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1" d="100"/>
          <a:sy n="71" d="100"/>
        </p:scale>
        <p:origin x="-792" y="-108"/>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สไลด์ชื่อเรื่อง">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h-TH"/>
              <a:t>คลิกเพื่อแก้ไขสไตล์ชื่อเรื่องต้นแบบ</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h-TH"/>
              <a:t>คลิกเพื่อแก้ไขสไตล์ชื่อเรื่องรองต้นแบบ</a:t>
            </a:r>
            <a:endParaRPr lang="en-US" dirty="0"/>
          </a:p>
        </p:txBody>
      </p:sp>
      <p:sp>
        <p:nvSpPr>
          <p:cNvPr id="4" name="Date Placeholder 3"/>
          <p:cNvSpPr>
            <a:spLocks noGrp="1"/>
          </p:cNvSpPr>
          <p:nvPr>
            <p:ph type="dt" sz="half" idx="10"/>
          </p:nvPr>
        </p:nvSpPr>
        <p:spPr/>
        <p:txBody>
          <a:bodyPr/>
          <a:lstStyle/>
          <a:p>
            <a:fld id="{352C7867-8838-4269-B041-3DD7409A7FC6}" type="datetimeFigureOut">
              <a:rPr lang="th-TH" smtClean="0"/>
              <a:pPr/>
              <a:t>14/08/62</a:t>
            </a:fld>
            <a:endParaRPr lang="th-TH"/>
          </a:p>
        </p:txBody>
      </p:sp>
      <p:sp>
        <p:nvSpPr>
          <p:cNvPr id="5" name="Footer Placeholder 4"/>
          <p:cNvSpPr>
            <a:spLocks noGrp="1"/>
          </p:cNvSpPr>
          <p:nvPr>
            <p:ph type="ftr" sz="quarter" idx="11"/>
          </p:nvPr>
        </p:nvSpPr>
        <p:spPr/>
        <p:txBody>
          <a:bodyPr/>
          <a:lstStyle/>
          <a:p>
            <a:endParaRPr lang="th-TH"/>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3F1CE3DF-040B-4467-A1A6-927FBE510480}" type="slidenum">
              <a:rPr lang="th-TH" smtClean="0"/>
              <a:pPr/>
              <a:t>‹#›</a:t>
            </a:fld>
            <a:endParaRPr lang="th-TH"/>
          </a:p>
        </p:txBody>
      </p:sp>
    </p:spTree>
    <p:extLst>
      <p:ext uri="{BB962C8B-B14F-4D97-AF65-F5344CB8AC3E}">
        <p14:creationId xmlns:p14="http://schemas.microsoft.com/office/powerpoint/2010/main" xmlns="" val="4774390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ชื่อและคำอธิบาย">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h-TH"/>
              <a:t>คลิกเพื่อแก้ไขสไตล์ชื่อเรื่องต้นแบบ</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h-TH"/>
              <a:t>คลิกเพื่อแก้ไขสไตล์ของข้อความต้นแบบ</a:t>
            </a:r>
          </a:p>
        </p:txBody>
      </p:sp>
      <p:sp>
        <p:nvSpPr>
          <p:cNvPr id="4" name="Date Placeholder 3"/>
          <p:cNvSpPr>
            <a:spLocks noGrp="1"/>
          </p:cNvSpPr>
          <p:nvPr>
            <p:ph type="dt" sz="half" idx="10"/>
          </p:nvPr>
        </p:nvSpPr>
        <p:spPr/>
        <p:txBody>
          <a:bodyPr/>
          <a:lstStyle/>
          <a:p>
            <a:fld id="{352C7867-8838-4269-B041-3DD7409A7FC6}" type="datetimeFigureOut">
              <a:rPr lang="th-TH" smtClean="0"/>
              <a:pPr/>
              <a:t>14/08/62</a:t>
            </a:fld>
            <a:endParaRPr lang="th-TH"/>
          </a:p>
        </p:txBody>
      </p:sp>
      <p:sp>
        <p:nvSpPr>
          <p:cNvPr id="5" name="Footer Placeholder 4"/>
          <p:cNvSpPr>
            <a:spLocks noGrp="1"/>
          </p:cNvSpPr>
          <p:nvPr>
            <p:ph type="ftr" sz="quarter" idx="11"/>
          </p:nvPr>
        </p:nvSpPr>
        <p:spPr/>
        <p:txBody>
          <a:bodyPr/>
          <a:lstStyle/>
          <a:p>
            <a:endParaRPr lang="th-TH"/>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F1CE3DF-040B-4467-A1A6-927FBE510480}" type="slidenum">
              <a:rPr lang="th-TH" smtClean="0"/>
              <a:pPr/>
              <a:t>‹#›</a:t>
            </a:fld>
            <a:endParaRPr lang="th-TH"/>
          </a:p>
        </p:txBody>
      </p:sp>
    </p:spTree>
    <p:extLst>
      <p:ext uri="{BB962C8B-B14F-4D97-AF65-F5344CB8AC3E}">
        <p14:creationId xmlns:p14="http://schemas.microsoft.com/office/powerpoint/2010/main" xmlns="" val="2137314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คำอ้างอิงพร้อมคำอธิบาย">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h-TH"/>
              <a:t>คลิกเพื่อแก้ไขสไตล์ชื่อเรื่องต้นแบบ</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h-TH"/>
              <a:t>คลิกเพื่อแก้ไขสไตล์ของข้อความต้นแบบ</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h-TH"/>
              <a:t>คลิกเพื่อแก้ไขสไตล์ของข้อความต้นแบบ</a:t>
            </a:r>
          </a:p>
        </p:txBody>
      </p:sp>
      <p:sp>
        <p:nvSpPr>
          <p:cNvPr id="4" name="Date Placeholder 3"/>
          <p:cNvSpPr>
            <a:spLocks noGrp="1"/>
          </p:cNvSpPr>
          <p:nvPr>
            <p:ph type="dt" sz="half" idx="10"/>
          </p:nvPr>
        </p:nvSpPr>
        <p:spPr/>
        <p:txBody>
          <a:bodyPr/>
          <a:lstStyle/>
          <a:p>
            <a:fld id="{352C7867-8838-4269-B041-3DD7409A7FC6}" type="datetimeFigureOut">
              <a:rPr lang="th-TH" smtClean="0"/>
              <a:pPr/>
              <a:t>14/08/62</a:t>
            </a:fld>
            <a:endParaRPr lang="th-TH"/>
          </a:p>
        </p:txBody>
      </p:sp>
      <p:sp>
        <p:nvSpPr>
          <p:cNvPr id="5" name="Footer Placeholder 4"/>
          <p:cNvSpPr>
            <a:spLocks noGrp="1"/>
          </p:cNvSpPr>
          <p:nvPr>
            <p:ph type="ftr" sz="quarter" idx="11"/>
          </p:nvPr>
        </p:nvSpPr>
        <p:spPr/>
        <p:txBody>
          <a:bodyPr/>
          <a:lstStyle/>
          <a:p>
            <a:endParaRPr lang="th-TH"/>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F1CE3DF-040B-4467-A1A6-927FBE510480}" type="slidenum">
              <a:rPr lang="th-TH" smtClean="0"/>
              <a:pPr/>
              <a:t>‹#›</a:t>
            </a:fld>
            <a:endParaRPr lang="th-TH"/>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396158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นามบัตร">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h-TH"/>
              <a:t>คลิกเพื่อแก้ไขสไตล์ชื่อเรื่องต้นแบบ</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h-TH"/>
              <a:t>คลิกเพื่อแก้ไขสไตล์ของข้อความต้นแบบ</a:t>
            </a:r>
          </a:p>
        </p:txBody>
      </p:sp>
      <p:sp>
        <p:nvSpPr>
          <p:cNvPr id="5" name="Date Placeholder 4"/>
          <p:cNvSpPr>
            <a:spLocks noGrp="1"/>
          </p:cNvSpPr>
          <p:nvPr>
            <p:ph type="dt" sz="half" idx="10"/>
          </p:nvPr>
        </p:nvSpPr>
        <p:spPr/>
        <p:txBody>
          <a:bodyPr/>
          <a:lstStyle/>
          <a:p>
            <a:fld id="{352C7867-8838-4269-B041-3DD7409A7FC6}" type="datetimeFigureOut">
              <a:rPr lang="th-TH" smtClean="0"/>
              <a:pPr/>
              <a:t>14/08/62</a:t>
            </a:fld>
            <a:endParaRPr lang="th-TH"/>
          </a:p>
        </p:txBody>
      </p:sp>
      <p:sp>
        <p:nvSpPr>
          <p:cNvPr id="6" name="Footer Placeholder 5"/>
          <p:cNvSpPr>
            <a:spLocks noGrp="1"/>
          </p:cNvSpPr>
          <p:nvPr>
            <p:ph type="ftr" sz="quarter" idx="11"/>
          </p:nvPr>
        </p:nvSpPr>
        <p:spPr/>
        <p:txBody>
          <a:bodyPr/>
          <a:lstStyle/>
          <a:p>
            <a:endParaRPr lang="th-TH"/>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F1CE3DF-040B-4467-A1A6-927FBE510480}" type="slidenum">
              <a:rPr lang="th-TH" smtClean="0"/>
              <a:pPr/>
              <a:t>‹#›</a:t>
            </a:fld>
            <a:endParaRPr lang="th-TH"/>
          </a:p>
        </p:txBody>
      </p:sp>
    </p:spTree>
    <p:extLst>
      <p:ext uri="{BB962C8B-B14F-4D97-AF65-F5344CB8AC3E}">
        <p14:creationId xmlns:p14="http://schemas.microsoft.com/office/powerpoint/2010/main" xmlns="" val="16743575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นามบัตรอ้างอิง">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h-TH"/>
              <a:t>คลิกเพื่อแก้ไขสไตล์ชื่อเรื่องต้นแบบ</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h-TH"/>
              <a:t>คลิกเพื่อแก้ไขสไตล์ของข้อความต้นแบบ</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h-TH"/>
              <a:t>คลิกเพื่อแก้ไขสไตล์ของข้อความต้นแบบ</a:t>
            </a:r>
          </a:p>
        </p:txBody>
      </p:sp>
      <p:sp>
        <p:nvSpPr>
          <p:cNvPr id="5" name="Date Placeholder 4"/>
          <p:cNvSpPr>
            <a:spLocks noGrp="1"/>
          </p:cNvSpPr>
          <p:nvPr>
            <p:ph type="dt" sz="half" idx="10"/>
          </p:nvPr>
        </p:nvSpPr>
        <p:spPr/>
        <p:txBody>
          <a:bodyPr/>
          <a:lstStyle/>
          <a:p>
            <a:fld id="{352C7867-8838-4269-B041-3DD7409A7FC6}" type="datetimeFigureOut">
              <a:rPr lang="th-TH" smtClean="0"/>
              <a:pPr/>
              <a:t>14/08/62</a:t>
            </a:fld>
            <a:endParaRPr lang="th-TH"/>
          </a:p>
        </p:txBody>
      </p:sp>
      <p:sp>
        <p:nvSpPr>
          <p:cNvPr id="6" name="Footer Placeholder 5"/>
          <p:cNvSpPr>
            <a:spLocks noGrp="1"/>
          </p:cNvSpPr>
          <p:nvPr>
            <p:ph type="ftr" sz="quarter" idx="11"/>
          </p:nvPr>
        </p:nvSpPr>
        <p:spPr/>
        <p:txBody>
          <a:bodyPr/>
          <a:lstStyle/>
          <a:p>
            <a:endParaRPr lang="th-TH"/>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F1CE3DF-040B-4467-A1A6-927FBE510480}" type="slidenum">
              <a:rPr lang="th-TH" smtClean="0"/>
              <a:pPr/>
              <a:t>‹#›</a:t>
            </a:fld>
            <a:endParaRPr lang="th-TH"/>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1947765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จริง หรือ เท็จ">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h-TH"/>
              <a:t>คลิกเพื่อแก้ไขสไตล์ชื่อเรื่องต้นแบบ</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h-TH"/>
              <a:t>คลิกเพื่อแก้ไขสไตล์ของข้อความต้นแบบ</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h-TH"/>
              <a:t>คลิกเพื่อแก้ไขสไตล์ของข้อความต้นแบบ</a:t>
            </a:r>
          </a:p>
        </p:txBody>
      </p:sp>
      <p:sp>
        <p:nvSpPr>
          <p:cNvPr id="5" name="Date Placeholder 4"/>
          <p:cNvSpPr>
            <a:spLocks noGrp="1"/>
          </p:cNvSpPr>
          <p:nvPr>
            <p:ph type="dt" sz="half" idx="10"/>
          </p:nvPr>
        </p:nvSpPr>
        <p:spPr/>
        <p:txBody>
          <a:bodyPr/>
          <a:lstStyle/>
          <a:p>
            <a:fld id="{352C7867-8838-4269-B041-3DD7409A7FC6}" type="datetimeFigureOut">
              <a:rPr lang="th-TH" smtClean="0"/>
              <a:pPr/>
              <a:t>14/08/62</a:t>
            </a:fld>
            <a:endParaRPr lang="th-TH"/>
          </a:p>
        </p:txBody>
      </p:sp>
      <p:sp>
        <p:nvSpPr>
          <p:cNvPr id="6" name="Footer Placeholder 5"/>
          <p:cNvSpPr>
            <a:spLocks noGrp="1"/>
          </p:cNvSpPr>
          <p:nvPr>
            <p:ph type="ftr" sz="quarter" idx="11"/>
          </p:nvPr>
        </p:nvSpPr>
        <p:spPr/>
        <p:txBody>
          <a:bodyPr/>
          <a:lstStyle/>
          <a:p>
            <a:endParaRPr lang="th-TH"/>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F1CE3DF-040B-4467-A1A6-927FBE510480}" type="slidenum">
              <a:rPr lang="th-TH" smtClean="0"/>
              <a:pPr/>
              <a:t>‹#›</a:t>
            </a:fld>
            <a:endParaRPr lang="th-TH"/>
          </a:p>
        </p:txBody>
      </p:sp>
    </p:spTree>
    <p:extLst>
      <p:ext uri="{BB962C8B-B14F-4D97-AF65-F5344CB8AC3E}">
        <p14:creationId xmlns:p14="http://schemas.microsoft.com/office/powerpoint/2010/main" xmlns="" val="6391807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ชื่อเรื่องและข้อความแนวตั้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h-TH"/>
              <a:t>คลิกเพื่อแก้ไขสไตล์ชื่อเรื่องต้นแบบ</a:t>
            </a:r>
            <a:endParaRPr lang="en-US" dirty="0"/>
          </a:p>
        </p:txBody>
      </p:sp>
      <p:sp>
        <p:nvSpPr>
          <p:cNvPr id="3" name="Vertical Text Placeholder 2"/>
          <p:cNvSpPr>
            <a:spLocks noGrp="1"/>
          </p:cNvSpPr>
          <p:nvPr>
            <p:ph type="body" orient="vert" idx="1"/>
          </p:nvPr>
        </p:nvSpPr>
        <p:spPr/>
        <p:txBody>
          <a:bodyPr vert="eaVert" anchor="t"/>
          <a:lstStyle/>
          <a:p>
            <a:pPr lvl="0"/>
            <a:r>
              <a:rPr lang="th-TH"/>
              <a:t>คลิกเพื่อแก้ไขสไตล์ของข้อความต้นแบบ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endParaRPr lang="en-US" dirty="0"/>
          </a:p>
        </p:txBody>
      </p:sp>
      <p:sp>
        <p:nvSpPr>
          <p:cNvPr id="4" name="Date Placeholder 3"/>
          <p:cNvSpPr>
            <a:spLocks noGrp="1"/>
          </p:cNvSpPr>
          <p:nvPr>
            <p:ph type="dt" sz="half" idx="10"/>
          </p:nvPr>
        </p:nvSpPr>
        <p:spPr/>
        <p:txBody>
          <a:bodyPr/>
          <a:lstStyle/>
          <a:p>
            <a:fld id="{352C7867-8838-4269-B041-3DD7409A7FC6}" type="datetimeFigureOut">
              <a:rPr lang="th-TH" smtClean="0"/>
              <a:pPr/>
              <a:t>14/08/62</a:t>
            </a:fld>
            <a:endParaRPr lang="th-TH"/>
          </a:p>
        </p:txBody>
      </p:sp>
      <p:sp>
        <p:nvSpPr>
          <p:cNvPr id="5" name="Footer Placeholder 4"/>
          <p:cNvSpPr>
            <a:spLocks noGrp="1"/>
          </p:cNvSpPr>
          <p:nvPr>
            <p:ph type="ftr" sz="quarter" idx="11"/>
          </p:nvPr>
        </p:nvSpPr>
        <p:spPr/>
        <p:txBody>
          <a:bodyPr/>
          <a:lstStyle/>
          <a:p>
            <a:endParaRPr lang="th-TH"/>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F1CE3DF-040B-4467-A1A6-927FBE510480}" type="slidenum">
              <a:rPr lang="th-TH" smtClean="0"/>
              <a:pPr/>
              <a:t>‹#›</a:t>
            </a:fld>
            <a:endParaRPr lang="th-TH"/>
          </a:p>
        </p:txBody>
      </p:sp>
    </p:spTree>
    <p:extLst>
      <p:ext uri="{BB962C8B-B14F-4D97-AF65-F5344CB8AC3E}">
        <p14:creationId xmlns:p14="http://schemas.microsoft.com/office/powerpoint/2010/main" xmlns="" val="5996065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ข้อความและชื่อเรื่องแนวตั้ง">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h-TH"/>
              <a:t>คลิกเพื่อแก้ไขสไตล์ชื่อเรื่องต้นแบบ</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h-TH"/>
              <a:t>คลิกเพื่อแก้ไขสไตล์ของข้อความต้นแบบ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endParaRPr lang="en-US" dirty="0"/>
          </a:p>
        </p:txBody>
      </p:sp>
      <p:sp>
        <p:nvSpPr>
          <p:cNvPr id="4" name="Date Placeholder 3"/>
          <p:cNvSpPr>
            <a:spLocks noGrp="1"/>
          </p:cNvSpPr>
          <p:nvPr>
            <p:ph type="dt" sz="half" idx="10"/>
          </p:nvPr>
        </p:nvSpPr>
        <p:spPr/>
        <p:txBody>
          <a:bodyPr/>
          <a:lstStyle/>
          <a:p>
            <a:fld id="{352C7867-8838-4269-B041-3DD7409A7FC6}" type="datetimeFigureOut">
              <a:rPr lang="th-TH" smtClean="0"/>
              <a:pPr/>
              <a:t>14/08/62</a:t>
            </a:fld>
            <a:endParaRPr lang="th-TH"/>
          </a:p>
        </p:txBody>
      </p:sp>
      <p:sp>
        <p:nvSpPr>
          <p:cNvPr id="5" name="Footer Placeholder 4"/>
          <p:cNvSpPr>
            <a:spLocks noGrp="1"/>
          </p:cNvSpPr>
          <p:nvPr>
            <p:ph type="ftr" sz="quarter" idx="11"/>
          </p:nvPr>
        </p:nvSpPr>
        <p:spPr/>
        <p:txBody>
          <a:bodyPr/>
          <a:lstStyle/>
          <a:p>
            <a:endParaRPr lang="th-TH"/>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F1CE3DF-040B-4467-A1A6-927FBE510480}" type="slidenum">
              <a:rPr lang="th-TH" smtClean="0"/>
              <a:pPr/>
              <a:t>‹#›</a:t>
            </a:fld>
            <a:endParaRPr lang="th-TH"/>
          </a:p>
        </p:txBody>
      </p:sp>
    </p:spTree>
    <p:extLst>
      <p:ext uri="{BB962C8B-B14F-4D97-AF65-F5344CB8AC3E}">
        <p14:creationId xmlns:p14="http://schemas.microsoft.com/office/powerpoint/2010/main" xmlns="" val="33881860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ชื่อเรื่องและเนื้อหา">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h-TH"/>
              <a:t>คลิกเพื่อแก้ไขสไตล์ชื่อเรื่องต้นแบบ</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h-TH"/>
              <a:t>คลิกเพื่อแก้ไขสไตล์ของข้อความต้นแบบ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endParaRPr lang="en-US" dirty="0"/>
          </a:p>
        </p:txBody>
      </p:sp>
      <p:sp>
        <p:nvSpPr>
          <p:cNvPr id="4" name="Date Placeholder 3"/>
          <p:cNvSpPr>
            <a:spLocks noGrp="1"/>
          </p:cNvSpPr>
          <p:nvPr>
            <p:ph type="dt" sz="half" idx="10"/>
          </p:nvPr>
        </p:nvSpPr>
        <p:spPr/>
        <p:txBody>
          <a:bodyPr/>
          <a:lstStyle/>
          <a:p>
            <a:fld id="{352C7867-8838-4269-B041-3DD7409A7FC6}" type="datetimeFigureOut">
              <a:rPr lang="th-TH" smtClean="0"/>
              <a:pPr/>
              <a:t>14/08/62</a:t>
            </a:fld>
            <a:endParaRPr lang="th-TH"/>
          </a:p>
        </p:txBody>
      </p:sp>
      <p:sp>
        <p:nvSpPr>
          <p:cNvPr id="5" name="Footer Placeholder 4"/>
          <p:cNvSpPr>
            <a:spLocks noGrp="1"/>
          </p:cNvSpPr>
          <p:nvPr>
            <p:ph type="ftr" sz="quarter" idx="11"/>
          </p:nvPr>
        </p:nvSpPr>
        <p:spPr/>
        <p:txBody>
          <a:bodyPr/>
          <a:lstStyle/>
          <a:p>
            <a:endParaRPr lang="th-TH"/>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F1CE3DF-040B-4467-A1A6-927FBE510480}" type="slidenum">
              <a:rPr lang="th-TH" smtClean="0"/>
              <a:pPr/>
              <a:t>‹#›</a:t>
            </a:fld>
            <a:endParaRPr lang="th-TH"/>
          </a:p>
        </p:txBody>
      </p:sp>
    </p:spTree>
    <p:extLst>
      <p:ext uri="{BB962C8B-B14F-4D97-AF65-F5344CB8AC3E}">
        <p14:creationId xmlns:p14="http://schemas.microsoft.com/office/powerpoint/2010/main" xmlns="" val="26162043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ส่วนหัวของส่วน">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h-TH"/>
              <a:t>คลิกเพื่อแก้ไขสไตล์ชื่อเรื่องต้นแบบ</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h-TH"/>
              <a:t>คลิกเพื่อแก้ไขสไตล์ของข้อความต้นแบบ</a:t>
            </a:r>
          </a:p>
        </p:txBody>
      </p:sp>
      <p:sp>
        <p:nvSpPr>
          <p:cNvPr id="4" name="Date Placeholder 3"/>
          <p:cNvSpPr>
            <a:spLocks noGrp="1"/>
          </p:cNvSpPr>
          <p:nvPr>
            <p:ph type="dt" sz="half" idx="10"/>
          </p:nvPr>
        </p:nvSpPr>
        <p:spPr/>
        <p:txBody>
          <a:bodyPr/>
          <a:lstStyle/>
          <a:p>
            <a:fld id="{352C7867-8838-4269-B041-3DD7409A7FC6}" type="datetimeFigureOut">
              <a:rPr lang="th-TH" smtClean="0"/>
              <a:pPr/>
              <a:t>14/08/62</a:t>
            </a:fld>
            <a:endParaRPr lang="th-TH"/>
          </a:p>
        </p:txBody>
      </p:sp>
      <p:sp>
        <p:nvSpPr>
          <p:cNvPr id="5" name="Footer Placeholder 4"/>
          <p:cNvSpPr>
            <a:spLocks noGrp="1"/>
          </p:cNvSpPr>
          <p:nvPr>
            <p:ph type="ftr" sz="quarter" idx="11"/>
          </p:nvPr>
        </p:nvSpPr>
        <p:spPr/>
        <p:txBody>
          <a:bodyPr/>
          <a:lstStyle/>
          <a:p>
            <a:endParaRPr lang="th-TH"/>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F1CE3DF-040B-4467-A1A6-927FBE510480}" type="slidenum">
              <a:rPr lang="th-TH" smtClean="0"/>
              <a:pPr/>
              <a:t>‹#›</a:t>
            </a:fld>
            <a:endParaRPr lang="th-TH"/>
          </a:p>
        </p:txBody>
      </p:sp>
    </p:spTree>
    <p:extLst>
      <p:ext uri="{BB962C8B-B14F-4D97-AF65-F5344CB8AC3E}">
        <p14:creationId xmlns:p14="http://schemas.microsoft.com/office/powerpoint/2010/main" xmlns="" val="906245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เนื้อหา 2 ส่วน">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h-TH"/>
              <a:t>คลิกเพื่อแก้ไขสไตล์ชื่อเรื่องต้นแบบ</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h-TH"/>
              <a:t>คลิกเพื่อแก้ไขสไตล์ของข้อความต้นแบบ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h-TH"/>
              <a:t>คลิกเพื่อแก้ไขสไตล์ของข้อความต้นแบบ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endParaRPr lang="en-US" dirty="0"/>
          </a:p>
        </p:txBody>
      </p:sp>
      <p:sp>
        <p:nvSpPr>
          <p:cNvPr id="5" name="Date Placeholder 4"/>
          <p:cNvSpPr>
            <a:spLocks noGrp="1"/>
          </p:cNvSpPr>
          <p:nvPr>
            <p:ph type="dt" sz="half" idx="10"/>
          </p:nvPr>
        </p:nvSpPr>
        <p:spPr/>
        <p:txBody>
          <a:bodyPr/>
          <a:lstStyle/>
          <a:p>
            <a:fld id="{352C7867-8838-4269-B041-3DD7409A7FC6}" type="datetimeFigureOut">
              <a:rPr lang="th-TH" smtClean="0"/>
              <a:pPr/>
              <a:t>14/08/62</a:t>
            </a:fld>
            <a:endParaRPr lang="th-TH"/>
          </a:p>
        </p:txBody>
      </p:sp>
      <p:sp>
        <p:nvSpPr>
          <p:cNvPr id="6" name="Footer Placeholder 5"/>
          <p:cNvSpPr>
            <a:spLocks noGrp="1"/>
          </p:cNvSpPr>
          <p:nvPr>
            <p:ph type="ftr" sz="quarter" idx="11"/>
          </p:nvPr>
        </p:nvSpPr>
        <p:spPr/>
        <p:txBody>
          <a:bodyPr/>
          <a:lstStyle/>
          <a:p>
            <a:endParaRPr lang="th-TH"/>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3F1CE3DF-040B-4467-A1A6-927FBE510480}" type="slidenum">
              <a:rPr lang="th-TH" smtClean="0"/>
              <a:pPr/>
              <a:t>‹#›</a:t>
            </a:fld>
            <a:endParaRPr lang="th-TH"/>
          </a:p>
        </p:txBody>
      </p:sp>
    </p:spTree>
    <p:extLst>
      <p:ext uri="{BB962C8B-B14F-4D97-AF65-F5344CB8AC3E}">
        <p14:creationId xmlns:p14="http://schemas.microsoft.com/office/powerpoint/2010/main" xmlns="" val="1621765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การเปรียบเทียบ">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h-TH"/>
              <a:t>คลิกเพื่อแก้ไขสไตล์ชื่อเรื่องต้นแบบ</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h-TH"/>
              <a:t>คลิกเพื่อแก้ไขสไตล์ของข้อความต้นแบบ</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h-TH"/>
              <a:t>คลิกเพื่อแก้ไขสไตล์ของข้อความต้นแบบ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h-TH"/>
              <a:t>คลิกเพื่อแก้ไขสไตล์ของข้อความต้นแบบ</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h-TH"/>
              <a:t>คลิกเพื่อแก้ไขสไตล์ของข้อความต้นแบบ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endParaRPr lang="en-US" dirty="0"/>
          </a:p>
        </p:txBody>
      </p:sp>
      <p:sp>
        <p:nvSpPr>
          <p:cNvPr id="7" name="Date Placeholder 6"/>
          <p:cNvSpPr>
            <a:spLocks noGrp="1"/>
          </p:cNvSpPr>
          <p:nvPr>
            <p:ph type="dt" sz="half" idx="10"/>
          </p:nvPr>
        </p:nvSpPr>
        <p:spPr/>
        <p:txBody>
          <a:bodyPr/>
          <a:lstStyle/>
          <a:p>
            <a:fld id="{352C7867-8838-4269-B041-3DD7409A7FC6}" type="datetimeFigureOut">
              <a:rPr lang="th-TH" smtClean="0"/>
              <a:pPr/>
              <a:t>14/08/62</a:t>
            </a:fld>
            <a:endParaRPr lang="th-TH"/>
          </a:p>
        </p:txBody>
      </p:sp>
      <p:sp>
        <p:nvSpPr>
          <p:cNvPr id="8" name="Footer Placeholder 7"/>
          <p:cNvSpPr>
            <a:spLocks noGrp="1"/>
          </p:cNvSpPr>
          <p:nvPr>
            <p:ph type="ftr" sz="quarter" idx="11"/>
          </p:nvPr>
        </p:nvSpPr>
        <p:spPr/>
        <p:txBody>
          <a:bodyPr/>
          <a:lstStyle/>
          <a:p>
            <a:endParaRPr lang="th-TH"/>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F1CE3DF-040B-4467-A1A6-927FBE510480}" type="slidenum">
              <a:rPr lang="th-TH" smtClean="0"/>
              <a:pPr/>
              <a:t>‹#›</a:t>
            </a:fld>
            <a:endParaRPr lang="th-TH"/>
          </a:p>
        </p:txBody>
      </p:sp>
    </p:spTree>
    <p:extLst>
      <p:ext uri="{BB962C8B-B14F-4D97-AF65-F5344CB8AC3E}">
        <p14:creationId xmlns:p14="http://schemas.microsoft.com/office/powerpoint/2010/main" xmlns="" val="25657900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เฉพาะชื่อเรื่อ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h-TH"/>
              <a:t>คลิกเพื่อแก้ไขสไตล์ชื่อเรื่องต้นแบบ</a:t>
            </a:r>
            <a:endParaRPr lang="en-US" dirty="0"/>
          </a:p>
        </p:txBody>
      </p:sp>
      <p:sp>
        <p:nvSpPr>
          <p:cNvPr id="3" name="Date Placeholder 2"/>
          <p:cNvSpPr>
            <a:spLocks noGrp="1"/>
          </p:cNvSpPr>
          <p:nvPr>
            <p:ph type="dt" sz="half" idx="10"/>
          </p:nvPr>
        </p:nvSpPr>
        <p:spPr/>
        <p:txBody>
          <a:bodyPr/>
          <a:lstStyle/>
          <a:p>
            <a:fld id="{352C7867-8838-4269-B041-3DD7409A7FC6}" type="datetimeFigureOut">
              <a:rPr lang="th-TH" smtClean="0"/>
              <a:pPr/>
              <a:t>14/08/62</a:t>
            </a:fld>
            <a:endParaRPr lang="th-TH"/>
          </a:p>
        </p:txBody>
      </p:sp>
      <p:sp>
        <p:nvSpPr>
          <p:cNvPr id="4" name="Footer Placeholder 3"/>
          <p:cNvSpPr>
            <a:spLocks noGrp="1"/>
          </p:cNvSpPr>
          <p:nvPr>
            <p:ph type="ftr" sz="quarter" idx="11"/>
          </p:nvPr>
        </p:nvSpPr>
        <p:spPr/>
        <p:txBody>
          <a:bodyPr/>
          <a:lstStyle/>
          <a:p>
            <a:endParaRPr lang="th-TH"/>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F1CE3DF-040B-4467-A1A6-927FBE510480}" type="slidenum">
              <a:rPr lang="th-TH" smtClean="0"/>
              <a:pPr/>
              <a:t>‹#›</a:t>
            </a:fld>
            <a:endParaRPr lang="th-TH"/>
          </a:p>
        </p:txBody>
      </p:sp>
    </p:spTree>
    <p:extLst>
      <p:ext uri="{BB962C8B-B14F-4D97-AF65-F5344CB8AC3E}">
        <p14:creationId xmlns:p14="http://schemas.microsoft.com/office/powerpoint/2010/main" xmlns="" val="3358203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ว่างเปล่า">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2C7867-8838-4269-B041-3DD7409A7FC6}" type="datetimeFigureOut">
              <a:rPr lang="th-TH" smtClean="0"/>
              <a:pPr/>
              <a:t>14/08/62</a:t>
            </a:fld>
            <a:endParaRPr lang="th-TH"/>
          </a:p>
        </p:txBody>
      </p:sp>
      <p:sp>
        <p:nvSpPr>
          <p:cNvPr id="3" name="Footer Placeholder 2"/>
          <p:cNvSpPr>
            <a:spLocks noGrp="1"/>
          </p:cNvSpPr>
          <p:nvPr>
            <p:ph type="ftr" sz="quarter" idx="11"/>
          </p:nvPr>
        </p:nvSpPr>
        <p:spPr/>
        <p:txBody>
          <a:bodyPr/>
          <a:lstStyle/>
          <a:p>
            <a:endParaRPr lang="th-TH"/>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F1CE3DF-040B-4467-A1A6-927FBE510480}" type="slidenum">
              <a:rPr lang="th-TH" smtClean="0"/>
              <a:pPr/>
              <a:t>‹#›</a:t>
            </a:fld>
            <a:endParaRPr lang="th-TH"/>
          </a:p>
        </p:txBody>
      </p:sp>
    </p:spTree>
    <p:extLst>
      <p:ext uri="{BB962C8B-B14F-4D97-AF65-F5344CB8AC3E}">
        <p14:creationId xmlns:p14="http://schemas.microsoft.com/office/powerpoint/2010/main" xmlns="" val="26982300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เนื้อหาพร้อมคำอธิบายภาพ">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h-TH"/>
              <a:t>คลิกเพื่อแก้ไขสไตล์ชื่อเรื่องต้นแบบ</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h-TH"/>
              <a:t>คลิกเพื่อแก้ไขสไตล์ของข้อความต้นแบบ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h-TH"/>
              <a:t>คลิกเพื่อแก้ไขสไตล์ของข้อความต้นแบบ</a:t>
            </a:r>
          </a:p>
        </p:txBody>
      </p:sp>
      <p:sp>
        <p:nvSpPr>
          <p:cNvPr id="5" name="Date Placeholder 4"/>
          <p:cNvSpPr>
            <a:spLocks noGrp="1"/>
          </p:cNvSpPr>
          <p:nvPr>
            <p:ph type="dt" sz="half" idx="10"/>
          </p:nvPr>
        </p:nvSpPr>
        <p:spPr/>
        <p:txBody>
          <a:bodyPr/>
          <a:lstStyle/>
          <a:p>
            <a:fld id="{352C7867-8838-4269-B041-3DD7409A7FC6}" type="datetimeFigureOut">
              <a:rPr lang="th-TH" smtClean="0"/>
              <a:pPr/>
              <a:t>14/08/62</a:t>
            </a:fld>
            <a:endParaRPr lang="th-TH"/>
          </a:p>
        </p:txBody>
      </p:sp>
      <p:sp>
        <p:nvSpPr>
          <p:cNvPr id="6" name="Footer Placeholder 5"/>
          <p:cNvSpPr>
            <a:spLocks noGrp="1"/>
          </p:cNvSpPr>
          <p:nvPr>
            <p:ph type="ftr" sz="quarter" idx="11"/>
          </p:nvPr>
        </p:nvSpPr>
        <p:spPr/>
        <p:txBody>
          <a:bodyPr/>
          <a:lstStyle/>
          <a:p>
            <a:endParaRPr lang="th-TH"/>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F1CE3DF-040B-4467-A1A6-927FBE510480}" type="slidenum">
              <a:rPr lang="th-TH" smtClean="0"/>
              <a:pPr/>
              <a:t>‹#›</a:t>
            </a:fld>
            <a:endParaRPr lang="th-TH"/>
          </a:p>
        </p:txBody>
      </p:sp>
    </p:spTree>
    <p:extLst>
      <p:ext uri="{BB962C8B-B14F-4D97-AF65-F5344CB8AC3E}">
        <p14:creationId xmlns:p14="http://schemas.microsoft.com/office/powerpoint/2010/main" xmlns="" val="25116289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รูปภาพพร้อมคำอธิบายภาพ">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h-TH"/>
              <a:t>คลิกเพื่อแก้ไขสไตล์ชื่อเรื่องต้นแบบ</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h-TH"/>
              <a:t>คลิกไอคอนเพื่อเพิ่มรูปภาพ</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h-TH"/>
              <a:t>คลิกเพื่อแก้ไขสไตล์ของข้อความต้นแบบ</a:t>
            </a:r>
          </a:p>
        </p:txBody>
      </p:sp>
      <p:sp>
        <p:nvSpPr>
          <p:cNvPr id="5" name="Date Placeholder 4"/>
          <p:cNvSpPr>
            <a:spLocks noGrp="1"/>
          </p:cNvSpPr>
          <p:nvPr>
            <p:ph type="dt" sz="half" idx="10"/>
          </p:nvPr>
        </p:nvSpPr>
        <p:spPr/>
        <p:txBody>
          <a:bodyPr/>
          <a:lstStyle/>
          <a:p>
            <a:fld id="{352C7867-8838-4269-B041-3DD7409A7FC6}" type="datetimeFigureOut">
              <a:rPr lang="th-TH" smtClean="0"/>
              <a:pPr/>
              <a:t>14/08/62</a:t>
            </a:fld>
            <a:endParaRPr lang="th-TH"/>
          </a:p>
        </p:txBody>
      </p:sp>
      <p:sp>
        <p:nvSpPr>
          <p:cNvPr id="6" name="Footer Placeholder 5"/>
          <p:cNvSpPr>
            <a:spLocks noGrp="1"/>
          </p:cNvSpPr>
          <p:nvPr>
            <p:ph type="ftr" sz="quarter" idx="11"/>
          </p:nvPr>
        </p:nvSpPr>
        <p:spPr/>
        <p:txBody>
          <a:bodyPr/>
          <a:lstStyle/>
          <a:p>
            <a:endParaRPr lang="th-TH"/>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F1CE3DF-040B-4467-A1A6-927FBE510480}" type="slidenum">
              <a:rPr lang="th-TH" smtClean="0"/>
              <a:pPr/>
              <a:t>‹#›</a:t>
            </a:fld>
            <a:endParaRPr lang="th-TH"/>
          </a:p>
        </p:txBody>
      </p:sp>
    </p:spTree>
    <p:extLst>
      <p:ext uri="{BB962C8B-B14F-4D97-AF65-F5344CB8AC3E}">
        <p14:creationId xmlns:p14="http://schemas.microsoft.com/office/powerpoint/2010/main" xmlns="" val="10099368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h-TH"/>
              <a:t>คลิกเพื่อแก้ไขสไตล์ชื่อเรื่องต้นแบบ</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h-TH"/>
              <a:t>คลิกเพื่อแก้ไขสไตล์ของข้อความต้นแบบ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52C7867-8838-4269-B041-3DD7409A7FC6}" type="datetimeFigureOut">
              <a:rPr lang="th-TH" smtClean="0"/>
              <a:pPr/>
              <a:t>14/08/62</a:t>
            </a:fld>
            <a:endParaRPr lang="th-TH"/>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h-TH"/>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3F1CE3DF-040B-4467-A1A6-927FBE510480}" type="slidenum">
              <a:rPr lang="th-TH" smtClean="0"/>
              <a:pPr/>
              <a:t>‹#›</a:t>
            </a:fld>
            <a:endParaRPr lang="th-TH"/>
          </a:p>
        </p:txBody>
      </p:sp>
    </p:spTree>
    <p:extLst>
      <p:ext uri="{BB962C8B-B14F-4D97-AF65-F5344CB8AC3E}">
        <p14:creationId xmlns:p14="http://schemas.microsoft.com/office/powerpoint/2010/main" xmlns="" val="38646055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xmlns="" id="{A2BD7B8B-D555-40BE-A4DE-B896E4C4E7CD}"/>
              </a:ext>
            </a:extLst>
          </p:cNvPr>
          <p:cNvSpPr>
            <a:spLocks noGrp="1"/>
          </p:cNvSpPr>
          <p:nvPr>
            <p:ph type="ctrTitle"/>
          </p:nvPr>
        </p:nvSpPr>
        <p:spPr>
          <a:xfrm>
            <a:off x="1795347" y="646772"/>
            <a:ext cx="10203366" cy="2680952"/>
          </a:xfrm>
        </p:spPr>
        <p:txBody>
          <a:bodyPr>
            <a:normAutofit fontScale="90000"/>
          </a:bodyPr>
          <a:lstStyle/>
          <a:p>
            <a:pPr algn="ctr"/>
            <a:r>
              <a:rPr lang="en-US" sz="3600" b="1" dirty="0">
                <a:solidFill>
                  <a:schemeClr val="accent2">
                    <a:lumMod val="75000"/>
                  </a:schemeClr>
                </a:solidFill>
              </a:rPr>
              <a:t>Course Specification (TQF3)</a:t>
            </a:r>
            <a:br>
              <a:rPr lang="en-US" sz="3600" b="1" dirty="0">
                <a:solidFill>
                  <a:schemeClr val="accent2">
                    <a:lumMod val="75000"/>
                  </a:schemeClr>
                </a:solidFill>
              </a:rPr>
            </a:br>
            <a:r>
              <a:rPr lang="en-US" sz="3600" b="1" dirty="0">
                <a:solidFill>
                  <a:schemeClr val="accent2">
                    <a:lumMod val="75000"/>
                  </a:schemeClr>
                </a:solidFill>
              </a:rPr>
              <a:t/>
            </a:r>
            <a:br>
              <a:rPr lang="en-US" sz="3600" b="1" dirty="0">
                <a:solidFill>
                  <a:schemeClr val="accent2">
                    <a:lumMod val="75000"/>
                  </a:schemeClr>
                </a:solidFill>
              </a:rPr>
            </a:br>
            <a:r>
              <a:rPr lang="en-US" sz="3600" b="1" dirty="0" smtClean="0">
                <a:solidFill>
                  <a:schemeClr val="accent2">
                    <a:lumMod val="75000"/>
                  </a:schemeClr>
                </a:solidFill>
              </a:rPr>
              <a:t>HIM3309: </a:t>
            </a:r>
            <a:r>
              <a:rPr lang="en-US" sz="3600" b="1" dirty="0">
                <a:solidFill>
                  <a:schemeClr val="accent2">
                    <a:lumMod val="75000"/>
                  </a:schemeClr>
                </a:solidFill>
              </a:rPr>
              <a:t>Research </a:t>
            </a:r>
            <a:r>
              <a:rPr lang="en-US" sz="3600" b="1" dirty="0" smtClean="0">
                <a:solidFill>
                  <a:schemeClr val="accent2">
                    <a:lumMod val="75000"/>
                  </a:schemeClr>
                </a:solidFill>
              </a:rPr>
              <a:t>for Hotel </a:t>
            </a:r>
            <a:r>
              <a:rPr lang="en-US" sz="3600" b="1" dirty="0">
                <a:solidFill>
                  <a:schemeClr val="accent2">
                    <a:lumMod val="75000"/>
                  </a:schemeClr>
                </a:solidFill>
              </a:rPr>
              <a:t>Business</a:t>
            </a:r>
            <a:br>
              <a:rPr lang="en-US" sz="3600" b="1" dirty="0">
                <a:solidFill>
                  <a:schemeClr val="accent2">
                    <a:lumMod val="75000"/>
                  </a:schemeClr>
                </a:solidFill>
              </a:rPr>
            </a:br>
            <a:r>
              <a:rPr lang="en-US" sz="3600" b="1" dirty="0">
                <a:solidFill>
                  <a:schemeClr val="accent2">
                    <a:lumMod val="75000"/>
                  </a:schemeClr>
                </a:solidFill>
              </a:rPr>
              <a:t/>
            </a:r>
            <a:br>
              <a:rPr lang="en-US" sz="3600" b="1" dirty="0">
                <a:solidFill>
                  <a:schemeClr val="accent2">
                    <a:lumMod val="75000"/>
                  </a:schemeClr>
                </a:solidFill>
              </a:rPr>
            </a:br>
            <a:r>
              <a:rPr lang="en-US" sz="3600" b="1" dirty="0">
                <a:solidFill>
                  <a:schemeClr val="accent2">
                    <a:lumMod val="75000"/>
                  </a:schemeClr>
                </a:solidFill>
              </a:rPr>
              <a:t>Credits: 3(2-2-5)</a:t>
            </a:r>
            <a:endParaRPr lang="th-TH" sz="3600" b="1" dirty="0">
              <a:solidFill>
                <a:schemeClr val="accent2">
                  <a:lumMod val="75000"/>
                </a:schemeClr>
              </a:solidFill>
            </a:endParaRPr>
          </a:p>
        </p:txBody>
      </p:sp>
      <p:sp>
        <p:nvSpPr>
          <p:cNvPr id="3" name="ชื่อเรื่องรอง 2">
            <a:extLst>
              <a:ext uri="{FF2B5EF4-FFF2-40B4-BE49-F238E27FC236}">
                <a16:creationId xmlns:a16="http://schemas.microsoft.com/office/drawing/2014/main" xmlns="" id="{C4EB0DE0-D4BA-4BB2-BD9E-13A1F2E18D49}"/>
              </a:ext>
            </a:extLst>
          </p:cNvPr>
          <p:cNvSpPr>
            <a:spLocks noGrp="1"/>
          </p:cNvSpPr>
          <p:nvPr>
            <p:ph type="subTitle" idx="1"/>
          </p:nvPr>
        </p:nvSpPr>
        <p:spPr>
          <a:xfrm>
            <a:off x="2589213" y="4248616"/>
            <a:ext cx="8915399" cy="970156"/>
          </a:xfrm>
        </p:spPr>
        <p:txBody>
          <a:bodyPr>
            <a:normAutofit/>
          </a:bodyPr>
          <a:lstStyle/>
          <a:p>
            <a:r>
              <a:rPr lang="en-US" sz="2400" b="1" dirty="0">
                <a:solidFill>
                  <a:schemeClr val="accent2">
                    <a:lumMod val="75000"/>
                  </a:schemeClr>
                </a:solidFill>
              </a:rPr>
              <a:t>Lecturers:</a:t>
            </a:r>
            <a:r>
              <a:rPr lang="en-US" sz="2400" dirty="0"/>
              <a:t> 	</a:t>
            </a:r>
            <a:r>
              <a:rPr lang="en-US" sz="2400" dirty="0" err="1"/>
              <a:t>Assoc.Prof.Chaweewan</a:t>
            </a:r>
            <a:r>
              <a:rPr lang="en-US" sz="2400" dirty="0"/>
              <a:t> </a:t>
            </a:r>
            <a:r>
              <a:rPr lang="en-US" sz="2400" dirty="0" err="1"/>
              <a:t>Kaewsaiha</a:t>
            </a:r>
            <a:endParaRPr lang="en-US" sz="2400" dirty="0"/>
          </a:p>
          <a:p>
            <a:r>
              <a:rPr lang="en-US" sz="2400" dirty="0"/>
              <a:t>				</a:t>
            </a:r>
            <a:r>
              <a:rPr lang="en-US" sz="2400" dirty="0" err="1"/>
              <a:t>Ajarn</a:t>
            </a:r>
            <a:r>
              <a:rPr lang="en-US" sz="2400" dirty="0"/>
              <a:t> </a:t>
            </a:r>
            <a:r>
              <a:rPr lang="en-US" sz="2400" dirty="0" err="1"/>
              <a:t>Luechai</a:t>
            </a:r>
            <a:r>
              <a:rPr lang="en-US" sz="2400" dirty="0"/>
              <a:t> </a:t>
            </a:r>
            <a:r>
              <a:rPr lang="en-US" sz="2400" dirty="0" err="1"/>
              <a:t>Tiprungsri</a:t>
            </a:r>
            <a:endParaRPr lang="th-TH" sz="2400" dirty="0"/>
          </a:p>
        </p:txBody>
      </p:sp>
    </p:spTree>
    <p:extLst>
      <p:ext uri="{BB962C8B-B14F-4D97-AF65-F5344CB8AC3E}">
        <p14:creationId xmlns:p14="http://schemas.microsoft.com/office/powerpoint/2010/main" xmlns="" val="8106586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xmlns="" id="{77F60131-56A0-4B71-8807-D35BE3B34C0C}"/>
              </a:ext>
            </a:extLst>
          </p:cNvPr>
          <p:cNvSpPr>
            <a:spLocks noGrp="1"/>
          </p:cNvSpPr>
          <p:nvPr>
            <p:ph type="title"/>
          </p:nvPr>
        </p:nvSpPr>
        <p:spPr>
          <a:xfrm>
            <a:off x="2592925" y="624110"/>
            <a:ext cx="8911687" cy="680583"/>
          </a:xfrm>
        </p:spPr>
        <p:txBody>
          <a:bodyPr/>
          <a:lstStyle/>
          <a:p>
            <a:r>
              <a:rPr lang="en-US" b="1" dirty="0">
                <a:solidFill>
                  <a:schemeClr val="accent2">
                    <a:lumMod val="75000"/>
                  </a:schemeClr>
                </a:solidFill>
              </a:rPr>
              <a:t>Course Outline</a:t>
            </a:r>
            <a:endParaRPr lang="th-TH" b="1" dirty="0">
              <a:solidFill>
                <a:schemeClr val="accent2">
                  <a:lumMod val="75000"/>
                </a:schemeClr>
              </a:solidFill>
            </a:endParaRPr>
          </a:p>
        </p:txBody>
      </p:sp>
      <p:sp>
        <p:nvSpPr>
          <p:cNvPr id="3" name="ตัวแทนเนื้อหา 2">
            <a:extLst>
              <a:ext uri="{FF2B5EF4-FFF2-40B4-BE49-F238E27FC236}">
                <a16:creationId xmlns:a16="http://schemas.microsoft.com/office/drawing/2014/main" xmlns="" id="{D9C73431-807A-4032-975D-A9664F1011A3}"/>
              </a:ext>
            </a:extLst>
          </p:cNvPr>
          <p:cNvSpPr>
            <a:spLocks noGrp="1"/>
          </p:cNvSpPr>
          <p:nvPr>
            <p:ph idx="1"/>
          </p:nvPr>
        </p:nvSpPr>
        <p:spPr>
          <a:xfrm>
            <a:off x="2589212" y="1616927"/>
            <a:ext cx="8915400" cy="4294295"/>
          </a:xfrm>
        </p:spPr>
        <p:txBody>
          <a:bodyPr/>
          <a:lstStyle/>
          <a:p>
            <a:r>
              <a:rPr lang="en-US" sz="2800" dirty="0"/>
              <a:t>Research questions formulating, reviewing the literature, quantitative and qualitative research methods, research process, sampling design, designing questionnaires, data collection and analysis, the use of software program to analyze data, and research report writing. </a:t>
            </a:r>
          </a:p>
          <a:p>
            <a:endParaRPr lang="th-TH" dirty="0"/>
          </a:p>
        </p:txBody>
      </p:sp>
    </p:spTree>
    <p:extLst>
      <p:ext uri="{BB962C8B-B14F-4D97-AF65-F5344CB8AC3E}">
        <p14:creationId xmlns:p14="http://schemas.microsoft.com/office/powerpoint/2010/main" xmlns="" val="18418620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xmlns="" id="{F4462DBD-B682-4AF4-BD60-B4BD98587733}"/>
              </a:ext>
            </a:extLst>
          </p:cNvPr>
          <p:cNvSpPr>
            <a:spLocks noGrp="1"/>
          </p:cNvSpPr>
          <p:nvPr>
            <p:ph type="title"/>
          </p:nvPr>
        </p:nvSpPr>
        <p:spPr>
          <a:xfrm>
            <a:off x="2592925" y="624110"/>
            <a:ext cx="8911687" cy="736339"/>
          </a:xfrm>
        </p:spPr>
        <p:txBody>
          <a:bodyPr/>
          <a:lstStyle/>
          <a:p>
            <a:r>
              <a:rPr lang="en-US" b="1" dirty="0">
                <a:solidFill>
                  <a:schemeClr val="accent2">
                    <a:lumMod val="75000"/>
                  </a:schemeClr>
                </a:solidFill>
              </a:rPr>
              <a:t>Learning Outcomes</a:t>
            </a:r>
            <a:endParaRPr lang="th-TH" b="1" dirty="0">
              <a:solidFill>
                <a:schemeClr val="accent2">
                  <a:lumMod val="75000"/>
                </a:schemeClr>
              </a:solidFill>
            </a:endParaRPr>
          </a:p>
        </p:txBody>
      </p:sp>
      <p:sp>
        <p:nvSpPr>
          <p:cNvPr id="3" name="ตัวแทนเนื้อหา 2">
            <a:extLst>
              <a:ext uri="{FF2B5EF4-FFF2-40B4-BE49-F238E27FC236}">
                <a16:creationId xmlns:a16="http://schemas.microsoft.com/office/drawing/2014/main" xmlns="" id="{8C095E4F-8053-46E9-8B3F-20E274B80C71}"/>
              </a:ext>
            </a:extLst>
          </p:cNvPr>
          <p:cNvSpPr>
            <a:spLocks noGrp="1"/>
          </p:cNvSpPr>
          <p:nvPr>
            <p:ph idx="1"/>
          </p:nvPr>
        </p:nvSpPr>
        <p:spPr>
          <a:xfrm>
            <a:off x="2589212" y="1561171"/>
            <a:ext cx="8915400" cy="4350051"/>
          </a:xfrm>
        </p:spPr>
        <p:txBody>
          <a:bodyPr>
            <a:normAutofit/>
          </a:bodyPr>
          <a:lstStyle/>
          <a:p>
            <a:r>
              <a:rPr lang="en-US" sz="2800" b="1" dirty="0">
                <a:solidFill>
                  <a:schemeClr val="accent2">
                    <a:lumMod val="75000"/>
                  </a:schemeClr>
                </a:solidFill>
              </a:rPr>
              <a:t>Domain 1</a:t>
            </a:r>
            <a:r>
              <a:rPr lang="en-US" sz="2800" dirty="0"/>
              <a:t>: Morals and Ethics</a:t>
            </a:r>
          </a:p>
          <a:p>
            <a:r>
              <a:rPr lang="en-US" sz="2800" b="1" dirty="0">
                <a:solidFill>
                  <a:schemeClr val="accent2">
                    <a:lumMod val="75000"/>
                  </a:schemeClr>
                </a:solidFill>
              </a:rPr>
              <a:t>Domain 2</a:t>
            </a:r>
            <a:r>
              <a:rPr lang="en-US" sz="2800" dirty="0"/>
              <a:t>: Knowledge</a:t>
            </a:r>
          </a:p>
          <a:p>
            <a:r>
              <a:rPr lang="en-US" sz="2800" b="1" dirty="0">
                <a:solidFill>
                  <a:schemeClr val="accent2">
                    <a:lumMod val="75000"/>
                  </a:schemeClr>
                </a:solidFill>
              </a:rPr>
              <a:t>Domain 3</a:t>
            </a:r>
            <a:r>
              <a:rPr lang="en-US" sz="2800" dirty="0"/>
              <a:t>: Cognitive Skills</a:t>
            </a:r>
          </a:p>
          <a:p>
            <a:r>
              <a:rPr lang="en-US" sz="2800" b="1" dirty="0">
                <a:solidFill>
                  <a:schemeClr val="accent2">
                    <a:lumMod val="75000"/>
                  </a:schemeClr>
                </a:solidFill>
              </a:rPr>
              <a:t>Domain 4</a:t>
            </a:r>
            <a:r>
              <a:rPr lang="en-US" sz="2800" dirty="0"/>
              <a:t>: Interpersonal Skills and Responsibility</a:t>
            </a:r>
          </a:p>
          <a:p>
            <a:r>
              <a:rPr lang="en-US" sz="2800" b="1" dirty="0">
                <a:solidFill>
                  <a:schemeClr val="accent2">
                    <a:lumMod val="75000"/>
                  </a:schemeClr>
                </a:solidFill>
              </a:rPr>
              <a:t>Domain 5</a:t>
            </a:r>
            <a:r>
              <a:rPr lang="en-US" sz="2800" dirty="0"/>
              <a:t>: Numerical Analysis, Communication</a:t>
            </a:r>
          </a:p>
          <a:p>
            <a:pPr marL="2119313" indent="-2119313">
              <a:buNone/>
            </a:pPr>
            <a:r>
              <a:rPr lang="en-US" sz="2800" dirty="0"/>
              <a:t>   	and Information Technology Skills</a:t>
            </a:r>
            <a:endParaRPr lang="th-TH" sz="2800" dirty="0"/>
          </a:p>
        </p:txBody>
      </p:sp>
    </p:spTree>
    <p:extLst>
      <p:ext uri="{BB962C8B-B14F-4D97-AF65-F5344CB8AC3E}">
        <p14:creationId xmlns:p14="http://schemas.microsoft.com/office/powerpoint/2010/main" xmlns="" val="2670356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xmlns="" id="{3E6F9C56-3133-4DCB-B7CF-BB76F791B999}"/>
              </a:ext>
            </a:extLst>
          </p:cNvPr>
          <p:cNvSpPr>
            <a:spLocks noGrp="1"/>
          </p:cNvSpPr>
          <p:nvPr>
            <p:ph type="title"/>
          </p:nvPr>
        </p:nvSpPr>
        <p:spPr>
          <a:xfrm>
            <a:off x="2592925" y="624110"/>
            <a:ext cx="8911687" cy="803246"/>
          </a:xfrm>
        </p:spPr>
        <p:txBody>
          <a:bodyPr/>
          <a:lstStyle/>
          <a:p>
            <a:r>
              <a:rPr lang="en-US" b="1" dirty="0">
                <a:solidFill>
                  <a:schemeClr val="accent2">
                    <a:lumMod val="75000"/>
                  </a:schemeClr>
                </a:solidFill>
              </a:rPr>
              <a:t>Learning Activities</a:t>
            </a:r>
            <a:endParaRPr lang="th-TH" b="1" dirty="0">
              <a:solidFill>
                <a:schemeClr val="accent2">
                  <a:lumMod val="75000"/>
                </a:schemeClr>
              </a:solidFill>
            </a:endParaRPr>
          </a:p>
        </p:txBody>
      </p:sp>
      <p:sp>
        <p:nvSpPr>
          <p:cNvPr id="3" name="ตัวแทนเนื้อหา 2">
            <a:extLst>
              <a:ext uri="{FF2B5EF4-FFF2-40B4-BE49-F238E27FC236}">
                <a16:creationId xmlns:a16="http://schemas.microsoft.com/office/drawing/2014/main" xmlns="" id="{5F1997D3-CAF9-4C49-8420-36583802B9A9}"/>
              </a:ext>
            </a:extLst>
          </p:cNvPr>
          <p:cNvSpPr>
            <a:spLocks noGrp="1"/>
          </p:cNvSpPr>
          <p:nvPr>
            <p:ph idx="1"/>
          </p:nvPr>
        </p:nvSpPr>
        <p:spPr>
          <a:xfrm>
            <a:off x="2585499" y="1642946"/>
            <a:ext cx="8915400" cy="3777622"/>
          </a:xfrm>
        </p:spPr>
        <p:txBody>
          <a:bodyPr>
            <a:normAutofit/>
          </a:bodyPr>
          <a:lstStyle/>
          <a:p>
            <a:r>
              <a:rPr lang="en-US" sz="2800" dirty="0"/>
              <a:t>Problem-Based Learning</a:t>
            </a:r>
          </a:p>
          <a:p>
            <a:r>
              <a:rPr lang="en-US" sz="2800" dirty="0"/>
              <a:t>Cooperative Learning</a:t>
            </a:r>
          </a:p>
          <a:p>
            <a:r>
              <a:rPr lang="en-US" sz="2800" dirty="0"/>
              <a:t>Case Studies</a:t>
            </a:r>
          </a:p>
          <a:p>
            <a:r>
              <a:rPr lang="en-US" sz="2800" dirty="0"/>
              <a:t>Internet-Based Learning</a:t>
            </a:r>
          </a:p>
          <a:p>
            <a:r>
              <a:rPr lang="en-US" sz="2800" dirty="0"/>
              <a:t>Presentation</a:t>
            </a:r>
            <a:endParaRPr lang="th-TH" sz="2800" dirty="0"/>
          </a:p>
        </p:txBody>
      </p:sp>
    </p:spTree>
    <p:extLst>
      <p:ext uri="{BB962C8B-B14F-4D97-AF65-F5344CB8AC3E}">
        <p14:creationId xmlns:p14="http://schemas.microsoft.com/office/powerpoint/2010/main" xmlns="" val="23499412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xmlns="" id="{B68FA6D5-6960-40B6-BBD9-96FCB039CDFA}"/>
              </a:ext>
            </a:extLst>
          </p:cNvPr>
          <p:cNvSpPr>
            <a:spLocks noGrp="1"/>
          </p:cNvSpPr>
          <p:nvPr>
            <p:ph type="title"/>
          </p:nvPr>
        </p:nvSpPr>
        <p:spPr>
          <a:xfrm>
            <a:off x="2592925" y="624110"/>
            <a:ext cx="8911687" cy="803246"/>
          </a:xfrm>
        </p:spPr>
        <p:txBody>
          <a:bodyPr/>
          <a:lstStyle/>
          <a:p>
            <a:r>
              <a:rPr lang="en-US" b="1" dirty="0">
                <a:solidFill>
                  <a:schemeClr val="accent2">
                    <a:lumMod val="75000"/>
                  </a:schemeClr>
                </a:solidFill>
              </a:rPr>
              <a:t>Learning Assessment</a:t>
            </a:r>
            <a:endParaRPr lang="th-TH" b="1" dirty="0">
              <a:solidFill>
                <a:schemeClr val="accent2">
                  <a:lumMod val="75000"/>
                </a:schemeClr>
              </a:solidFill>
            </a:endParaRPr>
          </a:p>
        </p:txBody>
      </p:sp>
      <p:sp>
        <p:nvSpPr>
          <p:cNvPr id="3" name="ตัวแทนเนื้อหา 2">
            <a:extLst>
              <a:ext uri="{FF2B5EF4-FFF2-40B4-BE49-F238E27FC236}">
                <a16:creationId xmlns:a16="http://schemas.microsoft.com/office/drawing/2014/main" xmlns="" id="{BA61D0C3-07C9-49EA-9478-FB7BFD49EF30}"/>
              </a:ext>
            </a:extLst>
          </p:cNvPr>
          <p:cNvSpPr>
            <a:spLocks noGrp="1"/>
          </p:cNvSpPr>
          <p:nvPr>
            <p:ph idx="1"/>
          </p:nvPr>
        </p:nvSpPr>
        <p:spPr>
          <a:xfrm>
            <a:off x="2589212" y="1605776"/>
            <a:ext cx="8915400" cy="4305446"/>
          </a:xfrm>
        </p:spPr>
        <p:txBody>
          <a:bodyPr>
            <a:normAutofit/>
          </a:bodyPr>
          <a:lstStyle/>
          <a:p>
            <a:r>
              <a:rPr lang="en-US" sz="2800" dirty="0"/>
              <a:t>Class Attendance</a:t>
            </a:r>
          </a:p>
          <a:p>
            <a:r>
              <a:rPr lang="en-US" sz="2800" dirty="0"/>
              <a:t>Quiz</a:t>
            </a:r>
          </a:p>
          <a:p>
            <a:r>
              <a:rPr lang="en-US" sz="2800" dirty="0"/>
              <a:t>Assignment</a:t>
            </a:r>
          </a:p>
          <a:p>
            <a:r>
              <a:rPr lang="en-US" sz="2800" dirty="0"/>
              <a:t>Midterm Examination</a:t>
            </a:r>
          </a:p>
          <a:p>
            <a:r>
              <a:rPr lang="en-US" sz="2800" dirty="0"/>
              <a:t>Final Examination</a:t>
            </a:r>
          </a:p>
          <a:p>
            <a:r>
              <a:rPr lang="en-US" sz="2800" dirty="0"/>
              <a:t>Report and Presentation</a:t>
            </a:r>
            <a:endParaRPr lang="th-TH" sz="2800" dirty="0"/>
          </a:p>
        </p:txBody>
      </p:sp>
    </p:spTree>
    <p:extLst>
      <p:ext uri="{BB962C8B-B14F-4D97-AF65-F5344CB8AC3E}">
        <p14:creationId xmlns:p14="http://schemas.microsoft.com/office/powerpoint/2010/main" xmlns="" val="36599213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a:extLst>
              <a:ext uri="{FF2B5EF4-FFF2-40B4-BE49-F238E27FC236}">
                <a16:creationId xmlns:a16="http://schemas.microsoft.com/office/drawing/2014/main" xmlns="" id="{6B6F0EFA-C3D6-4BE7-A39B-76FF53867D7A}"/>
              </a:ext>
            </a:extLst>
          </p:cNvPr>
          <p:cNvSpPr>
            <a:spLocks noGrp="1"/>
          </p:cNvSpPr>
          <p:nvPr>
            <p:ph type="title"/>
          </p:nvPr>
        </p:nvSpPr>
        <p:spPr>
          <a:xfrm>
            <a:off x="2419814" y="378783"/>
            <a:ext cx="8911687" cy="859002"/>
          </a:xfrm>
        </p:spPr>
        <p:txBody>
          <a:bodyPr/>
          <a:lstStyle/>
          <a:p>
            <a:r>
              <a:rPr lang="en-US" b="1" dirty="0">
                <a:solidFill>
                  <a:schemeClr val="accent2">
                    <a:lumMod val="75000"/>
                  </a:schemeClr>
                </a:solidFill>
              </a:rPr>
              <a:t>Grading</a:t>
            </a:r>
            <a:endParaRPr lang="th-TH" b="1" dirty="0">
              <a:solidFill>
                <a:schemeClr val="accent2">
                  <a:lumMod val="75000"/>
                </a:schemeClr>
              </a:solidFill>
            </a:endParaRPr>
          </a:p>
        </p:txBody>
      </p:sp>
      <p:graphicFrame>
        <p:nvGraphicFramePr>
          <p:cNvPr id="4" name="Table 4">
            <a:extLst>
              <a:ext uri="{FF2B5EF4-FFF2-40B4-BE49-F238E27FC236}">
                <a16:creationId xmlns:a16="http://schemas.microsoft.com/office/drawing/2014/main" xmlns="" id="{65C21C5D-8F2F-45FD-A8D1-DBFFE7F0CD30}"/>
              </a:ext>
            </a:extLst>
          </p:cNvPr>
          <p:cNvGraphicFramePr>
            <a:graphicFrameLocks noGrp="1"/>
          </p:cNvGraphicFramePr>
          <p:nvPr>
            <p:extLst>
              <p:ext uri="{D42A27DB-BD31-4B8C-83A1-F6EECF244321}">
                <p14:modId xmlns:p14="http://schemas.microsoft.com/office/powerpoint/2010/main" xmlns="" val="103183622"/>
              </p:ext>
            </p:extLst>
          </p:nvPr>
        </p:nvGraphicFramePr>
        <p:xfrm>
          <a:off x="2419814" y="1237785"/>
          <a:ext cx="7415562" cy="5620215"/>
        </p:xfrm>
        <a:graphic>
          <a:graphicData uri="http://schemas.openxmlformats.org/drawingml/2006/table">
            <a:tbl>
              <a:tblPr firstRow="1" bandRow="1">
                <a:tableStyleId>{5C22544A-7EE6-4342-B048-85BDC9FD1C3A}</a:tableStyleId>
              </a:tblPr>
              <a:tblGrid>
                <a:gridCol w="2471854">
                  <a:extLst>
                    <a:ext uri="{9D8B030D-6E8A-4147-A177-3AD203B41FA5}">
                      <a16:colId xmlns:a16="http://schemas.microsoft.com/office/drawing/2014/main" xmlns="" val="20000"/>
                    </a:ext>
                  </a:extLst>
                </a:gridCol>
                <a:gridCol w="2471854">
                  <a:extLst>
                    <a:ext uri="{9D8B030D-6E8A-4147-A177-3AD203B41FA5}">
                      <a16:colId xmlns:a16="http://schemas.microsoft.com/office/drawing/2014/main" xmlns="" val="20001"/>
                    </a:ext>
                  </a:extLst>
                </a:gridCol>
                <a:gridCol w="2471854">
                  <a:extLst>
                    <a:ext uri="{9D8B030D-6E8A-4147-A177-3AD203B41FA5}">
                      <a16:colId xmlns:a16="http://schemas.microsoft.com/office/drawing/2014/main" xmlns="" val="20002"/>
                    </a:ext>
                  </a:extLst>
                </a:gridCol>
              </a:tblGrid>
              <a:tr h="431125">
                <a:tc>
                  <a:txBody>
                    <a:bodyPr/>
                    <a:lstStyle/>
                    <a:p>
                      <a:pPr algn="ctr"/>
                      <a:r>
                        <a:rPr lang="en-US" dirty="0"/>
                        <a:t>Scores</a:t>
                      </a:r>
                    </a:p>
                  </a:txBody>
                  <a:tcPr/>
                </a:tc>
                <a:tc>
                  <a:txBody>
                    <a:bodyPr/>
                    <a:lstStyle/>
                    <a:p>
                      <a:pPr algn="ctr"/>
                      <a:r>
                        <a:rPr lang="en-US" dirty="0"/>
                        <a:t>Grade</a:t>
                      </a:r>
                    </a:p>
                  </a:txBody>
                  <a:tcPr/>
                </a:tc>
                <a:tc>
                  <a:txBody>
                    <a:bodyPr/>
                    <a:lstStyle/>
                    <a:p>
                      <a:pPr algn="ctr"/>
                      <a:r>
                        <a:rPr lang="en-US" dirty="0"/>
                        <a:t>Value</a:t>
                      </a:r>
                    </a:p>
                  </a:txBody>
                  <a:tcPr/>
                </a:tc>
                <a:extLst>
                  <a:ext uri="{0D108BD9-81ED-4DB2-BD59-A6C34878D82A}">
                    <a16:rowId xmlns:a16="http://schemas.microsoft.com/office/drawing/2014/main" xmlns="" val="10000"/>
                  </a:ext>
                </a:extLst>
              </a:tr>
              <a:tr h="5189090">
                <a:tc>
                  <a:txBody>
                    <a:bodyPr/>
                    <a:lstStyle/>
                    <a:p>
                      <a:pPr algn="l"/>
                      <a:r>
                        <a:rPr lang="en-US" dirty="0"/>
                        <a:t>       86.00 –100 </a:t>
                      </a:r>
                    </a:p>
                    <a:p>
                      <a:pPr algn="ctr"/>
                      <a:r>
                        <a:rPr lang="en-US" dirty="0"/>
                        <a:t>82.00</a:t>
                      </a:r>
                      <a:r>
                        <a:rPr lang="en-US" baseline="0" dirty="0"/>
                        <a:t> </a:t>
                      </a:r>
                      <a:r>
                        <a:rPr lang="en-US" dirty="0"/>
                        <a:t>–</a:t>
                      </a:r>
                      <a:r>
                        <a:rPr lang="en-US" baseline="0" dirty="0"/>
                        <a:t> </a:t>
                      </a:r>
                      <a:r>
                        <a:rPr lang="en-US" dirty="0"/>
                        <a:t>85.00</a:t>
                      </a:r>
                    </a:p>
                    <a:p>
                      <a:pPr algn="ctr"/>
                      <a:r>
                        <a:rPr lang="en-US" dirty="0"/>
                        <a:t>78.00 – 81.00</a:t>
                      </a:r>
                    </a:p>
                    <a:p>
                      <a:pPr algn="ctr"/>
                      <a:r>
                        <a:rPr lang="en-US" dirty="0"/>
                        <a:t>74.00 – 77.00</a:t>
                      </a:r>
                    </a:p>
                    <a:p>
                      <a:pPr algn="ctr"/>
                      <a:r>
                        <a:rPr lang="en-US" dirty="0"/>
                        <a:t>70.00 – 73.00</a:t>
                      </a:r>
                    </a:p>
                    <a:p>
                      <a:pPr algn="ctr"/>
                      <a:r>
                        <a:rPr lang="en-US" dirty="0"/>
                        <a:t>66.00 – 69.00</a:t>
                      </a:r>
                    </a:p>
                    <a:p>
                      <a:pPr algn="ctr"/>
                      <a:r>
                        <a:rPr lang="en-US" dirty="0"/>
                        <a:t>62.00 – 65.00</a:t>
                      </a:r>
                    </a:p>
                    <a:p>
                      <a:pPr algn="ctr"/>
                      <a:r>
                        <a:rPr lang="en-US" dirty="0"/>
                        <a:t>58.00 – 61.00</a:t>
                      </a:r>
                    </a:p>
                    <a:p>
                      <a:pPr algn="ctr"/>
                      <a:r>
                        <a:rPr lang="en-US" dirty="0"/>
                        <a:t>54.00 – 57.00</a:t>
                      </a:r>
                    </a:p>
                    <a:p>
                      <a:pPr algn="ctr"/>
                      <a:r>
                        <a:rPr lang="en-US" dirty="0"/>
                        <a:t>50.00 – 53.00</a:t>
                      </a:r>
                    </a:p>
                    <a:p>
                      <a:pPr algn="ctr"/>
                      <a:r>
                        <a:rPr lang="en-US" dirty="0"/>
                        <a:t>46.00 – 49.00</a:t>
                      </a:r>
                    </a:p>
                    <a:p>
                      <a:pPr algn="ctr"/>
                      <a:r>
                        <a:rPr lang="en-US" dirty="0"/>
                        <a:t>  0.00 – 45.00</a:t>
                      </a:r>
                    </a:p>
                    <a:p>
                      <a:pPr algn="ctr"/>
                      <a:r>
                        <a:rPr lang="en-US" dirty="0"/>
                        <a:t> </a:t>
                      </a:r>
                    </a:p>
                  </a:txBody>
                  <a:tcPr/>
                </a:tc>
                <a:tc>
                  <a:txBody>
                    <a:bodyPr/>
                    <a:lstStyle/>
                    <a:p>
                      <a:pPr algn="l"/>
                      <a:r>
                        <a:rPr lang="en-US" dirty="0"/>
                        <a:t>          A</a:t>
                      </a:r>
                    </a:p>
                    <a:p>
                      <a:pPr algn="l"/>
                      <a:r>
                        <a:rPr lang="en-US" dirty="0"/>
                        <a:t>          A-</a:t>
                      </a:r>
                    </a:p>
                    <a:p>
                      <a:pPr algn="l"/>
                      <a:r>
                        <a:rPr lang="en-US" dirty="0"/>
                        <a:t>          B+</a:t>
                      </a:r>
                    </a:p>
                    <a:p>
                      <a:pPr algn="l"/>
                      <a:r>
                        <a:rPr lang="en-US" dirty="0"/>
                        <a:t>          B</a:t>
                      </a:r>
                    </a:p>
                    <a:p>
                      <a:pPr algn="l"/>
                      <a:r>
                        <a:rPr lang="en-US" dirty="0"/>
                        <a:t>          B-</a:t>
                      </a:r>
                    </a:p>
                    <a:p>
                      <a:pPr algn="l"/>
                      <a:r>
                        <a:rPr lang="en-US" dirty="0"/>
                        <a:t>          C+</a:t>
                      </a:r>
                    </a:p>
                    <a:p>
                      <a:pPr algn="l"/>
                      <a:r>
                        <a:rPr lang="en-US" dirty="0"/>
                        <a:t>          C</a:t>
                      </a:r>
                    </a:p>
                    <a:p>
                      <a:pPr algn="l"/>
                      <a:r>
                        <a:rPr lang="en-US" dirty="0"/>
                        <a:t>          C-</a:t>
                      </a:r>
                    </a:p>
                    <a:p>
                      <a:pPr algn="l"/>
                      <a:r>
                        <a:rPr lang="en-US" dirty="0"/>
                        <a:t>          D+</a:t>
                      </a:r>
                    </a:p>
                    <a:p>
                      <a:pPr algn="l"/>
                      <a:r>
                        <a:rPr lang="en-US" dirty="0"/>
                        <a:t>          D </a:t>
                      </a:r>
                    </a:p>
                    <a:p>
                      <a:pPr algn="l"/>
                      <a:r>
                        <a:rPr lang="en-US" dirty="0"/>
                        <a:t>          D-</a:t>
                      </a:r>
                    </a:p>
                    <a:p>
                      <a:pPr algn="l"/>
                      <a:r>
                        <a:rPr lang="en-US" dirty="0"/>
                        <a:t>          F</a:t>
                      </a:r>
                    </a:p>
                    <a:p>
                      <a:pPr algn="l"/>
                      <a:r>
                        <a:rPr lang="en-US" dirty="0"/>
                        <a:t>          I </a:t>
                      </a:r>
                    </a:p>
                    <a:p>
                      <a:pPr algn="l"/>
                      <a:r>
                        <a:rPr lang="en-US" dirty="0"/>
                        <a:t>         W</a:t>
                      </a:r>
                    </a:p>
                  </a:txBody>
                  <a:tcPr/>
                </a:tc>
                <a:tc>
                  <a:txBody>
                    <a:bodyPr/>
                    <a:lstStyle/>
                    <a:p>
                      <a:pPr algn="ctr"/>
                      <a:r>
                        <a:rPr lang="en-US" dirty="0"/>
                        <a:t>4.00</a:t>
                      </a:r>
                    </a:p>
                    <a:p>
                      <a:pPr algn="ctr"/>
                      <a:r>
                        <a:rPr lang="en-US" dirty="0"/>
                        <a:t>3.75</a:t>
                      </a:r>
                    </a:p>
                    <a:p>
                      <a:pPr algn="ctr"/>
                      <a:r>
                        <a:rPr lang="en-US" dirty="0"/>
                        <a:t>3.50</a:t>
                      </a:r>
                    </a:p>
                    <a:p>
                      <a:pPr algn="ctr"/>
                      <a:r>
                        <a:rPr lang="en-US" dirty="0"/>
                        <a:t>3.00</a:t>
                      </a:r>
                    </a:p>
                    <a:p>
                      <a:pPr algn="ctr"/>
                      <a:r>
                        <a:rPr lang="en-US" dirty="0"/>
                        <a:t>2.75</a:t>
                      </a:r>
                    </a:p>
                    <a:p>
                      <a:pPr algn="ctr"/>
                      <a:r>
                        <a:rPr lang="en-US" dirty="0"/>
                        <a:t>2.50</a:t>
                      </a:r>
                    </a:p>
                    <a:p>
                      <a:pPr algn="ctr"/>
                      <a:r>
                        <a:rPr lang="en-US" dirty="0"/>
                        <a:t>2.00</a:t>
                      </a:r>
                    </a:p>
                    <a:p>
                      <a:pPr algn="ctr"/>
                      <a:r>
                        <a:rPr lang="en-US" dirty="0"/>
                        <a:t>1.75</a:t>
                      </a:r>
                    </a:p>
                    <a:p>
                      <a:pPr algn="ctr"/>
                      <a:r>
                        <a:rPr lang="en-US" dirty="0"/>
                        <a:t>1.50</a:t>
                      </a:r>
                    </a:p>
                    <a:p>
                      <a:pPr algn="ctr"/>
                      <a:r>
                        <a:rPr lang="en-US" dirty="0"/>
                        <a:t>1.00</a:t>
                      </a:r>
                    </a:p>
                    <a:p>
                      <a:pPr algn="ctr"/>
                      <a:r>
                        <a:rPr lang="en-US" dirty="0"/>
                        <a:t>0.75</a:t>
                      </a:r>
                    </a:p>
                    <a:p>
                      <a:pPr algn="ctr"/>
                      <a:r>
                        <a:rPr lang="en-US" dirty="0"/>
                        <a:t>0</a:t>
                      </a:r>
                    </a:p>
                    <a:p>
                      <a:pPr algn="ctr"/>
                      <a:r>
                        <a:rPr lang="en-US" dirty="0"/>
                        <a:t>Incomplete</a:t>
                      </a:r>
                    </a:p>
                    <a:p>
                      <a:pPr algn="ctr"/>
                      <a:r>
                        <a:rPr lang="en-US" dirty="0"/>
                        <a:t>Withdraw</a:t>
                      </a:r>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xmlns="" val="4242777223"/>
      </p:ext>
    </p:extLst>
  </p:cSld>
  <p:clrMapOvr>
    <a:masterClrMapping/>
  </p:clrMapOvr>
</p:sld>
</file>

<file path=ppt/theme/theme1.xml><?xml version="1.0" encoding="utf-8"?>
<a:theme xmlns:a="http://schemas.openxmlformats.org/drawingml/2006/main" name="ช่อ">
  <a:themeElements>
    <a:clrScheme name="ช่อ">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ช่อ">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ช่อ">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46</TotalTime>
  <Words>195</Words>
  <Application>Microsoft Office PowerPoint</Application>
  <PresentationFormat>Custom</PresentationFormat>
  <Paragraphs>70</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ช่อ</vt:lpstr>
      <vt:lpstr>Course Specification (TQF3)  HIM3309: Research for Hotel Business  Credits: 3(2-2-5)</vt:lpstr>
      <vt:lpstr>Course Outline</vt:lpstr>
      <vt:lpstr>Learning Outcomes</vt:lpstr>
      <vt:lpstr>Learning Activities</vt:lpstr>
      <vt:lpstr>Learning Assessment</vt:lpstr>
      <vt:lpstr>Grading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Course Specification (TQF3)</dc:title>
  <dc:creator>Chaweewan</dc:creator>
  <cp:lastModifiedBy>HP-31</cp:lastModifiedBy>
  <cp:revision>7</cp:revision>
  <dcterms:created xsi:type="dcterms:W3CDTF">2019-08-13T13:02:29Z</dcterms:created>
  <dcterms:modified xsi:type="dcterms:W3CDTF">2019-08-14T06:49:55Z</dcterms:modified>
</cp:coreProperties>
</file>