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8C3628-1D91-4979-87F9-2A371CE7A330}" type="datetimeFigureOut">
              <a:rPr lang="th-TH" smtClean="0"/>
              <a:pPr/>
              <a:t>02/04/56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E0B657-B74C-4FCA-93EC-DA1AB757E9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English Conversation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Telling the Time and Asking for direction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key words when asking direction.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go to……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is…….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key words when telling directions.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Left/ right</a:t>
            </a:r>
          </a:p>
          <a:p>
            <a:endParaRPr lang="en-US" dirty="0" smtClean="0"/>
          </a:p>
          <a:p>
            <a:r>
              <a:rPr lang="en-US" dirty="0" smtClean="0"/>
              <a:t>Next to</a:t>
            </a:r>
          </a:p>
          <a:p>
            <a:endParaRPr lang="en-US" dirty="0" smtClean="0"/>
          </a:p>
          <a:p>
            <a:r>
              <a:rPr lang="en-US" dirty="0" smtClean="0"/>
              <a:t>Located on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directions to the followings: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Siam Paragon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Jatujak</a:t>
            </a:r>
            <a:r>
              <a:rPr lang="en-US" dirty="0" smtClean="0"/>
              <a:t> Market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Suvarnabhumi</a:t>
            </a:r>
            <a:r>
              <a:rPr lang="en-US" dirty="0" smtClean="0"/>
              <a:t> Airport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are late for a meeting and your wrist watch is not working!!!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you ask for the time from the people next to you on the </a:t>
            </a:r>
            <a:r>
              <a:rPr lang="en-US" dirty="0" smtClean="0"/>
              <a:t>bus </a:t>
            </a:r>
            <a:r>
              <a:rPr lang="en-US" dirty="0" smtClean="0"/>
              <a:t>BTS or also Song </a:t>
            </a:r>
            <a:r>
              <a:rPr lang="en-US" dirty="0" err="1" smtClean="0"/>
              <a:t>Tiew</a:t>
            </a:r>
            <a:r>
              <a:rPr lang="en-US" dirty="0" smtClean="0"/>
              <a:t> !!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the Time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Excuse me, what is the time?</a:t>
            </a:r>
          </a:p>
          <a:p>
            <a:endParaRPr lang="en-US" dirty="0" smtClean="0"/>
          </a:p>
          <a:p>
            <a:r>
              <a:rPr lang="en-US" dirty="0" smtClean="0"/>
              <a:t>Time Please?</a:t>
            </a:r>
          </a:p>
          <a:p>
            <a:endParaRPr lang="en-US" dirty="0" smtClean="0"/>
          </a:p>
          <a:p>
            <a:r>
              <a:rPr lang="en-US" dirty="0" smtClean="0"/>
              <a:t>Time?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Activity!!!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Tell the time that I will display!!!</a:t>
            </a:r>
            <a:endParaRPr lang="th-TH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Time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Direction!!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I’m lost</a:t>
            </a:r>
          </a:p>
          <a:p>
            <a:endParaRPr lang="en-US" dirty="0" smtClean="0"/>
          </a:p>
          <a:p>
            <a:r>
              <a:rPr lang="en-US" dirty="0" smtClean="0"/>
              <a:t>Because I need to go to a place that I never heard about1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332656"/>
            <a:ext cx="7458032" cy="591574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Sample conversation 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Excuse me. Is there a post office near here?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Yes, there is one on the next street.</a:t>
            </a:r>
          </a:p>
          <a:p>
            <a:endParaRPr lang="en-US" i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Is it far from here? How do I get there?</a:t>
            </a:r>
          </a:p>
          <a:p>
            <a:endParaRPr lang="en-US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: </a:t>
            </a:r>
            <a:r>
              <a:rPr lang="en-US" i="1" dirty="0" smtClean="0"/>
              <a:t>No, it is only five minutes’ walk from here. Go straight ahead. Take the first right at the traffic lights and go straight on. It’s on the left.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Thank you.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1403648" y="260648"/>
            <a:ext cx="74168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Asking for directions: sample conversation 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: Is there a super market near here?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: </a:t>
            </a:r>
            <a:r>
              <a:rPr lang="en-US" i="1" dirty="0" smtClean="0"/>
              <a:t>Yes, there is one at the end of this street. Go straight ahead. It is on the right.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A: </a:t>
            </a:r>
            <a:r>
              <a:rPr lang="en-US" dirty="0" smtClean="0"/>
              <a:t>Is it far?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B: </a:t>
            </a:r>
            <a:r>
              <a:rPr lang="en-US" i="1" dirty="0" smtClean="0"/>
              <a:t>Not really.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A: </a:t>
            </a:r>
            <a:r>
              <a:rPr lang="en-US" dirty="0" smtClean="0"/>
              <a:t>Thank you.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B: </a:t>
            </a:r>
            <a:r>
              <a:rPr lang="en-US" i="1" dirty="0" smtClean="0"/>
              <a:t>That’s all right.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Content Placeholder 4" descr="Map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9347" y="476673"/>
            <a:ext cx="7017069" cy="5972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418</TotalTime>
  <Words>284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Basic English Conversation </vt:lpstr>
      <vt:lpstr>Scenario</vt:lpstr>
      <vt:lpstr>Telling the Time</vt:lpstr>
      <vt:lpstr>Activity!!!</vt:lpstr>
      <vt:lpstr>BREAK Time</vt:lpstr>
      <vt:lpstr>Asking for Direction!!</vt:lpstr>
      <vt:lpstr>Slide 7</vt:lpstr>
      <vt:lpstr>Slide 8</vt:lpstr>
      <vt:lpstr>Slide 9</vt:lpstr>
      <vt:lpstr>Use key words when asking direction.</vt:lpstr>
      <vt:lpstr>Use key words when telling directions.</vt:lpstr>
      <vt:lpstr>Activity: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English Conversation </dc:title>
  <dc:creator>HP009</dc:creator>
  <cp:lastModifiedBy>HP009</cp:lastModifiedBy>
  <cp:revision>28</cp:revision>
  <dcterms:created xsi:type="dcterms:W3CDTF">2013-04-01T03:17:45Z</dcterms:created>
  <dcterms:modified xsi:type="dcterms:W3CDTF">2013-04-02T09:22:53Z</dcterms:modified>
</cp:coreProperties>
</file>