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8BA0DD-817F-42AB-A587-F67C46BE0253}" type="datetimeFigureOut">
              <a:rPr lang="th-TH" smtClean="0"/>
              <a:pPr/>
              <a:t>20/10/59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7727A3-4BDE-4269-976F-E5B732C77F3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500042"/>
            <a:ext cx="7406640" cy="1472184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MIND MAPPING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740664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26/ April</a:t>
            </a:r>
            <a:r>
              <a:rPr lang="en-US" smtClean="0"/>
              <a:t>/ </a:t>
            </a:r>
            <a:r>
              <a:rPr lang="en-US" smtClean="0"/>
              <a:t>2016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Group ACTIVITY: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Mathematics</a:t>
            </a:r>
          </a:p>
          <a:p>
            <a:endParaRPr lang="en-US" dirty="0" smtClean="0"/>
          </a:p>
          <a:p>
            <a:r>
              <a:rPr lang="en-US" dirty="0" smtClean="0"/>
              <a:t>English as a Teaching Medium</a:t>
            </a:r>
          </a:p>
          <a:p>
            <a:endParaRPr lang="en-US" dirty="0" smtClean="0"/>
          </a:p>
          <a:p>
            <a:r>
              <a:rPr lang="en-US" dirty="0" smtClean="0"/>
              <a:t>Summary of the Whole Week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th-TH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28728" y="257174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Mind Map?</a:t>
            </a:r>
            <a:endParaRPr lang="th-TH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It is a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diagram</a:t>
            </a:r>
            <a:r>
              <a:rPr lang="en-US" dirty="0" smtClean="0"/>
              <a:t> used to represent words, ideas, tasks, or other items linked to and arranged around a central key word or idea.</a:t>
            </a:r>
          </a:p>
          <a:p>
            <a:r>
              <a:rPr lang="en-US" dirty="0" smtClean="0"/>
              <a:t>Mind maps are used to generate, visualize, structure, and classify ideas, and as an aid to studying and organizing information, solving problems, making decisions, and writing.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14311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Mind Map created by </a:t>
            </a:r>
            <a:r>
              <a:rPr lang="en-US" b="1" dirty="0" smtClean="0"/>
              <a:t>Tony </a:t>
            </a:r>
            <a:r>
              <a:rPr lang="en-US" b="1" dirty="0" err="1" smtClean="0"/>
              <a:t>Buzan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Mind Mapping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mind map is often created around a single word or text, placed in the center, to which associated ideas, words and concepts are added.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maps can be used for: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outline/framework design</a:t>
            </a:r>
          </a:p>
          <a:p>
            <a:r>
              <a:rPr lang="en-US" dirty="0" smtClean="0"/>
              <a:t>structure/relationship representations</a:t>
            </a:r>
          </a:p>
          <a:p>
            <a:r>
              <a:rPr lang="en-US" dirty="0" smtClean="0"/>
              <a:t>marriage of words and visuals</a:t>
            </a:r>
          </a:p>
          <a:p>
            <a:r>
              <a:rPr lang="en-US" dirty="0" smtClean="0"/>
              <a:t>individual expression of creativity</a:t>
            </a:r>
          </a:p>
          <a:p>
            <a:r>
              <a:rPr lang="en-US" dirty="0" smtClean="0"/>
              <a:t>team building or synergy creating activity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is Important?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understand</a:t>
            </a:r>
          </a:p>
          <a:p>
            <a:endParaRPr lang="en-US" dirty="0" smtClean="0"/>
          </a:p>
          <a:p>
            <a:r>
              <a:rPr lang="en-US" dirty="0" smtClean="0"/>
              <a:t>Make boring things interesting</a:t>
            </a:r>
          </a:p>
          <a:p>
            <a:endParaRPr lang="en-US" dirty="0" smtClean="0"/>
          </a:p>
          <a:p>
            <a:r>
              <a:rPr lang="en-US" dirty="0" smtClean="0"/>
              <a:t>Plan you ideas</a:t>
            </a:r>
          </a:p>
          <a:p>
            <a:endParaRPr lang="en-US" dirty="0" smtClean="0"/>
          </a:p>
          <a:p>
            <a:r>
              <a:rPr lang="en-US" dirty="0" smtClean="0"/>
              <a:t>Avoid confusion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2119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Starting A mind map</a:t>
            </a:r>
            <a:endParaRPr lang="th-TH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7" name="Content Placeholder 6" descr="img_2193373_2177E8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214554"/>
            <a:ext cx="6143668" cy="3661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Mind Map about Personal Goals</a:t>
            </a:r>
            <a:endParaRPr lang="th-TH" dirty="0"/>
          </a:p>
        </p:txBody>
      </p:sp>
      <p:pic>
        <p:nvPicPr>
          <p:cNvPr id="4" name="Content Placeholder 3" descr="mindmapping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302515"/>
            <a:ext cx="6192142" cy="48411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Mind Map about a Car</a:t>
            </a:r>
            <a:endParaRPr lang="th-TH" dirty="0"/>
          </a:p>
        </p:txBody>
      </p:sp>
      <p:pic>
        <p:nvPicPr>
          <p:cNvPr id="4" name="Content Placeholder 3" descr="verso-5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285860"/>
            <a:ext cx="6472130" cy="5050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1005</TotalTime>
  <Words>194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MIND MAPPING</vt:lpstr>
      <vt:lpstr>What is a Mind Map?</vt:lpstr>
      <vt:lpstr>Mind Map created by Tony Buzan</vt:lpstr>
      <vt:lpstr>Purpose of Mind Mapping</vt:lpstr>
      <vt:lpstr>Mind maps can be used for:</vt:lpstr>
      <vt:lpstr>WHY IT is Important?</vt:lpstr>
      <vt:lpstr>Starting A mind map</vt:lpstr>
      <vt:lpstr>Example of Mind Map about Personal Goals</vt:lpstr>
      <vt:lpstr>Example of Mind Map about a Car</vt:lpstr>
      <vt:lpstr>Class Group ACTIVITY: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MAPPING</dc:title>
  <dc:creator>SSRUIC</dc:creator>
  <cp:lastModifiedBy>HP009</cp:lastModifiedBy>
  <cp:revision>55</cp:revision>
  <dcterms:created xsi:type="dcterms:W3CDTF">2012-04-17T03:34:14Z</dcterms:created>
  <dcterms:modified xsi:type="dcterms:W3CDTF">2016-10-20T04:10:38Z</dcterms:modified>
</cp:coreProperties>
</file>