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80" r:id="rId4"/>
    <p:sldId id="281" r:id="rId5"/>
    <p:sldId id="282" r:id="rId6"/>
    <p:sldId id="283" r:id="rId7"/>
    <p:sldId id="284" r:id="rId8"/>
    <p:sldId id="285" r:id="rId9"/>
    <p:sldId id="262" r:id="rId10"/>
    <p:sldId id="291" r:id="rId11"/>
    <p:sldId id="271" r:id="rId12"/>
    <p:sldId id="265" r:id="rId13"/>
    <p:sldId id="269" r:id="rId14"/>
    <p:sldId id="286" r:id="rId15"/>
    <p:sldId id="292" r:id="rId16"/>
    <p:sldId id="272" r:id="rId17"/>
    <p:sldId id="276" r:id="rId18"/>
    <p:sldId id="273" r:id="rId19"/>
    <p:sldId id="274" r:id="rId20"/>
    <p:sldId id="277" r:id="rId21"/>
    <p:sldId id="275" r:id="rId22"/>
    <p:sldId id="287" r:id="rId23"/>
    <p:sldId id="288" r:id="rId24"/>
    <p:sldId id="289" r:id="rId25"/>
    <p:sldId id="290" r:id="rId26"/>
    <p:sldId id="278" r:id="rId27"/>
    <p:sldId id="279" r:id="rId28"/>
    <p:sldId id="293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27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E52EA7-F68E-4518-9EC7-2599EEE34A39}" type="datetimeFigureOut">
              <a:rPr lang="th-TH" smtClean="0"/>
              <a:pPr/>
              <a:t>24/08/60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BA0B90-03C4-4F7F-8FAB-02208F9B16B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hack.org/articles/lifestyle/10-reasons-you-should-write-something-each-da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K.suwantada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904656" cy="2868168"/>
          </a:xfrm>
        </p:spPr>
        <p:txBody>
          <a:bodyPr/>
          <a:lstStyle/>
          <a:p>
            <a:pPr algn="ctr"/>
            <a:r>
              <a:rPr lang="en-US" dirty="0" smtClean="0"/>
              <a:t>English composition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daily life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5238534" y="6413266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E-mail: k.kanyapilai@gmail.com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Criteria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Attendance 		10%</a:t>
            </a:r>
          </a:p>
          <a:p>
            <a:r>
              <a:rPr lang="en-US" dirty="0" smtClean="0"/>
              <a:t>Midterm 			20%</a:t>
            </a:r>
          </a:p>
          <a:p>
            <a:r>
              <a:rPr lang="en-US" dirty="0" smtClean="0"/>
              <a:t>Final 			30%</a:t>
            </a:r>
          </a:p>
          <a:p>
            <a:r>
              <a:rPr lang="en-US" dirty="0" smtClean="0"/>
              <a:t>Class Assignment	20%</a:t>
            </a:r>
          </a:p>
          <a:p>
            <a:r>
              <a:rPr lang="en-US" dirty="0" smtClean="0"/>
              <a:t>Personal Diary 		20%</a:t>
            </a:r>
          </a:p>
          <a:p>
            <a:r>
              <a:rPr lang="en-US" dirty="0" smtClean="0"/>
              <a:t>Total			100%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293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2860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 Reasons You Should Write Something Each Day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094979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Remove stress from mind, place on paper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Sweep Your Mind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Keep Your Writing Skills Sharp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Make Some Pocket Money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Turn the Noise Off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Enhance Your Communication Skills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Know What You Want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Develop Your Analytical Skills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Get Away from Technology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r>
              <a:rPr lang="en-US" sz="1400" b="1" dirty="0" smtClean="0"/>
              <a:t>Meet Yourself All Over Again</a:t>
            </a:r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FontTx/>
              <a:buAutoNum type="arabicPeriod"/>
            </a:pPr>
            <a:endParaRPr lang="en-US" sz="1400" b="1" dirty="0" smtClean="0"/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71472" y="6357958"/>
            <a:ext cx="69294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2"/>
              </a:rPr>
              <a:t>http://www.lifehack.org/articles/lifestyle/10-reasons-you-should-write-something-each-day.html</a:t>
            </a:r>
            <a:endParaRPr lang="en-US" sz="1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3528392" cy="732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regulations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700808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Do not be late</a:t>
            </a:r>
          </a:p>
          <a:p>
            <a:pPr>
              <a:buFontTx/>
              <a:buChar char="-"/>
            </a:pPr>
            <a:r>
              <a:rPr lang="en-US" sz="2000" dirty="0" smtClean="0"/>
              <a:t>Submit assignments on time </a:t>
            </a:r>
          </a:p>
          <a:p>
            <a:pPr>
              <a:buFontTx/>
              <a:buChar char="-"/>
            </a:pPr>
            <a:r>
              <a:rPr lang="en-US" sz="2000" dirty="0" smtClean="0"/>
              <a:t>Pay Attention</a:t>
            </a:r>
          </a:p>
          <a:p>
            <a:pPr>
              <a:buFontTx/>
              <a:buChar char="-"/>
            </a:pPr>
            <a:r>
              <a:rPr lang="en-US" sz="2000" dirty="0" smtClean="0"/>
              <a:t>Practice -&gt; Non stop -&gt;Continuing improvement</a:t>
            </a:r>
          </a:p>
          <a:p>
            <a:pPr>
              <a:buFontTx/>
              <a:buChar char="-"/>
            </a:pPr>
            <a:r>
              <a:rPr lang="en-US" sz="2000" dirty="0" smtClean="0"/>
              <a:t>No Thai speaking</a:t>
            </a:r>
            <a:endParaRPr lang="en-US" sz="2400" dirty="0" smtClean="0"/>
          </a:p>
          <a:p>
            <a:endParaRPr lang="th-TH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332656"/>
            <a:ext cx="7239000" cy="73269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Ways to succeed</a:t>
            </a:r>
            <a:endParaRPr kumimoji="0" lang="th-TH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3068960"/>
            <a:ext cx="3528392" cy="73269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not give up</a:t>
            </a:r>
            <a:endParaRPr kumimoji="0" lang="th-TH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loud Callout 10"/>
          <p:cNvSpPr/>
          <p:nvPr/>
        </p:nvSpPr>
        <p:spPr>
          <a:xfrm rot="1278873">
            <a:off x="3069353" y="3497376"/>
            <a:ext cx="3528392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 will not give up to learn English. It is easier than eating banana</a:t>
            </a:r>
            <a:endParaRPr lang="th-TH" sz="1600" dirty="0"/>
          </a:p>
        </p:txBody>
      </p:sp>
      <p:sp>
        <p:nvSpPr>
          <p:cNvPr id="3074" name="AutoShape 2" descr="https://encrypted-tbn2.gstatic.com/images?q=tbn:ANd9GcSKYZVDYC0FqYqRvjUCe1073JgluSc9wKrNb-nUpfYQlpPvfT4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6" name="Picture 4" descr="https://encrypted-tbn3.gstatic.com/images?q=tbn:ANd9GcTXtV1aQ-Ydfe3OJirpAAqVahxu7aAthP6Mdys1LDXmHk9ZVVR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1944216" cy="28083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5856" y="5805264"/>
            <a:ext cx="31683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 at a poor monkey </a:t>
            </a:r>
          </a:p>
          <a:p>
            <a:r>
              <a:rPr lang="en-US" sz="1600" dirty="0" smtClean="0"/>
              <a:t>is trying to hard to eat banana.</a:t>
            </a:r>
            <a:endParaRPr lang="th-TH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Relaxing Friday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play some fun game before we start the class</a:t>
            </a:r>
          </a:p>
          <a:p>
            <a:r>
              <a:rPr lang="en-US" dirty="0" smtClean="0"/>
              <a:t>This game is call “Vocabularies Guessing”</a:t>
            </a:r>
            <a:endParaRPr lang="th-TH" dirty="0"/>
          </a:p>
        </p:txBody>
      </p:sp>
      <p:sp>
        <p:nvSpPr>
          <p:cNvPr id="4" name="วงกลม 18"/>
          <p:cNvSpPr/>
          <p:nvPr/>
        </p:nvSpPr>
        <p:spPr>
          <a:xfrm>
            <a:off x="755576" y="3781426"/>
            <a:ext cx="1500188" cy="1571625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PRE-TEST</a:t>
            </a:r>
          </a:p>
          <a:p>
            <a:r>
              <a:rPr lang="en-US" dirty="0" smtClean="0"/>
              <a:t>Test your writing skills</a:t>
            </a:r>
          </a:p>
          <a:p>
            <a:r>
              <a:rPr lang="en-US" dirty="0" smtClean="0"/>
              <a:t>10 sentences</a:t>
            </a:r>
          </a:p>
          <a:p>
            <a:r>
              <a:rPr lang="en-US" dirty="0" smtClean="0"/>
              <a:t>Translate in to Thai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01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writing (Pretest)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following sentences in English</a:t>
            </a:r>
          </a:p>
          <a:p>
            <a:pPr marL="0" indent="0">
              <a:buNone/>
            </a:pPr>
            <a:r>
              <a:rPr lang="en-US" sz="8000" dirty="0" smtClean="0"/>
              <a:t>1. </a:t>
            </a:r>
            <a:r>
              <a:rPr lang="th-TH" sz="8000" dirty="0" smtClean="0"/>
              <a:t>ฉัน</a:t>
            </a:r>
            <a:r>
              <a:rPr lang="th-TH" sz="8000" dirty="0" smtClean="0"/>
              <a:t>ชอบเรียนภาษาอังกฤษ</a:t>
            </a:r>
            <a:endParaRPr lang="th-TH" sz="8000" dirty="0" smtClean="0"/>
          </a:p>
        </p:txBody>
      </p:sp>
    </p:spTree>
    <p:extLst>
      <p:ext uri="{BB962C8B-B14F-4D97-AF65-F5344CB8AC3E}">
        <p14:creationId xmlns:p14="http://schemas.microsoft.com/office/powerpoint/2010/main" val="157303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7200" dirty="0" smtClean="0"/>
              <a:t>2. ฉัน</a:t>
            </a:r>
            <a:r>
              <a:rPr lang="th-TH" sz="7200" dirty="0" smtClean="0"/>
              <a:t>สวย/หล่อ และ</a:t>
            </a:r>
            <a:r>
              <a:rPr lang="th-TH" sz="7200" dirty="0" smtClean="0"/>
              <a:t>ฉันรักเด็ก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119394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6600" dirty="0" smtClean="0"/>
              <a:t>3. </a:t>
            </a:r>
            <a:r>
              <a:rPr lang="th-TH" sz="6600" dirty="0"/>
              <a:t>ผู้หญิงคนนั้นใส่เสื้อยืดสีม่วง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086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7200" dirty="0" smtClean="0"/>
              <a:t>4. ดอกไม้สีทองอยู่ในแจกัน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497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outline for this semester </a:t>
            </a:r>
          </a:p>
          <a:p>
            <a:r>
              <a:rPr lang="en-US" dirty="0" smtClean="0"/>
              <a:t> Scoring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Regulations</a:t>
            </a:r>
          </a:p>
          <a:p>
            <a:r>
              <a:rPr lang="en-US" dirty="0" smtClean="0"/>
              <a:t>Pretest</a:t>
            </a:r>
          </a:p>
          <a:p>
            <a:r>
              <a:rPr lang="en-US" dirty="0" smtClean="0"/>
              <a:t>Assignment “My Diary”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7200" dirty="0" smtClean="0"/>
              <a:t>5. ฉันขึ้นรถเมล์สาย 505 ไปสวนสัตว์ดุสิต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381394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6600" dirty="0"/>
              <a:t>6</a:t>
            </a:r>
            <a:r>
              <a:rPr lang="th-TH" sz="6600" dirty="0" smtClean="0"/>
              <a:t>. ภาษาอังกฤษสำคัญสำหรับการทำงานในอนาคต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249756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7200" dirty="0" smtClean="0"/>
              <a:t>7. แมวกำลังเดินผ่านประตูไป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2349394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8. ยินดีด้วยที่คุณได้เลื่อนตำแหน่ง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1049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600" dirty="0" smtClean="0"/>
              <a:t>9. การเขียนเป็นวิธีการสื่อสารที่เป็นทางการ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2016207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7200" dirty="0" smtClean="0"/>
              <a:t>10. ในอนาคตฉันอยากทำงานบริการในโรงแรมห้าดาว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91575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Project 20 points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Diary</a:t>
            </a:r>
          </a:p>
          <a:p>
            <a:r>
              <a:rPr lang="en-US" dirty="0" smtClean="0"/>
              <a:t>1. buy a pretty books</a:t>
            </a:r>
          </a:p>
          <a:p>
            <a:r>
              <a:rPr lang="en-US" dirty="0" smtClean="0"/>
              <a:t>2. Students writes a </a:t>
            </a:r>
            <a:r>
              <a:rPr lang="en-US" u="sng" dirty="0" smtClean="0"/>
              <a:t>daily</a:t>
            </a:r>
            <a:r>
              <a:rPr lang="en-US" dirty="0" smtClean="0"/>
              <a:t> personal diary </a:t>
            </a:r>
          </a:p>
          <a:p>
            <a:pPr marL="0" indent="0">
              <a:buNone/>
            </a:pPr>
            <a:r>
              <a:rPr lang="en-US" dirty="0" smtClean="0"/>
              <a:t>Start from 26 August 2017 to 30 October 2017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012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August 2016</a:t>
            </a:r>
          </a:p>
          <a:p>
            <a:pPr lvl="1"/>
            <a:r>
              <a:rPr lang="en-US" dirty="0" smtClean="0"/>
              <a:t>Today is my first day of studying with </a:t>
            </a:r>
            <a:r>
              <a:rPr lang="en-US" dirty="0" err="1" smtClean="0"/>
              <a:t>Aj</a:t>
            </a:r>
            <a:r>
              <a:rPr lang="en-US" dirty="0" smtClean="0"/>
              <a:t>. </a:t>
            </a:r>
            <a:r>
              <a:rPr lang="en-US" dirty="0" err="1" smtClean="0"/>
              <a:t>Saiparn</a:t>
            </a:r>
            <a:r>
              <a:rPr lang="en-US" dirty="0" smtClean="0"/>
              <a:t>. She is also my supervisor. The course I study today is IGL1103 English Composition for Daily life. I’m really exited to learn how to write proper English. At dinner time, me and my friend went to eat </a:t>
            </a:r>
            <a:r>
              <a:rPr lang="en-US" dirty="0" err="1" smtClean="0"/>
              <a:t>somtam</a:t>
            </a:r>
            <a:r>
              <a:rPr lang="en-US" dirty="0" smtClean="0"/>
              <a:t> and grill chicken in front of </a:t>
            </a:r>
            <a:r>
              <a:rPr lang="en-US" dirty="0" err="1" smtClean="0"/>
              <a:t>Mahidol</a:t>
            </a:r>
            <a:r>
              <a:rPr lang="en-US" dirty="0" smtClean="0"/>
              <a:t> University. I really like spicy food.</a:t>
            </a:r>
          </a:p>
        </p:txBody>
      </p:sp>
    </p:spTree>
    <p:extLst>
      <p:ext uri="{BB962C8B-B14F-4D97-AF65-F5344CB8AC3E}">
        <p14:creationId xmlns:p14="http://schemas.microsoft.com/office/powerpoint/2010/main" val="3261898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Review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Speech</a:t>
            </a:r>
          </a:p>
          <a:p>
            <a:r>
              <a:rPr lang="en-US" dirty="0" smtClean="0"/>
              <a:t>(Pronoun)</a:t>
            </a:r>
          </a:p>
          <a:p>
            <a:r>
              <a:rPr lang="en-US" dirty="0" smtClean="0"/>
              <a:t>(verbs)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917232" cy="1143000"/>
          </a:xfrm>
        </p:spPr>
        <p:txBody>
          <a:bodyPr/>
          <a:lstStyle/>
          <a:p>
            <a:pPr algn="l"/>
            <a:r>
              <a:rPr lang="en-US" dirty="0" smtClean="0"/>
              <a:t>Lecturer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Let me introduce myself.</a:t>
            </a:r>
            <a:endParaRPr lang="en-US" sz="3200" dirty="0"/>
          </a:p>
          <a:p>
            <a:endParaRPr lang="en-US" dirty="0" smtClean="0"/>
          </a:p>
          <a:p>
            <a:r>
              <a:rPr lang="en-US" sz="3200" dirty="0" smtClean="0"/>
              <a:t>Miss </a:t>
            </a:r>
            <a:r>
              <a:rPr lang="en-US" sz="3200" dirty="0" err="1" smtClean="0"/>
              <a:t>Kanamon</a:t>
            </a:r>
            <a:r>
              <a:rPr lang="en-US" sz="3200" dirty="0" smtClean="0"/>
              <a:t> </a:t>
            </a:r>
            <a:r>
              <a:rPr lang="en-US" sz="3200" dirty="0" err="1" smtClean="0"/>
              <a:t>Suwantada</a:t>
            </a:r>
            <a:r>
              <a:rPr lang="en-US" sz="3200" dirty="0" smtClean="0"/>
              <a:t> </a:t>
            </a:r>
          </a:p>
          <a:p>
            <a:r>
              <a:rPr lang="th-TH" sz="3200" dirty="0"/>
              <a:t>อาจารย์กัญจน์อมล สุวรรณธาดา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( </a:t>
            </a:r>
            <a:r>
              <a:rPr lang="en-US" sz="3200" dirty="0" err="1" smtClean="0"/>
              <a:t>Aj.Saiparn</a:t>
            </a:r>
            <a:r>
              <a:rPr lang="en-US" sz="3200" dirty="0" smtClean="0"/>
              <a:t> ) </a:t>
            </a:r>
            <a:r>
              <a:rPr lang="th-TH" sz="3200" dirty="0" smtClean="0"/>
              <a:t>อ.สายป่าน</a:t>
            </a:r>
            <a:endParaRPr lang="en-US" sz="3200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7" name="Picture 3" descr="C:\Users\Admins\Desktop\Prague\CIMG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7112" y="1979839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0" dirty="0" smtClean="0"/>
              <a:t>Bachelor Degree: Faculty of Arts, </a:t>
            </a:r>
            <a:r>
              <a:rPr lang="en-US" sz="4000" b="0" dirty="0" err="1" smtClean="0"/>
              <a:t>Chulalongkorn</a:t>
            </a:r>
            <a:r>
              <a:rPr lang="en-US" sz="4000" b="0" dirty="0" smtClean="0"/>
              <a:t> University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0" dirty="0" smtClean="0"/>
              <a:t>Master Degree: Hospitality Management, </a:t>
            </a:r>
            <a:r>
              <a:rPr lang="en-US" sz="4000" b="0" dirty="0" err="1" smtClean="0"/>
              <a:t>Glion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Institude</a:t>
            </a:r>
            <a:r>
              <a:rPr lang="en-US" sz="4000" b="0" dirty="0" smtClean="0"/>
              <a:t> of Higher education, Switzerland.</a:t>
            </a:r>
          </a:p>
        </p:txBody>
      </p:sp>
    </p:spTree>
    <p:extLst>
      <p:ext uri="{BB962C8B-B14F-4D97-AF65-F5344CB8AC3E}">
        <p14:creationId xmlns:p14="http://schemas.microsoft.com/office/powerpoint/2010/main" val="29402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Experiences: Hotel Management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ในภาพอาจจะมี สถานที่กลางแจ้ง และ ข้อควา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0367"/>
            <a:ext cx="8591972" cy="33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ในภาพอาจจะมี ห้องนอน และ สถานที่ในร่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6" name="Picture 8" descr="ในภาพอาจจะมี ห้องนอน และ สถานที่ในร่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42283"/>
            <a:ext cx="3988100" cy="26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ในภาพอาจจะมี ผู้คนกำลังนั่ง, ต้นไม้, ตาราง, ต้นพืช, สถานที่กลางแจ้ง และ ธรรมชาต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4699"/>
            <a:ext cx="3744416" cy="24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ในภาพอาจจะมี อาหา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697"/>
            <a:ext cx="4104456" cy="62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ในภาพอาจจะมี อาหาร และ สถานที่ในร่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104456" cy="65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contact your teacher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96022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Facebook: </a:t>
            </a:r>
            <a:r>
              <a:rPr lang="en-US" sz="3600" b="0" dirty="0" err="1" smtClean="0"/>
              <a:t>Aj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Saiparn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Kanamon</a:t>
            </a:r>
            <a:endParaRPr lang="en-US" sz="3600" b="0" dirty="0" smtClean="0"/>
          </a:p>
          <a:p>
            <a:r>
              <a:rPr lang="en-US" sz="3600" b="0" dirty="0" smtClean="0"/>
              <a:t>E-mail: </a:t>
            </a:r>
            <a:r>
              <a:rPr lang="en-US" sz="3600" u="sng" dirty="0" smtClean="0">
                <a:hlinkClick r:id="rId2"/>
              </a:rPr>
              <a:t>K.suwantada@gmail.com</a:t>
            </a:r>
            <a:endParaRPr lang="en-US" sz="3600" u="sng" dirty="0" smtClean="0"/>
          </a:p>
          <a:p>
            <a:r>
              <a:rPr lang="en-US" sz="3600" dirty="0" smtClean="0"/>
              <a:t>Tel: 0616923545</a:t>
            </a:r>
            <a:endParaRPr lang="th-TH" sz="36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24215" r="31649" b="32135"/>
          <a:stretch/>
        </p:blipFill>
        <p:spPr bwMode="auto">
          <a:xfrm>
            <a:off x="547863" y="3068960"/>
            <a:ext cx="8215087" cy="31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Inbox to me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16824" cy="4960730"/>
          </a:xfrm>
        </p:spPr>
      </p:pic>
    </p:spTree>
    <p:extLst>
      <p:ext uri="{BB962C8B-B14F-4D97-AF65-F5344CB8AC3E}">
        <p14:creationId xmlns:p14="http://schemas.microsoft.com/office/powerpoint/2010/main" val="377953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39000" cy="648072"/>
          </a:xfrm>
        </p:spPr>
        <p:txBody>
          <a:bodyPr/>
          <a:lstStyle/>
          <a:p>
            <a:r>
              <a:rPr lang="en-US" dirty="0" smtClean="0"/>
              <a:t>Course outline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92696"/>
            <a:ext cx="40324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Unit 1:Writing Basics</a:t>
            </a:r>
          </a:p>
          <a:p>
            <a:endParaRPr lang="en-US" sz="1800" dirty="0" smtClean="0"/>
          </a:p>
          <a:p>
            <a:r>
              <a:rPr lang="en-US" sz="1800" dirty="0" smtClean="0"/>
              <a:t>Unit 2: Writing an Essay</a:t>
            </a:r>
          </a:p>
          <a:p>
            <a:endParaRPr lang="en-US" sz="1800" dirty="0" smtClean="0"/>
          </a:p>
          <a:p>
            <a:r>
              <a:rPr lang="en-US" sz="1800" dirty="0" smtClean="0"/>
              <a:t>Unit 3: Describing a person</a:t>
            </a:r>
          </a:p>
          <a:p>
            <a:endParaRPr lang="en-US" sz="1800" dirty="0" smtClean="0"/>
          </a:p>
          <a:p>
            <a:r>
              <a:rPr lang="en-US" sz="1800" dirty="0" smtClean="0"/>
              <a:t>Unit 4: Describing a place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Week 8 : Midterm Exam</a:t>
            </a:r>
          </a:p>
          <a:p>
            <a:endParaRPr lang="en-US" sz="1800" dirty="0" smtClean="0"/>
          </a:p>
          <a:p>
            <a:r>
              <a:rPr lang="en-US" sz="1800" dirty="0" smtClean="0"/>
              <a:t>Unit 5: Describing present event</a:t>
            </a:r>
          </a:p>
          <a:p>
            <a:endParaRPr lang="en-US" sz="1800" dirty="0" smtClean="0"/>
          </a:p>
          <a:p>
            <a:r>
              <a:rPr lang="en-US" sz="1800" dirty="0" smtClean="0"/>
              <a:t>Unit 6: Leisure Time</a:t>
            </a:r>
          </a:p>
          <a:p>
            <a:endParaRPr lang="en-US" sz="1800" dirty="0" smtClean="0"/>
          </a:p>
          <a:p>
            <a:r>
              <a:rPr lang="en-US" sz="1800" dirty="0" smtClean="0"/>
              <a:t>Unit 7: Education and student life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 smtClean="0"/>
              <a:t>Week 15: Personal Journal 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Week 16: Final Exam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5124" name="AutoShape 4" descr="data:image/jpeg;base64,/9j/4AAQSkZJRgABAQAAAQABAAD/2wCEAAkGBhIQDxUQEBQWEhIWFhcUERIXEA8XEhUQFRUVFBUUGBcYHSYeFxklGhQUHy8gIycpLCwvFR4xNTAqNSYrLCkBCQoKDgwOGg8PGiwkHiQsLCwvKS8qLC0sKS8tLCwsKi0sMiwpLCkqLCwpLC4sLCwsNCwsLCwpLCwsLCwsLCwpLP/AABEIAMIBAwMBIgACEQEDEQH/xAAbAAEAAgMBAQAAAAAAAAAAAAAABQYCAwQBB//EADwQAAIBAgQCCAQBCwUBAAAAAAABAgMRBBIhMQVRBhMiQWFxgZEyUqHRsQcUQkNicoKSweHwFSMzosJT/8QAGgEBAAMBAQEAAAAAAAAAAAAAAAMEBQIBBv/EAC4RAAICAQMCBAUEAwEAAAAAAAABAgMRBCExBRITQVFhMnGBobEUIkKRM4LBI//aAAwDAQACEQMRAD8A+4gAAAAAAAAAAAAGipjqcXaU4p8nJXAN4PIzTV07rmnoegAGupiIx+JpepyVeMQW15fRFe3U01fHJI7jCUuEd4Iarxeb2tH6s5/zyd75n7/0M2zrNEXiKbJ1pZvksIOXBY3rFrv3nUa1dkbIqceGVpRcXhgAEh4AAAAAAAAAAAAAAAAAAAAAAAAAAAADTVxkI7yXlfX2OJTjBZk8HqTfBuBGVuORXwpy+hxVeJ1p/DaPkir+tre1acvkv+8Evgy/lt8zq45jJJKnDRy1k1vl2t66+xBwwx0Rw0szlOd27b62tfb3MnCC3bl5vT2Rbg3KOWsP0Imknse4TEypXyO7+XdX8kbniK893l+n4HO8ekuyjjqcYu7ReZ8oJyf/AF29WR20Rtf7m/lnB1GbjwSH5ulrKRD9I8U6UVUoStJdjLLO6bcmrScY9pvRpW+Y6YYevU2hlXOctf5Y/ckMF0fd06ss3flUUo3/AB+p4tLSl2qK/oOyTecmvhmFq1IRckotpXeqTdtWk9Ur9zJfD8IitZPM+WyOylSSVkbLFWHTNPCXd25f2/oklfNrGSBrRdCrptvF81y8yaw9dTimjDHYRVYZXo94vkyHwOKdKbjLTW0lyfMrJ/obu1/45cezJMeNHP8AJfcsAPIyuro9NoqAAAAAAAAAAAAAAAAAAAAAAAAGnFYqNON5ei72yMq8ak/hSXnqxx9NZZdydn5PT7EZJnzXVNZqKreyDwsF/T1QlHLN9XGTlvJ+Xd9CC6Q8Y6iCUL9ZKSjG1KdS3NtR20739S04Hh1OpBSu77NXW69DOt0doS1lBSfN3Y0vTbpWKy/de7PbL4KPbApfRjiU1OtQrVFVnFqpGV1dQno42W1pLl+kTNfiSitWl5tI7Y9DcPBuVOPVu1m4dm631t5GX+n4Wgs7y7pZtZScm7Rinq3JuyS3bZ9HtHbgobvciVi51P8AjhOfio2j/NK30N9PhFefxONNeCc5e7svoWahRi1pzs/NG5UzpYe54QFHovD9ZmqP9qV1/Lt9CVocOjFWiklySR2qJ7Y9BqjRSNiiZA8AAAAIzjGBzLrIrtLdc4/dEmCG+mN0HCXmdwm4PKIfhOP/AEX6P+hMEBxTBdVLPH4G/wCWX2ZIcNxudWe6M7RXyrk9NdyuH6onugpLxI8HeADXKoAAAAAAAAAAAAAAAAAAAABy8Rw+em480VmOsbPdaPzWhb5LQrGPo5KzXdLtLzWj/oYfWaO6pWLlFzSTxLt9Tp6PYq05U339pfvLR/S3sT1imxr9XUjNdzv6d69rlyjJNXWqeq8i9oL/AB6FLz4ZDfDsm0RM+KYeFbqK9Wmq8m3ThOpDPKLfZyxb9PGzIrg9T/UMbPFN3wuGnKlhI/ozxCWWriPG13CP8TJbj/RyjjYdXWhGat3p3T7pRktYyXNG3hPA4YajGhS7FOHwxjdbu7bbu22223fvLEV2bJfUje50fDV8Jr/tFb+q/BHSYU6MY7LXn3++5mdQi45yeN5AAJDwAAAAAAAAAwq0lKLjJXT0ZXZwlQqW9YvnEspy8QwSqwttJaxfJ/Yz9dpfGj3Q+JcMnps7Hh8MzwmJU43RvK3gsU6U7S0s7SRYadRSV0e6LV+PDfaS5R5dV2PbgzABfIQAAAAa61eMFeclFc20gDYCjcb/ACr4ain1CdaXc9Yw93q/Y1dEvylPE1Y0sRGMM+lOcbpZntGSbe+1+ZH4kc4yW/0V3Z39uxfgASFQAAAAAAEPx/D9lTW8Xf07/oTBpxVLNFrwIrq1ZBwfmdQl2tMqOIjdaehP9HMXnoJPeDyvy/R+mnoQWS14PeLt6d30NvAMT1eJyP4ait/EtV/X3PnOlWum6VEvP8o0NTHvgpotphOqo7tLzZmRHGONUME+txM1ThO0VJqTtNd3ZTaVn5e59LNtYwZyOzE8RjThKpLSEU5TnLsxjFK7bb7vI18O4p10IVMjhGonKnm+Jx3jmX6La7VuW+uhWOL4+HE8ZRwNGanhoxWKxcoyTjUgmupo3W6cu01ySLdjI9i90mtYt7Jrb7epxPujFyyerDeDoBjTneKe11e3eZEqeVk5AAPQAAAAAAAAARfGeH5l1kF2luucfujm4Tj7dl7PYnSA4tgerl1kfhb1Xyy+zMbW0yon+qq+q9UW6Zqa8OX0J5M9IzhePzLK919UddfHQhu9eSNCGqqlWrM4RBKuSl24Og0YnHQp/HJLw7/YhuI9IJKMurWtnbz8yquFetLtuye6Gn1Veoz4bzgTrlDHcT3EOmqTcaatvrvJvy2X1IHFY2tibq7SacbttuzVnubYcPhS1nob442KShQjnlfSNnmfkkv8sWiM+NYmnOM5U5q0otxkuTTsyQ4RVl2Yq+dNZObd+zbxufTMR+TaeMrdfWtQbtntaUppaLROydtL39C28G6H4TCWdKms6/WS7U/Rvb0sUvAefY+ifVa/DW2/oS9K+VX3sr+feZgFw+dAAAAAAB40egArXGKOSqpd0lZ+a1X9SIxt42nH4otSXmtS0ccwuam7brVea1K7V7Ub80fKdTrdGpVsfP8AKNPTS763FlwweJVWnGpHaST9+48xmFVSDg7NPdNXi13prvTWlvEg+h+L7M6D3g80f3JfZ39yxn0tc43VqXk0Z8k4SwQXAuh9DBObw8FSdR3m43bt3RTk3aK10XMmI4aKd7XfNtt/U2mFSqo/E0vNnXZBbv7nOWZg4avF6aqRpaupO7jFLVwj8U9doq6V+cku866VRSipLZ6o6Uk+BgzAB0eAA8APQeXAB6DCdRRV27EfieMxjpHV/wCdxXu1NVCzOWDuFcp8IkmzhxnEKai4vtX0a7iIr4+c93oc0nz/ALnz+p623+2lfVl2vSY3kzONRR+BerZjK73d/wABTjKTtFN+gnSyzyzumt14eBhOFk1l8fYu5in7nl15mMsDiptdVCKj3ybt/nmrljwODppJxV/F6v8Asdx9X03p89N+9y58lwZuovVm2Cs4ToXFvNXm5O98sW1FLld6+1ifwuBp0llpwUF4JK/m+83g2ioAAAAAAAAAAAAAAAa60LqxUa9HJOUOTuvJ/wCMuTK7x+hllGf8L8nt9TL6rR4tDa5W5Z00+2fzIXBYrqMVTqbRb6uf7s9L+ksr9C+Hz7iFHNFot/R7iHX4aE38SWSf78dH77+pV6Pf3Qdb8tyXVww+46sdJqN72V1mtvlvrr3GNZ06NOVWVoxhFznN7qMVdtt+COicLpp96t7nzLjvQfGduhhsXU6is8uIpV6lSpKMc2brKcrNyTtqlZ62bfdryUYz7peZTWWsIsfQWlOuqnE66tUxNupg/wBVg4N9VBeesnzuix0exNw7necP/S93f1NeEg4U4U6cMsYRjCObRZYpJWitdl4G+GHeZSk8zV7aWSvvoeSfe04rjz/J6tuTceBnjZYOD08uctfHwhu7kbiOLylpHRFDUdQoo5eX6ImhROfCJeriYx3fp3kdiONd0F6kXObesmeQUpO0IuT8jAv6tfc+2pY/JdhpYR3kbKteUnds0Ool4+R30OBylrUlZfKt/sSmG4fTp/DHXm9WcVdK1F77rNvnydS1EIbRIShw+rU2WVc3oSWG4FCOsnmfsvuSYNyjpVFW7WX7lOepnL2MadNRVopJeCOPinD+tjdfGtvFcjuBfsphZB1tbEMZOL7kQPCsdleWW23kyfjK5D8Y4f8ArYb/AKa5r5jPhOPusr37vFGZpLJaez9Nb/q/X2LFsVZHxI/UlweJnpslQAAAAAAAAAAAAAAAHDxXDZ6bXh9TuMKkbo5ku5YZ6nhlInrHXfZ+a3Onofi8ledB7TWeH78dJe6t/Ke8RoZKsl3PtL8GRFas6NWFaO8JKXnHaS9U2j5ClvSarD4T+xqz/wDWrJ9HBjTqKUVKLumk0+aeqZkfYmSAaamKinbVy+VJt/Tb1NVWvOzk8tOKTblJ3skrttLRe5G7Y5wt37HvazbXrxhFyk7Jbsgq3F5Vb5ezG9lzfiyFpYqvj6TxSk1QcpLD08qzTpQdnVb7pSalZbJKPiduF4dFWacmmvmVmn6FPWQsug64PD5JqnGL7nuZt+p0UcHKXdZc3ob6FKMdlrz7zqjMzKejRW9rz8ixPVP+KNdDhcFrLtP6HdCKSslZckaoyM0zZpoqqWIRwVZTlLlm1M9uYJmVywRmR6YTmoq7aSW7bSS82QHE+nWGopqMnVkvktlXnN6e1xnALEcXEeM0cOv92aT7o7zflFanzviX5QcTXvGj/tx/Yvf1qP8A8oiKPDatV3qSeu6Tevm3qyhf1CmrzyyeFE5F1r9PlOfV0la+musvW23udGHm1ZrRkNwnhEaa0il6ErUrxprtNLw7/Y+a1msnqZLHlxg0KqlWmWfh+Lzx8e87CB4C5SbnZxi9FdWb8bE8fWaOc50xdi3Mu1JSajwAAWiMAAAAAAAAAAAAHjPQAQPSHD9lTX6L18tmVvGU7ovGOo5oNPvRTalO14vdO3sfNdXp7ZxtXyNHSTynEnehmOz4bq38VJ5P4N4P20/hJ4onRvF9TjFF/DVWR/vrWD/FfxF7NfQXeLSn5rYqXw7Zs4K+KhQlKVWcadOVnnnKMYqekcrk9Nezb1K1+UfHupQoYGhO08bVjSUk72oaOpK67rOK8myf6RcCo4ujkrUo1Uu1FO909nlas4ytfVMpvR78nn5rj4141qlWhRUvzak4yzQc1JSjJytFJXb7OrfcrazqUKm4t+/9+hxhy3LvQwMKVOFKmrQhFQguUYqy+iOSlRyylDu+KP7req9Hf3R3OFSW7UFyjrL3ei9hDDKN7bvdttt+rOXmck0sY9T1YSaObqzOMTc4GqvWhTjmqSUI85NJfUkOTKJsRW+IdNqNNPq06n7T7FP3er9EVPiPTWvX7MJO3y004w9ZfE/f0OJ2QrWZvB0ouXB9Ex/HaFD/AJKiT+Rdqf8AKtV6lV4r+Um3ZoQUeUp9qXpCP3ZVKXDq1Xd5Vyj99yWwPRqMd0ZV3VoR2rWSzDSt/ERmM4nisW+3KUl3ZnovKC0RtwvRuUmnO8vPZeS2RZqeAhTV3ZLmzbSqOelGDn+09If3Mmep1GpeFl/ItKuuvdnFhOBxj3HUp04vLFOcvlir+72RJ0Ojs6mtabt8kdI/dk1g+FU6atGKXoXKekznva8exFPVJfCV/D8Mr1d7Uo8lrP32RL4Do7Tpu9s0vmer92S0YGaRt0aKqn4UUp3SnyzGnTS2MwC4RAAAAAAAAAAAAAAAAAAGE0VXjWHy1b90vxX9vwLYyH49hs1NtbrVehS11PjUyiTUz7JplNx8Gu1HSUWpRfKSd0/c+g8NxqrUYVV+lFPyfevR3XoUivC6JXoXj1GNShNpZXnjd27MviXo9f4jF6Rf2zdb8/yXNVDMe4tR4yOxXSLD0955nygnJ/TT6kPi+mE2n1NJRS3nVlZJc7LT6n02TNLO0RHEOk2HovLn6yfyU1md/FrRerKDxTpa6vZlUniH8lPs0fVrR/U4IUcTW00ow+WCs7eMt/wKV2upq5e/sTwpnLyLLxfp7NaRy0OS0qVn6bR9ir1+I1q8syUm/wD6VG5S9FtEk8D0YhDVq75ktS4cl3W8e4wtR1ib2rWC7XpEviK3h+ASm81VuT8dvYnMHwaMe464VI3y006kuUVovN7Hfh+C1qnxvq4/LHf1kU66NVqnnH1ZLKyuvY45OnT0b17opXl7I30MNWq/BHq4/NLWXt3E9geA06W0de97t+pJQpJGzR0iEd7Hn8FSeqb+EgsJ0ZinmqN1Jc5a+y2RM0sKo7I3qJkkbNdUILEVgpyk3yYqJkkeglOQAAAAAAAAAAAAAAAAAAAAAAAAaMRTumjeYyR4wUmtQyylDk9PJ7f54ETxHCaqSWqd/wCxaOOYfLOM+59l/wBP88SPqUbnxOti9NqHj5o2aWrK9yv4njc7KNGj2tnOeqXlFb+rOL/Ra2IebETc+UdoryitEWmGCXI8nXhF2+KXyxV2eS12ov8A25+iCprhucGC4FCGyJBwhTV5NRRvoYCvV2SpR57z+yJXBdGqcHml25fNLV/2LNPS7rd57L7kc9TCPG5CUnOppRpu3zy0Xot2SOH6MuWtaTn+ztH2+5YaeHS2RtUTc0/Taad8ZfqynPUTkceG4fCCtFJLyOpQM7HtjRUUivkxSPbHoOjwAAAAAAAAAAAAAAAAAAAAAAAAAAAAAAAAA4uI4HrIOPt5lbng8RF5cilylmsvYuJ5lRS1Oiq1OHNcE1d0q+CqUej9Wp/yysvkjovV7smcFwWnSXZil6EllPSSnS1UrEFg5lZKXLNcaaRnY9BZIw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6" name="AutoShape 6" descr="data:image/jpeg;base64,/9j/4AAQSkZJRgABAQAAAQABAAD/2wCEAAkGBhIQDxUQEBQWEhIWFhcUERIXEA8XEhUQFRUVFBUUGBcYHSYeFxklGhQUHy8gIycpLCwvFR4xNTAqNSYrLCkBCQoKDgwOGg8PGiwkHiQsLCwvKS8qLC0sKS8tLCwsKi0sMiwpLCkqLCwpLC4sLCwsNCwsLCwpLCwsLCwsLCwpLP/AABEIAMIBAwMBIgACEQEDEQH/xAAbAAEAAgMBAQAAAAAAAAAAAAAABQYCAwQBB//EADwQAAIBAgQCCAQBCwUBAAAAAAABAgMRBBIhMQVRBhMiQWFxgZEyUqHRsQcUQkNicoKSweHwFSMzosJT/8QAGgEBAAMBAQEAAAAAAAAAAAAAAAMEBQIBBv/EAC4RAAICAQMCBAUEAwEAAAAAAAABAgMRBCExBRITQVFhMnGBobEUIkKRM4LBI//aAAwDAQACEQMRAD8A+4gAAAAAAAAAAAAGipjqcXaU4p8nJXAN4PIzTV07rmnoegAGupiIx+JpepyVeMQW15fRFe3U01fHJI7jCUuEd4Iarxeb2tH6s5/zyd75n7/0M2zrNEXiKbJ1pZvksIOXBY3rFrv3nUa1dkbIqceGVpRcXhgAEh4AAAAAAAAAAAAAAAAAAAAAAAAAAAADTVxkI7yXlfX2OJTjBZk8HqTfBuBGVuORXwpy+hxVeJ1p/DaPkir+tre1acvkv+8Evgy/lt8zq45jJJKnDRy1k1vl2t66+xBwwx0Rw0szlOd27b62tfb3MnCC3bl5vT2Rbg3KOWsP0Imknse4TEypXyO7+XdX8kbniK893l+n4HO8ekuyjjqcYu7ReZ8oJyf/AF29WR20Rtf7m/lnB1GbjwSH5ulrKRD9I8U6UVUoStJdjLLO6bcmrScY9pvRpW+Y6YYevU2hlXOctf5Y/ckMF0fd06ss3flUUo3/AB+p4tLSl2qK/oOyTecmvhmFq1IRckotpXeqTdtWk9Ur9zJfD8IitZPM+WyOylSSVkbLFWHTNPCXd25f2/oklfNrGSBrRdCrptvF81y8yaw9dTimjDHYRVYZXo94vkyHwOKdKbjLTW0lyfMrJ/obu1/45cezJMeNHP8AJfcsAPIyuro9NoqAAAAAAAAAAAAAAAAAAAAAAAAGnFYqNON5ei72yMq8ak/hSXnqxx9NZZdydn5PT7EZJnzXVNZqKreyDwsF/T1QlHLN9XGTlvJ+Xd9CC6Q8Y6iCUL9ZKSjG1KdS3NtR20739S04Hh1OpBSu77NXW69DOt0doS1lBSfN3Y0vTbpWKy/de7PbL4KPbApfRjiU1OtQrVFVnFqpGV1dQno42W1pLl+kTNfiSitWl5tI7Y9DcPBuVOPVu1m4dm631t5GX+n4Wgs7y7pZtZScm7Rinq3JuyS3bZ9HtHbgobvciVi51P8AjhOfio2j/NK30N9PhFefxONNeCc5e7svoWahRi1pzs/NG5UzpYe54QFHovD9ZmqP9qV1/Lt9CVocOjFWiklySR2qJ7Y9BqjRSNiiZA8AAAAIzjGBzLrIrtLdc4/dEmCG+mN0HCXmdwm4PKIfhOP/AEX6P+hMEBxTBdVLPH4G/wCWX2ZIcNxudWe6M7RXyrk9NdyuH6onugpLxI8HeADXKoAAAAAAAAAAAAAAAAAAAABy8Rw+em480VmOsbPdaPzWhb5LQrGPo5KzXdLtLzWj/oYfWaO6pWLlFzSTxLt9Tp6PYq05U339pfvLR/S3sT1imxr9XUjNdzv6d69rlyjJNXWqeq8i9oL/AB6FLz4ZDfDsm0RM+KYeFbqK9Wmq8m3ThOpDPKLfZyxb9PGzIrg9T/UMbPFN3wuGnKlhI/ozxCWWriPG13CP8TJbj/RyjjYdXWhGat3p3T7pRktYyXNG3hPA4YajGhS7FOHwxjdbu7bbu22223fvLEV2bJfUje50fDV8Jr/tFb+q/BHSYU6MY7LXn3++5mdQi45yeN5AAJDwAAAAAAAAAwq0lKLjJXT0ZXZwlQqW9YvnEspy8QwSqwttJaxfJ/Yz9dpfGj3Q+JcMnps7Hh8MzwmJU43RvK3gsU6U7S0s7SRYadRSV0e6LV+PDfaS5R5dV2PbgzABfIQAAAAa61eMFeclFc20gDYCjcb/ACr4ain1CdaXc9Yw93q/Y1dEvylPE1Y0sRGMM+lOcbpZntGSbe+1+ZH4kc4yW/0V3Z39uxfgASFQAAAAAAEPx/D9lTW8Xf07/oTBpxVLNFrwIrq1ZBwfmdQl2tMqOIjdaehP9HMXnoJPeDyvy/R+mnoQWS14PeLt6d30NvAMT1eJyP4ait/EtV/X3PnOlWum6VEvP8o0NTHvgpotphOqo7tLzZmRHGONUME+txM1ThO0VJqTtNd3ZTaVn5e59LNtYwZyOzE8RjThKpLSEU5TnLsxjFK7bb7vI18O4p10IVMjhGonKnm+Jx3jmX6La7VuW+uhWOL4+HE8ZRwNGanhoxWKxcoyTjUgmupo3W6cu01ySLdjI9i90mtYt7Jrb7epxPujFyyerDeDoBjTneKe11e3eZEqeVk5AAPQAAAAAAAAARfGeH5l1kF2luucfujm4Tj7dl7PYnSA4tgerl1kfhb1Xyy+zMbW0yon+qq+q9UW6Zqa8OX0J5M9IzhePzLK919UddfHQhu9eSNCGqqlWrM4RBKuSl24Og0YnHQp/HJLw7/YhuI9IJKMurWtnbz8yquFetLtuye6Gn1Veoz4bzgTrlDHcT3EOmqTcaatvrvJvy2X1IHFY2tibq7SacbttuzVnubYcPhS1nob442KShQjnlfSNnmfkkv8sWiM+NYmnOM5U5q0otxkuTTsyQ4RVl2Yq+dNZObd+zbxufTMR+TaeMrdfWtQbtntaUppaLROydtL39C28G6H4TCWdKms6/WS7U/Rvb0sUvAefY+ifVa/DW2/oS9K+VX3sr+feZgFw+dAAAAAAB40egArXGKOSqpd0lZ+a1X9SIxt42nH4otSXmtS0ccwuam7brVea1K7V7Ub80fKdTrdGpVsfP8AKNPTS763FlwweJVWnGpHaST9+48xmFVSDg7NPdNXi13prvTWlvEg+h+L7M6D3g80f3JfZ39yxn0tc43VqXk0Z8k4SwQXAuh9DBObw8FSdR3m43bt3RTk3aK10XMmI4aKd7XfNtt/U2mFSqo/E0vNnXZBbv7nOWZg4avF6aqRpaupO7jFLVwj8U9doq6V+cku866VRSipLZ6o6Uk+BgzAB0eAA8APQeXAB6DCdRRV27EfieMxjpHV/wCdxXu1NVCzOWDuFcp8IkmzhxnEKai4vtX0a7iIr4+c93oc0nz/ALnz+p623+2lfVl2vSY3kzONRR+BerZjK73d/wABTjKTtFN+gnSyzyzumt14eBhOFk1l8fYu5in7nl15mMsDiptdVCKj3ybt/nmrljwODppJxV/F6v8Asdx9X03p89N+9y58lwZuovVm2Cs4ToXFvNXm5O98sW1FLld6+1ifwuBp0llpwUF4JK/m+83g2ioAAAAAAAAAAAAAAAa60LqxUa9HJOUOTuvJ/wCMuTK7x+hllGf8L8nt9TL6rR4tDa5W5Z00+2fzIXBYrqMVTqbRb6uf7s9L+ksr9C+Hz7iFHNFot/R7iHX4aE38SWSf78dH77+pV6Pf3Qdb8tyXVww+46sdJqN72V1mtvlvrr3GNZ06NOVWVoxhFznN7qMVdtt+COicLpp96t7nzLjvQfGduhhsXU6is8uIpV6lSpKMc2brKcrNyTtqlZ62bfdryUYz7peZTWWsIsfQWlOuqnE66tUxNupg/wBVg4N9VBeesnzuix0exNw7necP/S93f1NeEg4U4U6cMsYRjCObRZYpJWitdl4G+GHeZSk8zV7aWSvvoeSfe04rjz/J6tuTceBnjZYOD08uctfHwhu7kbiOLylpHRFDUdQoo5eX6ImhROfCJeriYx3fp3kdiONd0F6kXObesmeQUpO0IuT8jAv6tfc+2pY/JdhpYR3kbKteUnds0Ool4+R30OBylrUlZfKt/sSmG4fTp/DHXm9WcVdK1F77rNvnydS1EIbRIShw+rU2WVc3oSWG4FCOsnmfsvuSYNyjpVFW7WX7lOepnL2MadNRVopJeCOPinD+tjdfGtvFcjuBfsphZB1tbEMZOL7kQPCsdleWW23kyfjK5D8Y4f8ArYb/AKa5r5jPhOPusr37vFGZpLJaez9Nb/q/X2LFsVZHxI/UlweJnpslQAAAAAAAAAAAAAAAHDxXDZ6bXh9TuMKkbo5ku5YZ6nhlInrHXfZ+a3Onofi8ledB7TWeH78dJe6t/Ke8RoZKsl3PtL8GRFas6NWFaO8JKXnHaS9U2j5ClvSarD4T+xqz/wDWrJ9HBjTqKUVKLumk0+aeqZkfYmSAaamKinbVy+VJt/Tb1NVWvOzk8tOKTblJ3skrttLRe5G7Y5wt37HvazbXrxhFyk7Jbsgq3F5Vb5ezG9lzfiyFpYqvj6TxSk1QcpLD08qzTpQdnVb7pSalZbJKPiduF4dFWacmmvmVmn6FPWQsug64PD5JqnGL7nuZt+p0UcHKXdZc3ob6FKMdlrz7zqjMzKejRW9rz8ixPVP+KNdDhcFrLtP6HdCKSslZckaoyM0zZpoqqWIRwVZTlLlm1M9uYJmVywRmR6YTmoq7aSW7bSS82QHE+nWGopqMnVkvktlXnN6e1xnALEcXEeM0cOv92aT7o7zflFanzviX5QcTXvGj/tx/Yvf1qP8A8oiKPDatV3qSeu6Tevm3qyhf1CmrzyyeFE5F1r9PlOfV0la+musvW23udGHm1ZrRkNwnhEaa0il6ErUrxprtNLw7/Y+a1msnqZLHlxg0KqlWmWfh+Lzx8e87CB4C5SbnZxi9FdWb8bE8fWaOc50xdi3Mu1JSajwAAWiMAAAAAAAAAAAAHjPQAQPSHD9lTX6L18tmVvGU7ovGOo5oNPvRTalO14vdO3sfNdXp7ZxtXyNHSTynEnehmOz4bq38VJ5P4N4P20/hJ4onRvF9TjFF/DVWR/vrWD/FfxF7NfQXeLSn5rYqXw7Zs4K+KhQlKVWcadOVnnnKMYqekcrk9Nezb1K1+UfHupQoYGhO08bVjSUk72oaOpK67rOK8myf6RcCo4ujkrUo1Uu1FO909nlas4ytfVMpvR78nn5rj4141qlWhRUvzak4yzQc1JSjJytFJXb7OrfcrazqUKm4t+/9+hxhy3LvQwMKVOFKmrQhFQguUYqy+iOSlRyylDu+KP7req9Hf3R3OFSW7UFyjrL3ei9hDDKN7bvdttt+rOXmck0sY9T1YSaObqzOMTc4GqvWhTjmqSUI85NJfUkOTKJsRW+IdNqNNPq06n7T7FP3er9EVPiPTWvX7MJO3y004w9ZfE/f0OJ2QrWZvB0ouXB9Ex/HaFD/AJKiT+Rdqf8AKtV6lV4r+Um3ZoQUeUp9qXpCP3ZVKXDq1Xd5Vyj99yWwPRqMd0ZV3VoR2rWSzDSt/ERmM4nisW+3KUl3ZnovKC0RtwvRuUmnO8vPZeS2RZqeAhTV3ZLmzbSqOelGDn+09If3Mmep1GpeFl/ItKuuvdnFhOBxj3HUp04vLFOcvlir+72RJ0Ojs6mtabt8kdI/dk1g+FU6atGKXoXKekznva8exFPVJfCV/D8Mr1d7Uo8lrP32RL4Do7Tpu9s0vmer92S0YGaRt0aKqn4UUp3SnyzGnTS2MwC4RAAAAAAAAAAAAAAAAAAGE0VXjWHy1b90vxX9vwLYyH49hs1NtbrVehS11PjUyiTUz7JplNx8Gu1HSUWpRfKSd0/c+g8NxqrUYVV+lFPyfevR3XoUivC6JXoXj1GNShNpZXnjd27MviXo9f4jF6Rf2zdb8/yXNVDMe4tR4yOxXSLD0955nygnJ/TT6kPi+mE2n1NJRS3nVlZJc7LT6n02TNLO0RHEOk2HovLn6yfyU1md/FrRerKDxTpa6vZlUniH8lPs0fVrR/U4IUcTW00ow+WCs7eMt/wKV2upq5e/sTwpnLyLLxfp7NaRy0OS0qVn6bR9ir1+I1q8syUm/wD6VG5S9FtEk8D0YhDVq75ktS4cl3W8e4wtR1ib2rWC7XpEviK3h+ASm81VuT8dvYnMHwaMe464VI3y006kuUVovN7Hfh+C1qnxvq4/LHf1kU66NVqnnH1ZLKyuvY45OnT0b17opXl7I30MNWq/BHq4/NLWXt3E9geA06W0de97t+pJQpJGzR0iEd7Hn8FSeqb+EgsJ0ZinmqN1Jc5a+y2RM0sKo7I3qJkkbNdUILEVgpyk3yYqJkkeglOQAAAAAAAAAAAAAAAAAAAAAAAAaMRTumjeYyR4wUmtQyylDk9PJ7f54ETxHCaqSWqd/wCxaOOYfLOM+59l/wBP88SPqUbnxOti9NqHj5o2aWrK9yv4njc7KNGj2tnOeqXlFb+rOL/Ra2IebETc+UdoryitEWmGCXI8nXhF2+KXyxV2eS12ov8A25+iCprhucGC4FCGyJBwhTV5NRRvoYCvV2SpR57z+yJXBdGqcHml25fNLV/2LNPS7rd57L7kc9TCPG5CUnOppRpu3zy0Xot2SOH6MuWtaTn+ztH2+5YaeHS2RtUTc0/Taad8ZfqynPUTkceG4fCCtFJLyOpQM7HtjRUUivkxSPbHoOjwAAAAAAAAAAAAAAAAAAAAAAAAAAAAAAAAA4uI4HrIOPt5lbng8RF5cilylmsvYuJ5lRS1Oiq1OHNcE1d0q+CqUej9Wp/yysvkjovV7smcFwWnSXZil6EllPSSnS1UrEFg5lZKXLNcaaRnY9BZIw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8" name="Picture 8" descr="http://t0.gstatic.com/images?q=tbn:ANd9GcRbb_8eOFxTY0yFu07tH2V7NwibA8h0VMpzmybx55nZK5JkC4Lh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26857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931</TotalTime>
  <Words>516</Words>
  <Application>Microsoft Office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English composition  for daily life</vt:lpstr>
      <vt:lpstr>agenda</vt:lpstr>
      <vt:lpstr>Lecturer</vt:lpstr>
      <vt:lpstr>Education</vt:lpstr>
      <vt:lpstr>Experiences: Hotel Management </vt:lpstr>
      <vt:lpstr>PowerPoint Presentation</vt:lpstr>
      <vt:lpstr>How to contact your teacher</vt:lpstr>
      <vt:lpstr>Inbox to me </vt:lpstr>
      <vt:lpstr>Course outline</vt:lpstr>
      <vt:lpstr>Scoring Criteria</vt:lpstr>
      <vt:lpstr>PowerPoint Presentation</vt:lpstr>
      <vt:lpstr> regulations</vt:lpstr>
      <vt:lpstr>Thank you for your attention</vt:lpstr>
      <vt:lpstr>Relaxing Friday</vt:lpstr>
      <vt:lpstr>PowerPoint Presentation</vt:lpstr>
      <vt:lpstr>Basic writing (Pretest)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Semester Project 20 points</vt:lpstr>
      <vt:lpstr>Example</vt:lpstr>
      <vt:lpstr>Grammar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composition  for daily life</dc:title>
  <dc:creator>HP006</dc:creator>
  <cp:lastModifiedBy>Admins</cp:lastModifiedBy>
  <cp:revision>111</cp:revision>
  <dcterms:created xsi:type="dcterms:W3CDTF">2013-08-09T01:03:20Z</dcterms:created>
  <dcterms:modified xsi:type="dcterms:W3CDTF">2017-08-24T16:14:44Z</dcterms:modified>
</cp:coreProperties>
</file>