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4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6" r:id="rId31"/>
    <p:sldId id="285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Association </a:t>
            </a:r>
            <a:r>
              <a:rPr lang="en-US" dirty="0" smtClean="0"/>
              <a:t>meeting in Asia</a:t>
            </a:r>
            <a:endParaRPr lang="en-US" dirty="0"/>
          </a:p>
        </c:rich>
      </c:tx>
      <c:layout>
        <c:manualLayout>
          <c:xMode val="edge"/>
          <c:yMode val="edge"/>
          <c:x val="0.12484567901234569"/>
          <c:y val="8.8105726872246704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Association meeting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Japan</c:v>
                </c:pt>
                <c:pt idx="1">
                  <c:v>China</c:v>
                </c:pt>
                <c:pt idx="2">
                  <c:v>Australia</c:v>
                </c:pt>
                <c:pt idx="3">
                  <c:v>Korea</c:v>
                </c:pt>
                <c:pt idx="4">
                  <c:v>Taiwan</c:v>
                </c:pt>
                <c:pt idx="5">
                  <c:v>Singapore </c:v>
                </c:pt>
                <c:pt idx="6">
                  <c:v>Malaysia</c:v>
                </c:pt>
                <c:pt idx="7">
                  <c:v>India</c:v>
                </c:pt>
                <c:pt idx="8">
                  <c:v>Thailand</c:v>
                </c:pt>
                <c:pt idx="9">
                  <c:v>HongKong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305</c:v>
                </c:pt>
                <c:pt idx="1">
                  <c:v>282</c:v>
                </c:pt>
                <c:pt idx="2">
                  <c:v>239</c:v>
                </c:pt>
                <c:pt idx="3">
                  <c:v>186</c:v>
                </c:pt>
                <c:pt idx="4">
                  <c:v>138</c:v>
                </c:pt>
                <c:pt idx="5">
                  <c:v>136</c:v>
                </c:pt>
                <c:pt idx="6">
                  <c:v>113</c:v>
                </c:pt>
                <c:pt idx="7">
                  <c:v>100</c:v>
                </c:pt>
                <c:pt idx="8">
                  <c:v>88</c:v>
                </c:pt>
                <c:pt idx="9">
                  <c:v>82</c:v>
                </c:pt>
              </c:numCache>
            </c:numRef>
          </c:val>
        </c:ser>
        <c:marker val="1"/>
        <c:axId val="130141568"/>
        <c:axId val="130356352"/>
      </c:lineChart>
      <c:catAx>
        <c:axId val="130141568"/>
        <c:scaling>
          <c:orientation val="minMax"/>
        </c:scaling>
        <c:axPos val="b"/>
        <c:tickLblPos val="nextTo"/>
        <c:crossAx val="130356352"/>
        <c:crosses val="autoZero"/>
        <c:auto val="1"/>
        <c:lblAlgn val="ctr"/>
        <c:lblOffset val="100"/>
      </c:catAx>
      <c:valAx>
        <c:axId val="130356352"/>
        <c:scaling>
          <c:orientation val="minMax"/>
        </c:scaling>
        <c:axPos val="l"/>
        <c:majorGridlines/>
        <c:numFmt formatCode="General" sourceLinked="1"/>
        <c:tickLblPos val="nextTo"/>
        <c:crossAx val="1301415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image" Target="../media/image44.jpeg"/><Relationship Id="rId4" Type="http://schemas.openxmlformats.org/officeDocument/2006/relationships/image" Target="../media/image4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image" Target="../media/image44.jpe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5EDE2-F1A0-4855-B3D6-62AA5796856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A11B238-A905-4345-B855-47633FB3C3AD}">
      <dgm:prSet phldrT="[ข้อความ]"/>
      <dgm:spPr/>
      <dgm:t>
        <a:bodyPr/>
        <a:lstStyle/>
        <a:p>
          <a:r>
            <a:rPr lang="en-US" dirty="0" smtClean="0"/>
            <a:t>Events</a:t>
          </a:r>
          <a:endParaRPr lang="th-TH" dirty="0"/>
        </a:p>
      </dgm:t>
    </dgm:pt>
    <dgm:pt modelId="{A88F1D3C-9D2B-4E75-AF1E-F4A1924A7FA6}" type="parTrans" cxnId="{55133830-7355-41A4-8D47-21B8A592F1E6}">
      <dgm:prSet/>
      <dgm:spPr/>
      <dgm:t>
        <a:bodyPr/>
        <a:lstStyle/>
        <a:p>
          <a:endParaRPr lang="th-TH"/>
        </a:p>
      </dgm:t>
    </dgm:pt>
    <dgm:pt modelId="{E899640B-EB15-4ADB-A4E1-D0830BF5B434}" type="sibTrans" cxnId="{55133830-7355-41A4-8D47-21B8A592F1E6}">
      <dgm:prSet/>
      <dgm:spPr/>
      <dgm:t>
        <a:bodyPr/>
        <a:lstStyle/>
        <a:p>
          <a:endParaRPr lang="th-TH"/>
        </a:p>
      </dgm:t>
    </dgm:pt>
    <dgm:pt modelId="{EEF79B61-DB57-4662-9748-B858362EE972}">
      <dgm:prSet phldrT="[ข้อความ]" custT="1"/>
      <dgm:spPr/>
      <dgm:t>
        <a:bodyPr/>
        <a:lstStyle/>
        <a:p>
          <a:r>
            <a:rPr lang="en-US" sz="2000" dirty="0" smtClean="0"/>
            <a:t>Leisure Events (Leisure/sports/recreation)</a:t>
          </a:r>
          <a:endParaRPr lang="th-TH" sz="2000" dirty="0"/>
        </a:p>
      </dgm:t>
    </dgm:pt>
    <dgm:pt modelId="{10A60CF0-A048-4CA1-AEB2-7379B8511CD6}" type="parTrans" cxnId="{1BCAC006-9D8B-4F68-923B-82FB017FE665}">
      <dgm:prSet/>
      <dgm:spPr/>
      <dgm:t>
        <a:bodyPr/>
        <a:lstStyle/>
        <a:p>
          <a:endParaRPr lang="th-TH"/>
        </a:p>
      </dgm:t>
    </dgm:pt>
    <dgm:pt modelId="{A7462F58-558F-4D14-B3B0-724A7AB725ED}" type="sibTrans" cxnId="{1BCAC006-9D8B-4F68-923B-82FB017FE665}">
      <dgm:prSet/>
      <dgm:spPr/>
      <dgm:t>
        <a:bodyPr/>
        <a:lstStyle/>
        <a:p>
          <a:endParaRPr lang="th-TH"/>
        </a:p>
      </dgm:t>
    </dgm:pt>
    <dgm:pt modelId="{B34BDF27-DE19-4213-9773-B0F9E7EF6D27}">
      <dgm:prSet phldrT="[ข้อความ]" custT="1"/>
      <dgm:spPr/>
      <dgm:t>
        <a:bodyPr/>
        <a:lstStyle/>
        <a:p>
          <a:r>
            <a:rPr lang="en-US" sz="2000" dirty="0" smtClean="0"/>
            <a:t>Cultural Events                                                              (ceremonial/sacred/heritage/art/folklore)</a:t>
          </a:r>
          <a:endParaRPr lang="th-TH" sz="2000" dirty="0"/>
        </a:p>
      </dgm:t>
    </dgm:pt>
    <dgm:pt modelId="{B4E7E9B9-D75A-48B9-899F-641BAE10B53D}" type="parTrans" cxnId="{845EBA01-7AD7-40BE-BFB4-01694E9ACA2F}">
      <dgm:prSet/>
      <dgm:spPr/>
      <dgm:t>
        <a:bodyPr/>
        <a:lstStyle/>
        <a:p>
          <a:endParaRPr lang="th-TH"/>
        </a:p>
      </dgm:t>
    </dgm:pt>
    <dgm:pt modelId="{7E49E142-9436-4E29-8B72-BB99B2F6D861}" type="sibTrans" cxnId="{845EBA01-7AD7-40BE-BFB4-01694E9ACA2F}">
      <dgm:prSet/>
      <dgm:spPr/>
      <dgm:t>
        <a:bodyPr/>
        <a:lstStyle/>
        <a:p>
          <a:endParaRPr lang="th-TH"/>
        </a:p>
      </dgm:t>
    </dgm:pt>
    <dgm:pt modelId="{13BE600D-5539-4D7F-A4E8-FD5ECC46D419}">
      <dgm:prSet phldrT="[ข้อความ]"/>
      <dgm:spPr/>
    </dgm:pt>
    <dgm:pt modelId="{5A5A5893-6C47-4DC2-A84E-8E29384A66AD}" type="parTrans" cxnId="{4DC8C877-EBA1-4218-A8EB-FA6060395884}">
      <dgm:prSet/>
      <dgm:spPr/>
      <dgm:t>
        <a:bodyPr/>
        <a:lstStyle/>
        <a:p>
          <a:endParaRPr lang="th-TH"/>
        </a:p>
      </dgm:t>
    </dgm:pt>
    <dgm:pt modelId="{AE9D04A3-3856-4D7E-8E6A-778B77E72EAB}" type="sibTrans" cxnId="{4DC8C877-EBA1-4218-A8EB-FA6060395884}">
      <dgm:prSet/>
      <dgm:spPr/>
      <dgm:t>
        <a:bodyPr/>
        <a:lstStyle/>
        <a:p>
          <a:endParaRPr lang="th-TH"/>
        </a:p>
      </dgm:t>
    </dgm:pt>
    <dgm:pt modelId="{D96D036E-94C2-4E33-B426-E6D3CD34FB91}">
      <dgm:prSet phldrT="[ข้อความ]" phldr="1"/>
      <dgm:spPr/>
      <dgm:t>
        <a:bodyPr/>
        <a:lstStyle/>
        <a:p>
          <a:endParaRPr lang="th-TH" dirty="0"/>
        </a:p>
      </dgm:t>
    </dgm:pt>
    <dgm:pt modelId="{80928700-EC70-4E1F-9A9F-200C48959AE1}" type="parTrans" cxnId="{3049F86A-1DA9-41BD-BA9A-EAC85D54172B}">
      <dgm:prSet/>
      <dgm:spPr/>
      <dgm:t>
        <a:bodyPr/>
        <a:lstStyle/>
        <a:p>
          <a:endParaRPr lang="th-TH"/>
        </a:p>
      </dgm:t>
    </dgm:pt>
    <dgm:pt modelId="{5153A847-E152-4E8F-BEA0-644873E5CCDA}" type="sibTrans" cxnId="{3049F86A-1DA9-41BD-BA9A-EAC85D54172B}">
      <dgm:prSet/>
      <dgm:spPr/>
      <dgm:t>
        <a:bodyPr/>
        <a:lstStyle/>
        <a:p>
          <a:endParaRPr lang="th-TH"/>
        </a:p>
      </dgm:t>
    </dgm:pt>
    <dgm:pt modelId="{C1ED571F-455D-47A6-B141-03B3A9F14C94}">
      <dgm:prSet custT="1"/>
      <dgm:spPr/>
      <dgm:t>
        <a:bodyPr/>
        <a:lstStyle/>
        <a:p>
          <a:r>
            <a:rPr lang="en-US" sz="2000" dirty="0" smtClean="0"/>
            <a:t>Personal Events </a:t>
          </a:r>
        </a:p>
        <a:p>
          <a:r>
            <a:rPr lang="en-US" sz="2000" dirty="0" smtClean="0"/>
            <a:t>(wedding/birthday/</a:t>
          </a:r>
        </a:p>
        <a:p>
          <a:r>
            <a:rPr lang="en-US" sz="2000" dirty="0" smtClean="0"/>
            <a:t>anniversary)</a:t>
          </a:r>
          <a:endParaRPr lang="th-TH" sz="2000" dirty="0"/>
        </a:p>
      </dgm:t>
    </dgm:pt>
    <dgm:pt modelId="{A2290139-BBD8-4B3A-BAD0-7C25E71F0AC3}" type="parTrans" cxnId="{28E448DF-9742-4F5E-82E1-54CC94B4A3E0}">
      <dgm:prSet/>
      <dgm:spPr/>
      <dgm:t>
        <a:bodyPr/>
        <a:lstStyle/>
        <a:p>
          <a:endParaRPr lang="th-TH"/>
        </a:p>
      </dgm:t>
    </dgm:pt>
    <dgm:pt modelId="{77DC55D2-5329-4F68-992F-02E777CDA282}" type="sibTrans" cxnId="{28E448DF-9742-4F5E-82E1-54CC94B4A3E0}">
      <dgm:prSet/>
      <dgm:spPr/>
      <dgm:t>
        <a:bodyPr/>
        <a:lstStyle/>
        <a:p>
          <a:endParaRPr lang="th-TH"/>
        </a:p>
      </dgm:t>
    </dgm:pt>
    <dgm:pt modelId="{22756C12-4D2A-4906-899A-6A5B5967AB61}">
      <dgm:prSet custT="1"/>
      <dgm:spPr/>
      <dgm:t>
        <a:bodyPr/>
        <a:lstStyle/>
        <a:p>
          <a:r>
            <a:rPr lang="en-US" sz="2000" dirty="0" smtClean="0"/>
            <a:t>Organization Events</a:t>
          </a:r>
        </a:p>
        <a:p>
          <a:r>
            <a:rPr lang="en-US" sz="2000" dirty="0" smtClean="0"/>
            <a:t>(commercial/political/</a:t>
          </a:r>
        </a:p>
        <a:p>
          <a:r>
            <a:rPr lang="en-US" sz="2000" dirty="0" smtClean="0"/>
            <a:t>charitable/sales)</a:t>
          </a:r>
          <a:endParaRPr lang="th-TH" sz="2000" dirty="0"/>
        </a:p>
      </dgm:t>
    </dgm:pt>
    <dgm:pt modelId="{20A2B948-1FF0-468E-BB41-4391A96BF2F4}" type="parTrans" cxnId="{9BB896A1-73AC-46CB-8B3E-CFA065BFBBB1}">
      <dgm:prSet/>
      <dgm:spPr/>
      <dgm:t>
        <a:bodyPr/>
        <a:lstStyle/>
        <a:p>
          <a:endParaRPr lang="th-TH"/>
        </a:p>
      </dgm:t>
    </dgm:pt>
    <dgm:pt modelId="{2F9F28E9-F90E-453A-9D7D-183E46D7CCAF}" type="sibTrans" cxnId="{9BB896A1-73AC-46CB-8B3E-CFA065BFBBB1}">
      <dgm:prSet/>
      <dgm:spPr/>
      <dgm:t>
        <a:bodyPr/>
        <a:lstStyle/>
        <a:p>
          <a:endParaRPr lang="th-TH"/>
        </a:p>
      </dgm:t>
    </dgm:pt>
    <dgm:pt modelId="{A3E45FEB-7688-4BB7-937A-C700BD83317A}" type="pres">
      <dgm:prSet presAssocID="{7DB5EDE2-F1A0-4855-B3D6-62AA5796856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258F44-8BB3-4B56-852C-250B818B8F35}" type="pres">
      <dgm:prSet presAssocID="{7DB5EDE2-F1A0-4855-B3D6-62AA5796856E}" presName="matrix" presStyleCnt="0"/>
      <dgm:spPr/>
    </dgm:pt>
    <dgm:pt modelId="{908D9A54-1202-417A-9E03-65B530D9DA83}" type="pres">
      <dgm:prSet presAssocID="{7DB5EDE2-F1A0-4855-B3D6-62AA5796856E}" presName="tile1" presStyleLbl="node1" presStyleIdx="0" presStyleCnt="4"/>
      <dgm:spPr/>
      <dgm:t>
        <a:bodyPr/>
        <a:lstStyle/>
        <a:p>
          <a:endParaRPr lang="th-TH"/>
        </a:p>
      </dgm:t>
    </dgm:pt>
    <dgm:pt modelId="{F5295C17-5EEC-4810-BB45-F4D7328D9E28}" type="pres">
      <dgm:prSet presAssocID="{7DB5EDE2-F1A0-4855-B3D6-62AA579685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0E1FF5-B4DF-4790-82BD-5BD455E1BDEA}" type="pres">
      <dgm:prSet presAssocID="{7DB5EDE2-F1A0-4855-B3D6-62AA5796856E}" presName="tile2" presStyleLbl="node1" presStyleIdx="1" presStyleCnt="4"/>
      <dgm:spPr/>
      <dgm:t>
        <a:bodyPr/>
        <a:lstStyle/>
        <a:p>
          <a:endParaRPr lang="th-TH"/>
        </a:p>
      </dgm:t>
    </dgm:pt>
    <dgm:pt modelId="{ABAF64F2-451D-4DB7-ADB5-B744947DFFD6}" type="pres">
      <dgm:prSet presAssocID="{7DB5EDE2-F1A0-4855-B3D6-62AA579685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01F4AE-E107-4A77-ABC4-E970271625ED}" type="pres">
      <dgm:prSet presAssocID="{7DB5EDE2-F1A0-4855-B3D6-62AA5796856E}" presName="tile3" presStyleLbl="node1" presStyleIdx="2" presStyleCnt="4"/>
      <dgm:spPr/>
      <dgm:t>
        <a:bodyPr/>
        <a:lstStyle/>
        <a:p>
          <a:endParaRPr lang="th-TH"/>
        </a:p>
      </dgm:t>
    </dgm:pt>
    <dgm:pt modelId="{CBBE4360-705F-491A-BACE-7E556662B441}" type="pres">
      <dgm:prSet presAssocID="{7DB5EDE2-F1A0-4855-B3D6-62AA579685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5633AB-AB2C-4A58-A4EF-3C8D046BCD7E}" type="pres">
      <dgm:prSet presAssocID="{7DB5EDE2-F1A0-4855-B3D6-62AA5796856E}" presName="tile4" presStyleLbl="node1" presStyleIdx="3" presStyleCnt="4"/>
      <dgm:spPr/>
    </dgm:pt>
    <dgm:pt modelId="{95EC4723-CFF6-4EA2-8663-E78392A73354}" type="pres">
      <dgm:prSet presAssocID="{7DB5EDE2-F1A0-4855-B3D6-62AA579685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6DE2A2-BD05-445A-8FCC-182602BDE508}" type="pres">
      <dgm:prSet presAssocID="{7DB5EDE2-F1A0-4855-B3D6-62AA5796856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55133830-7355-41A4-8D47-21B8A592F1E6}" srcId="{7DB5EDE2-F1A0-4855-B3D6-62AA5796856E}" destId="{1A11B238-A905-4345-B855-47633FB3C3AD}" srcOrd="0" destOrd="0" parTransId="{A88F1D3C-9D2B-4E75-AF1E-F4A1924A7FA6}" sibTransId="{E899640B-EB15-4ADB-A4E1-D0830BF5B434}"/>
    <dgm:cxn modelId="{845EBA01-7AD7-40BE-BFB4-01694E9ACA2F}" srcId="{1A11B238-A905-4345-B855-47633FB3C3AD}" destId="{B34BDF27-DE19-4213-9773-B0F9E7EF6D27}" srcOrd="1" destOrd="0" parTransId="{B4E7E9B9-D75A-48B9-899F-641BAE10B53D}" sibTransId="{7E49E142-9436-4E29-8B72-BB99B2F6D861}"/>
    <dgm:cxn modelId="{F4AA9D7C-605D-43C4-B2BE-729E0B4B0A75}" type="presOf" srcId="{EEF79B61-DB57-4662-9748-B858362EE972}" destId="{908D9A54-1202-417A-9E03-65B530D9DA83}" srcOrd="0" destOrd="0" presId="urn:microsoft.com/office/officeart/2005/8/layout/matrix1"/>
    <dgm:cxn modelId="{4DC8C877-EBA1-4218-A8EB-FA6060395884}" srcId="{7DB5EDE2-F1A0-4855-B3D6-62AA5796856E}" destId="{13BE600D-5539-4D7F-A4E8-FD5ECC46D419}" srcOrd="1" destOrd="0" parTransId="{5A5A5893-6C47-4DC2-A84E-8E29384A66AD}" sibTransId="{AE9D04A3-3856-4D7E-8E6A-778B77E72EAB}"/>
    <dgm:cxn modelId="{9BB896A1-73AC-46CB-8B3E-CFA065BFBBB1}" srcId="{1A11B238-A905-4345-B855-47633FB3C3AD}" destId="{22756C12-4D2A-4906-899A-6A5B5967AB61}" srcOrd="3" destOrd="0" parTransId="{20A2B948-1FF0-468E-BB41-4391A96BF2F4}" sibTransId="{2F9F28E9-F90E-453A-9D7D-183E46D7CCAF}"/>
    <dgm:cxn modelId="{8E15B613-6BDB-484C-A68F-C39D0ACDEA55}" type="presOf" srcId="{22756C12-4D2A-4906-899A-6A5B5967AB61}" destId="{95EC4723-CFF6-4EA2-8663-E78392A73354}" srcOrd="1" destOrd="0" presId="urn:microsoft.com/office/officeart/2005/8/layout/matrix1"/>
    <dgm:cxn modelId="{7E500390-DADE-4C02-830A-443B626C7839}" type="presOf" srcId="{EEF79B61-DB57-4662-9748-B858362EE972}" destId="{F5295C17-5EEC-4810-BB45-F4D7328D9E28}" srcOrd="1" destOrd="0" presId="urn:microsoft.com/office/officeart/2005/8/layout/matrix1"/>
    <dgm:cxn modelId="{E7A6E2AB-E8BC-4A11-9AD1-261D58DC1EBB}" type="presOf" srcId="{22756C12-4D2A-4906-899A-6A5B5967AB61}" destId="{195633AB-AB2C-4A58-A4EF-3C8D046BCD7E}" srcOrd="0" destOrd="0" presId="urn:microsoft.com/office/officeart/2005/8/layout/matrix1"/>
    <dgm:cxn modelId="{28E448DF-9742-4F5E-82E1-54CC94B4A3E0}" srcId="{1A11B238-A905-4345-B855-47633FB3C3AD}" destId="{C1ED571F-455D-47A6-B141-03B3A9F14C94}" srcOrd="2" destOrd="0" parTransId="{A2290139-BBD8-4B3A-BAD0-7C25E71F0AC3}" sibTransId="{77DC55D2-5329-4F68-992F-02E777CDA282}"/>
    <dgm:cxn modelId="{2D664395-93AD-4684-9D16-46F71216C542}" type="presOf" srcId="{7DB5EDE2-F1A0-4855-B3D6-62AA5796856E}" destId="{A3E45FEB-7688-4BB7-937A-C700BD83317A}" srcOrd="0" destOrd="0" presId="urn:microsoft.com/office/officeart/2005/8/layout/matrix1"/>
    <dgm:cxn modelId="{31FA2410-F619-49C6-8151-C7842025BD43}" type="presOf" srcId="{C1ED571F-455D-47A6-B141-03B3A9F14C94}" destId="{8001F4AE-E107-4A77-ABC4-E970271625ED}" srcOrd="0" destOrd="0" presId="urn:microsoft.com/office/officeart/2005/8/layout/matrix1"/>
    <dgm:cxn modelId="{183C6809-E578-49D0-B61F-4F0BECB90F1D}" type="presOf" srcId="{C1ED571F-455D-47A6-B141-03B3A9F14C94}" destId="{CBBE4360-705F-491A-BACE-7E556662B441}" srcOrd="1" destOrd="0" presId="urn:microsoft.com/office/officeart/2005/8/layout/matrix1"/>
    <dgm:cxn modelId="{C17D20B9-54F7-4193-B355-B3F6C09619A5}" type="presOf" srcId="{1A11B238-A905-4345-B855-47633FB3C3AD}" destId="{9E6DE2A2-BD05-445A-8FCC-182602BDE508}" srcOrd="0" destOrd="0" presId="urn:microsoft.com/office/officeart/2005/8/layout/matrix1"/>
    <dgm:cxn modelId="{187A125A-2C45-4C7C-B4B7-48CAA0E195C2}" type="presOf" srcId="{B34BDF27-DE19-4213-9773-B0F9E7EF6D27}" destId="{640E1FF5-B4DF-4790-82BD-5BD455E1BDEA}" srcOrd="0" destOrd="0" presId="urn:microsoft.com/office/officeart/2005/8/layout/matrix1"/>
    <dgm:cxn modelId="{1BCAC006-9D8B-4F68-923B-82FB017FE665}" srcId="{1A11B238-A905-4345-B855-47633FB3C3AD}" destId="{EEF79B61-DB57-4662-9748-B858362EE972}" srcOrd="0" destOrd="0" parTransId="{10A60CF0-A048-4CA1-AEB2-7379B8511CD6}" sibTransId="{A7462F58-558F-4D14-B3B0-724A7AB725ED}"/>
    <dgm:cxn modelId="{8C9AB9BB-808A-4FA8-B561-C8E91586BA35}" type="presOf" srcId="{B34BDF27-DE19-4213-9773-B0F9E7EF6D27}" destId="{ABAF64F2-451D-4DB7-ADB5-B744947DFFD6}" srcOrd="1" destOrd="0" presId="urn:microsoft.com/office/officeart/2005/8/layout/matrix1"/>
    <dgm:cxn modelId="{3049F86A-1DA9-41BD-BA9A-EAC85D54172B}" srcId="{13BE600D-5539-4D7F-A4E8-FD5ECC46D419}" destId="{D96D036E-94C2-4E33-B426-E6D3CD34FB91}" srcOrd="0" destOrd="0" parTransId="{80928700-EC70-4E1F-9A9F-200C48959AE1}" sibTransId="{5153A847-E152-4E8F-BEA0-644873E5CCDA}"/>
    <dgm:cxn modelId="{A4AC4D76-CE46-42DD-8319-063680DB4653}" type="presParOf" srcId="{A3E45FEB-7688-4BB7-937A-C700BD83317A}" destId="{7D258F44-8BB3-4B56-852C-250B818B8F35}" srcOrd="0" destOrd="0" presId="urn:microsoft.com/office/officeart/2005/8/layout/matrix1"/>
    <dgm:cxn modelId="{E0939A7E-9A3A-4B96-BC82-E69E0F615A25}" type="presParOf" srcId="{7D258F44-8BB3-4B56-852C-250B818B8F35}" destId="{908D9A54-1202-417A-9E03-65B530D9DA83}" srcOrd="0" destOrd="0" presId="urn:microsoft.com/office/officeart/2005/8/layout/matrix1"/>
    <dgm:cxn modelId="{5E389302-6CD8-4C3B-9CEE-86F6727BDC11}" type="presParOf" srcId="{7D258F44-8BB3-4B56-852C-250B818B8F35}" destId="{F5295C17-5EEC-4810-BB45-F4D7328D9E28}" srcOrd="1" destOrd="0" presId="urn:microsoft.com/office/officeart/2005/8/layout/matrix1"/>
    <dgm:cxn modelId="{18FE59E5-484E-40A1-AA80-E46D38D63CBA}" type="presParOf" srcId="{7D258F44-8BB3-4B56-852C-250B818B8F35}" destId="{640E1FF5-B4DF-4790-82BD-5BD455E1BDEA}" srcOrd="2" destOrd="0" presId="urn:microsoft.com/office/officeart/2005/8/layout/matrix1"/>
    <dgm:cxn modelId="{9CD22B41-5851-4CA4-BE43-DA94981916D8}" type="presParOf" srcId="{7D258F44-8BB3-4B56-852C-250B818B8F35}" destId="{ABAF64F2-451D-4DB7-ADB5-B744947DFFD6}" srcOrd="3" destOrd="0" presId="urn:microsoft.com/office/officeart/2005/8/layout/matrix1"/>
    <dgm:cxn modelId="{992AA5E4-AC51-42E3-8732-D37AFD456757}" type="presParOf" srcId="{7D258F44-8BB3-4B56-852C-250B818B8F35}" destId="{8001F4AE-E107-4A77-ABC4-E970271625ED}" srcOrd="4" destOrd="0" presId="urn:microsoft.com/office/officeart/2005/8/layout/matrix1"/>
    <dgm:cxn modelId="{DC21429D-C067-4C20-9AC8-5F0A28DCDF91}" type="presParOf" srcId="{7D258F44-8BB3-4B56-852C-250B818B8F35}" destId="{CBBE4360-705F-491A-BACE-7E556662B441}" srcOrd="5" destOrd="0" presId="urn:microsoft.com/office/officeart/2005/8/layout/matrix1"/>
    <dgm:cxn modelId="{43770056-E862-46A4-8659-CAA0E73CC4CC}" type="presParOf" srcId="{7D258F44-8BB3-4B56-852C-250B818B8F35}" destId="{195633AB-AB2C-4A58-A4EF-3C8D046BCD7E}" srcOrd="6" destOrd="0" presId="urn:microsoft.com/office/officeart/2005/8/layout/matrix1"/>
    <dgm:cxn modelId="{BAAFA24A-7E7C-44E2-AA93-2F6473458763}" type="presParOf" srcId="{7D258F44-8BB3-4B56-852C-250B818B8F35}" destId="{95EC4723-CFF6-4EA2-8663-E78392A73354}" srcOrd="7" destOrd="0" presId="urn:microsoft.com/office/officeart/2005/8/layout/matrix1"/>
    <dgm:cxn modelId="{28390A9A-BD77-4627-910A-62AF91ECB00C}" type="presParOf" srcId="{A3E45FEB-7688-4BB7-937A-C700BD83317A}" destId="{9E6DE2A2-BD05-445A-8FCC-182602BDE50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77B41-02E0-453D-BD9E-CC6100B1AB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AACD2DD-6BD4-468C-ABDD-92D352B8C54E}">
      <dgm:prSet phldrT="[ข้อความ]"/>
      <dgm:spPr/>
      <dgm:t>
        <a:bodyPr/>
        <a:lstStyle/>
        <a:p>
          <a:r>
            <a:rPr lang="en-US" dirty="0" smtClean="0"/>
            <a:t>Aims</a:t>
          </a:r>
          <a:endParaRPr lang="th-TH" dirty="0"/>
        </a:p>
      </dgm:t>
    </dgm:pt>
    <dgm:pt modelId="{1687617A-7716-4DDC-9748-977E01507CFA}" type="parTrans" cxnId="{3978092A-78F9-406B-BBA0-C24330D4B60D}">
      <dgm:prSet/>
      <dgm:spPr/>
      <dgm:t>
        <a:bodyPr/>
        <a:lstStyle/>
        <a:p>
          <a:endParaRPr lang="th-TH"/>
        </a:p>
      </dgm:t>
    </dgm:pt>
    <dgm:pt modelId="{B7BE650E-673B-49C2-B4D1-E452AF9A49F1}" type="sibTrans" cxnId="{3978092A-78F9-406B-BBA0-C24330D4B60D}">
      <dgm:prSet/>
      <dgm:spPr/>
      <dgm:t>
        <a:bodyPr/>
        <a:lstStyle/>
        <a:p>
          <a:endParaRPr lang="th-TH"/>
        </a:p>
      </dgm:t>
    </dgm:pt>
    <dgm:pt modelId="{94478105-091A-4DC2-990A-3B3F6BF7725B}">
      <dgm:prSet phldrT="[ข้อความ]"/>
      <dgm:spPr/>
      <dgm:t>
        <a:bodyPr/>
        <a:lstStyle/>
        <a:p>
          <a:r>
            <a:rPr lang="en-US" dirty="0" smtClean="0"/>
            <a:t>Increase Sales</a:t>
          </a:r>
          <a:endParaRPr lang="th-TH" dirty="0"/>
        </a:p>
      </dgm:t>
    </dgm:pt>
    <dgm:pt modelId="{ED302744-42D6-4B8A-AA39-58863B2C665F}" type="parTrans" cxnId="{134F0D3A-B558-4A32-B545-B890B60AB317}">
      <dgm:prSet/>
      <dgm:spPr/>
      <dgm:t>
        <a:bodyPr/>
        <a:lstStyle/>
        <a:p>
          <a:endParaRPr lang="th-TH"/>
        </a:p>
      </dgm:t>
    </dgm:pt>
    <dgm:pt modelId="{99C81DF0-8985-48D7-B1E9-6CDD3E81AED9}" type="sibTrans" cxnId="{134F0D3A-B558-4A32-B545-B890B60AB317}">
      <dgm:prSet/>
      <dgm:spPr/>
      <dgm:t>
        <a:bodyPr/>
        <a:lstStyle/>
        <a:p>
          <a:endParaRPr lang="th-TH"/>
        </a:p>
      </dgm:t>
    </dgm:pt>
    <dgm:pt modelId="{F5B9A51A-42ED-417F-A68B-384DDF66801C}">
      <dgm:prSet phldrT="[ข้อความ]"/>
      <dgm:spPr/>
      <dgm:t>
        <a:bodyPr/>
        <a:lstStyle/>
        <a:p>
          <a:r>
            <a:rPr lang="en-US" dirty="0" smtClean="0"/>
            <a:t>Celebrate</a:t>
          </a:r>
          <a:endParaRPr lang="th-TH" dirty="0"/>
        </a:p>
      </dgm:t>
    </dgm:pt>
    <dgm:pt modelId="{D3C6862F-E756-4070-A7E4-0EA9A36E63D9}" type="parTrans" cxnId="{22BA89B7-5E64-4B47-9A96-8100156D7EAE}">
      <dgm:prSet/>
      <dgm:spPr/>
      <dgm:t>
        <a:bodyPr/>
        <a:lstStyle/>
        <a:p>
          <a:endParaRPr lang="th-TH"/>
        </a:p>
      </dgm:t>
    </dgm:pt>
    <dgm:pt modelId="{0FB11917-4D37-4059-BBD2-82FC4A39F7CE}" type="sibTrans" cxnId="{22BA89B7-5E64-4B47-9A96-8100156D7EAE}">
      <dgm:prSet/>
      <dgm:spPr/>
      <dgm:t>
        <a:bodyPr/>
        <a:lstStyle/>
        <a:p>
          <a:endParaRPr lang="th-TH"/>
        </a:p>
      </dgm:t>
    </dgm:pt>
    <dgm:pt modelId="{8923DAE9-C133-48AD-A471-25BD5696DB5B}">
      <dgm:prSet phldrT="[ข้อความ]"/>
      <dgm:spPr/>
      <dgm:t>
        <a:bodyPr/>
        <a:lstStyle/>
        <a:p>
          <a:pPr algn="ctr"/>
          <a:r>
            <a:rPr lang="en-US" dirty="0" smtClean="0"/>
            <a:t>Launch new product</a:t>
          </a:r>
          <a:endParaRPr lang="th-TH" dirty="0"/>
        </a:p>
      </dgm:t>
    </dgm:pt>
    <dgm:pt modelId="{CF68B4C8-23B5-4530-8A3B-FDBAAF30D999}" type="parTrans" cxnId="{E6B45E3A-8C9A-4B53-AC1A-6CE0F0EB73F6}">
      <dgm:prSet/>
      <dgm:spPr/>
      <dgm:t>
        <a:bodyPr/>
        <a:lstStyle/>
        <a:p>
          <a:endParaRPr lang="th-TH"/>
        </a:p>
      </dgm:t>
    </dgm:pt>
    <dgm:pt modelId="{B423B304-C222-4FA4-A793-0E54085C9EA7}" type="sibTrans" cxnId="{E6B45E3A-8C9A-4B53-AC1A-6CE0F0EB73F6}">
      <dgm:prSet/>
      <dgm:spPr/>
      <dgm:t>
        <a:bodyPr/>
        <a:lstStyle/>
        <a:p>
          <a:endParaRPr lang="th-TH"/>
        </a:p>
      </dgm:t>
    </dgm:pt>
    <dgm:pt modelId="{790489C3-1AC2-4935-96D7-8CF06F94547F}">
      <dgm:prSet phldrT="[ข้อความ]"/>
      <dgm:spPr/>
      <dgm:t>
        <a:bodyPr/>
        <a:lstStyle/>
        <a:p>
          <a:pPr algn="l"/>
          <a:endParaRPr lang="th-TH" dirty="0"/>
        </a:p>
      </dgm:t>
    </dgm:pt>
    <dgm:pt modelId="{9886CEAF-52BB-46D2-B74A-4C778D27D683}" type="parTrans" cxnId="{9DE44F8B-DE78-461F-A606-C7EECCD37F33}">
      <dgm:prSet/>
      <dgm:spPr/>
      <dgm:t>
        <a:bodyPr/>
        <a:lstStyle/>
        <a:p>
          <a:endParaRPr lang="th-TH"/>
        </a:p>
      </dgm:t>
    </dgm:pt>
    <dgm:pt modelId="{716BB4AC-AEF0-48F7-9F45-8B94722E2F77}" type="sibTrans" cxnId="{9DE44F8B-DE78-461F-A606-C7EECCD37F33}">
      <dgm:prSet/>
      <dgm:spPr/>
      <dgm:t>
        <a:bodyPr/>
        <a:lstStyle/>
        <a:p>
          <a:endParaRPr lang="th-TH"/>
        </a:p>
      </dgm:t>
    </dgm:pt>
    <dgm:pt modelId="{65B72D94-89AE-4734-A28D-B55290F323C2}">
      <dgm:prSet phldrT="[ข้อความ]"/>
      <dgm:spPr/>
      <dgm:t>
        <a:bodyPr/>
        <a:lstStyle/>
        <a:p>
          <a:pPr algn="l"/>
          <a:endParaRPr lang="th-TH" dirty="0"/>
        </a:p>
      </dgm:t>
    </dgm:pt>
    <dgm:pt modelId="{AA284856-76B3-450B-9754-4E9E8D72070C}" type="parTrans" cxnId="{6241612E-3514-465D-B7D1-4CC2058FCE7B}">
      <dgm:prSet/>
      <dgm:spPr/>
      <dgm:t>
        <a:bodyPr/>
        <a:lstStyle/>
        <a:p>
          <a:endParaRPr lang="th-TH"/>
        </a:p>
      </dgm:t>
    </dgm:pt>
    <dgm:pt modelId="{D28BEF4E-A76A-41BF-8AFE-49F8B82E2E95}" type="sibTrans" cxnId="{6241612E-3514-465D-B7D1-4CC2058FCE7B}">
      <dgm:prSet/>
      <dgm:spPr/>
      <dgm:t>
        <a:bodyPr/>
        <a:lstStyle/>
        <a:p>
          <a:endParaRPr lang="th-TH"/>
        </a:p>
      </dgm:t>
    </dgm:pt>
    <dgm:pt modelId="{2D5437DD-E8F4-4A20-B636-D390CDBF162D}" type="pres">
      <dgm:prSet presAssocID="{BA877B41-02E0-453D-BD9E-CC6100B1AB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14BD51-B0A1-474A-9E4E-423976C70C75}" type="pres">
      <dgm:prSet presAssocID="{DAACD2DD-6BD4-468C-ABDD-92D352B8C54E}" presName="root" presStyleCnt="0"/>
      <dgm:spPr/>
    </dgm:pt>
    <dgm:pt modelId="{38184041-C61C-4568-8B28-6BAA30343FD8}" type="pres">
      <dgm:prSet presAssocID="{DAACD2DD-6BD4-468C-ABDD-92D352B8C54E}" presName="rootComposite" presStyleCnt="0"/>
      <dgm:spPr/>
    </dgm:pt>
    <dgm:pt modelId="{65DDD4D4-D75C-475C-A1C5-2B14A30E00C5}" type="pres">
      <dgm:prSet presAssocID="{DAACD2DD-6BD4-468C-ABDD-92D352B8C54E}" presName="rootText" presStyleLbl="node1" presStyleIdx="0" presStyleCnt="1"/>
      <dgm:spPr/>
    </dgm:pt>
    <dgm:pt modelId="{7F6D21A7-FA43-4577-A988-F6FE99375AB0}" type="pres">
      <dgm:prSet presAssocID="{DAACD2DD-6BD4-468C-ABDD-92D352B8C54E}" presName="rootConnector" presStyleLbl="node1" presStyleIdx="0" presStyleCnt="1"/>
      <dgm:spPr/>
    </dgm:pt>
    <dgm:pt modelId="{1EF202B0-AF0F-4C40-B275-A9F81A1F2378}" type="pres">
      <dgm:prSet presAssocID="{DAACD2DD-6BD4-468C-ABDD-92D352B8C54E}" presName="childShape" presStyleCnt="0"/>
      <dgm:spPr/>
    </dgm:pt>
    <dgm:pt modelId="{E3E8A5BA-250F-4245-96C8-0144B1ADF914}" type="pres">
      <dgm:prSet presAssocID="{ED302744-42D6-4B8A-AA39-58863B2C665F}" presName="Name13" presStyleLbl="parChTrans1D2" presStyleIdx="0" presStyleCnt="3"/>
      <dgm:spPr/>
    </dgm:pt>
    <dgm:pt modelId="{64345449-2C29-4049-A3FD-08E07BE54BFF}" type="pres">
      <dgm:prSet presAssocID="{94478105-091A-4DC2-990A-3B3F6BF7725B}" presName="childText" presStyleLbl="bgAcc1" presStyleIdx="0" presStyleCnt="3">
        <dgm:presLayoutVars>
          <dgm:bulletEnabled val="1"/>
        </dgm:presLayoutVars>
      </dgm:prSet>
      <dgm:spPr/>
    </dgm:pt>
    <dgm:pt modelId="{4289FD70-7F75-4481-B62A-4745DDD9D2D8}" type="pres">
      <dgm:prSet presAssocID="{D3C6862F-E756-4070-A7E4-0EA9A36E63D9}" presName="Name13" presStyleLbl="parChTrans1D2" presStyleIdx="1" presStyleCnt="3"/>
      <dgm:spPr/>
    </dgm:pt>
    <dgm:pt modelId="{5BB1BE30-87F4-4679-A009-748E6D56EECC}" type="pres">
      <dgm:prSet presAssocID="{F5B9A51A-42ED-417F-A68B-384DDF66801C}" presName="childText" presStyleLbl="bgAcc1" presStyleIdx="1" presStyleCnt="3">
        <dgm:presLayoutVars>
          <dgm:bulletEnabled val="1"/>
        </dgm:presLayoutVars>
      </dgm:prSet>
      <dgm:spPr/>
    </dgm:pt>
    <dgm:pt modelId="{478B80C1-E927-430F-9E4F-0AD1CBA43911}" type="pres">
      <dgm:prSet presAssocID="{CF68B4C8-23B5-4530-8A3B-FDBAAF30D999}" presName="Name13" presStyleLbl="parChTrans1D2" presStyleIdx="2" presStyleCnt="3"/>
      <dgm:spPr/>
    </dgm:pt>
    <dgm:pt modelId="{7518E93F-0169-42E8-B5FD-EF8A917BAAA8}" type="pres">
      <dgm:prSet presAssocID="{8923DAE9-C133-48AD-A471-25BD5696DB5B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48E576C-88BD-495D-A34F-F90BAFB6D37D}" type="presOf" srcId="{CF68B4C8-23B5-4530-8A3B-FDBAAF30D999}" destId="{478B80C1-E927-430F-9E4F-0AD1CBA43911}" srcOrd="0" destOrd="0" presId="urn:microsoft.com/office/officeart/2005/8/layout/hierarchy3"/>
    <dgm:cxn modelId="{9DE44F8B-DE78-461F-A606-C7EECCD37F33}" srcId="{8923DAE9-C133-48AD-A471-25BD5696DB5B}" destId="{790489C3-1AC2-4935-96D7-8CF06F94547F}" srcOrd="0" destOrd="0" parTransId="{9886CEAF-52BB-46D2-B74A-4C778D27D683}" sibTransId="{716BB4AC-AEF0-48F7-9F45-8B94722E2F77}"/>
    <dgm:cxn modelId="{E6B45E3A-8C9A-4B53-AC1A-6CE0F0EB73F6}" srcId="{DAACD2DD-6BD4-468C-ABDD-92D352B8C54E}" destId="{8923DAE9-C133-48AD-A471-25BD5696DB5B}" srcOrd="2" destOrd="0" parTransId="{CF68B4C8-23B5-4530-8A3B-FDBAAF30D999}" sibTransId="{B423B304-C222-4FA4-A793-0E54085C9EA7}"/>
    <dgm:cxn modelId="{3978092A-78F9-406B-BBA0-C24330D4B60D}" srcId="{BA877B41-02E0-453D-BD9E-CC6100B1AB5A}" destId="{DAACD2DD-6BD4-468C-ABDD-92D352B8C54E}" srcOrd="0" destOrd="0" parTransId="{1687617A-7716-4DDC-9748-977E01507CFA}" sibTransId="{B7BE650E-673B-49C2-B4D1-E452AF9A49F1}"/>
    <dgm:cxn modelId="{AC475F46-C7CA-48B1-8D0A-BC721338D772}" type="presOf" srcId="{65B72D94-89AE-4734-A28D-B55290F323C2}" destId="{7518E93F-0169-42E8-B5FD-EF8A917BAAA8}" srcOrd="0" destOrd="2" presId="urn:microsoft.com/office/officeart/2005/8/layout/hierarchy3"/>
    <dgm:cxn modelId="{D14C493E-DF72-473C-A201-59B761DE245D}" type="presOf" srcId="{F5B9A51A-42ED-417F-A68B-384DDF66801C}" destId="{5BB1BE30-87F4-4679-A009-748E6D56EECC}" srcOrd="0" destOrd="0" presId="urn:microsoft.com/office/officeart/2005/8/layout/hierarchy3"/>
    <dgm:cxn modelId="{FE4EABB0-C71A-4D95-83C0-8C552DF84A43}" type="presOf" srcId="{94478105-091A-4DC2-990A-3B3F6BF7725B}" destId="{64345449-2C29-4049-A3FD-08E07BE54BFF}" srcOrd="0" destOrd="0" presId="urn:microsoft.com/office/officeart/2005/8/layout/hierarchy3"/>
    <dgm:cxn modelId="{D166CA9A-2087-4171-AD82-C44E9E7D240D}" type="presOf" srcId="{BA877B41-02E0-453D-BD9E-CC6100B1AB5A}" destId="{2D5437DD-E8F4-4A20-B636-D390CDBF162D}" srcOrd="0" destOrd="0" presId="urn:microsoft.com/office/officeart/2005/8/layout/hierarchy3"/>
    <dgm:cxn modelId="{8E967194-1CFF-4B7A-9C64-EA8AD6D14706}" type="presOf" srcId="{D3C6862F-E756-4070-A7E4-0EA9A36E63D9}" destId="{4289FD70-7F75-4481-B62A-4745DDD9D2D8}" srcOrd="0" destOrd="0" presId="urn:microsoft.com/office/officeart/2005/8/layout/hierarchy3"/>
    <dgm:cxn modelId="{CAC9DCC5-BC86-4E90-9001-5A809BE14F8A}" type="presOf" srcId="{DAACD2DD-6BD4-468C-ABDD-92D352B8C54E}" destId="{7F6D21A7-FA43-4577-A988-F6FE99375AB0}" srcOrd="1" destOrd="0" presId="urn:microsoft.com/office/officeart/2005/8/layout/hierarchy3"/>
    <dgm:cxn modelId="{6241612E-3514-465D-B7D1-4CC2058FCE7B}" srcId="{8923DAE9-C133-48AD-A471-25BD5696DB5B}" destId="{65B72D94-89AE-4734-A28D-B55290F323C2}" srcOrd="1" destOrd="0" parTransId="{AA284856-76B3-450B-9754-4E9E8D72070C}" sibTransId="{D28BEF4E-A76A-41BF-8AFE-49F8B82E2E95}"/>
    <dgm:cxn modelId="{350D0E75-792D-438B-9624-F6603B3C3F85}" type="presOf" srcId="{790489C3-1AC2-4935-96D7-8CF06F94547F}" destId="{7518E93F-0169-42E8-B5FD-EF8A917BAAA8}" srcOrd="0" destOrd="1" presId="urn:microsoft.com/office/officeart/2005/8/layout/hierarchy3"/>
    <dgm:cxn modelId="{134F0D3A-B558-4A32-B545-B890B60AB317}" srcId="{DAACD2DD-6BD4-468C-ABDD-92D352B8C54E}" destId="{94478105-091A-4DC2-990A-3B3F6BF7725B}" srcOrd="0" destOrd="0" parTransId="{ED302744-42D6-4B8A-AA39-58863B2C665F}" sibTransId="{99C81DF0-8985-48D7-B1E9-6CDD3E81AED9}"/>
    <dgm:cxn modelId="{018CBCA6-1BE9-4A9E-94E6-9D43FEDDB054}" type="presOf" srcId="{ED302744-42D6-4B8A-AA39-58863B2C665F}" destId="{E3E8A5BA-250F-4245-96C8-0144B1ADF914}" srcOrd="0" destOrd="0" presId="urn:microsoft.com/office/officeart/2005/8/layout/hierarchy3"/>
    <dgm:cxn modelId="{45B9CF2E-249A-4E61-A86C-CFCE65B637C3}" type="presOf" srcId="{8923DAE9-C133-48AD-A471-25BD5696DB5B}" destId="{7518E93F-0169-42E8-B5FD-EF8A917BAAA8}" srcOrd="0" destOrd="0" presId="urn:microsoft.com/office/officeart/2005/8/layout/hierarchy3"/>
    <dgm:cxn modelId="{22BA89B7-5E64-4B47-9A96-8100156D7EAE}" srcId="{DAACD2DD-6BD4-468C-ABDD-92D352B8C54E}" destId="{F5B9A51A-42ED-417F-A68B-384DDF66801C}" srcOrd="1" destOrd="0" parTransId="{D3C6862F-E756-4070-A7E4-0EA9A36E63D9}" sibTransId="{0FB11917-4D37-4059-BBD2-82FC4A39F7CE}"/>
    <dgm:cxn modelId="{237270ED-1988-43AF-9382-A1396B61E29A}" type="presOf" srcId="{DAACD2DD-6BD4-468C-ABDD-92D352B8C54E}" destId="{65DDD4D4-D75C-475C-A1C5-2B14A30E00C5}" srcOrd="0" destOrd="0" presId="urn:microsoft.com/office/officeart/2005/8/layout/hierarchy3"/>
    <dgm:cxn modelId="{BE892DB1-97CE-440C-B349-3B51BC71CC43}" type="presParOf" srcId="{2D5437DD-E8F4-4A20-B636-D390CDBF162D}" destId="{CD14BD51-B0A1-474A-9E4E-423976C70C75}" srcOrd="0" destOrd="0" presId="urn:microsoft.com/office/officeart/2005/8/layout/hierarchy3"/>
    <dgm:cxn modelId="{A5BD8A12-8070-4602-AEFF-3B06C8CEDEA3}" type="presParOf" srcId="{CD14BD51-B0A1-474A-9E4E-423976C70C75}" destId="{38184041-C61C-4568-8B28-6BAA30343FD8}" srcOrd="0" destOrd="0" presId="urn:microsoft.com/office/officeart/2005/8/layout/hierarchy3"/>
    <dgm:cxn modelId="{84F51096-4AD2-4DB3-8EA8-7BD2DA5312AB}" type="presParOf" srcId="{38184041-C61C-4568-8B28-6BAA30343FD8}" destId="{65DDD4D4-D75C-475C-A1C5-2B14A30E00C5}" srcOrd="0" destOrd="0" presId="urn:microsoft.com/office/officeart/2005/8/layout/hierarchy3"/>
    <dgm:cxn modelId="{30CD5140-89A1-4E36-A71F-E5104F67432B}" type="presParOf" srcId="{38184041-C61C-4568-8B28-6BAA30343FD8}" destId="{7F6D21A7-FA43-4577-A988-F6FE99375AB0}" srcOrd="1" destOrd="0" presId="urn:microsoft.com/office/officeart/2005/8/layout/hierarchy3"/>
    <dgm:cxn modelId="{06F8A047-8BEB-4C2C-AEAD-9E0206380451}" type="presParOf" srcId="{CD14BD51-B0A1-474A-9E4E-423976C70C75}" destId="{1EF202B0-AF0F-4C40-B275-A9F81A1F2378}" srcOrd="1" destOrd="0" presId="urn:microsoft.com/office/officeart/2005/8/layout/hierarchy3"/>
    <dgm:cxn modelId="{44964152-D91F-448D-AD3B-F4EA28B4B341}" type="presParOf" srcId="{1EF202B0-AF0F-4C40-B275-A9F81A1F2378}" destId="{E3E8A5BA-250F-4245-96C8-0144B1ADF914}" srcOrd="0" destOrd="0" presId="urn:microsoft.com/office/officeart/2005/8/layout/hierarchy3"/>
    <dgm:cxn modelId="{43ACC482-94CC-41A0-B355-FD75AACBECC0}" type="presParOf" srcId="{1EF202B0-AF0F-4C40-B275-A9F81A1F2378}" destId="{64345449-2C29-4049-A3FD-08E07BE54BFF}" srcOrd="1" destOrd="0" presId="urn:microsoft.com/office/officeart/2005/8/layout/hierarchy3"/>
    <dgm:cxn modelId="{458B7105-A79B-49D3-8AC7-AD0B94AA7000}" type="presParOf" srcId="{1EF202B0-AF0F-4C40-B275-A9F81A1F2378}" destId="{4289FD70-7F75-4481-B62A-4745DDD9D2D8}" srcOrd="2" destOrd="0" presId="urn:microsoft.com/office/officeart/2005/8/layout/hierarchy3"/>
    <dgm:cxn modelId="{5B2F152C-A0B6-42EA-892B-57FCFD38005C}" type="presParOf" srcId="{1EF202B0-AF0F-4C40-B275-A9F81A1F2378}" destId="{5BB1BE30-87F4-4679-A009-748E6D56EECC}" srcOrd="3" destOrd="0" presId="urn:microsoft.com/office/officeart/2005/8/layout/hierarchy3"/>
    <dgm:cxn modelId="{BE53C009-E9A4-401B-BDDC-87F0B3853158}" type="presParOf" srcId="{1EF202B0-AF0F-4C40-B275-A9F81A1F2378}" destId="{478B80C1-E927-430F-9E4F-0AD1CBA43911}" srcOrd="4" destOrd="0" presId="urn:microsoft.com/office/officeart/2005/8/layout/hierarchy3"/>
    <dgm:cxn modelId="{C07AA3A7-A748-4A61-942B-7B9F51C5198B}" type="presParOf" srcId="{1EF202B0-AF0F-4C40-B275-A9F81A1F2378}" destId="{7518E93F-0169-42E8-B5FD-EF8A917BAAA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5162E-3455-4FC0-8EFB-AD3D3F2DE1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BF03292-823F-424D-BD39-AF1371FE6DA8}">
      <dgm:prSet phldrT="[ข้อความ]"/>
      <dgm:spPr/>
      <dgm:t>
        <a:bodyPr/>
        <a:lstStyle/>
        <a:p>
          <a:r>
            <a:rPr lang="en-US" dirty="0" smtClean="0"/>
            <a:t>Church, Temple</a:t>
          </a:r>
          <a:endParaRPr lang="th-TH" dirty="0"/>
        </a:p>
      </dgm:t>
    </dgm:pt>
    <dgm:pt modelId="{C07A6EB5-9FD7-45BB-A267-DD945B010948}" type="parTrans" cxnId="{DD4FB179-0E90-450A-BB23-7A480D97E1EB}">
      <dgm:prSet/>
      <dgm:spPr/>
      <dgm:t>
        <a:bodyPr/>
        <a:lstStyle/>
        <a:p>
          <a:endParaRPr lang="th-TH"/>
        </a:p>
      </dgm:t>
    </dgm:pt>
    <dgm:pt modelId="{D94BB690-71DC-444E-ABEB-D3C48D30E29D}" type="sibTrans" cxnId="{DD4FB179-0E90-450A-BB23-7A480D97E1EB}">
      <dgm:prSet/>
      <dgm:spPr/>
      <dgm:t>
        <a:bodyPr/>
        <a:lstStyle/>
        <a:p>
          <a:endParaRPr lang="th-TH"/>
        </a:p>
      </dgm:t>
    </dgm:pt>
    <dgm:pt modelId="{CB12BBFD-C661-4D17-81F1-F8ECB8FE5DB7}">
      <dgm:prSet phldrT="[ข้อความ]"/>
      <dgm:spPr/>
      <dgm:t>
        <a:bodyPr/>
        <a:lstStyle/>
        <a:p>
          <a:r>
            <a:rPr lang="en-US" dirty="0" smtClean="0"/>
            <a:t>Sport Field</a:t>
          </a:r>
          <a:endParaRPr lang="th-TH" dirty="0"/>
        </a:p>
      </dgm:t>
    </dgm:pt>
    <dgm:pt modelId="{ED5079B7-3ED9-4B47-9DA4-58AC2FD78507}" type="parTrans" cxnId="{72E69C9A-5DFD-44FB-AB5C-7D1D84D864F6}">
      <dgm:prSet/>
      <dgm:spPr/>
      <dgm:t>
        <a:bodyPr/>
        <a:lstStyle/>
        <a:p>
          <a:endParaRPr lang="th-TH"/>
        </a:p>
      </dgm:t>
    </dgm:pt>
    <dgm:pt modelId="{9F16C3CC-22C0-438A-936B-11D082839245}" type="sibTrans" cxnId="{72E69C9A-5DFD-44FB-AB5C-7D1D84D864F6}">
      <dgm:prSet/>
      <dgm:spPr/>
      <dgm:t>
        <a:bodyPr/>
        <a:lstStyle/>
        <a:p>
          <a:endParaRPr lang="th-TH"/>
        </a:p>
      </dgm:t>
    </dgm:pt>
    <dgm:pt modelId="{175D1797-0F53-4253-8CDA-EAF131F97D10}">
      <dgm:prSet phldrT="[ข้อความ]"/>
      <dgm:spPr/>
      <dgm:t>
        <a:bodyPr/>
        <a:lstStyle/>
        <a:p>
          <a:r>
            <a:rPr lang="en-US" dirty="0" smtClean="0"/>
            <a:t>Hotel</a:t>
          </a:r>
          <a:endParaRPr lang="th-TH" dirty="0"/>
        </a:p>
      </dgm:t>
    </dgm:pt>
    <dgm:pt modelId="{896BB0C7-CA14-4B4C-9A90-57AE1FCAB659}" type="parTrans" cxnId="{7E6AEB7D-EB3B-4200-97AE-4BE6A8918630}">
      <dgm:prSet/>
      <dgm:spPr/>
      <dgm:t>
        <a:bodyPr/>
        <a:lstStyle/>
        <a:p>
          <a:endParaRPr lang="th-TH"/>
        </a:p>
      </dgm:t>
    </dgm:pt>
    <dgm:pt modelId="{1308EE22-6B22-4874-9D46-67F521EEBA73}" type="sibTrans" cxnId="{7E6AEB7D-EB3B-4200-97AE-4BE6A8918630}">
      <dgm:prSet/>
      <dgm:spPr/>
      <dgm:t>
        <a:bodyPr/>
        <a:lstStyle/>
        <a:p>
          <a:endParaRPr lang="th-TH"/>
        </a:p>
      </dgm:t>
    </dgm:pt>
    <dgm:pt modelId="{BE8F6B0A-9811-4F1A-8904-E34BF57D6577}">
      <dgm:prSet/>
      <dgm:spPr/>
      <dgm:t>
        <a:bodyPr/>
        <a:lstStyle/>
        <a:p>
          <a:r>
            <a:rPr lang="en-US" dirty="0" smtClean="0"/>
            <a:t>Beach</a:t>
          </a:r>
          <a:endParaRPr lang="th-TH" dirty="0"/>
        </a:p>
      </dgm:t>
    </dgm:pt>
    <dgm:pt modelId="{6D1131FF-6D9D-45B9-9FE4-81628105318E}" type="parTrans" cxnId="{F4E317AD-5300-4080-BA5D-CCBD96EFDFC4}">
      <dgm:prSet/>
      <dgm:spPr/>
      <dgm:t>
        <a:bodyPr/>
        <a:lstStyle/>
        <a:p>
          <a:endParaRPr lang="th-TH"/>
        </a:p>
      </dgm:t>
    </dgm:pt>
    <dgm:pt modelId="{041D37DC-B747-4BB3-925C-29CE4794F2B1}" type="sibTrans" cxnId="{F4E317AD-5300-4080-BA5D-CCBD96EFDFC4}">
      <dgm:prSet/>
      <dgm:spPr/>
      <dgm:t>
        <a:bodyPr/>
        <a:lstStyle/>
        <a:p>
          <a:endParaRPr lang="th-TH"/>
        </a:p>
      </dgm:t>
    </dgm:pt>
    <dgm:pt modelId="{C16EDABA-311D-4DE0-9D8E-47226D12148D}" type="pres">
      <dgm:prSet presAssocID="{96E5162E-3455-4FC0-8EFB-AD3D3F2DE1F5}" presName="linearFlow" presStyleCnt="0">
        <dgm:presLayoutVars>
          <dgm:dir/>
          <dgm:resizeHandles val="exact"/>
        </dgm:presLayoutVars>
      </dgm:prSet>
      <dgm:spPr/>
    </dgm:pt>
    <dgm:pt modelId="{0F0CCEC2-9CF6-4EE3-B008-25676828DEDB}" type="pres">
      <dgm:prSet presAssocID="{8BF03292-823F-424D-BD39-AF1371FE6DA8}" presName="composite" presStyleCnt="0"/>
      <dgm:spPr/>
    </dgm:pt>
    <dgm:pt modelId="{B10920B0-E33A-4765-9560-15156495C8C6}" type="pres">
      <dgm:prSet presAssocID="{8BF03292-823F-424D-BD39-AF1371FE6DA8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2C31ED-F3D8-4550-B131-FC40D2196212}" type="pres">
      <dgm:prSet presAssocID="{8BF03292-823F-424D-BD39-AF1371FE6DA8}" presName="txShp" presStyleLbl="node1" presStyleIdx="0" presStyleCnt="4">
        <dgm:presLayoutVars>
          <dgm:bulletEnabled val="1"/>
        </dgm:presLayoutVars>
      </dgm:prSet>
      <dgm:spPr/>
    </dgm:pt>
    <dgm:pt modelId="{4098D46F-D060-467A-901E-C34A86538D75}" type="pres">
      <dgm:prSet presAssocID="{D94BB690-71DC-444E-ABEB-D3C48D30E29D}" presName="spacing" presStyleCnt="0"/>
      <dgm:spPr/>
    </dgm:pt>
    <dgm:pt modelId="{C6BD2594-E060-4091-B763-2876C9F70F84}" type="pres">
      <dgm:prSet presAssocID="{CB12BBFD-C661-4D17-81F1-F8ECB8FE5DB7}" presName="composite" presStyleCnt="0"/>
      <dgm:spPr/>
    </dgm:pt>
    <dgm:pt modelId="{56AF2005-ABC1-4214-879F-602228752590}" type="pres">
      <dgm:prSet presAssocID="{CB12BBFD-C661-4D17-81F1-F8ECB8FE5DB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57FE11-07CA-4A15-8435-096D16C375E4}" type="pres">
      <dgm:prSet presAssocID="{CB12BBFD-C661-4D17-81F1-F8ECB8FE5DB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B0ABAF-A3F6-4BD6-B1C5-5B9278A03E81}" type="pres">
      <dgm:prSet presAssocID="{9F16C3CC-22C0-438A-936B-11D082839245}" presName="spacing" presStyleCnt="0"/>
      <dgm:spPr/>
    </dgm:pt>
    <dgm:pt modelId="{2C3E1860-7BC6-40A5-86FC-37615D417DAB}" type="pres">
      <dgm:prSet presAssocID="{175D1797-0F53-4253-8CDA-EAF131F97D10}" presName="composite" presStyleCnt="0"/>
      <dgm:spPr/>
    </dgm:pt>
    <dgm:pt modelId="{4AA26061-E53A-43F1-9D84-B15C31CB9A1F}" type="pres">
      <dgm:prSet presAssocID="{175D1797-0F53-4253-8CDA-EAF131F97D10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BBC551-C1DB-4B9A-8E6C-38A221D011CE}" type="pres">
      <dgm:prSet presAssocID="{175D1797-0F53-4253-8CDA-EAF131F97D10}" presName="txShp" presStyleLbl="node1" presStyleIdx="2" presStyleCnt="4">
        <dgm:presLayoutVars>
          <dgm:bulletEnabled val="1"/>
        </dgm:presLayoutVars>
      </dgm:prSet>
      <dgm:spPr/>
    </dgm:pt>
    <dgm:pt modelId="{2FD7A617-BF0F-4C86-A98E-2A17FBF64AAA}" type="pres">
      <dgm:prSet presAssocID="{1308EE22-6B22-4874-9D46-67F521EEBA73}" presName="spacing" presStyleCnt="0"/>
      <dgm:spPr/>
    </dgm:pt>
    <dgm:pt modelId="{716D8E71-A542-47B4-B1F1-D51262F9CF97}" type="pres">
      <dgm:prSet presAssocID="{BE8F6B0A-9811-4F1A-8904-E34BF57D6577}" presName="composite" presStyleCnt="0"/>
      <dgm:spPr/>
    </dgm:pt>
    <dgm:pt modelId="{749A1D00-5394-4134-BBE5-4154E9A23CE9}" type="pres">
      <dgm:prSet presAssocID="{BE8F6B0A-9811-4F1A-8904-E34BF57D657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110FE53-FA9E-440B-A9EC-FBFDC3BF1A66}" type="pres">
      <dgm:prSet presAssocID="{BE8F6B0A-9811-4F1A-8904-E34BF57D6577}" presName="txShp" presStyleLbl="node1" presStyleIdx="3" presStyleCnt="4">
        <dgm:presLayoutVars>
          <dgm:bulletEnabled val="1"/>
        </dgm:presLayoutVars>
      </dgm:prSet>
      <dgm:spPr/>
    </dgm:pt>
  </dgm:ptLst>
  <dgm:cxnLst>
    <dgm:cxn modelId="{E847A451-96AB-4B29-9547-FE55F394D8E0}" type="presOf" srcId="{CB12BBFD-C661-4D17-81F1-F8ECB8FE5DB7}" destId="{4757FE11-07CA-4A15-8435-096D16C375E4}" srcOrd="0" destOrd="0" presId="urn:microsoft.com/office/officeart/2005/8/layout/vList3"/>
    <dgm:cxn modelId="{DA846CAC-D28D-4408-B017-CBEEF8CEE64A}" type="presOf" srcId="{96E5162E-3455-4FC0-8EFB-AD3D3F2DE1F5}" destId="{C16EDABA-311D-4DE0-9D8E-47226D12148D}" srcOrd="0" destOrd="0" presId="urn:microsoft.com/office/officeart/2005/8/layout/vList3"/>
    <dgm:cxn modelId="{7365833E-35B3-48F4-96D3-B2D56C1873D6}" type="presOf" srcId="{8BF03292-823F-424D-BD39-AF1371FE6DA8}" destId="{082C31ED-F3D8-4550-B131-FC40D2196212}" srcOrd="0" destOrd="0" presId="urn:microsoft.com/office/officeart/2005/8/layout/vList3"/>
    <dgm:cxn modelId="{7E6AEB7D-EB3B-4200-97AE-4BE6A8918630}" srcId="{96E5162E-3455-4FC0-8EFB-AD3D3F2DE1F5}" destId="{175D1797-0F53-4253-8CDA-EAF131F97D10}" srcOrd="2" destOrd="0" parTransId="{896BB0C7-CA14-4B4C-9A90-57AE1FCAB659}" sibTransId="{1308EE22-6B22-4874-9D46-67F521EEBA73}"/>
    <dgm:cxn modelId="{DD4FB179-0E90-450A-BB23-7A480D97E1EB}" srcId="{96E5162E-3455-4FC0-8EFB-AD3D3F2DE1F5}" destId="{8BF03292-823F-424D-BD39-AF1371FE6DA8}" srcOrd="0" destOrd="0" parTransId="{C07A6EB5-9FD7-45BB-A267-DD945B010948}" sibTransId="{D94BB690-71DC-444E-ABEB-D3C48D30E29D}"/>
    <dgm:cxn modelId="{9B1DA589-3B1F-4604-8B22-25AA1501646A}" type="presOf" srcId="{BE8F6B0A-9811-4F1A-8904-E34BF57D6577}" destId="{5110FE53-FA9E-440B-A9EC-FBFDC3BF1A66}" srcOrd="0" destOrd="0" presId="urn:microsoft.com/office/officeart/2005/8/layout/vList3"/>
    <dgm:cxn modelId="{F4E317AD-5300-4080-BA5D-CCBD96EFDFC4}" srcId="{96E5162E-3455-4FC0-8EFB-AD3D3F2DE1F5}" destId="{BE8F6B0A-9811-4F1A-8904-E34BF57D6577}" srcOrd="3" destOrd="0" parTransId="{6D1131FF-6D9D-45B9-9FE4-81628105318E}" sibTransId="{041D37DC-B747-4BB3-925C-29CE4794F2B1}"/>
    <dgm:cxn modelId="{72E69C9A-5DFD-44FB-AB5C-7D1D84D864F6}" srcId="{96E5162E-3455-4FC0-8EFB-AD3D3F2DE1F5}" destId="{CB12BBFD-C661-4D17-81F1-F8ECB8FE5DB7}" srcOrd="1" destOrd="0" parTransId="{ED5079B7-3ED9-4B47-9DA4-58AC2FD78507}" sibTransId="{9F16C3CC-22C0-438A-936B-11D082839245}"/>
    <dgm:cxn modelId="{F5F59264-20FE-4261-8B2E-667C78D3D7D2}" type="presOf" srcId="{175D1797-0F53-4253-8CDA-EAF131F97D10}" destId="{FEBBC551-C1DB-4B9A-8E6C-38A221D011CE}" srcOrd="0" destOrd="0" presId="urn:microsoft.com/office/officeart/2005/8/layout/vList3"/>
    <dgm:cxn modelId="{DD340986-84C4-41C4-8977-9C923B88F315}" type="presParOf" srcId="{C16EDABA-311D-4DE0-9D8E-47226D12148D}" destId="{0F0CCEC2-9CF6-4EE3-B008-25676828DEDB}" srcOrd="0" destOrd="0" presId="urn:microsoft.com/office/officeart/2005/8/layout/vList3"/>
    <dgm:cxn modelId="{3574922F-F91E-406E-9248-C4CD98E8B35F}" type="presParOf" srcId="{0F0CCEC2-9CF6-4EE3-B008-25676828DEDB}" destId="{B10920B0-E33A-4765-9560-15156495C8C6}" srcOrd="0" destOrd="0" presId="urn:microsoft.com/office/officeart/2005/8/layout/vList3"/>
    <dgm:cxn modelId="{657D23B3-07A1-4F56-9BD3-9A6302F455C5}" type="presParOf" srcId="{0F0CCEC2-9CF6-4EE3-B008-25676828DEDB}" destId="{082C31ED-F3D8-4550-B131-FC40D2196212}" srcOrd="1" destOrd="0" presId="urn:microsoft.com/office/officeart/2005/8/layout/vList3"/>
    <dgm:cxn modelId="{735F1165-776F-4B84-B286-118C389B8F64}" type="presParOf" srcId="{C16EDABA-311D-4DE0-9D8E-47226D12148D}" destId="{4098D46F-D060-467A-901E-C34A86538D75}" srcOrd="1" destOrd="0" presId="urn:microsoft.com/office/officeart/2005/8/layout/vList3"/>
    <dgm:cxn modelId="{411C6935-0AB0-494C-96DF-8EAB63740FDD}" type="presParOf" srcId="{C16EDABA-311D-4DE0-9D8E-47226D12148D}" destId="{C6BD2594-E060-4091-B763-2876C9F70F84}" srcOrd="2" destOrd="0" presId="urn:microsoft.com/office/officeart/2005/8/layout/vList3"/>
    <dgm:cxn modelId="{AF6BB3AD-E7FB-4D25-A749-1D0DCEE63BFB}" type="presParOf" srcId="{C6BD2594-E060-4091-B763-2876C9F70F84}" destId="{56AF2005-ABC1-4214-879F-602228752590}" srcOrd="0" destOrd="0" presId="urn:microsoft.com/office/officeart/2005/8/layout/vList3"/>
    <dgm:cxn modelId="{AF964288-EC5E-4079-8802-509F376B9948}" type="presParOf" srcId="{C6BD2594-E060-4091-B763-2876C9F70F84}" destId="{4757FE11-07CA-4A15-8435-096D16C375E4}" srcOrd="1" destOrd="0" presId="urn:microsoft.com/office/officeart/2005/8/layout/vList3"/>
    <dgm:cxn modelId="{5F3C25C9-E849-4BD2-956A-7358DFA341E0}" type="presParOf" srcId="{C16EDABA-311D-4DE0-9D8E-47226D12148D}" destId="{C8B0ABAF-A3F6-4BD6-B1C5-5B9278A03E81}" srcOrd="3" destOrd="0" presId="urn:microsoft.com/office/officeart/2005/8/layout/vList3"/>
    <dgm:cxn modelId="{BCBD28DC-EE9D-4C37-82B9-19A785959516}" type="presParOf" srcId="{C16EDABA-311D-4DE0-9D8E-47226D12148D}" destId="{2C3E1860-7BC6-40A5-86FC-37615D417DAB}" srcOrd="4" destOrd="0" presId="urn:microsoft.com/office/officeart/2005/8/layout/vList3"/>
    <dgm:cxn modelId="{8C629C0B-FCDA-4801-A179-E3B36DBCB7E0}" type="presParOf" srcId="{2C3E1860-7BC6-40A5-86FC-37615D417DAB}" destId="{4AA26061-E53A-43F1-9D84-B15C31CB9A1F}" srcOrd="0" destOrd="0" presId="urn:microsoft.com/office/officeart/2005/8/layout/vList3"/>
    <dgm:cxn modelId="{C850E0E3-26ED-467D-BAD9-E67F7ADF9D9E}" type="presParOf" srcId="{2C3E1860-7BC6-40A5-86FC-37615D417DAB}" destId="{FEBBC551-C1DB-4B9A-8E6C-38A221D011CE}" srcOrd="1" destOrd="0" presId="urn:microsoft.com/office/officeart/2005/8/layout/vList3"/>
    <dgm:cxn modelId="{B9C7314D-AF06-468E-A899-CB5B64004637}" type="presParOf" srcId="{C16EDABA-311D-4DE0-9D8E-47226D12148D}" destId="{2FD7A617-BF0F-4C86-A98E-2A17FBF64AAA}" srcOrd="5" destOrd="0" presId="urn:microsoft.com/office/officeart/2005/8/layout/vList3"/>
    <dgm:cxn modelId="{AEA1B2CC-1F22-4AB3-AE70-B378B907D9BA}" type="presParOf" srcId="{C16EDABA-311D-4DE0-9D8E-47226D12148D}" destId="{716D8E71-A542-47B4-B1F1-D51262F9CF97}" srcOrd="6" destOrd="0" presId="urn:microsoft.com/office/officeart/2005/8/layout/vList3"/>
    <dgm:cxn modelId="{D22FC0C8-16D8-441E-9C7F-433DCAD5985B}" type="presParOf" srcId="{716D8E71-A542-47B4-B1F1-D51262F9CF97}" destId="{749A1D00-5394-4134-BBE5-4154E9A23CE9}" srcOrd="0" destOrd="0" presId="urn:microsoft.com/office/officeart/2005/8/layout/vList3"/>
    <dgm:cxn modelId="{0744E417-50D4-4056-B8BA-F70D3111B42E}" type="presParOf" srcId="{716D8E71-A542-47B4-B1F1-D51262F9CF97}" destId="{5110FE53-FA9E-440B-A9EC-FBFDC3BF1A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D9A54-1202-417A-9E03-65B530D9DA83}">
      <dsp:nvSpPr>
        <dsp:cNvPr id="0" name=""/>
        <dsp:cNvSpPr/>
      </dsp:nvSpPr>
      <dsp:spPr>
        <a:xfrm rot="16200000">
          <a:off x="851972" y="-851972"/>
          <a:ext cx="1860450" cy="35643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Leisure Events (Leisure/sports/recreation)</a:t>
          </a:r>
          <a:endParaRPr lang="th-TH" sz="2000" kern="1200" dirty="0"/>
        </a:p>
      </dsp:txBody>
      <dsp:txXfrm rot="16200000">
        <a:off x="1084528" y="-1084528"/>
        <a:ext cx="1395338" cy="3564395"/>
      </dsp:txXfrm>
    </dsp:sp>
    <dsp:sp modelId="{640E1FF5-B4DF-4790-82BD-5BD455E1BDEA}">
      <dsp:nvSpPr>
        <dsp:cNvPr id="0" name=""/>
        <dsp:cNvSpPr/>
      </dsp:nvSpPr>
      <dsp:spPr>
        <a:xfrm>
          <a:off x="3564395" y="0"/>
          <a:ext cx="3564395" cy="18604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Cultural Events                                                              (ceremonial/sacred/heritage/art/folklore)</a:t>
          </a:r>
          <a:endParaRPr lang="th-TH" sz="2000" kern="1200" dirty="0"/>
        </a:p>
      </dsp:txBody>
      <dsp:txXfrm>
        <a:off x="3564395" y="0"/>
        <a:ext cx="3564395" cy="1395338"/>
      </dsp:txXfrm>
    </dsp:sp>
    <dsp:sp modelId="{8001F4AE-E107-4A77-ABC4-E970271625ED}">
      <dsp:nvSpPr>
        <dsp:cNvPr id="0" name=""/>
        <dsp:cNvSpPr/>
      </dsp:nvSpPr>
      <dsp:spPr>
        <a:xfrm rot="10800000">
          <a:off x="0" y="1860450"/>
          <a:ext cx="3564395" cy="18604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Personal Events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(wedding/birthday/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anniversary)</a:t>
          </a:r>
          <a:endParaRPr lang="th-TH" sz="2000" kern="1200" dirty="0"/>
        </a:p>
      </dsp:txBody>
      <dsp:txXfrm rot="10800000">
        <a:off x="0" y="2325563"/>
        <a:ext cx="3564395" cy="1395338"/>
      </dsp:txXfrm>
    </dsp:sp>
    <dsp:sp modelId="{195633AB-AB2C-4A58-A4EF-3C8D046BCD7E}">
      <dsp:nvSpPr>
        <dsp:cNvPr id="0" name=""/>
        <dsp:cNvSpPr/>
      </dsp:nvSpPr>
      <dsp:spPr>
        <a:xfrm rot="5400000">
          <a:off x="4416368" y="1008478"/>
          <a:ext cx="1860450" cy="35643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Organization Events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(commercial/political/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charitable/sales)</a:t>
          </a:r>
          <a:endParaRPr lang="th-TH" sz="2000" kern="1200" dirty="0"/>
        </a:p>
      </dsp:txBody>
      <dsp:txXfrm rot="5400000">
        <a:off x="4648924" y="1241034"/>
        <a:ext cx="1395338" cy="3564395"/>
      </dsp:txXfrm>
    </dsp:sp>
    <dsp:sp modelId="{9E6DE2A2-BD05-445A-8FCC-182602BDE508}">
      <dsp:nvSpPr>
        <dsp:cNvPr id="0" name=""/>
        <dsp:cNvSpPr/>
      </dsp:nvSpPr>
      <dsp:spPr>
        <a:xfrm>
          <a:off x="2495077" y="1395338"/>
          <a:ext cx="2138637" cy="9302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Events</a:t>
          </a:r>
          <a:endParaRPr lang="th-TH" sz="3500" kern="1200" dirty="0"/>
        </a:p>
      </dsp:txBody>
      <dsp:txXfrm>
        <a:off x="2495077" y="1395338"/>
        <a:ext cx="2138637" cy="9302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DDD4D4-D75C-475C-A1C5-2B14A30E00C5}">
      <dsp:nvSpPr>
        <dsp:cNvPr id="0" name=""/>
        <dsp:cNvSpPr/>
      </dsp:nvSpPr>
      <dsp:spPr>
        <a:xfrm>
          <a:off x="435998" y="2670"/>
          <a:ext cx="1671947" cy="835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Aims</a:t>
          </a:r>
          <a:endParaRPr lang="th-TH" sz="4200" kern="1200" dirty="0"/>
        </a:p>
      </dsp:txBody>
      <dsp:txXfrm>
        <a:off x="435998" y="2670"/>
        <a:ext cx="1671947" cy="835973"/>
      </dsp:txXfrm>
    </dsp:sp>
    <dsp:sp modelId="{E3E8A5BA-250F-4245-96C8-0144B1ADF914}">
      <dsp:nvSpPr>
        <dsp:cNvPr id="0" name=""/>
        <dsp:cNvSpPr/>
      </dsp:nvSpPr>
      <dsp:spPr>
        <a:xfrm>
          <a:off x="603192" y="838644"/>
          <a:ext cx="167194" cy="62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980"/>
              </a:lnTo>
              <a:lnTo>
                <a:pt x="167194" y="6269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45449-2C29-4049-A3FD-08E07BE54BFF}">
      <dsp:nvSpPr>
        <dsp:cNvPr id="0" name=""/>
        <dsp:cNvSpPr/>
      </dsp:nvSpPr>
      <dsp:spPr>
        <a:xfrm>
          <a:off x="770387" y="1047637"/>
          <a:ext cx="1337558" cy="835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 Sales</a:t>
          </a:r>
          <a:endParaRPr lang="th-TH" sz="1200" kern="1200" dirty="0"/>
        </a:p>
      </dsp:txBody>
      <dsp:txXfrm>
        <a:off x="770387" y="1047637"/>
        <a:ext cx="1337558" cy="835973"/>
      </dsp:txXfrm>
    </dsp:sp>
    <dsp:sp modelId="{4289FD70-7F75-4481-B62A-4745DDD9D2D8}">
      <dsp:nvSpPr>
        <dsp:cNvPr id="0" name=""/>
        <dsp:cNvSpPr/>
      </dsp:nvSpPr>
      <dsp:spPr>
        <a:xfrm>
          <a:off x="603192" y="838644"/>
          <a:ext cx="167194" cy="167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947"/>
              </a:lnTo>
              <a:lnTo>
                <a:pt x="167194" y="1671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1BE30-87F4-4679-A009-748E6D56EECC}">
      <dsp:nvSpPr>
        <dsp:cNvPr id="0" name=""/>
        <dsp:cNvSpPr/>
      </dsp:nvSpPr>
      <dsp:spPr>
        <a:xfrm>
          <a:off x="770387" y="2092604"/>
          <a:ext cx="1337558" cy="835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Celebrate</a:t>
          </a:r>
          <a:endParaRPr lang="th-TH" sz="1200" kern="1200" dirty="0"/>
        </a:p>
      </dsp:txBody>
      <dsp:txXfrm>
        <a:off x="770387" y="2092604"/>
        <a:ext cx="1337558" cy="835973"/>
      </dsp:txXfrm>
    </dsp:sp>
    <dsp:sp modelId="{478B80C1-E927-430F-9E4F-0AD1CBA43911}">
      <dsp:nvSpPr>
        <dsp:cNvPr id="0" name=""/>
        <dsp:cNvSpPr/>
      </dsp:nvSpPr>
      <dsp:spPr>
        <a:xfrm>
          <a:off x="603192" y="838644"/>
          <a:ext cx="167194" cy="271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914"/>
              </a:lnTo>
              <a:lnTo>
                <a:pt x="167194" y="27169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8E93F-0169-42E8-B5FD-EF8A917BAAA8}">
      <dsp:nvSpPr>
        <dsp:cNvPr id="0" name=""/>
        <dsp:cNvSpPr/>
      </dsp:nvSpPr>
      <dsp:spPr>
        <a:xfrm>
          <a:off x="770387" y="3137571"/>
          <a:ext cx="1337558" cy="835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Launch new product</a:t>
          </a:r>
          <a:endParaRPr lang="th-TH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900" kern="1200" dirty="0"/>
        </a:p>
      </dsp:txBody>
      <dsp:txXfrm>
        <a:off x="770387" y="3137571"/>
        <a:ext cx="1337558" cy="8359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C31ED-F3D8-4550-B131-FC40D2196212}">
      <dsp:nvSpPr>
        <dsp:cNvPr id="0" name=""/>
        <dsp:cNvSpPr/>
      </dsp:nvSpPr>
      <dsp:spPr>
        <a:xfrm rot="10800000">
          <a:off x="1466817" y="208"/>
          <a:ext cx="4860022" cy="970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54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Church, Temple</a:t>
          </a:r>
          <a:endParaRPr lang="th-TH" sz="4100" kern="1200" dirty="0"/>
        </a:p>
      </dsp:txBody>
      <dsp:txXfrm rot="10800000">
        <a:off x="1466817" y="208"/>
        <a:ext cx="4860022" cy="970705"/>
      </dsp:txXfrm>
    </dsp:sp>
    <dsp:sp modelId="{B10920B0-E33A-4765-9560-15156495C8C6}">
      <dsp:nvSpPr>
        <dsp:cNvPr id="0" name=""/>
        <dsp:cNvSpPr/>
      </dsp:nvSpPr>
      <dsp:spPr>
        <a:xfrm>
          <a:off x="981464" y="208"/>
          <a:ext cx="970705" cy="9707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7FE11-07CA-4A15-8435-096D16C375E4}">
      <dsp:nvSpPr>
        <dsp:cNvPr id="0" name=""/>
        <dsp:cNvSpPr/>
      </dsp:nvSpPr>
      <dsp:spPr>
        <a:xfrm rot="10800000">
          <a:off x="1466817" y="1260677"/>
          <a:ext cx="4860022" cy="970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54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Sport Field</a:t>
          </a:r>
          <a:endParaRPr lang="th-TH" sz="4100" kern="1200" dirty="0"/>
        </a:p>
      </dsp:txBody>
      <dsp:txXfrm rot="10800000">
        <a:off x="1466817" y="1260677"/>
        <a:ext cx="4860022" cy="970705"/>
      </dsp:txXfrm>
    </dsp:sp>
    <dsp:sp modelId="{56AF2005-ABC1-4214-879F-602228752590}">
      <dsp:nvSpPr>
        <dsp:cNvPr id="0" name=""/>
        <dsp:cNvSpPr/>
      </dsp:nvSpPr>
      <dsp:spPr>
        <a:xfrm>
          <a:off x="981464" y="1260677"/>
          <a:ext cx="970705" cy="9707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BC551-C1DB-4B9A-8E6C-38A221D011CE}">
      <dsp:nvSpPr>
        <dsp:cNvPr id="0" name=""/>
        <dsp:cNvSpPr/>
      </dsp:nvSpPr>
      <dsp:spPr>
        <a:xfrm rot="10800000">
          <a:off x="1466817" y="2521145"/>
          <a:ext cx="4860022" cy="970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54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Hotel</a:t>
          </a:r>
          <a:endParaRPr lang="th-TH" sz="4100" kern="1200" dirty="0"/>
        </a:p>
      </dsp:txBody>
      <dsp:txXfrm rot="10800000">
        <a:off x="1466817" y="2521145"/>
        <a:ext cx="4860022" cy="970705"/>
      </dsp:txXfrm>
    </dsp:sp>
    <dsp:sp modelId="{4AA26061-E53A-43F1-9D84-B15C31CB9A1F}">
      <dsp:nvSpPr>
        <dsp:cNvPr id="0" name=""/>
        <dsp:cNvSpPr/>
      </dsp:nvSpPr>
      <dsp:spPr>
        <a:xfrm>
          <a:off x="981464" y="2521145"/>
          <a:ext cx="970705" cy="9707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FE53-FA9E-440B-A9EC-FBFDC3BF1A66}">
      <dsp:nvSpPr>
        <dsp:cNvPr id="0" name=""/>
        <dsp:cNvSpPr/>
      </dsp:nvSpPr>
      <dsp:spPr>
        <a:xfrm rot="10800000">
          <a:off x="1466817" y="3781613"/>
          <a:ext cx="4860022" cy="970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54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Beach</a:t>
          </a:r>
          <a:endParaRPr lang="th-TH" sz="4100" kern="1200" dirty="0"/>
        </a:p>
      </dsp:txBody>
      <dsp:txXfrm rot="10800000">
        <a:off x="1466817" y="3781613"/>
        <a:ext cx="4860022" cy="970705"/>
      </dsp:txXfrm>
    </dsp:sp>
    <dsp:sp modelId="{749A1D00-5394-4134-BBE5-4154E9A23CE9}">
      <dsp:nvSpPr>
        <dsp:cNvPr id="0" name=""/>
        <dsp:cNvSpPr/>
      </dsp:nvSpPr>
      <dsp:spPr>
        <a:xfrm>
          <a:off x="981464" y="3781613"/>
          <a:ext cx="970705" cy="9707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2FBA3-6853-4EF8-B484-5B9ED9BADAA9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66BA6-C3C5-4AF1-8BB7-98E18D7821E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EF79B3-9F16-4D87-9CC0-025B5EA6D99C}" type="datetimeFigureOut">
              <a:rPr lang="th-TH" smtClean="0"/>
              <a:t>13/06/55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299430-9590-40C4-9022-B3DF15021699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Wk4Ccw2Jas&amp;feature=relmf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Seminar and Events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1520" y="6237312"/>
            <a:ext cx="2016224" cy="35133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5600" dirty="0" err="1" smtClean="0"/>
              <a:t>Kanamon</a:t>
            </a:r>
            <a:r>
              <a:rPr lang="en-US" sz="5600" dirty="0" smtClean="0"/>
              <a:t> </a:t>
            </a:r>
            <a:r>
              <a:rPr lang="en-US" sz="5600" dirty="0" err="1" smtClean="0"/>
              <a:t>Suwantada</a:t>
            </a:r>
            <a:endParaRPr lang="th-TH" sz="5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l"/>
            <a:r>
              <a:rPr lang="en-US" dirty="0" smtClean="0"/>
              <a:t>Definition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445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US" sz="3500" b="1" i="1" dirty="0" err="1" smtClean="0"/>
              <a:t>Globatt</a:t>
            </a:r>
            <a:r>
              <a:rPr lang="en-US" sz="3500" i="1" dirty="0" smtClean="0"/>
              <a:t> (1990) defined events as </a:t>
            </a:r>
          </a:p>
          <a:p>
            <a:pPr algn="ctr">
              <a:buNone/>
            </a:pPr>
            <a:r>
              <a:rPr lang="en-US" sz="3500" i="1" dirty="0" smtClean="0"/>
              <a:t>	“a unique moment in time with ceremony and ritual to satisfy specific needs”</a:t>
            </a:r>
          </a:p>
          <a:p>
            <a:pPr algn="ctr">
              <a:buNone/>
            </a:pPr>
            <a:endParaRPr lang="en-US" sz="3500" i="1" dirty="0"/>
          </a:p>
          <a:p>
            <a:pPr algn="ctr">
              <a:buNone/>
            </a:pPr>
            <a:r>
              <a:rPr lang="en-US" sz="3500" b="1" i="1" dirty="0" smtClean="0"/>
              <a:t>Getz</a:t>
            </a:r>
            <a:r>
              <a:rPr lang="en-US" sz="3500" i="1" dirty="0" smtClean="0"/>
              <a:t>(1997) suggested two definitions,</a:t>
            </a:r>
          </a:p>
          <a:p>
            <a:pPr algn="ctr">
              <a:buNone/>
            </a:pPr>
            <a:r>
              <a:rPr lang="en-US" sz="3500" i="1" dirty="0" smtClean="0"/>
              <a:t>	“ a special event is a one-time or infrequently occurring event outside normal program or activity of the sponsoring or organizing body” </a:t>
            </a:r>
            <a:r>
              <a:rPr lang="en-US" sz="3500" b="1" i="1" dirty="0" smtClean="0"/>
              <a:t>and</a:t>
            </a:r>
            <a:r>
              <a:rPr lang="en-US" sz="3500" i="1" dirty="0" smtClean="0"/>
              <a:t> “ To the customer or Guest, a specific event is an opportunity for a leisure, social or cultural experience outside the normal range of choices or beyond everyday experience.</a:t>
            </a:r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r>
              <a:rPr lang="en-US" i="1" dirty="0" smtClean="0"/>
              <a:t>	</a:t>
            </a:r>
            <a:r>
              <a:rPr lang="en-US" sz="5100" i="1" dirty="0" smtClean="0"/>
              <a:t>Based on these definitions, </a:t>
            </a:r>
            <a:r>
              <a:rPr lang="en-US" sz="5100" b="1" i="1" dirty="0" smtClean="0"/>
              <a:t>“ Special event can be summarized as a non routine events or occasions that are not a normal activity, have various objectives and can be organized for several Purposes”</a:t>
            </a:r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sz="3500" b="1" i="1" dirty="0" smtClean="0"/>
              <a:t>Shone</a:t>
            </a:r>
            <a:r>
              <a:rPr lang="en-US" sz="3500" i="1" dirty="0" smtClean="0"/>
              <a:t> (2001) definition covers all significant characteristic</a:t>
            </a:r>
          </a:p>
          <a:p>
            <a:pPr algn="ctr">
              <a:buNone/>
            </a:pPr>
            <a:r>
              <a:rPr lang="en-US" sz="3500" i="1" dirty="0" smtClean="0"/>
              <a:t>“Special events are the phenomenal arising from those non-routine occasions which have leisure, cultural, personal or organizational objectives set apart from normal activity of daily life, whose purpose is to enlighten, celebrate, entertain or challenge the experience of a group of people”</a:t>
            </a:r>
            <a:endParaRPr lang="th-TH" sz="35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en-US" dirty="0" smtClean="0"/>
              <a:t>Characteristic</a:t>
            </a:r>
            <a:endParaRPr lang="th-TH" dirty="0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331640" y="2852936"/>
          <a:ext cx="7128792" cy="372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348880"/>
            <a:ext cx="7180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According to Shone (2011), an events have been grouped into four categories;</a:t>
            </a:r>
            <a:endParaRPr lang="th-TH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 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Leisure events, thus, are any special event held for entertainment purpose or involving recreation activities</a:t>
            </a:r>
          </a:p>
          <a:p>
            <a:r>
              <a:rPr lang="en-US" dirty="0" smtClean="0"/>
              <a:t>These special events can be organized in both commercial and non-commercial form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Hua</a:t>
            </a:r>
            <a:r>
              <a:rPr lang="en-US" dirty="0" smtClean="0"/>
              <a:t> </a:t>
            </a:r>
            <a:r>
              <a:rPr lang="en-US" dirty="0" err="1" smtClean="0"/>
              <a:t>Hin</a:t>
            </a:r>
            <a:r>
              <a:rPr lang="en-US" dirty="0" smtClean="0"/>
              <a:t> Jazz Festival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 descr="http://www.weekendguidethai.com/private_folder/huahinjazzfestivalthailand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6840760" cy="449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World Tour Finals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6626" name="AutoShape 2" descr="data:image/jpeg;base64,/9j/4AAQSkZJRgABAQAAAQABAAD/2wCEAAkGBhQSERUUExQVFRUWGBsaGBcXGBcfGhwcGBwXHB0ZFxgaHCYfIBwkHBgcIDAhJCcpLCwsGh4xNTAqNSYrLCkBCQoKDgwOGg8PGiwlHyQsLCwwLCosLiwpLCksKSwsLSwsLCwsLCwsLCwsLCwsLCosLCwsKSwsLCwsLCwsLCwsLP/AABEIAMIBBAMBIgACEQEDEQH/xAAcAAABBQEBAQAAAAAAAAAAAAAFAAIDBAYHAQj/xAA+EAACAQMDAgQDBgQFBAEFAAABAhEDEiEABDEFQRMiUWEGMnEHI0KBkaEUUrHRM4LB4fAVYnKSJBYlU7Lx/8QAGgEAAwEBAQEAAAAAAAAAAAAAAAECAwQFBv/EADERAAICAQMCAgkEAgMAAAAAAAABAhEhAxIxBEFRYRMiMnGRobHR8AWBweEUQlJy8f/aAAwDAQACEQMRAD8A43X3Jcyxk+p5P1Oi/wALbHb1q6puaho0jN1QCYABPHeePz0EA09DpiLXV9ktOq6KyuoYhWU4InBE+o1RK6ln2n89TpREiBM/nrRQck5LsK6KdunW5j31sNxtdi/hEeJSPht4ohSPEyV8OXHlPEHOO86C1enj0iOciO/BPP6aFD1trY3xYJXj89T7vdO9rOzNAgFiThcAAnsPTRPpvSHrVvApozVCYsUGTGSPyify9tEKHQ6DUwam4pUblBwC7CanhsGVRIKqDUgnIiOdDilwxWZQjGkBq/ttiz+VVLNMCOD25OPz+ulvunVKLslRSrKQGUwYJFwyJHBnnSoCmnOvp/7M6a1Om7Nu60wPwEyrETIEjg4/118xhczr6I+yzqLf9L24W6ZqKMUgMVHOCSDx3PvrSUHswzl6iUYpOStWdIGlpDUB3ihmBIFoE54umJHbjXm02djklyT6+ePtvT/7i3ulP/8AUD/TX0Cu4l7YMWzd25GP3n9dcJ+2qgp6iZqKn3dP5g5/mz5VOP310dOvWpkykqs5Ww1Ns6lrKSJgzottfh5q5iiwqMBJCpU48ouJKAASRkxyNXuq/ANWgniPVolSobDNMFivBXmRrr9G3wYPqNOOJOvfjngrfE/V/wCNrtXSnTojygU0xwIkD8sn30Gbp7tkAnRzr3TE29QzuBUrKVDJbUJkY+cqEIAA4J0TX41RifGpbeoRUFVXFNlX5SXpFByrGE7AEXZGdZtUbxMY/T3x5WP5HTq+wKwCROJGZHfP69vTW2Tr3TmvDUaihnV1ZMlBZ5qIUtlS+AxMxk8RqXe7LZ/wQr0q4apCipQqiHuJEmkRggf0GeY1KyU1XBlek/DNbcuUooXacAc4yTHpjQ3d7RqbFSIIMEe41uOg9Rr7Wk+8oLYgY0b/ACNDFQYjByM3RiI1neo0He6qVYgwS0P+Lgk8ZM5nsdOiQEOdXdx1WpWNPxHZggCrJJCqsQqjsB6DUNRfT++ltqHr6Tng6VAX6rqBJ5k4+mPpqhW3BPGJ/XWw6d0/ZHaO+4qsta4LTRVkQDlm7ER6EHHGhPX02fiv/DiqtLFniRccZJjtOqJQCNHAPtx+cam2u7ABESSAAfTPOrfS3pohZiCx7HtBwRqcJQKTZz3n9cTqdqZSlQOpbs/zH8ifpnTd1ULSSeP+76f30S2e1pMwbzCmQcd5gie/4hMTxoptPhra1kuWtUxiSDF104BTiz941TQrRmBWZcAR9eZ9dLWxX4FoOSz7sKZ4Cj0B7x3kflrzRQt6MJT51eKU2ZBTVwLVuHzMXA81kDgngHidValEgyOJmRqxSCg8fvqUWS0dsWMBRdIxyc9o/wBtG/hvoLb6oKVLkAs5MhQi8t5ZJweAJM4GiXSerUNltvH29RW3rhkhgwNBTIvpmLWYj1OLuOdB6XUaJoVELeHUADI6oZZpyjMDgEGZzwMaHJrsJJMsdMXbTWFdiCKbiitMGDUgWFmyYkkx3iNTdU60UpUqNJaZNF/FXcU1aSzBTBvH4SAOOV76zy9RqjioR2xj+g1LUreIrmpuKhYRasOwbDTksLchRx+Intpu/AZ5U3lZqrV7m8RmLF5hiWJJaR3M/vqpXpscnvq/0anctYT8qXZIHBjHqZYYGT+WvFpHn6cn1H108cEjN306rtygqKy3qrrIIkH5XUH3n9xqV6StTARHDSCxvlMAjyoEH8xgkkgfU61fSa9Pf06zb6uwqUKISisDMXQpIHaPrmZ1mn6E6bdqoXHiFBBBJIAJIXJtAYZj99CYiA9NuRFVCKgLXMWkNJFsLHljI5Mz2jW66Hud9sNp8+0o0gKjKaqKzu8XeGpgm4gQJx21mOnbVWRHWOO8zKsOTGivxR8QpXo06djKVqNeGggFSUgEczdPtGk9zdRBxi16x0Gh8SV2S49Z2a+y0lx+oB/bWf6/8bbijSlOpJuHZnJUUiIiVULK22lTMfpODrn1Gm7tai+ZuFAxJIAUf5iBHuNFT8BdTaB/B1vzUAenJOiMGnl/QUttcBhftM34pimtcDIytOmDnkTb2P7fTQL4q6jV3dQVqz3OUVSfKOJMQqqBzxHM5OilL7L+pYI2rAk8l6WPyu40Q6j9me8o7ZqtZaYWmJaGBaIjgY76t0n2CCxSMrsuu1Nt5afhA2wxKDzIbTY5B8ymMgzPecQz/rrXMfC2vmBkeAkCSG8sZXiJBwCQI1VZVzJAg/nH9P376YUSef6en11W5i2R5oceoHwmpxRh2LE+DTuBICwrxKiMwMSSdU12YKkzhc++dPqBV5nv21d6fsPEo7pwRbRpqxEwSWYKIwZ+mPrrOc6y/wAsuMF2B1ClTJ81Qp/kJ/YHVlBSVgfFDgEGGpvBgzBE8HuPfUbddrMxYvk0vBwqD7uLbICwMYnnnOqK51NPm/z4FWgp/EsahamQAXLWqnlBJJAtaRA7AzjU1Dre4o0m261GWkzKxXkEoZWZ7A5jiedXfgfrG329e/c0zVpgHyf90eUmcGM/rr345+KRvdwawprTwAFX0XuTGT7/AE9NNLsIH7TctQq1TUorUZqbAisG5qCRUUYN0G4HjM6H9JUGqCQSBkwYMd4MQDGpqIasyqCWYwq8k4EACew9NbVPgWj4YpVt2uz3BGKdYDw3Xs3irAWWDCDJ/wBRVeWrE212BNbbbKqm5dK1SkwKnb0ai3s38ys6iBB4P6z2zb0mE4BPr6fpjWw3/wBkm9AD0RT3FLtU27h5n2MH9MazG66VVpyr03o+prBlP5AjJ5wBqkhNplCokCbSWPc8D6DXlCiCCSQCBMZE+0+p9NWaO+Kgoi3AmSSPYD8uNKnuQohjHtgjtz7c6Xqhk9oS0S4RFwAuSczAXknnVo9XrQtNCYEkBouyB6ccf11OqUWplj8xaAMSYHYGDGRpm12auXCXoQt2ZHBUH6/MBo2p9xW12LFPqLqIepRu7g3Y9sHS1RqdFE/MNeaXovNfFD3+T+Ba+HuipuHemhCWqWl8kiY8oEAc++g+9oeHUZD+Exq1SolZZGI5AIHIxOexAgnUh6cS3mmJIJzMgSRwTOIj11WrqT1Z26UeySqv5f72WlCMazfiCLjorsukll8RlY07WNwwLgCYJYQTAmBmCNOPTzk24zBPt6e/99Rbro9RSBBM5Ag3QO4A5jiRp01yRafBT3FMBjacdv202B66tr0epar2G1mKq0GCw5CwMkemn1OllJkriAYM5/l9iO406th2Lnw/1P8Ah2qSARVpGmQfQlTP1lRptTblYub8OcZmDbgxj3ExOnbHYhozJziD24j3OthtdnQekL0LuhS2cBpJupsQZAIGCOCR6Zb0dr31fiJ6q9kyNAnMCLok9z7ydW6toIKeJgn53Bx2wFEEeutjU+E0sWoA9K8yULLatN2woY+ckdyeI4MyKVfpHhLVFVwAQqzSFyFvIwDxmAO+TcODOuiMYNYRk9Rp8maSkCJNwWYie2JN0emdW12oakjEKlxZlYFYNjAMCoyoCmRjzEQsnVuy6msqFNrkNcwDBJJWM5NwH/qTjGiNGgxQ5U1CGW4rTMjPlubAEsTwDIHfjlmmpYxk3Uk0Z7Yu6Sbn8NassoaARfGFJ8xlR9IGvp9TOuCJ8PLRoiqWnxlqOqwTdbUTyEDuL8nmVxrqa/aBtFVCajEMJkIxAtWWJ+nGO5A5OsdW5rA1hmp0G+M0nYbkEx902T7CdBa32qbZQhFOu3iLclqoSR9L57dxob1j7UdpX29SlZXiopQ4QQGwT8xz+R1itKSdtFpq6OHUad1R+OTggnvwIHvojs9oSGVaYLPAlwAZ/EEngzHHoMamTbIajLDIzBSrQ8nzGGX/ALmxB4wYHfVvfGmzGohNN1ZiEPiBwQRzUYkeIxXxCQctUb0Guvkl4A3/AEt6jlQouVSXLZAtkkiPcdpH9dEaPwzUtN94eot1gUEuWJsWCQJLGf1gGNH+m7mn92BTUKYvqPBNRg6mF/Co+VTaJIUzzrRbvrC1NzRa6oKqowqEvarXyFqU2Yi0CHWIU+ZhJJEkqwQm26Ryt+h2vaSDBNxGQoAESQe8n6R+j16ETbANpPmbsotBzMHGQTwI5Ott03ZFaVdiFEgmVpwHNJ2KhJXy3PSwVPESAQ2rDimlNnwpVkpEUmDQz02DEuZASEmeDLCRaRpulwNeZzQ7K0t5lAEwclWOR5THfsdRHpjEAwYPB7GOdafqC2VgpRnAAcDymLwIJYCDKAHAgYgcySo9OapR8WorHxBVJlskrKq8x5kBMRMkqw4iIeMl1Zltr0qpSqAjy1E9CDE98Y4P5QdT9Z8St97Ucu0BQDI4MZ/Nhx/XRnd1A0FaYOIJDAAsYEDzHt5ouLFjMjA17td5ZTqOAayoUUKygoGYVCMkSAmSM9gTOAJ9V57jdrHYy9F6+1aabvRcZmm5GMRlD/XWv6J9p2+qMm3r+DuadQqCu4RSIORLLH1kydZTqDGqsriAAQGHMGSeMYOpBsgHXwwGMAqoKtLNICgD0jjM49dNt0TS7m33lTo1StVp19s9Ag237ZmsuGG8hjAaYhTPprPdY+HtlRcfwW7SpcJDVqbizPykxF3ebdZ/fuwtuGWBPv8AMfTImMA9tM27ECTMCIXk/wC3+2tNKaTT1Fa9/wD6Z6mm3GoOvzzLY6BXyxJcfz0vvDEHHlkj8wNUT1Lw7lpoVJFpLTdyDkdjIH6avJVtg5SeCJHp3H10QXrDtF9lYD/8qhj+TcjXX6PptT2ZOPv+6/mjlc+ohylJeWH87+qM61OqxuYqCc+YrP1M5/XXmtr8R9P6caoNChVKNTQk+JaLozAYk/7z2yVrKPS7le+P7ySf1LfUzTr0c/2S+4AqdPa0vTHyrDFbrmyAWtiYKtOP9hp9p047muGrVTVDO3iSEFS4AgM4m0SzBcc+Y6vfCW/vdL1dbGsQoymoqqLnSx1ixlnzH+UrHA1ZNNKq7hqFlKlabEZxBXNyeYCS4UsDkAsJNwGuN2qs7VTBez+HgwqENRCqqs4OC6gBgUDezZYGCB7rPnWdpWZRWN9WmVhXa/AhwRLH+WWMGIZW74s9OJaVoo9OxCw8sqWpGq4pyTBeDg4kBhHB1otls9ztTIB3FOoj1AsOhdMSKqsMELUfAJiVHcRcZSjJbvmRJJxwYTddGVvDNyi9VIqywgnxCqssZY+GQI7jJ0KbZWlmYFrZdmuCzJAul4Y+YgxBOT2zroe/6Wzr/FladBiVFemyhTC35pEqSL0A8om4iZ4nHdb2FIBlZbyzCxg48lpIcMoGLu0ZEEE4IDnqZx+fD8YoJ1YBob1EYG+M/hLEgYzcIEj/AE/PWy6Hu53F1GqAhgtUqzlvNDOkk3NJkCZzHJ1zff7Q03KkERHPuAf6GfodXPh9XaqENwQgkkdoHI9MwPz0elkJwTOw0uqCGq0GuKqyQ4gspxIpH5GlQ0CAbYgyJGje3+HRupwQlR7YKKqQELAYNYzn1leOBmU3VJBCsEmbmMTj9yQTdHeDzqJ+sXBQHNQghUUCIUCAUkyGOMxPpxq9721+fngZx0lus1O3qJ4tAbcu6JUa6ZHi5NUeEG8kN4YAiJNs8gGi26FasWdVpgtdYAbAYU2nzGCQSxM8zjMaA7XfCo9Gk1QhBcqlSzKGZTkISSBJE2CTGBkavN15KtQXqCGYmwMZACBRLcllIHvjWa3N4NnSVlvp1ZqdSk7tY1IBgzX+VVWVlQMkxI9blkkHTzun27Cncx+7dqlMqeXxYZ5JUK3plRM51J0nJaGECkwC3kYMNFTymVZQWVRn5ScA6bW/h2NQ03uVD5SQ17yxkuSSJRSB2wojgA3cuwmodyjXpVGeaVOrShEIEG6VChnOZIw/GBPbtGdt5rQfEAnKN8wDFgVLDM5gnuM+miG13tVatSK3iXBkvdyA1NRJVA5JUMeMgtkfiOqArAMvkqLUUlXBysC0AJHAHmkkmccd3LTd2kxLUVZaLR6Yrpa1dadIm4UiXZxDBLpVAGgeb3AMZ15U2j1HooXFYIIVTC8mVBmCZc8GDznOqn8ZVpWtTJhHlAMgWzBZSCDj1wZ451Jt+qVfO4Ql2BWLQBL5dsccmAMc+2h6eo8xTBa2kvakl+6IKu2NMOjmoPDQnywwU4wxBhQSBkTmPXVejWo2J5abujm5b1AcFTk5Ug8DjsPXVzcbxRdTlkQXA0paCHC4WQRdK894XvoX/BbOswWkKoYoD813mwCLbZ9Tg+nOsXu4Zaa5iw9UdnBCGvFVTb4oB8pIUGmVnJYODBEhDmTgr0jboL6lczTdh4rNUtN5LNdVhSCGUwBgAVCZwSK3wtttvQZ2SJphy1xAZQFe2bTJfEiOCOcqNH99UpLWc+KzI93iKlRPDRkhVKl1lyLjyMtJHpqbbwU6SA2x6FTr1qpqhgC8KioSFuViGaRbFwUDsfmk4JrL0uqxpN4XzLUsJMU8EyMYJAgWqZkwM410Xo26Tcbept2KmymQ5SxLSWdmDAFoAIAb5lOeTcBR6l0VpopRY1XpgD7xKZp+aqxLMjIShZxIgcU+e+o3ZzgdtcGOpUarIC0NTVhFJQwBqsCI5U2s1OGByIESRBipdOrbnz1DTpIFUEtNoYFaaIVwBOAIx5fYnW53fT0UWKz1tylMsy0WWSwKg0yWBQSzSbs4XGAAA+IaS7nbva5SjRakPDFNuGW6HdQcK17GQY9eBqbbY01RA2z2u3FTxkomqhjwUCly1RVIiifu7QLZMSvnJkkAZFt8BIFNUKqPILWlvKxcscBm9FEBQAM4Os39Tb0adShtqZLsq01Lqvlp1BceSSWIxMeURnOspT6uNrbUVEqOPK14BVvNhqZ+dTAm5GHPGCNbQUauVkS3PgeLU2lWmKdG24kN4ZLXBEHlqghvmbIIKqZGYjVbqbBqlIMEWkiiWV1KkeYiaqITmBllBHcAZ1d6l1cM7M1ZVrRePElm8oZVRayyTC/hMBi3MzOapV3YkeUP4gdKkm+SVkDzARxF3HtppoWSTriMEQuFBck3IVKkDHlt8sjn8/1ELuGOQQuOP1/5+mr1PbOS7EQQL/NaOSJYRiM/h7RA1P07oHiOQpLQrVPKJNqgksRPHlJ/MaFQZL3SuustO0UzUAxIE9hjS1RrhqbECo1PM23Gn+dmP3+nbXuuaXTacnbWTpj1OpFUmavfbs3BqSEkc/MGC4a53BmSMEzaLJxMC/T6eFXw6VdwWqkRUpq1IrVVIIIY2qA5JkRBuGVAOf2u/pJ4lNnaSqhVYG8WwtpJXB4a0i3y4OANaXpu3IQlaiVKj21LkMqwIY0yvmFtRquMhSCDggsG2baqjHnku7jqdFty5lhRYIDUT7xA5NpercJgVLKl3JDGD5sV94alWjUBqUWq06koVqgkI81CVRWN6TFyWtEHBgkz9M3ho7emTRCzEs1ZlLpJLMFJFuCPLPmVewABv7Hotlat/FlMhylSKTeOjCAFcQb/AJWmOWOPSvYtozvdhgjdb9qTLUemlekLWaGaEZURTTCGQqT8iFeTiBdJTZ7Onsdr/GbykDXrZpUMfdjnvgRIPHlkACTGls+pUqLVGbaimqGKYepG3rOhYqELpaphSbh/MJMDQX4p+J6m4cVCLlfANCpcF8N2im1NoLmUD/huDAwDqak+RtqjMfEe58RnrVbVaofkBNwAGOfQEGDzEeXQvc9NqJRG4TyoQYOA0FiBjJyAD/8AzRr4h3R3tRCKQpU2M3Q6iBJYgEW8ZME8Rxpvxju1YUqVGHVAGIQgiAICkg4AUMT6Y1SJ74Mg7MVJk5wASfzjRH4X6RX3VXwqFI1agFwAKiAIBMuwAgkfrqjvN94tgiAggZkn3JgSZn9dazoO+8ChQNBitceK7MnlqDxCqKhPJWykHxj7z212aOnJtVz8jDWmlF2H9v8AZZulqKjHb02KXyzEgQQLSQkXZ7ehzrV0fhJ6Q87dMX18v9+Py/0GuTdQ6k9V76js7fzOxY/qxJ1Uasdd22feXyPMlDemq+Z3HZUmkrUq7OgVYhQ9JVuVQVDpcRchBMH29tLfblkVvC3u2q1iPJSppSudgMKD4kCfU+51xE7xiRcSY9Sf00QXdUrQcA9wZP8AfTjo7uZr4I5p6KgvZbfk5fSzq+4egxPidVVWBNwCKpB4IOT6RoPuaW1Zwf8AqNVqSB/EcMqspNtoRLbnDG4kqDED665hXrifKcai8b3Gprb/ALfT7HRHQuK9X6/yzp1dejH595vKntB/1pDWU+JNxt0b/wCBUrkE5vUdgo7gd7uB6azq1Z76kp1s6Fj/AGfxLejm2l7q5943fdJqrSXcOAVqVHW7uHEG1x2JUhh7E+mh61ijKwAJBz69v7a2nR98pV6dVS9KqtlUTJUcrVQfz0z5h6iR31lviLor7as1IkNGUdflqIfldT3BH+o7ax1NNZXzO3SnYV2fxMhIdkHiKFUtan4YiBbAhVAwJme2tVtPiHb1GWruKVzvelWo1QAMHOHhQPlUhZAnBPYRy6nUIBA4PzDtI4IzznWh6J1BEYeInjpaRYzWrPrIESBBmMiR6686SdnbFrurNruqtBPHG3WpDlguQKQVcsFZSxYxCqR6gzkatbarimd0zVWXzGkgPzI6wazZYs4VIUT5VGJ1hj1IBR5SCWBNhW0rniVJnsDxk+uLtTdECKoTxGYOWcWkqZIFoOZEegWQeAGVO5e0xulSgjbp1nxKwoVKdGKlUmpTR5hGum5leLyzSGUjLw2BGoOqdXrtt6TUqVJAjMl6m56driS9QteHaAZaCxHadAukdXpq7k3VLGumibS0KW8OpUGAnlOBn0zo6NjuqyJWarT2yVBYfCMCCGVVdn8phGqG1SQOfTWTqJW3suDL7zewzNVqFizUwy0v8V1ZQSFkG21fLyQDGMDQ/abBa9hqqEmq0mm5etYIwVJsHzYugscjEyT6R0JqzGjTenTZmCXiAwDAk3uW5EBB3YufTTtjsn8eqiPT8UGMlGV2FkAKSG9SSAY8vYaatYHLIF23TEpOshasVEDXGAeGskGWwCvlgSTnvp1emWesQCiO7tYf8OVuCkXcgKTHOD6zrSbHbuyPugopVUVrXvUKWLEAEs2AMShXIVuxy7r+zSmaandU6lOwuWNQNazu0FCItm6T/wCJMnjVKdEuKaAOy2qWVBXdkdyJDLcjhFFlNHU3oYJAiQbgPLGlR21oqBkCUXUkv4ZdQVKjw6VSGKParAE/9pPrr3qO58Pc+DQVNyafluUh0iwcPFuC2TAAKkjmdT0+mmntGFWuyTHiUaVRLbVJHnE3r5gsLHIYjHBuFXYBb3erVqMUrFUEKocSYAHEKQB7f00tXtnIWBt6jAYxCxHZgVJmM/QgZiStdCepXs/Uzah/yXyNauz/AI0tXSmsEZtQqGQ2h6dYKOVaxg0hpU9wDqnS6RTFcLtGq0WKJcjNTeQ7IG+aFIzEAgwx7BwIKXxE7UgF+7ewxLAF4DBoc5ZXPJJ5wJgRMwRaa1KcUqU+drg1Rr4shTAakLrZAhTTibhrn4NeSRt3XuqvToK4FtVrBwWYXXKxaUaDIECVA5XU+2+MKG1FWiA9SgJ8GlWUCwVAjwuZaSWWQQRIbMkqD3m6qEmCy7m5gbKqsts1CRzcxksOflwfcZtureH4QsV6Z8xRjIJMC1jHaIJEETgjTRLCPRviGj41+5RSi0mXw48lQypIlyQhgGGXNyrxzqXcLt6dStTsdaaNU8N3ZS1wAhmK2q/mSLDwpnk5zHWd+rVI8BUUSoAaQuT8p4MSQCZwNVH6mwECpIiBIAxzHpqnySrou9S6i61TZ5IUiUJk4812Tz37cxgxoc1RQJByQcQCJ7QCZHp/waj3u/uk223R5QSR2k3EkmYznufaK9SrevGRER29v9dVFAy3tdk1RkpIJeoyqo/7nIAH6nWn6xUpPVcotgSFRZ4CBKeCMSbSx/PWS2u7ZHDozKykMpBIII9CMg+40XPVCyqIAx2/1Prr0NLVjuZxa+m2kNfTTTMH6H+h05H/AOQdevfm3iDyPbP+urlLBnFZopBPL+Z/oNeinot03ag05IHzxkL3X3+mt38PbDbEfeCgPqlD95pnUQ05SVojqOrhoVuvJzA0oAPrpoA12/f7bZCgbGoAq0yopz5hH4aPqo/vrnHXa6Sbak/Qn+w0ejdWLS6yOpJRUX7+xnqCeeAMNx9e3740Y2fw5VqGFUSfcZ/L6aB1Mg54z34PPf1j9To/8I1wlVXLEdvTJ5kzx3/PRo05bWPrZakNJz03lLws618MfZpRG2oHcUw1TJcBjENeQTBBmCkiY8ogczlfi74QqHpyvAalTeaJgioiVHAKNMyhPmXJ59xrq/SOtUa9JWSqjD/tIxH4c5gcT3jTuqbCluaTU3gi0yhJiMjzKCJWR+2NeetacZtS4v4cnQts4JxeccOrqrX9HysNgXyPz9xqbbkiqogwCLroY+UrlViDgd5GRM66H8ZfB42yl6Kf4Yl0mYQkm/8Ay/KfYA9jOB39SSrqbSAcjme2vU1NCGpp74PK59xz9N1bnJqsW17mvEIpWJLNTMs1y3MoCopwQAV7jHlHEjEjRSp06maHiPVNd2gXVCQqyqsQSPM4kKvoAPU4yNXrJILEk1DJDkkmTkg5iDB9+Z9iPSt3VHmptm02kRgQAQqmbXgxPYEx3GvJ2tnqtmx2XU6boCm3ApMqmsFtHkpHlGYTc7WFgi8BIHcybv4tpUKgFPb31KZmnUq1gU5A8wUhDDEAQRABmNZp/iFmp+E4aymZpy8hJguIju055AA5jVVt5S8H5jJJJDHBgoB8p+Ugk3ev66z2l7qRt02KblRVcrRdmIWmYVmCXKzhvMWIZYAUHIAz3zY3pakKBuqxUY2qoDKasAWGCxm0DJ7qAZa3Qz/qdaqlWFSnTwpY4KySVAOT6jGI551dHTAtQ+FO4qA/4hg22jzWqLvlgZEkRjkHVadxeMkzprJbq7tXC0TTBpqqKKqwio0ks1UVP8RokBZAzxM6vbr4WpeHXrbmozimllJqdNloO/mgEz5mlYkYgjgDQapvqu4cszq/LRUJlqnmIk5BuR4slZAHdc2ui9YB3dMuqNYR4S1KlQqXJQeZSSODAAEiQTMSE7a5ryBJJ5+Id2dWitLblUGzSHFSpLElwLTCWkwKgKqZzGTwCMR1WKdTNMuHcKCowyqUGQzTdUX28PA5IZ1D4hSlWEVatU3g1wlgRmpsGgeELY8QKIQ5CAzJkUt01QvTW0AWF4aQCC5NyZvCQpWSQIAJInRFSeEU3BK2jQbXfU0B/iF3CuxLint6dMU6atBVFDSR69ueO5902kEJezc7TbJd5U3ZuqEWr5wbR5GMxOeT30tQ3JPAJRfJUo9C3AoUloOC9KoyirZVQhr7rbiWBQsotlVnBiZOmLW3S1Nw1SiZZStc0gltO7yFoUHymTcAsmDJGZCL8Ub6lZVWoVAIETcfKCBN3OJEj09wdH9r9oDuRR3FCnUvCoTdYCJFmfkgGSogAEknV3LiiXgBdHandWWobbFDMFF1MNTmAArklCSyhxJ8wMQToR1BHS9XVcqrLBUrDZBBUxkEgx3J4jW1qHp9eoqmo23cSjJuFuWZC4dbvcnzCSMQNRbn7MpS+mAylyL6Thli5xJHmGIkm8AcZOi0FnOXqSoJQAAESMAxEfn/AM76iciOTI9RifWf01tN98JrSWq1RXUpT+S1ha4CtJHmWDTmQXBBI+msxutmgoqyNcThvKwCMSxVLvlJKgnPoYkCdO7AGVEIMEQTn8j6aWkaZn/n7acV1vCOLM2w30ilS8AI6xVq1Qy1CcCmiupQe7O0/wCQam3e0FNrYIOOfcAj9QQfz0W6v0+l93TpMClChTVipw1Ui6qfyY2/5dA9wD6k/wDI13RgoxOOUnKX5+x6tQalNYQ3/i39DoeW01qmD9D/AE1LlgFC2T065sIH8wP7Npw3bfzfvocKmD9R/rrwVNYbjdxCa7xoYFuR6+hBH9NQM/vqoGOvc+h0WOiyjgHJx3+h1Ntq5Ulf+SP7j/TVCDp8HB7/ANtCbsGk1TDG26g1P5HZfoSNF9l8abpDK1mBiJxMHkTExrL36kWprojN8HJPp9Ob3Sir9xvek/GdRKi1WY1GXBVvldGwyN9RwfUDWf8Ai7oQoMteiP8A4m4uaiebYJmk3oyxx6fQ6o7LeFSDrW9L6mlZW2lfy7bcMstE+FVkAVV9J4Pb99W7frLn+CVGOivVWPBLls5yxsJIgqcMp/5659o17Q3ZpPKGVmVJA5wcg4n2951d+Ieh1dluH29YQyHnswPDL7Ef27aDs1sj8J1x6kU/Wid8fBl1WdbmL2kkkxznkegx21YTqwLsVpJ5gfw8SZW0TCwe49dB2JiJn09P+f76s7YK3JIwY755j2n++uU1XAU2++DNDBQTHmggySBLHPlAJJEemj+13Nh8OnVRVqg06pcL/hgzkwJgRnB47DGc6HuaaVg1Wl4qCAaZa0mT+FhJEev686stSLuC7DwiBLQfKDAOe5BwJ9B9NPtQPkN73qm3NOklKrUZXUrWvzJZm8SsgjBICkHtaAZzp3URs5vFyo7ri1bzAS41KZAAB5CgmY5mToNuE8GLCCFaVZlPyn5ZkQCDLCB6Ek6j6vu0Yu4K4QAoSwgkASo9VJEgmM4ESBDrsUlV33NZW2D16LbuhTZ9stQi4sfEFiIPEawAMBcRnzAjm0W6F/EO4ekVr13NSrWoq4ctJQFospSfwgfMI5+p1AtHcbcgIRt0cAPVSoLWRshVDe2RdmQc6r9M2u0Fr12NZgJsLFRAu9jxyRmdO7aSdkrFtqibafabuaawqzJklgsz/wCvoBrzV6ruqCHKFrgGWUQQpACgETdgTd3JOlrJzknlFqCrkA7XfqzqCxVVHZRIPbE2k+rHBHM9y9fohU0GquljkGnDKQ6iDYpUkrLfd5GM4xoD0HfpSYuwWGDL5xcIYEZX0940TrdSSvSTxKjIaZAQos2IuQV8ykEGOZ+ZiONaR5CXCNZtfg6sxW+lQSl5HYOxWCWuFOX+Vij/AOG2cAjsSW3fw5ToeHXobnwqdRInbuytUKkBXS0sGMsbrnYxBPoocfEH3O38FnfcNZdRaWUtSNqXBheGua6FIx9QNSUuoVKFVHanTP8ADrUUyVdBUcGPNdLMxKgSWkgCQdRToOXyHvi0OgRKG6pVdvWorTqPWakxUm4Co7CHsInDGLuDMa51sk8OhUooEvUklmFNhVllRSniAFSgJIK+aGeQInWgo9RVtszlCsgfdhYQ1XvVCF4gfe1I4BRB3g1Op9EVKYphfOjIitCy1ZgAUnm2ksnGCddOnpbpbUc09VQW6QA2XRAyM/4VkD/Lyee5nV74R+Hl3m529NVADG8tmbUlmnMcgL+Y9dbCn0tKNNUUYA9Bn3Oi32Q/DZp1a1W6VT7tcAZeHcD2H3Y17HUqOjoprsvn+WeB0PXf5erJK+cf9ePsyjX+zKpt2d7kKPdKwTF8zBJwRdg+oGsP1rpApsRr6P6pRDU2B9Ncg+KOnqROs+i1v8iDUlk5+tc+i6qK3Nxku/kcurUo1XI0W3tIAnQ511E4U6Pb09TcrII0R6d8P7iv/hUmYfzRC/8AsYGl0fdrSrK7oHUHzD2Pce45Gur0mWoFdGJB+W1jBBgjuP8ASDcO8acNJSPO/Uv1GfSUox57vi/Cv7Rj9h9mdQ5rVVX2QXH9TA/ros/2f0UWVBcjm4kn8hgaOp1mnSE1nVDjyvHMZKqCTBxjMG6MRoL1L7R6Cz4SM5/9V/fP7a2htg7r4ngS6j9S6iXqNteSpfH7sxfxF8Pmg1w+Q/t/sdBI0c6x8TVdxIIVVP4VH+pzoPbrLVUXK4n1fSPVWklre0MGnrrwiOdOA1ntOqyWk2jHT98QCpEgiCNBVI9R+upRvlX8QkAken66pSUeRJvsbsdNbq23NFz/APM29OduTE1aakyhbuwkc+x9dcxq0olWBBGCDyCPX30U/wDrCrTWl4bW1EhhUB8wPGPy59Z1513qy7mstWIdqSmqYi6rm5owM4OOdYOUXJ1wOEHp1HLu3fh+dgNWo45/LTaNftH/AD29NEAqkZz+eqtXaoomZ9s/vgax1tP/AGR0wn2ZaTqHmV2hrY7DABOGGJBGCO+re46wdzVaaY+8aRSWQJt+YAQJP9/roVtVViS4LGPKBjj19oBxz76Ijrz/AHYp+Q0xAOCYDAgyRyufyxrmyaMl2aVHV6dSuKSsFZlb8XhkwDHYAn1zEjkiRAtGWpIpkQjPJJkZYDIDRIKmJEGMapU6ytUBKqCJnBIbmY+s/QaL9Q8Hx6NRQjlLS6iRTMEWgkG4yJDN7jnQq7iY5N/UqKqVQWposcGFtAkwcASRkEQfXgSbR1pUKpahUc1fLQLEwHGAT/3LJYRGTntq10hoq1kc0VO4pkS95RAzAtaneBxIJkY0BRalSoqUWIph2sfItF2HmfmxI78DONPdSoGk2aXo/wAZjbqyV9qdxULBmqNUg5RBbAVhgADnXmsx1KgXqsXc3TDS1xJGCSSw9OIxpakKQLWtTMykTOV/bBxGP99Edj05amErquTArG3hJkEEiScAR2GglNsiP09Y7alesCZCxE9500Nm1PwhuRVKNTFjuV8Sl8sx4jFFQTKKCTAgBCI41DuN4FooKQqUbrQ3ihbS6hGIkmbe4e0EhozaZqbL4nei23UuwSiHJAjmquVXHp5ZM4J+mr4+1XdMzeOqV8eRaqhlVxhagUj5gGYe/lmbYJnkQYr1txR/hXrUCKRQ1kFNHjxHgBagfgrYiifwpiQSdVt51/wylSorW0C3Ii+tUfzsPaA0HWr6h9oo3Gyp21G8RqNNHXzAzzVdsWmWRVEE4LHE6571KmpSrJZy5mMQG7Ef84nXr9L0+p6J6vfPPkvueT1coT1FpPjy88P5X8TaHq61KYqA+VluBntE5/LTh8eV9h03a1tsKTLWaqal6ky5ZTAIIIKglf8ALrEbfq33QptzbmcSDIPH/M6zW527cXeUElRJgT7evGtOuqenFLPj7zl/Tui/x5yp1n4rP9HVOo/bNX3GyqAilQqyllrGWAYFhEyOPzBOs/1z43Sr8rT+R/bWCZYGmRrztPWlopxgj0tTodLW1FqamWuPl9r/AHDNbrKH1/TVZupr6H9tDtKND6jUZ0R0IRwXf+p5+UasUviSqq2qzKvoGMZ+mhUaVup9LqeI3o6b5RcbqjH01E28YmZ1BbpxTjS3zfctQiuxKd4/82mnct/Mf1000+NIJpes+4VHwEXnk68LacKenCno2NjtEWvBqfwtJaOj0bDciNNWBUJ503wtOA9x+o1pFUS8k9PU1gYEESCPznsR/wA9dQ1k8NijkBlMESD+4kfpp+0qq7hAwBPBOBPue3pOulTg1TZk0+URV6BuBUEDn6AQO3pp9XdKGlefUH9eOSdWt702oqXlWAIOcccGRzGhy9KqkTAg5+Zf764dSCjKkzaLtWzXdJ2m32dWnVq7mhWAYFqVG6obYY+ZgAsdisnnIwY9f4g6fSNRqdCruA6sPvQKaKzk/KqOTbHGcayO42tSmJKwD3GVMiYniYPHOoEfBkkQMR6z3/fWe1cjDFX4kqCAqU6ccMoll9IcycDAOqFTqlQtd4jY4IY4jjVAtpadIY53zzPvpaNbDoNM01atWFIvlVIJJXgHA7kHXmlgASbOxb9B/fXtNwWBnM91H09dQ3+w15d7aQy27ZMtPrjOMaeNynhMCPvJEH2nj+uq1Js8CeM8auUuhVSASoUEAi5lGD3gmY1SQi1sepmwAnI/oNPqdQ03a/D7zF9LALEX4gcyVBjnUu46atNS3iUqmCAqsxMx8xwBAka711UlFKTOb0MbtIGVa/nunkRrwuTrQdR6PtRRptSrOapKhg9K1PkNxUkkk38CB5ewPOfrUHUkXceg7djx31z+myzbYRlNIUjq70vZB3+8cooUmW4LQbVOQQCcT25g8a0XR+hbYqGq19qtwICVKr3EBiLjbTIBJXDAjBEjWb1V4FbWkY0ppuNHqfwTVdBVUqKbSVJZRiT6kfTVM9KdCAbVE/PgyJK3AgwRM8aneAMLDSBkwJOrC0ZYArLExC8mYj6kzqyemmkxvEFQhBg8NBBiAe/I9NLex0Dww99WPBJphgsifUdzGfTP9dP3DkMSPDObsKe4zAPbMx6507e13fLq0kYgBQCIBwPUjPvnT3sKK5VoPk+Tn24H9f669FCpmFMjnHGmJVZYbInvMT68auUOrMFI+aVKNfkWxiJMAryCMiBpb5eI6RUcMO84BkDAmP3nGrNKmQUuBkGWB4ZefUYj0PfU21r2qJIySGWASwaYOQQMTxwbTzqxuNu9ABnpWqwbw3dWEqQPMnCllkGQcN29Tc/EKK52DUqn3gV4MhQ4KsCeZVvl+hBHtq1tPgXf1vNS21d0kwwUxj3wND6DktjKgkiey5JDEeomRra/Zv8AGDbWuy1VvouPvA4uZfDVgLAREybYPYxjU2xPyM50L4f/AImpZE2LczTARRzcDlsxAGc99WKvSGpVFYLD0isoVIK1JB8MzifxzxngRrqXxv8AZrSrou82sUwyBmpkKqsGKMAFVcNBPrkL9dc86vZWVagKqM4LE1XJEFzifaGOBxjU3eRpruOHw2tam263VQ0y1XwlVVDsbYLPJIVhaYEMPNE40Lr7LZpVC06tSp58+UKLRMC4ck4zAAzzGS3S+rptXcPXWoKa2UVe80wW+ZwhX5wQIMj1kgazvUOp06geEZXawBgTGBDkjvJzHbTTbeQZo9h0E1Xq1Eo+MNsqSrODTJqMQqnIMjHYgwZxElqaU9vsqtSqlFA5Wi1FapWfDZx4gQLDNehIYMZEmO+sf0GjXJIo1zSuAJJJQGwgg3MQPmAiTExqTc7OrUakpqtU8UyqKQxUvDf4YnJLHCiee51TV4YljKFQ6vUZnZUHh1X88gMpKqTYFjAgyAPqOMTVOl06zUzSChxJagx/DiCjTnBm0meILE60rUNttHqpQo+IzInh1KzG+m7q3lREA88ssmZUmeNAtt0QhyKoVV+Sq7OFF1QO0NkFSogEDyzicibWs4LauPAj0ak7BNToQzgCMcenYjtplD4buMkgKMsZ7SJieT6Dvn01pKZYSK1rIDFOopBay6AQQfvAAIAM9oI1Q6hVYBWMCk9wESFaB82MyCRj8td+tr9NPT9SNSOeENWM/WeBrdCqVvvFCWnCi9ZUL5QpFwtIjg+x76Wq3T+iVqqlqbO6zEim5EwDGAfXS15mPE6zNrtjqdNmOf66Jvsw8miRH8tQw3bAPBHuSJ9NNodE3FVwGWI5uGAo5YKOV/8AGZIjW9wXGScsi2+1Cr4hWVB8vozCDEckAQT7R/MNFU3H3JYksE7M9Em6pP8AhowJ4kkLEcmNR7zco4VTRAKSiAsysxkFb1mBA/lgGYnGoC9Gmth27msrMGJBOfKAsGR5WBMxmYPAOsZSt2UkReM65UlZEeWFMHkGWypGNX+nI9doCM5wLKYJNxx5LZBYgSBxAPOTpu/qU2AZKQoWqL5VGMsW/CwEKI4ExMafsdvU2zqaqMCwutVirPTW4MDHmSVBOQDBDARpSnuyNKlROds9eq9MMxqFUtFQNJdQAlJTJ8x+QTiFHGqr9BN4UuKbklXSoALDzyT5lAjjI1c6l1Va7O/iVGtH3bOLnv5C4wbmJF3aJjMGp1NTRXwq+3sqBnBR1AK3LTYFYIMy0kHygMIEzDcUuHYtzlyqIqW1ZHemEF6AsCGXPB8knzSpGBkicTqbbbc1cCmz1XYKM5U3HIJIBJPMyM5I1Ro7i6DYAieUtPZiYW6DE5APY57a1HwttGG4oWMlTxChCSHYMfK7eGCwYQhywEiMCNJEyvsdD3HRhtdoFZpYLAZv4NCWIJAcwSc8m6T++uOdNLeItTwhUDl2W8Fla0EupHBIBnGRg99fSnXNuRRa1WJjFqU5+vmx76+ZjWcMFNZFQSynJEnI4AiTj278ahNhppPkv7WiH2rmntC525M11Pygkv8AegfP5VaGPAHtGg+46kSArKGJQLc8k8zKmY54PYEjOrW36tXVKhpv4bEl6jBrS+bQVB7jxGwMkOT2xR6hXas/nZ2jyoG5AOQBjjJP5++rKfOCrSqwYInPyj8+PcaKb/Zsu3pVC/nujwwIYSJDMe5kRHaB+Q2Cg8vfuSIwR8p9ePfOkm/YsPEYMMCGzgRxGmqDJNU2pVUvYreLgCMQxi6fQ2jj/TU+92BSwSTTdboYEMJJgmRnHDCAw+mvKe6vKiwEwcC1QcyS+PSQPQEemoKtRp8Mh2VcgCeBMQY+XI7d9AEL8CAAQx/8u3J9oxPvqervHYWl2ZQSQCPKDHzQZE/lJ1b227SksmgrXjBqSRIWOJyuQ31PsRodUrlgRC4MmBHckY7RJ47fTSsC/SNN6fzpTAcC1r5yD5iVGR6jkdu+ohuCacTNp8zc8hYAHPY686l0hqTL5kqB0FS9CSIPIOMEHB/31JQ6IXpoy1EVqjMAhMYSPOzHyiZMCfwn1GgMHQPsn+0A7Ss1DcM/gVIEx5adTyqCZMgEC09hAPqdar45+CRQpivszTpjsxudy1SBcpII4jMj1yY1xEEItsEyAxJPzc24B7Zx7nXXvsq+Pko0DQ3T2wtyVPEkASfJDmFCiItkZM8ajKdoJRTjk5dXvR7xSYsrNDPlTGMg4Ix7c6clRjSAeoAWqKLVyAEB8zCTPJx6T6jXQftG6FW2TNuNvTqKjIVerUamXud5YL3FwwTmc/nzXpG0qs4qIr20hdcpII7DzKMEn/gGquwjhBvdbqlUoVAqOjPaKNIP5ARBcqvIUkmATgH21PQ6YX8attxau2VFZ2qqDJYQwk3X9wQMBeJwczX6VWJHJqMfKi5MZk49/T11GnRqjEyc98gn/MQcfnGjHYfBe69uVZ3qHd1a7mLS03/McO3/AIhSCPpiNWdnXreFT+6pLTaYdgCWK2qZYktyAYMLzA0I21OklRCw8QXeZZjAImD6nPOjvTOqIqks1JVGTSi65S/yqCDEW5BIMN9dIfJf2nUKNEXtNesWIF4hEtzeSeRxAEDOfTTdlvmenWfcKtrC6ncRC8SUpgZJH0XzHtrK7jrMzA4ELJJxPcTBxAyOBrzrPXG3BDMFWAAAojAwAe5gYE9o0ndKhxpPKs2VLZbOgWSozOZDA0a5VYZEJUgKfMrFlJOfLpaw1Dbowl6wU+lrH9xrzTdeYrCHTKoZ0pV7wJwYBi4AXFTBIiDz21tKnwZWpFht2p7kWhoFQ3wCT8hAqAjBwGGgPQfi/wDhytSkrU6iI4uUBriYtDzBicZJHGDqjt+osapqM6GajMcDmp80LgD6YAx20bnwhUg7/wBQ2z+MayJVBRPDIuV6RNoLUgCFYXsSVIjGIGNSVupdPoUHALbiu0Wq0hVBa4h4IBBwJDSIMROglOrQp7h/EBsKlQwa5lmAXFrqDmSFMjtnXjbEsihVVw5tRy1q3hVLEO4Cg+ZZkg5GhLxHb4KvVepI1YtHkmRCqpEySrBWiLjzMxxHGtD0T4p2y1DUanVdqhuqAVINwDGKZAEKS+CxJFoznOb2uyerJAtZReRavAxKgn15AHqeNEendBqODWX79aRDVEZYAXm5hd5hySFnAzzoklJUJNordQ3FtZnFWorzcjkpdcArHxCpm4SVkfiHAExJ09qu5qkblmNy/wCLVaoQCACstaxM22D68gDTetU08fz0jRp1ZqUwshCrj5kDWyAQQIgYjtqZOnbdKdLcrXd1DKKtCWVqbQ5WKpUqVhTmLsEAd9OhBLd7aqKhdK+33LqC8wWWsiQGDF6YuYCAQxyOM6OfZiXqVilQUiniGoAGWmwNWFPh1BBsIGEWZK4iNYjdMj1makqooViaa1CoXnKmoxJHBtkk8d9ab7MxZubnKMoIJ8QOeBg2KC0qW+kg8xoFLg678c71k2lUU/AvsaBUdieDNo/m9JMTGvnuiXDqUshwUW4rY0g3XFjCtaYzHrjnXYfj3q6V9s9FSk1CqALTKN5mUSGqqsQc88DXGd50qnSqy0mncxNM1ad9qxC3Li6ZEwOJHOksEw4KZd7WxIODcRn0EEyex/LUW3qhSSwnBAAI747ekk/pqasKCmUBcFRhyQVYgXDHMGYP0JHbXiNSwDaBySFYnPI559O366ZpZPdTZVRLneARCmS1zXLHoFyCO+lR3kiXpyWdQHOBYghk4AP4czIj315uevMz3AIGtsnw1+UAALnAhQACIMap1OoEiJMZxiMk+3GdABLpvTPEeDVCgi5jMAU1MMbow3oIz+2iS1TTFQo9NqbCQCJIKlgnKwJ8rkcYj21maG8CqRYDPck4+gHee+nHqJttAUDvzntkExgYGmnWRNXgt166usEuCR7WgjhQo7c515ut1aAo8owSoMjgCTk5a0SNDPEOkahPJ0h0Et7vGqKvkKimirOYgALkcc9/fXlDdrg1FJtBxPzHsPaNDvEOmzobsK8Ag9WnaIJuMzgRzj1OBP6jUCVRkcDPE6rTpToA3+z+0sHbeDuaKVmBPna8kiSRP3gGOOOANZPcdRHCFwhPmXAHsARoZOvNAUE9n1lqLFqRZGIIDB2kKeRKx7emoD1AwQFVQQAYHYe59Y1T17oCiZ92x7x9Mf01FdrzXmgZ7OlrzXpOgB5I7DS1HpaACfRf8QDsQQR6g9jrrfXem0l2pilTEbapEIoid28xjS0tTLgFyci3ajwaR73Pn811GtQ+GBJi+YnvHP10tLVITLtHcMKJIZgT4gJBMmVXnVbZbp5i9otJiTEgcx+Q/TS0tIDQdOUPt1ZxcVd1BbJABoQATwPMce59dAdygFWoAAAG4/z6Wlq2EuSBKhBME8Ec6hG4Yfib9TpaWpBEZYnnOvNLS0hi0tLS0wFpaWloAloDB1G/OlpaAG6WlpaAFpaWloAWlpaWgBaWlpaAFpDS0tAC0tLS0APGmnS0tAHmlpaWgD//2Q=="/>
          <p:cNvSpPr>
            <a:spLocks noChangeAspect="1" noChangeArrowheads="1"/>
          </p:cNvSpPr>
          <p:nvPr/>
        </p:nvSpPr>
        <p:spPr bwMode="auto">
          <a:xfrm>
            <a:off x="9842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6628" name="Picture 4" descr="http://www.altiusdirectory.com/Sports/images/ATP%20World%20Tour%20Finals%202009%20Cou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304256" cy="2304256"/>
          </a:xfrm>
          <a:prstGeom prst="rect">
            <a:avLst/>
          </a:prstGeom>
          <a:noFill/>
        </p:spPr>
      </p:pic>
      <p:pic>
        <p:nvPicPr>
          <p:cNvPr id="26630" name="Picture 6" descr="ATP World Tour Finals 2009 Seat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736304" cy="2736304"/>
          </a:xfrm>
          <a:prstGeom prst="rect">
            <a:avLst/>
          </a:prstGeom>
          <a:noFill/>
        </p:spPr>
      </p:pic>
      <p:pic>
        <p:nvPicPr>
          <p:cNvPr id="26632" name="Picture 8" descr="http://t1.gstatic.com/images?q=tbn:ANd9GcRKpV3FZc1AWa4_9tbCdE0Y8L2gdmc-ktRk82nt8JVjfQALR6Rr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532859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Barcelona Extreme Sports Festival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3794" name="Picture 2" descr="http://2.bp.blogspot.com/-yFRkfV9cMq8/TfYRoytaIMI/AAAAAAAAAL4/Y3_QLNSOdpQ/s1600/Events_Barcelona-Extreme-Sports-Festiva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467475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1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2770" name="Picture 2" descr="http://t2.gstatic.com/images?q=tbn:ANd9GcTq7-MpmiKujCBhogN8oJSBq2-JXLq948EJhnZPkPbD5xQqmifH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93096"/>
            <a:ext cx="3538326" cy="2130343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hQQDxQUERQSFBAVEBUQEBURFRIUFRQUFRUVFRQXFRcXGykeHBkkGRQUHy8gIycpLC0sFR8xNTAqNSYrLCkBCQoKDgwOFw8PGikcHx0sLCwsKS0pKyosKSopKS4pMTUuLCo1KikpLykpKSk1KSkpKSk1NS0sLDUpKSw2KzAxKf/AABEIALoBDwMBIgACEQEDEQH/xAAcAAEAAQUBAQAAAAAAAAAAAAAABQEDBAYHCAL/xABMEAABAwIBBQoKBQkIAwAAAAABAAIDBBEFBhIhMUEHEyIyQlFhcYGxFCNUcoKEk8HC0VJikaHSFiQzQ1ODksPTFRcYREVVsuGUouL/xAAaAQEBAAMBAQAAAAAAAAAAAAAAAQIDBAUG/8QAMxEBAAICAAIHBgQHAQAAAAAAAAECAxEEYRIxQVGRk6EFE0KBkvBSosHRISIyQ1Nx4RT/2gAMAwEAAhEDEQA/AO4oiICIiAiIgIiICIiAiIgIiICIiAiIgIiICIiAiIgIiICIiAiIgIiICIiAiIgIiICIiAiIgIiICKhNlwHdC3VZ5qwtoZ3xU0V42uiNt9dfhPJ+jcWb0C+1B3+6XXln+8HEfLan+P8A6VDugYj5bU+0Kuk29T3S68r/AJfYh5bVe0cn5fYh5bVe0cmjb1RdLryucvsQ8tqvauVPy7xDy2q9q/5po29U3S68rfl5iHltV7Z/zXVdzDAsRnzaquqqsQaHQwulkBl5nSC+hnMOV1ayuqIiKAqXXxPMGNLnEBrQXOJ0AAaSSuPZQZazz1DnQySxxDgxtY5zbtHKcByjr6NAWvJkinW7eE4O/FWmK/w12uyXVVxGPKKu5M1SerOd7llR5QYnsfVH90T8C1f+iO6Xbb2Pkj46+LsiLk8WOYvsFQeuAfgWXHi+Mn9W/wBKGMd9llGaO6Wm3sy8fHT6nTUXPYsSxn9i30mxD4ws2Kuxg64Kb0iB3SLL3nKfBpngrR8dPqhuqLVYqrFdsNH/ABvHcSsuKbEOVHRj95N+ArKL8paLYJj4q+KfRRkb6vlNpux8p+BZ8Odbh5t/q3t96y20zGlxERVBERAREQEREBEUDlplWzDaN8z7F/EhZ+0kI4LerWSdgBQaZuz5d+DxeBwO8fK3x7mnTHEeT0Of9zb84XClkYjiD6iZ8sri6WR5e9x2k9w2AbAAFjKoqiKiqKoqK9S0j5XZsTHyPOpsbXPcexougtK7S0r5XtZG1z5HHNY1gLnOPMANJW+5N7ilZUkOqLUsWs59nSkdDAdHpEdS7JkrkLS4a21OzxhFnyvs6V3W7YOhtgptWkbnm44IS2oxANfMLOjg0OZGdYMh1Od0ah07OroiiiIteyzylFFT3bbfn3bCOY7XHoHfYKWmKxuWzFjtlvFK/wAZlq+6VlTc+CxHQLGoI2nWGe89g51o0NI92ltv42N73BfHHcS5wuSXEuzjcnSSbA6VfjoGHXPCOsT+6NeZa03tt9xgw14XFFI+c63uWXDhdSeK63rMQ/mKQp8BrzxZCPW2e6RR0WCRHXWUw6xP/TCy4smKc66+lHov99llFfvbRkyx3x5cylYcm8U2TketOPcSs6HJfFfK7fvpD8KiYsjqU/6jT9gaO96zoMiqXZiLfRdGPjW2K8vVwZMtfxR5UpSLJrFNtc0fxO72LMjyfxHbXj2LT3rAgyMptlfKfNmjCkIMj4dlZVHqqR7ltis93q4MmWv4o8uGVDg1aONXA+rx/NZceG1I11d/3EQ96sxZMRjVPVn1mT3FZsODtb+sqD508p+JbIj724b5OcfTEL1NTyNPDlLxzZjG9yy18sZYW09pJP2lfS2OeREREEREBERAREQW552sY5zyGsa0uc4mwa0C5JPMAvM26Llo7E6wvBIpo7spmn6N9LyPpOsD0AAbFvG7Zl3e9BA7mNW5p7Wxdzndg51x5WElRVVEVRVdH3Jtzhte51RVNJpG3Yxt3N32TbpBBzW9Gsm2wrU8jslpMSrGQR3DeNM+197jB4TuvYBzkL1DheGx00LIYWhsUbAxjRsA7ztJ2kqSqAptzDDYzdtHCT9fOk+55IWw0eHxwtzYo44280bWsH2NCyEUUREQERUKCxXVzIInSSHNYxpc49Hz2LiGUGNvrKh0r9APBjb9Bg1D3npJWw7omVG/y7xEfExu4ZGp8g9ze+/MFp8bgOM0nqdm+4rhz5OlPRh9b7K4L3VPfXj+aerlH/V2NsXKdIPNYw97wsqKOk5UlV2RQ/1FaiqYRxoHH984dzVlx4pSDXRk+sy/JaY1yehkm/ZFvlNf3XYocO5Utb7OH5lZkUGFbZKzta0dzVZhx6gGugv6w894WbDlJh/+3f8AsHd62Rrl6uG/ve7J41fccGDbX1Ppb4O5qzI4sE2ud6RqPklPlLQ7MNd2RRuUnT5R0p4uHTjqpWHuW2NcvBw5LZI/yfVDGjjwTniPnGb3rNgiwfkikPWL96zoMfi2UVUPVrKQhxcHVBUN64iPetsRHLwedkvfvv8AOzFpaPDz+jjpiehjPkpmCkYziMa3nzWgdyrDLnC9nDocLFXVtiHFa0z1zIiIqwEREBERAREQFqe6Plq3DKQubY1Ml2UzT9La8j6LQb9JIG1bFieJR00L5pnBsUbC97jsA7zsA2kry9lllU/Eqt877hvEhZf9HGDwW9e0nnJQQ00znuLnkue5xc5zjcucTcknnJJK+EVVkxEVFVBu2RO6V/ZULmRUrHyPdnSSukcC63FbYN0NAvovrJO1bF/iDm8ki9q/8K5Oiiusf4g5vJIvav8AwrreTlZNNTRyVMbYZXtzzG0l2YDpaHEgcK1rjZq2Li243kJ4VP4XO29PC/xQOqSYab9LWaD125iu9hRVUREBall/lT4LDvcZ8fKCARrYzUXdewdp2KexrF2UsDpZDoaNA2uceK0dJK4jiNdJVTPlfdz3G5DQTYagB0AaFz5snRjUdcvX9l8F7+/Tv/TX1n762GHW5u1ZMVcRyIT50bSsimoqn9WyfozQ8KTgpMT5Iqx2uHeVxREvp8uWvfX520w4MYkGqmpj6q0+5SVPjlSOLRQHqo3e5ZMVJjOw1PpPj95WZFR419J/pPp1uiJ5+Dzcl8c9fu/ql8U+UddyaCPsppG+9SEOUmJbMPb/AAub3lUjo8a/axDzjEe5iyoqPGNs1N2gHuYtsb5+EPPyTj7sf1WXocfxE66Ae1a3vKy48XrzroWD1mP5K1FSYptno/ZvPdZZkVPX8qak7IJT/MC2Rvn6OK807qfmXIq+qPGpWD1gH4FnQSyE8ONrR0PzvhCsxQ1HKlgPVC8fzSs6MG3CsTtsLD7LrZDjtMdmvX9VVVEWTAREQEREBERARFoW6zl1/Z9NvULrVc7SGW1xR6nSdexvTc8lBoe7Nl34TN4HA7xELvHEHRJMOT5rNPpX5guYqqLJioiqsjD8PfUTMiiaXSyPDGNG0nuG0nYAUGMqrfP7k8S+hB7YfhT+5PEvoQe2H4VFaGpnJDJeTEatkEdwDwpX20RxjjOPTsA2khbI3cRxL6NOP33/AMrrm5xkO3C6Wzs01Uln1D26RccVjT9Ft+0knag2LCsLjpYGQwtzYo2BjB0Dn5yTck7SSstEUUVHGyqoLK6jqJ4N6pswF+iVz3FtmbQ2wOvV1X51JnUM8dYvaKzOt9rnOXOU/hk+aw/m8ZIZ9d2pz/cOjrUBHSZ3KiHnSNC2tu5XVHW+Aek8/Ar7NyefbNCOoPPyXBOPJadzD6/HxnCYMcY6XiNcplq8WCF366kHXOwLOgyWcf8ANUQ9YHuCy8fyIFFEHy1AJc7NYxkfCcdtrv1Aab/NQkMdMeO+oHmxxH+YsddGdTHq2Vyzlr0sd9xyonocjpDqrqUdU7j3KRp8ip9mIsHmySH4wtehpcO5U1X7KP3ErPhw/CDrnqe1lu6MrONcvFyZJyd9vLhsUORdR/uUvol575FnQ5Hzj/Uao9VveStfp8Lwb9u/0nPb8AUjT4VhGyZvbUSD4gt0RHLxedktftm3lwm4smZhrr6s9kXvYVlxYLINdVUnr3j+koynw3DuTJGfWnn+YpakwqDXHpHOJHuH/IrbEfe3nZLz3/liGXTUxbrke/z8z4WhZCoFVbHMIiICIiAiIgIioSgjcosfjoaaSeY2Yxt7DW9x0NY3pJsF5cygxySuqZJ5jd73XsNTWjQ1jegDR9+1bVur5df2hVb3E780gcRHbVJJqdJ0jWG9FztWiKpIiqiqKLuu4xkJ4PF4bO3x0rbQNcNMcJ5XQ5/3NtzlaJuU5C/2hVb5K380hcDJfVI/W2Pq2u6LDlL0YBZRYVREUUREQEREBERBRWqqpbGxz3kNY1pc4nUANaulcy3ScqN8f4NEeA03mI5TxqZ1Db09SwyXikbdXCcNbickUj58oa1lPlA6tqDIbhg4MTfos2dp1n/pYUD4hx2SnzZGt74yrMUoadLWu6HZ3wuCkKfGWN/ytK7rEx/mLzd7ncvtZrGOkUpWdR3TpegqqEceCpPVOz8AUlBiWFDjU1R2yX7pAvilykYNWG0zvNY894KnKPKh3Jwr2cZHfEt1dd8eDzM03j4beZEfqsU2L4P5O/0mOf8AGVM0eI4Y7iU4/wDEkPcwrIpcppT/AKbUN6t7HfZStPjMjtdJUN6zB/UXRWP9eDx8157reZEqUTqZ5AjiA5r072D7XMAUqyMNGgADoFlSNxIBIIPMbXHXYkL7W6IebadyIiKsRERAREQEREBct3Z8vfB4jRQOtPK3x5B0xxHk9Dn/AHNvzhdSWDPgVPI4ufBA550uc+KNzjs0ki50BB5Fzhzj7QmeOcfaF64GT1N5PT+yj/Cn5P03k8Hso/krtNPI+cOcfaFI5P4JJXVMdPBYyPda+xrRpc931QNP3bV6n/J+m8ng9lH8lepsLhideOKJjrWJYxjTbmuBq0BNmmNk5gEdDTR08IsxjbEnW9x0ue7pJuVJoiiiIiAiIgIiICIiDWcuMqPA4M1h/OJARGNrRyn9mzpXIWwvcbhryb34pNz9i9AuiBNyATzkC6+gFoyYpvO5l6vB+0I4Wk1rTcz1ztxCkZWD9HFJ0fmzT95jU1SVeLDixP8ASp4m97QuqpZSMGu2WeT2pF+vFVoFPiOM/sWem2Nvc8KSgrcW5UFL2vI/4uK22yqtkY9dsuO3FRb+3WPlP7oKnnr+XFSdksv4CpSldKf0rY2+Y9ztPa0LJRZxGnNa/S7IgREVYCIiAiIgIiICt1FQ2NjnvIaxrS57nGwa0C5JPMAri43uz5bGR4w6lu4lzRU5mkucSMyAW1m5BI580c6CIq8pq/HMTdHh8ssMIaRGGySRMbG39ZLmbXE8xOkDYVvWTGTUmGB1VimIPkzRZrXzy7wy+0554b9gFuoE6Rq+BbhEofE+oqGCPgunijDw4jWY8+9tei/XZQuU2PRVuNb1WyOiw2lkfEyNgfa0ILbANFw57m2vsFgLKo6vhu6lh1RO2GOo8Y5wYzOjlY1zjoADnNAudl9amMeynpqFjX1UrYmudmMuHEuNrmwaCdW3q51wzA6GLEMXdUwxNpcMpXMnlNs1rI4QHNzraN8eW3IGy+u2nLiilynxcudnsoohs1xw34IGzfZCLnmsdeaEHUm7qGHExgVLS6VwbGAyUm5dmjOGbwbnnssjEt0GhppzBNUMbMC0ObmvNi6xAJDSBoI26LrT8p8Gw/AI/CoIvzwsMNIx73SASW0y2eTpAOk9QFs5c2loGQUL6qtG+1lZnGkbITdrCbyVT7HSSTZoOjbpGqDucW6bhri8Cri8W3OcTnAEXA4BIs/SRobdZ+T2WFLiAeaWUSb2RvgzXsLb3sbPANjY6eheesQweKioGCZmfiFUGyRtOdelp78EloP6WTYDew6dewYtSSYHhLIgC2txC5qHfsoWAeKb9bxlifrO6FR1zDt0GhqJjDDOHyAPLrMkzQ1nGcXluaGi2u9tI5194Hl3R10pjpZt9eGl7g1koAaCBcuc0DWRt0rgNLiTIqBtLRB0lbWECrc1rg4MvZlLHfXfW4jQdWrVtGPTDAsNFFCQcSqmh9ZIzSY2G4DGkdrW+m7aE0JzEN0qrq8VFJhW9b0Hb26SRm+A5p8bLe4tG3UOe3SFt2MbpVDRO3qeoDpm2a8RMdIQRrzswENPRdc7lwqTAMDMoGbiFY9kLnjjQRua5+Y07HBrTf6zvqharRYjQU+FPGYKjE5w9jjIwltM25Ac0u0Z2bwrjTc6SAEHb6HdOw+eZkUU5fLIQ1jWxTG5cL2vmWFhrvqsb6ls09Q2NjnvIaxrS5znGwa0C5JPMAFzPcZyE8Hh8Mnb4+VviGkaY4Tt6HP0HoFucqeyw3TqXDpDDIJJJt7z8yNrS0X4jXkkWvr1HRp5lFaRlRu8F7Hx0MTmEktE8pbobpGcyMbSNPCOjmW9bm1LWCkEtfNJJNNZ7GSZo3qO3BBAA4Rvc31aBsK4xklWsrcZZLWtkmfJLnsihY1wfJfgNIc4BsTALnoZp2r0qFUa/jmGVMkjzBK+MOgDWEPFmS7427g0i36O/QsrJyGpayQ1bgZHTb40NILWMcyPgN0cVrs8adJ17VLoooiIgIiICIiAiIgIiICIiAiIgKAo8gqGGcTsp4xOHF4kJe52e693cInTpOnpU+iAtdxPc8oKmYzTU0bpXG7ncNucedwaQCekhbEiCLlyXpXU3gxgjFNcExNGYwkEEXDbX0gHsVzBsn4KNhZTRMiYXZ7gwa3WAuSdOoBSCIIfGMkKSseH1MEcr2tzGmQE2be9hp518V2RNFPKJZaaJ8jQ0Nc5t7BnEAF7ADm1KbRBDy5IUjqjwh1PE6ozw/fHNu/ObbNNztFhbqWRjGAQVkeZUxMlYDcB4vY87TrB6lIIghsFyNo6N2dTU8Ub7WzgLvttGc65t2qsuR9G+o8IdTxOqM8P3xzbuzm2zTc7RYW5rKYRBh4rg8NVEYqiNksRIJa8XFxqI5j0hRQ3PsPAaPA6azRZt42nbft0862FEFAFC1WRVDLI6SSlp3yPOc9z42lzidpJU2iCJw3JOkppN8gpoIpLFudHG1rrHWLgdClk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9842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2774" name="AutoShape 6" descr="data:image/jpeg;base64,/9j/4AAQSkZJRgABAQAAAQABAAD/2wCEAAkGBhQQDxQUERQSFBAVEBUQEBURFRIUFRQUFRUVFRQXFRcXGykeHBkkGRQUHy8gIycpLC0sFR8xNTAqNSYrLCkBCQoKDgwOFw8PGikcHx0sLCwsKS0pKyosKSopKS4pMTUuLCo1KikpLykpKSk1KSkpKSk1NS0sLDUpKSw2KzAxKf/AABEIALoBDwMBIgACEQEDEQH/xAAcAAEAAQUBAQAAAAAAAAAAAAAABQEDBAYHCAL/xABMEAABAwIBBQoKBQkIAwAAAAABAAIDBBEFBhIhMUEHEyIyQlFhcYGxFCNUcoKEk8HC0VJikaHSFiQzQ1ODksPTFRcYREVVsuGUouL/xAAaAQEBAAMBAQAAAAAAAAAAAAAAAQIDBAUG/8QAMxEBAAICAAIHBgQHAQAAAAAAAAECAxEEYRIxQVGRk6EFE0KBkvBSosHRISIyQ1Nx4RT/2gAMAwEAAhEDEQA/AO4oiICIiAiIgIiICIiAiIgIiICIiAiIgIiICIiAiIgIiICIiAiIgIiICIiAiIgIiICIiAiIgIiICKhNlwHdC3VZ5qwtoZ3xU0V42uiNt9dfhPJ+jcWb0C+1B3+6XXln+8HEfLan+P8A6VDugYj5bU+0Kuk29T3S68r/AJfYh5bVe0cn5fYh5bVe0cmjb1RdLryucvsQ8tqvauVPy7xDy2q9q/5po29U3S68rfl5iHltV7Z/zXVdzDAsRnzaquqqsQaHQwulkBl5nSC+hnMOV1ayuqIiKAqXXxPMGNLnEBrQXOJ0AAaSSuPZQZazz1DnQySxxDgxtY5zbtHKcByjr6NAWvJkinW7eE4O/FWmK/w12uyXVVxGPKKu5M1SerOd7llR5QYnsfVH90T8C1f+iO6Xbb2Pkj46+LsiLk8WOYvsFQeuAfgWXHi+Mn9W/wBKGMd9llGaO6Wm3sy8fHT6nTUXPYsSxn9i30mxD4ws2Kuxg64Kb0iB3SLL3nKfBpngrR8dPqhuqLVYqrFdsNH/ABvHcSsuKbEOVHRj95N+ArKL8paLYJj4q+KfRRkb6vlNpux8p+BZ8Odbh5t/q3t96y20zGlxERVBERAREQEREBEUDlplWzDaN8z7F/EhZ+0kI4LerWSdgBQaZuz5d+DxeBwO8fK3x7mnTHEeT0Of9zb84XClkYjiD6iZ8sri6WR5e9x2k9w2AbAAFjKoqiKiqKoqK9S0j5XZsTHyPOpsbXPcexougtK7S0r5XtZG1z5HHNY1gLnOPMANJW+5N7ilZUkOqLUsWs59nSkdDAdHpEdS7JkrkLS4a21OzxhFnyvs6V3W7YOhtgptWkbnm44IS2oxANfMLOjg0OZGdYMh1Od0ah07OroiiiIteyzylFFT3bbfn3bCOY7XHoHfYKWmKxuWzFjtlvFK/wAZlq+6VlTc+CxHQLGoI2nWGe89g51o0NI92ltv42N73BfHHcS5wuSXEuzjcnSSbA6VfjoGHXPCOsT+6NeZa03tt9xgw14XFFI+c63uWXDhdSeK63rMQ/mKQp8BrzxZCPW2e6RR0WCRHXWUw6xP/TCy4smKc66+lHov99llFfvbRkyx3x5cylYcm8U2TketOPcSs6HJfFfK7fvpD8KiYsjqU/6jT9gaO96zoMiqXZiLfRdGPjW2K8vVwZMtfxR5UpSLJrFNtc0fxO72LMjyfxHbXj2LT3rAgyMptlfKfNmjCkIMj4dlZVHqqR7ltis93q4MmWv4o8uGVDg1aONXA+rx/NZceG1I11d/3EQ96sxZMRjVPVn1mT3FZsODtb+sqD508p+JbIj724b5OcfTEL1NTyNPDlLxzZjG9yy18sZYW09pJP2lfS2OeREREEREBERAREQW552sY5zyGsa0uc4mwa0C5JPMAvM26Llo7E6wvBIpo7spmn6N9LyPpOsD0AAbFvG7Zl3e9BA7mNW5p7Wxdzndg51x5WElRVVEVRVdH3Jtzhte51RVNJpG3Yxt3N32TbpBBzW9Gsm2wrU8jslpMSrGQR3DeNM+197jB4TuvYBzkL1DheGx00LIYWhsUbAxjRsA7ztJ2kqSqAptzDDYzdtHCT9fOk+55IWw0eHxwtzYo44280bWsH2NCyEUUREQERUKCxXVzIInSSHNYxpc49Hz2LiGUGNvrKh0r9APBjb9Bg1D3npJWw7omVG/y7xEfExu4ZGp8g9ze+/MFp8bgOM0nqdm+4rhz5OlPRh9b7K4L3VPfXj+aerlH/V2NsXKdIPNYw97wsqKOk5UlV2RQ/1FaiqYRxoHH984dzVlx4pSDXRk+sy/JaY1yehkm/ZFvlNf3XYocO5Utb7OH5lZkUGFbZKzta0dzVZhx6gGugv6w894WbDlJh/+3f8AsHd62Rrl6uG/ve7J41fccGDbX1Ppb4O5qzI4sE2ud6RqPklPlLQ7MNd2RRuUnT5R0p4uHTjqpWHuW2NcvBw5LZI/yfVDGjjwTniPnGb3rNgiwfkikPWL96zoMfi2UVUPVrKQhxcHVBUN64iPetsRHLwedkvfvv8AOzFpaPDz+jjpiehjPkpmCkYziMa3nzWgdyrDLnC9nDocLFXVtiHFa0z1zIiIqwEREBERAREQFqe6Plq3DKQubY1Ml2UzT9La8j6LQb9JIG1bFieJR00L5pnBsUbC97jsA7zsA2kry9lllU/Eqt877hvEhZf9HGDwW9e0nnJQQ00znuLnkue5xc5zjcucTcknnJJK+EVVkxEVFVBu2RO6V/ZULmRUrHyPdnSSukcC63FbYN0NAvovrJO1bF/iDm8ki9q/8K5Oiiusf4g5vJIvav8AwrreTlZNNTRyVMbYZXtzzG0l2YDpaHEgcK1rjZq2Li243kJ4VP4XO29PC/xQOqSYab9LWaD125iu9hRVUREBall/lT4LDvcZ8fKCARrYzUXdewdp2KexrF2UsDpZDoaNA2uceK0dJK4jiNdJVTPlfdz3G5DQTYagB0AaFz5snRjUdcvX9l8F7+/Tv/TX1n762GHW5u1ZMVcRyIT50bSsimoqn9WyfozQ8KTgpMT5Iqx2uHeVxREvp8uWvfX520w4MYkGqmpj6q0+5SVPjlSOLRQHqo3e5ZMVJjOw1PpPj95WZFR419J/pPp1uiJ5+Dzcl8c9fu/ql8U+UddyaCPsppG+9SEOUmJbMPb/AAub3lUjo8a/axDzjEe5iyoqPGNs1N2gHuYtsb5+EPPyTj7sf1WXocfxE66Ae1a3vKy48XrzroWD1mP5K1FSYptno/ZvPdZZkVPX8qak7IJT/MC2Rvn6OK807qfmXIq+qPGpWD1gH4FnQSyE8ONrR0PzvhCsxQ1HKlgPVC8fzSs6MG3CsTtsLD7LrZDjtMdmvX9VVVEWTAREQEREBERARFoW6zl1/Z9NvULrVc7SGW1xR6nSdexvTc8lBoe7Nl34TN4HA7xELvHEHRJMOT5rNPpX5guYqqLJioiqsjD8PfUTMiiaXSyPDGNG0nuG0nYAUGMqrfP7k8S+hB7YfhT+5PEvoQe2H4VFaGpnJDJeTEatkEdwDwpX20RxjjOPTsA2khbI3cRxL6NOP33/AMrrm5xkO3C6Wzs01Uln1D26RccVjT9Ft+0knag2LCsLjpYGQwtzYo2BjB0Dn5yTck7SSstEUUVHGyqoLK6jqJ4N6pswF+iVz3FtmbQ2wOvV1X51JnUM8dYvaKzOt9rnOXOU/hk+aw/m8ZIZ9d2pz/cOjrUBHSZ3KiHnSNC2tu5XVHW+Aek8/Ar7NyefbNCOoPPyXBOPJadzD6/HxnCYMcY6XiNcplq8WCF366kHXOwLOgyWcf8ANUQ9YHuCy8fyIFFEHy1AJc7NYxkfCcdtrv1Aab/NQkMdMeO+oHmxxH+YsddGdTHq2Vyzlr0sd9xyonocjpDqrqUdU7j3KRp8ip9mIsHmySH4wtehpcO5U1X7KP3ErPhw/CDrnqe1lu6MrONcvFyZJyd9vLhsUORdR/uUvol575FnQ5Hzj/Uao9VveStfp8Lwb9u/0nPb8AUjT4VhGyZvbUSD4gt0RHLxedktftm3lwm4smZhrr6s9kXvYVlxYLINdVUnr3j+koynw3DuTJGfWnn+YpakwqDXHpHOJHuH/IrbEfe3nZLz3/liGXTUxbrke/z8z4WhZCoFVbHMIiICIiAiIgIioSgjcosfjoaaSeY2Yxt7DW9x0NY3pJsF5cygxySuqZJ5jd73XsNTWjQ1jegDR9+1bVur5df2hVb3E780gcRHbVJJqdJ0jWG9FztWiKpIiqiqKLuu4xkJ4PF4bO3x0rbQNcNMcJ5XQ5/3NtzlaJuU5C/2hVb5K380hcDJfVI/W2Pq2u6LDlL0YBZRYVREUUREQEREBERBRWqqpbGxz3kNY1pc4nUANaulcy3ScqN8f4NEeA03mI5TxqZ1Db09SwyXikbdXCcNbickUj58oa1lPlA6tqDIbhg4MTfos2dp1n/pYUD4hx2SnzZGt74yrMUoadLWu6HZ3wuCkKfGWN/ytK7rEx/mLzd7ncvtZrGOkUpWdR3TpegqqEceCpPVOz8AUlBiWFDjU1R2yX7pAvilykYNWG0zvNY894KnKPKh3Jwr2cZHfEt1dd8eDzM03j4beZEfqsU2L4P5O/0mOf8AGVM0eI4Y7iU4/wDEkPcwrIpcppT/AKbUN6t7HfZStPjMjtdJUN6zB/UXRWP9eDx8157reZEqUTqZ5AjiA5r072D7XMAUqyMNGgADoFlSNxIBIIPMbXHXYkL7W6IebadyIiKsRERAREQEREBct3Z8vfB4jRQOtPK3x5B0xxHk9Dn/AHNvzhdSWDPgVPI4ufBA550uc+KNzjs0ki50BB5Fzhzj7QmeOcfaF64GT1N5PT+yj/Cn5P03k8Hso/krtNPI+cOcfaFI5P4JJXVMdPBYyPda+xrRpc931QNP3bV6n/J+m8ng9lH8lepsLhideOKJjrWJYxjTbmuBq0BNmmNk5gEdDTR08IsxjbEnW9x0ue7pJuVJoiiiIiAiIgIiICIiDWcuMqPA4M1h/OJARGNrRyn9mzpXIWwvcbhryb34pNz9i9AuiBNyATzkC6+gFoyYpvO5l6vB+0I4Wk1rTcz1ztxCkZWD9HFJ0fmzT95jU1SVeLDixP8ASp4m97QuqpZSMGu2WeT2pF+vFVoFPiOM/sWem2Nvc8KSgrcW5UFL2vI/4uK22yqtkY9dsuO3FRb+3WPlP7oKnnr+XFSdksv4CpSldKf0rY2+Y9ztPa0LJRZxGnNa/S7IgREVYCIiAiIgIiICt1FQ2NjnvIaxrS57nGwa0C5JPMAri43uz5bGR4w6lu4lzRU5mkucSMyAW1m5BI580c6CIq8pq/HMTdHh8ssMIaRGGySRMbG39ZLmbXE8xOkDYVvWTGTUmGB1VimIPkzRZrXzy7wy+0554b9gFuoE6Rq+BbhEofE+oqGCPgunijDw4jWY8+9tei/XZQuU2PRVuNb1WyOiw2lkfEyNgfa0ILbANFw57m2vsFgLKo6vhu6lh1RO2GOo8Y5wYzOjlY1zjoADnNAudl9amMeynpqFjX1UrYmudmMuHEuNrmwaCdW3q51wzA6GLEMXdUwxNpcMpXMnlNs1rI4QHNzraN8eW3IGy+u2nLiilynxcudnsoohs1xw34IGzfZCLnmsdeaEHUm7qGHExgVLS6VwbGAyUm5dmjOGbwbnnssjEt0GhppzBNUMbMC0ObmvNi6xAJDSBoI26LrT8p8Gw/AI/CoIvzwsMNIx73SASW0y2eTpAOk9QFs5c2loGQUL6qtG+1lZnGkbITdrCbyVT7HSSTZoOjbpGqDucW6bhri8Cri8W3OcTnAEXA4BIs/SRobdZ+T2WFLiAeaWUSb2RvgzXsLb3sbPANjY6eheesQweKioGCZmfiFUGyRtOdelp78EloP6WTYDew6dewYtSSYHhLIgC2txC5qHfsoWAeKb9bxlifrO6FR1zDt0GhqJjDDOHyAPLrMkzQ1nGcXluaGi2u9tI5194Hl3R10pjpZt9eGl7g1koAaCBcuc0DWRt0rgNLiTIqBtLRB0lbWECrc1rg4MvZlLHfXfW4jQdWrVtGPTDAsNFFCQcSqmh9ZIzSY2G4DGkdrW+m7aE0JzEN0qrq8VFJhW9b0Hb26SRm+A5p8bLe4tG3UOe3SFt2MbpVDRO3qeoDpm2a8RMdIQRrzswENPRdc7lwqTAMDMoGbiFY9kLnjjQRua5+Y07HBrTf6zvqharRYjQU+FPGYKjE5w9jjIwltM25Ac0u0Z2bwrjTc6SAEHb6HdOw+eZkUU5fLIQ1jWxTG5cL2vmWFhrvqsb6ls09Q2NjnvIaxrS5znGwa0C5JPMAFzPcZyE8Hh8Mnb4+VviGkaY4Tt6HP0HoFucqeyw3TqXDpDDIJJJt7z8yNrS0X4jXkkWvr1HRp5lFaRlRu8F7Hx0MTmEktE8pbobpGcyMbSNPCOjmW9bm1LWCkEtfNJJNNZ7GSZo3qO3BBAA4Rvc31aBsK4xklWsrcZZLWtkmfJLnsihY1wfJfgNIc4BsTALnoZp2r0qFUa/jmGVMkjzBK+MOgDWEPFmS7427g0i36O/QsrJyGpayQ1bgZHTb40NILWMcyPgN0cVrs8adJ17VLoooiIgIiICIiAiIgIiICIiAiIgKAo8gqGGcTsp4xOHF4kJe52e693cInTpOnpU+iAtdxPc8oKmYzTU0bpXG7ncNucedwaQCekhbEiCLlyXpXU3gxgjFNcExNGYwkEEXDbX0gHsVzBsn4KNhZTRMiYXZ7gwa3WAuSdOoBSCIIfGMkKSseH1MEcr2tzGmQE2be9hp518V2RNFPKJZaaJ8jQ0Nc5t7BnEAF7ADm1KbRBDy5IUjqjwh1PE6ozw/fHNu/ObbNNztFhbqWRjGAQVkeZUxMlYDcB4vY87TrB6lIIghsFyNo6N2dTU8Ub7WzgLvttGc65t2qsuR9G+o8IdTxOqM8P3xzbuzm2zTc7RYW5rKYRBh4rg8NVEYqiNksRIJa8XFxqI5j0hRQ3PsPAaPA6azRZt42nbft0862FEFAFC1WRVDLI6SSlp3yPOc9z42lzidpJU2iCJw3JOkppN8gpoIpLFudHG1rrHWLgdClk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9842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2776" name="Picture 8" descr="http://02varvara.files.wordpress.com/2008/07/formula-one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3311691" cy="2483769"/>
          </a:xfrm>
          <a:prstGeom prst="rect">
            <a:avLst/>
          </a:prstGeom>
          <a:noFill/>
        </p:spPr>
      </p:pic>
      <p:pic>
        <p:nvPicPr>
          <p:cNvPr id="32778" name="Picture 10" descr="http://www.studentsoftheworld.info/sites/sport/img/39261_Formul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2460154" cy="2460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Universiade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1746" name="Picture 2" descr="http://t3.gstatic.com/images?q=tbn:ANd9GcQuqk4Jh5RlL3HLjHTjlhrk07hhNyip2FeHJOijvXLIzD7Rht5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192688" cy="4106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London Olympic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22" name="Picture 2" descr="http://t3.gstatic.com/images?q=tbn:ANd9GcS-hnMgxC-Mi_XHqMOLlZWYn2uTunahKAUJBIE17mjZWPsW8Y1o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2408402" cy="2664296"/>
          </a:xfrm>
          <a:prstGeom prst="rect">
            <a:avLst/>
          </a:prstGeom>
          <a:noFill/>
        </p:spPr>
      </p:pic>
      <p:pic>
        <p:nvPicPr>
          <p:cNvPr id="30724" name="Picture 4" descr="http://t0.gstatic.com/images?q=tbn:ANd9GcQPj0VOTGYCXEbrGvikji9tS823d8FgAYtMD-PcYY5ihsUA-wP2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97152"/>
            <a:ext cx="2555694" cy="1700699"/>
          </a:xfrm>
          <a:prstGeom prst="rect">
            <a:avLst/>
          </a:prstGeom>
          <a:noFill/>
        </p:spPr>
      </p:pic>
      <p:pic>
        <p:nvPicPr>
          <p:cNvPr id="30726" name="Picture 6" descr="http://t2.gstatic.com/images?q=tbn:ANd9GcRmv2wJL8neK9pgytOOsy3dw_HNMopCfxjGzdxr9AYL8iDP9Ymb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36912"/>
            <a:ext cx="2880320" cy="1994889"/>
          </a:xfrm>
          <a:prstGeom prst="rect">
            <a:avLst/>
          </a:prstGeom>
          <a:noFill/>
        </p:spPr>
      </p:pic>
      <p:pic>
        <p:nvPicPr>
          <p:cNvPr id="30728" name="Picture 8" descr="http://t2.gstatic.com/images?q=tbn:ANd9GcTBxAMNzdnp1_NhTz7O0jQVcw7LaNLfU17FYHyP5jeNULTKa5Tdy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9715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Johnnie Walker Classic PGA Tour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9698" name="AutoShape 2" descr="data:image/jpeg;base64,/9j/4AAQSkZJRgABAQAAAQABAAD/2wCEAAkGBhQSERUSExQSFBUWFxQVFxUUFBQUFhQUFBUVFBQVFBUXHCYfFxkkGRQUHy8gIycpLCwsFR4xNTAqNSYrLCkBCQoKDgwOGg8PGikcHyQsLCwpLCwsKSwsKSksLCwsKSksKSwsLCksKSwsKSwsLCwpKSwsKSksKSksLCksLCkpKf/AABEIAOEA4QMBIgACEQEDEQH/xAAcAAABBQEBAQAAAAAAAAAAAAAFAAMEBgcCAQj/xABEEAACAQIEAwUGAgYIBQUAAAABAgMAEQQSITEFBkETIlFhcQcygZGhsRTBI0JScoLRJDNikrLC8PEVNDWi4RZDc7PS/8QAGgEAAgMBAQAAAAAAAAAAAAAAAQIAAwQFBv/EACkRAAICAgICAQQBBQEAAAAAAAABAhEDIRIxBEEyEyJRYXEUI8Hh8KH/2gAMAwEAAhEDEQA/ANvuB4VXea57xMFFzagnAOOz41+6MkY3Y7nyAq6R8OW2upqC9mB4vgUoJdxbeueBcYaCXu/GtZ5x4evZmwrNuXuCl5yCOt6ocKegWd848XE0Yvvod6pzLVx5+4L2KBgLC9qrPBsGZr21pZptjLoawbZXBNa7ydxWN0CXFxWWzcEkGawOlRuH8aeB9CQRUhaA0b+0qpdhbzFZ/wA+c3g/olN7/Sg0fODzCxNiOvjVe4xCWcte96ucgHfC8csb5jV94Hx6OVgNKyGZyDY1ZuSuIKr94j40IsjRuD45EjvoNKoU/Pi/iCo1B08qI47iUbxWve4rOWwQaY5TtTtgNg4RIsnfJ16UXkjB3rO+DcX7IKl7g9atM3E8sWYGlYyKv7QeFZ4zlsx3GlZYk+QkHSteGPEikMQSapvEeSHdzILEeFIMU6XHtsDUzlIA4yPN40Zx3JrGPOtgQNvSh3KPAsRPibQRs5T3joFT95joPTc0U0iUb1+IVYQNNqzbmbBtMzLFHnZzZVAGttdb6W061do+W5cgEkgv1yhiPhpUxuBxqB+jUkagtnuPMGwFV5MyS1saONt70AeN8UxEGCZpAx7S0RXusiGRSCGNr5Rci40uBY6iiXJGNQxAEg6UQn5eSaJomWVFcZbpLfT0e6/T5VnfFsDiOGyd3tHhIzdp2ZAXUjK5F1B0HXr0rJ4b4Jp9v+f8ou8jbtF0554kIoWKNY9PWsMxWKaRmdjcmjPMPMrzjU6eFVsTVvbszoakemQdackNN3qEJX4ilUbPSqEPoD2ccXQxBeoq/wD4keNfNHAuYZIG7p0q44D2huzAObCjGa9ibRq3EoRKLVA4XwJVkLACgsXO0QW5YUW4NzCsuoItVlpgK37Y4wuEJ/tL96q3stwaujk75rfQUX9sfFw0Kxjqw+lCvY/FcyEnqot8L0r7GXRdI+A5nZQNKEcV9lIYlxudbVpuFwwGtSSKHEY+b+I8pYiByQugphIyVux1+1bxx/BpbUVkPNOFEbELpfWqyFNxeHuTrrUzlrBBplB2oXipSGtRLgrMHBXU0wDXk5XRkHp0oHxPlFYgZF360S4fxxxELixtQfjPHZZEYKN9L09i0U/E8UyvvsdqI/8AqlnXs1Juap2OZs5Db0U5dgyurkEi9Ixkiy8Lwc+YEkhavuGxiiPKbA2+dBhxhQoW2vTTeoOKxBO96Wwj2N4uociy2AJJNzt4AEXpp+YpURDFiGWNgTlgSGLK4NmR1WNSrDTfxGpqn8cxeuhOnW+td8AkaZDYXZWAZtNVa+Vmv1FsviQR4Vj8iM+LlFl2N+izSc2zdJsUfWRfzBr3D84TKR+mxFvAnDsP+6I0L/4e46Dz1ta9/noL0hw5/AbE7jYb9a5LyzNBcoPaKV3kVh/aga/zR1H/AG1Nj9p0De/HvocjEH5Oqi38RqhNwl7XykjxGv29KgHDEHXTy1venj5E17Fa/RaOceXsDi0EmFeLDzE+647KKUfsllvGr+BB12PQjMsbwmSCQxyqUcbg22OoII0YEagi4NWuOUR95jlH38vOhnGcbE6gIDfffupvcL6+A0rpeNnnPTjr8lM4orc9RS1ScSai2reVCzUq6yUqgArGbGpccgqM0dcotZ2FIKxsWG9WLgnHDCLD71XuFRX0ogcMQ1hudqMJUwSjoic38RaZgxOnhUv2f8a7GS3QkUL47h2GpotyFwoSsTa5B+VX3YPRuvB+MrIBY3ozWacGmMWIy9K0WLEAi9OmRFd5r4kEFiazbi7JMNCDejvtXn7unwrI4uLup3qtvZA0eAgXJtXXCMSsUtjY16uPLR3qsYjEHPfwNBbIaLxHmJBlCgGrnwLhyyw3sNRWHpjbkXrZfZ9x9DEFJFxRXZCtcwez52nLqBap/CuDpEQHAB+lXLj/ADFDEt2IrLuYebM5/RmoyF4x/DoylxY+nSs749xkoSlzp1qTgOYpsljeqxxvFdo5uLUAkXFYvNrRfkPGlcSVBF3UgBtiw1UH4Fvjaq462qdy3iCmKhcW0kXcXGpy6j40uSNwaGg6ZqcgYG5ygdO85ufDb7U/FI211Jt1JA8ve6X+9NODnyL32ULoqgZRZtrdbXNiL97417LKEyqwKkkZSQTqw1uBlBGvTp4GvPSTOgS5Y3O8Sk+i7jY3U3IoViMYoktl2AsA1xqep/VAsNLg6DaikhdHBIBuBuJFQjYBdyvqQeutV/it1u/RrqumndINwTqdHH0vRxxc5cQSdKyq8exwLMBsCQOo3O386Dh9KncYYA5ba1By6V6KEVBKKMF3shTjWmwtOzb03aiA9vSrnLXtQAYJ0rxFpuJr1PkAyVnSC9DeHnKm4orwviA7TM3+1BoE610z22oXQGFOZcUJSAttPDrV49j+FQRPf3sx+VZgk+taV7McYio1yASevhVkJ72AvWJwkYkzaXFDMfzYkT5Awqr88c1dm9o29aoMnE2dsxNzTynshaefuOLKAL3rN5m1o7iu8utA3XWomQfjxhy2pkHWnBFpSSOpYRGGi/A8e0Z0JqBfSvI3salgDnFsbI/U/GgMoKm5oj+NuKg4t70SFs5cx6FLNa9CONQoZDltQXDYkrTn4m5oEGcVHan+WoM+Lw62vmmiFvV1prFPerZ7NeFQ52xU0hUREhEVQzM+UEt3u6LBgACDe58KE5KMW2PFWy9cd4HMs0jQp3SFCXy6uqR2LBugKnzvfxodFy9jpZLNDYKwAIOWMgfrLc2ufK2lGG4rhCdJH/iih8dT3Uqfg8XhQdJ1Gu5jRb/FFFcVzV9f+m3jrsrmNwkkcnYyJKAoLBhqpVWzHbcXU/P0oBjeMxP3lHTLYnrtp8Av0rV3OYkRzI1193tG2P7+cdfDrWJc/YJsNiWQpkDAOoAAWx0OUAkWuD/42rT4sI89FWVvjQE4rMHk06Uz0qPEdalFdK6pmRClW5rjLTjnWmi1KwHWWlXOalUISg1jaieDIJF6jGEEXpntTVbWwsP8QRFXSg0knhTTOTuTTkMdLKuyI4EBveieExTRi4JFMVw76Ul2RoZx2MaRtTXsS2FzSjj61HxGJubdB9TVkVyYKH5MXfQbeetRySdtflb7V0MO18pBzEXsASbb7DXr9alcO4eXYLYa2ADtlBubLYKGZvE2U2F9t60qNBG0Xa9h/rwpSpY6d7yGhFX/AIJy/gcRiTFrouUOrqI2kU5WFy2YFjfIpsSEYgdaN4f2RYaWNjHI8T5mW6MHCkH3XUnfqRcHWhxJoyDtKZzXqy80ez7F4BjJIBJHraWLYnoHU6oSbb3HgTVfaxNxt8tbaj70jjQDwPam5XrqQ0wzUEAbdqSSGvbVwwpgjzTVO4Tx2TDklLFTup2Pn5GgovepUfnt19OtRxTVMZaei/4fmEzFdGjLAWzKRm67ra/rXOP4jKj2SMvf9lmB112N7fECiGIwcLyhnLAbjJa7NpkVfDp8BpUiXDM8l4VydAZCwDH4g28NrVyZY4Sn/g6W0qBeExGIYj9FJGfG6/dT9xUXj0cuIliiK5mUNbr71r38tKsWKxOIhXNLHlRRclLOCB5gaD1oVyXx1ZMY0klhm0W/gNq0+NghF86MnkSa0BuOcpywIHZfW1AQTatw52xcRwrjT3axKTat7M0QdK2tcB67lGtNFKUh1mpU3kpVCBckroa8NjUzGOCdKYbCHca0rYTikJK6VL6HSmmitSOISSj16TUXtbV7FNc1W4sDHJ5rKfPSp3KXB/xE6aXUOgbTSxa5v5aW/ioLxCSzqL2219fH51sHAjDw3h/4mWxLKpUaXdrd0DxJ0rVijUQAfiHCsMpeaXMg7V8zyRuruEIAhgiYre5BJl2AsASSbBjz8sLf0SOOE6jtMolmN97ykWXSwsoUAAACwtVY47zFLjZjLMSb6BRchV6KBSwmADb3HqKk5lkYlij9pEtx2hjlUNmCzQo4Dad4d26nQagg6Crhy/za+I/5KTs5VjdfwrtnRy7do00Ja+eXNc5XOo0DAVmGJ4Vbpc+VDlMkLh0zIykFWG4I2saWMgyifRnM8GIxGAEOW8kgXM1ihyDK2ZoyAUdiPc1AN9bCsM4pwx4nAewLrmFtiBI6an0S4PnW1+z7nUcSwpV7CdBlkA0zaWDr5H6a1SvapwR0PbaFQVRRt2aC4C+feYnTx8qt7RWZrI1NEVIkhLd4bV4CKr6AMhqbkNdyCuLVCHKpTq03mp6GMkgDckAbDU6bnaiFF94BxTJCkrqCCAmYi+UqSCRfY90a71YwkkoDDuLvmYXJ/dTTTzP1qHwjgogw0Su0cjAlu7ZlW5LaNsSCbX+Ve43EzTFY4zlUk5pCdABbUW94m50uK5s65UjpRTpNljwMDAC8uf1UA/eqVzHy/wBhiDIqhUk7y5dAGAGcW/V11ttrVhweKggORrH+0SST5sa65raKXBsynWPvrbxGjA+IKk/SjjlTEzQuJn3E+JuwyliRQuRdKWIxFzXTOLVvj0YUDJt6ap2d7mmL0RT29KuKVQJo+N5FkDd0X8KJcL5TeND2gsfmav8Ayxj45xmohx7h+dCEtemcF2iuLZgXHMKVlNqEvJWm8X5DlsWJBO/n86rU/LaorFtwKrossqamnoo6amUK5ApxWoSQRYFF/G4dnAMYkQsDsQCDY+RIHzo9h5pOIRyNMxKRXESCwVA1zYW9dzQePNkcKbXU38wAdPz+FWjkKMDDPfq5+gAqcvtLIQ2VhXSLQKzdO6L/AF/lU9RqNCP9A9PWrieEK1Q5uHqGC2uelUNmnhQIxeC2t4XoNldyR2LWHXx20Glr/HpWjnCIB3hYgdaaj4Yh1XrQiwuJXeU+FSwyjEQs8broRltcHowOhFd8Q5ll4jHisLiSpl70kDKuW0sZv2Yt0ZQVF/2tdr1dsPAqIR1rNpYQuOkU3yuzDTz0+5qyE2rFniTr+Qdw3ClFZXGVgbWPS2hqJiYO9U7HsUYrvl7t/wB0WP2oW09MpN7MUlTaFJh9Kj9nT7z6V4utOmwIbwuFaR1RQWZiFAG5J0AFXfC+yrEFbyzYSA2vkklu4/eCggfOh3L3K2IZ0mBgiUG4aeQIGGoIyC7kEXG1aLHgYQoH4mMuBqUYBT6AAafOsnkeS8fxo0Y8fLs54NylkgSJmhmK7lSpQ3bTQ3JOu5/374jynOkeeCAMQNlZQLk6m2l/HS29TsJhFO0qHpoy3PzBoqeEvkGQkeNrjT95MprlrI3Jy43f4f8Ao2ptKrMgl4fOJv0yujeDKV+V9CPSrBKP0Lg2/q5Pj3D0o1zXiZ1Xs3DOp0RiO0AIt3rsuZTrbVtddaG4bJm7xG1rE+O9XqfJp1QVuLMyJzGvZE0otzBwMYWcopzIwDoTvlNxY+YII+vWh0m1diMk1o5bVOmCJN66jjrt4tadSO1FsDOOxpU9alSWwFu4XzBNhzeM3HgavXL/ALSRIypL3WOlAJuHRxE+HnQKbCdpJdOnUU+0Ktm54mRXjNZXzfgmu9tttKUHPEkC9m/etpeo0vGzOrGxuaN2MZ5iRlYiu8OtN8RP6RvWiGFK5OlRoaxYWYBhfbY+hFjVm4NhjBmjvde6yn1GoNuu30qoFxejPL+NJkKEkgrpfpl6fL7VRJF2OW6LaMflqHjFmJDpkzeBJ0Fx8zansMgzC9R8RwycMT2vdvcWFvmapXZr7JWH/FPo3Z5bWytfMD+0GFwfTSpXfifKdR0I0+YqHg8BM3uzNfztb/zRLB8OmUk4hkbXu5QRbSxvegxujz8exBv0oDh8OqZ8TORcaou5Zi2Y/PugeFr0bxRCKx9T8La1m3bFjmJJuS2pvub0YK7K8s+FDuJN7k9daGSJrRCSYWoe0mtaMZzhtxU7hGGDuAxsv6x00HXeoTamp3D5Qt1ZcyNbMBo2ngatpeyF9bnrC4dSqKJWOrNKwYlrb90KP9hUAe1EZriCDytKyH6k0w/IALx2uFeNpFGUEmzhV939Vhm6g6dKjcV9npWGSWNmBVo1CHY52CaE7m5HXrWN/wBO5U1d/wAmj+4vZY8F7S4mPfwgN98s8bfeOrNgOZcJIhAhmi095ezNvPuOD9Koy+x2XtDEHztZTfItlJBuWY7i9ttRr8RmM9neNgmeFQpKRrKXR3jXKxZRqDYaqx16am1J9Pxp+g8siNU/4kkiZYcUGJ3SfLlI6j9KLH51T2w1pyHi7I2DWAKrr1UEnQ76G29vAUzFYbF4WzEtrYXIEi3IvbNYeexO3mL+8N5lkMsYdBuBdbi6vYaDbTeh/TQ43CQyyy5VJB3nmHuxOOhZSfWxH2aqmrVfuN4btcM/UrZx/Dv9L1n8otVmB3EXyI1Ozxxamy9dFq4YXrQjMLPSrnsjXtGiFmxeLkkNySTRblH9YHe9zeiGC4SoW7AXtp5UCxON7GWy9dKnFoVMg83ZhKT0J0qzcoIn4Y5t+t6gy8AkxWRrbkWHl40a4tyqYMMWUnQa06CZrx0jt5Mu19KgB2FOzak+tSocPcVJOhiEstSsNi2jYOu41t4+I+IryXB2pp6W0wpl5wONDWYbEAj4+NGExgtc7+VUzhDl4FINipZfkb/nTr8QddDWZx2b4y1ZfsFxBT1p7GY4Fd6zyHiLk6XoxFC7LqxNI0WJ2e8cxRaCXKdlIv5sQtvrVQ7Kwq5ccQJhSB1Kj6j+VU6ZtKfG9UZPI+RFY62rh8Ka6jlAbWp34pSLVqWjKQIMPepkcFiK4aQA6VJwJzyxr4uo+ZFJOVIi2zZsLgwZFBNuxweH2/aYTsfh3l+lccbwdlgivrJi8MCCb2Adn1+Ed6lphv6RiwLg2gQaH+rWKJCR09+4/hPhXWLH4jE4No+9GJJZSwtpkhYID8WI+XlXPaXM2eg/wjh2SSWS5Ocje5ACqAN/nQuR2bFYpVIBK4eIm17KI5JW08CXVf46sEWgqs4XClpcU5DXeZwFLBQVRVRSttShyi/UEaaHVuXCAtXIhcwx4aPtHAXulL3LAaKY2LajKQHOi75tQday3GMpxLuuoLd1ralDqpHgCDf41r/MHDIBFd8jEWEna2Y5ChQWB/Zz3G1rk3GprF8tmt4aD0Gg6nw8aSC7ZYi4cLmzLY+FUXjOA7GV4+gOnmp1X6Va+FS2tUHnzCaJKP3D9WX/ADVZ47qdfkbNHlC/wUeRtadhNRpDrUqEaV0GqRgH848KVcXpVWA1PFFWnKofK1N8S5OLFSoG9VXGyzQYgE3Ot/Wtj5VXtY1ZhrYGtK2VA7B4DsI0LAWXeoHOnMUX4RgGHeFgKtPOEH9He29jXz/xyGQWLEkVHoZAVtT8aO4LDd2hMOEd7ZUdr6jKrNe3hYVZuB8PmkGWOORyNDZTofBjsvxqjKnWixgnHQ2FSORuX/xmNSNheNP0kt9iikd3+Jiq+hNFpeWsVIxQYeW4NjdcoHqzWX61euReUmwUchco0kpW+W/cVQbLmIF9WJ0FvWmwQk3tARV+auEyYbEEnXDyEdnYWEZA1isNFG5FtLelCpMIGrXMfw1J42ikF1YWPiPAg9CDYg+VZtxLg0mFl7N9RujjQOvj5HxHQ/Ch5ONxfJG3DJPTBEGAF6smDjGUAVGMAAvansHNrXPbs1pUO45Iy0aSKHRnRSpuLhjl0I1BF738qpPNvBGweJeAklRZkY/rxtqjeu4Pmpq1refHYaIbdoGPogLH7Vcef+Q24gkRjZEljzDvg2dGscpYbWYXGh941uwQuFmLyPkYKVvT2Hi1qyYP2b45wxENit7qzorm3gpN/na9Q8HwN2JBBUqSCCCCCDYgjob1Y012ZARPRfkmDtcfh0te8gv6VC4vwOaIZzHJ2Z2kyNk/vWtVo9kvBZRxGCSSN1RkkkjZlKhwuW7ITuNR86Sa+1jR7NGjxpefFspYd0oq2uM6TSoHzX/sbedM8k4lhMYQAyGOSUMQQwUS9ioI11OVifMfJrl5AueVzYSPBqXFrk9qdOn/ADA31N/Si3LljjsURbuw4ZFt4HtJCR/fHzrnJJy/78mnpFqjqgvj2mdJ4VJtPI1rAloznjYstwDoqHy3q8Y+fJBI/wCzG7ellJ/KqJyXgGE0IPu9lexU2JyC9zta5PrTZI2kv2CL22ROPM9i0hVmt2bEEWzoCGGYdVNgbbHy1qg46EJKyg5grMoba4UkA287Xq8864uJf6MbBoXR8ljqcsneVwLsMwU2bWwO9UXGDvE0MUWk7LbsI4CWp/H4+0wjjqBmHqve+16D4J7Ufwq5kK+It89KW+Mky1K00ZRIdamYY6VDnSzEHoSPiDan4msK60to5jJVKo/a0qroB9DYTlWOYBmAJ8TVlwHDhEABtQp+Mx4ZRnYAbCpg5phtfOvzFabRXoic5Y8JAxPgfjVY5b5NBCT4hFZrZlicXVT0LD9ZvI6Dz3BPFcRjxeISJSGC/pGG+iEWv/EVo8O8LdRTRSex4o8jnB7uxHQaW/hrxm6EX6jz8x50zNFm8nGxFeYfEZu43vD6+Y86tosHGsR4g0hvby+3+9cxbkfMefRh5H701iMWsYzPmAW9yFZu6epCgmwokoedaC80SYbscuIa19Uy2MmYdUH36eNLFc3xHuwq8rnYZWRQf7TMB9BVZHBXxEjSYgnO2xtovgAOijwqOKapjxVO3o8iwwyCzZgRdbqyll8ddAfK5+1D00LVNj4dNEStyQNLHp+6fCm8VHbvWtff1/1+dc7yPFUFyh17N2PJbpnfLKRQTPipmIWKM7KzEZiMz2XoFB+Fz0rTeG8RjnjEkLrIh2ZTceh8D5Gs64RwssQxvlYvmHR1IyZSPD3vnUDD8IxGDxJOEcoNipF0e37S9fXetmDH/bRmy1KTNG4lhMk6YhdCf0cg6MD7jHzDWF/A+VJuXoGnOIK3LAXBtlLD9YrbU2tv4bUAk51kVG/FYOUBbXaEh1a50IDEEa07jOcwIY2jDKXUtaQDMFPu3UXF9DRytQjcirg5aCmK4osDkyNZWG297eC+lAsbzcEkjy5SQH0AFwpiJax32t5aVn/FePyTThAc0jaXYkADcknoABUVInUklnY6i8aNoDuAW2Hiba6VinOeZfbpFn2Q72zSoODzPgWAXIyu57wYhgoVVOh3si/FPOhnBsZiE4rKIUzp2ixP3W92KONGIYd0EEDc9fOqniuesYVCCeUAHN3njBJ194hAW32JI28KZ4JzZjMPfs5mIZzIQWD5nYEMSTqb7kX1IBO1ULxZJMr+ojb+dsT2fD8Q3jHl/vkJ/moPy5xHNLGSDHHHHOpZ9FJjmaO4Y6bWPxqntzticTGYpDCwZkJDKF0Qg297YsoOtz8NKs2F9o62KSQhTddUKSAr3c/duGJNiNvDwoyxytP8Ei0rKZzEwxuMmyyBVYZlYgkZTlZNNxdWGo8aA4xbMQehI0/Ki/FHiL9pCxFxZo2NmjPRAhAIUBRqNKCYo6mkjdNMvitWd4WSj3D5aq0ctjR3hs21Z5rZdBlN5kw2TFSj+0WHo/e/Oo0drUZ56UfiQR1jT7sPyFAbV0ou4owZFUmh7Svaj3NKmorLxzFzQ+IIvoo2FV6fHPawY/OuDLemrXpAUad7HsOSs8zdWSIeigu3+JPlWiAnpvVO9lseXA3/AGpZD8gi/wCWrhDrWyC+1DIRxAPvd09DTc8RbvDRhsRsfSpDwX3psQW929WJjEVsZtJsV7sg/snTN8DY/OpjHXzGnrpp8xTMuHzG5Fm2PgwOhB9aUS5cqnXTLc76aoT52uPhTMJ6uDTcKB8K5mwgIpLJlax2P3qSRSgBhwoff3l09R0+VDuM8IzKQq2PTza+np4UZnXKcwrqRwcvre3oL/yotWqYU2naGcNgljCRixIAA9Bux+NONCCCajcKgb9JK5uzsfgo0VR5D8z41PkYKpJIAA1J0FL0FjUkYMZDWsNdfLWs+GPTOS22w8lGwotzFzPdDGminQnq3kPAVQp8drpXP8jKp/ajRji47YuYsNNmJgjiKsbhjbPtsQRp86rUkWLvqbej/wAqOYjibHRQaHzzSD9XXxvVcckkqEnCLdkDssRs1v4jevcW0sADOsZB62tr9K7eSU63A9B/OvMmfR2LeAuT8h0qxZJeytwXodwXOJTdb/H8jU+PnGItdoyPS38rUOj4flILRtlJ0uLX9Cd9xXPFOCFiGjUba6qKf6ivYv036Dc/GopNVlAJFlEighG8Qw935Uyk5dATbNscpuLjTQj5/Gq1/wAHlHQD+IflRHARmMG5BJtt5fnrQyNSQ+NOLJx3ovwqcXtVfMxpuWYjYkVm+k5Fv1FE65lxfaYlyNlsg9F3+pah964JroG9a0qSRlk7dnVqVdWpVBSVXS14BXme1IQ2H2Zv/QAPCWQf4T+dWyNra1SvZVLfCyL+zKT/AHkT/wDJq4S41IspkZVDMEBY2BZvdHqbVth8UEnxzg709bwpgQqRcV0I7a3tThHWS9QccLKW6rY/3dftcfGpolHmKaxQuPEHQ/GhYURcQuZQfH70sFPmGU7ionBMTnhsdxcfFTlP2NczPkcMPQ01eg16CElRGF5LeCE/MqPyNe4vi8aje58B+Z2FVziHGySbaXFtPDfU9d6on5EIfsshilINY3jUcK5QczeA2Hqap/GePvJ7x0GwGw9BUPFYrWhc73rm5M8sn6RqjBQIGPx5Joc016nzWFOcM5dlxL2iXQbs2ir6n8hc0sFborkwastta7Mhf3jYD61asFyUhQMzsx7V4yFAAIjLgkE3Nzk+tHF5Zw8fuop8Gb9IT52NbF40n3or5FAwfAWmNwLL1Zr2+HiaJS8KihKKBmYm7Md8q6kKNhc2FWDGYwiwAG9vl1t4VWcTjVMjMzr4C7AaD4+N6t+nHH+2K2dc7Yks8BUEoEJB6XJGYeoAX50BGKY9KNnFQzRmMyICDdDmGh8/I9fgelQoOCyk6Rm37Qsy+oZbg07xwm7Y0WgecxYKBctoB66CmsW9mIU90aA+NtL/AB3+NFMWUhBVSGkIIJBBCA6NqNCxGmmwJ6nQNKKonGKdIqnK3SFGa9m2riKupdqIpBcVIhh0pgjWpcTWFSQp52VKnO0pUmwDyPXDjUUgKS70UQ0r2TTa4iPxWN/kWU/4hVp5p4d28SxWuGkXMCFIKgMWBDEaWG41GhG1UP2Y4vLjcv7cUg/u5X/ymtZZOta4fEJF4ehRQgvYCwNTJcUsSl5HVF8XIH+vSgXH+aFw1o0AedhcJfuxqf1pCOnlubfGqhPI8r9pM5kfoToF8kXZR9fEmq8uZQ12y7Hict+i8tzvBeyrK4/aChR8M5B+lM43mpDbsg973NwFHmDqap3aAV4cZasj8mRoWCIbwfEWizFSBmZ311tnYtYfOmcRxVn3Yn6fQUEfHVHfH1nnnnLtlqhFBaTF+dQMRi6Hy4yosmIvVGwtkqXEVBlN96dgjaRgiKWY7AC5NXfgHJix2kns77hN0X1/aP09d6vxYZTeiqc0gHy3yU01pZbpFuOjSD+z4L5/Lxq+YfCrGoRFCqNgNh/586kM964PumunDFGCpGVybKvwxv0APhi2/wC6SQf5qkTR5gQdwSB067GofCj/AEOY/sy5/lIjfzok8NzKB+8PjrWmQWVDmDEGOPM2jXZRt72lvlqfhWeSvrVu50xoeXIP/bBUnxY2J+IsF+FU9hrWNy5SZW3bOba1OhQkb1BvrRTD7VXNiM5aKmJEqXLHpUQmkiBHkYpTV6jV5OdKtHILGu0aubXNSIoKLAzm1KpHZUqSxToV0N6VKohi1ezz/qEXpL/9bVsnVfU/alSrVi6IZZxL/qWK/eT/AACn2pUq52b5s34/iiO9R5aVKszLiOaaalSpQMZalSpUUVlt9nn9ZJ+6PvV4kpUq6/j/AARln8jgbUpfcPoa8pVd7FKrwr/k8R6N+VGsF/WfwJ/hFKlVkx2Yxxb+tk/+ST/G1CmpUqwxKEM9aLYbavaVLk6Axx9qhy17SquJBpN6U21KlVwxEXeiEW1e0qExWe0qVKqxT//Z"/>
          <p:cNvSpPr>
            <a:spLocks noChangeAspect="1" noChangeArrowheads="1"/>
          </p:cNvSpPr>
          <p:nvPr/>
        </p:nvSpPr>
        <p:spPr bwMode="auto">
          <a:xfrm>
            <a:off x="9842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9700" name="Picture 4" descr="http://images.tvnz.co.nz/tvnz_images/sport2011/golf/european_tour/danny_lee_pink_pant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2857500" cy="2143126"/>
          </a:xfrm>
          <a:prstGeom prst="rect">
            <a:avLst/>
          </a:prstGeom>
          <a:noFill/>
        </p:spPr>
      </p:pic>
      <p:pic>
        <p:nvPicPr>
          <p:cNvPr id="29702" name="Picture 6" descr="http://www.bryansaltus.com/images/salt-4-08-r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4392488" cy="3315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Definition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The American </a:t>
            </a:r>
            <a:r>
              <a:rPr lang="en-US" dirty="0" smtClean="0"/>
              <a:t>Heritage </a:t>
            </a:r>
            <a:r>
              <a:rPr lang="en-US" dirty="0" smtClean="0"/>
              <a:t>Dictionary of the English Language </a:t>
            </a:r>
            <a:r>
              <a:rPr lang="en-US" dirty="0" smtClean="0"/>
              <a:t>(2009) defined seminar as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i="1" dirty="0" smtClean="0"/>
              <a:t>A small group of advanced students in a college or graduate school engaged in original research or intensive study under the guidance of a professor who meets regularly with them to discuss their reports and findings” and </a:t>
            </a:r>
          </a:p>
          <a:p>
            <a:pPr algn="ctr">
              <a:buNone/>
            </a:pPr>
            <a:r>
              <a:rPr lang="en-US" i="1" dirty="0" smtClean="0"/>
              <a:t>“A </a:t>
            </a:r>
            <a:r>
              <a:rPr lang="en-US" i="1" dirty="0" smtClean="0"/>
              <a:t>meeting for an exchange of ideas; a </a:t>
            </a:r>
            <a:r>
              <a:rPr lang="en-US" i="1" dirty="0" smtClean="0"/>
              <a:t>conference”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Collins </a:t>
            </a:r>
            <a:r>
              <a:rPr lang="en-US" i="1" dirty="0" smtClean="0"/>
              <a:t>English Dictionary </a:t>
            </a:r>
            <a:r>
              <a:rPr lang="en-US" i="1" dirty="0" smtClean="0"/>
              <a:t>(1991) suggested definitions of seminar</a:t>
            </a:r>
          </a:p>
          <a:p>
            <a:r>
              <a:rPr lang="en-US" b="1" dirty="0" smtClean="0"/>
              <a:t>“</a:t>
            </a:r>
            <a:r>
              <a:rPr lang="en-US" dirty="0" smtClean="0"/>
              <a:t>a </a:t>
            </a:r>
            <a:r>
              <a:rPr lang="en-US" dirty="0" smtClean="0"/>
              <a:t>small group of students meeting regularly under the guidance of a tutor, professor, etc., to exchange information, discuss theories, etc</a:t>
            </a:r>
            <a:r>
              <a:rPr lang="en-US" dirty="0" smtClean="0"/>
              <a:t>.” and </a:t>
            </a:r>
            <a:r>
              <a:rPr lang="en-US" b="1" dirty="0" smtClean="0"/>
              <a:t>“</a:t>
            </a:r>
            <a:r>
              <a:rPr lang="en-US" dirty="0" smtClean="0"/>
              <a:t>any </a:t>
            </a:r>
            <a:r>
              <a:rPr lang="en-US" dirty="0" smtClean="0"/>
              <a:t>group or meeting for holding discussions or exchanging </a:t>
            </a:r>
            <a:r>
              <a:rPr lang="en-US" dirty="0" smtClean="0"/>
              <a:t>information”</a:t>
            </a: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 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>
              <a:buNone/>
            </a:pPr>
            <a:endParaRPr lang="th-TH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Events are held to celebrate or commemorate a communal, societal or life-cycle occasion</a:t>
            </a:r>
          </a:p>
          <a:p>
            <a:endParaRPr lang="en-US" dirty="0" smtClean="0"/>
          </a:p>
          <a:p>
            <a:r>
              <a:rPr lang="en-US" dirty="0" smtClean="0"/>
              <a:t>Personal Events can be arranges for small group invited to a private birthday party or a large scale 500 guest wedding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Mikhail Gorbachev </a:t>
            </a:r>
            <a:r>
              <a:rPr lang="en-US" dirty="0" smtClean="0"/>
              <a:t>80th birthday </a:t>
            </a:r>
            <a:r>
              <a:rPr lang="en-US" dirty="0" smtClean="0"/>
              <a:t>celebration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27652" name="Picture 4" descr="http://t1.gstatic.com/images?q=tbn:ANd9GcTznu_QQk-5l7n5qFvTMgQorioUx7-C9nSFPKPmWE6RAfEAeGU8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048672" cy="4025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Celebration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4818" name="AutoShape 2" descr="data:image/jpeg;base64,/9j/4AAQSkZJRgABAQAAAQABAAD/2wCEAAkGBhQSERUUExQVFRUUFxgaGBgYGBsaHBoYHh0YHB0bIBgcHiYgGx4jHhgaIC8gJCcpLCwsHB4xNTAqNScrLCkBCQoKDgwOGg8PGiwkHyQuLSwsLCotLCwpLywsKi80MCw0MCwsLCwsKSwsLCwqKSwsLSwsLCosLCkvLCwsLCwsKf/AABEIAK4BIgMBIgACEQEDEQH/xAAcAAACAgMBAQAAAAAAAAAAAAAEBQMGAAIHAQj/xABBEAACAQIEBAQEAwYEBgIDAQABAhEDIQAEEjEFIkFRBhNhcTKBkaFCscEHFCNS0fAzYuHxFSRTcoKikrJzwuIW/8QAGgEAAgMBAQAAAAAAAAAAAAAAAwQBAgUABv/EADMRAAEEAQIEAwcEAgMBAAAAAAEAAgMRIRIxBEFR8CJhcRMygZGh0eEjscHxM1IFYqJC/9oADAMBAAIRAxEAPwDlWZKvV5CzAxv0gbk4d8DcqrJV1KJ1eq2A2O87+mFnAsopPNUVCZEekGZ7+wwxbNGuopkGQYDgwSokRHUT9MB0/wDynoLiqQHPJF8LqhzVDKIZzpVlDCIg32nYzjRONlXp0y5WV01LyraRCe3qRiAZZlNBRcEHVe99TAx6AAzgHMUy7NFgJiSbx1ueuKWNOVYz6Wh3MH8pnxNmC6w2qBDDWTI67Hobz74StmENOoWlq2rla8adrdoPfeffEnCspULv5ekch1TEQekRvgUtpEBRE7xufftizQBhRxXEGWn6aBvHK0XwrNMQEDQCrbC4A3H33w2y/BNC6i3w7Aj8J9PlvOFnDqxo1RIBt0FxI7dcH5vifMG5mqarqBAEWA09Lb/PvigP6nkiwTRFg9pZcNrJwO/Je8QyNFIIB02mNx/fpgPO5bmmgrKCIGktDGPXv2wVkqNWo4BOhTMAtBBHT1gj+5wSczoW5BazKFtJB+KJt7euDEAnCsWtkB04HWsrf/g66BI1CJIvJNjcbzOFrcd0BaToIUadUydMk+x6DBHEKj06lTUQNa6rERJ3PqT39IvjOE+Hwx1sDJ6dhhclsQOoo7y97mmMAEd/JPeGceytJBTrPU0atf8ABWQwKkFH6yCLfLFP4hxNqlTlJCanZAdwp2Bi0gYuy8CXT8A+eEPE+ChCSFkRt29v6YBFLHqPmhcTDKQSDg7gL2hTyv7rr1GVENJM+ZvGibg2jBvgqpUD1HDalPJy/Eoa+q8iBp64Q1aBeFSWLj4YuYPbpHpvh5wDh1JqZ8zzKVWmRJDHmESD6EdQOnvhstsU5LRvc5wAHKsc044vWOlmFHzkmSJ5gpEalJkyCQfrhBwfjtU0qtNFDqQ4Vi5U0yRcwJNz09Ythh4hz1RE8xKrLpGkGm0Byesx6m/oO2Ich4hpPT0rSWnVCqoi06RY+snuSd8VbHpFFTKR7UWVFWSgqU3DlyPjCySAACGM7ST3/I4CocY+J1Vyq+gsp79gZiNr4E4dxTyVqUmXzNRaGBtJEGR2+eLhwzJJRpKsEpUDAuB8UgiSDf8AEABOw9TiwbyRoXucQWOzknHPbnuqrlNdKXBDatPLc9bD1IJ2wBn40aiRrMMe+5BBEb9cMuNqqurUBoAsARfWLNbpPbpOBOFUfPrF2EAQAO2KuGjJ5KhDXfp15AHI83cvktaXEsyaC0VQ+WCx+C51WN+uI6XFq9BWpkQrhQwZbkAi2rcbXx0PK8O5Byb9Zwq4zw4MCGAws3is5bhHPCkDwvNhB5KjSfLDyxysdTuBzK63I9ABt3Bwl4XnA1Vi7C8aSxi07DePbBng3jVLKVnFdXZBzKFNxUB0zEgEFSRH9MNclwmlmNdQUwnmO1TSCBpQsY5jaB2sTfDQB1EclSKUuewtABb8ilGQENUqMj6SvKQYEyNJN/7nD5qqkUnqVQGQb6gFZzvYWP1ws4wop0tKNqV5WRElBabbTjTgnhkZimpqVSUUkaFAkekk2+mKupot6s57Y5KZ4uedru/ktMxxNXasqEanb4hBnYtHWJHtfEXDE8isa1QhhpMGAbyJsbgjb59sHeK+B/u4WopWkiKtOisy7wZLH31MT8h1wmo5RszBO6G7Ebz8K6Rvt9zjhRHkg+0D8V47sVtSa5Kp5uYesyxTBBVSCsqQQrb7W3k3xDnOBPUzeinB1U9ShpEBQTp9SYttOHeWreXTdYLMttKjpMSTeB6XjBXBB5r+aaWl6UpqJ3IgTI3tpBJE/XEOGjxJpxY6D2ROSb55KX+G+J0svyVFc8rebI5UJupk7arCPXE+Z8SJVp16KsVIAak6sYYrBK6ht1A6HE/i7g1Z8uVVR5YYOSIEG8swkExMACcUv9x0HSrCoGi4kgH5bdcCphzzSEpMZDQcd4TPw1wytXeVuFJEhgDMGLmbXuRhnmaQDOA6BlXTBOoJUBuSTuLAbWjAvhTjj5cMulSJMaose4kfrftgc11Qtpd9Q1sSWBGom+w5pAnT+uByMcSenJXgIaL67phSzo0jVmgTAk8lz164zCd6tMkkOIN/8MD7YzAPY91+EbV5j5/lB+G5XMyQChszC6rqEgatpmB9cMGo+TUqIV1gg6P8oaRPyPpgSjRqIjUDU00xJIBDAvMalIE2A6+mHS02epliQNTsgfvEgn6/rhwyFrtXJLhpDAoOKZVfPEVDA1IygfDp5BB2NgThU2dCVioBcKYmYJIG49PfBFPPUxWqM8z5rMWkiJIi3XY3wJla38QvTkEEnUD8Sx8MepjBY7DM9EIPIAc05WU5PPEHS7DptG3p9Mb5Ya9AEc8TbrN/79MF1ckzGIPLSqAmN+UEj6kYA4fyBj/KhPaCeUfniC/BpDkbgE+a2oL5jVKkwEYkD+aDsPWO+J6HDHqHzVkBSNTA309SfeY/3whqZlgTDOtoMHeLXjfFkpZjy8uxWspcUg0KdIIJggnqY6dTgmg8kaJkbxzBClytXVWlSg0AiHE6hG49LWtvY4GzOQ86sppzchVJBAvJIM3tPT9MDZauaeXFXVqqs0Qx6Peft9ycN/ClR2qgM8xW2F1mDs03Am3vbFZPAHPvkrEgijucpBVzTVMxzkGCJgQIAAH5DF24XmUlVBEsQJtadpJIA+ZxU+GZpaefqI3w1CVnsZsf0+eLjwrKLUgmJHf0/wB8LTEeGxhMcJZaSDlMMtxCmxYGVCiSZmbxt/rhZxmsg6gyoaFYMVno3ZvTBWYoiWJViSIBAt+e2PK+VDUgWiBuIgzgVM6Js6+qpJrGnWo6AJ1uZ6spjcbxYxi1ZdBo81oVFmZvIgGd9rj7YSZlFbMUgAdS02JPSCRHz3+2DclnKgRTWQKIkG+p5I+m/wDTGlG7UKKRjOmR1HKC47l2JUBjoAaRI/ESykD2BHp88LKOXnrEH3w6co7OrMOVB1CkAm0yY2G2++04jzPE8vQXyjSYh7llb16GJt0wO3jBS8sDvfOyhXhS8jwStpmIn9MMsiFNK/QmDaD1ECSRtER0wNmuLUqK9kZgyxc/IHeQeuDMiV8oVI0qxZ+8KbyT0jHNGogOTbWGKTFA+WaSrNVXr0izhQyVAuiDqhpYuD23+m+NODcLqq7pTsyVDcgEgDaxkfnhhxnLMtFqyMpQCIIktqjbqOlz6YzwLVPmNJuCN/l/tiOIsA5Vm/5A1+6eUmrLSZGdmeLsY5VMaYiLzP2xtl+GFaQ1M7QaknWW1EiF5TKqAbzucCVHqPWeRpIMRAPXuf02w0yFZ9DK4AFojr7jCJsDdNAAnZUh/D3m1qjSwAi8Tc7i3tOGnCcw1NSjUW0AiLwuoGDFjMyJv3wctIlqui4BEifcTHWMbVUClP8AEYKbqosrE3IAuRf88PwutoJPdJcxhriW4/tBNwZqyOYtrsqi/eO0DbDfhNanl6tCm4I86ZLQAgRT0HvdsV7imer5N2NElUcR36m8HYjpvhJxDOvmGDVnJYDsIA7ASALnb746RpLs7IU0zY2loHi68qT3iviajmDJowyyqVJZiyyYGno3YzhFluL+UpUJcknU0ypPp1PW+NMo3MoEaVMkm7QCCTGwj8sWPP8ABVqZWrWTTUZhr1BrjTuNOw3++IwxAjdIW6mEAi/U2o+E8fJ0L5SuQumQ12Ikj6nfDThOdqHTpoLQU1f4hmdX82+wAI2+WKzwTKnUV0kEqGDyBoS8knoDO25xZXrinTC0zIiQzGZN7n1xSRxcdLRaLE3U0Ek3/CD8Q1kWtWIJa7mFJgDaZ6YA8O1FUrqZVMSJIFv76YJz3DTXVSrfEJJPY7ydz2jAFTwkYLK4MWCmxMD8J2aO2+OcWVpJV5tccurSMd2tq1VV1VFuNTaA41C5mwOBGrsX1BQrnbSNM/8AjcEnviLNx5asSZiAPb74k4f5jqVmRHKW2UiJAaJkiQAMS7AspZ9lzRVYG3e6l/4Wv/Qceh3/ADxmDRUQ3C1YO1qm2Mwr7R/n9fumNDev7fZb5Ot++QiOlIqTAgtLTZdNgs7k7X3OCeEVleuFgTRqEkgyrNoqaipgcsqMA5df3KVc0lYgaaihixiZQiQBq1XLEfQYcZfi2qqtE+WaiU6j1DTMqv8ADOlQTctc6ugt64iXAdp2rH3/AIUynwjWfF0+Pr8dlVBmi5ZIWWBUHTc7wD67X3xnh5GDMDIEElW2lWUNPYgx63GN8jmqlSsKYKMZYDUEp3EwNRWxgWnEnA9JSrKxNQqdI5grWYAC3QbevTDl0CPRZ7QcJpknLUKtQWL8q/ST+cfIYRfuNQo8K3MyAGDtzEn22w+h0oqoUgaXJPZmJInqAIA/8saDi1R6dNxYGqqqSN0JIncxcR/vhdpIsjmUy9g0DVYP79/yk3GvD9VYFKnVdbGdBkHZhy2I6g9sV7M5ZlJ1KVYbhhB+hw54zxmsxam9RoQlbMYME3gW6YQOcPxaq8SSdV4Vlqx+7upQEFlhpgoVhAfUHmB9xh34KI89E8vSVJkzPUyP/r9MVXi1fUKYAmC5P/ysMG8G8RNl3LhATEAT9STGATRufGQNyrB1OQfFSTmXjcvbF84Lnl0mbzN+hiQfvjnlWoWYsdyZx1L9kPCqWdy9ahUkNSYMjDcBxf3Ert64mSEuaB0R+Gl9mcrenScizmPSMCVKulWUkszbCLnfoMN+P+FXylRUnWKhIp6TEntomQb+2IeNeCWTJ13qGKq02cAH4St4JG5IBEbAE4VER2KedO0NsKo5dh5lU6CjJS55AnURHQ+vp7Yj4JxNDQJatUesgYimVJheulgY/lue2AuGZylormSrOosxkk9YPUWGEVFwqMwYhvhiPwsDJn9MOR3qcT5fss4SuDy5WHiToVmuoWoUGgQTNhclbatvvis1r99sF5/Ou6pqcNCwBAsB3tvfArUrSDMj/ce/pg6iV4c7CY8dIcooEPTo04P8w0Bip9RuPmO2Hfhup/y7ySwZ1QA9IAHe4uD8xhHUIZ3cHotNPVigVj7Kur5kYnyueSlQpvD+Y7VSNPTmp3v6LF7b4GwUAFaM6XAlWh01ZbVUDIhZlp2jXDaZYk7k3i9owDlchUTOP5Kkoqgs2wW3fY+2+FGX4kahBr1HPPzT+GkvwhfUkkfTHV+C8TydemwoOpK30RGmba2DfEb77A4DKXXkYr7I+sPcDeR8yq7ls8y3MGepn74nFdnvP02xPkaagQfiUwQe4scGsBHKN7ARue2M8uWnp5oChw9vLLKLqSY21JYH3ggn5YFzVchSZjlPKCFMwYaeox7+0Dij5anTy9NiHgsXUkFVmWW3dhM+hHfE/gzwjms55dWtNOkQCakj+KhBn+EZUk2GqB1Nzh1jKbZHok38SL09FWjmPMyuuqCQotFwjXgnrf0OFa5xaasCoOsANa49pxaPF/hOrlkzFRaQXK+avll35yLgQo3BJJveAPXFNbMBrn4hG/4h6+o79vbDBOvklZZ3WCNwPmvaoBPIWe8KyqQTNtJXcHpFwb4dcIJYFNCg00ZWlSCebczuelugwFwZzliMyaTOhJVRJUFwLMGvJU3iOmLBwLiRzLMWprT0oRygwxAEsSdyTv2wrxEhGWjA5+aHF4PFz9Evr1hlhTC/D8TELGvciTuY+++Jsy7ApqVhMORYgg9j0tgF3rPWVnBuSl0KICNlHSwExI+WLFT4I37vrhYAcFt7oZiJ5bEDV3ED1PDqDLT0RoXytQ5epN4GnSagXeQGWQR2iRhjU4apgi0ERHpPU9IwLksq2pFIhX8waogksptPaBMdJ9cQf8ZY0yFYSq+lj0Jn1wtdPNeS6V59oS3mj81wWg/M1IEzN53+uEvEKiUWbkCAsmkLabiXA2BWYwf+/uQo1y0CRa56x6TNxhXmKhZpPUkGL6gekmyDY4E8g4tUY0jKlfL1ASPLrGDE+Yl/vjMBDPn/AKWU+YM/P1x5imk9B38USx5oPh1HyCxzNIuq6Y2MnUBqExMSo6mYw1ynEKbZny6dJUOmrukOIUyNhvcH54WrmBWlsy/JIFNwCo1RLRa8QL7TGCHz9A56k9MEKdIZizOTUYFXJLEsdUjcwL4O9uqwbujtsgSOprQ046c/j/HlST8SzqPWqFadQNU8soWaSriJ6AMDBAkWt2wfwzNxlgGqFGd2OoQBJMiT1mDY9xcYJ8VLl69FKymnSqUYpVKKkBnAI/iARdjzE9NvmD5opJY217T0C6eZeoMTYzvvtg7SHsGOwlsgqfOcWZmWnqZiyKhA+GZGph6FTb2OGWZypbLikmkhVTSWtuSAZERsb4UUqVFmWpTJsGBQkWsRYiDEmRa46b4e8FSadUxPr0OjTAHykn3wGWmAEcvuilxMdEqmeIaISoR29IGwmALRhQokxhpx3OedVJ06LmwMx06b7YBoU4ONFuyTO6mjHmPSbY9xK5YMXn9j/G/3fiKqTy11amf+74l+6x88UVRgnI5o0qiVF+JGVh7ggj8scuC6r4xypzXFqdMVCDVKU21GQhuToHoIMfzHucX/ADPDZy7UWJbk0EsZYgjTJPUx1xxCtxlmzCZknm1ip/7avpj6A4ggIDjYx/UYo/FIjdl8rVcuQ5QAkglYA3IMbYhekQSCCCDBB79iMH8XeMzVKkj+K5BHTmOAnqEsSSSSbk3JPvi4VMKbI8PFU6dYRzZQ1lb01fhPvY9xiDP5GpRbS6lW7H069jjbTh3k+PCsnk5hdYNkb8QPqfTv+eBuLmmxkIkbA86diUqCHykJERqP/wAgR/TEQ7dBYY8OcJkAAKYgdgNr/n3x6u+LgKZXNJGnpXyRGVyL1XCIpYwTbsBJPoAMPfATMuepFbbz6qRBEdZnbCbh/EqlMOEbT5qlHMCSp6T0n0xaP2X0S3EKcXhXNvQYg3m9lRtWFcPEnChSq6lB0uNQjb1+h+k4hos1Ok2YCyVkUwZjVYajF9Im5G3pi5VsiKtJkMQHdgTbSQQsA9m2jvihePdVOvSphkI0jQkwE1GAdIOpifpbGeyIOfZ23Wq7iKj0/BB//wCbrVcyBmEerIVmddIhivMmpbaVALBQY69TjqXhzKPRp+WByIoCQACBvBAkX3+uOT8O8SikzIC1Kk9RZImNI1CSoMksVEwdjHbFk8JeMKtSoNTN5SDTJA0sFK6yXMXVXBgdAMMSMcaIwAs+Tkeq9/abwqmUarUraXgBEJOmZkcoPxaQRMExHz5C2Oo/tm4bSUrVVyKkqGTuCGhwY/ykG/Tpjlr4NGMILkxHFhHNq5BTVAoAXSCfMmSYLA3IFzcjD7wfmtddlUFUh9OohjpYNuwA1ERv7Yr9DKwpACs9VVi9xqYpo07ayQGBJEAHvht4Q1U8zp0kOGKkGPwhgR3kXwrK1ul1IluxaJ/d61dQdahEcgUy5EETL8xmGM/W2LLkMtooy48zlYGkPgYEATqP4rC9sVanllNQ6VAcjmEGQ4JvG/MLk7XU4u/C6tFcsBUnWaZkadm5rTFyQQB7DERlwHhIATkZPQn0Sx+GvQGXJDFpWBOxYbG+5GEVbIlNWkfEZaRJYliOT+XRYE9Zxds95gSmMwTI0ERp3GkAmN4kDFaFFPPZl8wOlQ69UlW/7TtEj7YTkNPKK43ISSD6f0ltWoWflFgSCCZYSSykFrKDsR1xFUy9oNw5gh9wt45VHMC0kdsG8QzCM9Ru0moegK8oVkPxATNsKq9MbSofSfLdak6WQXufhUn8IxDc99+qkmlAOLxYs0jf+F1+mMwMePk3OXJJ3Mtf7YzDXsj/AK/UIXtW/wC30Kc8TzqvlKVVaRUqzKwYSoBUiVHQAFTNrjFUp1iNNwpJh2gQFlYNhYi9xfHUs94ZWqK1JQKNMc+oSBSGkX0yCwMFTPcmMVbgvCTmhXJDCuDTVWQKF0tNNiUAgggElgOm8nFIJmaCe87IUrXOcOqr3HKWms+zAkst7QSbx39MNB4eOYkrUpBiQQC+0FukWJJP0xYuI+FqdBMxoK1HoZZgKmkqGJU69QJMsFdfYkRGFfBKIag5a6FrgjaykMD0+IyPQRgwltltOyF7OjRSXiHhqrliGqadCmTpPQ9p77fTDfwvVoiuEQ1AXQjQ1xDLIIO3bChcnUUnzFfy7hmYmGHSCbCbYZ5dcrSelWp+YHOkreViwIPbf64mXxMIOcclcgBuBXkd/hjZVrxCrGuwuSCRgOmtvXrh142p6c2xEwwB+uE9LDMLtTGnySa2fbHq4x8YpwZcvSMYmNxjw45cjctV5YO4P2OPoLIcYA4Qldj8OVD3/mRY/wDso+uPnfKvDW62x0HjfHDT4DlqIPNVaoh/7EcsfqSoxVwtWBwubVWliTuTJ98aacbRjDiyqsU41ygmsn/cv5jGwGDuH1EAK6R5qyUZZJLQbbx7QMUeaCJDl4vqoM7xPzeUIiAMSAv5YHTc4LyvAK5v5bD3gH74jzGRekSHUrO04loaBQUPLnHU5R5frjoP7IET96qs/wCGi0e5ZB+U459S3OL7+ytor1RYlqWkA9yy/pM+mIk90rme8F1lFY0acfiZYX0AZ/zIxxfx3xTzs/WdbBWCL7IAsj/yBOOxeIeP/u2Xchf8KmW1EQdREJboTYkeox8+VHPUyT1/XA4h4j8kSQ4Ckr5ssqrtpmY63Jn7nG+Q4tUosGptGlg0ESCQCBI62JEeuBDiJ6va+DoJJO6O41xqrmqnmVm1vYTAFu0D3wEcRmcbF++OUKz+Hck2Yp06Og6P3hCXQXWQQSTttpidoPfB3BqAp5gpANRK9QamJ11FIcT2IBXcdWwP4HynmCqCW8p/LQ6Gg+YT/Dn/ACyCSfTDbOV1/e0Z6wqZgsFqqq8tMrYBWAgyCTPpjHmcRI5o7x39OadDbisqGvRCIjQyGrr1MHBB0mLpMrHScWGmiJlFLhdT07XlixkSL8sGDJEYq+dzA0gaCnOW1FI12IbS/VRCj3OG9PLUxRHODUqKpWkqnkn+Z/vGDRf47rrupAGtvw2ROZ4vTqIoGYSswgQdXKZEwpse8jt6YX8RrhXIh4LRr0gINLctwblr3OxxNW8NNRqIzIUhgNhpklTuLbHAPFm8patQDVNfUilZWqQxBpmDOlN9txhSUAyADspixqNGxSr/ABLNlQGqU1FOo+sqrA6ysAkMLr89yca8Xq02aWelUXzAx0f4mnTsG2gbe4wbneIlajeaKdRhTigEplqblpkT3W22IM9xJKYTy0Q8nIpBikTZw4O5JvJ2wwy8UPlt9e/kAhurOe+++aOVMyQCtanB2lkmOk23xmA6fhfLADU7FoE6XSJ6xbbHmA3H1/8AP5RB7Tp9VfczmVQ5qufKrNQoUpbXKtCv+D8RJIkY08M6ctToEVdRZkFVUHKoXVzavxBvpthR4r48oprlgKC0mWgKrhCrpJDEESSYCwYB3+tq4V4oXUajOCag0qlGnqWp5cwVbZlAN1ENcWwuWuEd1v8AwP7UWLK38UcIJo5gTDiXgX106krUNhAOki3+UY5tTqVKB8qmqkEpBInSGmD2iFHzx0nL52o2UrVmanUWrTJ1If8ADBImR+Ebxe2KatdAxN2WooCkbAgm94/msLzaMMQE0W92gSYcq/UzmZrEiusUUMOVWJMwACLk6oiLYJVcmjiGYwwLAi0qSdMEWBI+ekYPKNURkJlvKqMOwIenpMA7gfriung9V3qlgAQSQxMSx5ttogNt1Iw23xb49FV5IAAz67qLxbX1+RVGzIR9Db7EYS0tsFZ2rOXRSbpUI+RUH9MDLYfLDULdLdPS/wB0miKVIRLewxutEGIi5uAffbA9KqbwCQcS+cwI5SAL/pvgtrqUgoA+m5/TG37r0nrH2xEubERF/wDWcSjM+nWd8SuWqUNt/wA8TcSzTNoXVKovIO0nU3/sT9sQ+dAFtp698au8xaLY5coiMRucStiGp0xK5eu8DFw4Nw6mqpUgBm27i3Ttvinuk6R3MY6pwvgIilq6KIHz++ATODRZR4GlxpR0U5ZMmBeepwBnCriGQEGxBH0/PHSctwtNIt9sLeM8GQqYAB9BhMTeSePDjquQcX4Ecud5VtvT0OLb+x2nqzp//E31LKo/PEXizKn93BI+ExPcE4L/AGKrGdZpECk1puYKtt2tvh5p1NWc4aXUrH+1XiqigUDSK9X6hBtHYEIPljkxpAwbXN4Pvti2/tG4mDmEpkmKdFDEbu4LEzNjGnvinPmri1h+fvjovdtdL71KDNDsYmftbEaZWOtpjt0nENXMyY+8+uG2Uy5qEAXv0/2wQoYFoAkyLmDOImqRFtxjonDf2bakUkkb/fGvGf2YwsoZgbYB7ZgNJgcPJVqseF+OLl2dXTVSrQrEfGg6skyNUHri98Qq62FZGBp1DSUKqCV0NyGoR8JKVGMCJtjm2c4caQZWkEHDXwv4iKUmoFS4epTYHUeQqReIvYR6YU4rh9X6jN+ffkrxyaQWO8024q9UmmGYeUB/DAadJJaQR+EnTMe2LqODUaWSy9TQfMcLJJJF7mQbRAt74pvEjWNGk1TSKct5YAElerEjcFpAm9sX7OIxyOXQAkikjiNiQBYjbYkSDOLRNuHbr33zXOwR6KDPOz0cuWaQ1YiOvKPy5cU9OIozudQD0HQJUQGYadVMAyoe5BJ36Ys3EqYQUI0nT5p1Am8AASp2jVviuNnA2mklOoRSE1abAUvhAYPrHxMDBAwlLl5sch+ft0yjxHxEpYtBwyFfMqHnFBSBT8ipJOltViSN/XG9fihqOztzI2lRSYSyaL63ES1O5uN5xlLNpUrJUNbzKZ16Ee5DxGusLCLmDvjSrnNR5gShVcv59OGOpZMIB+E7bdPTE0Scju+9s+tovLBSCuV1NpzKRJjSlom0emMwd/xir/0cv86ZxmGrf0/b7IHh7v7rXOZrM53NUPMqqWZBoK6WKqNRggXL2Njc27jHrcLfLzWpZmk9NXWCGNNjUEERSI1B1neLGRtMrOJZWqXo60WWoIyhFAOm+lm0i7dSTfbD+j4UJNMDzM1UqI7lE1JpPLza3XU9tJMRO3uRxDQMiulIABN4ykee4vWJqUiaiB2LNSEossdRBTeJJMHvhzw0OtNFcErUJBMkFakkgWmARafa2GXDuAUqtNSlRmWdNVDTHJCuRNTSLkxb164k43wzTT1LcpDCLGxkG28R26ntiC9rhQFLiwjcqLhZK1o1hg1NovqKjXcfCDAtPUSPkdxnPBKLkpLQBAIjUx0iD2698Atw5BUAqFtFSn8YMGeUjURbY77G07YTcYyIX/D8wwyzrYHcEiRa5ib9O044Va7NKr1nJkeq/qMb0KWt4+mNqwn3m+DPDFKcys7LJ+mGyaaSgtbqcArt4f8ACaFQSsnqcN814TTSeW2GXBswq2ZXQH0H9Z+2GfEM4iLcsfYd/c4yiXE2StoBgGAuN+IuBmkZiAT9/wCmFFNpE46D4vplqLEKQQCVNrj0j8sc5yRt88aUDi5uVlcQ0NfhTvtjxjjHxq5wdLrUnGrnbG2NDiVCZ+H8h52ZRbQoLmduUSB8zAx0vg2dqOASsRaALkSY69rn3xzHhWb8mslToDBj+U747D4ahixRipYzqEGRAM3BGE+I3T/CVlOuMcXNBgKSeYnlknm0lCNINzOoX6XHrgSnxoPTIemTUMaWWQvqDe33xM1JnLEozDTAJI29to3tt+ePUy38Ll5VXcRPeIJn2j064A5wJwE4GYolVDOac0r0SrpBZd5EqAwMwOvphF+ynOFM+W7ZevbuQoP6Yc+J+JihQYrZ2bSk3MndvffFL8LcQ/dqwrn4dNRD1PMhG2+5GHYfdWZOPFSn8c1i3EMwT0ePoFH6YRE4O4znhXzFaqJHmVGYA9ie+FztG+CsFNAQXG3EoXMpDY6D+ziiulmYbH3PsMUJ0mI3v88dK/Zzw8VKLISRqO6mD2sehwOX3UWBtvXSeGZlTywVbswg/wBD8seZzOCSoVnI30j9dsC5Hg4y+lUZ21MLM2r5x07YzPcEXMA62cRNlYrBneB3whpbdLSt1Ln37Q8oujWq3PpBtimeE6VVsxppMFZqdQNqiNAUlt/QY6P43yGjL6UJIQXLGTG1z1NwPnjnnAFVKyk6NQDONZsNIkD3JiMMD/ER6pOUVKFcVqIuWpEoCtRqgYydTMDexsAJAEG9zbHScmP4NPQxX+FSA1bEaQbj2IxyF3mgo1VCQ9TUGAFNW5TKdbggt7jHZsjSZssvKSNCR8kQe+84iHDPif3Kq4ZHoql4q1FaYCQ7I4EWDFmWI6fPFLrZ5HmlQYqwYODUIY1ai3UOdhEFRB2jF542SfKIJBWlUYargMFtv0kjFG4jWVWdSyAtJZ2pyprnmaGFgm2n9cJPH6hTEYwSvK1egGZ/NCeYiCqKa6/Me55ZELBiVGAKVPziKzuyQrOT5emkjTHTpHUdcTpQNQmqFZqjHUt4FMqAAzIR1iRbbENXM1WJWEEyRqOoPUVpaBNgx6bYluMA5867/rornz2+Pf8AaGfjSgnTQZhNiKhuOhv3xmNqnF8vJ1Zdw0mRqUQeojpjMF0/9D8/yh6j/sPl+FD4brLTzQep5sKsgpE6gQE3tG39Di4ZvP1aWXFWuayswIydRGVQm3mKwUggGBYjpipeF2qNmV0AGuoprRmy6lIPN0I0q3zjFr4j+8I5zQyxD0kdq+tppOSdJamuoiJUiB6HET17QXXz732+lKkfuLPDtNzSapT/AIdAEI6lj/FqQAKgEXiLwd8NM0spEST0G8fpYb4S8GrhwAlUtTpO2mkVAPNr5hEGIC2vdsPK1bygWPxEdfwge3Qem5IAxw5rjyVWNfQtM1B/Dy7mmwsdRGsL6x8AHqfTEfGlZMsNf+LVqBn/AO7SWI/8RC/LEPHEdPNZ20khKmmYGpGC6SNifg7/AK4V53LVatBalR6jM+t7nlCiBYdySPkcHABooJNJIakmOo6+nY98WLwQiecJs4mfVTEH5EEfMYrKLDHD3wnXRMwTUOmUOkzA1StvWRMDvGDyC2EKsLqkBXVqnBaaoahFyPi67zH1x7Uyy1Xh7wgGk9REYgzGYIVdSl17Lvjz95GoFaVWe56ffGXn5LdDbFqHjGSVKJQWEEx2nHOeOZRKPl0Vu1NTrYdSx1AesA46VxXMorKazBU1LqLTG4na99scr4tmhUrVHGzOxHsSY+0Yd4Zp3WZxbhsEE2PDj1jjqHhHwPSpU6VasS1eqnmKoA0U6bCxaQZYgEekmNpw29+gWs5U3gWSotTIrISdRJjUGC9JiwG+A+LcKRajeW0UgFJZjIBb8AIksY7fPFs8LZpc1mKvmgfxGZgRuCT33I2scWMeFqKOQyhmYAKSJAJk7bSdMYE0Osm083hdTAQVx51lTB+mOv8A7Pc5Tq5QleQopQrMwQqj7m/zxrxvh60cuKiU1BHxADCXwplPLzDikD5dWmHt2/8A5MjETDU1GjhMLrtXleHVjJFZwD0AFvpGCVVhTcO0m14iRfEeSrELersJ2DSOhBws4vnvLQl3g1IAXdiTYAD54SycJtz8LmPjHiwq1dKfDTGkmbM0m8dhMfLCPK1IYE9MWvM+DNb1NLhYYgAix/W+4wszngzM07+XqH+X+mNNtAUsiSKQnVSV13DMSNicQVdvbBAyrAkFWkHaDOIq1I3BEHBECioajQFYfivi9/ss4kBmHpkxKalHqDf7H7YoSOY07gGcGZeoUdalJ9LJBB9R/e2BvbqFK8b9Dg5d3z/FtFUK6ezSQD7EA394wTw/imsnQkAbtJj2kgE4WcD4ma1JHKa9SqY2IkC2C8xnCZCqVjf/AH2jGecLY1sLcDKof7VuL6StJWux1MB26ffp6YofCgjMTUDkCLqdu/S9sMPFjtVzdQsbzAB6KBb+vzwJwHhj1amimNUglhOnl6++GwA2PKzJHF8icZerqoIdbMCXgH8JBuR3swn/AEx3rKAplqYBEikvvOkfrjiGe4OlEnQV0vdQAQVIgFSDcG+2O0ZlppqPLJkIFgmbhf0wONwLLCu5pDqKr3iliEqSQoWjUUM1woJS/eIGOf5umDSCOi1E8tHREZpcrGtwLREje0Y6H4kpp5TEw4KkOryFiVME7x645oKVHyoR0+LStfUQT1IjfTErvFtsKTe9z77+yZj91aZ7ONrCNrMufLKsVDqVjQX3LD6YELJTULpTy6bAFtZBWqRc97db9MT5xFq6lbQlg1LU5I0z8QP4ZAAjfErLyL5aLDgPpN0WodQIZjcStwMVFABWNklLRxCmLHMEnrFJd/pjMMaeSAAlKpMCSEpwT3E9MZidbO6+yppd3f3STKceCPUJoU6nmFfjW6wZhSPhnb2jDmp40Wu1Q1qbKpULRpo5FOkYhjokagbEjCJqT03erSIhdUHqFPLI9Rqid8D5nKgMdBVwulZQHTOkXuZmenUztthwxsebSIkcArBw3i3lIXpvNQlwQRZReGBm5MsQOmLLkfE1GpTXznCuI1SCASDIMxF4Bj0xzzJ2UnqfyE/6/bDzg+bphzrVCYlS9wB7TubXgnEOaAbXB5JTnxAlKs6Q6sCQLN/ODpPyYKcKOPZ3Vl6RossBVRwL6ZAkHtdMBZ9XqVCERFtIKagszIPMBJHthjlvCosXYi563IJmDGCxQOfVKkkzWXarXDcn5tZKZOkMwBb+UHdvkL4vFLwNlq3JQNZtClnruQqwtyEQC5O1zbEtDI0qYGlV9v73xbvCvEkkU2AGoFZ6GfyweeKSNoLc9VTh5o3ktdjolORZqYWZZQB72GGGb4zyStJh6kQMGvkbEAR/UYA4jTJUL0+WMUOHNbxusKheLTXqusjlgFVBuZ/FHXtirsSDBH1x17xLlKdKhSDgFjTgDrMkz6ROKnmMkHS4DgdxP33++Nvh2F7cCv5WDxMmh+Td/RVHIcPqV6i0qSlnqGFUdT77ARJJOwGO0GmMrlfOzVVS6UvLGljDBV0qqC3PNyd99hvz/wALVkyeeSsFZlQMHAvCspEj16x98F6KueramYlFYimDAhehIFtRAEnqZwGcG6CLDEZaoYKh8BDTXUNIsT76RJHvbFgfxPqru5vRMKAPS4IP8wJwBxGkMsabAglKi7dpgj5gkY28IcK116wb4KLsoJ2Fzb32xAsrZaAymK6CotanofaovKSI1fLo3cYrfB8lUytcJNiWFNwAzKWEEaSQCCYPW4xbny6Muk7dPQ9xhfnuGl41GGHw1Ojdg3Y/bBCFD26mkKThuTUq0ldUm6jRJ62gQe6x2wGuSopWDkF3BBEGWH1sPb0+jnK1lqjnWHHKSNQhha7C94kGfyxHneHkwQYN9TNEkfIX7T7TOI0oOvU2uqW8PoKc5rfmFiIsFIFySdyDb5YsvFCjUgkhhOomZ2B69Pb7YQZSnoGmmuolpZyLSTcz1/KwxPUpEjSkAH4mG0dT79PriKyoEdOHkknEuEUHaozHQKapexnUDAuPTFB44gqFRSQkzpECS3/iPbFyz1NqqZsINU10+SqmE3hyjUNSadUU21Ks6gsq06t+kC++/U2x10bXcT7hQeQ/ZjXY87JTkSRJYxY9LbHvGDz+zWklIu71TbVpKhTEkCVuVNh169MdNpJCqTcb+sHrtsCIsNthhVxcF6WimiKF3AIGlZ7ES2oaogRYRJxTUSVl4QvhquqUFDcpVR+E2ED0tthrnasISBJMRNhq6b7/ACnA3F6yCnTRVVTVeImWCCeYKAAAx+cEX3jbxEh82lSphZKlzqEXAJliCGWNpnc94wEwg5KO3jHaiwcgEoHg3LsBXzKiTuWBAkgtBAubA79tuuCc74My2pWNFaQQDS1NtLb2JZTGkjoRIjfDatmlom/O1UqjBRc23FMmyysnTJvuOsNXMmqVRPM8wODYRpF5N7XEHmkj3xY2VRt3jKqnF/CbKQxrglixU1jpZtpAaIJF94icdCp12YK1B1qC/YgQNgekSLe2EWZ4KalM1C8KimfMcuIPUELvuIvvfHuSz9IRpL0ZskyJExtJLA7SB0xRrmjwhNGKWtbqrbvkt/GlV2yripFMabm38yW+e3zxzas1QCoG5VOoIqUxKQRqMdLGRvvjo/inNOuXao51IpQSBq3YTbcwIOOZHNroeudIOpo0hg7At8LdFMfDO2ASgl239orKAWUqCNOgLqBABQDVykaW0tsSZnvgatSLXJ1wxZVi1SY+MTAMmI6YmFMMyuG1lLBulOdkdTcxMz1OIatU8wgqLsrwF0jYnSBMde+Ktu1Y1ShqjmP/ADNNbmwFh6ROPcDtnb/4Wr/NO/r88Zg+l3dIepvdoKlmySQJIYKCveGDf6fXBj1kq1ajNR8ossUlU6KdN+hJNzbra56YEywg0igOsAtaTfVY+kDB1elWqyxQ2F2b0m8wNwI64ZLRaRaTSXZai27g6WldR7rp/QjEb19ROkldtj2Fh/rhlRo6qKlZ0yRoJmX/ABEL20wJxBlaephygDUPmAJ+mLDJVCKTrK1XddbmWgC2H4a5HYDAmQy4NIDYkH63xLQfVB70xPuDGNOFoY0BZsztbipQcEU62kypiIuPrgPUJxOpwxugXSseZzD1AtSkTqYXXuRuAOrDtuVgjY4XPUr1eUWjckRp7kmLR/tgTKZ4pIgFTEqdj2PoR0IvgqvxowNIaeheoX0nuoMAEdzMdMKO4dv+oPnQTjeIO+ojysoTxXmtbhASfKUJqJuTuxPrqOFeYrhECodZMQADckfDHofyxJmmk2ET03jEnh7Lg1/MZ9CqCqi3N/Nv0m3rGLu/RZhTAw8VNpPqfRL8lwGq459QBMm25+uLbwzgq0acgx3kR88RcZ8PtV5gQw6DoB7dcVfM5KvSBUFgD0vHvjK52V6kDQAAEf4kynlu1SqdU2p01PxP6xcAb4zw7xCrl0aT8bFiInmO5+eFRp5rOV0Vab1CALKJuBzGenzxLlqlRKhVxDLIaZtiTjZBEgL1deC8eqVHbzYWmAbxcnp+uHXDsyaoJKwswCeo9sIOC0lZKcx+I/e2LNpgAfCPpgjbRiVHVyF5Ryj6dKtvpBIOxsduuCGJMSVPc+vtgSpk9UXMAH+/tjT9zXqTt7Yuh0LtbZjM01+JgTvE/wD6jFf494uUDRSB9Tifj1QUAj01A7iNx1vuemK1Xp0mSpVZwm+hLSX7AYGSibJn4Y0VabI7HU5ZgOlyR87rgJ+DtQreaq+YlKS2uymNwLH/AFOEGVzNQARKmCJXcyS2/pPTD7gXGa9KB5YqJ1Bn+/tipoqgIcKVj4V4hpmgpCMCal4AARiYWCDJtva4nEnH67Ux5YcFi6SqhgxGsWaCVBJINh8rYEqH/mKelNC1iFZYgSZAaVH4dUz0vi7Zfw9QpTUNwCam8qpAuR1FhexmMV5rNfB7M1fd7fn6JHxqu1Lyi4ApuxaVG+khtyBaJ3HTCem9aq5rU4TU2hWqDW3LDzAIVBESYJEdJv0ivQp1qR1KHpunazKbiOoJmx7dsV5/Di02BClkZo0kkqjGAQFJmYUDt1MARjiaCCyIuec/hCcPpKDTqO4vr8vl0ok6iTDEkyFBkn5YNz2YWnpLAAsJsJD9ANO5MMNpFz12kz+XdipCghBVbTMgyNIH3j54U06mgTpVikNNpCGSOoiFsPacLuJJpajGMjj1jbNi87ms+lIuoimkqWGg3LrKh53KgxI3iYEiZNsK89SQUWDNDeYOYgl2KGZI2k2gTA9NgeCxZrfETINwQVAKkkSAAACfZRhLx6hpUN1WPYdIA6C+OdTEpCx/FygONNJ/dJOMeJ6oYrspi5JvG20aT2IGKfxOrLMQWYgAlGadQ31EggW2t1GLBnm1EG25EenTCfiSKxOw0jfpC2Kt1u0xijQLtbf/ACHCxQRgMGfM7qPh9cgvqdWsNREsQALNPUCAJOxxDVqKzsVuXAW9xpYSSzDZt7e2I7NpLDTKdGhQDsLduxxMc1KKW3ZSQqLAsYHNJswn54lzaN9e/wCFktdYrvvK8XM1xYU0IG3L0+uMwu8t+jKB0BYyPTGYJoHkqaj5qFM4QU0tpKAhT9ZP54kPG6yJ5eoFb7rMzvf5zjTK5dTUpyJUlJB7EidvfG2f4ZpphwbSwI/8iB+WGTWxSed0RmQERSpsyrIBnmEyZH39hiXI0mBM7z/TFeSoRcHY/wB2xa+EsSELXLb4vGzxKkjvDaecPrDyxPTGiVNDcxhVZhPYNcH6jHqUruncSPT+ziPPXpFh1UWPuP6nGns2+izN3eqKqmbjuPvscSI8GMaZbL6lpxY6Y9wI/wBMSn4gDvcfTEseHbLpInR7hbBsZE40k3wQq2xe0KlEydcVzjNJlbUr2LAaexJ6eknFgzBkYS8VI0GekH5ggj74rK0PYbRYHujfbVNluJ56jcE6RcyJEC+HHBvH3nACoikm39jAnD0apw012aajsQG2gAkRb0B+uKw+WGXzGhWPmK28DTEAzB63xjiyCfgvQM4hzXAE2u1ZYIMs5SAGdUbTaRBaO9z64WngNJ7EH0nCXgPig+S9KqgYPpKFOUhxIk7ggg9MR5rM14kVNJ/y2/OcZ5Yb3T7DuaTT/gpSytZbC8YYcP4SzELOp3sJMfK+CPDzJXy7u3maqIQMCQQzNYEGAQOp7XjGy0tLhSzEm09QYkQccWke8VcP1WAh1olCVCsCsyuxgblSLH2PfEtPJs3N5h0m6m0x6+owXQpk6HZiYcSd2Idbgk73wlr8U8p1pweaYIx1uGxKkFMuIeFG8tWqEOT8Nybb/l274rGf8N0kqBndKasO0ksOw22wyXjDOapZ6kK0KJmB2jYXGKb4k4yKhRVL2Y/FG5gbA4JHZfhBL9DLdlWM18hTsWLkemNh40yy/BSM98VLwejPWem+liRYkSFiZgetr+mLh/wdG0llUCCpC2mNUkkAdhGHLGyXPFnkFtlvFf7xUpLTpkOrhljcR8R9IWfljo1LOAECoebUQrNADATLADqJHtMYp+V4fSoIfKUoB5jFl+OFIXTPqSLnYTiy0MsKqq9QAs1E6j21EHln3ucUc7xUukGuP2rud18Ewr5kaZPKIHMYsD2X0P54WV+Kj+IChBRDAJgvzC4kxM/QH3GMq6kqU03/AMODJMfxAD7jb5YIBDBnKjm1j2Aa9vW98VdfJL8MWmy8dEFmM2Q+gQH5WvYMAWDAfKCO8YS52k3L5b6AQBNi3TpsFUdPTfu5XLq6ayJJ0ODA/CNUf+04T8Qq6qtwCdekWiBOlrzeZJ9JOBgZtGkeDG1reYz8u+9mFNIE+nXoOn9T6k4rniqryEdyB98WeuIxSfGT8q+rfocJOdqctfg4w17GjqEgqyjTYrpJ3tb177YQ5XhdR+oggjUDG9xqAub9Dh1lTvNxYR7/AOmI9ADEqIkAQLbTH54aj2Uf81JqmDByH79hLsxwCp/1EAsdIBjUP0xjcGqaWbWqsxEBSQunqIIwzpyTE4YmmAkWvPTF3GlijdVU+Hl6sZ/v0xmGpp+2MxNnqu0jov/Z"/>
          <p:cNvSpPr>
            <a:spLocks noChangeAspect="1" noChangeArrowheads="1"/>
          </p:cNvSpPr>
          <p:nvPr/>
        </p:nvSpPr>
        <p:spPr bwMode="auto">
          <a:xfrm>
            <a:off x="9842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4820" name="Picture 4" descr="http://www.thairath.co.th/media/content/2010/05/03/80626/o4/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852936"/>
            <a:ext cx="4800533" cy="2880320"/>
          </a:xfrm>
          <a:prstGeom prst="rect">
            <a:avLst/>
          </a:prstGeom>
          <a:noFill/>
        </p:spPr>
      </p:pic>
      <p:sp>
        <p:nvSpPr>
          <p:cNvPr id="34822" name="AutoShape 6" descr="data:image/jpeg;base64,/9j/4AAQSkZJRgABAQAAAQABAAD/2wCEAAkGBhQSERUUExQUFBQWGBQYFxYWFxwYFxgYFxUVFhgXFxYYGyYeFxolHBgXHy8gIycpLCwsFx4xNTAqNSYrLCkBCQoKDgwOGg8PGikkHyQsLC8pLCosLCksLCwpLCwsLCwsKSwsKSksKSwsKSksLCksLCwpLCwsLCwsKSwsKSkpLP/AABEIAKAAyAMBIgACEQEDEQH/xAAbAAACAwEBAQAAAAAAAAAAAAADBAIFBgABB//EAD8QAAIBAgQDBgQDBgMJAQAAAAECEQADBBIhMQVBUQYTImFxgTKRobFCwfAUYoLR4fEjUrIHFRYkM2NykqJT/8QAGQEAAwEBAQAAAAAAAAAAAAAAAQIDAAQF/8QAJhEAAgICAgEFAAIDAAAAAAAAAAECEQMhEjFBEyIyUWEEkRQjUv/aAAwDAQACEQMRAD8As1FTEUFlJ2aD+vKl7dq8GE3FI5jJAI8mGoPsa8ez0CxAmpLUFPzo12+XJZjLcz/YVrAQArorprxn86DYT2pVHNUbpJU5TB5E6gHkSOdLYSbUJ3qE3yy57iuoEQECny1G/vU7i1LJKh4qwZavM9dFeRrUOZagqV6fevBS3EcTdLTbW0F5gyNf3QNh61aLtE32HY1AihWmaPEBPl/fWkn4iTd7vLoZWQdQY3rN0Vhjc+gycVtlyk+IbSNNNTFTOLB5z6VVJwwq+dsvhBiNyYgelCuYZlXPbLAk7A6EAakDrTRl9l54YX7GWt7EGNCoP7x0/vRGxcJvqRyjfrWb/wB4XG0LN6RBqwsXTlC8h+opnJCekw9s1G61QS56/KmMPhhcBhoIYArB+EjVp29q3IzVbYXhuH3Y+g/Oncn6FBGPthxaB8QG3L0nrVX2hxtxSFUlQRMjdjO0+VK5E4Y55J11Zb3BOhk+pn711KYF2Ntc85uf5e9dQ9oJSnF1Y81wSYkjlOhjzAr0Xaor/FMrFSDpUH4+ixJInlGp1jlV2tnLaNELtTW5VJZ4nmUMoJU6A8ifIzUnxz/hA/in8jQ2Gi9a4NInbWevlpoKjmqtsY0wJGvODp7UdsXMkIQs9ZAnlqZoBodFSWkBjPI/T+dETF+X1FY1D7EZRvPPp5RppQHflS/7Q/RcoPnmjp8UecxU2epZtpDwR4amFoc1NbpAkiRqBqN43if6VGEU3spJkrhXSM22s9fKhFxS/wC0Nrmyx5SPqWqvv3zeORAQussQdCNvIjWqvQ2PG5hMXea8WtIII1nNE6xHzqOCZjfW1ALyq59yRsTrv/Sm+zi3HuFRbBKoWMtEqo5kayaV4e5Ge/olxNLciQWf4gR0A1nkYpHo61XxS0gWIxDM/dKsmSJJ5A7+Q50/j1EKqwVQRPU7k0lgHeHhM91vMaDoPWp986WzmtwIMsWHPaAJO9Lcr6GcYeGQt4RXcAj1PMAedW1nBBB4WUzyYSR76VXYO7kZBBY3BmLjQAcgAeXX1pzB4R+8di5YNsDsB6beWlVpS0zllOUPNIGi274ZlecpiAMo2kecHrQuDF8rZlCAHQRB856+tWWAwyoDCZJO0yPn8tKLds7kD+lNxpKiM8yla/qxJOEpn72NTPPnzMelEu2weQPrRTc0g/Y1Brijcn2H86Xb1RNzb22QTDjU11QxfE0UbwPP+fWuqqx2JzM9xFP8Q+i/aqTitrxW/S590qyZ2LazyiTNJ8YEd2f3rg+in8qvF+4lLoOylUtMpglTPsx3qz/aVAG88+evlpp6UiNbKeU01xJYs5hodNarGKkhXJoaS/IkT7qY+lFt4kc9+ehA+tdwfWyhO8H/AFGn1t0vBB5MQbEg8/160W1iBH1qOJt/4hHIhfz19a9GHqbVOiqegvekzERpyM7x1prvR70l+z+U6f1r1bmvOuXP4L4x2f78h5nyoF29roQB039dZot61lXWOpJ2A9apMZfzg5PgHQasddQOSzSL2otDG5s9xeLzde6G5AOvUUql4sYt5gpKgRpEDX1MCmHssiMz2xldWRI1AeBtB+LnRrGOt9ytsWCjq2YOrZ2O0ggiANOZoX2zsapJeCGFxL2WYAwWUhjzhhMfWK5bL+AlreUnRZJLEiSCAJkgU41lrsZwqgcgAWOo3O2utHtW7VvmikROZgDoIBMneKC2SyZYx0hLAJdIZQMhZQ3eMNZnaOm/nVgeHAMzE5s4AIOq6DpUV43Y5uD6Efo0zhuKo3w+L2/nVFBvs455v+QyhdIEACKKtjmDFQDzsoFZbhV7E/swN9roc3LnxyrZdI06b10RxqrZyyk7NeygeR89vevGuj+1V/D3XuwWYTrudd6OcfbH4vkKZRiuhLbJv5ChMh6x6UJuMJyBP696VxHGjyUfU/yo2g0zruFVi2YTDGJ9BXtRw2MBUl2UEsd9OldVo9ClYeGM7KFgkqWGw0AJ1JPkaq+LYZmtqwGiPqeQzLA+ZFS7Q8XNpsNlGpVlLSQdGj7MaPevf8rdHXuz6QwNSpqSfgs6evJyWGVMrAhlOoI1E0HHFshE6aaUrxHj90WnaQzlVYltSSjosn2NWfFrveDOYDOoaNp0EwOlVVpIlLi7oteAibC/xf6jVqqVk+F4jDsrBrq2zbQkkkgZgQpXceKTp70pjeIIrOcxZdCuVuREjnEGmVrwJZc9oSy3RBiUHLzakbOIubF9Kz2DxneDMZ9C0mvLePGvhZjmZYUjTKMxYjfKAd/Wg42+hlKkXeLxcNDXI2ME/rpT+F4kMQ4s2iudydSdAo1Y7amAdKy/Ez4yIIIEEEEaiT06Vc9jwqcWwoYDKRckRoQbTbjnUJY0+y0ZNdH0n/goXFE3rjLPiELJ6SQPpVpd/wBn66sLgghfCyBgIEbyJ8vWqjj/AGlb9jvvYbKotu4EAHMCdTHKfnSP+zntBiIa3evd4VdoYeJHQZIKnaZLbcgKnGMGrkijlkTqLore1vZ04a68PmQqHWDqATl8WnWsfh+LZLj5SCOQYHwxpAPMVru3XaBbly2yyQ1q4hGceF1umFZR5cq+di8M9xjoPPTfKdPnWhjTb1oaWSVK3s2nD77XrKlmOpPwkrsSN11igv2dw5Mm0jE7lpYn1JOtQ7P3h+zrqN2/1Gn3xAAJ5AE/IT+vWt8XUSbV9mUdUTEOipCg6BdANAeVaLA4lkkKBE7wTyrJX8QzYtmgqjCddpyA/FsfatDcxTplykqCy5hGhHh0M+p+dUypqhE+zRC5dI+L2AqAtsytmmRETTuHjMNNJ/OtB2zw6o1vKqrJeYAGziJitHG3FyEnNJ0Y3DYAlZHMnmfyoyYMro4AM/retT/s/u/4xkiArjyEMDM8qrO0vGVuYq+sgsjQBP4VVdR5TNUeL2cjQnbpFZ3UHWBNev2ZvOVypcbN8MAa89D6A/I0vhb5NpZYscp1O51I5VquB3stzDNmUyG0IPhyW7o95zVsWLm9s2bJ6ejK38Cy22RpDKSGB+KVM6iuprjLZ79zUf8AUc+XxHSN4NdUJzhjk02US5pMyXFcEl1bBbWO9gTvlfMdt9I+Qo5g4fEAAAd2CBvAF1DAJ8tKb4g1jubbM1+BcdQUVVnN3YIBYmBqNfWkOHXAbeIgNEXUAuMGJKkeAFQAYAzV0VJ0zOUFBxrd9/hQ48ZrTD/tt9Lls/lVrh8TnZbWQeNLZVydAwt/4mYnVRAXQDketILgzcuMEChrqlE/AshhuToBIgepq9wnYW7b7o3WBCXAHt22IJDAkMr8+kbiKvySjTObi27RU4tRdBCMjMEdR3YJLEMpgQJjKGOvnQ+znZu7cCLmyC8veW94Kp8ehEGJGnOtvhOydjDtnRboysHDDX4SdGB0AiJ6QeRij27Q7m2rLHdqQvdtBVZkZW3GmmlQl/IS9qKxxW7ZnsF2VtLbzeJvF4xm/wApI+EbCI0GsAUVezNkDwgrmDnPJLcgw8jGn8R9ri/d7w5VWMx6CZO7Egem9ecWt5WtogMQ/iMaSRvEchXIs8pNs6HiUUiuThdu6bnhtnxKGJBPiEAAayo05H8XOip2atC8GGra/iaFBGoAk6jaZG9WPCcF3TqCJW4YfbQhZn12NF718OWBIykkqQB4hPM7g0s8skk0NGCboQwvCcOAWFpBuGUDQ7AqQNh5HryqF+1h0ud1CrIVsqiB8XxxETlj6VcYuyBbbKyIT4yEhSx0Yz1nYzvQ8iMRcLW1uQIMeYYA+UgfIUvqb2w8foUHBrYBCKg2y+AaTuDpqdDUW8JIhAxnkANuRy7nTWuRRbt+AgkISAZZjdZgSx6gDQCnsDhLjKhcqXIBIXlqYHTY/est/FmuvkhT9oKtrBkgAhZgxIkgQOYnTlSvEsRce0yKsSCzaZVUCGOp5eECnsSpIYAeMEHTfoftQcKO8bu7mYZg2h94BDctKEsji0hlFNNmY7QFkSxbMx3d0wYibgC6fKtLwbiLNh7WaIFtFYwTOXQE6REA1bYfh9goQ1tXIyhQdBsfXpSVnFpbJAUKAT4dgDp0inlm4xSkIoKTtHuK4qQfikxAhoIBiDqIgAfSjXcS90qxfMIOk6agbE+lVuPsJefNqGOnhO8bzPrT+Ew+Ujw94B+ETp0nypMeVy6egzxpJEsI9zDoXzAQGJy6c9fCDO0DnQRbN4BsgN26ss0ZQRliHcmfhgecV7d4cruNLiH8Wu4iAADoPXypa/hhbYgFiN/FvtTuWRavQqhDvyPYLC5YQIqKgy5V0EgahV/yzznnTi3DaynPGRWy6ajNvygaGOdVWHxBCL06/rnUcPee4GBBYBiJ5RTKeRdPYjxxl2e8TuQ2eCQ0zlKxLQc5BGvWOcV1Vl3iLKYCg5SIgHQjY+VdXNKUpu2i6xJKkWeI7Pqci5e9RbikIxOiRBGh6gEnrVni+y9gtmC5BD+FD4ZeczARoxnf0pjEdrFIgWvt+QpBu02ulsf+39K7f8nG1Tkc3oz8Ib4bwmxbYOocleRmOfIgCrDGcYsZf8W2SAQRGus6fiqj/wCJTzT/AOv6V2OPeWjl/EJE8vX3qPtlF8W2x6lGStUhzE9qLX4LJ9zH2mkbK+EECJ5akAchrv70lhLUoQTGYiQOg3WeQnpVi93LAEROv8MxH1pIRmtsebj1EHYy5mYakkgnTSDy6UxhsGzkNlRgojxcmk/lVXa7MTeuXVvXEDmSq6Db71dsncqIJIPxSZJPmad10hLfkYfDlVMhQDppVXxAwq5gCA0TzMg/TnT4xYe0JPPrSg41aEo5UET8ayP6VPNqFDY75EsBw4FMzZATqNOR2570lxHDRdQKRB3KjzHyomIxQZZWCPLb2ilRigOgHma5Hk9tKJdR3dlquFkf9Nl89CPtQ+GYJ0WSraCJ11gmCOmlCwvGVA0cAf8AltVja49aA3cn90MZ+worNJv4iuFKimw7srNnt3FzFQIUtyO5UaannRcRgmGMtMJICHMQPCCC2UT7/qaaudoiWCqhVGIBZiCfkNveiPjB3awYJknSR5D1iuqEuXaJtOINLxVihGrEGegE+exFV3E+FM1zOjL1KmZJA0gjSim65xAY2iLcEBhry0MDUetGTHBmgBtP3Wj5kb1XIoyQsW07Qtwp1e2GKiQW12PXXroaaXG92tw6/h9RyqswBKJBDA944giPxaEdREa1PFKzgqpVSRuxgaGdxtSKLUKXY+nK2MXMdKd5mMc+o1g7Uo3EVb8QPrXYa34GQwRJ2II1GuorOC/lco0jkJEa8t+tQlhbSaspGS6NC2MUCJAFGGMIHxR5VnMPiM99FGoiT89voauMYNqpiwOrbYk5+D3/AHmFmJ13jT511VyvJY11dUY0iUpbPG4qDsp9z/KvVxjHoKqbd4K7DmjEewNOZoaBzzR7AkVzPElqinNj9m/rqfb86tsPdm2gnbNP/uYFVuE4NdcyYVTEAzPXUcqsba5RA5c/Mc49a6f42FqTl+EcuS0l+kLd4W1ZiGhZMAS0b7daHb4hcvz3VtlGbQ3BEggmfLWete4K+dCd519Z1rToQdeRo53xoSKsruH2LqjxMCSZP028qeuWmI8Wo2+e1O2Cte8Ucd2AObp95/KpYdzT/R5fFlHw+5kLKy50MyNDrzBB5HesvxoKL7hBlWdB0EDStNjgA5J+8VQ8c4ehQ3V0dSpMTBUfEDO+mvtXRm/jyTa8Ax5Y1Yzw+2e5UqTrOnXUihmW8qP2fbNh1PncHyc0ICruKWNa8EU7nsXwtsZgI+K79lH5mra+kazWa4diw2KK5jCMTtpIMZffTXyrUYzYev5VDHjaix8kk2gDWCQIEnMpPpIJ+lWOLvAhVAjp6Cq+9dZFBBgnT6UC3iTmzMSTpv0kA/eubj2zoRvMJhAVU6bD7UZsCo51T4PHQoHTT5UZsfS8kLRVcbe2LoXMAVMQeuVT92A86o8Q1aDi1hL6ZWHMEGBIj15VkMd2bvnMFunK3IExHudKeEogtosOHCLRPmx/L8q8N49faql7t/C2RbKd7BhSJ2idSB1660hd7UXJ0wzRpMsfeIWrqPLaAppdmksNBccpED1Gv1rzEHaqJe1NtSS63BOXZSenPT5U5iuO2cqNn0aYhT5eVPwdA5oFh9GYeZivKrk4o5uXYTwicpKmTrHvXVuIvNFvxHDhrTgKoYgnNlGaQJ+L2ikeFPN60egzf/Bq5vwFJOgG/QDasv2VYjEMh1yh48oMRVFjtpk3OtG3XEk8zsOdeHl6H6GhYcaDy0omKvKiqWIUTEkwNdh9K9CtHNexBcQqu4JAgg6mNx/ervCcRlARMeY6GqQYVLlwvlmIAbeY5irJLWlePn3r6O7H9lmMea5sZmZFJ/F9gaQVa8a6LZFwgkKGMc9jtSYI/wCxMOV+1ksaZdvX+n5UveSVYH/83PzgVWYntJLsVsuQRpJgz8jpSD8YvtcZiuRSjLlAmdjueele1KUTg6NB2YH/ACdo9c5+bGl3rzsxxKbZsOMpt6oT+JDyB5kE/I0K7jLcRnWegYE/SuedOCorF+6zOcNTLjL53g7/APl4q3V9/CPWsKcTkvO4HgeM3XRSBHStU3GbXdI5cAGJGpIOXUQBvoaR9MKdtDGN+D5fnSPfqBqyjbmOtEN23i1KCSu87bHlz3qeG7I2R+E/OvPlKMW0zsi21ovsCwdcymQSabGHNeYLChFCqIAFP27dctWwiwwteHBU+FrjTcTFa/DgRSz8HXoKuprorUYz17gykfCPlSF3s3bIAyLpMabTvArXG2Kg9gGinJeQaMc/CMu1dWou4QGurcmHR8s7i5d+NmImY5fIVa8M4TlcsJBM69Z3q5s2QOlHArvlml4OVY15AJYI2Nenh6mCwzHz1HyOlNA17WeST7Yyil4A93FTCUQV01zspZ4orrlua9muzUVowD9kA5VBsIOgo9x6jmpuQKK+9w/XMIkVT4bs6QwMj5VpwagbdFZZJUK8UW7Ki1whOckUc9n7ZUDWJmJ508LetHRan6jH4R+gPDeGJb+EH3M/KrW1SytRkaueTtjpV0P22ppHqsS5R0vUEwliGrqVS7RVu01gCRXZa4PUs1Ex5XprzNUc1YxzV1RLV1AxlAa6aEryKmK6iQVWqYehCpg1jEs1dmqFdmpQks1dnqBNeRWCTzVAmvAa4mkbHRwauzVGuFYx6DRVNBBqSmlCGBogagg1LNSNBI4u62mUsN9hPTf+VS75u7HxTzIBk/FG+u8T61JWqYekaHUvw8sYhu7ac89QDPKQAdun1r3DXrn+Zt1nTSM4ECRPwzJ8uVSW5RBdrUbn3oOt1u7fU5vHBjXQmIFCw+KuQ85p/DppMNA1/hMjy867vqkLtYHL8PMBiHznMXKwYzAjTSCeRJ189KsDepLvK97ytYsnbsaa7XUobldRsU//2Q=="/>
          <p:cNvSpPr>
            <a:spLocks noChangeAspect="1" noChangeArrowheads="1"/>
          </p:cNvSpPr>
          <p:nvPr/>
        </p:nvSpPr>
        <p:spPr bwMode="auto">
          <a:xfrm>
            <a:off x="98425" y="-731838"/>
            <a:ext cx="1905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4824" name="Picture 8" descr="http://www.jeab-pochana.com/pimages/DSC_1718_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65104"/>
            <a:ext cx="2196245" cy="1756997"/>
          </a:xfrm>
          <a:prstGeom prst="rect">
            <a:avLst/>
          </a:prstGeom>
          <a:noFill/>
        </p:spPr>
      </p:pic>
      <p:pic>
        <p:nvPicPr>
          <p:cNvPr id="34826" name="Picture 10" descr="http://www.thongthailand.com/private_folder/sayi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2369840" cy="1777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prince </a:t>
            </a:r>
            <a:r>
              <a:rPr lang="en-US" dirty="0" err="1" smtClean="0"/>
              <a:t>william</a:t>
            </a:r>
            <a:r>
              <a:rPr lang="en-US" dirty="0" smtClean="0"/>
              <a:t> and </a:t>
            </a:r>
            <a:r>
              <a:rPr lang="en-US" dirty="0" err="1" smtClean="0"/>
              <a:t>kate</a:t>
            </a:r>
            <a:r>
              <a:rPr lang="en-US" dirty="0" smtClean="0"/>
              <a:t> </a:t>
            </a:r>
            <a:r>
              <a:rPr lang="en-US" dirty="0" err="1" smtClean="0"/>
              <a:t>middleton</a:t>
            </a:r>
            <a:r>
              <a:rPr lang="en-US" dirty="0" smtClean="0"/>
              <a:t> </a:t>
            </a:r>
            <a:r>
              <a:rPr lang="en-US" dirty="0" smtClean="0"/>
              <a:t>wedding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5842" name="Picture 2" descr="http://t2.gstatic.com/images?q=tbn:ANd9GcQfWwMWSL3U5bdzzo-WuUTKPTdWVbnbVgEyWxC93CbxeQiXDv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88840"/>
            <a:ext cx="2836540" cy="2116496"/>
          </a:xfrm>
          <a:prstGeom prst="rect">
            <a:avLst/>
          </a:prstGeom>
          <a:noFill/>
        </p:spPr>
      </p:pic>
      <p:sp>
        <p:nvSpPr>
          <p:cNvPr id="35844" name="AutoShape 4" descr="data:image/jpeg;base64,/9j/4AAQSkZJRgABAQAAAQABAAD/2wCEAAkGBhQSERUUEhQVFRUWFxoYGBgWGBgdGhgYGBgYIBkaGCAYHSYeFxwjGRccHy8gIycpLCwsGB8xNTAqNSYrLCkBCQoKDgwOGg8PGiklHyQqLCwsLCosLCwsLCwsLCwsLCwsLCwpLCwsLCwsLCwsLCwsLCwsLCwsLCwsLCwsLCwsLP/AABEIAMIBAwMBIgACEQEDEQH/xAAcAAACAgMBAQAAAAAAAAAAAAAFBgMEAAIHAQj/xABHEAACAQIEAwYCBwYEBAQHAAABAhEAAwQSITEFQVEGEyJhcYEykQcUI0KhscFSYoLR4fAVM3KyQ1OS8RckwtMWc5Oio7PS/8QAGwEAAgMBAQEAAAAAAAAAAAAAAwQBAgUABgf/xAAxEQACAgEDAwQABAUFAQAAAAABAgARAwQSISIxQQUTMlFhcYGxM0KhwdEUNFJy8CP/2gAMAwEAAhEDEQA/AOWnW0AAJjes4JiWt3hOxqLhNpnbJU/FcUqsEXZdSfOqgS5PFxg4nhyzArJJqnxfhS2ggZvtG+70FRDtHCqVJkULxXaS6zlzBPKRsKuqjzILmqEIYez4WybINZ61mZUWHMM40rTgmNLhk+851McqH8evhrpA2XSp4BucWJFSKy9xXJRjI51NiuNPd0u6kbGocBiGWTEg6V5j8Psag3LqxUcQhgXd0CosnaiXA8EqOz3mCqtUOE4l7dhyF22aoEtkqGukwTPvVWAqQGJhjinaHDFoS1PmTVF8fbzKVWIMtB3qgOFi43gPzqniMNkaM0+lSDLjIQhWoyAM7d6pygHQHpTS/awrbUsYy7xSNhMZCwNh1q22BL2S0+xriS3BleAARH3CcRvYlCUGVCPiYxPpSjxDgV622aMwY6QZrZuJXgqKZAjTkKI8H42VcZ4Pryqo2jiWo1uEA9orOWyqlGzTJYgxS9hreus710HjvGi8gwU6QKS0xmVimmWZFXAHYQJJuzJBVa38ZqVbmtQKPEapOl5RWxFQqp61LatyQCYmok3IMVtVIbGrmLw7Bspq9Z4SNismuJAkhS3aCcFtRTDNWxVB4SAsVFbbKxHKuBucRthTCWDdDeIgAbmla9agnXmaPXscMuRTod6EcQsBQCDvRdlCDOYO0oExRvDYMsFY5iCPOgotGRI0p94RxFRaCFdhppVDLr3iljcFlYiYqm+HMwK6PwrBYZgxxLoTOgqTiPY/Duha1pA0KmuBklfqc9TDiNTWVpctgEidjFe0TiChe0TZttCMGb7x2pbuNqZp44gWNplNxD0EcqRXOtARt0ZzY9hAm63IBHWpLZFQC2Zq7g1VJLbx4R50QwIk/DuKmyxygaiNartZVjJY6mTTlwjs6l21nvJMjQLoaWX4Ke9ypMTz5VUMDwIRsTKATMGIVVyqs+ZqK9fEVb/wokwpHTWhuPssjZWGtHTIRK2RCXCsSWDox0I0H8q34kkWwsMI6g1Q4NbLXkExrT1ctB0OZicojYa0vmemjGLEXUkTn1lzJgxRK1w3LaFxlEHaaGYi33d0rOk8qcb2FR8OigkDQyahmqqgkS7vxFw3EIBmCOXKpGxFy44CAk8gKg4nwso4C6gmAfOugdleBfVkJeC7c+goyHzBm+0D4zhmJNgNdI8Oyj4qq8PwyOJuMVjoD+dOPFroEidSmlU0vP3aqttByaTy60HLk2m6jOLFuWpVs4fCsIySOpNC+OcAsKhdJEcqgGPu2C6hVZMxiRVfEdow4yOgWea0UMGESKMh5gRVPIE1th/iNONjGWbVoKomBvGtL/E7qM+ZRB50PcDDMhWTcMKZ/GNIPzqD/FlOuQBlbflXuHg+tUcfgQCTmjyqL5qTtNXLGIxZuXM5olhcTuAYNLa3iNKZeBYS3ceNZjWuYXzL4Wo1IbnDc7EqMxjahL22cnll0jnTymMtYBDcPiumQAaSv8RzOzkAFmLH3rlsC5GQgtU1RCdApJHQa17iMI2ZRcVh6ginPs7i0t280AltSYqXi3GEvWyjqNNVPMVX3T2k/wCmUU1wJw/stdvwbaSo61P2jxa2ALRtsrDnGlXOz/aS93hQEJbQchqaO4viFq+IuqHHmKqMlGjLjDuG4Tn1zBz4tYrfC4x7XwsR76UwcY4KqgC3IUnSo8D2eS74XJB8qliAZCqSsW8QqFiSup3rKb2+jW3/AM5qyr7hBbD9Ra4kzdySUygaBjzPlQzC8LtlQzPr06U5du7ou5bYhAoza6D+tJCWYMVZF44lcj2eZriEIOgkcjWjWWgEjSasPxDLpFXuH2xckvqiiTRKAFkwNsTQEZ8Px0C0oBGw2qtcynxHQk1Rw+JVVK2wSOsTFUcYXu3Etqdzv0A3PsNaS2UeJre+CnPeSOSLkKrEkwABvVfjmFuEITbYE7aan9ad+FcTtYcQi5mGhdtz/KjGH7bD9hTMchy9qgZaPAgziDeZyDhtpu9AnKZ56R60y2+NhQQWE7QomacOK2sLi1M2kVjqGQBWHnpv70icZ7NXLEspDpyI3HqP1FczjKfqOaTL/pQTV3KvELK3DniG+U0ZThTlEYOuWNZ5UqsSNaP8M4gz2ozKMulWIYDgyj5MWZ720ZWxDG3eXK0wQddpFOHDu1du8QPhfaDt7UtDD95cRAMzEx7mhvHeGfV8S1pWzERqORPL2o2Npn5lCniP7422+J7sklgvTShHFcV3LkEnNsBG4qvwjj7WbWVgrXOT8wOh60wYPG2r9u0162rvnOp0HoOtTkUGdhyMDQi/j8A/d23bQOfw8qP2uA4J7H+TDATmkyT1qt2i4uHxCqB9mmkcp51pd40q7HSgsSvAhca77LRexylDlgmdp5iqfFcKlvIC3jOpX9kUdxWMCL39yG3VB50kYi8XcsdyZq6CzcFkb+WFsLhyxy2wSx2FMvAuwzYoHvJtIuhJGpI3iaXezdq4b1tk0yMCSenMfKuuYviKOsZsvpXOwE4CuBAX/hxgyMpeDpBnpVHDdhLmFusyHvLcTpv8qu3MJbzBhdOnLSiGE4lDSXIHWh+5fBkBSpsRJ+kPs1ftst+C1oqNR931/nSSrV3vinau0lrJcXvVYRpBFcm4nwVGuZ8PohM5TutHUioNgSbhXD3AllZMkjSrvDODBgbl85LeU6mlnheGu38QFUM+XpsAOZ5AetNPafg2MNhVhO6T4puWwR/qkjSh7QDZjG9mWhAOAxQlgsxJhuor3622cBSd6oXcKEWEu5n3OVSE84JILH+ECrPBcRC3GaCQIA5z1rtoY2Jcs2MBXFRnbiqW8SgvNnATlyJqBccPGytpJpLa+SxY6mivBbnfMbWbLIkHzFSyWILFmo8wr/jNz9qsq/huwN5lBBXXzrKrRhumBO1vHEvPAhmTQuNiRyUdPOgnCsK969A2Gp8hVG6kAHnzq/wbFtZuK0ZgwgietHY9NCJY1G8FoX452dW3Zz5gTyjp51rw/AK1i2VMKW+0orjeF4jEpMJZT946mhnArVyzcFsmVJkjcGKWttveOHYcnA4jcTat2ltIhAK75d5pPs2DbuXidIOUeh1P6fOmy9jSuZmbw8ttB0FLfF7rFQ8QGkjz13qiXGM6rQld78jT0/v8daz6xyEVZ4Dwk3zMgADUn9BV/iPZtAHFkGU+JmJIaBLaZfDA10J6VxYA1BricruEp4LGw2pA5U1rwtmthviDDUHzpW4Nwi4WDZMyg7n+tOpxxCzyAk+1ByEA8Q2FCRzOb43glsNcLuwCzAGuvQ0M4Ng2uXktpqXMfzPyon2gvKc2WYY8/Pejf0YcN+0uXyPgUhZ5sd6bRuizB63CqZlVPrmE+D9n3sC5ey53ByWgPvOdBHvRbs52Et2D32Ly38QxLENBtoTyA/4h1+I6dBzM2M4sMPhXvER3OgHW7cImPRT/APcaTF7S4m+GdULBfIsASOg0GnkakGhEyNxnU7GKQDwJZAiY7tB/6eVR4zhVm6D9mqPvmRQBPUgaN671ybE9p8ToTlnaDbRdOWmUTU+C7cYi2yMoXQ6gSJ113J/CpkURBHG79y3fe0wIuKxB9fLqCNR5GtVVygZguYmI5jzIrqfF+zVjGm3jFYoHQBgAJJG09CNV9hVVexWG5qx/iP6VJIMqCwnM+L4pnFuwniIMmObGq2N4DiLIBu2biA7ZlrqGEwGDwF03zafNHhY+JZ/dk6GpeI8et4iw11GzEj733fUHauL1wBLDGWskzlvDeOXMOYiVO6kVtf7TuxIiFPKiWI4G+LvgK6Fis6DnNNvBPomW2pOJYMxA0H3evrXMyjvIUE9opPhJQMrHadzQ9uKXLYJVz6HaukcV7D2wp7olVnRQSRHvtSPf4OjvlJyrMSNTpQ0omGy/HiBP8dus4k89uVHMNdLOqiAWIA6a9aAcW4Z3NwhTmUHRh+vnRbsYDextq2JYtIj+E7nkI58qKwoXAIfBj/bxtjDWSUEKPiaIZ35ARzOsbgCSdjShxDij4q59s+VV+FR8I/mf3j/SrnHCl26baMe6tEqpj42+8/nJEDyC1WGDtryLHp/2pB8lz1vp/p4VQ7Dme2eC23+C4Aw6neh3aHBJburlBt5lllkkK2xy/uncUx4fhix41AnkNI995oX2mwYFqZZgh8MiSJOoJHLnqKnDkIaoT1XQh8O9RyvMW8Uy6ZDPWinZzCgTcYaQVHmx6UHtWidY0mJjSenrTYxWzbsAkQoLt68q0DwJ41eWh+1x02VW2XAKgCJ20rK5tjMcbjs53YzWV1SN8J4bhf24VhKnr0FM3Cuztvvc8fCNF5T1oHw8lL7lgfENCdvQU94bBhMILubMzeLKN/SaK1Lpr8mKrubXBeyiQcQ4cCgZ31PKlji2Ma3HdDRARMbk86KY3FuzZRbgQPEToKG2cP3t1LakwzqD566zWahPmb2bEtWsaeF9krdy9aW4rgLYFx9dCeZM7CvcRwEYoXGfwDNlshcpAtqIB0JBkydKp9ruLYrB3jdsBgM2UtllcqKIDdJLE8vhqTg/0qW7xVMVaKOSAHtyQSTA0jNueeb16y5Yr0iK4iA3VN8LwruFyyCfLbyqw93wvIguMpIjUa66ep3qbjeHZRmHiXmY1X/UN19dvOgt3Gilrvma61toSyLZVCtsiQNJ5mg3EeIX1tTdIAbw5QBzEnby/Or9vFjckD1oh2dxWGxSEYoW1ybGTq3NtRAq6i5BdcZDHxOXcQv5minrCcR+pYWyAss416TuZr3tN9GagLfwl3vLZYZ9QcoJ3Ech0q9jOGvfsdx3DHLlCMDzOmYRypliAAJmsxzZGcwhxrBG5wg5RLXB3pHqc3+0D5VX7Kju8HaCgAFQSepO5puu2e7tqo2RPyiPwmubYfAXL9q09hgCJD+IrlIc6wNGEcjVMwsVO05piYzY/DpfUi6FK+caenSkvjHZtrM3LTZ7Y1jeB68xR/i/ZpnKMrAkKCFeYJ5+lS92LVgo7BmIJbU5R5CdgKXRivYxt0D8ES59G2JN/CXsM5hgSRG6i5JUj0YE0t4y1etPluXmDAkMJOkHWtvo24kP8ScqYtlCg8wpEE+cifej30nYDu2W+AMr6MTsGA0n1X/aadIMz1KgkRYxnaQrbKZ886S2oilG5isilVJ1Ouuhpv7L37Vu1murLXmIWVkROgHSgHHeH2M7m00HfLyHUVKuN1VIfExUNcn7EYJmxFu43+WD4iGggfynlXa2wruAwOVY5865R2Jv27GEe64ibgUk9DRrifa67ibZt2H7u0BGbm3p0FCzCzJw/hLXaDtKtolM2cbGKUsX2ktbJbYTzmKscAtLbul7wa4FAC5RIk9aJ9ou5v8A2IQq5MAxHi5a1ykJxCnGWFmKN2yDZdQZLawd/brXQOzfZr/DMBcv3BGKvKEE72lfZR0aPE3oBy1FfRh2RY4x7t1SVw+i5hobvpzyjxe602dtuJ/aC0ArBNTmE+IjTnyX/dS+qzm/bH6ydKih1ZhwIhthCDpr6f0qxhkVIZtW5AcvXzq02MPRB/Av6iormOfkxH+mF/2gUvvnqT6rjA6VMnF99yAq9W8PyJ39qp4jFoSQPtJ0IIhCD15t+FUrzSZOp6nevLAgzRAPMQz+qZcgKjgScW5UIwGSRCAQBB3AHPz515xjiCp4Cqsp8tQK0w3GEF1kIzMF0PIHp8qDY+4pYz8Xn08qewK3meezMO4ki8Ist4hcKg8omK9oaMXGgYispnYfuLbh9Tr+G7OW2thbgnnpuPStX4CbVs93d8OoAfl6Va4z2hs4cw/hI3kaxyy9ZpfxC4jiZQWD3dkCXYnmTtpqTHLzqqsVWj2nOodtw7wJiLpMnMCuxM7EcqI9nOHd0frFwldxaXmxjf2mmXD9lVw9lLKQ5a6rMXjxHn6aUt4ziIu3HuL8BJW0OQtKSAf4jL+46Uq7BQWE3NBhbV5Vxt2HJhrBYhobEk3rrZghW1qxUFATl2eO8Gh06g1XxGCw6PZxj4Y23z/DGQj4wC6DTMCsgjy3q92WY9zcygFgxgF2TfuvvLqNEnziOdb9qkJw+oAOddrjPzu6ktqDDKcvKQNopG+m/NxrLiD632m+N1Ll7i1q6hcE+EE6ESAAdJ5joPXlXP8AjeJVDmJChjEeeu0fjy1FaXFK/CYP9/Og/aqw0Ye4Zi7anXYMlx1cL8lP8XpR9OgJqU1+nbRdQ5B7QxwopibqW1aQZL+gGw8zXRsi2LRW2gVY1AAg+vWuVdheGm7fZQ5QhCZHqNKbsbgs6pY78u6yWM766AieVFyLtNAxPA5dbIlPGceXCuHyjIzDvLUwrjrA5103D9obbZUsjQqDoIABH9a45xrhEhLQbMS2p6aGY8q6F2ZtxJylVVVUFtjprHppRE5ET1KkPdcS12y42uHw7XGBJYhFA5sQT7CJrl3ZfjBFy5bP3mzKNpndZ9h8jRz6Re0Nu8qW7VwOAzM0bTED13NKHZbBG/iraDrJI5ZQY/GrsoZTK43KMCI73eI3CxlmYD4U8Iy9dZmqHFca1uxcddXC6SNtRPrW2L4q6GMq+TR+NXeA4D6wXB1ENymco8vMiklHImpkPSZzvhOOuJdD22KvMyOpPTmNdq73jcEOIcOKNAa4mh/ZuDY+gcfKuT8W7DXLDhrILJO5iF236e9dc7LXCLSBtJUSOhI1/vyp/cCeJkbeJzTs9ca1h4cDNbZ/ARqGBII8tQaE3E70qsAF/iMagbn8KaO23Cnw+PLoSExCMfIXFjN89D7mg+B7DY64pvhRMSuZgJB8vMULb1ExkZP/AJgSDt/ks27GGsnwAZvXzNBez2NQEpcJGpjoZHOifH+EXb2KXvl7hMoGZ/hGUagHYnpQG9w8OX7qSqbE7nXSitRFGAxhg24R87M45QtxU05jSffWsw+J1IPiaWYGIkgE8thS3wbBXhiLKI8PcEachBOvyqPHYy8l2CSHzFQY9v6UEY7MbbPQoidg7PY7Lblz8IbMOc7+1KHEXLuzv8TksfKdY9hp7U1lslmLhnTKZ+9AilXiFozm1IM6/wB+VI5sZJ3CWU8wZdWql01ddaoYk0NO8IZA9QY/F92v7x28v3qnLBULt8I/E8gKG8I4Xcx+JFtSAWklj8NtFGpPkNvensOPcbPYRTPk2ih3mvCiiEEEluZNWsRhrV0kNIf7pHTnVTi+AtWGyW7/AH1wNDFFItgRyLasZ02gQd6gw3EGQyI2jUA6H12p5uocRNGrg9ppe4QgYgXNPavKu2RYYSyGTvB0rKHZh9qfhH/i3Yj6w5N1yDPhywWjXXXfXl0q/wAA4GnDbR7y8WLRM6Kvko5mizuqZsRcYhVkKOvUxz6AVzrjXGXxLs5lUQwBB+fqaVBduCeJfYO4EZO0HHs7QrQMjZCOblSAfYGaXLahQANgAB6DaqVi8xOplY8J/vnFb32J0mKHmPZZ6r0TFsxNlPc/2kl/jZVGtAgq3xCAZ9fKo8PxMgZRIWZgaCTEmBpOg+VV0w4XmCakV/ShUJrqnVuIF/lLpcMNKg4/g8+DD5gDYusoX9pb4DCPMPbf/qrTMy67iiOERbqPaaYuppG4uL4rRHnnGX+M0TC21wYl6th9/TsB3HMXewfEhbxJzGM6kAnaZBFOWMxARy3eKZ6ZdfWAP1pA4Nwk3sTZUeEXLiD0JYZhHkZp+vdgr1y+6IuVVaGY7D06yNYFO5k6p4vT5Sq1AlvEtcvDu+u8Tvyp84rh3+oPZDAXWUjQjc/dnl0qI8HsYLubCQ1+6TBO4CgsxHQQI9SKK8MvhmExCzMxvAgxrM5tNt/lT48SWO83OFXcJdDd3kYMTEEaz0rq3Y7sl9WVWkFmhj5bb6aa7U1LhLbOTcCsQYk6HT0HlV6zYgeDKE306+cflVi1ylARHucJF/VoJljoIiWkfhRzsxw4WrgCz8DDTlsf79q8FsAtERmO3qaucIBDnX7vIfvDX20pNflH8h6IQxGGA3XfQiNCOXKq9rh7KDk+HcAjbTkRy0omLwXRmk/P09fevLV8S5PLT2jp6ima5iN8SlxzBo9sNdWcnjAI0kAyNydvzoTieLDLo0mOXLyo7jou2mgycpEcxoZn5Vytb19pEhUCHKV6gdedUezGcFdiJd4txHvbdy1c8QYGJ68o6Ga51gsW+HFy2wgsVJnll9KaLrwoLPmY+ewpV48ft20gQI9IEUXDz0mC1PQd44MZvo4svdxhYGMlt2zR8JIgH8TVrg/CWxnEftGZ7WHYksSPhViQPOWP41F2VxH1bh966NHvNkB/dUa/maqdie1aYW5c70eG4NW3y5ZI06GaO34RUWFBPk/tOmcauZ0IFL1q4cwBRhbQeEaeI8yYOmvKii8YtXUGR0bNGgIn5b1DimVBLGBSLGpoYhvBEzGcF7xBcXTNr+Jpe4twK4qF4BA3g6/jT/bsHIijYKAPkKB9smZLVtBqblwLA6BWJ+QFZeNy2avsyxNLUXeOcCtXuGi7h2DPZOd11nKQAwZTsV3n161z61fKMGUwRqCOVHB2gK4hGSciPqB95JhgeoKzpQ7tFwn6tiHt7royNya22qEe34g1uYV9voJmbl6uoSkDXharvCcLYfOb+I7mF8AFt3LPynKIVRzMz0BoY760zASwLlZUIc1ldU651ftliXa4knwKx8I2mN6X7nECuUR4pnUH2HQ1a41c+sE21LG4Glcu0883QRUeK4fdLheQgTHOPxpN12zTxWAQYKHEC1x80CAoAGw3qZzW3G+F/V2Qz4rkiPID+dVbbGKXyDm56n0vLeHZ9GbOK0z1upB0OlaPZYcqpNI33El+sSpgajl1FS4I+EAnlFVRg3nMukda9Z4PV2bKq+bfympC7jQgsmT21L5OAB/SMPZ7CG/fw98DK6947mBGdYUP7sC/qaf7XEDYt3cRdufYgHw9Y5zzYnSgvZDCKhIH3VAHpzpW+kvtDmy4RD4U8VyObEyB7Az8q1cybH2fgP2nzjHkGQFx2s/vK3A+PNi+KNiLmn2b5RvlURAHsT660+8Nv938Yl2g5txrtMkZQIHsK5t9HOGz4w9BbaT0llAPzNdP4gFUk5lAVJ1A08JAy7CIjWZM0tl+Ubw/GMXDcCzDMwAzbj5+3z6VYGAZRGkAyImfn/T3qxw/EDInmoP4VOcUK4ASpYxQ49hxbcRADa6deenSr3CsN9jOksffTQAH8ferPH+Gi8oyZQwMidjI1284+VXcBYW2qjSQInT39poQSmJhWyWgEjTAMSCYgCAI/wC/50LxDXVuMnIzy36aD1IpnS7QLG3A98AHVRP6fmfwq5EGp5lXFtkzKu5XQ85IPy32rhPB+Jm6O7dmkAw2p0HLTbavoC8MxUmDlaDHTr/X0r57wN44fFgwD3V0iDscrEEH5Gr41BBnFyrAiHMFh/rFxLNok/tNyUVa+lIWF7hEUd6F1Yf8saAHrrr7GifYjENkvXjYtpZktnWQdN4mZArnnH+KnE4i5dOzHwjoo+EfKiY1qUzuSaMv3uJj6tatrsikH1Ykk/KgVxq3W6qjWZ6CrnAOEnFXgk5VGrEAkhZA089auSFBYwdtkpRIMCzl07vMXkZQupnlHU12jBYm2gtPdVWvNlTxOoVGgg5dxMqRO5JEVrwDsthsKP8AL1k6kkkgyPEwgsI5aDyNHVtWwIW2g56KogddB+NYuq1IycAcTRw4/a+UmdhM0p9tsSoayQwUo2bXeWIAjkTAOh3pgu3BrrQHF4e3dvwyq0AAFlBjc89qQxEBrhF4NmKgwVqy9xluBcrKQi9GExGpMk5QQdI9Kn7WcOGIwxKiLuHzOoiC2HJ8WkaZT4gOQMUwPgcpOQIsfsqB+QoVdukXkxQYRbGW4vVHYK2nlv7VoJlJYGRkpl21OWGtFOtMfbbs0cJeldbLklD06ofMcuo96XLYrZRw67hMhlKmjLEisqOsq0rOpcLw64e2zh+hvXDoqgGe7T9tzzophuMiGu3VNuzujtAzfwnxA1UF9WcKqjE3E0VR4cNY9T94jrqfSocbiUBa5P1zEoCdB9hYjc9NPnSbdR5j3uERO7RcbN/FAkQEgLoRoDMkHUEzW0xQXG8Sa7ea68FmbMY0HoPKjNxY0/sjkfcQanMlAETW9Gz8uh7954TUlnEONjpVUNU6NSpE9Gj2eJO+LzaMD7Vvw619uCR8AkE8yw39gfma2w5A2qTDXoeTADf2Ka0JQZgX4EzvXceZ9IRi5J+vqMGI4w+HQPbiWOUz05/lSdjeGC67OLurGTmBJk+YplxardtG2AWfQrE6QRO3kT/cVDwzsxiGy5bcBvvMYEddeXmAaJrtQPeLIZmek+n410oTVrRsnngyz9G3CmtNiGIVpVQGM5QJaZJAGpKws6xR/iHGLJm0162viAy5gMo0BzGYE9J01mouKcFxS4ZbOHCzAl84Hjae8fXovgU9GY6ECljhX0fXUuFr+UrbKyqkGSwkT+7+e1LJkV+SYlmVVybcI6fFzpz4/wAI7p1YQYhgZEwCIO0VmFxFwnxD+/egFq7kgKFHrAH4Vpf4p3YzmUjmHzLr1EkgE6cq7dzLnTgDvHO3cPnWt+4w1B9qXbXbKyIBvJJ6EsB6mKPYDHWbwYZkeBMgnbpA86uOYs+MrzB93j9xdl/E1W4Hime5cdzvA/P+dE2w1m4phmEeh9JHInlVrA4CzaEoCWAzeI68+QArtplQQPE8U667eX9/2K4bx7DRj8WOly6f+on/APqvoIAvqtp5IIOkAzzkwN6Wv/CRLuIvX79wzeM92uuXbciJ1HKi4xQlGYbwTOZXOM91wdLKnx3Ljg+SAz+JNJp3j510vtx9F2JshWsgXLSLAy776k+Z8/ma5liFZJDAq3MHQj50de0XyG2JEnweCe+4S2BPMtoqjqxOgFdX7D8AtYcosi4zo7OwXwmICqpPkSY30B6Um9j8PbWwLl4gWy58OssREaDVo6U84LiSj6o4ulixZMsKBqjaQIKlRA13kdQaytXmZiUHabGmwBMW/wAmF7z922ViY/aGx/1Rz9QR5iqFviI7zIDI8R5ERG45rUmJxuY1RtQHkARB18yRy5Vlg/ctdjmXb2JFBX4zbt3T+3v1BhefT2q/dv0tYy2ZufvnQjbTl60TCgN3KHiEeIYrMo7sE6gkknfz2mgTMxkzGaUYciGkEGtrWMYiPh6zO4NVbZIIkaat/EZgVoKm0QRazUZMRhhi8AqvqTbGvR1ET65gfma5UVIJUgiDB9q6d2WxBa0y/s3G+R8Q/wBxpK7WYE28S5B0J5/30g+9E0j7XbGYHUJa7oJDdBWVp3/nWVpRCfTXEeF2GsuLqjJBJjw/7Yrl/bXGizYa3hmW3h9FyhfFckCYPTr6V0XEYs38Hc0KnK2/Qc/wrhPH+Nd+4AOi7bilwLIjXSFN94HMU0IM1i2x+IKAfMRvSzdp34cn2ScxlHvt/WiZHpaI7wmhBGTepoiL+bWpkarXGcGFXOg2OoHSP6UMtXZ1FJFeJ6fBqQTUJi7sKmuOvnMHTkQNvTWhq3dzW1vFRq59PQbUPaZpjUDzHTsFdP1u3527oPp3bHX3A+VMdu/ksWSGtIcv/FMA67iGBJEbedIvYvi9u1fNy82Qd24BgmCwAGg12mrWN7X2EMWcMlwbF7x8TAdAJI92PoNqG2ItUxNcWy5tyjwI2YviD21zXbmGRSN2zkHWdAzw2/nWi8SRw7JcW4DZaWWIzWmDg+HRT4mMdAKVOJ9oBhrOexZtI7Kr+LxZe8y+FQAoEiWPptOtb9ke0dvH3e5u2sl65bdDcsiFKFTmJmShHLcTyFXTTt8vqYzZQp2yfFcSOXMiO+sAqrET7CJqme/xQKGwbQjNn7pxIG+Yqmo9a6rwjC28PZW3ZGS2iwo99SZ3JOpPnWzcWCmGafUEH2mmgAJzZ2YVB3Z3sHg7+HtArYdkQBmXNmJ5k7E6zvRvCfRxhULkd5D6FVbKANNBHiAkTvQa5aRnLpNp5kPa3/jA0P5+dFcJ2te14cUuZf8AnIDH8axK+u3nRBtijF/uFH7I2AmS2Db6EMza9TmOpq7w/g9uwoFsagAFm1YjzJ/7VLhcclxc1tg6nmp/uKm7yr8QdmZln+tZk8/lXveCvQemtTKzULSj2v8Ao5weMRmuILbAE94ukRuT09veacRBpQ7e8dC2WsK3ifwMQJjNEgnYeEnfyqmRwguExoXbaJyRuCIqWwvitosAahiTqS3TQzyqHDEo0rBVLgA/0hhJB59NSeflVjtTjne2AuksNFETIGnmZ/Sgy2GtKyFo2cgbDboDz0Pp5VmC2FmbwvaBf6R6J1rwNvHlWEyAeon515a2J8/yArPi8gvjmaD4NQ8qxIRtT1zb6dDRXHaI0mBEH30/WhvEMWllQigD9mJ126zTmnWxcC7VxKtxobx7cuc71UA01/sVvexGxmdP1P8AOosQpdlAO+o8qdgeYR7LAJeuqCTmCvr1BIP5iqf0jYXVWA+Lf1Gn8qzgw7vGJLBgyMunI7/+mi3aLF23VWme7YFo6a6eeq0C9ucNCqNyFTFHDdjLzIG7ttRPL9ayuyW+H2yAQCQQCDJ1EaH5Vla3vH/iIj7SfZkHa/incYK+4OvdlR6voPzrg1lpEFh6Ea11X6TsYRYt2wwXO8knog/mRSPw2/ZtXMyF7tzaY0HWaoDQldtmCb3DrgTMbbhepUx86d7uHNtiiMSUyg5o3CgGI21X8fejFjiNu/kR/Er6QOXMk+gBoFisUTduMObMT7moxuHyKrDuZoJpiuHK6miq2DKuLdtNonSDuTP970FxuDy+JAZ5gbH085mi31kzr+VVrxLGJ0HLl/3861W0eLxMNfUM/kwCMbyINSd/J1q5fwqk6jWqpwwG01kZAqsV+p6bB7741cmwZuGmrPDcF3mJSyZ8T5SR03J+QJqp3ZgjyNNHY/hxbibxrkttc/6lQA//AJKhADK6vLkQCof4r2FtNDXblwyZMZVUQNB1gTA161N2e4Rbw+Y2FykxLakkT5kkCDNMvEbWYrbJy6zPTeKqLhIVgCDrp5wevM6VQnwIkvaz3hr6yGtqOROvsYH8/ao8diHBgCR+VClxmUKp0I1InaSa9/xTQhmERA8zUXI2y5cxJQwY0/s1bwl4XASDOUE66bdfak3G8UOUkGYaPmCf0o12Duglw+ueBrOu/PrXCQy8XDKYFwRdsZrLHmnwk/vJsR5iKM2e0rWgBjECg/8AFt6p/EN0rQrlgDYCB6CvGUNv5/jyom6oAi4w2cQjqGRgynmDIrcHp+VcV4Xir1rvmsXnQd/eQAfCFVyoAB22n3r3hODv4683f4m89lCJAuXRmOun+ZA+Wx9J58qoLaWGIk8TpvaPtGbKHugGcQCx+G3JgTlkk6zlHLUxz5cUdxFx2ZwxmVAXXUnQAtPUnmedMPa7HratJZtEJE+FQIAjTN0J5dTS/isUfq8k5pCjeZEaiTryPlWY+ZsvPiaOFBjWDeJ41raM2Vc5jppJJnL12oRgblxSxuqCWGhcqI3iQTquuoo5jLtu3bzPqcoOoiWmBHsOnOgFviHfXgGhRBiSdSY0J/v9alOR2jajjtG3C4jNat7fAo+Qg/iK1vI8ArmiJ+JYkuo0BU8j+FUeFYgdysGQMyifJjUt3jFlBluXQra6ENuTImBFK7TuNCLtxIXvOVyu8A5dcnWTp4jrC9N58qrY/DWx4ZLDrzkepM/lUmKvWyVyXFZQdIYcyx2medR3sWsn7OWkA7nU+RkU5jHEXbvKme0pjKzRzLRPTQD9a0t3N4ULIO+2vQnWa1fHXQYACRpIAXYakRHM/jVO5fJ0uOZ1+HX8fSmgsDc1xl4d6uuupnlsdvyqzYxso9sLOaCOubMvz3/ChjuCQY0E6D8Pwo3bwQXDhiJa4yhYnMFAltvMCq5KFQmO7i/ie12LViq33VVhQBEAKIA+QrKrXsEGYkHQmaymw61Fzi57zU4nOR39x7mX4VknfkKZcGL7BRatJYSPicakelL3CQ0gWrUsT8TbUf4lhgsHGYidP8tDp6ab1LQSQ7hOHLbZ7wYBQuhO0sRIEfuZ49aA3bebSjuGxSNgUNtDl+0gHTKLa5Qx6x3h086AXcRlHmfyoeJS+YAeJspmXDoMjvzfAkOHwF5i3dEtlHiJiJM5RyOsddq8t5vvgAiZjy33pi4W1tcMYZQeeYkEOSTI01MRG/wgRpQPiQBfbQlmjpLCnxqmBckcLMHDo1zPjxg8tK6iZPXb05VsFFeg16omsZ3LsWPmfQcOBcONca+BUguWxBgcj+VdG7B8DyXb1+fiWwi7aqMPbZ/bMyj28qQb1vwk+R/Kn/shdfvShE2/q2HuqddGKKhHp9mT5R56ExHgzD9YUKVEYBa7y8Y5T8hoPxilzF8VCAzJYyqA8yPiYg/COXzps4WMguOd5/AT+s0j8UP21195Iy+Q6fMmu7C5m4huNTxbZcAs2ux/GrGEU94ikydgOWp3NU77m2g8EEgt65QJn2NGuyvCHdlvOIGhE7n+QrhzJcbbmuN7NNcvXCSFUu22swSJA5UwcLwS207pdI1U8yRzPnVo2dXn9t4/6if1rS+No3G1Xiu4niX7l7MgIEciPPnUVq7qAa1wt3MD+9uOjD+dQvoa65EW+BLkwOJZlGdLuJkGPizGB8yPnRXguBOHtCYGVRPm3M/Otcdhkt2L0eEXLgdjyDEpJ12BCa8t6o4/jx+pksAtwlVIBEeKTmHkVU+lI622KgRzELUkfcWl4qbz5lQDPcnxKuvhgs2k6kdTGtVQ2aIGpMgA7ATpqetbFu6SwBtqx0AkkT16GferGBvpbRA/xfHrsuaflp+dU+PYRpjzNuL21dO72IEZjBPhBOkwR+O3Kl65ftohXKAZBGkk7gzPkZo7xO4WTNl0IJJGgLAx+RmlbhOBN66XcnIJH+ryH6mr4x02fEgPRAPaGOH3SFZW3kOvps3yIFT8RwuaAEzOw0Y/dE0MzG3eAXxlDIDa+DeD00Oopnd1Ki5YUgsOQJKsDBBP3Y/7VVulgwkZFuL9vBC246r8RBg7nToNvwpxPZK0tm1evYxk71FIlSfiUMRo0wNJO2mtLd1AItgEk6k841n5zXQMeCtrBv3TXVWw6FFUmS9m2FUxsGKxOwpvAfcNGLbAWA/92izb7CYW4/drjCz5spHdH4gGJAJaNlPyqk3Y3BjfHEQ2WTZMSsz97l12plwWe3ctl0v5UxVxigtMVRWW4AUIWXBJE78qG4nC3TbVf/M6NiRlFo+HvA2VV8PiV51PKdxTwxLDjTrfc1+n+JSfsBhU1bGGJYH7GdUyhtm5Z1+dWv8A4cwpW0lvHN8LKk2ScxYmTqQBBXSdspq7b7+yZWzcFy2L5GVWKhry2RbykTmggnSdFqbGJnFuwi3hbtWCEJt3BmuuCCzaaEIG97lccKEyPZVfJ/p/j8oCT6HQBAxbf/RH/uVldIfc+tZV9omOchnz1duFbfhJHpp+VbdnrYZiWAJ6kSfxrKyg/wAplz8hHHDD/wAk3pc//eB+VLuKHhHoPyrKyjaD+K35Q+u/2S/9v7TXBbivMZ8f8I/3NWVlO63+AYp6L/vk/X9pGKlt1lZXm59IXvJMV8J9D+VdE7M/5Fg8zhbP5tWVlGxfEzA9c+SQxiz9ifUflSY/xn0b9aysqzTKwd5Dg2LW1LGfEd9fun+VdB4SfAPasrKlZ2pk9zd/9bfnWoFe1lXiUjw/+ZW+L+I+te1lVk+ZDEgg6gjb2rnvaTS0sabjToDp8p0rKyk8n8UTQ03xMF7vaB1GUaHztrNTcc5DlIEeUJWVlT5EL/MJFauHuCZPwHn+8KE8Fc92+p+Nf7/CvaypHY/nKP8AKVLFw5wZMk7019lnPeXBJgrJHU5xr66n51lZUZ/iYzl7SZR9o3ov5V1fhH+RZ/8AlW/9grKyr6X5H8pl6jsJZbcVGNzWVlaAic1Q6mobVZWVYSJq+5rKysosFP/Z"/>
          <p:cNvSpPr>
            <a:spLocks noChangeAspect="1" noChangeArrowheads="1"/>
          </p:cNvSpPr>
          <p:nvPr/>
        </p:nvSpPr>
        <p:spPr bwMode="auto">
          <a:xfrm>
            <a:off x="9842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5846" name="AutoShape 6" descr="data:image/jpeg;base64,/9j/4AAQSkZJRgABAQAAAQABAAD/2wCEAAkGBhQSERUUEhQVFRUWFxoYGBgWGBgdGhgYGBgYIBkaGCAYHSYeFxwjGRccHy8gIycpLCwsGB8xNTAqNSYrLCkBCQoKDgwOGg8PGiklHyQqLCwsLCosLCwsLCwsLCwsLCwsLCwpLCwsLCwsLCwsLCwsLCwsLCwsLCwsLCwsLCwsLP/AABEIAMIBAwMBIgACEQEDEQH/xAAcAAACAgMBAQAAAAAAAAAAAAAFBgMEAAIHAQj/xABHEAACAQIEAwYCBwYEBAQHAAABAhEAAwQSITEFQVEGEyJhcYEykQcUI0KhscFSYoLR4fAVM3KyQ1OS8RckwtMWc5Oio7PS/8QAGwEAAgMBAQEAAAAAAAAAAAAAAwQBAgUABgf/xAAxEQACAgEDAwQABAUFAQAAAAABAgARAwQSISIxQQUTMlFhcYGxM0KhwdEUNFJy8CP/2gAMAwEAAhEDEQA/AOWnW0AAJjes4JiWt3hOxqLhNpnbJU/FcUqsEXZdSfOqgS5PFxg4nhyzArJJqnxfhS2ggZvtG+70FRDtHCqVJkULxXaS6zlzBPKRsKuqjzILmqEIYez4WybINZ61mZUWHMM40rTgmNLhk+851McqH8evhrpA2XSp4BucWJFSKy9xXJRjI51NiuNPd0u6kbGocBiGWTEg6V5j8Psag3LqxUcQhgXd0CosnaiXA8EqOz3mCqtUOE4l7dhyF22aoEtkqGukwTPvVWAqQGJhjinaHDFoS1PmTVF8fbzKVWIMtB3qgOFi43gPzqniMNkaM0+lSDLjIQhWoyAM7d6pygHQHpTS/awrbUsYy7xSNhMZCwNh1q22BL2S0+xriS3BleAARH3CcRvYlCUGVCPiYxPpSjxDgV622aMwY6QZrZuJXgqKZAjTkKI8H42VcZ4Pryqo2jiWo1uEA9orOWyqlGzTJYgxS9hreus710HjvGi8gwU6QKS0xmVimmWZFXAHYQJJuzJBVa38ZqVbmtQKPEapOl5RWxFQqp61LatyQCYmok3IMVtVIbGrmLw7Bspq9Z4SNismuJAkhS3aCcFtRTDNWxVB4SAsVFbbKxHKuBucRthTCWDdDeIgAbmla9agnXmaPXscMuRTod6EcQsBQCDvRdlCDOYO0oExRvDYMsFY5iCPOgotGRI0p94RxFRaCFdhppVDLr3iljcFlYiYqm+HMwK6PwrBYZgxxLoTOgqTiPY/Duha1pA0KmuBklfqc9TDiNTWVpctgEidjFe0TiChe0TZttCMGb7x2pbuNqZp44gWNplNxD0EcqRXOtARt0ZzY9hAm63IBHWpLZFQC2Zq7g1VJLbx4R50QwIk/DuKmyxygaiNartZVjJY6mTTlwjs6l21nvJMjQLoaWX4Ke9ypMTz5VUMDwIRsTKATMGIVVyqs+ZqK9fEVb/wokwpHTWhuPssjZWGtHTIRK2RCXCsSWDox0I0H8q34kkWwsMI6g1Q4NbLXkExrT1ctB0OZicojYa0vmemjGLEXUkTn1lzJgxRK1w3LaFxlEHaaGYi33d0rOk8qcb2FR8OigkDQyahmqqgkS7vxFw3EIBmCOXKpGxFy44CAk8gKg4nwso4C6gmAfOugdleBfVkJeC7c+goyHzBm+0D4zhmJNgNdI8Oyj4qq8PwyOJuMVjoD+dOPFroEidSmlU0vP3aqttByaTy60HLk2m6jOLFuWpVs4fCsIySOpNC+OcAsKhdJEcqgGPu2C6hVZMxiRVfEdow4yOgWea0UMGESKMh5gRVPIE1th/iNONjGWbVoKomBvGtL/E7qM+ZRB50PcDDMhWTcMKZ/GNIPzqD/FlOuQBlbflXuHg+tUcfgQCTmjyqL5qTtNXLGIxZuXM5olhcTuAYNLa3iNKZeBYS3ceNZjWuYXzL4Wo1IbnDc7EqMxjahL22cnll0jnTymMtYBDcPiumQAaSv8RzOzkAFmLH3rlsC5GQgtU1RCdApJHQa17iMI2ZRcVh6ginPs7i0t280AltSYqXi3GEvWyjqNNVPMVX3T2k/wCmUU1wJw/stdvwbaSo61P2jxa2ALRtsrDnGlXOz/aS93hQEJbQchqaO4viFq+IuqHHmKqMlGjLjDuG4Tn1zBz4tYrfC4x7XwsR76UwcY4KqgC3IUnSo8D2eS74XJB8qliAZCqSsW8QqFiSup3rKb2+jW3/AM5qyr7hBbD9Ra4kzdySUygaBjzPlQzC8LtlQzPr06U5du7ou5bYhAoza6D+tJCWYMVZF44lcj2eZriEIOgkcjWjWWgEjSasPxDLpFXuH2xckvqiiTRKAFkwNsTQEZ8Px0C0oBGw2qtcynxHQk1Rw+JVVK2wSOsTFUcYXu3Etqdzv0A3PsNaS2UeJre+CnPeSOSLkKrEkwABvVfjmFuEITbYE7aan9ad+FcTtYcQi5mGhdtz/KjGH7bD9hTMchy9qgZaPAgziDeZyDhtpu9AnKZ56R60y2+NhQQWE7QomacOK2sLi1M2kVjqGQBWHnpv70icZ7NXLEspDpyI3HqP1FczjKfqOaTL/pQTV3KvELK3DniG+U0ZThTlEYOuWNZ5UqsSNaP8M4gz2ozKMulWIYDgyj5MWZ720ZWxDG3eXK0wQddpFOHDu1du8QPhfaDt7UtDD95cRAMzEx7mhvHeGfV8S1pWzERqORPL2o2Npn5lCniP7422+J7sklgvTShHFcV3LkEnNsBG4qvwjj7WbWVgrXOT8wOh60wYPG2r9u0162rvnOp0HoOtTkUGdhyMDQi/j8A/d23bQOfw8qP2uA4J7H+TDATmkyT1qt2i4uHxCqB9mmkcp51pd40q7HSgsSvAhca77LRexylDlgmdp5iqfFcKlvIC3jOpX9kUdxWMCL39yG3VB50kYi8XcsdyZq6CzcFkb+WFsLhyxy2wSx2FMvAuwzYoHvJtIuhJGpI3iaXezdq4b1tk0yMCSenMfKuuYviKOsZsvpXOwE4CuBAX/hxgyMpeDpBnpVHDdhLmFusyHvLcTpv8qu3MJbzBhdOnLSiGE4lDSXIHWh+5fBkBSpsRJ+kPs1ftst+C1oqNR931/nSSrV3vinau0lrJcXvVYRpBFcm4nwVGuZ8PohM5TutHUioNgSbhXD3AllZMkjSrvDODBgbl85LeU6mlnheGu38QFUM+XpsAOZ5AetNPafg2MNhVhO6T4puWwR/qkjSh7QDZjG9mWhAOAxQlgsxJhuor3622cBSd6oXcKEWEu5n3OVSE84JILH+ECrPBcRC3GaCQIA5z1rtoY2Jcs2MBXFRnbiqW8SgvNnATlyJqBccPGytpJpLa+SxY6mivBbnfMbWbLIkHzFSyWILFmo8wr/jNz9qsq/huwN5lBBXXzrKrRhumBO1vHEvPAhmTQuNiRyUdPOgnCsK969A2Gp8hVG6kAHnzq/wbFtZuK0ZgwgietHY9NCJY1G8FoX452dW3Zz5gTyjp51rw/AK1i2VMKW+0orjeF4jEpMJZT946mhnArVyzcFsmVJkjcGKWttveOHYcnA4jcTat2ltIhAK75d5pPs2DbuXidIOUeh1P6fOmy9jSuZmbw8ttB0FLfF7rFQ8QGkjz13qiXGM6rQld78jT0/v8daz6xyEVZ4Dwk3zMgADUn9BV/iPZtAHFkGU+JmJIaBLaZfDA10J6VxYA1BricruEp4LGw2pA5U1rwtmthviDDUHzpW4Nwi4WDZMyg7n+tOpxxCzyAk+1ByEA8Q2FCRzOb43glsNcLuwCzAGuvQ0M4Ng2uXktpqXMfzPyon2gvKc2WYY8/Pejf0YcN+0uXyPgUhZ5sd6bRuizB63CqZlVPrmE+D9n3sC5ey53ByWgPvOdBHvRbs52Et2D32Ly38QxLENBtoTyA/4h1+I6dBzM2M4sMPhXvER3OgHW7cImPRT/APcaTF7S4m+GdULBfIsASOg0GnkakGhEyNxnU7GKQDwJZAiY7tB/6eVR4zhVm6D9mqPvmRQBPUgaN671ybE9p8ToTlnaDbRdOWmUTU+C7cYi2yMoXQ6gSJ113J/CpkURBHG79y3fe0wIuKxB9fLqCNR5GtVVygZguYmI5jzIrqfF+zVjGm3jFYoHQBgAJJG09CNV9hVVexWG5qx/iP6VJIMqCwnM+L4pnFuwniIMmObGq2N4DiLIBu2biA7ZlrqGEwGDwF03zafNHhY+JZ/dk6GpeI8et4iw11GzEj733fUHauL1wBLDGWskzlvDeOXMOYiVO6kVtf7TuxIiFPKiWI4G+LvgK6Fis6DnNNvBPomW2pOJYMxA0H3evrXMyjvIUE9opPhJQMrHadzQ9uKXLYJVz6HaukcV7D2wp7olVnRQSRHvtSPf4OjvlJyrMSNTpQ0omGy/HiBP8dus4k89uVHMNdLOqiAWIA6a9aAcW4Z3NwhTmUHRh+vnRbsYDextq2JYtIj+E7nkI58qKwoXAIfBj/bxtjDWSUEKPiaIZ35ARzOsbgCSdjShxDij4q59s+VV+FR8I/mf3j/SrnHCl26baMe6tEqpj42+8/nJEDyC1WGDtryLHp/2pB8lz1vp/p4VQ7Dme2eC23+C4Aw6neh3aHBJburlBt5lllkkK2xy/uncUx4fhix41AnkNI995oX2mwYFqZZgh8MiSJOoJHLnqKnDkIaoT1XQh8O9RyvMW8Uy6ZDPWinZzCgTcYaQVHmx6UHtWidY0mJjSenrTYxWzbsAkQoLt68q0DwJ41eWh+1x02VW2XAKgCJ20rK5tjMcbjs53YzWV1SN8J4bhf24VhKnr0FM3Cuztvvc8fCNF5T1oHw8lL7lgfENCdvQU94bBhMILubMzeLKN/SaK1Lpr8mKrubXBeyiQcQ4cCgZ31PKlji2Ma3HdDRARMbk86KY3FuzZRbgQPEToKG2cP3t1LakwzqD566zWahPmb2bEtWsaeF9krdy9aW4rgLYFx9dCeZM7CvcRwEYoXGfwDNlshcpAtqIB0JBkydKp9ruLYrB3jdsBgM2UtllcqKIDdJLE8vhqTg/0qW7xVMVaKOSAHtyQSTA0jNueeb16y5Yr0iK4iA3VN8LwruFyyCfLbyqw93wvIguMpIjUa66ep3qbjeHZRmHiXmY1X/UN19dvOgt3Gilrvma61toSyLZVCtsiQNJ5mg3EeIX1tTdIAbw5QBzEnby/Or9vFjckD1oh2dxWGxSEYoW1ybGTq3NtRAq6i5BdcZDHxOXcQv5minrCcR+pYWyAss416TuZr3tN9GagLfwl3vLZYZ9QcoJ3Ech0q9jOGvfsdx3DHLlCMDzOmYRypliAAJmsxzZGcwhxrBG5wg5RLXB3pHqc3+0D5VX7Kju8HaCgAFQSepO5puu2e7tqo2RPyiPwmubYfAXL9q09hgCJD+IrlIc6wNGEcjVMwsVO05piYzY/DpfUi6FK+caenSkvjHZtrM3LTZ7Y1jeB68xR/i/ZpnKMrAkKCFeYJ5+lS92LVgo7BmIJbU5R5CdgKXRivYxt0D8ES59G2JN/CXsM5hgSRG6i5JUj0YE0t4y1etPluXmDAkMJOkHWtvo24kP8ScqYtlCg8wpEE+cifej30nYDu2W+AMr6MTsGA0n1X/aadIMz1KgkRYxnaQrbKZ886S2oilG5isilVJ1Ouuhpv7L37Vu1murLXmIWVkROgHSgHHeH2M7m00HfLyHUVKuN1VIfExUNcn7EYJmxFu43+WD4iGggfynlXa2wruAwOVY5865R2Jv27GEe64ibgUk9DRrifa67ibZt2H7u0BGbm3p0FCzCzJw/hLXaDtKtolM2cbGKUsX2ktbJbYTzmKscAtLbul7wa4FAC5RIk9aJ9ou5v8A2IQq5MAxHi5a1ykJxCnGWFmKN2yDZdQZLawd/brXQOzfZr/DMBcv3BGKvKEE72lfZR0aPE3oBy1FfRh2RY4x7t1SVw+i5hobvpzyjxe602dtuJ/aC0ArBNTmE+IjTnyX/dS+qzm/bH6ydKih1ZhwIhthCDpr6f0qxhkVIZtW5AcvXzq02MPRB/Av6iormOfkxH+mF/2gUvvnqT6rjA6VMnF99yAq9W8PyJ39qp4jFoSQPtJ0IIhCD15t+FUrzSZOp6nevLAgzRAPMQz+qZcgKjgScW5UIwGSRCAQBB3AHPz515xjiCp4Cqsp8tQK0w3GEF1kIzMF0PIHp8qDY+4pYz8Xn08qewK3meezMO4ki8Ist4hcKg8omK9oaMXGgYispnYfuLbh9Tr+G7OW2thbgnnpuPStX4CbVs93d8OoAfl6Va4z2hs4cw/hI3kaxyy9ZpfxC4jiZQWD3dkCXYnmTtpqTHLzqqsVWj2nOodtw7wJiLpMnMCuxM7EcqI9nOHd0frFwldxaXmxjf2mmXD9lVw9lLKQ5a6rMXjxHn6aUt4ziIu3HuL8BJW0OQtKSAf4jL+46Uq7BQWE3NBhbV5Vxt2HJhrBYhobEk3rrZghW1qxUFATl2eO8Gh06g1XxGCw6PZxj4Y23z/DGQj4wC6DTMCsgjy3q92WY9zcygFgxgF2TfuvvLqNEnziOdb9qkJw+oAOddrjPzu6ktqDDKcvKQNopG+m/NxrLiD632m+N1Ll7i1q6hcE+EE6ESAAdJ5joPXlXP8AjeJVDmJChjEeeu0fjy1FaXFK/CYP9/Og/aqw0Ye4Zi7anXYMlx1cL8lP8XpR9OgJqU1+nbRdQ5B7QxwopibqW1aQZL+gGw8zXRsi2LRW2gVY1AAg+vWuVdheGm7fZQ5QhCZHqNKbsbgs6pY78u6yWM766AieVFyLtNAxPA5dbIlPGceXCuHyjIzDvLUwrjrA5103D9obbZUsjQqDoIABH9a45xrhEhLQbMS2p6aGY8q6F2ZtxJylVVVUFtjprHppRE5ET1KkPdcS12y42uHw7XGBJYhFA5sQT7CJrl3ZfjBFy5bP3mzKNpndZ9h8jRz6Re0Nu8qW7VwOAzM0bTED13NKHZbBG/iraDrJI5ZQY/GrsoZTK43KMCI73eI3CxlmYD4U8Iy9dZmqHFca1uxcddXC6SNtRPrW2L4q6GMq+TR+NXeA4D6wXB1ENymco8vMiklHImpkPSZzvhOOuJdD22KvMyOpPTmNdq73jcEOIcOKNAa4mh/ZuDY+gcfKuT8W7DXLDhrILJO5iF236e9dc7LXCLSBtJUSOhI1/vyp/cCeJkbeJzTs9ca1h4cDNbZ/ARqGBII8tQaE3E70qsAF/iMagbn8KaO23Cnw+PLoSExCMfIXFjN89D7mg+B7DY64pvhRMSuZgJB8vMULb1ExkZP/AJgSDt/ks27GGsnwAZvXzNBez2NQEpcJGpjoZHOifH+EXb2KXvl7hMoGZ/hGUagHYnpQG9w8OX7qSqbE7nXSitRFGAxhg24R87M45QtxU05jSffWsw+J1IPiaWYGIkgE8thS3wbBXhiLKI8PcEachBOvyqPHYy8l2CSHzFQY9v6UEY7MbbPQoidg7PY7Lblz8IbMOc7+1KHEXLuzv8TksfKdY9hp7U1lslmLhnTKZ+9AilXiFozm1IM6/wB+VI5sZJ3CWU8wZdWql01ddaoYk0NO8IZA9QY/F92v7x28v3qnLBULt8I/E8gKG8I4Xcx+JFtSAWklj8NtFGpPkNvensOPcbPYRTPk2ih3mvCiiEEEluZNWsRhrV0kNIf7pHTnVTi+AtWGyW7/AH1wNDFFItgRyLasZ02gQd6gw3EGQyI2jUA6H12p5uocRNGrg9ppe4QgYgXNPavKu2RYYSyGTvB0rKHZh9qfhH/i3Yj6w5N1yDPhywWjXXXfXl0q/wAA4GnDbR7y8WLRM6Kvko5mizuqZsRcYhVkKOvUxz6AVzrjXGXxLs5lUQwBB+fqaVBduCeJfYO4EZO0HHs7QrQMjZCOblSAfYGaXLahQANgAB6DaqVi8xOplY8J/vnFb32J0mKHmPZZ6r0TFsxNlPc/2kl/jZVGtAgq3xCAZ9fKo8PxMgZRIWZgaCTEmBpOg+VV0w4XmCakV/ShUJrqnVuIF/lLpcMNKg4/g8+DD5gDYusoX9pb4DCPMPbf/qrTMy67iiOERbqPaaYuppG4uL4rRHnnGX+M0TC21wYl6th9/TsB3HMXewfEhbxJzGM6kAnaZBFOWMxARy3eKZ6ZdfWAP1pA4Nwk3sTZUeEXLiD0JYZhHkZp+vdgr1y+6IuVVaGY7D06yNYFO5k6p4vT5Sq1AlvEtcvDu+u8Tvyp84rh3+oPZDAXWUjQjc/dnl0qI8HsYLubCQ1+6TBO4CgsxHQQI9SKK8MvhmExCzMxvAgxrM5tNt/lT48SWO83OFXcJdDd3kYMTEEaz0rq3Y7sl9WVWkFmhj5bb6aa7U1LhLbOTcCsQYk6HT0HlV6zYgeDKE306+cflVi1ylARHucJF/VoJljoIiWkfhRzsxw4WrgCz8DDTlsf79q8FsAtERmO3qaucIBDnX7vIfvDX20pNflH8h6IQxGGA3XfQiNCOXKq9rh7KDk+HcAjbTkRy0omLwXRmk/P09fevLV8S5PLT2jp6ima5iN8SlxzBo9sNdWcnjAI0kAyNydvzoTieLDLo0mOXLyo7jou2mgycpEcxoZn5Vytb19pEhUCHKV6gdedUezGcFdiJd4txHvbdy1c8QYGJ68o6Ga51gsW+HFy2wgsVJnll9KaLrwoLPmY+ewpV48ft20gQI9IEUXDz0mC1PQd44MZvo4svdxhYGMlt2zR8JIgH8TVrg/CWxnEftGZ7WHYksSPhViQPOWP41F2VxH1bh966NHvNkB/dUa/maqdie1aYW5c70eG4NW3y5ZI06GaO34RUWFBPk/tOmcauZ0IFL1q4cwBRhbQeEaeI8yYOmvKii8YtXUGR0bNGgIn5b1DimVBLGBSLGpoYhvBEzGcF7xBcXTNr+Jpe4twK4qF4BA3g6/jT/bsHIijYKAPkKB9smZLVtBqblwLA6BWJ+QFZeNy2avsyxNLUXeOcCtXuGi7h2DPZOd11nKQAwZTsV3n161z61fKMGUwRqCOVHB2gK4hGSciPqB95JhgeoKzpQ7tFwn6tiHt7royNya22qEe34g1uYV9voJmbl6uoSkDXharvCcLYfOb+I7mF8AFt3LPynKIVRzMz0BoY760zASwLlZUIc1ldU651ftliXa4knwKx8I2mN6X7nECuUR4pnUH2HQ1a41c+sE21LG4Glcu0883QRUeK4fdLheQgTHOPxpN12zTxWAQYKHEC1x80CAoAGw3qZzW3G+F/V2Qz4rkiPID+dVbbGKXyDm56n0vLeHZ9GbOK0z1upB0OlaPZYcqpNI33El+sSpgajl1FS4I+EAnlFVRg3nMukda9Z4PV2bKq+bfympC7jQgsmT21L5OAB/SMPZ7CG/fw98DK6947mBGdYUP7sC/qaf7XEDYt3cRdufYgHw9Y5zzYnSgvZDCKhIH3VAHpzpW+kvtDmy4RD4U8VyObEyB7Az8q1cybH2fgP2nzjHkGQFx2s/vK3A+PNi+KNiLmn2b5RvlURAHsT660+8Nv938Yl2g5txrtMkZQIHsK5t9HOGz4w9BbaT0llAPzNdP4gFUk5lAVJ1A08JAy7CIjWZM0tl+Ubw/GMXDcCzDMwAzbj5+3z6VYGAZRGkAyImfn/T3qxw/EDInmoP4VOcUK4ASpYxQ49hxbcRADa6deenSr3CsN9jOksffTQAH8ferPH+Gi8oyZQwMidjI1284+VXcBYW2qjSQInT39poQSmJhWyWgEjTAMSCYgCAI/wC/50LxDXVuMnIzy36aD1IpnS7QLG3A98AHVRP6fmfwq5EGp5lXFtkzKu5XQ85IPy32rhPB+Jm6O7dmkAw2p0HLTbavoC8MxUmDlaDHTr/X0r57wN44fFgwD3V0iDscrEEH5Gr41BBnFyrAiHMFh/rFxLNok/tNyUVa+lIWF7hEUd6F1Yf8saAHrrr7GifYjENkvXjYtpZktnWQdN4mZArnnH+KnE4i5dOzHwjoo+EfKiY1qUzuSaMv3uJj6tatrsikH1Ykk/KgVxq3W6qjWZ6CrnAOEnFXgk5VGrEAkhZA089auSFBYwdtkpRIMCzl07vMXkZQupnlHU12jBYm2gtPdVWvNlTxOoVGgg5dxMqRO5JEVrwDsthsKP8AL1k6kkkgyPEwgsI5aDyNHVtWwIW2g56KogddB+NYuq1IycAcTRw4/a+UmdhM0p9tsSoayQwUo2bXeWIAjkTAOh3pgu3BrrQHF4e3dvwyq0AAFlBjc89qQxEBrhF4NmKgwVqy9xluBcrKQi9GExGpMk5QQdI9Kn7WcOGIwxKiLuHzOoiC2HJ8WkaZT4gOQMUwPgcpOQIsfsqB+QoVdukXkxQYRbGW4vVHYK2nlv7VoJlJYGRkpl21OWGtFOtMfbbs0cJeldbLklD06ofMcuo96XLYrZRw67hMhlKmjLEisqOsq0rOpcLw64e2zh+hvXDoqgGe7T9tzzophuMiGu3VNuzujtAzfwnxA1UF9WcKqjE3E0VR4cNY9T94jrqfSocbiUBa5P1zEoCdB9hYjc9NPnSbdR5j3uERO7RcbN/FAkQEgLoRoDMkHUEzW0xQXG8Sa7ea68FmbMY0HoPKjNxY0/sjkfcQanMlAETW9Gz8uh7954TUlnEONjpVUNU6NSpE9Gj2eJO+LzaMD7Vvw619uCR8AkE8yw39gfma2w5A2qTDXoeTADf2Ka0JQZgX4EzvXceZ9IRi5J+vqMGI4w+HQPbiWOUz05/lSdjeGC67OLurGTmBJk+YplxardtG2AWfQrE6QRO3kT/cVDwzsxiGy5bcBvvMYEddeXmAaJrtQPeLIZmek+n410oTVrRsnngyz9G3CmtNiGIVpVQGM5QJaZJAGpKws6xR/iHGLJm0162viAy5gMo0BzGYE9J01mouKcFxS4ZbOHCzAl84Hjae8fXovgU9GY6ECljhX0fXUuFr+UrbKyqkGSwkT+7+e1LJkV+SYlmVVybcI6fFzpz4/wAI7p1YQYhgZEwCIO0VmFxFwnxD+/egFq7kgKFHrAH4Vpf4p3YzmUjmHzLr1EkgE6cq7dzLnTgDvHO3cPnWt+4w1B9qXbXbKyIBvJJ6EsB6mKPYDHWbwYZkeBMgnbpA86uOYs+MrzB93j9xdl/E1W4Hime5cdzvA/P+dE2w1m4phmEeh9JHInlVrA4CzaEoCWAzeI68+QArtplQQPE8U667eX9/2K4bx7DRj8WOly6f+on/APqvoIAvqtp5IIOkAzzkwN6Wv/CRLuIvX79wzeM92uuXbciJ1HKi4xQlGYbwTOZXOM91wdLKnx3Ljg+SAz+JNJp3j510vtx9F2JshWsgXLSLAy776k+Z8/ma5liFZJDAq3MHQj50de0XyG2JEnweCe+4S2BPMtoqjqxOgFdX7D8AtYcosi4zo7OwXwmICqpPkSY30B6Um9j8PbWwLl4gWy58OssREaDVo6U84LiSj6o4ulixZMsKBqjaQIKlRA13kdQaytXmZiUHabGmwBMW/wAmF7z922ViY/aGx/1Rz9QR5iqFviI7zIDI8R5ERG45rUmJxuY1RtQHkARB18yRy5Vlg/ctdjmXb2JFBX4zbt3T+3v1BhefT2q/dv0tYy2ZufvnQjbTl60TCgN3KHiEeIYrMo7sE6gkknfz2mgTMxkzGaUYciGkEGtrWMYiPh6zO4NVbZIIkaat/EZgVoKm0QRazUZMRhhi8AqvqTbGvR1ET65gfma5UVIJUgiDB9q6d2WxBa0y/s3G+R8Q/wBxpK7WYE28S5B0J5/30g+9E0j7XbGYHUJa7oJDdBWVp3/nWVpRCfTXEeF2GsuLqjJBJjw/7Yrl/bXGizYa3hmW3h9FyhfFckCYPTr6V0XEYs38Hc0KnK2/Qc/wrhPH+Nd+4AOi7bilwLIjXSFN94HMU0IM1i2x+IKAfMRvSzdp34cn2ScxlHvt/WiZHpaI7wmhBGTepoiL+bWpkarXGcGFXOg2OoHSP6UMtXZ1FJFeJ6fBqQTUJi7sKmuOvnMHTkQNvTWhq3dzW1vFRq59PQbUPaZpjUDzHTsFdP1u3527oPp3bHX3A+VMdu/ksWSGtIcv/FMA67iGBJEbedIvYvi9u1fNy82Qd24BgmCwAGg12mrWN7X2EMWcMlwbF7x8TAdAJI92PoNqG2ItUxNcWy5tyjwI2YviD21zXbmGRSN2zkHWdAzw2/nWi8SRw7JcW4DZaWWIzWmDg+HRT4mMdAKVOJ9oBhrOexZtI7Kr+LxZe8y+FQAoEiWPptOtb9ke0dvH3e5u2sl65bdDcsiFKFTmJmShHLcTyFXTTt8vqYzZQp2yfFcSOXMiO+sAqrET7CJqme/xQKGwbQjNn7pxIG+Yqmo9a6rwjC28PZW3ZGS2iwo99SZ3JOpPnWzcWCmGafUEH2mmgAJzZ2YVB3Z3sHg7+HtArYdkQBmXNmJ5k7E6zvRvCfRxhULkd5D6FVbKANNBHiAkTvQa5aRnLpNp5kPa3/jA0P5+dFcJ2te14cUuZf8AnIDH8axK+u3nRBtijF/uFH7I2AmS2Db6EMza9TmOpq7w/g9uwoFsagAFm1YjzJ/7VLhcclxc1tg6nmp/uKm7yr8QdmZln+tZk8/lXveCvQemtTKzULSj2v8Ao5weMRmuILbAE94ukRuT09veacRBpQ7e8dC2WsK3ifwMQJjNEgnYeEnfyqmRwguExoXbaJyRuCIqWwvitosAahiTqS3TQzyqHDEo0rBVLgA/0hhJB59NSeflVjtTjne2AuksNFETIGnmZ/Sgy2GtKyFo2cgbDboDz0Pp5VmC2FmbwvaBf6R6J1rwNvHlWEyAeon515a2J8/yArPi8gvjmaD4NQ8qxIRtT1zb6dDRXHaI0mBEH30/WhvEMWllQigD9mJ126zTmnWxcC7VxKtxobx7cuc71UA01/sVvexGxmdP1P8AOosQpdlAO+o8qdgeYR7LAJeuqCTmCvr1BIP5iqf0jYXVWA+Lf1Gn8qzgw7vGJLBgyMunI7/+mi3aLF23VWme7YFo6a6eeq0C9ucNCqNyFTFHDdjLzIG7ttRPL9ayuyW+H2yAQCQQCDJ1EaH5Vla3vH/iIj7SfZkHa/incYK+4OvdlR6voPzrg1lpEFh6Ea11X6TsYRYt2wwXO8knog/mRSPw2/ZtXMyF7tzaY0HWaoDQldtmCb3DrgTMbbhepUx86d7uHNtiiMSUyg5o3CgGI21X8fejFjiNu/kR/Er6QOXMk+gBoFisUTduMObMT7moxuHyKrDuZoJpiuHK6miq2DKuLdtNonSDuTP970FxuDy+JAZ5gbH085mi31kzr+VVrxLGJ0HLl/3861W0eLxMNfUM/kwCMbyINSd/J1q5fwqk6jWqpwwG01kZAqsV+p6bB7741cmwZuGmrPDcF3mJSyZ8T5SR03J+QJqp3ZgjyNNHY/hxbibxrkttc/6lQA//AJKhADK6vLkQCof4r2FtNDXblwyZMZVUQNB1gTA161N2e4Rbw+Y2FykxLakkT5kkCDNMvEbWYrbJy6zPTeKqLhIVgCDrp5wevM6VQnwIkvaz3hr6yGtqOROvsYH8/ao8diHBgCR+VClxmUKp0I1InaSa9/xTQhmERA8zUXI2y5cxJQwY0/s1bwl4XASDOUE66bdfak3G8UOUkGYaPmCf0o12Duglw+ueBrOu/PrXCQy8XDKYFwRdsZrLHmnwk/vJsR5iKM2e0rWgBjECg/8AFt6p/EN0rQrlgDYCB6CvGUNv5/jyom6oAi4w2cQjqGRgynmDIrcHp+VcV4Xir1rvmsXnQd/eQAfCFVyoAB22n3r3hODv4683f4m89lCJAuXRmOun+ZA+Wx9J58qoLaWGIk8TpvaPtGbKHugGcQCx+G3JgTlkk6zlHLUxz5cUdxFx2ZwxmVAXXUnQAtPUnmedMPa7HratJZtEJE+FQIAjTN0J5dTS/isUfq8k5pCjeZEaiTryPlWY+ZsvPiaOFBjWDeJ41raM2Vc5jppJJnL12oRgblxSxuqCWGhcqI3iQTquuoo5jLtu3bzPqcoOoiWmBHsOnOgFviHfXgGhRBiSdSY0J/v9alOR2jajjtG3C4jNat7fAo+Qg/iK1vI8ArmiJ+JYkuo0BU8j+FUeFYgdysGQMyifJjUt3jFlBluXQra6ENuTImBFK7TuNCLtxIXvOVyu8A5dcnWTp4jrC9N58qrY/DWx4ZLDrzkepM/lUmKvWyVyXFZQdIYcyx2medR3sWsn7OWkA7nU+RkU5jHEXbvKme0pjKzRzLRPTQD9a0t3N4ULIO+2vQnWa1fHXQYACRpIAXYakRHM/jVO5fJ0uOZ1+HX8fSmgsDc1xl4d6uuupnlsdvyqzYxso9sLOaCOubMvz3/ChjuCQY0E6D8Pwo3bwQXDhiJa4yhYnMFAltvMCq5KFQmO7i/ie12LViq33VVhQBEAKIA+QrKrXsEGYkHQmaymw61Fzi57zU4nOR39x7mX4VknfkKZcGL7BRatJYSPicakelL3CQ0gWrUsT8TbUf4lhgsHGYidP8tDp6ab1LQSQ7hOHLbZ7wYBQuhO0sRIEfuZ49aA3bebSjuGxSNgUNtDl+0gHTKLa5Qx6x3h086AXcRlHmfyoeJS+YAeJspmXDoMjvzfAkOHwF5i3dEtlHiJiJM5RyOsddq8t5vvgAiZjy33pi4W1tcMYZQeeYkEOSTI01MRG/wgRpQPiQBfbQlmjpLCnxqmBckcLMHDo1zPjxg8tK6iZPXb05VsFFeg16omsZ3LsWPmfQcOBcONca+BUguWxBgcj+VdG7B8DyXb1+fiWwi7aqMPbZ/bMyj28qQb1vwk+R/Kn/shdfvShE2/q2HuqddGKKhHp9mT5R56ExHgzD9YUKVEYBa7y8Y5T8hoPxilzF8VCAzJYyqA8yPiYg/COXzps4WMguOd5/AT+s0j8UP21195Iy+Q6fMmu7C5m4huNTxbZcAs2ux/GrGEU94ikydgOWp3NU77m2g8EEgt65QJn2NGuyvCHdlvOIGhE7n+QrhzJcbbmuN7NNcvXCSFUu22swSJA5UwcLwS207pdI1U8yRzPnVo2dXn9t4/6if1rS+No3G1Xiu4niX7l7MgIEciPPnUVq7qAa1wt3MD+9uOjD+dQvoa65EW+BLkwOJZlGdLuJkGPizGB8yPnRXguBOHtCYGVRPm3M/Otcdhkt2L0eEXLgdjyDEpJ12BCa8t6o4/jx+pksAtwlVIBEeKTmHkVU+lI622KgRzELUkfcWl4qbz5lQDPcnxKuvhgs2k6kdTGtVQ2aIGpMgA7ATpqetbFu6SwBtqx0AkkT16GferGBvpbRA/xfHrsuaflp+dU+PYRpjzNuL21dO72IEZjBPhBOkwR+O3Kl65ftohXKAZBGkk7gzPkZo7xO4WTNl0IJJGgLAx+RmlbhOBN66XcnIJH+ryH6mr4x02fEgPRAPaGOH3SFZW3kOvps3yIFT8RwuaAEzOw0Y/dE0MzG3eAXxlDIDa+DeD00Oopnd1Ki5YUgsOQJKsDBBP3Y/7VVulgwkZFuL9vBC246r8RBg7nToNvwpxPZK0tm1evYxk71FIlSfiUMRo0wNJO2mtLd1AItgEk6k841n5zXQMeCtrBv3TXVWw6FFUmS9m2FUxsGKxOwpvAfcNGLbAWA/92izb7CYW4/drjCz5spHdH4gGJAJaNlPyqk3Y3BjfHEQ2WTZMSsz97l12plwWe3ctl0v5UxVxigtMVRWW4AUIWXBJE78qG4nC3TbVf/M6NiRlFo+HvA2VV8PiV51PKdxTwxLDjTrfc1+n+JSfsBhU1bGGJYH7GdUyhtm5Z1+dWv8A4cwpW0lvHN8LKk2ScxYmTqQBBXSdspq7b7+yZWzcFy2L5GVWKhry2RbykTmggnSdFqbGJnFuwi3hbtWCEJt3BmuuCCzaaEIG97lccKEyPZVfJ/p/j8oCT6HQBAxbf/RH/uVldIfc+tZV9omOchnz1duFbfhJHpp+VbdnrYZiWAJ6kSfxrKyg/wAplz8hHHDD/wAk3pc//eB+VLuKHhHoPyrKyjaD+K35Q+u/2S/9v7TXBbivMZ8f8I/3NWVlO63+AYp6L/vk/X9pGKlt1lZXm59IXvJMV8J9D+VdE7M/5Fg8zhbP5tWVlGxfEzA9c+SQxiz9ifUflSY/xn0b9aysqzTKwd5Dg2LW1LGfEd9fun+VdB4SfAPasrKlZ2pk9zd/9bfnWoFe1lXiUjw/+ZW+L+I+te1lVk+ZDEgg6gjb2rnvaTS0sabjToDp8p0rKyk8n8UTQ03xMF7vaB1GUaHztrNTcc5DlIEeUJWVlT5EL/MJFauHuCZPwHn+8KE8Fc92+p+Nf7/CvaypHY/nKP8AKVLFw5wZMk7019lnPeXBJgrJHU5xr66n51lZUZ/iYzl7SZR9o3ov5V1fhH+RZ/8AlW/9grKyr6X5H8pl6jsJZbcVGNzWVlaAic1Q6mobVZWVYSJq+5rKysosFP/Z"/>
          <p:cNvSpPr>
            <a:spLocks noChangeAspect="1" noChangeArrowheads="1"/>
          </p:cNvSpPr>
          <p:nvPr/>
        </p:nvSpPr>
        <p:spPr bwMode="auto">
          <a:xfrm>
            <a:off x="9842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5848" name="Picture 8" descr="http://t0.gstatic.com/images?q=tbn:ANd9GcQFJ9f38_8BMVEp6zRNmFeK0HbRE421An_Vs48KpHiaj7GY3S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3819128" cy="2455154"/>
          </a:xfrm>
          <a:prstGeom prst="rect">
            <a:avLst/>
          </a:prstGeom>
          <a:noFill/>
        </p:spPr>
      </p:pic>
      <p:pic>
        <p:nvPicPr>
          <p:cNvPr id="35850" name="Picture 10" descr="http://t3.gstatic.com/images?q=tbn:ANd9GcRqDlwdp4uCedSxifQu7IOFNVdIxuMcMpP_FHYpEmOrwm0Jsz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2664296" cy="4197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 &amp; </a:t>
            </a:r>
            <a:r>
              <a:rPr lang="en-US" dirty="0" err="1" smtClean="0"/>
              <a:t>Nune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Anniversary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7890" name="Picture 2" descr="http://t1.gstatic.com/images?q=tbn:ANd9GcTyV0Cv_DfUFW6sQhtQYGULm3noBYnDJgG8tnY7YiMyU2Ze0N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2952328" cy="4436558"/>
          </a:xfrm>
          <a:prstGeom prst="rect">
            <a:avLst/>
          </a:prstGeom>
          <a:noFill/>
        </p:spPr>
      </p:pic>
      <p:sp>
        <p:nvSpPr>
          <p:cNvPr id="37892" name="AutoShape 4" descr="data:image/jpeg;base64,/9j/4AAQSkZJRgABAQAAAQABAAD/2wCEAAkGBhQSERUUExQWFRUUGBoXFxgYGBgXGhgaHhodGBQWGhcXHyYeGBokGhgYHy8gIycpLCwtGh4xNTAqNSYrLCkBCQoKDgwOGg8PGiwkHyQsLCkpLCwsLCkpLCksKiwsLCksLCwpLCwsLCwsLCwsLCkpLCwsLCwpLCkpLCwpKSwpLP/AABEIAMMBAgMBIgACEQEDEQH/xAAcAAABBQEBAQAAAAAAAAAAAAAFAAMEBgcCAQj/xABIEAACAQIEAwQGBgcFBwUBAAABAhEAAwQSITEFQVEGE2FxByIygZHwFCNCobHBUnKTstHh8RUzYrPSCBYXJDRzgjVDU5LCJf/EABgBAAMBAQAAAAAAAAAAAAAAAAECAwAE/8QAIhEAAgICAgMBAQEBAAAAAAAAAAECEQMhEjETMlFBImFx/9oADAMBAAIRAxEAPwDSu03bHDcOs2nxIeLpyjIuYzEmdRyFV1fTpw0/Zv8A7If6qD/7QB/5PB/91v8ALNYmh5fMUjdDxjZ9DL6b+HH7N/8AZD/V408PTJw+Jy3v2Q/1V8+Wht589KfD6Afx+NTc2VWNG9/8ZuH/AKN79mP9VOD0wYAiYu/sx5/pb7VhNoTJk7fPz8mXZUlQZ3j5/Kl8rHWKJt9r0sYFtQLv7Mdf1utev6VsCPs3tdAO7E9Ns1YzbQjnG/MbxBOn9a9RWIgQTJ3+daXysPhibA/pgwA5Xv2Y/wBVcH0zcP8A0b37Ief6VYrfQjnr8JOmmg1NMX2kDfxpllYPDE3D/jPw7pe/ZD/VXB9NfDh9m9+yH+qsRLmBqJbw18aimQTOnnPworIwPFE3j/jZw7bLf/ZD/VXv/Gvh36N/9kP9VYIF6kUy2mmwPz+dHmxXjRvrenLho+zf/ZD/AFVN4B6WsBjMRbw9kXe8uEhc1uBopYyc3RTXzddaf6/GrR6I/wD1jCfrP/k3KonZOUaPqA2h0FR7uKtr5jkBJ67VKahGNSXOu4jynyrN0CEU+zzC9obDmFDTEwVjw51J/tK10P8A9ap+FI+lDKxYspMAQFAZhPra7Hp+j1o8QaTmy/iiS7/H7CH1p2n2fGPxrscaskSASJjQc5059aawnDLV0E3LasQYBIBMdPvrs9n7CkFbYUgiIkc942mKNyJtQWtkj6ckxlPnGnlPxqDje0lm0pLI+nIKJPKBJrvid0IbSTuYB/8AE15c4em5E5Bz1k0rkxowjVs5wXaWzdghLihkVwWTL7X2d/aEajlT3EeO2bNq7eYErZQ3HygE5RqSBPgT7jVSxHFPru6GrsxVQN51J8gACfACimF4Eb+YYhZQwMjZYj3bjwJpY5JNlJ4YxXYT4N2msYm2ty2rZXUOuZQJXkdCev31I4jxi3ZVWZGyu6W5ABguwtrOu0kSaHDssbIH0VzbAP8AdmCsHdVmcnUDbwE0G4hxxL+S3bk5HmG0JurItrBP6ZG/MCmc2uxI4oy9S6m8sxGvl89KauY62pMg6eHPePE/xqu8H4peI+slYOVpUSYG0jX3zT+CuG5euQRCaR1JGvlzpuQPF9Dn0230Pwp6yVaYHht4fwoKZn38qKcNaQ3635CjYsoJK0Q7vtHzNKld9o+ZrylEM5/2gP8Ao8H/AN1v8s1iVs/PxrbP9oH/AKPB/wDdb/LNYnbFNIeBLtr0+elSFHj0/KmEWpdi3MaiTsPn31Bl0P6BZ1G/Lw0EU/ZuZoGsiNuWv9dqYIJ3g6QPy1PnUjD2oEbnTnI5VNlEE+HcPa6YUcv6/lp4URxPCDbABMkzMDQDTUffR/srwsJaBO7a+IHTwrnjyZUJgesY5mAOY6nQn3eFTbK0VC9h0bSYJkjbQ7CQPIfOtS+HcAS6AdQYnYEddqj4/Gp3qBVlQsAkEakQWjwG1W7htgASIjlH3fdWegJICDsiAuh9+X+M8vxoJiuzNzNpy1J5nyjfetItWp86dOEEzz/p8aykwtIzFuy9xVBI08YB+fOgPEMNkJAJ6/M/Ctc4/IRoA9mSeWnTqayziF8EtI118fxqkJNkpxSQFugnWrV6JB//AGMJ+s/+VcqvNYmdPv8Avq4+iXhT/wBp4a5AIDNz1H1TiY6SQK6Is55R0fR13b3VW7+JAcWwTnbX+f4/CrFf9k+R/CqXh0Y8TuGBCWEaSeRZlMePqn5NGXYMP6QsexwZdrah3YKPXJHqqoAUR5Sepqj3vTPiA5Q4a0pBiQzn8av/AGrstlkjyOmvw20rzsF2fwzK9xraPcLQSwBgRoNffSJ7ovP15Ersr2oe7hluNbys+pGpAkAiI5ERvTPbbt7ewWG761YW564Vs2ZVQHZiRymBPIkUXx2ECMVRQFIGg0HSI91e4LCEqxUAEbSNJ8h4fjWUmnROUYtWN4fGHFlQQnqEOIkjprPjr7udPYPE337wNbVPWKqCTmYDdtdh0oXwnD91ibzphyLl2EZ+8lGhjDBTJUAnWOoHLQ/dYWVlmGZ2UFjpJLAAAdNdB5nqaC3s0tOkV/EYjCYAnE4i6qFw0Z4B6sEA1Y+X511wn0m4DEXhYs4hWuNooyuuYxMAsACfCh3b/srb4hab6vNdtJdFpyWGV5Q5coIzFgIBgga6Vi3GuzN/BY6xZwxa9dUq6BEJ+tVpYKNcwBUGem8a08a6Fnfsz6etYggAb+NAf911zXMlxrffEkkBcy5jJKsdZnUHlpRhSY10PMdDzFejw3rPfYVroGv2UcgZ8VcuFQACUtg+egiT886FcVQcODX3uTbiXnRtWAAAGhJYirtackA1QPTNw1ruHw8MwU4m2j5RJytmAaOcNB+FFxXYkZyuhzgPbjAYplUYnLcZgArKVkn2QCwg/wBKvOFw2SRMyZ+4D8qyfsp2Ut4S4jPbtXWN+EZ11UASrrv6xI8gRvWlcAxV5xc74oSHhSgIGUojCQSTMs33UIyT6Gyxkuxu77R8zSpXfaPmaVFkTOfT+P8Ak8H/AN1v8s1itq11FfQvpWwYuYbDA8nP7hFZt/u5bMDKfcCJ94pMk6dHRix3GynW7Z0+fnepdoGNjPzyq0t2QVQDlJ94+etEcDwq0IDW4JjcaBhyk8jUXNF1BlVwGALkQCSfEj7/AH+NWTh/Z2InWOX4/Gp+Eu21JGTKw0j5NFeFkFmGwnTy0qbZRRofw0quogdTp7gNyZ5fjtT+OwX1LO4g5cqg/ZB6n9I8zyGgqdhsINCAS3I7kctNdPdQ/tH2cOKRVuYhbKqcxQL3jE6iWIYLsdtaKQHIz3iVlGxNlAwMuMwmYlgAsjnR/gqvaJTUpPqzuup0nmDU7hvozsd4CMYxcGR9WNOmmei1zhRtXShiZ0gbj2p35iNPOjJaBGWwS/HwhP1bkrvp46a7ffXdntYnO245aiPn86fxnCMxYOPa/r7xrUPB8G7ttGueQMr4wDtSDhuxi7V9YHPrVH7cdlEtIbqCNZ098Ve8LhJg6k+MSfhQ/tvZDYYg+f8AH3UyYrVmXcP4b3gLa6A6iZBjQfGNKu3YHh5s8Sw8kakgRzPdMzLPhzP8aZwBXCcPnL7ZJg6MdIXy2mT8NqkdhA1ziWFuEZQuYKupiUaTJ3JO5jpVIu5IlJVFm08SuZbTnojH4KaoPZfi63sS5BlyhUjwV8yn72+NX/iKTacdUYfcaofBuO3Vv/RsHglW2v8Ae3GaNf0mI5t01Pwq8vY5sbpMNdoIa1lI1MQJ5+flXnY/s+2HQszEloMUbbDK8FgAecVKNBR3Y8smuKBvEllxHT86l92qW9emvn7ta5fDlrgM6LH4zUoiil2Tb0kB+HiGAAI+/QSY67gV3j+Go5Nwj1gRlPSIM/dXVn6tnJ2Ucum/5VGuDNaS42twQYJIUNvqokabTB2nel/KKdytAnEYW/ca5eDraglEZ2JXJvnVV018T7us/BYNLuUrq1pcovFdTMF8uo9WQCZMSBvFBuLcCv37RU3Dbg+oROXINBmUdV102MdNbRwTBdzh7doRCKB5n7RPvk0kY2ymSVR7GsHYupmW4wcAjJc2LAjZl5EHSZM6HrUlRqKbONzO6jZCAT/iIk/jXOLxGRGcalFLfAE/lVSe2E3t6AAkeVR71hWUqwzA7zr+NV7gnbFr75GTLMx10128qN3LmhFbkmDg06YNxXCrdpc6aZd5zNAMTprIjSIorwRyVaUKQ0AERICgSPDp5VFuS6EbGJHiQZ/Eb0R4e0r76VLao023HZBu+0fM0qV32j5mlTsiAvSCs2MP+uf3fn41UsPhDtA6+H3Vde2n9zY/WP7tVzDJJ/n9/hXPm9jtweg0nD5ENqOkfdUk8MDD5mp1qyNKkiyNKlRWwQgtorBsPbuZtWZgcxEQIP2Y01EUNFpVMoGXop9YCDqA28ec1Y7uHB3Hyfk002F/j/HzrOzKkQ34qwUKBlPM8/dUFrxOrbn50og/C8x1+FNYfhcUBtHnDGZbqmJEnaPd99GOK3SwW+oMqmVwdDoenxrvDYQR0923jrUxcHO+tMk6om2rspnEePhkIyMDmUhiBpHIRO8/fTnD+Kh4+B/pVlxfZi1cGoI8VJU/caCN2ES2T3bsJ01hv4TWcWFSRKHEEHP7xQni/E0I9aNOZ1/qfCn7nZlv/kInoAD7t6jL2PtSWbMzHmx92wgUBgXirnf2mJkKokaAab/f08qm9hBOPskDSW5R9htaJHgqABQunLp8Kn9msGFxVoxsT+4RTQ7Qk/Vl9x94JbdjJCqzGNTABJgVnXCvSPYZnFvD47KGJYrhrbLPM+oxblWjY22Gtsp2ZWB8iINUfgvAxhbSi2QGYg3S0tmY789I2EaV1ylTOPHDkiPxPja5TirOPuRnA+jsptxlX17fdsodM2hzNoM2h1FG/R52r/tHBi6wAuKxt3ANsw1DAcgVIPxoPwTCOMVinZbU3rjAEA7W1CKSDPq+rtPPxqZ2B7Pthb+PhYtPdtskaKT3c3SonQB2iOURyoRlbGnDii45Y2pjEPJyhip30iY948KkmheNVhezDkq6e9v4ii3ROKtg/EcHuXsZbfvmWwgfPaBIF7MItklSICz11rzibC2HtCzNo6kSxLEsJhT4kTsNd6K8HQKuWSWBMzvE+qPcIqrek3i/dW7a6Esxlft7EAg6jeNPEeNJL1KL3oIcTw+IWyVsZjoqqFKAIv2iBc09URudduVc2Me59U3ShEyGy6RBOvM68qKdncSTgrDMArNaUkAQASNQByAPKgli6guujqwYO3d6BgwnedwdB8R10DVDxdp2it9v8RicPhHxGEu3FGfOwAg5Yym4SQZBaGOx18Kkdhu0V7EcOt4jEvmgP3krGZUJBMR60qNSOc6UU4zbbEBrKsVtmEbnmMg3fcAMvxolaCggQMojSOQ5ADw5UFLVDuP6Yr2k9JV+5ea5hlXDWgCqBFQMw2LuWUkkj7OwHXcj8D6ReJu8/S3bLqQQpDGfZOg0Ph1rR+PcF4Vne41q1bBY5tCsaZpIXRZGvjPuqucY7FumIVbIS3h8QMyXBqAqrnc7Tosnxp1NdUT8b07Ni7JcSTF4S1fChSw9YCYVxo4Gp0nbwijdm2BsInWq56POD/RsCtotmh7pzREg3GgxJjSNJqyrT/CEgRd9o+ZpUrvtHzNKgxQX20/ubH6x/doBhBtR7tofqbH6x/doFg/u+f5Vz5fc7sHoErC+6pRXx6VGsNA+TUpQD/SkHY029ehKdNmue6rAsaNn5/Gu1s/PSvQlOIIrGsetLUlBUZTXU06FZLDjWot7zrzNXBas2BIaupPvFNJZinrt0fP86Ye5SjobxFmaXBGH0m35n901Ev4jWJ938hUzgnDbgxFtyIEmZ39k8v40Y+yNPUWXDF+w36p/CqxwvhxvAXHJhX0B5xHQ+Me6rXdWRHWoNlRbQKCNJ5ga7n8a6nG5bOOE+KpEW7wTDC6LhULcJJzAkSdiSJg8tx0p/D4XJnygag6gyWP6RG0kzOlDcdaQfWXrq6D2A4GhOkf4pjwOgopYxFm2sKyAb+0PjM1q2FvWtneDv50DeFMY6c/gVEDxkz+I++n7Dqc5WN9YIM6DXShXF+IgXLeW5by5XnVDrK5TqeWtK9I0dyCa2VW3J+yp1JJ0iTJqgdoezV++y3bvd5mu2UVBmOUlgxOYrDQNDpqJ101vHB+KJfsqZWSsMJB8D7jQnjWLsXVWyrvbL7MqkG26DvEuQR7Ssi6Ea7HSaWSTGi5JtInYLEqqJaURkUKVkysDYgz47nlUexw2293Nk9psx3kaydeQnkIn30P7PO91RiHgPdVCY0AOQF99hnJ0PSj3BmGXWJAiZHw00rdjv+Vo44hYVSMoA8hFRbT+suh3H41IxtxS5hgeW4MdRTdtRIPKQZ/OaD7Cn/IJ7TdnsO1xCbAYM/eEhSfXgISYBHsxuRt4UXfAqFtiBCaIo8RlAA56GiuKsqVlhIGu0+8AazTGA4YFY3GksdpM5R086bx7E8v8nfBuHCxZS2JhZOpLGWYsxLHUmWOtThXk15bcHYzVGc7BV32j5mlXl32j5mlSswI7cH6nD/rH92q/hru1Wftdw27es2RaQuQxJiNBlidSKAWOzeJG9lviv8ajli3LSOzDKKhtkuxc2+fKp9m4OtMWeC3x/wC03xX+NSk4TeH2D938aRRl8KOUfp2DSr3+zbv/AMZ+6nbPC7jGWUqPcT7tYo8ZfBHKP0is42r1VJ1Ck+Sk/hRyxw9UAypr1bU/yp4l+lOsX0m8vwrwVyYCNI/wmuxh7h17t/wn4mjGEsMpeQdWJ8+lSWJ/RorF9A8r/CvW+H3jskeZA/OvH4ZcB1I/H8qPvbJ5U2bDdDW8aMsrAtvhY+0xPuAFTF4HZO65h0LMR8Jippwx6GubeHYctKKhX4Fzv9GO6RBCqqjwAH4VxhW+tX3/AIGnruGc/ZP3U1hMI4uKSpAB306GtTsDap7DFzahON4XZvAC6gMHQyQR7waLuNKH4i024UnXlHPT8591WZGBnfbn0VYbGNntMbd0DKW9oSCAJB3IAIgRvVh4N6NsHatqsNchYl2mdZJIHiduVHv7LJYkaBtSInXnz5/xqXbskMAB6oXfxJ/lS8X+lHJLp7Kl2o4b9EwOLTB2yHezlVUBLZnbuyRzkLrPKKz236KwMPhkS2BiWk3XaSqrlOcEDSVJRRGpJbpptnEMGXUgbxp58jQizw+/EZQCdiSIHnFJPl0h8bi1bezHz6OLtrEW24fc9e0M14liFzgyqggSc2uh5CinCO3SXmNm5hfrFZs1tMoIP2ipkZwOm+gitUTgWRlyzoJMQAx13Hv+4Vkva/0YYy3xD6Tg7JuI75yqMEKn7aklhoddQeZ00peLemP5Ip2jaeFf3NvXN6oIPURofhFdX7cow3JBrzhVoizbDBgQig5iCwMagkaE+NOpPQ/d/GrVo5b2B+znARZtKzqvfPNy6YH945LuBHIMxA8AKKYXD5Ey7gEx+rJKj3Age6pGSm7JJWSpB6afkTWoDdna17SVTXWWmRmymekjA4q9aS3h7qIjH6wEurPsQAy7LvIjWR5Gd2D4fcs2rq3SCTfdgQZlcqBeQ2Aj3UU43w/vEELmKmQNBuCpgnbQ1J4fhsixEeFK0+Qza4A+77R8zSpXfaPmaVKxApYICAnkKGN2swwMG/YXzv2R/wDqpmI/6dv+237prMOxXZW2tlb+JtW8rBXQQWKiJBbTTkY1qtpIaEORd+IekTAWULNibDEbJbuLcdjyAVefnA6kUMxvpQt2rK3HssC+qoHUkrG88jOkVX+J8BwWI4ilsIEIsm44Cd3mzsO7OwOYZG5bEVXfSNwopdAVibaqF2HqMAMqmNBK7TExHjScyqxJI17sl2qTH2O9RSkMUKkgkEQRqOoINGmeAT0rM/QjP0W8DpF4zGo/u7fP760c3xtNNZFx2UXiHpftW77WVtd4VOWRcA9bQERl0hpGp5VbOBcZe/bL3LLWPWgBmBkdREeVZ9c7FrbxV9rloMtzE99aIXMYPrG2x6Zp9Xb8u+0PAxewVzvFYtaF67bOdvVOhAgnQwo0iPeTUvJTo6PCnG0XHtJ2vGE7sC0117t3ulVTB2BLbHQSB764xHa5xe7tMO7gKGd86qqSSADm3JAzQNYIqBwTM/DsJd3ZrFpjuZJtrM9TtrUxMI9wZMhGb2yZED8T0rOcrpAjjhxtg/iHpKa01wnBXWs2iA15HQrtJgGCY5xU3g/pGw+JZVtBiWMA8p5jNsG8D+Yr27wNGtXbE/VlWTKNCpJJJB945cqx7sRau4HiYwt45c7LMZWUtM2215ETBEESDHKipNm8cDe/7YExlPnIqPjOPG0GdrbG2APWUlmPX1AJjxnnUO1hySAN6kcXwu2RmtvoA68gPA+rRtiuEbSCdvHqbavrDgEDmZEgR1qQpoXgrOVTcdi7LtMEgEAkADSdd6k4C+WLkqQA0LPMZRr8ZHuqlkmq6FxHiQs5ZBOadthEb/Go+H48jSCII+zILe9RqvkfuqJ2rDkWxbhWJYd4QD3YgSQObHYDbroKBcKwf0R8qsxskGc2UlGkbv7TknMZPMnbSufJkcZUiuPGpRtl2XESJg++ve+8KhYXEhhoZ8akmk8shXBJjvfeFed94U1So+WQOKHe+8KXfeFNUq3lkbih3vvCl33hTVKt5JA4od76ve+8KZr2aPkkbih3vvCl33hTNe0VkZuKHu9pLcpmu7e9MptsDQLu+0fM0qV32j5mlRYAhlBswdipB+GtVq3xBUSBJAUAQJI0gVZSPqdP0T+FAeB8GtpbVbjK90es8sJUtqBlnQAaAHpNGSbZbFJJOwBjuyt29j1xndoyC0to2x7Rgki762mYZtunOdKseBupeUoySFGW4txQNQNZVt+vSNakv2qwaHKcThxqQZvWhBG4MtoaE9prgxVpLmEurcy3Ic2XFwFY1BCH1oOXTlNCSpWNGVviSuxmBS2MS1sKiXcQzIqgABQioIA2nKW99HbjAGs/xOEvFUFl2KqTm1VNYXQSdQNdfGrLwm+3cgXDDAc2U8zpIO8AfGlUnQZQV2mFGuDoCfGq/wAQ4Y112S3c7kaSVEsZWSonRd1g+emxp9uNWTdFsX7XeaqUFy2X6wUnMDp061JZxnVgR0bUctVb58KEthjrod4ZgBh8PZsSWFpEtgnQkKsT56U3hseyuyzOUkR5HT31MxakrKieYj8utQVdCxuqdebEiFMQY5TvvQnd6FjVbHeIWXdhkfu+baTJ6eFVDGej+9bx9rG2Ft3s8C8t1vYOYA3kH2iLcwOTAHXlcsK6v7Lo3MwwOnXSanJYIkltIiNgPH400VuwSlS4kfhdoSW6aUuJTI6cvOptqyFEARTHESvdkkgRrMj52qlaEUrlZ5a0QZo11Onv/AfdT+EuhpImJ5gidBtPKgo4mj3LZQ51XQEKxWWEZs0REaSJ9voaN2Jlp6/kK1iyRE40NF66/lQS7h1YFWAKkbESD4EGrHj7GYDqKrHF8X3YgCXOw6dWPh4c65c3sdGH1o6PELdhAqKAR7KLpuSSfATMk/eaI8F4l3i+sfW36DyFVS0xPtak6nxqVgb5RgRUrKygmi5Xr6oJZlUbSxAE9JPOvUugiQQQeYMj4iqp6RMDZxPCsQbqd53dp7tsetK3QjC2wynUgtsdKzhPRZd+jW2w2FS79Jwdk5nvd22GxBCvcugOdZEeztEaDe8Ypq7ONtp0bbi8dbtAG46oGYICxCgs2iqCdyTsKV/HW0dEd1V7hItqSAXIEsFB3IGulZJ2kuYu5xC3YvNiCiY3AhE7omw1oAd5fa6E9rvP8XMgjTRzhmJxd7jOFOIOJJt4nGSj2itm0gtkYfu3CAHMs/aMwDzkt4/9ByPPTT2wxeDv2lsu1tGTMCpIkz60xufPb31TcP6XMfiMVa+sI9hAqSAToC2UaMSdYMjltW49tuxlriWGNm5ow1tuN0br4g7EVSPRd6IThLpxGLCm6jEWlGoEGO9nqeQ99PGceI2zQOMcWvWggtWFvXWS4+Q3Db9hVJVSEaWJYAAwPGo3ZftM+KIz2lt58PZxK5bhf1bpcBGlFhlya7jWme13Eu4uWHDBWKYlULQFD9znSZ/xIBHOart7FNiu5xPDxLImFu3cOri22Vb1x7mHYsQFJF19G0OWRypVFNCNl/xnErVr+9u27ek+u6ppzPrEaeNMcU7RYbDWxcv37VtG1VmcANpPq/p6a6TyrIeM9i8Uy4Bb2He7cXBY21cMd8EfLdbCy65hmzMuUzMxzrzG9j8c9vBu2Hvuo4f9Fe1bNlXtupYQwxCkIrrlllEjXXTU8I/TWzbMPfDqrKZVgGB6giQfgaet70G7J8MbD4LD2WkNbtqpBbOR/hzgANG0gAaaUTGJAdV5mfdoTSrTG7RCu+0fM0qV32j5mlVGKT3P1J/UP4VmGK4sVgi4RIUiAGj1ZIIyzuOXStRW3mtQOakfERVb4V2BRIN095lAAUaLAg+sN21Ext51pRbZXFNRTsy3sX6OBcUXMQGW59IzGSpD2YlWCkHd9c3MGrzgsFmxDrbJS1aIBW0qhCzARCkQIMkmCNPGr3dwStuoPTw8ulC7HAWstcNogqwJyt7efr3k6qfETPOllGXY8ckUqKn2K4w+ITELdIfuMTcshsuQkKqeswGgbUzEDwqv8SbFNxm21i4DYHdh0JYDu/8A3QQRBJJJB9raIAq5dieyF7DjFd8Lad9iHuqEMiGRBtyMgzRS9wa4GLIokJkEZRqcq5ySRqFTpWaaejKUemwKnZWwMU2KyIS05IQLlB3JYSSxkidNCepoi+FXoR/5D8xRFuEvoFUQoAG3L31w3Crv6I/+1BxY3OP0I8PtnugDrppPTkDVI7adjLd3BWrNw3A6uzfU6BnI9p8wOkbbRV1tvcVVXupgATnUVF4phbt0CLcFeZddiII/A00k60Sg/wCt9GH+jrstijiGul2sJaDAOYYlwciJ3eb1gCGOukpzqZhfSFjE4lbwuKdn+ut25y5QZYANlPWZkGNtDWocO7P3VkNZSNCDKnWSduRBgz4+FV/tV2BuXcTh79rDK1xcRZZ7huKCttHDMQCwzHSIg86Ebb2iknFJ8WaU21DuOYBr1k20bKWKgtzCkgXCP8WQtHjFEXBg14gPMR76qcydEZeHILZtqMqlcoA0gRAjy/IVMSuLwbKcok8hMT76cUVmBnF/lVe7TW7SJ3txgnrKswTmZjlRQFBJJJgACrFf5VUfSO94YNfo7Bb5xGHW0xAOV2uqimGBH2qhNXOh4ScVaAWHx9u4zqjS1ogXFKsrKTJAZXAIkA1KAqk8cs30xHdg37KnE4DCqwfLcvWRbvWe9ZlJMs1snXWCumlBcT2rxCcOtIz5WfD3i1y7nLuwvG2qIwIhwpzSZ0ApHh3o6I501s2vgWPg5Tz2qwTWQdsr1xcPbs2u8NzEMtv6r1rmRRnusuo1yrG49qoXGu2OJvYfAG3fvWXOHxq3lttkJvYezK5vHOnwPKaEIWhMvZtmalNYVx7tjjAtu6uLvrl4fg8SVVgA1w3ks3iwjUHMx5TInTSrL/bt7BFr3eO9uTdvqxe4RabEYq1bZQ7HIVJw4hAAQpmQJqniZHkahSrEe2nF+I95bs3b72m+jWHTL3ii7fJXvx3eHtMLzZyU7s5QAAddZtD4zG2P7Rxb3bs2Hy2bV71cMVcW5YEgEhWLR6wAiCRLEDx67NyNGmlNZlw2/c4k6XXu3VR7dpD3F6/YCFrt9TcFq2xAkW09dnZZEDNINcdjrvELqX7q4m83cWbX0dLyFrV5jhhnzNAdyLqxKmQZ3k0fG0uzcjUKVV3sJx27jcKcRcGUXL13u0K5SltXyKrdWBVpNWKptU6Cc3bmUE0HwN/NiV9/7pr3i2Pn1Vpjgak3lPSfwNaL/pFuNQYQu+0fM0qV32j5mlXQznC2F9hfKmsXxS1ajvLltMxgZ3VZPQZjrXdk/VjyrPe3PAGxvdqQYUlc4YCMxVToQQSSRA086pYYQ5GhXMaixLKJ0EkCZ2jrXpxafpL8RVYwuBQJbBBLYdBaVjqYCifCeU+dSmvGN9PcfxFK2P4g7axKt7JBjoQfwri9j0QMWdVCe0SwAXpJO243qHwdR6zeQ2HieXn91c8TwwS1eYCTc1IaWWYC6jkIA+FbdWJxXKjg9s8EDBxeGnp31uf3qnHi1oRNy3rt6668xGutZEnY9n4hmdytkZWyou+5a2D9lTlAka+vy3oV6T8Nfw727+FDotyc6LnMMBPrWzIiPDeZpFNvoq8Ndm7jGIftL8RXS3gdiD76wPhPpWxJtWgtiwzQFZ3e7qdpIVhE7xV3tcS4u1nOLWAU/ZVhfYkdZ7zfwprrtk/H8NAxfErdoA3LiWwxyguwWTqYE7mAdPCvF4naLi2LiZyJCZlzEdQu8VimA4ni8V/zmOQG2lvNZVEK20JgyAJIbTcmdANtq/wzj9xuIWbpYl++Qz1BcAnXqGI99FO/0Lx0rZ9J94KaXHIRIdSOoYUxf0B0mfw8etBr98AQIE/ZgVro0cdliGKU/aX4inQartg0X4c8r5H8hTpiyhxHr52qJi8Gl1clxFuLIOV1DCRsYYEU5jnIa30JIPvUkH4gD311XJk9gx6InDuEWcOGFi1btBjmYW0VATESQoAmBSx3DxcHj+PnUyvKm9jLXRUcVgipg6V5hbhtuGq04nChxB+NAsZgCh2kcjStUdMZqWmHcLdDgERPP8Ypnh/B7VgubSBDcMsQWM6k8yYEsxgaSx6mg2Dx5tnqDVgs4kMJBplL8IzhTsemg/a7id3DYK/esIjvats8OSFhVLOTGrQoPqiJ6jei9McQwKXrVy1cEpdVkcSRKsIYSNRoTtRXZNlRxmMwmI4mmGu4WxebuQWd7KOy3MpurblvZUWwW2OtxNtaj3u2bJiGwljD2Vsq74W2QzWyLltLb3Tltr6loC7Ay65gNpqy4vsph3vDEBBbxCo6LeRUDjMoTNLKQzKqwpYGASOdDMR6O7LXcRc7y59f3hCHIUtPdKNedREksbSSCdpAidKqURKY32W4g9vAXVt4YhsKzIln1rRf1Eu5m78lllrrEsSZAncxQvE+ke5kSFtBmsYa8Ui4YW93YabkwpzXYQQS2QzGknsHwcYYNbW56jpk7tVCooyJbXKWLuCqo27H29tBVZvdjFZwAwyD6OIZGLgYdMlqHW4omCxkqwkzGlDlG2UjCXZZLdgs0ePxqw8PwYSOtNYHCZRJ3P3VOt70kFtD5J3pAy77R8zSpXfaPmaVdDOcKWPYXyoXxC0uYZfaDZoIaNOYgjWcu55UUsewvlQ3GoC515R5daZj4+wNgOIhgtshs0FjPqyZ1MT1k71Mb/y++glgr9LXKSSykn7IVQ5AMQfEe9euh4ip3Z1URL/GO50DFZ9Y6KfA6HU+6uv7Xa4hHeBgdGACyZ0gCivD8Kjg50VoOkgH8aefg9nQi0gYRBCgEeRFHi/pJzin0V3+yHW6pDHLzPXQgD4+t/40P7U3bncXVT1bhRlQz9orCnTxMzVp4tfFvu15Fon3GJ98V6cEu8TlBPn8mpuH4iiyXtmW9lOxKC5hrl6yv1eERSpCkG9mMsR+kFjUirf2lN1MJimtXirJh7joPVEEKYOY8xBiI1qNieJE4julBZ3cqAPiSegABJNGcBwFrhPfiVMeoSGXzjahG5Ox5JRiAuyF9sTw+2kKoe0IOrBl0DBlEfAN/Cqvxj0ZXMM9q8rq9pL1mJkXFBuqIgDKYnrsF09WtQu9llUTh2ayc2YgH1GmMwKmcsxusa661Xsbx1b7C0qkd1c1Dbm6pypO+gfWfCaZ/wACJ+TouGI1JA1P89KC4jAQ8z/XoP41H4TjL6iLxZcpymSvrQJgTuB1BO9ScE/eX7kN7EadSRqTT3bFimiSBEUT4U3qnz/IULub7j3UR4MfVb9b8hT2Jk9R7GtBTzP5V7TfFPs+ZpW7s6eE/kfy+Nc+X2Fiv5THKVKlUzCrl7YIgiRXVKsYrvEsBkbTY7VzgsUUIGYBSdZEj+VWG9YDCCKDYvgrfZ9YfA0tF4zTVMmHHhNyCBvBBgcidtK9tcZRmyidtDybwHj4VW8Tg2ViTmHzrTNjiaIwS6q5W0RgSCX+zbPO2x1OsgwYJOla2ZwVWEuMdsFRVZPYb7W2U8g0+zO07UK/3qZxOvXce7nQztDYCu5tuDbuz3qHkW0NwA85PrDn7W8zSezN43r4sFie7eH5CAx36zB+NDb2UjGKRp2G4ibhEA/dHlvR7hODJOZtuVQuH4HMwy6AVZVWBA5UYonklWke11b3rmure9Wj2jmfQNu+0fM0qV32j5mlVmIE7f8AdjyqvXsWBcW0vtNr/P7j8KsNoTbHlVcTs9e+nd96ndi0qzJJzT6wgbac/uoyTZXFJK7A3FJwhdrIBdlUS4LaKIAER5+dZ7iPSxjxca2bVnQ/ZS5Mdf7w1rPHOzt68Dly+Et/KuuyXZEYcM1y2neMfaENp0mNKRJ/C0pxq72DuyPaS9cwy3LigM2pgaQRKmCRGnLWvO2XbDF4fCm7hbSXXVgCGVmhSYLZUaTGnPnPKrJjOEMWOQKFI1G2vlFeYfhDiT6qtHqkawesafJrJSTEbg1YM4fxI4tgjMmZQHIAykHYyhYsBJ5ga/GpmEfEMbiv3a6kIIMsuxcnNoDy0pjBcEuWr9y6tmyruApuh2BYTIJtxAiAdDzPnRlMGyroZYmWY7n+EDQCsov9BKaXVFU4lxXCcNnEYh8j3AwAPrMTuwRQJ6eGo11qNwn0w4C/fSxbuMGuEKha2yqWOy5jsSdNRuRRLtn2LGPtMjW7ZYJcFu4+pRiFykDo0QTuIBFZdxT0E45HtnCuhCBWlrmSLoJkqsGBopE6708Y/gspXs3C1eKiN/OhFzs8jNcIZ076c4Uge17UEgkT5+UUXs4S5lGaM0DNG0x60eEzXX0NvCg4jKSXTBI7HKFAN/EPlAAzOhOm3rZJJ8TQnjtheHK2ILsVCksG1YyVUAEDUkkcqu1sNziql6TOyFzH2LVu0QCt5WeWyzbghoMEZhII0ouNixyNOmwJwD0lYDEMtt3uW7jsFAZIBJMKJE/ExuK0TCYQW5AnUzr8Pyqidl/Rw+DfMFtOe9BBcBiLYAiCAIuTz20BjlVy4Nh76hvpFxbhzkqVUJCwIUgcwZ1rL/gMj/064tsvv/Kotpc+QgkMh9xBEMp+4+YFS+J2XYpkUEa5pMdIjrzprCYN1Oo+8VHJFuWkNFrhTJQpV33Rpd0aXhL4LaOKVd90aXdGtwl8NaOKVd9yaXdGtwl8NaG2QEQRNVftFwO1t3ZYXRlIE6RqCGGqkGCDyIFWzujXjWJ0NB45fBoz4szN+E9/h8lxsrKcjuQQWAuAEgD7TKkxpudqJcK7M2Mx+j2QgLl2Y+sS2wZm5QJAUba9TVzHCk09UerJHmdz40+tiNgBW8cvg7zIi4HBi2sDU8zUiu+6NLujR8cvhJyTOK6t7173JrpLZBp4wlfQraBV32j5mlSu+0fM0qowEkXSBAO38v41137dfnNFKlWtmEL7den5159IaN+X/wCZpUqNsB6b7dev5Uu/br85opUq1sx4MQ3Xp+dL6Q0b/OWaVKtbMI4huvX8q979uvzmilSrWzHgxDden4Gl9Ibr8xNKlWtmPTfbr1/EUu/br8zFKlWtmPBiG69PwNI4huvzE0qVa2Y9N9uvX8RSF9uvzJFKlWtmPBiG6/MGkcQ3X5gGlSrWzHpvt1+ZFIX26/MkUqVa2Y8GIbr8wTSOIbr8wKVKtbMem+3X5kCkL7den4mlSrWzHgxDdfmCaRxDdev4ClSrWzHvft1+ZApC+3Xp+JpUq1sx4MQ3X5iaRxDdfmBSpVrZhh11PnSpUqnYx//Z"/>
          <p:cNvSpPr>
            <a:spLocks noChangeAspect="1" noChangeArrowheads="1"/>
          </p:cNvSpPr>
          <p:nvPr/>
        </p:nvSpPr>
        <p:spPr bwMode="auto">
          <a:xfrm>
            <a:off x="9842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7894" name="AutoShape 6" descr="data:image/jpeg;base64,/9j/4AAQSkZJRgABAQAAAQABAAD/2wCEAAkGBhQSERUUExQWFRUUGBoXFxgYGBgXGhgaHhodGBQWGhcXHyYeGBokGhgYHy8gIycpLCwtGh4xNTAqNSYrLCkBCQoKDgwOGg8PGiwkHyQsLCkpLCwsLCkpLCksKiwsLCksLCwpLCwsLCwsLCwsLCkpLCwsLCwpLCkpLCwpKSwpLP/AABEIAMMBAgMBIgACEQEDEQH/xAAcAAABBQEBAQAAAAAAAAAAAAAFAAMEBgcCAQj/xABIEAACAQIEAwQGBgcFBwUBAAABAhEAAwQSITEFQVEGE2FxByIygZHwFCNCobHBUnKTstHh8RUzYrPSCBYXJDRzgjVDU5LCJf/EABgBAAMBAQAAAAAAAAAAAAAAAAECAwAE/8QAIhEAAgICAgMBAQEBAAAAAAAAAAECEQMhEjETMlFBImFx/9oADAMBAAIRAxEAPwDSu03bHDcOs2nxIeLpyjIuYzEmdRyFV1fTpw0/Zv8A7If6qD/7QB/5PB/91v8ALNYmh5fMUjdDxjZ9DL6b+HH7N/8AZD/V408PTJw+Jy3v2Q/1V8+Wht589KfD6Afx+NTc2VWNG9/8ZuH/AKN79mP9VOD0wYAiYu/sx5/pb7VhNoTJk7fPz8mXZUlQZ3j5/Kl8rHWKJt9r0sYFtQLv7Mdf1utev6VsCPs3tdAO7E9Ns1YzbQjnG/MbxBOn9a9RWIgQTJ3+daXysPhibA/pgwA5Xv2Y/wBVcH0zcP8A0b37Ief6VYrfQjnr8JOmmg1NMX2kDfxpllYPDE3D/jPw7pe/ZD/VXB9NfDh9m9+yH+qsRLmBqJbw18aimQTOnnPworIwPFE3j/jZw7bLf/ZD/VXv/Gvh36N/9kP9VYIF6kUy2mmwPz+dHmxXjRvrenLho+zf/ZD/AFVN4B6WsBjMRbw9kXe8uEhc1uBopYyc3RTXzddaf6/GrR6I/wD1jCfrP/k3KonZOUaPqA2h0FR7uKtr5jkBJ67VKahGNSXOu4jynyrN0CEU+zzC9obDmFDTEwVjw51J/tK10P8A9ap+FI+lDKxYspMAQFAZhPra7Hp+j1o8QaTmy/iiS7/H7CH1p2n2fGPxrscaskSASJjQc5059aawnDLV0E3LasQYBIBMdPvrs9n7CkFbYUgiIkc942mKNyJtQWtkj6ckxlPnGnlPxqDje0lm0pLI+nIKJPKBJrvid0IbSTuYB/8AE15c4em5E5Bz1k0rkxowjVs5wXaWzdghLihkVwWTL7X2d/aEajlT3EeO2bNq7eYErZQ3HygE5RqSBPgT7jVSxHFPru6GrsxVQN51J8gACfACimF4Eb+YYhZQwMjZYj3bjwJpY5JNlJ4YxXYT4N2msYm2ty2rZXUOuZQJXkdCev31I4jxi3ZVWZGyu6W5ABguwtrOu0kSaHDssbIH0VzbAP8AdmCsHdVmcnUDbwE0G4hxxL+S3bk5HmG0JurItrBP6ZG/MCmc2uxI4oy9S6m8sxGvl89KauY62pMg6eHPePE/xqu8H4peI+slYOVpUSYG0jX3zT+CuG5euQRCaR1JGvlzpuQPF9Dn0230Pwp6yVaYHht4fwoKZn38qKcNaQ3635CjYsoJK0Q7vtHzNKld9o+ZrylEM5/2gP8Ao8H/AN1v8s1iVs/PxrbP9oH/AKPB/wDdb/LNYnbFNIeBLtr0+elSFHj0/KmEWpdi3MaiTsPn31Bl0P6BZ1G/Lw0EU/ZuZoGsiNuWv9dqYIJ3g6QPy1PnUjD2oEbnTnI5VNlEE+HcPa6YUcv6/lp4URxPCDbABMkzMDQDTUffR/srwsJaBO7a+IHTwrnjyZUJgesY5mAOY6nQn3eFTbK0VC9h0bSYJkjbQ7CQPIfOtS+HcAS6AdQYnYEddqj4/Gp3qBVlQsAkEakQWjwG1W7htgASIjlH3fdWegJICDsiAuh9+X+M8vxoJiuzNzNpy1J5nyjfetItWp86dOEEzz/p8aykwtIzFuy9xVBI08YB+fOgPEMNkJAJ6/M/Ctc4/IRoA9mSeWnTqayziF8EtI118fxqkJNkpxSQFugnWrV6JB//AGMJ+s/+VcqvNYmdPv8Avq4+iXhT/wBp4a5AIDNz1H1TiY6SQK6Is55R0fR13b3VW7+JAcWwTnbX+f4/CrFf9k+R/CqXh0Y8TuGBCWEaSeRZlMePqn5NGXYMP6QsexwZdrah3YKPXJHqqoAUR5Sepqj3vTPiA5Q4a0pBiQzn8av/AGrstlkjyOmvw20rzsF2fwzK9xraPcLQSwBgRoNffSJ7ovP15Ersr2oe7hluNbys+pGpAkAiI5ERvTPbbt7ewWG761YW564Vs2ZVQHZiRymBPIkUXx2ECMVRQFIGg0HSI91e4LCEqxUAEbSNJ8h4fjWUmnROUYtWN4fGHFlQQnqEOIkjprPjr7udPYPE337wNbVPWKqCTmYDdtdh0oXwnD91ibzphyLl2EZ+8lGhjDBTJUAnWOoHLQ/dYWVlmGZ2UFjpJLAAAdNdB5nqaC3s0tOkV/EYjCYAnE4i6qFw0Z4B6sEA1Y+X511wn0m4DEXhYs4hWuNooyuuYxMAsACfCh3b/srb4hab6vNdtJdFpyWGV5Q5coIzFgIBgga6Vi3GuzN/BY6xZwxa9dUq6BEJ+tVpYKNcwBUGem8a08a6Fnfsz6etYggAb+NAf911zXMlxrffEkkBcy5jJKsdZnUHlpRhSY10PMdDzFejw3rPfYVroGv2UcgZ8VcuFQACUtg+egiT886FcVQcODX3uTbiXnRtWAAAGhJYirtackA1QPTNw1ruHw8MwU4m2j5RJytmAaOcNB+FFxXYkZyuhzgPbjAYplUYnLcZgArKVkn2QCwg/wBKvOFw2SRMyZ+4D8qyfsp2Ut4S4jPbtXWN+EZ11UASrrv6xI8gRvWlcAxV5xc74oSHhSgIGUojCQSTMs33UIyT6Gyxkuxu77R8zSpXfaPmaVFkTOfT+P8Ak8H/AN1v8s1itq11FfQvpWwYuYbDA8nP7hFZt/u5bMDKfcCJ94pMk6dHRix3GynW7Z0+fnepdoGNjPzyq0t2QVQDlJ94+etEcDwq0IDW4JjcaBhyk8jUXNF1BlVwGALkQCSfEj7/AH+NWTh/Z2InWOX4/Gp+Eu21JGTKw0j5NFeFkFmGwnTy0qbZRRofw0quogdTp7gNyZ5fjtT+OwX1LO4g5cqg/ZB6n9I8zyGgqdhsINCAS3I7kctNdPdQ/tH2cOKRVuYhbKqcxQL3jE6iWIYLsdtaKQHIz3iVlGxNlAwMuMwmYlgAsjnR/gqvaJTUpPqzuup0nmDU7hvozsd4CMYxcGR9WNOmmei1zhRtXShiZ0gbj2p35iNPOjJaBGWwS/HwhP1bkrvp46a7ffXdntYnO245aiPn86fxnCMxYOPa/r7xrUPB8G7ttGueQMr4wDtSDhuxi7V9YHPrVH7cdlEtIbqCNZ098Ve8LhJg6k+MSfhQ/tvZDYYg+f8AH3UyYrVmXcP4b3gLa6A6iZBjQfGNKu3YHh5s8Sw8kakgRzPdMzLPhzP8aZwBXCcPnL7ZJg6MdIXy2mT8NqkdhA1ziWFuEZQuYKupiUaTJ3JO5jpVIu5IlJVFm08SuZbTnojH4KaoPZfi63sS5BlyhUjwV8yn72+NX/iKTacdUYfcaofBuO3Vv/RsHglW2v8Ae3GaNf0mI5t01Pwq8vY5sbpMNdoIa1lI1MQJ5+flXnY/s+2HQszEloMUbbDK8FgAecVKNBR3Y8smuKBvEllxHT86l92qW9emvn7ta5fDlrgM6LH4zUoiil2Tb0kB+HiGAAI+/QSY67gV3j+Go5Nwj1gRlPSIM/dXVn6tnJ2Ucum/5VGuDNaS42twQYJIUNvqokabTB2nel/KKdytAnEYW/ca5eDraglEZ2JXJvnVV018T7us/BYNLuUrq1pcovFdTMF8uo9WQCZMSBvFBuLcCv37RU3Dbg+oROXINBmUdV102MdNbRwTBdzh7doRCKB5n7RPvk0kY2ymSVR7GsHYupmW4wcAjJc2LAjZl5EHSZM6HrUlRqKbONzO6jZCAT/iIk/jXOLxGRGcalFLfAE/lVSe2E3t6AAkeVR71hWUqwzA7zr+NV7gnbFr75GTLMx10128qN3LmhFbkmDg06YNxXCrdpc6aZd5zNAMTprIjSIorwRyVaUKQ0AERICgSPDp5VFuS6EbGJHiQZ/Eb0R4e0r76VLao023HZBu+0fM0qV32j5mlTsiAvSCs2MP+uf3fn41UsPhDtA6+H3Vde2n9zY/WP7tVzDJJ/n9/hXPm9jtweg0nD5ENqOkfdUk8MDD5mp1qyNKkiyNKlRWwQgtorBsPbuZtWZgcxEQIP2Y01EUNFpVMoGXop9YCDqA28ec1Y7uHB3Hyfk002F/j/HzrOzKkQ34qwUKBlPM8/dUFrxOrbn50og/C8x1+FNYfhcUBtHnDGZbqmJEnaPd99GOK3SwW+oMqmVwdDoenxrvDYQR0923jrUxcHO+tMk6om2rspnEePhkIyMDmUhiBpHIRO8/fTnD+Kh4+B/pVlxfZi1cGoI8VJU/caCN2ES2T3bsJ01hv4TWcWFSRKHEEHP7xQni/E0I9aNOZ1/qfCn7nZlv/kInoAD7t6jL2PtSWbMzHmx92wgUBgXirnf2mJkKokaAab/f08qm9hBOPskDSW5R9htaJHgqABQunLp8Kn9msGFxVoxsT+4RTQ7Qk/Vl9x94JbdjJCqzGNTABJgVnXCvSPYZnFvD47KGJYrhrbLPM+oxblWjY22Gtsp2ZWB8iINUfgvAxhbSi2QGYg3S0tmY789I2EaV1ylTOPHDkiPxPja5TirOPuRnA+jsptxlX17fdsodM2hzNoM2h1FG/R52r/tHBi6wAuKxt3ANsw1DAcgVIPxoPwTCOMVinZbU3rjAEA7W1CKSDPq+rtPPxqZ2B7Pthb+PhYtPdtskaKT3c3SonQB2iOURyoRlbGnDii45Y2pjEPJyhip30iY948KkmheNVhezDkq6e9v4ii3ROKtg/EcHuXsZbfvmWwgfPaBIF7MItklSICz11rzibC2HtCzNo6kSxLEsJhT4kTsNd6K8HQKuWSWBMzvE+qPcIqrek3i/dW7a6Esxlft7EAg6jeNPEeNJL1KL3oIcTw+IWyVsZjoqqFKAIv2iBc09URudduVc2Me59U3ShEyGy6RBOvM68qKdncSTgrDMArNaUkAQASNQByAPKgli6guujqwYO3d6BgwnedwdB8R10DVDxdp2it9v8RicPhHxGEu3FGfOwAg5Yym4SQZBaGOx18Kkdhu0V7EcOt4jEvmgP3krGZUJBMR60qNSOc6UU4zbbEBrKsVtmEbnmMg3fcAMvxolaCggQMojSOQ5ADw5UFLVDuP6Yr2k9JV+5ea5hlXDWgCqBFQMw2LuWUkkj7OwHXcj8D6ReJu8/S3bLqQQpDGfZOg0Ph1rR+PcF4Vne41q1bBY5tCsaZpIXRZGvjPuqucY7FumIVbIS3h8QMyXBqAqrnc7Tosnxp1NdUT8b07Ni7JcSTF4S1fChSw9YCYVxo4Gp0nbwijdm2BsInWq56POD/RsCtotmh7pzREg3GgxJjSNJqyrT/CEgRd9o+ZpUrvtHzNKgxQX20/ubH6x/doBhBtR7tofqbH6x/doFg/u+f5Vz5fc7sHoErC+6pRXx6VGsNA+TUpQD/SkHY029ehKdNmue6rAsaNn5/Gu1s/PSvQlOIIrGsetLUlBUZTXU06FZLDjWot7zrzNXBas2BIaupPvFNJZinrt0fP86Ye5SjobxFmaXBGH0m35n901Ev4jWJ938hUzgnDbgxFtyIEmZ39k8v40Y+yNPUWXDF+w36p/CqxwvhxvAXHJhX0B5xHQ+Me6rXdWRHWoNlRbQKCNJ5ga7n8a6nG5bOOE+KpEW7wTDC6LhULcJJzAkSdiSJg8tx0p/D4XJnygag6gyWP6RG0kzOlDcdaQfWXrq6D2A4GhOkf4pjwOgopYxFm2sKyAb+0PjM1q2FvWtneDv50DeFMY6c/gVEDxkz+I++n7Dqc5WN9YIM6DXShXF+IgXLeW5by5XnVDrK5TqeWtK9I0dyCa2VW3J+yp1JJ0iTJqgdoezV++y3bvd5mu2UVBmOUlgxOYrDQNDpqJ101vHB+KJfsqZWSsMJB8D7jQnjWLsXVWyrvbL7MqkG26DvEuQR7Ssi6Ea7HSaWSTGi5JtInYLEqqJaURkUKVkysDYgz47nlUexw2293Nk9psx3kaydeQnkIn30P7PO91RiHgPdVCY0AOQF99hnJ0PSj3BmGXWJAiZHw00rdjv+Vo44hYVSMoA8hFRbT+suh3H41IxtxS5hgeW4MdRTdtRIPKQZ/OaD7Cn/IJ7TdnsO1xCbAYM/eEhSfXgISYBHsxuRt4UXfAqFtiBCaIo8RlAA56GiuKsqVlhIGu0+8AazTGA4YFY3GksdpM5R086bx7E8v8nfBuHCxZS2JhZOpLGWYsxLHUmWOtThXk15bcHYzVGc7BV32j5mlXl32j5mlSswI7cH6nD/rH92q/hru1Wftdw27es2RaQuQxJiNBlidSKAWOzeJG9lviv8ajli3LSOzDKKhtkuxc2+fKp9m4OtMWeC3x/wC03xX+NSk4TeH2D938aRRl8KOUfp2DSr3+zbv/AMZ+6nbPC7jGWUqPcT7tYo8ZfBHKP0is42r1VJ1Ck+Sk/hRyxw9UAypr1bU/yp4l+lOsX0m8vwrwVyYCNI/wmuxh7h17t/wn4mjGEsMpeQdWJ8+lSWJ/RorF9A8r/CvW+H3jskeZA/OvH4ZcB1I/H8qPvbJ5U2bDdDW8aMsrAtvhY+0xPuAFTF4HZO65h0LMR8Jippwx6GubeHYctKKhX4Fzv9GO6RBCqqjwAH4VxhW+tX3/AIGnruGc/ZP3U1hMI4uKSpAB306GtTsDap7DFzahON4XZvAC6gMHQyQR7waLuNKH4i024UnXlHPT8591WZGBnfbn0VYbGNntMbd0DKW9oSCAJB3IAIgRvVh4N6NsHatqsNchYl2mdZJIHiduVHv7LJYkaBtSInXnz5/xqXbskMAB6oXfxJ/lS8X+lHJLp7Kl2o4b9EwOLTB2yHezlVUBLZnbuyRzkLrPKKz236KwMPhkS2BiWk3XaSqrlOcEDSVJRRGpJbpptnEMGXUgbxp58jQizw+/EZQCdiSIHnFJPl0h8bi1bezHz6OLtrEW24fc9e0M14liFzgyqggSc2uh5CinCO3SXmNm5hfrFZs1tMoIP2ipkZwOm+gitUTgWRlyzoJMQAx13Hv+4Vkva/0YYy3xD6Tg7JuI75yqMEKn7aklhoddQeZ00peLemP5Ip2jaeFf3NvXN6oIPURofhFdX7cow3JBrzhVoizbDBgQig5iCwMagkaE+NOpPQ/d/GrVo5b2B+znARZtKzqvfPNy6YH945LuBHIMxA8AKKYXD5Ey7gEx+rJKj3Age6pGSm7JJWSpB6afkTWoDdna17SVTXWWmRmymekjA4q9aS3h7qIjH6wEurPsQAy7LvIjWR5Gd2D4fcs2rq3SCTfdgQZlcqBeQ2Aj3UU43w/vEELmKmQNBuCpgnbQ1J4fhsixEeFK0+Qza4A+77R8zSpXfaPmaVKxApYICAnkKGN2swwMG/YXzv2R/wDqpmI/6dv+237prMOxXZW2tlb+JtW8rBXQQWKiJBbTTkY1qtpIaEORd+IekTAWULNibDEbJbuLcdjyAVefnA6kUMxvpQt2rK3HssC+qoHUkrG88jOkVX+J8BwWI4ilsIEIsm44Cd3mzsO7OwOYZG5bEVXfSNwopdAVibaqF2HqMAMqmNBK7TExHjScyqxJI17sl2qTH2O9RSkMUKkgkEQRqOoINGmeAT0rM/QjP0W8DpF4zGo/u7fP760c3xtNNZFx2UXiHpftW77WVtd4VOWRcA9bQERl0hpGp5VbOBcZe/bL3LLWPWgBmBkdREeVZ9c7FrbxV9rloMtzE99aIXMYPrG2x6Zp9Xb8u+0PAxewVzvFYtaF67bOdvVOhAgnQwo0iPeTUvJTo6PCnG0XHtJ2vGE7sC0117t3ulVTB2BLbHQSB764xHa5xe7tMO7gKGd86qqSSADm3JAzQNYIqBwTM/DsJd3ZrFpjuZJtrM9TtrUxMI9wZMhGb2yZED8T0rOcrpAjjhxtg/iHpKa01wnBXWs2iA15HQrtJgGCY5xU3g/pGw+JZVtBiWMA8p5jNsG8D+Yr27wNGtXbE/VlWTKNCpJJJB945cqx7sRau4HiYwt45c7LMZWUtM2215ETBEESDHKipNm8cDe/7YExlPnIqPjOPG0GdrbG2APWUlmPX1AJjxnnUO1hySAN6kcXwu2RmtvoA68gPA+rRtiuEbSCdvHqbavrDgEDmZEgR1qQpoXgrOVTcdi7LtMEgEAkADSdd6k4C+WLkqQA0LPMZRr8ZHuqlkmq6FxHiQs5ZBOadthEb/Go+H48jSCII+zILe9RqvkfuqJ2rDkWxbhWJYd4QD3YgSQObHYDbroKBcKwf0R8qsxskGc2UlGkbv7TknMZPMnbSufJkcZUiuPGpRtl2XESJg++ve+8KhYXEhhoZ8akmk8shXBJjvfeFed94U1So+WQOKHe+8KXfeFNUq3lkbih3vvCl33hTVKt5JA4od76ve+8KZr2aPkkbih3vvCl33hTNe0VkZuKHu9pLcpmu7e9MptsDQLu+0fM0qV32j5mlRYAhlBswdipB+GtVq3xBUSBJAUAQJI0gVZSPqdP0T+FAeB8GtpbVbjK90es8sJUtqBlnQAaAHpNGSbZbFJJOwBjuyt29j1xndoyC0to2x7Rgki762mYZtunOdKseBupeUoySFGW4txQNQNZVt+vSNakv2qwaHKcThxqQZvWhBG4MtoaE9prgxVpLmEurcy3Ic2XFwFY1BCH1oOXTlNCSpWNGVviSuxmBS2MS1sKiXcQzIqgABQioIA2nKW99HbjAGs/xOEvFUFl2KqTm1VNYXQSdQNdfGrLwm+3cgXDDAc2U8zpIO8AfGlUnQZQV2mFGuDoCfGq/wAQ4Y112S3c7kaSVEsZWSonRd1g+emxp9uNWTdFsX7XeaqUFy2X6wUnMDp061JZxnVgR0bUctVb58KEthjrod4ZgBh8PZsSWFpEtgnQkKsT56U3hseyuyzOUkR5HT31MxakrKieYj8utQVdCxuqdebEiFMQY5TvvQnd6FjVbHeIWXdhkfu+baTJ6eFVDGej+9bx9rG2Ft3s8C8t1vYOYA3kH2iLcwOTAHXlcsK6v7Lo3MwwOnXSanJYIkltIiNgPH400VuwSlS4kfhdoSW6aUuJTI6cvOptqyFEARTHESvdkkgRrMj52qlaEUrlZ5a0QZo11Onv/AfdT+EuhpImJ5gidBtPKgo4mj3LZQ51XQEKxWWEZs0REaSJ9voaN2Jlp6/kK1iyRE40NF66/lQS7h1YFWAKkbESD4EGrHj7GYDqKrHF8X3YgCXOw6dWPh4c65c3sdGH1o6PELdhAqKAR7KLpuSSfATMk/eaI8F4l3i+sfW36DyFVS0xPtak6nxqVgb5RgRUrKygmi5Xr6oJZlUbSxAE9JPOvUugiQQQeYMj4iqp6RMDZxPCsQbqd53dp7tsetK3QjC2wynUgtsdKzhPRZd+jW2w2FS79Jwdk5nvd22GxBCvcugOdZEeztEaDe8Ypq7ONtp0bbi8dbtAG46oGYICxCgs2iqCdyTsKV/HW0dEd1V7hItqSAXIEsFB3IGulZJ2kuYu5xC3YvNiCiY3AhE7omw1oAd5fa6E9rvP8XMgjTRzhmJxd7jOFOIOJJt4nGSj2itm0gtkYfu3CAHMs/aMwDzkt4/9ByPPTT2wxeDv2lsu1tGTMCpIkz60xufPb31TcP6XMfiMVa+sI9hAqSAToC2UaMSdYMjltW49tuxlriWGNm5ow1tuN0br4g7EVSPRd6IThLpxGLCm6jEWlGoEGO9nqeQ99PGceI2zQOMcWvWggtWFvXWS4+Q3Db9hVJVSEaWJYAAwPGo3ZftM+KIz2lt58PZxK5bhf1bpcBGlFhlya7jWme13Eu4uWHDBWKYlULQFD9znSZ/xIBHOart7FNiu5xPDxLImFu3cOri22Vb1x7mHYsQFJF19G0OWRypVFNCNl/xnErVr+9u27ek+u6ppzPrEaeNMcU7RYbDWxcv37VtG1VmcANpPq/p6a6TyrIeM9i8Uy4Bb2He7cXBY21cMd8EfLdbCy65hmzMuUzMxzrzG9j8c9vBu2Hvuo4f9Fe1bNlXtupYQwxCkIrrlllEjXXTU8I/TWzbMPfDqrKZVgGB6giQfgaet70G7J8MbD4LD2WkNbtqpBbOR/hzgANG0gAaaUTGJAdV5mfdoTSrTG7RCu+0fM0qV32j5mlVGKT3P1J/UP4VmGK4sVgi4RIUiAGj1ZIIyzuOXStRW3mtQOakfERVb4V2BRIN095lAAUaLAg+sN21Ext51pRbZXFNRTsy3sX6OBcUXMQGW59IzGSpD2YlWCkHd9c3MGrzgsFmxDrbJS1aIBW0qhCzARCkQIMkmCNPGr3dwStuoPTw8ulC7HAWstcNogqwJyt7efr3k6qfETPOllGXY8ckUqKn2K4w+ITELdIfuMTcshsuQkKqeswGgbUzEDwqv8SbFNxm21i4DYHdh0JYDu/8A3QQRBJJJB9raIAq5dieyF7DjFd8Lad9iHuqEMiGRBtyMgzRS9wa4GLIokJkEZRqcq5ySRqFTpWaaejKUemwKnZWwMU2KyIS05IQLlB3JYSSxkidNCepoi+FXoR/5D8xRFuEvoFUQoAG3L31w3Crv6I/+1BxY3OP0I8PtnugDrppPTkDVI7adjLd3BWrNw3A6uzfU6BnI9p8wOkbbRV1tvcVVXupgATnUVF4phbt0CLcFeZddiII/A00k60Sg/wCt9GH+jrstijiGul2sJaDAOYYlwciJ3eb1gCGOukpzqZhfSFjE4lbwuKdn+ut25y5QZYANlPWZkGNtDWocO7P3VkNZSNCDKnWSduRBgz4+FV/tV2BuXcTh79rDK1xcRZZ7huKCttHDMQCwzHSIg86Ebb2iknFJ8WaU21DuOYBr1k20bKWKgtzCkgXCP8WQtHjFEXBg14gPMR76qcydEZeHILZtqMqlcoA0gRAjy/IVMSuLwbKcok8hMT76cUVmBnF/lVe7TW7SJ3txgnrKswTmZjlRQFBJJJgACrFf5VUfSO94YNfo7Bb5xGHW0xAOV2uqimGBH2qhNXOh4ScVaAWHx9u4zqjS1ogXFKsrKTJAZXAIkA1KAqk8cs30xHdg37KnE4DCqwfLcvWRbvWe9ZlJMs1snXWCumlBcT2rxCcOtIz5WfD3i1y7nLuwvG2qIwIhwpzSZ0ApHh3o6I501s2vgWPg5Tz2qwTWQdsr1xcPbs2u8NzEMtv6r1rmRRnusuo1yrG49qoXGu2OJvYfAG3fvWXOHxq3lttkJvYezK5vHOnwPKaEIWhMvZtmalNYVx7tjjAtu6uLvrl4fg8SVVgA1w3ks3iwjUHMx5TInTSrL/bt7BFr3eO9uTdvqxe4RabEYq1bZQ7HIVJw4hAAQpmQJqniZHkahSrEe2nF+I95bs3b72m+jWHTL3ii7fJXvx3eHtMLzZyU7s5QAAddZtD4zG2P7Rxb3bs2Hy2bV71cMVcW5YEgEhWLR6wAiCRLEDx67NyNGmlNZlw2/c4k6XXu3VR7dpD3F6/YCFrt9TcFq2xAkW09dnZZEDNINcdjrvELqX7q4m83cWbX0dLyFrV5jhhnzNAdyLqxKmQZ3k0fG0uzcjUKVV3sJx27jcKcRcGUXL13u0K5SltXyKrdWBVpNWKptU6Cc3bmUE0HwN/NiV9/7pr3i2Pn1Vpjgak3lPSfwNaL/pFuNQYQu+0fM0qV32j5mlXQznC2F9hfKmsXxS1ajvLltMxgZ3VZPQZjrXdk/VjyrPe3PAGxvdqQYUlc4YCMxVToQQSSRA086pYYQ5GhXMaixLKJ0EkCZ2jrXpxafpL8RVYwuBQJbBBLYdBaVjqYCifCeU+dSmvGN9PcfxFK2P4g7axKt7JBjoQfwri9j0QMWdVCe0SwAXpJO243qHwdR6zeQ2HieXn91c8TwwS1eYCTc1IaWWYC6jkIA+FbdWJxXKjg9s8EDBxeGnp31uf3qnHi1oRNy3rt6668xGutZEnY9n4hmdytkZWyou+5a2D9lTlAka+vy3oV6T8Nfw727+FDotyc6LnMMBPrWzIiPDeZpFNvoq8Ndm7jGIftL8RXS3gdiD76wPhPpWxJtWgtiwzQFZ3e7qdpIVhE7xV3tcS4u1nOLWAU/ZVhfYkdZ7zfwprrtk/H8NAxfErdoA3LiWwxyguwWTqYE7mAdPCvF4naLi2LiZyJCZlzEdQu8VimA4ni8V/zmOQG2lvNZVEK20JgyAJIbTcmdANtq/wzj9xuIWbpYl++Qz1BcAnXqGI99FO/0Lx0rZ9J94KaXHIRIdSOoYUxf0B0mfw8etBr98AQIE/ZgVro0cdliGKU/aX4inQartg0X4c8r5H8hTpiyhxHr52qJi8Gl1clxFuLIOV1DCRsYYEU5jnIa30JIPvUkH4gD311XJk9gx6InDuEWcOGFi1btBjmYW0VATESQoAmBSx3DxcHj+PnUyvKm9jLXRUcVgipg6V5hbhtuGq04nChxB+NAsZgCh2kcjStUdMZqWmHcLdDgERPP8Ypnh/B7VgubSBDcMsQWM6k8yYEsxgaSx6mg2Dx5tnqDVgs4kMJBplL8IzhTsemg/a7id3DYK/esIjvats8OSFhVLOTGrQoPqiJ6jei9McQwKXrVy1cEpdVkcSRKsIYSNRoTtRXZNlRxmMwmI4mmGu4WxebuQWd7KOy3MpurblvZUWwW2OtxNtaj3u2bJiGwljD2Vsq74W2QzWyLltLb3Tltr6loC7Ay65gNpqy4vsph3vDEBBbxCo6LeRUDjMoTNLKQzKqwpYGASOdDMR6O7LXcRc7y59f3hCHIUtPdKNedREksbSSCdpAidKqURKY32W4g9vAXVt4YhsKzIln1rRf1Eu5m78lllrrEsSZAncxQvE+ke5kSFtBmsYa8Ui4YW93YabkwpzXYQQS2QzGknsHwcYYNbW56jpk7tVCooyJbXKWLuCqo27H29tBVZvdjFZwAwyD6OIZGLgYdMlqHW4omCxkqwkzGlDlG2UjCXZZLdgs0ePxqw8PwYSOtNYHCZRJ3P3VOt70kFtD5J3pAy77R8zSpXfaPmaVdDOcKWPYXyoXxC0uYZfaDZoIaNOYgjWcu55UUsewvlQ3GoC515R5daZj4+wNgOIhgtshs0FjPqyZ1MT1k71Mb/y++glgr9LXKSSykn7IVQ5AMQfEe9euh4ip3Z1URL/GO50DFZ9Y6KfA6HU+6uv7Xa4hHeBgdGACyZ0gCivD8Kjg50VoOkgH8aefg9nQi0gYRBCgEeRFHi/pJzin0V3+yHW6pDHLzPXQgD4+t/40P7U3bncXVT1bhRlQz9orCnTxMzVp4tfFvu15Fon3GJ98V6cEu8TlBPn8mpuH4iiyXtmW9lOxKC5hrl6yv1eERSpCkG9mMsR+kFjUirf2lN1MJimtXirJh7joPVEEKYOY8xBiI1qNieJE4julBZ3cqAPiSegABJNGcBwFrhPfiVMeoSGXzjahG5Ox5JRiAuyF9sTw+2kKoe0IOrBl0DBlEfAN/Cqvxj0ZXMM9q8rq9pL1mJkXFBuqIgDKYnrsF09WtQu9llUTh2ayc2YgH1GmMwKmcsxusa661Xsbx1b7C0qkd1c1Dbm6pypO+gfWfCaZ/wACJ+TouGI1JA1P89KC4jAQ8z/XoP41H4TjL6iLxZcpymSvrQJgTuB1BO9ScE/eX7kN7EadSRqTT3bFimiSBEUT4U3qnz/IULub7j3UR4MfVb9b8hT2Jk9R7GtBTzP5V7TfFPs+ZpW7s6eE/kfy+Nc+X2Fiv5THKVKlUzCrl7YIgiRXVKsYrvEsBkbTY7VzgsUUIGYBSdZEj+VWG9YDCCKDYvgrfZ9YfA0tF4zTVMmHHhNyCBvBBgcidtK9tcZRmyidtDybwHj4VW8Tg2ViTmHzrTNjiaIwS6q5W0RgSCX+zbPO2x1OsgwYJOla2ZwVWEuMdsFRVZPYb7W2U8g0+zO07UK/3qZxOvXce7nQztDYCu5tuDbuz3qHkW0NwA85PrDn7W8zSezN43r4sFie7eH5CAx36zB+NDb2UjGKRp2G4ibhEA/dHlvR7hODJOZtuVQuH4HMwy6AVZVWBA5UYonklWke11b3rmure9Wj2jmfQNu+0fM0qV32j5mlVmIE7f8AdjyqvXsWBcW0vtNr/P7j8KsNoTbHlVcTs9e+nd96ndi0qzJJzT6wgbac/uoyTZXFJK7A3FJwhdrIBdlUS4LaKIAER5+dZ7iPSxjxca2bVnQ/ZS5Mdf7w1rPHOzt68Dly+Et/KuuyXZEYcM1y2neMfaENp0mNKRJ/C0pxq72DuyPaS9cwy3LigM2pgaQRKmCRGnLWvO2XbDF4fCm7hbSXXVgCGVmhSYLZUaTGnPnPKrJjOEMWOQKFI1G2vlFeYfhDiT6qtHqkawesafJrJSTEbg1YM4fxI4tgjMmZQHIAykHYyhYsBJ5ga/GpmEfEMbiv3a6kIIMsuxcnNoDy0pjBcEuWr9y6tmyruApuh2BYTIJtxAiAdDzPnRlMGyroZYmWY7n+EDQCsov9BKaXVFU4lxXCcNnEYh8j3AwAPrMTuwRQJ6eGo11qNwn0w4C/fSxbuMGuEKha2yqWOy5jsSdNRuRRLtn2LGPtMjW7ZYJcFu4+pRiFykDo0QTuIBFZdxT0E45HtnCuhCBWlrmSLoJkqsGBopE6708Y/gspXs3C1eKiN/OhFzs8jNcIZ076c4Uge17UEgkT5+UUXs4S5lGaM0DNG0x60eEzXX0NvCg4jKSXTBI7HKFAN/EPlAAzOhOm3rZJJ8TQnjtheHK2ILsVCksG1YyVUAEDUkkcqu1sNziql6TOyFzH2LVu0QCt5WeWyzbghoMEZhII0ouNixyNOmwJwD0lYDEMtt3uW7jsFAZIBJMKJE/ExuK0TCYQW5AnUzr8Pyqidl/Rw+DfMFtOe9BBcBiLYAiCAIuTz20BjlVy4Nh76hvpFxbhzkqVUJCwIUgcwZ1rL/gMj/064tsvv/Kotpc+QgkMh9xBEMp+4+YFS+J2XYpkUEa5pMdIjrzprCYN1Oo+8VHJFuWkNFrhTJQpV33Rpd0aXhL4LaOKVd90aXdGtwl8NaOKVd9yaXdGtwl8NaG2QEQRNVftFwO1t3ZYXRlIE6RqCGGqkGCDyIFWzujXjWJ0NB45fBoz4szN+E9/h8lxsrKcjuQQWAuAEgD7TKkxpudqJcK7M2Mx+j2QgLl2Y+sS2wZm5QJAUba9TVzHCk09UerJHmdz40+tiNgBW8cvg7zIi4HBi2sDU8zUiu+6NLujR8cvhJyTOK6t7173JrpLZBp4wlfQraBV32j5mlSu+0fM0qowEkXSBAO38v41137dfnNFKlWtmEL7den5159IaN+X/wCZpUqNsB6b7dev5Uu/br85opUq1sx4MQ3Xp+dL6Q0b/OWaVKtbMI4huvX8q979uvzmilSrWzHgxDden4Gl9Ibr8xNKlWtmPTfbr1/EUu/br8zFKlWtmPBiG69PwNI4huvzE0qVa2Y9N9uvX8RSF9uvzJFKlWtmPBiG6/MGkcQ3X5gGlSrWzHpvt1+ZFIX26/MkUqVa2Y8GIbr8wTSOIbr8wKVKtbMem+3X5kCkL7den4mlSrWzHgxDdfmCaRxDdev4ClSrWzHvft1+ZApC+3Xp+JpUq1sx4MQ3X5iaRxDdfmBSpVrZhh11PnSpUqnYx//Z"/>
          <p:cNvSpPr>
            <a:spLocks noChangeAspect="1" noChangeArrowheads="1"/>
          </p:cNvSpPr>
          <p:nvPr/>
        </p:nvSpPr>
        <p:spPr bwMode="auto">
          <a:xfrm>
            <a:off x="9842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7896" name="Picture 8" descr="http://entertain.teenee.com/thaistarphoto/img4/669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4340746" cy="434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84</a:t>
            </a:r>
            <a:r>
              <a:rPr lang="en-US" baseline="30000" dirty="0" smtClean="0"/>
              <a:t>th</a:t>
            </a:r>
            <a:r>
              <a:rPr lang="en-US" dirty="0" smtClean="0"/>
              <a:t> Birthday Celebration </a:t>
            </a:r>
            <a:r>
              <a:rPr lang="en-US" dirty="0" smtClean="0"/>
              <a:t>of king </a:t>
            </a:r>
            <a:r>
              <a:rPr lang="en-US" dirty="0" err="1" smtClean="0"/>
              <a:t>Bhumibol</a:t>
            </a:r>
            <a:r>
              <a:rPr lang="en-US" dirty="0" smtClean="0"/>
              <a:t> </a:t>
            </a:r>
            <a:r>
              <a:rPr lang="en-US" dirty="0" err="1" smtClean="0"/>
              <a:t>Adulyadej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www.youtube.com/watch?v=mWk4Ccw2Jas&amp;feature=relmfu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– 3D mapping Video</a:t>
            </a:r>
          </a:p>
          <a:p>
            <a:r>
              <a:rPr lang="en-US" dirty="0" smtClean="0"/>
              <a:t>The longest in the world 300 meter.</a:t>
            </a:r>
          </a:p>
          <a:p>
            <a:endParaRPr lang="en-US" dirty="0" smtClean="0"/>
          </a:p>
          <a:p>
            <a:r>
              <a:rPr lang="en-US" dirty="0" smtClean="0"/>
              <a:t>6 months of preparation, </a:t>
            </a:r>
          </a:p>
          <a:p>
            <a:r>
              <a:rPr lang="en-US" dirty="0" smtClean="0"/>
              <a:t>Budget 40 millions baht</a:t>
            </a:r>
          </a:p>
          <a:p>
            <a:r>
              <a:rPr lang="en-US" dirty="0" smtClean="0"/>
              <a:t>Total participant: 200,000 people/day</a:t>
            </a:r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Events are special events associate with ceremony, tradition, art and religious aspects a s a celebration or culture confirmation and are usually a prominent part of a larger cultural events</a:t>
            </a:r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งานเฉลิมฉลอง</a:t>
            </a:r>
            <a:r>
              <a:rPr lang="th-TH" dirty="0" err="1" smtClean="0"/>
              <a:t>พุทธช</a:t>
            </a:r>
            <a:r>
              <a:rPr lang="th-TH" dirty="0" smtClean="0"/>
              <a:t>ยันตี 2600 ปี ณ ท้องสนามหลวง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8914" name="Picture 2" descr="http://t1.gstatic.com/images?q=tbn:ANd9GcTcJ5h0Outvh8R289NUvSKN1BUZkwZQBdkpjPcnWVfEbjYFNSb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840760" cy="4302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เย็นทั่วหล้ามหาสงกรานต์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9938" name="Picture 2" descr="http://t2.gstatic.com/images?q=tbn:ANd9GcTK1K9BlJaCrYYz8PAEUXYM0hpI08NzgovBlGYHzwVLh8OOOF1n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534639" cy="2695679"/>
          </a:xfrm>
          <a:prstGeom prst="rect">
            <a:avLst/>
          </a:prstGeom>
          <a:noFill/>
        </p:spPr>
      </p:pic>
      <p:sp>
        <p:nvSpPr>
          <p:cNvPr id="39940" name="AutoShape 4" descr="data:image/jpeg;base64,/9j/4AAQSkZJRgABAQAAAQABAAD/2wCEAAkGBhQSEBQUEhQVFBUUFxQVFBQUFBQUFBQUFBUVFRQQFBQXHCYeFxkkGRQUHy8gJCcpLCwsFR4xNTAqNSYrLSkBCQoKDgwOGg8PGiwlHyQsLCwqLSwpLCwpLC0sLCwsLCwsLCksKSwsKSwsLCwpLCwsLCksKSwsLCwpLCksLCksLP/AABEIALoBDwMBIgACEQEDEQH/xAAcAAABBQEBAQAAAAAAAAAAAAAAAQIDBAUGBwj/xAA9EAABAwIEAwYFAgQFBAMAAAABAAIRAyEEBRIxBkFREyJhcYGRMkKhscEj8BRictEHJIKy4RVSc/EzQ2P/xAAaAQACAwEBAAAAAAAAAAAAAAAAAQIDBAUG/8QAKxEAAgIBBAEDAwMFAAAAAAAAAAECEQMEEiExQRMiYVFxgRUysRQjQpHB/9oADAMBAAIRAxEAPwDxNCIRCiSBCWEiABIlQgAQhCABCEIAEIQgAQhCAESoQgAQhCABCEiAFQhCBghCECBEoS6UDEQndmlFNADEKQMCWEBRFCXQVKhKwojFNKGJyEDoZpT6dAu2EpWU5VhuEdBkW/d0myNog7EyBFxuo6rIJC6XLOH3VsOXNjWwuluqHdyHRfaWyR10lYeYNgi0GCD5gqKnbolw0U0JYSKwiAQhCABEISoASEJS36IQAhQhCAESoRpQAITgwqTSlYyGEugqVKiwoiFNL2akTQUAJoQISlMKAHakqY0p2pAxUqbqRKQCpU2USmIcklJKJQAqE0uRqQM1MlpB1RoIsvpDIuBcBVwdMmi1+tg1OJM6o70XsQZXzHRxBaZBXR4Hj3FUqLqVOs9rHzqaDYyIPlbopKdRaRU1ydHgcABjKn8OHPp4c1KdWoAYdhzrFKs4j5hBba5aRE3Xm+Od+o6NpMeS7bg3NqYw+OFUt7zaZZJg6pcDEAnY+V/FcTjXzUdFhNlnh+/8E4rhldIlQrwEQiEIAAp8FTDqjQTAkfcKBSUapa4EbhJ9DXZoVqA1VXSQJIuOZ3A6rPq0o8Qdj1HW61sTQcQ0bgw7zc4WA8h91XxmVvpxqBEi0iLKELqyzJV0Zyk0oNJOU7KxEIJSSkMVCSUSgBUmpIXJNaYhWlICk1pEAPlNlISkTAVCRCAHakSmpUAGpEoSIAVIhKgBE5qanMQA4hCSUSkB0HDtVtNjy6oB2zHU9nksMggugbGOUrBxDAHEA6h1VrL6lnDlG3jIuPZUyope5sBsJITksKYhpCE4hIkMRK1IlCYHWcO5hTw+LwlSuNdNrml4N+5qg25xvC9C/wAZuL8FiMPRp4d7K1QPL9dO4YwAgsJ6kkGP5Z6Lx/HGCwcg0W85lafDGRvxlZtGndztug8T4JQTktqHkdOzFemFdBxdwu/A13Uqu42sYcOoPMLBcm47XRBO+SOUhckdukSokLrT1EphKAI3pE526QpgNQlQgAhCJQUAIhCEACVIlCACUicQkQAKbCYcuc0Buq7R4XMAE8lCupwuX9m1gYWS8d8k6mggSR4EWMbquc9qLsOLezmKtLS4g7gkHzCQJ+Iqanud1JPuZTAplTq+BEQnJUCLGB5qqrOE3UMpLsPA1KAhCYDuzKaQhLySHwMQlUjaYImb9I3vsmJk2YHvN/pb+U7A451MhzTBBkEWIPVMzH4x/S1QMKUHSHNW2bOZcR18TSivVqVdDm6A973BgIfqgExe3ssklJT2I8vpP90pN027IpURPF0icU1ACKVRJUDBxSJSEiABCEJgCEJEAKkQlQAIQhAAhEKXD4cvcGtu5xgCQJPSSgaQlKiXuDWgkuIAABJJNgABcldDmFdsd0t1l1OY1NeXCblpENuDN9ymZFlIdTqGoez0vaQ4M11mlocYDCWyDM2M9zYoZhnmq6f1akEB51HWakAHYlxPeaJ5nwWeck39jZig4r7mJjG6ajxEQ426X2UJK1s6y2r/ABDi9sFwbUd8rWBwmCTYQZHoqOpjOXaHqZDB5AQXeZjyVsZJxTRmnCpNMrgpUwJwUysu5Y2S7+lx9hKpyruU1Ic7+l/+0qiVBdsk/wBqCUqaEpUyI6EqAlAUbGIG3Qxtx5j7pxCfhWy9g/mb9wlYUXOI8L2dVo//ADpk+ZBWfSdA/wCFtcaj/NeVOn9lhz0UcfMESy/uY4FDk2UpUyAialQEwAIJToTUDaBCREIECRKiEAIhLpSQiwBCUBLpRYDUJxCSEx0AE7LtODuD3V6faEaGuhza1nPboeB+nS1DUSZadUNvvIg8dh6ml7XRMOaY6wQYXtGSZcX1DDG9m86gabYIOxFSmD3XR0htzAcCCseqyuCpeTVp4KVtspZjWwmEa3U4F8iCwk4h8GDWcYk97UAC6A1oESQsV/FeFa97tJmwaCAehLu6JBudi21pXaZ7w1pLnNFRrLi1QMYC91m2bbkYDhuSREBcdmnD+GZSqVKssawRpaWse6o7SdnCXEgkWa2N+RXPhLHLidtnR92240cTnmeVMTVL3kx8jJOlrRYASbmBcm5WanON7JF2opRVI40m5O2BCVBSSmQLGGO/kfsoFLh5v5FQhLyPwKEIcEBMQ6VJTbKjCsUQoS4LIrkk7FPwVD9Vn9bfuFapslTZbQmvTH87fuszy8M1ejyhnGY/zR8Gs/2rBW7xa3/Mv/0/ZYUK/C7gmZsq9zscCgpzWJXBWWQojhK1qmo4cu2BP2VwYCBdQlNRJwxuRQKiKsVWwodKkmRaGhKQlAToTFQ0MT6dKTCAFq4TCwIsdV7Tt1mNtx6FRlKh0lyzPdhVG7Drr8PlFhpaD1jl4kmwUD8vZUlrS3UDHdIM+xhVyybOyjHlWVvb4OVFNOAV/FYItJ6hVajNoUlJM0JEBamkKctsoXBSTBofhKWp4Hj9r/hepcL1qpLQfmLQPAOsvNsqZ3vHkvUOGmHUwn5fwCfwufrXdI0YEY/GfGNTDVjRwpbTbdzxAdLnEQb7EtYJjeVzXEWfDFUadSo6a5JY5okaWs2qX31B3XdrkcV0C7EVXnm8j0Fh9Auec1X4MOOlJLlefI8uScW4+GNKEJFsMY+o0f36eiZCmrxNlERZCESUjY+RUZqHqpaY7p8lChDHFqVg3H0+vspGN78ardb+ew8UgaTfp+5Q2Oh+Fpazp8zPSB5+Sma3SeX75J2DAbLwDLQYJgiTYT9bJ2ILiQXXJBk8zB0yfHu7+KrlyXxjSsv4Npcr+Cp9nVY83DXBxA3sVo8OYBrANYBJAJB5A7LbpHCl5a8PDXWkBvcPJ1+UxI6LiZdR73FI6UIukcHn7u0queAYO0rGNJd5nOSRqAvBItcW2IPRcs7AHaNt1v0+ZbEYsmPdL5KNKkVc/wCnrRy7K5cJW7VyoDSAOpP4Cry6tRlSLsem9tshyjIP09hvq8dojyVvEcP6jpPdcdgRE+UrqcE0UMKHC9V/wyLAGQD4fC4/+1zeLw5JJMl3U7+658ssnK2zTGCqqORzDKtDttvDceSycRh9J8Dcf2XdYuiKo1EAEWcBzIgao5SI9ZWJmWC7sEWbdp5ub0v02XTwZ2+zHkwq2jmoTwE+o2T+9k+kxbGzLGNuhlJkuC1sETI6kgX/AHsjBYPqOR284UjhocCLRzifDyVDypyosyYWoNl/ibM9LG0KVhA1kcxA5/zGT5QFgYZhEFtj4KfEUgX92TYEzEyRtZaGCwgU8uWzLpdOsUOC/UwYq0xUMAn4p67H7bfZYlbAxbqunwVKGlvymfePFZ2Kwxny8IXPhlcW0dJY02mc3XpQq/ZytfHUuipCkt+PJaKsmOmT5Ng51OmAI5T+QvQsmwDnCm1tUDtC4OhsEN0mQO8ZkW5brgcDULZA2MT6Lu+HMWe6BYtk3Njbayw6ly3X4NWCMK+SrxvlNNjwKY7pZNySZ1ObedjaY8QvOMVQgle0cU0BX0uEHuQ6NgZJjy/uvJ87wxY8gjxV+mlTor1MPbZikIT9MlMIXROaBKEShBFE9Mdx3l+QoCFZpnuOUMJEmOA71tpVmi3cdbfVQ0WLVwGD1OCpyTUUaMWNyZr5Nw4atM2MWP35dbqY5Ge1bq5X9JJM+q9E4RwrBRAjksvPdLXmF5j9RySyygujt+hFRMbDtuT1P0Gyk/gSSjDnmuiyii03IVWXK4ckoY0+DIzhkU2A8hp/0jYen5WXhcrDiTv6Qu1z3L2voEtu5p1AdQN2+32VDJaDbOt5dfBWY9Q5YqXZRLDWXcY+EyjvgAbqY0u8T6DyHNdPisI1p1RaDAHU7DwXP4gaQhKT5ZbJpcIuPqayOjQGiNoAhNOW6pUOCqR6rawLhMqV88koqzErcPljSYm3t0d6SVzubYWGm5BFx4jmPovUXkOauD4vwJYQfkdseh/7SteKcU9t9lGbH/mvBw1fS8WABHxCOk3Huq4oK5WwRJkWUfZu5rpX8mW0+0dDk+XambXj9/vwVHNMudrIAmBeByHPw3XUcJUpHom8SDsy4D/7AJ8gZj3j2XEjqWtQ4m+WFSx8nGDDK5hGoeVJRC6Dm2ZJQVcGzhKUhLWwkkuO/O31hQYPExC6LEik+lNNpa4C8nUDbytzVc0nFtPkjjTUuTznNLOMKi14haGbthxWQSt+HmCKcr9xaw5uuuyR0Nk87D8rjKFS66DK8dcKGeLaJ4ZcnW1sQQzmuI4moapcF3OBp9oDztK5vPqQuo4/bTL8i3KjgHshNIWjiqQ5Kg5t10oys5M40MKagpIUykstPcPomNujV3VYwOAqVNRpsc/sxreWtLgxo+d0bCeZUWTXI2gCTABJ6ASfYLRwlbTBn0VbLscaRfG7xE84mT+FLhqLqjrAlZ8q7vo1Ym0+OzuMo42ayk5kuY7T3XBrXX6QTz2lPOMNZzSBqkS43AnnCiyrhFoZrrODfDmtPCYqkxwYyJNpK83keGMm8KtnZSm172amV8GPqgd9rSRImY8ieX1WvgcqbSZ3g9lRvdqMdDmkDaqx4iWnoJj6qrnXG9CgKdFrx2gBkj5p6Ll8y42c7moQxTyxqUeyiWSnd18HR45zGtmm89pv3jDInlYx5/VZuR13GtpIiTPgTzgixXFYzPS47n3hGXZw9lVr9UwdiVsegez2rkjHU81I94qZVroTzXn+fUNHuu04N45w+JigajRXj/4ye8YEmOthKxONME17qjGGX09wPeJ6wVLTYMk47WuTM8+xveYmWZhhGsHbdoXzfS5oEciJvKzcfnzWPAp7OJguMWG0xzXF4zNmh7hJlpN5tbcArNrZmXOmSSesrprSKaipJKvjkg9VtvbZ6lhuK2gxqLusR9yVaqZk2rLXhpY6JDtgD1j6ELyZmY6Ykn0lbuA4jNO5PvB9pV/6VpZx7al9b/4U/qOdP4+hv5jwy9ryKINQbQBJgibHmqdTIq3OkR492OvxAwfRXMHxSHQSenT36FNx2cVSC5rCKQsXCIkzcx8I6T+VdqtFiw4t0ZNvwR0+pyZJ00kjT4OABIPkqHF2KBqkTtZTcJYiawH/AHHqsLjXuV3hxAOoxeLTaB6hed02j9TVSbdUr+51s+p9PEqV2Zv8Y3QXOe1hBA7MzrM/MGxt4qNmbs6/QrFrkk3M+sqKV3v6OByv6uZ02FzO+48I+y6jLc1puYWdpDtri3vK80ZUjmrNPGkeavxaTT77yK1/r+DHqNTncNuOVP69/wAnX4zKDUBJcxo5S658g2T7rlcdhNDt5HUXCnp5oYiSq+JrTutUtLp4x/t3ZjxarUuVZar7UQtat7IsCH3NQNPSJjxN/sue7RXsvxmkj9/XksrxLybo5pLo9GygPpghzXARDXFrmtdB3bqA3F1g8UsILrttFtTQe9EECe9Yg2W5wrxOWPAIDpF2gNLT4OkKDijOw/Eu1U6NLQA1mmm1o7tg1xPxAgx4QI2WbPghiS2yv8G/FnnNe6NfNnnGIY4GHAg7QbH6qrWpkG+/TzE/lXs8zDtak/T8KjRbqMFwaOriY8lZjtx5M03yQ9i7oUfw7uh+iuUtTj3WFx6NBP2CY6u8fKB7/lX8FRUJt+91ZwWZVKMmk9zC4FrtJjU07tPUearhpvsOf/CGbhRqx8rkRpuupyvjTscEcOKbNXaGo2t87Q5ulzIi9w078lzdWzjyBuI28k2lVJIBcQ2RfeAdzCrnjU1UuizHNxdrs0KOd1b6qjnA37zib+qc3NiDM/VUMRiy6B3SG2BDQ0uE7uIuSooB6pejB+CXrTXFlrMcVqeHzJtz6bKatX/nB8isxykY0SFJQSX2Ib7bvyWqeKdz9FLSxnej6nYpezDnNabAkX6DmnZzgW0jAPKdknFdFickrJcBnD8Nim16DtNRhkOgOAJBBsZBEE+67nizjcYilTrUmup1n0/1wJ0PqgBgdTE2iN/ATtfy0PSOck8XKafRH1FzaLD2PLjYyZJnczckz1Q3Dvn4fqFVSQraZVaLrsI8G7SPqo3y2QearhOa66OQ48FpmNc0ANtCuHP60NDXuaBctDiGuM/OB8Q5XWdUpGAdpvzHqOqZFgi9yGridPw5xScNiGVyxr9BnszIaZERbaPXZHF+c/x+I7cNazUbsbs3YSOthdc9TcOY+pC08qaHOIDeW8yFV6EYvf5LlkcvazLxRIdA5WTZW6zLS7EOtsAY82hZdbAvLiWwRJ+EzF9oVybZTKFFdJqRUDhZ0jzCYpqypomZfZW2vYRD3adu9BcYPMNG/kqtKiY6eCZVpIbaE8cXRJTbqIAIv12sn4ikab3NdZzTB8wo6eGJa6PlHLxMJmKp6HRM2H1EwoW7LNqro1G5kGQWvBIiY1TzNtTQOW46rQqcZuNM03EuBtDiSPUFcsEsjp+FZGc48Ii0m7ZaqMLw57WGGwXFrTpbqMDUdhJMKpCd2hiJMc+ltjCcXiBAg3kzM3tblaPZQp2Ms5bjXU6g75pgzqMvgiD3SG7gmBsd1qOxeGZVJAa4MqFzTNQkxiRpG4Dh2UnrtdYmMGyrhQi7Q5KmdJXqUWhhIp6nMquD2CqL68S0OJdcgkUwBfa8c6Od4VjG0uzAAPaR3ajXlocAw1A8fFE7d3eFlhBqE3JJO0kyYGwTESYeuGuBLWvHNrpAI6S0gjzBSyxzj8jTMRL46NuQfVQuQgZfw2Uar6gG9Yk+ytMyNu5qAdACAfDddT/h4wHC1pAP6tLe/JyoUaY/6vhxAg18PIix77Vnjl3ZXjOo9HGOnWe/wZFbKaVzMCSI1C5G4BI3UVTIXGk6rSbUcxkFzo1NHm4WC9z/AMb8M0ZdZrR+uw2AF+xq3+i8Kp46oKDmCo8MO7Q5wab82zBVs04VTM+nhDLdrwU/4yII1F0XJIifAAKGviXPcXOuT+7dFG5Ip0ZrfQqRCUIIiQhKVZj9MebvwiycYXZVhKAhKECSN/E5IxmDp1jXaaj7iiPiazURc9ecdFLw9wTi8fTq1MO1rxR+MFzWumC4BrdySAqouzypCPb/AJKpUMzq0g4UqtSmHQXBj3MkiYJ0m8SfcqGFW2mzZq4JKMo8WhcIxjm1O0cQ4Nb2cC06hIPTu6vVW8pzMUaklmschq08xE2M7LNp/EnOP6quUFscjI58pJGlmGbvqVnVKWqkO6DpcZsIuRHQqWlkdRzQ5oDz8wa6XtPRw3lUx8Df/IVbrVC2qS0kHU64MH4uoWjTw3MpyPgGF4OnUP6ajZ95us3E4trnToa3lDQYPjdek1aDamFl7Q86d3AOPPmV5lTFnfvqlniovgeO2uWSNxAI5giZuCD0gRZQ6ynVBceSYN1mbJtGrk5+LqdP5WZjnTUefEplGodW590OTiubCT9qRGiE8IGymVjYSgJ0bqbBUwTcA+YlRfZJI//Z"/>
          <p:cNvSpPr>
            <a:spLocks noChangeAspect="1" noChangeArrowheads="1"/>
          </p:cNvSpPr>
          <p:nvPr/>
        </p:nvSpPr>
        <p:spPr bwMode="auto">
          <a:xfrm>
            <a:off x="9842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9942" name="AutoShape 6" descr="data:image/jpeg;base64,/9j/4AAQSkZJRgABAQAAAQABAAD/2wCEAAkGBhQSEBQUEhQVFBUUFxQVFBQUFBQUFBQUFBUVFRQQFBQXHCYeFxkkGRQUHy8gJCcpLCwsFR4xNTAqNSYrLSkBCQoKDgwOGg8PGiwlHyQsLCwqLSwpLCwpLC0sLCwsLCwsLCksKSwsKSwsLCwpLCwsLCksKSwsLCwpLCksLCksLP/AABEIALoBDwMBIgACEQEDEQH/xAAcAAABBQEBAQAAAAAAAAAAAAAAAQIDBAUGBwj/xAA9EAABAwIEAwYFAgQFBAMAAAABAAIRAyEEBRIxBkFREyJhcYGRMkKhscEj8BRictEHJIKy4RVSc/EzQ2P/xAAaAQACAwEBAAAAAAAAAAAAAAAAAQIDBAUG/8QAKxEAAgIBBAEDAwMFAAAAAAAAAAECEQMEEiExQRMiYVFxgRUysRQjQpHB/9oADAMBAAIRAxEAPwDxNCIRCiSBCWEiABIlQgAQhCABCEIAEIQgAQhCAESoQgAQhCABCEiAFQhCBghCECBEoS6UDEQndmlFNADEKQMCWEBRFCXQVKhKwojFNKGJyEDoZpT6dAu2EpWU5VhuEdBkW/d0myNog7EyBFxuo6rIJC6XLOH3VsOXNjWwuluqHdyHRfaWyR10lYeYNgi0GCD5gqKnbolw0U0JYSKwiAQhCABEISoASEJS36IQAhQhCAESoRpQAITgwqTSlYyGEugqVKiwoiFNL2akTQUAJoQISlMKAHakqY0p2pAxUqbqRKQCpU2USmIcklJKJQAqE0uRqQM1MlpB1RoIsvpDIuBcBVwdMmi1+tg1OJM6o70XsQZXzHRxBaZBXR4Hj3FUqLqVOs9rHzqaDYyIPlbopKdRaRU1ydHgcABjKn8OHPp4c1KdWoAYdhzrFKs4j5hBba5aRE3Xm+Od+o6NpMeS7bg3NqYw+OFUt7zaZZJg6pcDEAnY+V/FcTjXzUdFhNlnh+/8E4rhldIlQrwEQiEIAAp8FTDqjQTAkfcKBSUapa4EbhJ9DXZoVqA1VXSQJIuOZ3A6rPq0o8Qdj1HW61sTQcQ0bgw7zc4WA8h91XxmVvpxqBEi0iLKELqyzJV0Zyk0oNJOU7KxEIJSSkMVCSUSgBUmpIXJNaYhWlICk1pEAPlNlISkTAVCRCAHakSmpUAGpEoSIAVIhKgBE5qanMQA4hCSUSkB0HDtVtNjy6oB2zHU9nksMggugbGOUrBxDAHEA6h1VrL6lnDlG3jIuPZUyope5sBsJITksKYhpCE4hIkMRK1IlCYHWcO5hTw+LwlSuNdNrml4N+5qg25xvC9C/wAZuL8FiMPRp4d7K1QPL9dO4YwAgsJ6kkGP5Z6Lx/HGCwcg0W85lafDGRvxlZtGndztug8T4JQTktqHkdOzFemFdBxdwu/A13Uqu42sYcOoPMLBcm47XRBO+SOUhckdukSokLrT1EphKAI3pE526QpgNQlQgAhCJQUAIhCEACVIlCACUicQkQAKbCYcuc0Buq7R4XMAE8lCupwuX9m1gYWS8d8k6mggSR4EWMbquc9qLsOLezmKtLS4g7gkHzCQJ+Iqanud1JPuZTAplTq+BEQnJUCLGB5qqrOE3UMpLsPA1KAhCYDuzKaQhLySHwMQlUjaYImb9I3vsmJk2YHvN/pb+U7A451MhzTBBkEWIPVMzH4x/S1QMKUHSHNW2bOZcR18TSivVqVdDm6A973BgIfqgExe3ssklJT2I8vpP90pN027IpURPF0icU1ACKVRJUDBxSJSEiABCEJgCEJEAKkQlQAIQhAAhEKXD4cvcGtu5xgCQJPSSgaQlKiXuDWgkuIAABJJNgABcldDmFdsd0t1l1OY1NeXCblpENuDN9ymZFlIdTqGoez0vaQ4M11mlocYDCWyDM2M9zYoZhnmq6f1akEB51HWakAHYlxPeaJ5nwWeck39jZig4r7mJjG6ajxEQ426X2UJK1s6y2r/ABDi9sFwbUd8rWBwmCTYQZHoqOpjOXaHqZDB5AQXeZjyVsZJxTRmnCpNMrgpUwJwUysu5Y2S7+lx9hKpyruU1Ic7+l/+0qiVBdsk/wBqCUqaEpUyI6EqAlAUbGIG3Qxtx5j7pxCfhWy9g/mb9wlYUXOI8L2dVo//ADpk+ZBWfSdA/wCFtcaj/NeVOn9lhz0UcfMESy/uY4FDk2UpUyAialQEwAIJToTUDaBCREIECRKiEAIhLpSQiwBCUBLpRYDUJxCSEx0AE7LtODuD3V6faEaGuhza1nPboeB+nS1DUSZadUNvvIg8dh6ml7XRMOaY6wQYXtGSZcX1DDG9m86gabYIOxFSmD3XR0htzAcCCseqyuCpeTVp4KVtspZjWwmEa3U4F8iCwk4h8GDWcYk97UAC6A1oESQsV/FeFa97tJmwaCAehLu6JBudi21pXaZ7w1pLnNFRrLi1QMYC91m2bbkYDhuSREBcdmnD+GZSqVKssawRpaWse6o7SdnCXEgkWa2N+RXPhLHLidtnR92240cTnmeVMTVL3kx8jJOlrRYASbmBcm5WanON7JF2opRVI40m5O2BCVBSSmQLGGO/kfsoFLh5v5FQhLyPwKEIcEBMQ6VJTbKjCsUQoS4LIrkk7FPwVD9Vn9bfuFapslTZbQmvTH87fuszy8M1ejyhnGY/zR8Gs/2rBW7xa3/Mv/0/ZYUK/C7gmZsq9zscCgpzWJXBWWQojhK1qmo4cu2BP2VwYCBdQlNRJwxuRQKiKsVWwodKkmRaGhKQlAToTFQ0MT6dKTCAFq4TCwIsdV7Tt1mNtx6FRlKh0lyzPdhVG7Drr8PlFhpaD1jl4kmwUD8vZUlrS3UDHdIM+xhVyybOyjHlWVvb4OVFNOAV/FYItJ6hVajNoUlJM0JEBamkKctsoXBSTBofhKWp4Hj9r/hepcL1qpLQfmLQPAOsvNsqZ3vHkvUOGmHUwn5fwCfwufrXdI0YEY/GfGNTDVjRwpbTbdzxAdLnEQb7EtYJjeVzXEWfDFUadSo6a5JY5okaWs2qX31B3XdrkcV0C7EVXnm8j0Fh9Auec1X4MOOlJLlefI8uScW4+GNKEJFsMY+o0f36eiZCmrxNlERZCESUjY+RUZqHqpaY7p8lChDHFqVg3H0+vspGN78ardb+ew8UgaTfp+5Q2Oh+Fpazp8zPSB5+Sma3SeX75J2DAbLwDLQYJgiTYT9bJ2ILiQXXJBk8zB0yfHu7+KrlyXxjSsv4Npcr+Cp9nVY83DXBxA3sVo8OYBrANYBJAJB5A7LbpHCl5a8PDXWkBvcPJ1+UxI6LiZdR73FI6UIukcHn7u0queAYO0rGNJd5nOSRqAvBItcW2IPRcs7AHaNt1v0+ZbEYsmPdL5KNKkVc/wCnrRy7K5cJW7VyoDSAOpP4Cry6tRlSLsem9tshyjIP09hvq8dojyVvEcP6jpPdcdgRE+UrqcE0UMKHC9V/wyLAGQD4fC4/+1zeLw5JJMl3U7+658ssnK2zTGCqqORzDKtDttvDceSycRh9J8Dcf2XdYuiKo1EAEWcBzIgao5SI9ZWJmWC7sEWbdp5ub0v02XTwZ2+zHkwq2jmoTwE+o2T+9k+kxbGzLGNuhlJkuC1sETI6kgX/AHsjBYPqOR284UjhocCLRzifDyVDypyosyYWoNl/ibM9LG0KVhA1kcxA5/zGT5QFgYZhEFtj4KfEUgX92TYEzEyRtZaGCwgU8uWzLpdOsUOC/UwYq0xUMAn4p67H7bfZYlbAxbqunwVKGlvymfePFZ2Kwxny8IXPhlcW0dJY02mc3XpQq/ZytfHUuipCkt+PJaKsmOmT5Ng51OmAI5T+QvQsmwDnCm1tUDtC4OhsEN0mQO8ZkW5brgcDULZA2MT6Lu+HMWe6BYtk3Njbayw6ly3X4NWCMK+SrxvlNNjwKY7pZNySZ1ObedjaY8QvOMVQgle0cU0BX0uEHuQ6NgZJjy/uvJ87wxY8gjxV+mlTor1MPbZikIT9MlMIXROaBKEShBFE9Mdx3l+QoCFZpnuOUMJEmOA71tpVmi3cdbfVQ0WLVwGD1OCpyTUUaMWNyZr5Nw4atM2MWP35dbqY5Ge1bq5X9JJM+q9E4RwrBRAjksvPdLXmF5j9RySyygujt+hFRMbDtuT1P0Gyk/gSSjDnmuiyii03IVWXK4ckoY0+DIzhkU2A8hp/0jYen5WXhcrDiTv6Qu1z3L2voEtu5p1AdQN2+32VDJaDbOt5dfBWY9Q5YqXZRLDWXcY+EyjvgAbqY0u8T6DyHNdPisI1p1RaDAHU7DwXP4gaQhKT5ZbJpcIuPqayOjQGiNoAhNOW6pUOCqR6rawLhMqV88koqzErcPljSYm3t0d6SVzubYWGm5BFx4jmPovUXkOauD4vwJYQfkdseh/7SteKcU9t9lGbH/mvBw1fS8WABHxCOk3Huq4oK5WwRJkWUfZu5rpX8mW0+0dDk+XambXj9/vwVHNMudrIAmBeByHPw3XUcJUpHom8SDsy4D/7AJ8gZj3j2XEjqWtQ4m+WFSx8nGDDK5hGoeVJRC6Dm2ZJQVcGzhKUhLWwkkuO/O31hQYPExC6LEik+lNNpa4C8nUDbytzVc0nFtPkjjTUuTznNLOMKi14haGbthxWQSt+HmCKcr9xaw5uuuyR0Nk87D8rjKFS66DK8dcKGeLaJ4ZcnW1sQQzmuI4moapcF3OBp9oDztK5vPqQuo4/bTL8i3KjgHshNIWjiqQ5Kg5t10oys5M40MKagpIUykstPcPomNujV3VYwOAqVNRpsc/sxreWtLgxo+d0bCeZUWTXI2gCTABJ6ASfYLRwlbTBn0VbLscaRfG7xE84mT+FLhqLqjrAlZ8q7vo1Ym0+OzuMo42ayk5kuY7T3XBrXX6QTz2lPOMNZzSBqkS43AnnCiyrhFoZrrODfDmtPCYqkxwYyJNpK83keGMm8KtnZSm172amV8GPqgd9rSRImY8ieX1WvgcqbSZ3g9lRvdqMdDmkDaqx4iWnoJj6qrnXG9CgKdFrx2gBkj5p6Ll8y42c7moQxTyxqUeyiWSnd18HR45zGtmm89pv3jDInlYx5/VZuR13GtpIiTPgTzgixXFYzPS47n3hGXZw9lVr9UwdiVsegez2rkjHU81I94qZVroTzXn+fUNHuu04N45w+JigajRXj/4ye8YEmOthKxONME17qjGGX09wPeJ6wVLTYMk47WuTM8+xveYmWZhhGsHbdoXzfS5oEciJvKzcfnzWPAp7OJguMWG0xzXF4zNmh7hJlpN5tbcArNrZmXOmSSesrprSKaipJKvjkg9VtvbZ6lhuK2gxqLusR9yVaqZk2rLXhpY6JDtgD1j6ELyZmY6Ykn0lbuA4jNO5PvB9pV/6VpZx7al9b/4U/qOdP4+hv5jwy9ryKINQbQBJgibHmqdTIq3OkR492OvxAwfRXMHxSHQSenT36FNx2cVSC5rCKQsXCIkzcx8I6T+VdqtFiw4t0ZNvwR0+pyZJ00kjT4OABIPkqHF2KBqkTtZTcJYiawH/AHHqsLjXuV3hxAOoxeLTaB6hed02j9TVSbdUr+51s+p9PEqV2Zv8Y3QXOe1hBA7MzrM/MGxt4qNmbs6/QrFrkk3M+sqKV3v6OByv6uZ02FzO+48I+y6jLc1puYWdpDtri3vK80ZUjmrNPGkeavxaTT77yK1/r+DHqNTncNuOVP69/wAnX4zKDUBJcxo5S658g2T7rlcdhNDt5HUXCnp5oYiSq+JrTutUtLp4x/t3ZjxarUuVZar7UQtat7IsCH3NQNPSJjxN/sue7RXsvxmkj9/XksrxLybo5pLo9GygPpghzXARDXFrmtdB3bqA3F1g8UsILrttFtTQe9EECe9Yg2W5wrxOWPAIDpF2gNLT4OkKDijOw/Eu1U6NLQA1mmm1o7tg1xPxAgx4QI2WbPghiS2yv8G/FnnNe6NfNnnGIY4GHAg7QbH6qrWpkG+/TzE/lXs8zDtak/T8KjRbqMFwaOriY8lZjtx5M03yQ9i7oUfw7uh+iuUtTj3WFx6NBP2CY6u8fKB7/lX8FRUJt+91ZwWZVKMmk9zC4FrtJjU07tPUearhpvsOf/CGbhRqx8rkRpuupyvjTscEcOKbNXaGo2t87Q5ulzIi9w078lzdWzjyBuI28k2lVJIBcQ2RfeAdzCrnjU1UuizHNxdrs0KOd1b6qjnA37zib+qc3NiDM/VUMRiy6B3SG2BDQ0uE7uIuSooB6pejB+CXrTXFlrMcVqeHzJtz6bKatX/nB8isxykY0SFJQSX2Ib7bvyWqeKdz9FLSxnej6nYpezDnNabAkX6DmnZzgW0jAPKdknFdFickrJcBnD8Nim16DtNRhkOgOAJBBsZBEE+67nizjcYilTrUmup1n0/1wJ0PqgBgdTE2iN/ATtfy0PSOck8XKafRH1FzaLD2PLjYyZJnczckz1Q3Dvn4fqFVSQraZVaLrsI8G7SPqo3y2QearhOa66OQ48FpmNc0ANtCuHP60NDXuaBctDiGuM/OB8Q5XWdUpGAdpvzHqOqZFgi9yGridPw5xScNiGVyxr9BnszIaZERbaPXZHF+c/x+I7cNazUbsbs3YSOthdc9TcOY+pC08qaHOIDeW8yFV6EYvf5LlkcvazLxRIdA5WTZW6zLS7EOtsAY82hZdbAvLiWwRJ+EzF9oVybZTKFFdJqRUDhZ0jzCYpqypomZfZW2vYRD3adu9BcYPMNG/kqtKiY6eCZVpIbaE8cXRJTbqIAIv12sn4ikab3NdZzTB8wo6eGJa6PlHLxMJmKp6HRM2H1EwoW7LNqro1G5kGQWvBIiY1TzNtTQOW46rQqcZuNM03EuBtDiSPUFcsEsjp+FZGc48Ii0m7ZaqMLw57WGGwXFrTpbqMDUdhJMKpCd2hiJMc+ltjCcXiBAg3kzM3tblaPZQp2Ms5bjXU6g75pgzqMvgiD3SG7gmBsd1qOxeGZVJAa4MqFzTNQkxiRpG4Dh2UnrtdYmMGyrhQi7Q5KmdJXqUWhhIp6nMquD2CqL68S0OJdcgkUwBfa8c6Od4VjG0uzAAPaR3ajXlocAw1A8fFE7d3eFlhBqE3JJO0kyYGwTESYeuGuBLWvHNrpAI6S0gjzBSyxzj8jTMRL46NuQfVQuQgZfw2Uar6gG9Yk+ytMyNu5qAdACAfDddT/h4wHC1pAP6tLe/JyoUaY/6vhxAg18PIix77Vnjl3ZXjOo9HGOnWe/wZFbKaVzMCSI1C5G4BI3UVTIXGk6rSbUcxkFzo1NHm4WC9z/AMb8M0ZdZrR+uw2AF+xq3+i8Kp46oKDmCo8MO7Q5wab82zBVs04VTM+nhDLdrwU/4yII1F0XJIifAAKGviXPcXOuT+7dFG5Ip0ZrfQqRCUIIiQhKVZj9MebvwiycYXZVhKAhKECSN/E5IxmDp1jXaaj7iiPiazURc9ecdFLw9wTi8fTq1MO1rxR+MFzWumC4BrdySAqouzypCPb/AJKpUMzq0g4UqtSmHQXBj3MkiYJ0m8SfcqGFW2mzZq4JKMo8WhcIxjm1O0cQ4Nb2cC06hIPTu6vVW8pzMUaklmschq08xE2M7LNp/EnOP6quUFscjI58pJGlmGbvqVnVKWqkO6DpcZsIuRHQqWlkdRzQ5oDz8wa6XtPRw3lUx8Df/IVbrVC2qS0kHU64MH4uoWjTw3MpyPgGF4OnUP6ajZ95us3E4trnToa3lDQYPjdek1aDamFl7Q86d3AOPPmV5lTFnfvqlniovgeO2uWSNxAI5giZuCD0gRZQ6ynVBceSYN1mbJtGrk5+LqdP5WZjnTUefEplGodW590OTiubCT9qRGiE8IGymVjYSgJ0bqbBUwTcA+YlRfZJI//Z"/>
          <p:cNvSpPr>
            <a:spLocks noChangeAspect="1" noChangeArrowheads="1"/>
          </p:cNvSpPr>
          <p:nvPr/>
        </p:nvSpPr>
        <p:spPr bwMode="auto">
          <a:xfrm>
            <a:off x="9842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9944" name="AutoShape 8" descr="data:image/jpeg;base64,/9j/4AAQSkZJRgABAQAAAQABAAD/2wCEAAkGBhQQEBUQEBAUFBAPEBQQDw8UDxQUDw8QFBQVFBQQFBQXHCYeFxkkGhQUHy8gIycpLSwsFR4xNTAqNSYrLCkBCQoKDgwOGg8PGCkcHCQsLCwtLCwsLCksLC4pKSkpKSwtLCwpLCkpLCwsKSwpKSwpLCksKSkpLCksLCwsLSwpLv/AABEIAMIBAwMBIgACEQEDEQH/xAAbAAACAwEBAQAAAAAAAAAAAAAAAQIDBAUGB//EAD0QAAEDAgMFBgUDAwALAAAAAAEAAhEDIQQSMQVBUXGBEyJhkaGxBjLB0fAUI/FCUuEHFSQzU2JygpKisv/EABoBAQADAQEBAAAAAAAAAAAAAAABAgMEBQb/xAAnEQEBAAICAgIABQUAAAAAAAAAAQIRAyEEEjFBBTJRYZETFCJx8P/aAAwDAQACEQMRAD8A+HoQhAITRCBJoQgEITUC/B05JOuUZi2PmANxJBA5laKY7msNL76GJ/x7Iw1Mhkj+p0G+oEaDrCYq/t5TvObrw8lFb4zU7ZifyOqqIWprO6XcLec3WcqWViMIThOEVQhEJwiEChEJwiEEYQpQlCBIThJAkJoQJJNCkJCaECQmkgEIQgEIQgaIRCaBJwhOFASSlCUICEwEKTQg6VGqeybGrS4E8xbpBVRPc5OkGNZFx7K+iP2hI0cd27KLHyUcSYpta0eJPpCq67Ot2/TPHd111Ch2EuiRN+OugHUqbKcyPH2/laKFGGmd5F9fTz81O9M8cLlWYUdN14Os8/zgtOGwgMyJygkeMSfJR1tyAvpOnur8PMDyB+g8dFFrbjwx9u5tzn0FUWwuxiMMGzmzBxfpAAA3wT8x8dLLJXo2BkXvGkJKzz4biwohWFqWVWc6CFPKllQQIShThKEEYSUoRCIRQmQkgSITQgSE0lIEk0IEmhCATSTUATSTQCAmhAKbAoq2kETHXA/aAFiCZ6iJWXFOkADdr5z9Vsw74ZFu84DoBe3VUY6mBljeAfsqT5ehnjvDf7RRhRNjxmOl/wA8F0GNGQQNdbCxnh4CfNZcIyXeH01PpK61RuUiOYA0G/3UZN/E4t42uPUpQY/IK6OzqIOWXQAZsBe9rn8iVTWBJtfMQOo0/PFdjZ9MtpgRcy4D/qAymDv1/Co238bg3y39GPaFIuLpNrZQb25zMSCenjfn1qOSLag96ZaRYCPUHyXWq0zmsJlvoYloI4gkdVVjsKBTaG6gGd+YGJM7u9uHFRK15+C5W5R56vTgn6aDwVULrVcNbT634+/kVzqtOCRwMLSV4vLxXCqoShTypQrMNIQkQpkJEIjSqEKbgokIhGEoUkIhFCaSBITSQCSaFIEIQgSaSFAaaSYQNCEwgtw9EuMASYMDx4qxrIMHdZXbOrFskb5BMwSCPl5TB/hTxNOHC2oHH0ny6KNt5hPXbU09xsTv3m0gAqGJvlngPKVJnygDUyOllHECSPBoCp9uy/l/hZgKXfA8RfgPwro1jc89Z6XVWymXnx/PZacRrbh5/n1UV6fi4evEzPwwdEbyRp+eC74ZLeUADla/WVz8C2XDdeeq7WHoguA3fSSfqkehw8cnc+2KvhwGji6CeFrBUY3DwBG/hYiSbDyXcxlHcBussVbBkwSOXt91NjbLHpwK2EsBvN2jQzoOi4mJpmdNy9bj8OLj+rnqSf8AJ8guLi8KYk6wI8ReCk6eR5nje06ZsJhP2Xv6dN/jqQuYWr1OBGWg4AXJAHOdf/lecqtud91MrzvJ4Zhhh/pnhKFaWqJCs4LFRCiQrCFEhSpYrhJTISIRCKSaEQihNCBIQhSEmhNBBNCFAApQkAmEDhMBCk0IlopC3qFdUbMclU02gDh6fhVztB6e30Va3x+GhhgNjUSrq1IwHR3SB7LNoB191eHGw3QPZVduFlmq7GxKEg8pVzMJmc4G2VpPM7gqtnHK0njI9FroSXE8RfxBERP5qqve4sZMJBsvD94k7vK8D6rtYej3iY0PrKwbPoxrxC7DKcK8jqwmo14XAio5rMwbIPeOlrrO/C3y6xAnUHUWVg0HX2V9Cnflf0WnzNLdvO7UwmpvY9C3f1sFzXYMvGWLxboPl816SvTzEgax/P54qqlhssWjvHp+QPRU0rcZXAwGDlrmutFzPL+V5jF0ocRfXfqvpYwYaCY1BP8A68epXgMfQGcwqzp5nncO8Jr6cstUS1aXUlAsVtvDy47GUtUCFpLFWWqWGWKkhRIVrmqBClnYqKSmQooqSSaSICEJqQJJpIIppJqABSShMIGFNgUQpBEtLVdqAfEqhrfz1WhmnVVdGCY0C0AX8voq2Nt1Wymy45D2CrXocOG3Rof7sDgfeFrwQ1PBZ6Yhq1YdluZ+qh7+E1I6uFZI/N/8rolthyWTBt/z0WuVpG8Wlvv9lpY2JHh9FXQbPmtb2RfwV5E1zqrbHjPsZunUodwxuIceZbJ9VbUHhxjyWnD0pHpz1H1CnW1bddq2YfNSIi8Hovnm0MH33ADRfWdm4OQBxBHIGy8pt3Adk4gak948SAQOmiplh1tj7Y55XCvBtwRJIi/Dgs2Jwhb6ecL1tLA97Nx1tYDQX5BZtsbLMEgaX9FX1utsuTw8csLr5eRcxVlq3uoXhVYnDZY8ZPkSPoo28Lk4Mpu6YXNVTgtLmqt7VZxZYsxCgQrnBVkKWFitJSSRUlLd4z6KKtwwaXgPMNJhx3gHeEITaRN0LV2USGnM0E5XWEiTBjcmo2v6OehCYUqGmkmEDCm0KAVrUTF1Nq1spkNuNT7WKnsnaTsO/tGBpdlc3vsa8Q4ZSQHAiYNjuSa8nU7lS727OORdSFlrpNustPTqt1Jl1V63jxtiwW6g32CxQtuGN/L0Ux6+Ls0BAnorQVQ18QOqnTf7K8bx1MLcfmq3VG90HosGENl0Qe75LbBTP5YzRWrC0fzq1W0aErs4XZkzDYsBE74EnqRK1xw+3Lz88wnarZzfUT5yV5v4qAc4EcfqY9l7KnhcjC7gz1v9wvGbUGZ3/doq8nwy8WzPkuUc7CYUb/KLb7+3qtWI2fmabbvuteCoDp677rt7M2ZmkEaWWnHxyzt2cnPOPe3x/EYGKxb4rr4b4cFZtx/Xw3d77ro7d2bkxBjcYPgZW3ZuJDLHiFwcmPrai4Y2b/V8sqYfvlnBxHkYRitnuaM0d0jXxXSqUx+oeT/xH+pK9R8KYWljK7MK4XeC35wBEEERqTobaQs7lZXjf22FmVyunzV4VLguhtHDdnVfTOtOo9h5tcWn2WKvEnLOWTlzRmibTFpW0eJyY6ulCMtlvwgpdm7NPaiSz+0gDTnKyuI8Y5KVcsNSXc7UQmApVIJsIH5dNsIo7Wz9huqU2vA+af62DQkaEzuQuU3EwIQqaromfFruf9/DM1xBkEg8QdxsfRSazTx0UCpAx0V3M6zdjN/SuxBrMD21GsGHM9q5rgT2gtEW471y4UjVOnECyQ0UJuvpNjLE2tHPotFahkIGZrjAJymQJ3TGvJZmq5t0Wml9MiZjf8smI4Tqr6Lhe3ITp91na1WUfm5tUV0cd1Y3UQtzD9FgoG3Vb6eo6Kj2vGvTaw6c1uogB1nTIBkA2JgkX4XHRc2m7TzWvZ7pKR6mNdWo+6nRddYTVvrvWjDuG8ny/wAq8bx28I+y6tIyFxMM8e/3XVw9Tu+Xst8KjOdPQbEwmdwXsqWEDRC8j8OYnK8TovZsqA6GVpy29afK/ieWc5NfTm7Twv7b4/tt6L5xj6d5Np09l7j4l20Kf7YE5xldfjOnjZeA2ji2yYGvXfP0Vbv17el+FYckw9r9uv8AD+HDqjQ4GJEr2+KwjaLC9jYAIc7jlBvHivl+y9s9k6Z0XpMf8eZqOWwJEEjU+EKffcna3neLzcvLjcPj7eexNFlDGu/VZiyoRUc+Wuc5hJykOFtJHTcuF8Q7VoNqu7FjnUhUJbLyHEQIbbdN+Ky7U205zjflI0HBeexmOLjJA8gFz5576d2X+GO8r9a/b+GfGYlval4b3c+bs3OJkTJa5zY1vcRqp7A+Ijg8UMUKbXlpJawueGgneCDPEXnVc6q+VmeVlI8Dm5LvpdW2iTWNZwa573ue4PaHNc55JOYHW5KxYuvne5+Vrczi7IwQxsmYaNw8EOVRWkednlavacomBLSC2Wgi8GDOumhlZarpcTxM2EDoNwTLknDRSzt2ilKaRRQi5CeSd4QggnKSaBhTBUFJqCxi9Bhvhs9j21StSpy5gp0nvitVa8gdo1guGAGcxgEAxK8/T5TG5Xvxbqjy55LnO1cSSbAACeAAA6BRWmNk+Xr/AIm+AK2BY2sXMrYep8mJpOzUieBO4/ZeaZ8w8ZHpK7mzdtV6OCrUQ5vYYgNY5jw53fBzBzBIDXW+Zef7QiOfuIVY3+NVuoG3VeqOFwuHw/a4l7zWqsJw+HpkBwGjatVx+VpIMACTHVeQpgRdx/8AIwpVqHfh7xTOfIWvzl1MAAhz4BgXiLmQbBVs26/61ww1HrcJTw2Iof7O6q3FUqRfVo1MpbVa1s1H0XCNBJym8A3MLnYesW3bBJ3eS4mDw7gQcutMVGiYztL+ztHjPkV2NkYwU5zDMcojWMwPzJZr4d3hc2eX5vhva+8TMb9JHGFspmNfe649Kpdb6Nbw9FaPZxruYZ1vze0/ZdWhOXy9h915yntJosftoD9yt2F2m0mDMX368NPALSVpt6jCVovmjQWEfmi7mG2sKTDU77gyJjS5tJ3LxNPGNnutnr9IWyrtKKeQgBtiB/VY6DnJXTOTrTh5/H9+l+09qGqc2WRIvmuIi3NcHH128DzlOv8AELAYykmbmQBPFcTGbWzboHDRY557dfHjMMdTpodjWNuWyeGZYMVtMmdwPssVWssr6iwtMslmIxErm13qyrUWSq9VeT5XNvpW8ql5UnFVOKtHiZ5IPKpcVNxVLirRy5UigHd+ShJuqlRJIolJApTShCADVIsgwd2sXUZUiRunxKBSpAqITQX4Ysn9zNlyu+SMxdlOTW0Zss+ErS7Ggz+wxodTYxsZ5YW5ZqNlxlzspmZHeMAWjC3xX0L4w2zsithD+iw3Z4lwpNotFNzOxDYNQ1HaPJu3V06qmV1rpePP7YrtYynTZJpmatMvI7QscSGB4abOEOBHhIkELkGYm8TE7vNdTDfF1ai5zqORhqBoLjRpVagDWBkNqVGktEDRsAbgBAXNxePfVOao9zjM3O/loEksaZZ7aqDrgH+4SJAtN9fBez+G/wDRa/aOEdjGV2hzq1Rgp5QQ3LMmo4OGUE8BYEFeCad/83/ha6O0HMa5jarw19nta9zW1B/zAGD1UWbab3CwziO7YAOkm0kgFsZuF9FtZV/JWGniGjd049VezGN4JXZ4+WOM17OlSxZ3BXtxhOg0XJqYkADvDlN+Sj+vG6Z3m2qjt6WPmY49WvQYdk7ud/utH+sGNtc+AiJ5rzX64m0pisVO3Tj5mF+HfO0xMmeVoVZ2jqAAJ14lccVlJtZNtJ5ErpVq8/dUOqrOMQYhVmqo2m80WvqKipUUX1VnfURx83kaFSos7nJueqnOUyPG5OTdJxVL3KTnKpxV45MskXFVpkqKljQUBIlAKIKUShJA5QkhAJgpIUiUpyoJqBMOUw8KkFOUFxqBDnqlOUTte2txVrcQOCySmCmkzKxqdW4COqiKipBUgUT7VbmUg5VAqQKhaVpZUVzaqxBymHKNN8eWxuFZTFdYRUUhUUadGPkV0O1EKupWtzWQVDu3KDqk6ppbLybpe+rBVLqiqLki5Tpy5ctqTnqLnBQJUCVLG5BzlW4puKgVLOkkmVFFQUJIlASglCCgSaSEDQkhSGhJCCQQlKFAaainKBynKinKCcqQKrBTCJWgqQKqDlIFE7WAqUqsFMFQttZmUg5VSmCi21pcolyjmUSUNpSkSokpEoraZKgXIJUCVKtocVEoKSKgpJEoQCUpwhzCNQRvuNyBIQhSBCEIBCEIGkE0IEhCEDQhCATCEKA00IQMKQQhEphNCEWMIQhQk0kIQqJUShClVEpJIRAOiihCIJAQhBJWPeTTgkkNdDQT8oIJIHC90IUihJCEAhCEH//Z"/>
          <p:cNvSpPr>
            <a:spLocks noChangeAspect="1" noChangeArrowheads="1"/>
          </p:cNvSpPr>
          <p:nvPr/>
        </p:nvSpPr>
        <p:spPr bwMode="auto">
          <a:xfrm>
            <a:off x="9842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9946" name="AutoShape 10" descr="data:image/jpeg;base64,/9j/4AAQSkZJRgABAQAAAQABAAD/2wCEAAkGBhQQEBUQEBAUFBAPEBQQDw8UDxQUDw8QFBQVFBQQFBQXHCYeFxkkGhQUHy8gIycpLSwsFR4xNTAqNSYrLCkBCQoKDgwOGg8PGCkcHCQsLCwtLCwsLCksLC4pKSkpKSwtLCwpLCkpLCwsKSwpKSwpLCksKSkpLCksLCwsLSwpLv/AABEIAMIBAwMBIgACEQEDEQH/xAAbAAACAwEBAQAAAAAAAAAAAAAAAQIDBAUGB//EAD0QAAEDAgMFBgUDAwALAAAAAAEAAhEDIQQSMQVBUXGBEyJhkaGxBjLB0fAUI/FCUuEHFSQzU2JygpKisv/EABoBAQADAQEBAAAAAAAAAAAAAAABAgMEBQb/xAAnEQEBAAICAgIABQUAAAAAAAAAAQIRAyEEEjFBBTJRYZETFCJx8P/aAAwDAQACEQMRAD8A+HoQhAITRCBJoQgEITUC/B05JOuUZi2PmANxJBA5laKY7msNL76GJ/x7Iw1Mhkj+p0G+oEaDrCYq/t5TvObrw8lFb4zU7ZifyOqqIWprO6XcLec3WcqWViMIThOEVQhEJwiEChEJwiEEYQpQlCBIThJAkJoQJJNCkJCaECQmkgEIQgEIQgaIRCaBJwhOFASSlCUICEwEKTQg6VGqeybGrS4E8xbpBVRPc5OkGNZFx7K+iP2hI0cd27KLHyUcSYpta0eJPpCq67Ot2/TPHd111Ch2EuiRN+OugHUqbKcyPH2/laKFGGmd5F9fTz81O9M8cLlWYUdN14Os8/zgtOGwgMyJygkeMSfJR1tyAvpOnur8PMDyB+g8dFFrbjwx9u5tzn0FUWwuxiMMGzmzBxfpAAA3wT8x8dLLJXo2BkXvGkJKzz4biwohWFqWVWc6CFPKllQQIShThKEEYSUoRCIRQmQkgSITQgSE0lIEk0IEmhCATSTUATSTQCAmhAKbAoq2kETHXA/aAFiCZ6iJWXFOkADdr5z9Vsw74ZFu84DoBe3VUY6mBljeAfsqT5ehnjvDf7RRhRNjxmOl/wA8F0GNGQQNdbCxnh4CfNZcIyXeH01PpK61RuUiOYA0G/3UZN/E4t42uPUpQY/IK6OzqIOWXQAZsBe9rn8iVTWBJtfMQOo0/PFdjZ9MtpgRcy4D/qAymDv1/Co238bg3y39GPaFIuLpNrZQb25zMSCenjfn1qOSLag96ZaRYCPUHyXWq0zmsJlvoYloI4gkdVVjsKBTaG6gGd+YGJM7u9uHFRK15+C5W5R56vTgn6aDwVULrVcNbT634+/kVzqtOCRwMLSV4vLxXCqoShTypQrMNIQkQpkJEIjSqEKbgokIhGEoUkIhFCaSBITSQCSaFIEIQgSaSFAaaSYQNCEwgtw9EuMASYMDx4qxrIMHdZXbOrFskb5BMwSCPl5TB/hTxNOHC2oHH0ny6KNt5hPXbU09xsTv3m0gAqGJvlngPKVJnygDUyOllHECSPBoCp9uy/l/hZgKXfA8RfgPwro1jc89Z6XVWymXnx/PZacRrbh5/n1UV6fi4evEzPwwdEbyRp+eC74ZLeUADla/WVz8C2XDdeeq7WHoguA3fSSfqkehw8cnc+2KvhwGji6CeFrBUY3DwBG/hYiSbDyXcxlHcBussVbBkwSOXt91NjbLHpwK2EsBvN2jQzoOi4mJpmdNy9bj8OLj+rnqSf8AJ8guLi8KYk6wI8ReCk6eR5nje06ZsJhP2Xv6dN/jqQuYWr1OBGWg4AXJAHOdf/lecqtud91MrzvJ4Zhhh/pnhKFaWqJCs4LFRCiQrCFEhSpYrhJTISIRCKSaEQihNCBIQhSEmhNBBNCFAApQkAmEDhMBCk0IlopC3qFdUbMclU02gDh6fhVztB6e30Va3x+GhhgNjUSrq1IwHR3SB7LNoB191eHGw3QPZVduFlmq7GxKEg8pVzMJmc4G2VpPM7gqtnHK0njI9FroSXE8RfxBERP5qqve4sZMJBsvD94k7vK8D6rtYej3iY0PrKwbPoxrxC7DKcK8jqwmo14XAio5rMwbIPeOlrrO/C3y6xAnUHUWVg0HX2V9Cnflf0WnzNLdvO7UwmpvY9C3f1sFzXYMvGWLxboPl816SvTzEgax/P54qqlhssWjvHp+QPRU0rcZXAwGDlrmutFzPL+V5jF0ocRfXfqvpYwYaCY1BP8A68epXgMfQGcwqzp5nncO8Jr6cstUS1aXUlAsVtvDy47GUtUCFpLFWWqWGWKkhRIVrmqBClnYqKSmQooqSSaSICEJqQJJpIIppJqABSShMIGFNgUQpBEtLVdqAfEqhrfz1WhmnVVdGCY0C0AX8voq2Nt1Wymy45D2CrXocOG3Rof7sDgfeFrwQ1PBZ6Yhq1YdluZ+qh7+E1I6uFZI/N/8rolthyWTBt/z0WuVpG8Wlvv9lpY2JHh9FXQbPmtb2RfwV5E1zqrbHjPsZunUodwxuIceZbJ9VbUHhxjyWnD0pHpz1H1CnW1bddq2YfNSIi8Hovnm0MH33ADRfWdm4OQBxBHIGy8pt3Adk4gak948SAQOmiplh1tj7Y55XCvBtwRJIi/Dgs2Jwhb6ecL1tLA97Nx1tYDQX5BZtsbLMEgaX9FX1utsuTw8csLr5eRcxVlq3uoXhVYnDZY8ZPkSPoo28Lk4Mpu6YXNVTgtLmqt7VZxZYsxCgQrnBVkKWFitJSSRUlLd4z6KKtwwaXgPMNJhx3gHeEITaRN0LV2USGnM0E5XWEiTBjcmo2v6OehCYUqGmkmEDCm0KAVrUTF1Nq1spkNuNT7WKnsnaTsO/tGBpdlc3vsa8Q4ZSQHAiYNjuSa8nU7lS727OORdSFlrpNustPTqt1Jl1V63jxtiwW6g32CxQtuGN/L0Ux6+Ls0BAnorQVQ18QOqnTf7K8bx1MLcfmq3VG90HosGENl0Qe75LbBTP5YzRWrC0fzq1W0aErs4XZkzDYsBE74EnqRK1xw+3Lz88wnarZzfUT5yV5v4qAc4EcfqY9l7KnhcjC7gz1v9wvGbUGZ3/doq8nwy8WzPkuUc7CYUb/KLb7+3qtWI2fmabbvuteCoDp677rt7M2ZmkEaWWnHxyzt2cnPOPe3x/EYGKxb4rr4b4cFZtx/Xw3d77ro7d2bkxBjcYPgZW3ZuJDLHiFwcmPrai4Y2b/V8sqYfvlnBxHkYRitnuaM0d0jXxXSqUx+oeT/xH+pK9R8KYWljK7MK4XeC35wBEEERqTobaQs7lZXjf22FmVyunzV4VLguhtHDdnVfTOtOo9h5tcWn2WKvEnLOWTlzRmibTFpW0eJyY6ulCMtlvwgpdm7NPaiSz+0gDTnKyuI8Y5KVcsNSXc7UQmApVIJsIH5dNsIo7Wz9huqU2vA+af62DQkaEzuQuU3EwIQqaromfFruf9/DM1xBkEg8QdxsfRSazTx0UCpAx0V3M6zdjN/SuxBrMD21GsGHM9q5rgT2gtEW471y4UjVOnECyQ0UJuvpNjLE2tHPotFahkIGZrjAJymQJ3TGvJZmq5t0Wml9MiZjf8smI4Tqr6Lhe3ITp91na1WUfm5tUV0cd1Y3UQtzD9FgoG3Vb6eo6Kj2vGvTaw6c1uogB1nTIBkA2JgkX4XHRc2m7TzWvZ7pKR6mNdWo+6nRddYTVvrvWjDuG8ny/wAq8bx28I+y6tIyFxMM8e/3XVw9Tu+Xst8KjOdPQbEwmdwXsqWEDRC8j8OYnK8TovZsqA6GVpy29afK/ieWc5NfTm7Twv7b4/tt6L5xj6d5Np09l7j4l20Kf7YE5xldfjOnjZeA2ji2yYGvXfP0Vbv17el+FYckw9r9uv8AD+HDqjQ4GJEr2+KwjaLC9jYAIc7jlBvHivl+y9s9k6Z0XpMf8eZqOWwJEEjU+EKffcna3neLzcvLjcPj7eexNFlDGu/VZiyoRUc+Wuc5hJykOFtJHTcuF8Q7VoNqu7FjnUhUJbLyHEQIbbdN+Ky7U205zjflI0HBeexmOLjJA8gFz5576d2X+GO8r9a/b+GfGYlval4b3c+bs3OJkTJa5zY1vcRqp7A+Ijg8UMUKbXlpJawueGgneCDPEXnVc6q+VmeVlI8Dm5LvpdW2iTWNZwa573ue4PaHNc55JOYHW5KxYuvne5+Vrczi7IwQxsmYaNw8EOVRWkednlavacomBLSC2Wgi8GDOumhlZarpcTxM2EDoNwTLknDRSzt2ilKaRRQi5CeSd4QggnKSaBhTBUFJqCxi9Bhvhs9j21StSpy5gp0nvitVa8gdo1guGAGcxgEAxK8/T5TG5Xvxbqjy55LnO1cSSbAACeAAA6BRWmNk+Xr/AIm+AK2BY2sXMrYep8mJpOzUieBO4/ZeaZ8w8ZHpK7mzdtV6OCrUQ5vYYgNY5jw53fBzBzBIDXW+Zef7QiOfuIVY3+NVuoG3VeqOFwuHw/a4l7zWqsJw+HpkBwGjatVx+VpIMACTHVeQpgRdx/8AIwpVqHfh7xTOfIWvzl1MAAhz4BgXiLmQbBVs26/61ww1HrcJTw2Iof7O6q3FUqRfVo1MpbVa1s1H0XCNBJym8A3MLnYesW3bBJ3eS4mDw7gQcutMVGiYztL+ztHjPkV2NkYwU5zDMcojWMwPzJZr4d3hc2eX5vhva+8TMb9JHGFspmNfe649Kpdb6Nbw9FaPZxruYZ1vze0/ZdWhOXy9h915yntJosftoD9yt2F2m0mDMX368NPALSVpt6jCVovmjQWEfmi7mG2sKTDU77gyJjS5tJ3LxNPGNnutnr9IWyrtKKeQgBtiB/VY6DnJXTOTrTh5/H9+l+09qGqc2WRIvmuIi3NcHH128DzlOv8AELAYykmbmQBPFcTGbWzboHDRY557dfHjMMdTpodjWNuWyeGZYMVtMmdwPssVWssr6iwtMslmIxErm13qyrUWSq9VeT5XNvpW8ql5UnFVOKtHiZ5IPKpcVNxVLirRy5UigHd+ShJuqlRJIolJApTShCADVIsgwd2sXUZUiRunxKBSpAqITQX4Ysn9zNlyu+SMxdlOTW0Zss+ErS7Ggz+wxodTYxsZ5YW5ZqNlxlzspmZHeMAWjC3xX0L4w2zsithD+iw3Z4lwpNotFNzOxDYNQ1HaPJu3V06qmV1rpePP7YrtYynTZJpmatMvI7QscSGB4abOEOBHhIkELkGYm8TE7vNdTDfF1ai5zqORhqBoLjRpVagDWBkNqVGktEDRsAbgBAXNxePfVOao9zjM3O/loEksaZZ7aqDrgH+4SJAtN9fBez+G/wDRa/aOEdjGV2hzq1Rgp5QQ3LMmo4OGUE8BYEFeCad/83/ha6O0HMa5jarw19nta9zW1B/zAGD1UWbab3CwziO7YAOkm0kgFsZuF9FtZV/JWGniGjd049VezGN4JXZ4+WOM17OlSxZ3BXtxhOg0XJqYkADvDlN+Sj+vG6Z3m2qjt6WPmY49WvQYdk7ud/utH+sGNtc+AiJ5rzX64m0pisVO3Tj5mF+HfO0xMmeVoVZ2jqAAJ14lccVlJtZNtJ5ErpVq8/dUOqrOMQYhVmqo2m80WvqKipUUX1VnfURx83kaFSos7nJueqnOUyPG5OTdJxVL3KTnKpxV45MskXFVpkqKljQUBIlAKIKUShJA5QkhAJgpIUiUpyoJqBMOUw8KkFOUFxqBDnqlOUTte2txVrcQOCySmCmkzKxqdW4COqiKipBUgUT7VbmUg5VAqQKhaVpZUVzaqxBymHKNN8eWxuFZTFdYRUUhUUadGPkV0O1EKupWtzWQVDu3KDqk6ppbLybpe+rBVLqiqLki5Tpy5ctqTnqLnBQJUCVLG5BzlW4puKgVLOkkmVFFQUJIlASglCCgSaSEDQkhSGhJCCQQlKFAaainKBynKinKCcqQKrBTCJWgqQKqDlIFE7WAqUqsFMFQttZmUg5VSmCi21pcolyjmUSUNpSkSokpEoraZKgXIJUCVKtocVEoKSKgpJEoQCUpwhzCNQRvuNyBIQhSBCEIBCEIGkE0IEhCEDQhCATCEKA00IQMKQQhEphNCEWMIQhQk0kIQqJUShClVEpJIRAOiihCIJAQhBJWPeTTgkkNdDQT8oIJIHC90IUihJCEAhCEH//Z"/>
          <p:cNvSpPr>
            <a:spLocks noChangeAspect="1" noChangeArrowheads="1"/>
          </p:cNvSpPr>
          <p:nvPr/>
        </p:nvSpPr>
        <p:spPr bwMode="auto">
          <a:xfrm>
            <a:off x="9842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9948" name="Picture 12" descr="http://4.bp.blogspot.com/_7Ia7SJ0M8ss/SxoUDh2hztI/AAAAAAAAAJM/CszQZ_NyV68/s640/CP1130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4439816" cy="332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en-US" dirty="0" err="1" smtClean="0"/>
              <a:t>Tomatina</a:t>
            </a:r>
            <a:r>
              <a:rPr lang="en-US" dirty="0" smtClean="0"/>
              <a:t> Festival, Spain</a:t>
            </a:r>
            <a:endParaRPr lang="th-TH" dirty="0"/>
          </a:p>
        </p:txBody>
      </p:sp>
      <p:pic>
        <p:nvPicPr>
          <p:cNvPr id="4" name="ตัวยึดเนื้อหา 3" descr="tomat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051409" cy="49086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</a:t>
            </a:r>
            <a:r>
              <a:rPr lang="en-US" dirty="0" err="1" smtClean="0"/>
              <a:t>vs</a:t>
            </a:r>
            <a:r>
              <a:rPr lang="en-US" dirty="0" smtClean="0"/>
              <a:t> Convention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convention is an event where the primary objective is educational </a:t>
            </a:r>
            <a:r>
              <a:rPr lang="en-US" dirty="0" err="1" smtClean="0"/>
              <a:t>ie</a:t>
            </a:r>
            <a:r>
              <a:rPr lang="en-US" dirty="0" smtClean="0"/>
              <a:t>; participate in meeting/discussions, socialize or attend other organized events. There maybe a second exhibit component.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Christmas’s Eve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1986" name="Picture 2" descr="http://1.bp.blogspot.com/_3_2FCxXqZPQ/SVI6ko1urpI/AAAAAAAAFcQ/Jppk4IerLMI/s400/christmas-eve-celebration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5256584" cy="3942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on the Beach Exhibition at </a:t>
            </a:r>
            <a:r>
              <a:rPr lang="en-US" dirty="0" err="1" smtClean="0"/>
              <a:t>Patong</a:t>
            </a:r>
            <a:r>
              <a:rPr lang="en-US" dirty="0" smtClean="0"/>
              <a:t> Beach, </a:t>
            </a:r>
            <a:r>
              <a:rPr lang="en-US" dirty="0" err="1" smtClean="0"/>
              <a:t>Phuket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3010" name="Picture 2" descr="http://t3.gstatic.com/images?q=tbn:ANd9GcTQXCY2CLipV_9F99cHGW8VodMFYNPGAw0wwCuYRWJ5yBdlcw99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2808312" cy="4076584"/>
          </a:xfrm>
          <a:prstGeom prst="rect">
            <a:avLst/>
          </a:prstGeom>
          <a:noFill/>
        </p:spPr>
      </p:pic>
      <p:sp>
        <p:nvSpPr>
          <p:cNvPr id="43012" name="AutoShape 4" descr="data:image/jpeg;base64,/9j/4AAQSkZJRgABAQAAAQABAAD/2wCEAAkGBhQSERUUEhMVFBUWFBUYFxYXGRkYFRwYFhUYFxcYFxcYHCYeFxojGhgYHy8gIycpLCwsGR4xNTAqNSYrLCkBCQoKDgwOFw8PGiwcHBwpKSwpKSkpKSkpKSkpKSkpKSkpKSkpKSkpKSkpLCkpLCksKSwpLCwsKSkpKTIsLCksKf/AABEIALcBEwMBIgACEQEDEQH/xAAbAAABBQEBAAAAAAAAAAAAAAAEAAIDBQYBB//EAEUQAAIBAwICBwUECQMCBQUAAAECEQADIRIxBEEFIlFhcYGRBhMyobEUwdHwByNCUlNicpLhFYLxM0MWY6Ky0iQlRIPC/8QAGAEBAQEBAQAAAAAAAAAAAAAAAQACAwT/xAAhEQEBAQACAgIDAQEAAAAAAAAAARECEiExE1EDQWFxIv/aAAwDAQACEQMRAD8Av+qBsKM4CwjHOKFHBntonhbUHMjymva8y2HDC2JAmornClhIU/fRtniOrGKXv+xq5zlY1ZKzt4kNBnHI71GzTWg4rQ/xx4j8areJ4ZR8BBr08ecvuOHLjZ+wqXI/ZFSpx45TXLVkkxVlb6ORVxlu0Uc+sPDaHsdLlDzojiemzc2MDsqr4nhCDGZpqcFcOwrnk9tdr6W9u8WHM1ecAzAdYHxxWa4UG1LvEKCx5wFEk47gasOE9qLXEWVuWW1o0wwkAwYOCBzFc+X06ca0LEULc4sTAig+A4ks+dqsLiqfiAmIrPr23uguKvMwgDHdVaOjCxq0biVBC6QB4VFe4mDgT3ffWp/Gb/QQ6KYGIqdeBn4gRRHDcZuDz2oi3dBUVeV4ZjpLoyNiapbvCEVtrnDTJXPiareI6JZiSzafKtTkxYypt1LZszRfHdHlDsxHbFB+8jlW3P00HRHAxDMcVbcbx1sLjTNY0XyeZpy3e01i8drc5jOM4gE1W3LtTMwPbTWUHlW4xbqFbtWXAWS+1V68P40dZLJkKaqovuHYW1g0Fe46MigX4pz20VYuLp6w+RrHX7b7agvdIzuB6UOeK7q65WcCpLaDfT8qcg1B9uJECiuD1TIU0bYKqslRNScLxZJ3EdmKxa0nWw0ZNdprcfBpVny3rPI7Dto1eONCoKmRa9Fy+3HyIbi+6o/eeNICnqgq8LyktWgd2inPwgGQZ+tMUDsp+mjViP3UVNbuRMTt2/hTfd1LaxkVXkJGR9muK4pulOKt3nZrQFwWg2nSNNxdMKMzpkSa2JYc1zXm3QPHNZ6fvrdcFrjXADMKS4V7YAMZIhcbmvT2YsM5765cK6856wO3DllOxkERPaIz3Vl/0T8Qo4V7WSbPEXFzGxCkT3zqrZWQQcfSsV+jS4pPGhU0xxRmSTJOrPd4U8r5g4zw3YuGZA/xTlZjzqOe4VwHlShb2tY3juoT3Ols7TtTx511SOYmiXFYk+zIc6oqF7InDU8qDnaotNMocvE4C5jmKmtXxHW376hk0zTVh09uJHjQ9zgNeQB509l7q6DVPHpnd8UI3A6d1HoKeVxEL6CiS5psVr/WbPoH7jurnuKM0jsppSnWbAq2Oyp0sT8RI8pp2mnBiKLTEd2wo+EnzFR2kzmPOivtBqF80abiFrYnkO8VC3DqcksfOpytOBgbVKUKtpdsx2E1NcgEaU5dlP1jfA8qY9w9tZrURm8f3RSpSeyu04e1eccL+kC6D+stIw/l1Kfnqoy3+kXebHh145c+rnNUh9l2IzcH3fWmD2TufxLfzpY1ruH9v+HKguLiGMjTqE84KnI8QKQ/SJw8xpvR26V/+c/Ksonsjc/jWx5GpP8Awe/O8g/2tStbThvbbhWMe8K/1KQPGRNXfCcal0arbq47VIb6bV5mvsced9f7D+NEr7JgbXyDG4U/jQXpgHcadNecL0AwEHib3kY+We3torheBe2ZXieIHL4gf/cpoOobnuB0+z3DBChuuIUFOGUhwx7NMg0d07+kIklOFwB/3WGT/QpGB3n0rIcZw/8A91Rbjvc1CCz/ABGbTAZ5xKwf5Y5Vom9n7R2FwnuOfSKx+PNu/Z53xFMOkb5bW167qJmdbD0g4qPoXpW9Ze89lmtg3AGzqVn6xlg27ETVz/oFvsuev+KruB6JtHir1sLcIVQzZwCSoEQJ/aYZ7K3zvmMcfVHt7e8Zyur5W0/+NP4b9IfFr8Rt3P6kz/6CtdHs5a/df+810ezNr+G395rWxnf6J4T9KN5f+rZtv/SWQ/MsDVrZ/SnYPx2rq+Glh9RVGPZq1/DP97fjXR7NW/4Q/vP40W8T2rXcH7e8JcMe8KH+dSo/uyB61oFeRIyDsRt615kPZi3/AAl/ub8aIs9F+5K6X90SYUC9cSSeSjWJPcKzbGpyehlqRNed8V7N+9bVcGtv3me4x57EtirXh7XEqAgvlQIABMx2CWk7d9Gw9mupTWXW3xGJ4ls9gX8KKtcJeMf/AFTk9mlfxo2FfV2aqU4G5z4l/RfHtip06Pc//kP/AGj50docHYrlDL0Y38e56D8alHRf/nv6D8au0OU8muFq4ejP/OufKkvRo/i3D5irvB1pSKYxFSjgBydz4kfhUTcH/Ow+v0q7RdaaWqNnqK/wrCeu3y7u7voY8Pc5OfQf/GntBlFE1HNCNYu5i4I8P8VA1u7/ABF/P+2rtAsNVKqtkvfxF/P+2lTsIVfZ+5zVfJp++pR7O3OSj1/zWrTpKxGzD0P30QvSlrfJ7tI5VjtT8c+2UT2duR8Cf3MR9KIt+zlyMrb9T9a1KdJWyMBtpjSvoP8Amp7fEoROR3R3dgmfKs7Wvjn2z69B2golSW5wRHfiDUHGdFgf9MAf1SfDAAitOeKtkeWCRJ8YjkaS3rZEyQP6TsMQdQxns7KeyvCVjjwLRss88GufZ27F+dbjVakCV7RVL0p7RpZ4/h+G0JpvpcJckyCgY/DER1RJJHxc6uzPw/15T7UX2TpLh1ASddiWIyp1EBRPIgz51tG4W7Oy+hqn/SXfFvpGzcX3enTZYs4GjqXTPuyN2AgmdpWvUnKnrG4ulsg4G+0Eggjb1rM5ea1fxbIw44S5+4PQ1lhZZemtOnr3OHMj9kjSIx2yhr1G70raTibXCyTduW3uKQBoCp8WoiIJjFY/p5gntBwZlpdEUkBShUC+mGmQQzAHuPMxRy5Lj+LBn2G5/CHlNNfhLg3tgeNb82FO8/MUM/R9vcozfP6mtdmfhYYcOeYHl/xXPs/b9K1vFcMnKz9/0M0F9nk4smPz34xVrHxKBeH7Rjt/DGay/tMi/wCocCoUkyGUkiP+pLYGcAesV6hYs2ozbI71Enw3NY32q6Ot/wCq8EQIWFLFjpKgXSp0KRDFtYnwFYtdOP48GPZWdjHlt9/KuKiDmfED7prVnoC1sCw8Qv13om30KgA6uRuT/inR8VZPh7do7s4iNwM9oxMV2EDGGaOR7yMztzitO/QVtt1Iz2n1Hb51A/ssk9VmHeadPx1V2dMAe8J7RpO425wRU6BeV09wg7+J2Hf4UQ3s8+4uK3j3fntpq9EOI66AnaSfwoWX6cXiRzvQY5z84MelP9/nF6cbmflJFRnoh9Ua7cj88xG9R3OjWG5Hjy+VK8ikvH+Ip7M43p63nmPeIfAmq61wzZ6s45EV1eAuHZT8hjw1VLysDcJ/bT+0/Wor99gYLg4kbEeE/nxquu2mUZWMHPLHftQq3CxhSJ8QPnVg7DeK42DJc9+lJJ9J/M0Oekl1AB5LDMpcxHbiAfWmXrN1cENHaYj12pDg7xH/AE3Pgp+6oakEMSuNRhshgsnkIGPWKdxFtRALqCTEjWyg95/IqEcJd527n9p/CkbBnKH+2lHngJ2u2vJv8Uqb7sn9k+hpUnJ9Il4m3ztt5GfrUw4i1yFweQI+tZ0cRdG4T1bb0j50+30g5OFB32fEDyrz969nWNIvEWz/ANx/7TPyMCiLd61Gb7f2tWYHHsIm23kynHaZipB0n2q+RI6s77ZXBq+SjpGsse6b/vD6fUzU/uUAEOp88ffWQXpRTz9R+E1KOPSYkfMfUVfJV0jUsrctHk45+O1Yr20Ny10j0bdGiTca2JkxrIUnUOcMfDuk1ZJxSHnHgY9DNZr294hQvC3FeGXiECtGqCxU7EwpgTJB2jnVfyauh/6Zuj2dOGZnCw11eser1lQlu4yoHnW06CLPwtg6Ss2LZ0qDpA0CAs8o27orG/pMsLc4ZFYmffQmkSdek6VjsPPwFXnspeufYuHDtDi0qkSRGjqgeIAA8au83V0/SPpq2F6T4AktLLxVuCIxoDdXtMgY5zVd7aW3XpHo911Ae9VWOASGvWxETJmfCjfaC444rgHALfr2UvuEVkEmeUkDOPuqr/SPx7Jc4J2VX03jpYk6lOu03VAMfs86LzlHTG795nrFtQ9fXltXW4vOSf7vqa43H3JO2/YJ+lY32T9rb3F3+I1BWso3VlFBlmkKIRT1RIMk8q33jPStNctWyZ0/OJPjXbGhBCLG+ATGYme2g/aXp88Pwz3AloQUHWUaRqcAkk900XwHSpexaa4ltmNu2xKrC6mRSSu+OymcoOlEtxuFBORMbgZxt21gvbS6D0j0d1oAZetJx+uSIJ2nHyrbG+n7g28vQ+frWO9qb9pekODY2Q4xIElsXMaezf5UWxTjW0v9KEj4z8vvqS37QNEa9u4Vy5asYhPHrP8ALrfdQ11LJ/7RHeHb7xWtg60U3Trk4b0Ax5c/nU3+vN4fnn2UDas8ORlXSP5gSdvSqb244mzY4QvNwqbloH3blXguCQGERgEbiq3BJWtTpkxkT5k/fUF7pG6Th1XJJBScchlseNY32L6Ud7TG3ZvFfeAI919ZnSNQMklQCBz5mtPw4c5e3v3ntM4AO/bROWmy6l47jbjLAYKcZjPfsfuqx4e5ZRBG/fkzvvq232oG1ZQ5ZTtsSZkcs4nx3p+i2QANUAiQcZbYCf8AP1pElcvcUTGSPD8ZqEcQ22t4ztAzjnv86JHBdzT2fiMVFd4eFMA90wMd8jHOBUMpWr7gfHqknLIpPcD2j50Lx13iZLLdUDkuk9090U+60LiRnbl5DmZnNRXAARGQe0Y2nekYc125uzWpI30R65E+VRNcZAfdvBM4GkY5TFcv8URz9SMY7t6iu8SwGGiM7RI7YiYqCS10te1f9R4xOVbyEgBfKp/9cuiQFBPKSfUjVQJumeZkdy8v5j299MuXDBIJ8Dp8ZGaAnPT3FDdVJ/p/G4PpSoPW37zH/av312laprhc4AWIjYxt3fhXJaJNvHYCeX5nuohOEeQcHOZJ27u+p0tbAxJ7Z2G2Y38a8+vXgC0xLSVaSOwEdvPGrapEDlo6xieYG/bp8KsktgDbuxypOwG8QN8nFRQh3Ag55nYL5z9fpTOGZj1gECxOTGDsTGO3FV7e1Yk6VfSpgx1pzHMTHPFRvxWlSi6vhZCd8ku4jE4kenfUtXL8JzKr24KjyxHeaz3tpwCfZkOnqtdtSwc4DT1gWOkYJyYAkmrM9MjSRcEgoMY3zJO2qcYE+FV3SOp+j7iC6VcsiqwJWFLoD8JmIJUjx7ak77cdGA8EbnW1Wijo2qRDsqYPg2/hXPYziy3BofeuxT3mrnpIYkAyRHVKnM71LxnDP7h7JMBuHtKxbME2XQ756rKreVUvs10iBw91LYIGvT1RKnbra2GzHlPIcqKtW/TvGGeHLS4Ti0yIBB64DEmZWBJGJjfaoPbnjEe3bLti3eDL1W6/UPVOkygOn4qc5yurP6zrARmZGMzjPp60/tpfB4dF1CQ06ZJaOsJ7AM/M0+BtbziumGVHfUoC22bczEEiCQM4xWY/RnfK2XbSJe9GMKNKLgCTGSSTUPH9IL9nclhmwQROMxAxkA5HqKI6BcmyJv8AvutKsAygrDqR1l5EjyoyX0dWHt30gH4J1OhQWWdRBwNRlBrUM4IBCyZjYzFXw44BVBUyFGwkbd23hWL9tQbvBgYJW+jNn9mCvifjO52FXnD8YBeudf8AVfsntgAHeJP4U4tXC9IKe36eoORWa9oOJt/b+EIA1Fklp2UOcRzyxPlVioUu0vAmFgkZC6sZI2B5VT9P2Ea/w7t7xXW6gQoFe3JuqR7wtB2zHjRi1ubfFIdmGDFK5dGmZ/H5VW/bAN9MYI+Fd8CSDg+PbSvMhyROMYG2DEyfpRh1bBtu/wAfpWa/SKR9guEHK3LJ8xdXf1oy3cjItwDiQWBgZ32JwfnVD7d3R9jZRMm7bRQGLSSdQWPLn3waPK8LL2Bvvd4T3l342uMZgCVEBSAOU6q0oEVgPYJ762HRxcRQ40ZhjI6y6XEADHZ8RrUnic4uOMDBCfKFx2b07V4XAvkc/r+NL7QfyfxqpucQ+IYeJBz5agBHbSTjWiZTO0BuRzkM3pV2qyLj7Y3fUR4g8iR4f81Wpx5jOknsBb6lRNQ3OkGPVNtWBMGTgjmQIPz3p70dYtjxRjc79p+4108ef3j8MDn91VrdIiY0tyAjSflqn5U5+LXaG5fsk7+VPerpBn2rBGJPMiSB/L2c/U0Pduz2bjlnAH4VF9pH5Fd94KfkrPSEzmf2D/trrsxiSCBtOCB2AjkO+offr+8MUpHbPh/in5B8ZG23d8/xpU3zpU/JF8aC2/XhnQkjAB0mOZAJOoeFde51gFMEmCT8hp5TO4EU63womdQ19+nt7OR/CnskkzqkciBHiP8Amubq4tsA75ByCRuezPcaYQpPZOxyJNSWVk6tjzGfp+FcCDUTqk8xJG/c23Zg0JU8ZaUXFZyxLCCGkIIwukKNUydyYoW/aj9Y1suRtpdtS8ttYAzjA9ateK6Ht3HUvqLAELDmYBnrGZYT2yM1T8b0VcuOGQHVJRw2F6hERGJAwe2T2U/pn9ul00kHGBkkpA7TBB37aA6W4h7ln3SWiQ2lTcLKqglhtqGScYWTNGPbZC3vVBLLHdGxBHhjfM74pcPetXtNxbclJgw0qf3TqlRE7giqKkeHYXjdD7EtoAUFYx1tXWYz3RiqT2Wth7NwWme3cWNZwVYmdhMKMc/StFeCSWc4AJ0gEdbZnOkyxiYkYzFZL2SfTecF7gGCFTGogsBqn9kbx31VRoVun3oXVJCidMEhSvPSsA9niKG9o7b3E+zoSdKC42oTJVmjrzuQG5GYNEdIGXDk3O63a3I3ktqCqsQIntwKOfgdWk6VM6SMGYC6skZEEn1q39UYqOJ4e4nBXNTav1QXFzWMDJEgQCAMT3U3oVCnD2WnJtvEIxPxNMnbyFWnSPHZVXciSRoAxIyScdnac1DwC3LPDWULKjIgUzJQE5zyJweVHlrYd9nZlgSulgQQVBVhMYMg+Hh2Cm2bTE6oGnl2nqkZjIOefb2V2zxzRpVkIc4IMiAQTjtnt2plhcaFCqdf7ESdU7E7EHlB37orTCSxZZbY1gBgTGJAwYI7DpIx4g1U+0PSEtZz+rVgCASJKaAc42A8s1c2n6+kjq75wcYA1cp5mqvpHgzf4i0CRpDEwesI+IglSQfhI8/Gq7qjW9GcWrMMAyogZBPgOZzOO2rO6CZkACVwSeeAIJ5mKyz8YCSBbIC3ANQB0qJjlCrn0xFTHpK6RqZp16TziFdmABjkQRGcCmqNMtmQYBAG+raPXaqb2r4VG4RmV1t9a1F2QVXTcBBnViWET/N4zYWeKLWveDI0mVIxqiYx1ufz2rM+2fSPvODaAoU9XqyMi4rAQefVG/71ZaE+wl03rN4XLhutbvsNXIqVGgz2YatBc4Y4JyIyASPUCsh7Ecdo4VFt7PdYOWOnr6V1BGAJAAjkc1uVWBvO2/htMZqSse7AI0ksDOnbmNmBM45bnspWTsSXE5C4xzgwIx5Uf7nMlRMnsPgKhvWFkA7ztJAOOYGGMZg1EILRbmYHYT4gnO+Y5zUoYmR1pzuoEgcxvPPnUt+zpEiBGc+Zjft8t6iHEaoOuO4KRt2zPjUEToyj4Q3aRv3k5Hpz7a67Hq4//keIH/MGusLggBkYnYtg48BnGabpYQAPiJ1fDgem3kT20pEb8R1TDA7ZPae4jzpqXwMsQB2Ad2xxvUw1bxpIaMwfULJ+njzqIuQ0LBCgn4158stK/ShF9qQRLNq5Awpz/KYG31ppvgmGcR2GJ84wJpI0mCvM55yMxKiCPGN9zQ3F3QoOpSk51hlLATvGR3dlGDRuuMe8/wDSfxrtVpNo5i4e/WaVWHV41mclVmP2tp/PZQnC8eruyBQWSNXxKM/ullz60VdOkEgeowPGSI8Zoe7xVudm1A7qjNuBsRI8udTYteHJIkyBnSdwdwdQzjbNQM0tr1OpBZYJ6h5fCCQx765avC4h0e8E821LmeWrI25RQvBJF64G04ZSAxk9YEkr+eVSCcX0q4uM6fsNAEAgDGy48SceNP4Lpi4FYwVwRDjuktGdMkzz75ptrpFTxXVVWtkAHq5wJJzsZ59gplxFF4spYLdedP7IZQFKqyjcgA9onsrcrmhPT632VRcDnrfCscjhREsfTE037YswyuMk5OesMz5559m1T8Tw9ksNKkBdBU6F1qQ8sJPlg7yaGCrruodQAcbkSGycx3E+RrDR72tL6m1Jc1LImOqxJx+6SZ7o5VnOHs/ZuNcO+hXVmWGLSvvgArFecDP+a0fTPSot6GgSVIBBM9UjCgTnvgb4NDcTca4upHKnTIMBiNRU6gYkNyJB5+lfYnpYWLKuBLMr2x++6yCSVGlSARt35HZQXW98lwkxFyDDLIcLpE7j4Tk7ieyiUuFSik6iFAJO52AYnlkGmX+kERSpY6nJCAAlTkTgCfQ01BrXs8Z97fvqCCDKt1SN86lx5UReKuo0upBdSrrq7TsRG5xMcqIv2EPWdkciSAIGI2AaIPjQlu9eJ1XLQRd0yD4TGCfh8+zAolVhpZjdAuXwQDBUIhyYURpyD4zXb/H8MLjSsqI+FWOSTmQsTMcyeqTXE6IZnZmUAPMtIgpAgAhho9DQh9mrVtY152JOR1sQEJIxOO8A0+F5Qp0zw1u4qWVuElgsaVI7cEtOJOIFC+/d7qvaVtIuqxYwAQNQM/8APKORoy+luzeZsKWY6MDQAVloJyDy5c6reKS47E2EKAtOpATqG4BADatzsec5gEa/xirbi+lragIru5a4dUYQCQQcgSQf+aR6QX7QLJdyIBCwq6gwJkMxgjfbMkwDT1tAAPcRC62zKSwIYxOpXEYkg58q5ZHDcQ66ddpkYEBiDbJBnfdfKKy0ujxLotxAcFZgkZBjbecGTETmaqOm+nG4e2WtEFjdaCwBGgyCdJ3JMfOieJtM5mVPIyYIMY7oiPPwql9rUZOGtqxSDclSMPAXrah2aiczz2FFpiz9lOkXuar7CWa6W0oAqgBFU6d99I/JrbI09YtOJ6swMd2Z8K889k7kcMOrMSwJGI1HE98Hb92tF0pxrW+CW3pAdmcSpVsEMzHEwCCR2yKf1BKvuHf3ihxJDZ0yuoDlPZ20y22ltLaQxE/FJImAdHYNpoewClzh7K6hota2AYxBXSARz6xJ7qD4fiGucddKwRaAt8h1TJMHedQ5cpoaWxYCesxyMxEeEjbwp9xByAyMkmJ7oG9cFtWwVgxvAHoQPnvQfTHGC3bLZDSAupZk/wBOOQPdSkyG4OSDyIx5n5Ul45v2lH522HOo+KtKrJGrrloI2HVLSQx7OQ76rrwvLnc4JCDMRggQJPOJrNuBZJeGQB6d/eMjzFNCqV6w1eID5PZVHd4q7q0hpB1CQiqAcZbMgct/SiLPGnVAcM4BkZIECJBPZjaichoyzwCI50gjMwPgGIhUJAA7hin3kBzpGD5+XZio7fENqhygOkErE78+UU5+JXtAJMQsGZHYDO81rtEQVRiAPEZrtCMygxqtjxBJ9ZpVEWOhbTNrZZbkY0kRtBB5GieIuaRJICAZMsDAEbxA86V/hw3Mr3hjHpQ3F29QglmxBVkDo3iIINDaDi+mbds41v8A0Bm5bSqt91AHpQAXbzF1B0DKPqAHge3FEN7LW1XUre5aZjLW/NTlD/S2OyqriegL5nTcUjcnrhQBnkST6U/8s3s5wt+27E2j7sLJOpCsbfvbyJ796O4m4VVGxhxkdwJBqms3rrDStxwVEk6VRAO1t5BzvFGvYa4uprqBQyuyy4AAtaCohNy0tGMdlPoe0/EdLo13TqUsELNmTJPPvgmd6Dvi+XJI02xqVCCSxk4ME4jtp1ni+HF0W7VjVcJhriiNt5Ygk43js50/pf2da44l7jKIgEzjn1SAEzjY8s1jW8EngFe0gvW8rMBplcgH4DnAG3YKDu9MLbX9VauCdSp1NInSgwN8EE0SnC3kOnh0iAJvu28gGAY8Nhy7qanQl8nr3mY5gKXgk9rHMTRm+1v0E4bpMhouG0kCeoGuXMnUS8TpOwjuPbVn0JZFy2HGnukdYYzE7d9V9z2d4pY9zcYmOsGhIPdIyKK/8P8AE6eteaSNjbVhMZkxt30s+f2D6Z6MIYMACesJb4VDDu6xNCWeLezbHvE0hmhEka2Zv2mLS0dgxgcqsG+22+rpDDtGw8RsPMVAL66/eXeGIfbXHV23DdZR5gVrdmD1dWvGm3dTQwZG0wSOsvVEEho8TBqou8JaBUhkYpH6xmgauROIie4DeiW6N4e+pbU5yQJJheULon7q5Z6P4U9S5a1MCNKW2c6gBguraY8ADVmK3QvSfRJRlvh7ZBC61kZU5mR8WIMH7qk904UizDKQeqOsQCNwVzGT/ml0jwfGBy0WkXYIpHVgQNWlcx3zmuNxt1tCcSrLGDcQkYkGeqpE47BVoxS2muozWEVTqy2DpnmWLSeZEAcqsuIuNYtF7gt3oAABSAD5gknl31JZcqGazbYhW1hi7MzCc5CgadOIjnOaI4lV4pNdnNwHULLwc42nBXJ++m3RJhWbD3Vt3QoDlUhpjrMp6oG4yZnu7qpvbFXFu0h0mCZbGosFUHblmfGav7FlhbtrxTMdNw3G6yxOosdRgyBPKPHas505xlq4dSrBGqGmVIxt2bfOsyeWrfCy9l+Ff3aByI0r1Zzpm4ZOZAJYx4VYdPlmgK1olVjQzFWJOrOMM0tzBMADaqCzfurxPDaofSoBC5YA9sdimfKrDj+GNu/cu3WGgkFeqTAEASdOPWun6ZEv7R+6dS7XQ2gdX3asUUtMbEOBvtR3RXTKLcumBc94+o/sOQQYZFPVZTnEjx5VlunuKs3CHsw5iCdQBERHV2PrzqSxxtxE6ipqj41A1HYftYnPfR18LfL0C30vYbe442ADoVScc2GfWPGq7pC/7y0VJURxCLAJ+EEjVBO/LEDPKs1wXEK5UMAz8yS0yO0yBjPKpumb1wfA4Essaj1SQ0mJBEkx40Zh3Wi4vidfFoDLBGfSFjKjn1sHIInaKteIu6VLEPAyYjEDfBzWE6W6R92wcXAh2ABbUGImAUIJBBA2AwZp3R3tFfuwjuxVhhW0ttnJ0Ax5xTls1StV0xahNYDkmBEQFUgySBz79qbdsPoiFCkLkmO8mQfzNVHEdKk6Ua1PuTIGSWmDpG/LGKP6P9o7FxoRXU6coQRMfuqZB5+lZs8LxoO30nZQgNaLby/xb/8Au+lR3b1onUl4E76GHp1du6rziOAS58JKg5kKI8xg0Hc6GtghSdZzvIPrPZ31xspwKntAqiGCEjc7fLRilRn2E8jHcVM/+6lV/wBLqtpeeQ7pqZG7SPIzQly8TuT4YpqhR+0fz5V6sZ7Cb3GkDt7OdA8f0NevsPeOipztiWBHYQRE0dwYDERsuSe08vH/ABRD2wcEAjy+dc7M9Nzb7ZfjfY52c5ZbYaR7oMSABAhPg9K5b6GbQ/u7nEJEjNkKJ5EkDnvgc60DdFEGbdzQDyIBHfHy3qJffrMX0MfvRjx6o7e2jacir4b2QBUH3t3MwRpCnyG2ScSfGieF9mb6ERxC6Z2ZTMf7SJoteNve8UFrJXnpVmx2CMg+tW63hMAid4nNWnIr+HsXEQBlVwvV1CdcdsDb0o3hGBM6HQ/zACfvjNNbjUYx71QR3gHaIM79vlXElZYuWGMkgjHZBxQRqsTuI3waaeLRcMyifzmqx+nQpJJVkH7oYt6RBom3xdu5BETAjUCJ8CKkmvX0EGNQHMNy8Cc1HYtWmkoq7zgAfSJpSVHw7ctUmOfLNAcP0ql2Yk6WIbGVI7YjHgOdQScR7NcPcOo2EYxkgDV8vxqbgOjrdsFbSG3HYmgnxMZ9aD/1bhCDN+146h8jVhauJEJnsMsAe8Hn41asR+/OvBLCdgykzynAIx3+dI3lZtLWyBz1CQewagxipbit+yoXMk6SR64morpvCdPu2xOxDA8tjtvmpGcT0JbJDFQCP3ZA84386peM9kbT5t9Rl2ZD9VH3Zqw4jjeIVRpRJG5Kt9Q331zhfaNiIu2gsbnXjyJ3oTN9IcK4i3xPwuCurkW5AmBEjafCTWRvdHG28sCsHHVJAAzkc69X4s2r9tgGUEqR1oA89Qg1S8L7NMRIaMaVZWDQCDJIMgjEYzmunHljHLiznGe1jLYJt3k1EaORcBhvmO/PeMVJ0T0ldNpRcuNcBXA09Yf7+YwTV8nszHVb7Lq5xaXVntLtz8KseH9n0AGoonZ7slTgRuumfCq3is5MpxPs0LzK+oq0d4J/3Dl6n6VPw3syU/YdvAsT2QCSABPn41dcb7K22PWu3QvObj5kEc3OZoV/Y9xleIYKcxFvE/zFdqOy6gU9nAg1XlfSmSZgSJjE7zH0pnQt97yytuTLTbJUyMZMjPlRHEexdwqwa853xqGeyeqM/LvoPoz2ObQTda4hJAAVvmYVvz2Ubq9KzjOg3vXARYe06OQRpcgpJKx1QMCRgDvoxehOKtMHQL7tQwyF1SVIXvPWgUb/AOBZk++uIO3WG8N1EfOoLvs7ctI/u+NJAE6dRzBmNIxvzrXaeheN9qnpi1dZwV4e6CY1OgksQAEMDIWZ8d6IHR2jQLjFLwEugKlUBaAWJPVbbAPd3UXwHB8Y6g/aFVcgO0ho5wQNj41e9G9BWuHU9fUHJZ2cgySOXaPGrtIMtqToe+jhlD6oIkEiMiBnbUY2G0VYshgQAAOZMxHOSTig+GfhkchFVGYjZSs/KKNusGBAYesH5ZFY9t4rn4+2DGpD/wDsH40qLFwj9n1YT9aVRCyRmK4X1CBO/lXEuA5y2eZ5+s1LbOoxPie7nXpcVpwNmLedzk8vCpQpO8+I++hvtzGAqgAAb5/xUV3jGG9yD2Dfzjbzrl1tdO2LK2xG+fOmm8CYKvH9JK/Sq+3xBAkk5qa3xBYiM1dD3GoAeR8ifoMU10GRBPh3+FdVTEMATP5jnTS0c2B7CS31rNjRltwAdS7cyZH4jzqW28bKo84H0pqOp5kH0qb3f5/5oLgvvOEUjuYT91dZNWCF7wVnHjEUwrpnMDswPpTF4YbqIPaN/A5z50YkuvkysAOcfgZ25xQzdGDWLiMcSdMkAyIzpMmpk4kzsPDVn0j766bmZAbvHVj64NSVl3g7YYm5wtkCT1sGSTJIAEyT4bVYWpYKbYVQBiRJA7BOw8KkuOmnriAe2fLP+aldAfDkB/g1JDcV9zdjwAj6UOEcvIuFgRGpVtyIOxJIOCTRTKcSZHeJ/wA1E1tCc2vMhY+sj0qxHW7r7ApcA5g9b8Kb/qSTFy2yHvEjyIrq8Mv7MjwJHy2qaTtDcuYg/OpA3u8M4I1oJ/mAPoTUnDcIigi0w54kET29XIqe4HOwU/1fdH41BdW5yW33kagfL8akrL9jrg8T9nDgH3ZDMNxzDTp/qBpXLziNVzhgpwFDEyTgZY5ntEVZMXbGkJ/Met6cjT7dvSoDuX7yAPCdIFSQcJxqwBAU7AKdU+BqXildsKSsGDIwcAyO0Z32kGg+krYVZa2bighhpJDqRzBB7Kf0XxFu4ggNKwDqENjGfLmDUBQtsBvJ7eXpNBX7/EAwloMO1iPuYekUZc4admbzZgPkai4VIlQxkbguX+KSDJJMb1I1L0r+uUBv3RLTjlimJwtoGQhGexvyPGi3tk86ZldyI+f57qkHTgVKwQVB3UEQJzEjG9R6rK9XUo07cyPrU68SrTpYEjcD8KgXhwfiVSTzUQfXnUE2lGzj+qB9aCa3aVgToGTOpiCMY0zjepzw+kHTkcx+IoW6bbfGkkbEjGdgG5bVISLbHKlSOWfwpUEOjLf7twd2KVRRWlnE7USFCDtnH40qVehxhbkk47hXYXECK5SqCQ8NzoixpAyDSpVm0wZas9Xq5nYE/eBND39TQbbspG6CNM9hJGdqVKuVd5Eti22kBmYnugDyjNTKOr8RPKTnPlBpUqkZZcj4tJ7wCD8yanNrnmlSqRM+a4bv/ER9CRSpVIrVsAyFCk9lO+zTvHlhvM86VKpGogBgAg+X3TNNNl9WpXYj9zA+fPzrtKpGnhnz+tPcCqGPlmuqjjdp5QFA8+6lSqRofV8JE/zSQPp9a6L5UdcgxmVBEDwJM+RpUqkj4niyq6lgiOcihuF4y46yRbC+BM+U12lQhJv6VmMDcjuqC10nbYwrQT3H8KVKpH3kkddiO9ZH4/OmLaI2ckd4E+oj6UqVQNucUEgNz5gfWutbIJcZx2CfInbwrlKkHm+djk+Anwprmdt/GlSoRhEUy6+PD87UqVSDNfM7/WlSpUp//9k="/>
          <p:cNvSpPr>
            <a:spLocks noChangeAspect="1" noChangeArrowheads="1"/>
          </p:cNvSpPr>
          <p:nvPr/>
        </p:nvSpPr>
        <p:spPr bwMode="auto">
          <a:xfrm>
            <a:off x="9842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3014" name="Picture 6" descr="http://us.123rf.com/400wm/400/400/bennyartist/bennyartist1108/bennyartist110800543/10379195-phuket-thailand--september-23--art-for-andaman-art-exhibition-on-the-beach-for-victims-of-tsunami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026024" cy="2687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on street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5058" name="Picture 2" descr="http://t1.gstatic.com/images?q=tbn:ANd9GcRKH-298yGMPbwHYf4ejRkozfFhj3_1Kanmr7xn40I_zOr_bH6u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528392" cy="2318295"/>
          </a:xfrm>
          <a:prstGeom prst="rect">
            <a:avLst/>
          </a:prstGeom>
          <a:noFill/>
        </p:spPr>
      </p:pic>
      <p:pic>
        <p:nvPicPr>
          <p:cNvPr id="45060" name="Picture 4" descr="http://t0.gstatic.com/images?q=tbn:ANd9GcRkUKpLwS0NPKnxHPGsXhIGJVMqltPR1UlFlpuqIinc8FSrSaH_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079790" cy="2646746"/>
          </a:xfrm>
          <a:prstGeom prst="rect">
            <a:avLst/>
          </a:prstGeom>
          <a:noFill/>
        </p:spPr>
      </p:pic>
      <p:pic>
        <p:nvPicPr>
          <p:cNvPr id="45062" name="Picture 6" descr="http://t1.gstatic.com/images?q=tbn:ANd9GcRtTLtVuEUojqpfvxr4fb71of4cZCWRho27zzHtzdBJaXiKJBcy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2971031" cy="2225407"/>
          </a:xfrm>
          <a:prstGeom prst="rect">
            <a:avLst/>
          </a:prstGeom>
          <a:noFill/>
        </p:spPr>
      </p:pic>
      <p:sp>
        <p:nvSpPr>
          <p:cNvPr id="45064" name="AutoShape 8" descr="data:image/jpeg;base64,/9j/4AAQSkZJRgABAQAAAQABAAD/2wCEAAkGBhQSERQUEhQWFRUWGBgZGBgYGBwbGxgeGxsaFR4YHRogHCceGBojHBgcHy8gIycpLCwsGh4xNTAqNSYrLCkBCQoKDgwOGg8PGiwlHyQqKSwsLCwsLCwsKiwsLCwsKiwsLCwsLCwsLCwsLCwsLCksLCwsLCwsLCwsLCksLCwsLP/AABEIALcBEwMBIgACEQEDEQH/xAAbAAACAgMBAAAAAAAAAAAAAAAEBQMGAAIHAf/EAEEQAAEDAgQDBgMGBQQABgMAAAECAxEAIQQSMUEFUWEGEyJxgZEyobEHQsHR4fAUI1Ji8RVykqIkQ4KDwtIWJWP/xAAaAQACAwEBAAAAAAAAAAAAAAACAwEEBQAG/8QALhEAAgICAgEDAgUDBQAAAAAAAAECEQMhEjEEQVFhEyIFMnGBkUJSwRQjobHx/9oADAMBAAIRAxEAPwDnJ4d0j1qFGEG5+Ex6bb8jRqXEjYT/ALhH51qFS4ReFp2TuPPoflRHAbCe6fCuR+h/I1d2MQyM4fywRKJIF7gwecR7VUsUgEpIIMgE2jTwm3rPpUvHFww2TtA/ChepDI/lLUzjGFBQUUEZmwTmClZhkScs3yGBeSLq5GdOJs4UFSFNIJk6SDCrgzBTbTWqHgceAZgKF7KmPkaZs8USogJbSPLN/wDapYVoP7FcOaVIenKkqBVmUkpOxkHSx96b8R4YtGEbxLLq1qCkpUF5VJm6T90KHiAtNIez2NT3rybhKibaXtInbe9WhSirAYhoGAF5xz+65E0HLdMFpejEnZ7iT+ICwUtynzH5/SjuMKWhTXeIymFbyDpbnvypd2XxXcvuEDN4SYvffYzpNO+0PHisMoWr72a8RoRObpFTSOvQsw+VtRv4p8JueoN9/wAq6XgsWV92ViczQJyAnWLxA5nQVSMKMO4UqWpBOkE3tv06UzwTzakLbUFOtNWBsIBOYASNBfSgk7QcFsU8fw6W8WpKDMIRqCD6yB7VbODYmeHBClKSsPkkJ8MBQIBt90kE68tKpeIaAfOcCQVI8MkKymJAvAiLU64fh5weJVmMDuhJnZdxHLL9aNdASuzofZftChtthhZWtbhVCh4gJURBJMiD+FXCa4ixiVhDaULAALiUnQ3KT56k1ZexvapQaUlzEAwSQhficQBAMm3hN1C1hRxg5dCJzUVZ0PFY5DYKlqAA1NeYPHtuoC2lpWk7pMj/ADXMsR2mwuJfWp5Rlsy2oLVltEZUiQJ53+kB8L4liA46nDd63h3lJyuKBPiQnxQqBlkAydSU61MocdPsKNySl6P4L+njyMZh8SGgtGVJSSoDcG4ueW9JfsxSQMUok5QtKRJ3AJP1FJOEcaCcLjUEkqUAQRqbEEW2gfM152S4iptlYbUjItaswkJPwDQEyeXpQUECce4shLpSo31sAed9b1vh14d1hlKm86QlMZi1rFzlLgIMzqKrXEeJJzueJQAkEfDcADS/Lyp6hxLLWG/kJOfIkrUqQmU5itSQlJOmmbcUqXSLOJ7ZvjeD4PIo/wAOgkJJA/lGTFtHZ9hSHi2LhlAKDImINzJIiKNxbRK3YcQAkeEJaQgLOXNFhm1tc0nZUtTgzNgGxhMmSLz1JPKiiqIyu2JmGXEwC4ciSVJSoTl6R1t0ojA8WBYC8Q46kl3JDaQAUAAki2Y2trUnFnyVbjmCkjWYNwN6FVw5xaWwCMiSTG5MIB95A9KYV5Oh+nh7crdSFqAQ2U94pSozBSyYJgHKU1z/ABuEKnZCfYW+VX3jPE8uHXoMy4G9kpDQsL/dNK+GtQwpZ5k/8R+dd6kJ6Ky5hISbaz8qFweCUtWVCSpRgJAuSSdhuabY1RsnNoBy8/qaDQkyLzqfwoiLHfDGC3g3FGxUVR8kfvypbw0tpC8xuYEx++dHcTxIDKEAzpbyEnyvSdCyPWTS0u2NfSRPjCi0KsTf0v8AlQy3U7GoXHesW89ahCDe9EAEB5NZQ+SsqKJss6HEf4SazFuiEqEjIZuNtD8jU6cNbStlYLMCIsR9aIWKcVi0gkHNIn7uyvXnUqXg6wtKuUi1xvp6V6nDFQTMXBQf9ybfWa94Vh8zkEm4Nha4vHvNDL3GR3oQIcbTfxn2GtuZqfCcVQFCEKEkXKhzH9tQ8UwwQ4tKbpk5YvbUX+VCNoGZIJyjc8qmwaLRw9aUYgpiAYN5vNjqJqzNtylQBWcyR94/3JM/9aqIBS42u99JF7XFXDG8NWtJyXzBca2JAUDbqn50EtMNdFcwSf56IJVIgjzsRfoaGRjXlApWRlSZSMoF88WtqZqwYLgbiClasoUDKkkgEeQBPLejOA8GQXQrEFKWA8VEuWTJkDcRBIqeWyOPQFh3CUpIJttz1vT3hTgS073hCQtKgJO8KEfOl3ClspUpJMpk3AJETGoGnWnGEweHxC0MgkSc0ixJAnQ7WihfWxkZU9Fb4EO8bbRqsEzPIhI1gyZFXHh+FKcI+hWiShZuQSATKQDqbdK0472NaQ2kM+ElflaCdddYqThHBClp9Mkko8IBmTe2ptMR5mu5Jq0C17kAwan8hZgIunKoQQTlJUY2NrdKYMdgHWyS24gKMgkgmRuPeKL7N8MUpsJebUCDIOa3yVM25VbG28tvzoozlF3Fi5QjJVJFSa7DrDZSe4UAbFaCSnWYOo8pitP/AMHxIbDScUUpE5UiYGpGl7Tzq6paF+VeOs5gR6e9c5SfbJUYrpHMcLhnQl15LiSGiApuD/Mjfpr560TwrHgYN1/u0qUFkDWQPAkkADLYEm5q0Y/goQwtDLaZXrBAva999qB4P2bjD5XPiKleGRce1DJtoJUUHjD6SFKESoet+dHdouIhbLDTCitbaCF5Qbfyw2ZmOar3vQ/FsClC8ncqWHXDDgEhsBVs3K3lVnc7DYfMojOCeSv0qJNIKN7OWcC4Y7/EN6kpJKgT0I56zFutXHCrl2DYp/xTpvs6zhVd4nMpRkQYtMEnbkKr+H4kjvlkyfiOh89h1o4vlsF6FXHEypcf1pR7Az8zUvhCUpATZIk7iVnXrApbgsSp7FOJk5fiJgwFT6ROnpTZ/gBSFqK0EkQLkX216kV1paYMot7QM8oBpBgXvrz8Un30ofEPlLRQncDKkxBKjf8AHeiMewltPdyLZT8o50DxVvM4lOgE/wDUC3zrkwWqSQG6ldyWUnrb/wC1b8MTmUZQlPv7axrQjhSSQCTH9x6daY8ERCJO8+dzNE3o5LZBxUFS76JFBqeQR8PTX9KIxrmvWgMYnIgXvcx+NCug5dkC8c1Md2o9cw+kVKHGh91YPmPypc07mN49uW3rXj+KnSpsEP7xn/8Ap8vyrKVXrKmzjpTKpE1MhVvKgeDP52hOosR1Fj86NCRO16IAWPIAU6P9rgi+vhV8x86Wu4jI4VjQeL01+s06x7QSptWxJQfJYt/2A96rWLdFhN0mD+/f3qGrQcWD8W4yhxKAGylSSZk2ykJISBGgOY+RFDqwqVJJzwQJi+mk/SocfKnCeifkAKdYbsstSUkLSbSQJBTbeYoU0tBOMpWzwjKw3JnKqR0BAMeyqtHC+JqLMFRt19qW8M7PkyHpgQBBF9tdqe4Xg6UCw9z68qGbiTC0CYV05jlGuvoTRDvDwpJCjcqCr3HhIMRoR4d6PSyQBEX2E1u4xkSVH7qSYvNhMaUu0E7Kzg8S2orDBGWTa4EdBy19qa8Eb/8AEMqSQCApPmIJ+VI8bj8mBYxLSUpzurRlCBCcokpJi8yCD58qa8E4x3imHCUhMiUgAbxHOxv6U2tAtl04tjFJbEeM5hZVxuNOde9mce8pZlqxEaZQOul6MGI2DckclCPeKIwmIcKoDeXTeaGjtjzClX7mmCEm1LMEtZJFk8zemeRQ+8T6UfHVg3ughtWtq8xLNpCqiCCTqa2xMgWuK5bRz0wJ5s5Yub70JiGlIb8ETyJ+mvzo1SybZT76daExsJtnInSb7/Oh9CfWirLxrqcyciE7JSkSAAIAPPzNSu4VQEpAJ/um/qKqOPxr5xSnEvEsJxYbKRrlsSrmE2jzNXNeJRMBRnpJoI46bb9RGLG4Sk36lY4/xJxCCkIyqNrfdnVXW1VBvFESBaxFxtpI61a+2jSlKQE5lZQrxASRMWIA00v51V1ukD4hIG4pi6H9knAcN3aVqSLqULRFhEa6jU250xfxYUUzaFAkHeAfxNNsGw2lpAKx8Isoa2mdeZr19DN7j2H0vS21YatIrWOWC6gR4bT75vwpfjEFbpIiwOqouv8AxVpdwjMSFwfKflSzF8JaMqUM/VP5UUWhck7srDnC1CEgpkmB4wbkxyp+9w7ukFLggoHPaNoqBvhDfeoUmwBkzY20FR8bxpJWBopUDyH+KmXsiYd2xXiyEJT1vQmQOqCSYtoTdUfdT1M2HOvMe5JHypz2M4eFP/xDg/ls281kWSBqSNbdKPpA9sg412S7g5lEIStOZKSrMU/2kgQDSBWB/uEetWztrxUuEgiATKRayUwPMXm1D8JwyBhlqMlIBVHNR8IHuBUImXZW0tgDSayrYx2cTlE67+e/zrKIE2wrxQ84gCy4cA+SvnemIzm8CtsfhhnbWiCUK8WwyqEEToNjRCuIJ0EHy09z+A9aByJUQTGYJxaCPCnSCToQZB96T4TsiFOOgK74hJWCgqAEibpKcxM+hqwLxIWIzAbREE7a60s7M49zDYrvRGVsAL8lHuz87+nSrfi4o51JPtVQjPKeKnH2YjWwGcQAVWKfijQE3+VHqaeS6rOSYQVg6yIsqRrtVp7ScHZ/iHVZUhS/EOaQoA22FUt3EJbWUkwQSIPy9CKzcqak1Rv/AIfOE4K5VTvfyWbCKzoSoTBANtudFpzf3VF2bAS2Z+EKlHO+o5WINMnHoB/H4lT1JgDrUq2UcsYqb4u0aYZCirKASd76ef5U1Zw+WcxBpa0+s/ChCf8A1k+9TNd+shKXBJsIt86YkhThLsoyMe21gsbhHVEqS8FMoAMZgcpVmi3hHz6047GMFDSDmi6pEE7xyi8c697Zdle77p1a0KBWlKlJzfeULkkX3vfWomu1LWFw6G0tpcdzLkKmEpmQTpJMwB0Pq6tbFXvRf8JiFSkqjKNgInaTerNhADEfveqT2R7UNYpKv5RStBEgJBTB0IJ+m3WrO3jbjweVx+ApbSYcZSQ9bG/lRJdkDp5UswmMVISQQD8qYCetRbWhmnsk70WqYKlN6Diw1tRLbmmulMxbbQnPpJ/JqoA30P6Uo4vh8x0mB7/KnBG5m1LeL8UZaTlccQhR+ELWlJ8wCahRrHfyS5XlS+DmY4K4jCuoiXC4pQ5ElQUNegqwFnOn4SnygU8xWFBEi8hPpExfcX+dBvMGISSD5Uvl7lz6Sq4lG45h3kjxLCk6ADwjzgC9JUcKLoIQUgjVKlZT6Wv8q6OjiCQnNlUk6KJB10srcTtNe/6Q64AoNNOpVfxzPuDbyIqbKj29FWweCfSkBTbZED4ViRt5VtieFL+ISdLEgEeuhqwqwDaLqwagObTgy/8AxrFcTwyPiS+j/wBvP8wTUORFFPThnFT4ZjmQD7TNbq4a4CPBc9R+dWbiuJwikFZdCoFhlUhZ6CRalKsQsJkoz73MKG8aQflQbC0LxgHFEjKnyJE+Wt6Ee7PqN4Ftpps9xfvDAbSSbXUZ9BtUKeJKSIyJB2Nz+zU7J0JcT2btJbE80k28xVTxKnG3u7ZUudgkmZIBMD0+VXp7jSwSYEAXm9uev51SA2cpfnxBwmeYtt5/U0cbfYDpdEv+kPKSFLEnkpUEXJ/GnWAZs00dAc6/JsTHqs1Kw6pQBBNxOWPwrGhBJvJEE621iNhUqQLVjhn4R+9b1lAf6iRbw/OsqeSJoiWZ3KuXTyG3pWzTEnXKN5/xVIxfEVLWTmMTby2qbDdoHUx4iR1vUcSbL2xhVESkExudB+tQ4Dg+d4962vISQFEqCFHWJHxG/Op8Mw4pIXkABExIj660bg5zJTEE8zTfGyvHOvfQnyYXBtdolxeAKcgzFRAKCpV/gsPkRVR7TYVsPNLuQqUOTAAMEJIjQX3/AKauPE30GQtwITNydzlEwN6W4sYZbRZDbzqVFJJSkjQzOYia7LX1W0D49/SXI17ADM0oRKkLIMmwsNBzmb1cUN5QfCkDzA9yaqnZ5TGH72RiQVrzZS3Ii8EGNecm9OHuIIeTk7h9Q1CiQiDpMGZpUlsfF6DF4huSXFNlJjwp8X0gTO8mtWMW0XEhlKxZWoERlNxeaWtcHWRcHpcH5TTrhrARlzJuLe+onlQymobQ2GNz9RDxRRcQtt0S2T4jsMpnURBHOuaNcOVicSpKMytVE7wNSBOvITXWO3WFKcHiVNEfB4hzEjxA7mLHzNc87EIUDi3AYKMM5B3BMAH5UcpLjaAhH7qZ0j7OwyWlnD/AlYSZmQY+9IGpJvVsdR4wFEgjp87eVcz+xPFwp8EjIYCknXxb+Qg3511LDtZnFibhIgn0HtQRi3Kh05pQ5MZ8PwGVIKlX13owIH9XyqNx2wHKo0ucgK0I41Rkyyu+wpTdpuagz2GtZ/EGqd9p3ah7B4RK2MqVKcCM1pSIKvCDMnwx0pUcKxy5elDXmeSPD5FPbf7V/wCEfWw0hLhAvdSSg6wSk+IjlI5Vy13HYjGOvLhS1KOZUbA2i508ztSLHY1a3FKUbqJJPMm5PrNdH+zLs682+yVoIQ+y6shQBFoCFbwfEDSmnN0ixGUce2Wb7NMQtOAyPryFLig1mSSclj5Zc2YD8oq3u4tGUELQOagUpn0mRQmB4cVqOc5RBkxoRH7963xHDmSIVm8wAD50mVXtjE20LMdjG1JUEhTsgiEpUQekwIqF5S0tIQAtEAHMNbAakdZpucSEoCEiwhICt/wmoF4iULSPAsg5TGh28qW2ciqJbfCpbJVe/iBncyCrU+9Fo4mvRbCz1BA+Vp9zQDXGlNqIdkqO7kyOm8ib00RxFJRIdancQY8taOSZ0XH1I/8AUmScqypuf60GPcEipUtNG7bjSs39Kxf0mpMMoPpCu7EEXKF/CeRBFjQmJ7ONqsIA5KBB9xIPtS1fTQxxxval/JpjOEg3KYOyv3rSx/CrSSVArB3Gtr/sj2ox7grqIDKv+LhA32kRQ72Axab5yoakET6SBNHarbI+m7pb/RkbDSHEHLKTvofe3h/Gk+O4EAkSkc5Agc560Y/nOrKgrmFJHzkGPMViMSoAB7OUnXSRy5g+l66yOEvVCks5UjpvOlezpCp6Eb8utP2uGpX4krBSdBYweSuXkRUb3AAYObLPTfr47egoXNEcBCXeYvWU1X2eJMgrUOeXWsrvqIngzl5ojhzIW4kK+Gb12jtB9hzToC2He5dIBUhQzNlUXIPxIk7XHlVSwn2eutOd06FIMkFxIBSDFjO6T6VZ4tuhaWwtnFZAlKZK9AnWAeu1ENcPUVZnFgEaAXjpNTscKSyQLZwIWoTJO4BOgGnpO9evKE3kDznpS3Hi6QXLlsZcM4MFpLiwMiblWsEWkJ3BETGnWpClMSTImxNp9Df5UsZZSUkoIIPz/Oj+GYBKpU4ZAMQbT+m1DwJcrZPgpcADTajeJ0Tzuo2FNW+Gn7ywADon8z+VarxyY8IygW1t6UMvHAXzCBRUkDoG/jUpUUueBQJ5mRsQQOX0NStYtv8AqJ2sk/pSnG8RDrqYEDLEqETedqxPh+8CRGmgg0TiiETds8R/4DEEIcAKAJKYF1JGs9a5FgeKKZQ8hIH81ISTuBMmPOuu9t8R/wDqcQBcy3oNu8RPpXF8hJAAJJsBQY25J37jMseEtMu/2POTjHG/6miQOeVSTHtNd44cgBMn4jYnyOlcT+zDhMvtYhv/AMtZQ4J+440oBXotN/8AcOVd5w7ackjflVnGlytlXM2oUiNTv7mte9rQkTWhWKvUZ1k4eNco+2/Fd73LSSMzWZZH+8BIA6wCfUV0/vhyrj/2l4zNjzkEwltBAuSqJt18QHn60rMqiPwbmCdim8DjXMM06wpGJZJJyAZH0o8X8ydxF+frbsjb0EJCQmBAAGg5W8tq4b2f4mrBYkOhAzQUqStBBKTYpjUG2vTe4rsvCuMtYhIWgDqkxmSeR/Pel4IpWl2N8ltpNrRLiMY6jMfjbN9Ph6ioMStQNb8QKgmUAEg5o0FukRSo9oSVfzk66qH1jQ+lVc2OSlssYpqUdEjy+YBFR99mSBqUiCSFAz661K49rkCVjZQVb6VEhwm5SBpYEn51XHIHfazCFJCh/cJ15Tp6UkxHAAD/AC/D61YggA6nyt+zUSjG1cnXRJTnmHGDKFqRzPP8D60wPaolJTlOaIBSLzzm+/8AbTLiOMQhJzpEcrSroBvQP+jhxsEKLMicgKlRIkAi2WTsKJzSX3A8begdT61HMt8yI8KMxECJ5FM9R70xGLIVKiQNsxlXsAJ+tVrBsPIVKQtBmJywL2mSIFW1jCKQq6gUxcEzfmLQL8hRvQGiQPmIVHkb/WtH8OheqY6j8jat1LUddOlQTH+aFxTCjNx/KwVfB0AktrKFcwPkb3FQKxGUFLyTl2UicvmU7fu1MlGtVJtFRxXqTzd2LwU/ddTG2lZWy+Ftkzl+o+VeUH0ohfUZ13FvgSKruMwmYkqUOg29QbVSuN8deL0LQpSycyUnvEtoQfEBLYK1OEC9oHS1Do4k6pXhbYCp+FOHxTy58lhIHrWjGDfQhySCe12HLjqnGfDYF2dlFRRIv8WYEEHzpFhOBqdUEZnFqnXMEpA9oFXfhvC1OJUl0rUSQYWx3AORKylOUKJCc7uYq18NJ3luDwAhoJN0oEXFjJ1NLyLi6Og72yFfZZlDZDjniPwpCjAI3/uJ8qkwWEdIASyVJAEErCQI251Pw9IBBgHqq5/zRfH+JOpaAZTMg5lAEkdBtSgyrOcQcSSklEg7HMPebxQviWrxKUqL9PQaA1onEeKCAdv2NZopb5T4haRpt/mjBN22iJgkGxBFyacPNZkJWARKb26wTH71pSjG3EQDv+9adcDxhVmaIE/dJ/elCw4heDYK2VoVMLSpB/8AUCkeetcyX2OewmPwrRUha1LQtOWYgL3BA/pJi9dSStTaxIBzaj8Y87Uj7RuIHEeHvFQBzFBHl8J8sy49aZhirf7AeRKVJ/D/AOiDsI2WeJY3DpBCQSpI5ALBH/VddW4e6YIPnXM3MWGeMhShlDzIQF7KUCD6Hw5b8hV5bxZG4+VWnHHG22lso88kkklekMHSZ0pTie0mGRmzYhkFHxDOkkdIBmegooYskTqN7W+lUbgvYQfxD+JxgDi1uKyIgZAkGEqIFjaISRAi4JpqnyX2bE8ON/U1/kMc+0PvSU4Rlb3XKpU+idB5mguzHZvEO4w4nGNFvKouAKgZln4YEkhKRe/JPWrq25AATYDQCAB6Cwr0unnUrA205OyP9QopqCq/5IOMcEZxAAebSvYE/EmRsoXTpsapHZbDjD8Wcw4UopGdKcxuRkS4AecXv0q9uP21qjdpHBh+LYPEqIShyUrOwKR3eY8vCtP/ABqM0K4y9mjsGRvlD3TOgYloneBBmgk8NSpolSQpWwOmlFd5NRZfCQBqfr9Kz/xDFPU0/b9jT/Ds0Gvptb7/AFEH+jD4krKI5a/UGKj/AJySPEFxqIjpM/rTrDtZQSRN/wAajU3mKkHQCQRrzHnVRTs054obdCd/iKx/5KpPtPnEUOHn1D7iPOTFH4g+CJmDy9a0xKEnLmKWwoAlSrJHnU38A/QilbYFh+BFLqHFKzrMxaBYG+u1HHhq83eJcCZH9Ob1nNrTXBKYgBp5tR0nOmTz1M+gqZeCSmSswImTYAc9Y9aJLdvsqzkmuMehMhDpUQVtqHKCkn1kp962/wBMWAPCoEbCFRtsTtSzthxBLaUlnFJCtCgKTccwRMHpImlLOMcEK/i1XuYI1852mjYpJepZnsOpBggiRIqIm97daROdqkEBKnnHssgEAeG+mwN970NiO2JCoQyIjVaj62AiopkOJZHW4uD6/pUZctegeDsYt9sqHdpReFZAo8rJnbmfnXmIwzibF8n/ANtNdRN0G5/KspK5h3CSRiVDoEC3zrKijuSG3ZbAqDpdUhSSZCnHiFvuKJGuUwlsAQANda6Ng3bQjLO5gj6mTVZ4IoF5AAEQTB2y9ed6t7bCSdh9atSlYSVED99bwRpN+fU2qn9smkpxAiRnQCeVpSTHWKsXE+OIZkJVmIkk2yptqpVc1XjlYh1/EBYWgQkFJkhIt1kan6UElaB9dj3CYU2IG29R8c7TLw47lKZUROZM+GZsdb7+1K8bxBTITJUoKEiFiI22pW72hVmAhIB3OY/jSLl6IZSXqRJwi7whZm8xEepotrgzzkA/UfhUQ4ysyb9LCt08QVyUSZBvztR/d8EfaGjso4PiKU+/6UwwHDkMqClOCeQj6Ak0ixSyI1HrUuAxJzjebRQuMmuyU0pdFvzpXYJcXvZMfWKRdsOCrfQlKW8igoEKURI9pMeo2qyYDFEqT/bKVfQetacRdubb2vVnxPHjll9zf8lfzfIlhj9tFcf7PuvJbTiFJMalMzImCCSIMbxVmYwygkJzLi2hA05xQiMaDEge9GtYg8vnWmvDxx/pMn/WZJf1Hn8PlWkwSnS6iYOoOvp7UWVKqA4g8hUZxZB2pkMSj+VC55nL8zC4NYEHp70MMTW38UaOmLtBHdmq/wBoOybeN7suKUkt5h4TFjbQgiZAPoedOE4k6WodeKKZ6mbfvpQzUeL5dB45S5Lh2D9mezy8KgpOIU6AISlQhKRM2Em/rHICmCuLoTICpMaQf360tdxC1CCbeQoLEsgJnmUk+QJt5AkGs3JljKPCK0aePBJS5yexg7x5RBhIhVrT+JE1jfHQLFJBECRf3iaCwJC1KzXykEAiI8iPiFE4nENzkUAcwMg6W5nmaqKKXoX3kk9WFqxaFpJTvBtz68jFKsbgc4IzKgiIm3nGk0HinghaAgpQDa5M6/8AYX39KOZWVTOo1HuPqK7iglmnVFS4hw1bN1hJvAuJjnAvHnQoClyQFKA2nnyH5VY8U13mfOkpJIASYmEgifc1Anu0spQnwrTmCjF1XlKva0UEslegyHj8qbeir9wCQhRKSTF9B1MCaj7oiUEAi8Ec+f8AmnGMwRLyVj72snUij8fwtAZQ62fjsQfuq1N+RFQ8iVfILwSXJexWcLwrMq4PQCb/ADo9ngaJVmcUNxcW0EERfWNqzDJUlRgxHl7itHyVOKEncG/KmO7AjVbN1qW2QWnCFC9iU7wLjnyplgOMYl8AvIbKR96Slf8A1184FJwSj7xBFwRzix9DUzHHQ3JUJcUoxFkwdL3pewpxjqh73RNxEedZQqMekiSm+9v1ryosXxR7wXtW+cr3dZiiSpIVlSUxBMySInrtTZ37TsPBCsM+V8i4Cn31H/GlnYzgJbU8lRzBaAkDcSTIPyqsdpcEth++W/Izcag8jv60yErk4sZOLUFJDTtLxR/GYdRs20nxBpsQkx/UdVnzt0qvdmuLqaWmDbQjYg6imHDOJFSQkmx19darLctuFP8ASSPY0966K6+S+4/Ht94EmAMoy2JJ6byLkQOVYlzwKUtuADCc0hXnzApcjjAytqSk506HcbiPWrxjAnFcPS+53bThnxERnyymEnXxEdfa9VpJqXwOtONVsqiADG+9ovRDEAhUAA/u9BMMkHxW5U4dblKYA5nka5yo6MLNnGcyCbi8ifw6UrS8UqB9Z5U/wyLRb9+lLcTw+Fq/psfQmD7GpjJDJ4mkmWfguNzOHcG89dQaP4ioTbek/ZhkZTJBKDl8xqDTbENda1PAwuL5t6ZjfieeMv8AbS2uxfEGjmXLUIprrU+GZ61rySow4unQVnrUqrbu+vyr0sdflStDtkRNahd6lLVDrTB1olsBuggORpSvjjOZJVBlBkR6fhf0o9AFTd3S5wTTixuObjJSRXOH8YXOVRBB3VeN6KTxpCpSU22KTB84OlQ8U4OEHMiYMmOXOKF7kAAga+1YM48JUz0UJc48kFqyqjIuDyPhP78pHlUisa6CLCN9L9ZmgsZhBFh6Rv51rhuIraHhVrsYI9tvSgTsNxcQjIXVyT4RoDBAjpc1tiOJBBKUDMowCQee0g/Ff09KBxPEVLAFwNSJME8zUXDkZ3W0jdafqKmrBHHaLhSmViDYonUnTw3n0quYpqVa6x8t66H28TmW2Bfwm/O4/SqpxDAFBTPKdOf4WNBkkraLeCDajb7EruRQQJJIM3IiYgxa1FNY6GcihaxHpI+YJqbB8PDjuUQAkEnr4b+V6DxCgAkDa46VWpN17Oy/VW37UaYV3OtWVICjJA2IA2t+zS51oh0hXhk+03vRGExKe/ORXwtqSTtJJGlDYl6YJVKpGtOtptGdLqyR1YsSNz7aUFjMFG0DqLdDRDrk7gfuIoXFYjwxvt60UXZ06fZiOKKAg3I6isq0Ybh6QhIyA2/WspXP4FV8hnBSW3pUTFyoAWE2H0+tBdoOzwfUvxBtCSsBR0J1HkJ1NMkY5KvEQUJP9Vp6xrSvinGCYbw0rUq0i0fsWmNDrRv3CUmlRScAsJXlUYg7Gx9eXWjOIsIcfKwBcD3AArbifDQhZSqMwicpsfXfzp3xE4cpQ3hmoy3KzMkaRE2EnfpUyyco6ChDjJWJFNTbSB6+lHO45bgSlUkJSAgAWSkbAbARUrvAXZBCYSYIJCo9VZcvzqTEcCeZQHCAUKXkCgqbwVRBEnTYED1ol0hctNkzT0tj+ofOP0opp+EzQnC2YK86t6kDcq8Ol6VLsfFOrGLeMsOtY6cxHIgz6/rFe4cDIQda1zmQeVCt9D+qvoe9j2QptSEpAUk+I7nYTz/WrEz2fWT4rCkHZbGJZflUAOQkk7HUGujNzGnS9aWHy5cKRjeV4KWW3/6Jz2RSRqff9KUcS4WWFayDpzq9NuCocVgUOEFYmNqLH5mRS+/oRk8KDj9nZz/v+lbB6rwvgjRHwjTSP0pKOzA1UqNYjYdSaux8vHJexSn4mSLEK3ahccq48O4A3Eq8YOhI1os4FhtJACQJk1D8yCdJNkrwptW2kc+Ss6CpQ8Yi1MeOus5gGgkRqQP1pUDVyEucbqipKH03V2b5s6YNuo1B5ilSMMVJy75jpa++1MmjsDof1r0MwsEWlQUTyMR86z/PxXHnH0NT8Mz1Nwl6kTuFIbHqPlS/AYIELJEAAxaZp5j3MqFC3xfPTWl6XYQrUGwM76zWErimeklWSSErOEOZU6A1Lwhk98SYhJJ/KmKMIIsD4hJ3qTDsQLCPzrQ8WH1Mm+jM82Sw4td2Y/mccSCSQkTE/Kl+KQS6fETGm3L9acNQkE7kR6f5+lIXW/GvzgfSl+Q19aTLXgqTwwsJwyQgLJI8QIA9NarWIX/MVNoBy76dN73q18cYCFRIkJFqqLjMkmfSqeBprn7lzy3JpRQV2d7LuONlQhCTEFQ+KJk84mvcb2OxCSTKXE6wkkKHodaZ4XtL/DoQl5BLYEZ0ap5SNCOoPpT7C45DqQttQWk/LoRqD0NKyZJqV+hWUNcWc1xDJScqwUmNFCPkaiwbiW8+dOZJFr7+e2tdTxfD0OpyrSlXLMJ/x6UoPZsQUd0kgdPx3puLIpoVO4sprSkqAISgA7FyD9KyrSnsuBYIQByvXlHRH1GIHwvuwp492Duo3PkBf2qXBcaYbkobU44fvLhKf+IufWq0UKKipaipU/Eoz6DkOlTLbMfEJ5zflAFM4oG7GONfcxbuylgaAAWB0AA614MYvDfzUALyHu3WzIylQsFbwYseaY81eGxLrLqHGgQpCgR16HoRar+/xfBPufxLjoSVJT3rBbJWSkBJSIELBiMxNdSTCUnVCxvjPEXMOp5LqG0Jt3YQDAnXxA0mfx7zpCnnFuECJN4HJI0SPIUz4O6pSHm0yElKikKIJgGQJ5hNvSlIZWk3mNwCI/UUMZW2mMyQpKSGnCHApakq3SYI5i/0mjlOhCgSEqAI8KiQDyFr+1V9thSVBaQYBm5H70qx9xmB52vahyKnYzBK00etC/nXuImYmP3rXjbKgtOkAgxPrXrzkmALjQfhQLTGv7otMlQ5NjvVq4b2mcDIbUZywAdTGwJ3qpjYiI86Z8MbUpQSIkjc258qteJxWRX0VPP5Swv3XRYcP2kWkm3lczTfh3EHXCCsFCTvoKS4XhhQQVgGNCLifKJpwOIuugoQhKQkXJI/GtbKov8AJFfqefxcq+6T/Reo9ZCSZC5itHXEifFra9VlnCvJT3i1xBIg3Nvb60uxHEnVH4wE8gPx1pMPFcnqQyfkqK3Es+J4uGkBKYGwvpVcx+OcWIOnOaA7skzN+o/Wtxh51V+/erkcMce/UqSzSyavRHBqRDcVncdT+/WvEoPM/KrKeiu1sjWuFHTT9/Wt0K9prxbeh6/WtggVE4qUaZMJOEuSCcSAscrBVuYoVWWLnrpRr7YIHO/5DTpUAYAIMWjzrxrlzyNV2z3MYLHiUr6W/wBkb4hcAHQiLadRQKjRQQparDMTtTbg3Z9LhUHgUlMW0P8AivTY44/Fi2/g8plyZPLkklpXRW3HAInQCT70u4ewXFXMAkyeWqqs/bDg7TCB3ajKpBSYMWkHnSbBDI0CRqCB15/I/OsPyWpOTj6nqPD5RhFP0/wI8a4p5ZJMmd/pQuJwawmQJi5imocg2t4qg4i6qIG8z6UtrjolvlbI8IgrABsCCCNiIIiDakj7LuCVnYKoPL3hQNiOVP8Ah7oKV5rZRY76zHU1A7iAtICTI+nSq0W4zfsWp445oxSe6A2PtHe1LTesfeHvc0D2q7Vu4pCElORCSScij4joCTA0E20vQfaHC926DYJWJsNDofKlynITF+oirsccFtIyZOSbjY1wnbzGNIS2h1WVIgShCjGwkiTWUigczWUdICw3DvQIiVHS9vOKIwbBJBF7+W15rKyulpEoxteomY/dqL7xKtiDpM/nesrKCQyARw/wqAAAkEVI74gYEwSDO/4RWVlLlrZYx/dcX8mqVFXxfCKZcOxgUgJH3bTzG3761lZTJq0JxOpqglTkqAo/B4YLQVgeJJBJ6VlZU+KlLJT9mH5n2Ym4/wByBkJhUdbdL0y4arK8if6o/CsrK6Gp/uRn3D9i14jjIRYTm/e9AOcdcOkAeQrKyvQ4sUKto8pmyzWkwdWMUoQTblUJNZWVYUUuivycls9msJisrK4j0NhWqjXlZQRdthzVUarNj5VsFVlZRgo2S8vMkpuZMjYx9edepxar5tTtsLaCvKyvPYIKXkU/dnrvKm4+HyXdL/k9wmKyKB5VYWe0AVBUJI0/e9ZWVreRijLbPPeLllHSK52ifDzupmD/AMbR+NLeIYsQkbJt+NZWVg5IpN/DPWeO7iv0FffDXrUT4K1G9jpXtZVaU32Wfox6Ne6CEnfzHr6Go0KAv715WUCdjMSSYu7SoCmp1Kb++u1VZXwhQjrXtZWvmgoKNeyPPwyOc53/AHMhD37isrKyqwyz/9k="/>
          <p:cNvSpPr>
            <a:spLocks noChangeAspect="1" noChangeArrowheads="1"/>
          </p:cNvSpPr>
          <p:nvPr/>
        </p:nvSpPr>
        <p:spPr bwMode="auto">
          <a:xfrm>
            <a:off x="9842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5066" name="AutoShape 10" descr="data:image/jpeg;base64,/9j/4AAQSkZJRgABAQAAAQABAAD/2wCEAAkGBhQSERQUEhQWFRUWGBgZGBgYGBwbGxgeGxsaFR4YHRogHCceGBojHBgcHy8gIycpLCwsGh4xNTAqNSYrLCkBCQoKDgwOGg8PGiwlHyQqKSwsLCwsLCwsKiwsLCwsKiwsLCwsLCwsLCwsLCwsLCksLCwsLCwsLCwsLCksLCwsLP/AABEIALcBEwMBIgACEQEDEQH/xAAbAAACAgMBAAAAAAAAAAAAAAAEBQMGAAIHAf/EAEEQAAEDAgQDBgMGBQQABgMAAAECAxEAIQQSMUEFUWEGEyJxgZEyobEHQsHR4fAUI1Ji8RVykqIkQ4KDwtIWJWP/xAAaAQACAwEBAAAAAAAAAAAAAAACAwEEBQAG/8QALhEAAgICAgEDAgUDBQAAAAAAAAECEQMhEjEEQVFhEyIFMnGBkUJSwRQjobHx/9oADAMBAAIRAxEAPwDnJ4d0j1qFGEG5+Ex6bb8jRqXEjYT/ALhH51qFS4ReFp2TuPPoflRHAbCe6fCuR+h/I1d2MQyM4fywRKJIF7gwecR7VUsUgEpIIMgE2jTwm3rPpUvHFww2TtA/ChepDI/lLUzjGFBQUUEZmwTmClZhkScs3yGBeSLq5GdOJs4UFSFNIJk6SDCrgzBTbTWqHgceAZgKF7KmPkaZs8USogJbSPLN/wDapYVoP7FcOaVIenKkqBVmUkpOxkHSx96b8R4YtGEbxLLq1qCkpUF5VJm6T90KHiAtNIez2NT3rybhKibaXtInbe9WhSirAYhoGAF5xz+65E0HLdMFpejEnZ7iT+ICwUtynzH5/SjuMKWhTXeIymFbyDpbnvypd2XxXcvuEDN4SYvffYzpNO+0PHisMoWr72a8RoRObpFTSOvQsw+VtRv4p8JueoN9/wAq6XgsWV92ViczQJyAnWLxA5nQVSMKMO4UqWpBOkE3tv06UzwTzakLbUFOtNWBsIBOYASNBfSgk7QcFsU8fw6W8WpKDMIRqCD6yB7VbODYmeHBClKSsPkkJ8MBQIBt90kE68tKpeIaAfOcCQVI8MkKymJAvAiLU64fh5weJVmMDuhJnZdxHLL9aNdASuzofZftChtthhZWtbhVCh4gJURBJMiD+FXCa4ixiVhDaULAALiUnQ3KT56k1ZexvapQaUlzEAwSQhficQBAMm3hN1C1hRxg5dCJzUVZ0PFY5DYKlqAA1NeYPHtuoC2lpWk7pMj/ADXMsR2mwuJfWp5Rlsy2oLVltEZUiQJ53+kB8L4liA46nDd63h3lJyuKBPiQnxQqBlkAydSU61MocdPsKNySl6P4L+njyMZh8SGgtGVJSSoDcG4ueW9JfsxSQMUok5QtKRJ3AJP1FJOEcaCcLjUEkqUAQRqbEEW2gfM152S4iptlYbUjItaswkJPwDQEyeXpQUECce4shLpSo31sAed9b1vh14d1hlKm86QlMZi1rFzlLgIMzqKrXEeJJzueJQAkEfDcADS/Lyp6hxLLWG/kJOfIkrUqQmU5itSQlJOmmbcUqXSLOJ7ZvjeD4PIo/wAOgkJJA/lGTFtHZ9hSHi2LhlAKDImINzJIiKNxbRK3YcQAkeEJaQgLOXNFhm1tc0nZUtTgzNgGxhMmSLz1JPKiiqIyu2JmGXEwC4ciSVJSoTl6R1t0ojA8WBYC8Q46kl3JDaQAUAAki2Y2trUnFnyVbjmCkjWYNwN6FVw5xaWwCMiSTG5MIB95A9KYV5Oh+nh7crdSFqAQ2U94pSozBSyYJgHKU1z/ABuEKnZCfYW+VX3jPE8uHXoMy4G9kpDQsL/dNK+GtQwpZ5k/8R+dd6kJ6Ky5hISbaz8qFweCUtWVCSpRgJAuSSdhuabY1RsnNoBy8/qaDQkyLzqfwoiLHfDGC3g3FGxUVR8kfvypbw0tpC8xuYEx++dHcTxIDKEAzpbyEnyvSdCyPWTS0u2NfSRPjCi0KsTf0v8AlQy3U7GoXHesW89ahCDe9EAEB5NZQ+SsqKJss6HEf4SazFuiEqEjIZuNtD8jU6cNbStlYLMCIsR9aIWKcVi0gkHNIn7uyvXnUqXg6wtKuUi1xvp6V6nDFQTMXBQf9ybfWa94Vh8zkEm4Nha4vHvNDL3GR3oQIcbTfxn2GtuZqfCcVQFCEKEkXKhzH9tQ8UwwQ4tKbpk5YvbUX+VCNoGZIJyjc8qmwaLRw9aUYgpiAYN5vNjqJqzNtylQBWcyR94/3JM/9aqIBS42u99JF7XFXDG8NWtJyXzBca2JAUDbqn50EtMNdFcwSf56IJVIgjzsRfoaGRjXlApWRlSZSMoF88WtqZqwYLgbiClasoUDKkkgEeQBPLejOA8GQXQrEFKWA8VEuWTJkDcRBIqeWyOPQFh3CUpIJttz1vT3hTgS073hCQtKgJO8KEfOl3ClspUpJMpk3AJETGoGnWnGEweHxC0MgkSc0ixJAnQ7WihfWxkZU9Fb4EO8bbRqsEzPIhI1gyZFXHh+FKcI+hWiShZuQSATKQDqbdK0472NaQ2kM+ElflaCdddYqThHBClp9Mkko8IBmTe2ptMR5mu5Jq0C17kAwan8hZgIunKoQQTlJUY2NrdKYMdgHWyS24gKMgkgmRuPeKL7N8MUpsJebUCDIOa3yVM25VbG28tvzoozlF3Fi5QjJVJFSa7DrDZSe4UAbFaCSnWYOo8pitP/AMHxIbDScUUpE5UiYGpGl7Tzq6paF+VeOs5gR6e9c5SfbJUYrpHMcLhnQl15LiSGiApuD/Mjfpr560TwrHgYN1/u0qUFkDWQPAkkADLYEm5q0Y/goQwtDLaZXrBAva999qB4P2bjD5XPiKleGRce1DJtoJUUHjD6SFKESoet+dHdouIhbLDTCitbaCF5Qbfyw2ZmOar3vQ/FsClC8ncqWHXDDgEhsBVs3K3lVnc7DYfMojOCeSv0qJNIKN7OWcC4Y7/EN6kpJKgT0I56zFutXHCrl2DYp/xTpvs6zhVd4nMpRkQYtMEnbkKr+H4kjvlkyfiOh89h1o4vlsF6FXHEypcf1pR7Az8zUvhCUpATZIk7iVnXrApbgsSp7FOJk5fiJgwFT6ROnpTZ/gBSFqK0EkQLkX216kV1paYMot7QM8oBpBgXvrz8Un30ofEPlLRQncDKkxBKjf8AHeiMewltPdyLZT8o50DxVvM4lOgE/wDUC3zrkwWqSQG6ldyWUnrb/wC1b8MTmUZQlPv7axrQjhSSQCTH9x6daY8ERCJO8+dzNE3o5LZBxUFS76JFBqeQR8PTX9KIxrmvWgMYnIgXvcx+NCug5dkC8c1Md2o9cw+kVKHGh91YPmPypc07mN49uW3rXj+KnSpsEP7xn/8Ap8vyrKVXrKmzjpTKpE1MhVvKgeDP52hOosR1Fj86NCRO16IAWPIAU6P9rgi+vhV8x86Wu4jI4VjQeL01+s06x7QSptWxJQfJYt/2A96rWLdFhN0mD+/f3qGrQcWD8W4yhxKAGylSSZk2ykJISBGgOY+RFDqwqVJJzwQJi+mk/SocfKnCeifkAKdYbsstSUkLSbSQJBTbeYoU0tBOMpWzwjKw3JnKqR0BAMeyqtHC+JqLMFRt19qW8M7PkyHpgQBBF9tdqe4Xg6UCw9z68qGbiTC0CYV05jlGuvoTRDvDwpJCjcqCr3HhIMRoR4d6PSyQBEX2E1u4xkSVH7qSYvNhMaUu0E7Kzg8S2orDBGWTa4EdBy19qa8Eb/8AEMqSQCApPmIJ+VI8bj8mBYxLSUpzurRlCBCcokpJi8yCD58qa8E4x3imHCUhMiUgAbxHOxv6U2tAtl04tjFJbEeM5hZVxuNOde9mce8pZlqxEaZQOul6MGI2DckclCPeKIwmIcKoDeXTeaGjtjzClX7mmCEm1LMEtZJFk8zemeRQ+8T6UfHVg3ughtWtq8xLNpCqiCCTqa2xMgWuK5bRz0wJ5s5Yub70JiGlIb8ETyJ+mvzo1SybZT76daExsJtnInSb7/Oh9CfWirLxrqcyciE7JSkSAAIAPPzNSu4VQEpAJ/um/qKqOPxr5xSnEvEsJxYbKRrlsSrmE2jzNXNeJRMBRnpJoI46bb9RGLG4Sk36lY4/xJxCCkIyqNrfdnVXW1VBvFESBaxFxtpI61a+2jSlKQE5lZQrxASRMWIA00v51V1ukD4hIG4pi6H9knAcN3aVqSLqULRFhEa6jU250xfxYUUzaFAkHeAfxNNsGw2lpAKx8Isoa2mdeZr19DN7j2H0vS21YatIrWOWC6gR4bT75vwpfjEFbpIiwOqouv8AxVpdwjMSFwfKflSzF8JaMqUM/VP5UUWhck7srDnC1CEgpkmB4wbkxyp+9w7ukFLggoHPaNoqBvhDfeoUmwBkzY20FR8bxpJWBopUDyH+KmXsiYd2xXiyEJT1vQmQOqCSYtoTdUfdT1M2HOvMe5JHypz2M4eFP/xDg/ls281kWSBqSNbdKPpA9sg412S7g5lEIStOZKSrMU/2kgQDSBWB/uEetWztrxUuEgiATKRayUwPMXm1D8JwyBhlqMlIBVHNR8IHuBUImXZW0tgDSayrYx2cTlE67+e/zrKIE2wrxQ84gCy4cA+SvnemIzm8CtsfhhnbWiCUK8WwyqEEToNjRCuIJ0EHy09z+A9aByJUQTGYJxaCPCnSCToQZB96T4TsiFOOgK74hJWCgqAEibpKcxM+hqwLxIWIzAbREE7a60s7M49zDYrvRGVsAL8lHuz87+nSrfi4o51JPtVQjPKeKnH2YjWwGcQAVWKfijQE3+VHqaeS6rOSYQVg6yIsqRrtVp7ScHZ/iHVZUhS/EOaQoA22FUt3EJbWUkwQSIPy9CKzcqak1Rv/AIfOE4K5VTvfyWbCKzoSoTBANtudFpzf3VF2bAS2Z+EKlHO+o5WINMnHoB/H4lT1JgDrUq2UcsYqb4u0aYZCirKASd76ef5U1Zw+WcxBpa0+s/ChCf8A1k+9TNd+shKXBJsIt86YkhThLsoyMe21gsbhHVEqS8FMoAMZgcpVmi3hHz6047GMFDSDmi6pEE7xyi8c697Zdle77p1a0KBWlKlJzfeULkkX3vfWomu1LWFw6G0tpcdzLkKmEpmQTpJMwB0Pq6tbFXvRf8JiFSkqjKNgInaTerNhADEfveqT2R7UNYpKv5RStBEgJBTB0IJ+m3WrO3jbjweVx+ApbSYcZSQ9bG/lRJdkDp5UswmMVISQQD8qYCetRbWhmnsk70WqYKlN6Diw1tRLbmmulMxbbQnPpJ/JqoA30P6Uo4vh8x0mB7/KnBG5m1LeL8UZaTlccQhR+ELWlJ8wCahRrHfyS5XlS+DmY4K4jCuoiXC4pQ5ElQUNegqwFnOn4SnygU8xWFBEi8hPpExfcX+dBvMGISSD5Uvl7lz6Sq4lG45h3kjxLCk6ADwjzgC9JUcKLoIQUgjVKlZT6Wv8q6OjiCQnNlUk6KJB10srcTtNe/6Q64AoNNOpVfxzPuDbyIqbKj29FWweCfSkBTbZED4ViRt5VtieFL+ISdLEgEeuhqwqwDaLqwagObTgy/8AxrFcTwyPiS+j/wBvP8wTUORFFPThnFT4ZjmQD7TNbq4a4CPBc9R+dWbiuJwikFZdCoFhlUhZ6CRalKsQsJkoz73MKG8aQflQbC0LxgHFEjKnyJE+Wt6Ee7PqN4Ftpps9xfvDAbSSbXUZ9BtUKeJKSIyJB2Nz+zU7J0JcT2btJbE80k28xVTxKnG3u7ZUudgkmZIBMD0+VXp7jSwSYEAXm9uev51SA2cpfnxBwmeYtt5/U0cbfYDpdEv+kPKSFLEnkpUEXJ/GnWAZs00dAc6/JsTHqs1Kw6pQBBNxOWPwrGhBJvJEE621iNhUqQLVjhn4R+9b1lAf6iRbw/OsqeSJoiWZ3KuXTyG3pWzTEnXKN5/xVIxfEVLWTmMTby2qbDdoHUx4iR1vUcSbL2xhVESkExudB+tQ4Dg+d4962vISQFEqCFHWJHxG/Op8Mw4pIXkABExIj660bg5zJTEE8zTfGyvHOvfQnyYXBtdolxeAKcgzFRAKCpV/gsPkRVR7TYVsPNLuQqUOTAAMEJIjQX3/AKauPE30GQtwITNydzlEwN6W4sYZbRZDbzqVFJJSkjQzOYia7LX1W0D49/SXI17ADM0oRKkLIMmwsNBzmb1cUN5QfCkDzA9yaqnZ5TGH72RiQVrzZS3Ii8EGNecm9OHuIIeTk7h9Q1CiQiDpMGZpUlsfF6DF4huSXFNlJjwp8X0gTO8mtWMW0XEhlKxZWoERlNxeaWtcHWRcHpcH5TTrhrARlzJuLe+onlQymobQ2GNz9RDxRRcQtt0S2T4jsMpnURBHOuaNcOVicSpKMytVE7wNSBOvITXWO3WFKcHiVNEfB4hzEjxA7mLHzNc87EIUDi3AYKMM5B3BMAH5UcpLjaAhH7qZ0j7OwyWlnD/AlYSZmQY+9IGpJvVsdR4wFEgjp87eVcz+xPFwp8EjIYCknXxb+Qg3511LDtZnFibhIgn0HtQRi3Kh05pQ5MZ8PwGVIKlX13owIH9XyqNx2wHKo0ucgK0I41Rkyyu+wpTdpuagz2GtZ/EGqd9p3ah7B4RK2MqVKcCM1pSIKvCDMnwx0pUcKxy5elDXmeSPD5FPbf7V/wCEfWw0hLhAvdSSg6wSk+IjlI5Vy13HYjGOvLhS1KOZUbA2i508ztSLHY1a3FKUbqJJPMm5PrNdH+zLs682+yVoIQ+y6shQBFoCFbwfEDSmnN0ixGUce2Wb7NMQtOAyPryFLig1mSSclj5Zc2YD8oq3u4tGUELQOagUpn0mRQmB4cVqOc5RBkxoRH7963xHDmSIVm8wAD50mVXtjE20LMdjG1JUEhTsgiEpUQekwIqF5S0tIQAtEAHMNbAakdZpucSEoCEiwhICt/wmoF4iULSPAsg5TGh28qW2ciqJbfCpbJVe/iBncyCrU+9Fo4mvRbCz1BA+Vp9zQDXGlNqIdkqO7kyOm8ib00RxFJRIdancQY8taOSZ0XH1I/8AUmScqypuf60GPcEipUtNG7bjSs39Kxf0mpMMoPpCu7EEXKF/CeRBFjQmJ7ONqsIA5KBB9xIPtS1fTQxxxval/JpjOEg3KYOyv3rSx/CrSSVArB3Gtr/sj2ox7grqIDKv+LhA32kRQ72Axab5yoakET6SBNHarbI+m7pb/RkbDSHEHLKTvofe3h/Gk+O4EAkSkc5Agc560Y/nOrKgrmFJHzkGPMViMSoAB7OUnXSRy5g+l66yOEvVCks5UjpvOlezpCp6Eb8utP2uGpX4krBSdBYweSuXkRUb3AAYObLPTfr47egoXNEcBCXeYvWU1X2eJMgrUOeXWsrvqIngzl5ojhzIW4kK+Gb12jtB9hzToC2He5dIBUhQzNlUXIPxIk7XHlVSwn2eutOd06FIMkFxIBSDFjO6T6VZ4tuhaWwtnFZAlKZK9AnWAeu1ENcPUVZnFgEaAXjpNTscKSyQLZwIWoTJO4BOgGnpO9evKE3kDznpS3Hi6QXLlsZcM4MFpLiwMiblWsEWkJ3BETGnWpClMSTImxNp9Df5UsZZSUkoIIPz/Oj+GYBKpU4ZAMQbT+m1DwJcrZPgpcADTajeJ0Tzuo2FNW+Gn7ywADon8z+VarxyY8IygW1t6UMvHAXzCBRUkDoG/jUpUUueBQJ5mRsQQOX0NStYtv8AqJ2sk/pSnG8RDrqYEDLEqETedqxPh+8CRGmgg0TiiETds8R/4DEEIcAKAJKYF1JGs9a5FgeKKZQ8hIH81ISTuBMmPOuu9t8R/wDqcQBcy3oNu8RPpXF8hJAAJJsBQY25J37jMseEtMu/2POTjHG/6miQOeVSTHtNd44cgBMn4jYnyOlcT+zDhMvtYhv/AMtZQ4J+440oBXotN/8AcOVd5w7ackjflVnGlytlXM2oUiNTv7mte9rQkTWhWKvUZ1k4eNco+2/Fd73LSSMzWZZH+8BIA6wCfUV0/vhyrj/2l4zNjzkEwltBAuSqJt18QHn60rMqiPwbmCdim8DjXMM06wpGJZJJyAZH0o8X8ydxF+frbsjb0EJCQmBAAGg5W8tq4b2f4mrBYkOhAzQUqStBBKTYpjUG2vTe4rsvCuMtYhIWgDqkxmSeR/Pel4IpWl2N8ltpNrRLiMY6jMfjbN9Ph6ioMStQNb8QKgmUAEg5o0FukRSo9oSVfzk66qH1jQ+lVc2OSlssYpqUdEjy+YBFR99mSBqUiCSFAz661K49rkCVjZQVb6VEhwm5SBpYEn51XHIHfazCFJCh/cJ15Tp6UkxHAAD/AC/D61YggA6nyt+zUSjG1cnXRJTnmHGDKFqRzPP8D60wPaolJTlOaIBSLzzm+/8AbTLiOMQhJzpEcrSroBvQP+jhxsEKLMicgKlRIkAi2WTsKJzSX3A8begdT61HMt8yI8KMxECJ5FM9R70xGLIVKiQNsxlXsAJ+tVrBsPIVKQtBmJywL2mSIFW1jCKQq6gUxcEzfmLQL8hRvQGiQPmIVHkb/WtH8OheqY6j8jat1LUddOlQTH+aFxTCjNx/KwVfB0AktrKFcwPkb3FQKxGUFLyTl2UicvmU7fu1MlGtVJtFRxXqTzd2LwU/ddTG2lZWy+Ftkzl+o+VeUH0ohfUZ13FvgSKruMwmYkqUOg29QbVSuN8deL0LQpSycyUnvEtoQfEBLYK1OEC9oHS1Do4k6pXhbYCp+FOHxTy58lhIHrWjGDfQhySCe12HLjqnGfDYF2dlFRRIv8WYEEHzpFhOBqdUEZnFqnXMEpA9oFXfhvC1OJUl0rUSQYWx3AORKylOUKJCc7uYq18NJ3luDwAhoJN0oEXFjJ1NLyLi6Og72yFfZZlDZDjniPwpCjAI3/uJ8qkwWEdIASyVJAEErCQI251Pw9IBBgHqq5/zRfH+JOpaAZTMg5lAEkdBtSgyrOcQcSSklEg7HMPebxQviWrxKUqL9PQaA1onEeKCAdv2NZopb5T4haRpt/mjBN22iJgkGxBFyacPNZkJWARKb26wTH71pSjG3EQDv+9adcDxhVmaIE/dJ/elCw4heDYK2VoVMLSpB/8AUCkeetcyX2OewmPwrRUha1LQtOWYgL3BA/pJi9dSStTaxIBzaj8Y87Uj7RuIHEeHvFQBzFBHl8J8sy49aZhirf7AeRKVJ/D/AOiDsI2WeJY3DpBCQSpI5ALBH/VddW4e6YIPnXM3MWGeMhShlDzIQF7KUCD6Hw5b8hV5bxZG4+VWnHHG22lso88kkklekMHSZ0pTie0mGRmzYhkFHxDOkkdIBmegooYskTqN7W+lUbgvYQfxD+JxgDi1uKyIgZAkGEqIFjaISRAi4JpqnyX2bE8ON/U1/kMc+0PvSU4Rlb3XKpU+idB5mguzHZvEO4w4nGNFvKouAKgZln4YEkhKRe/JPWrq25AATYDQCAB6Cwr0unnUrA205OyP9QopqCq/5IOMcEZxAAebSvYE/EmRsoXTpsapHZbDjD8Wcw4UopGdKcxuRkS4AecXv0q9uP21qjdpHBh+LYPEqIShyUrOwKR3eY8vCtP/ABqM0K4y9mjsGRvlD3TOgYloneBBmgk8NSpolSQpWwOmlFd5NRZfCQBqfr9Kz/xDFPU0/b9jT/Ds0Gvptb7/AFEH+jD4krKI5a/UGKj/AJySPEFxqIjpM/rTrDtZQSRN/wAajU3mKkHQCQRrzHnVRTs054obdCd/iKx/5KpPtPnEUOHn1D7iPOTFH4g+CJmDy9a0xKEnLmKWwoAlSrJHnU38A/QilbYFh+BFLqHFKzrMxaBYG+u1HHhq83eJcCZH9Ob1nNrTXBKYgBp5tR0nOmTz1M+gqZeCSmSswImTYAc9Y9aJLdvsqzkmuMehMhDpUQVtqHKCkn1kp962/wBMWAPCoEbCFRtsTtSzthxBLaUlnFJCtCgKTccwRMHpImlLOMcEK/i1XuYI1852mjYpJepZnsOpBggiRIqIm97daROdqkEBKnnHssgEAeG+mwN970NiO2JCoQyIjVaj62AiopkOJZHW4uD6/pUZctegeDsYt9sqHdpReFZAo8rJnbmfnXmIwzibF8n/ANtNdRN0G5/KspK5h3CSRiVDoEC3zrKijuSG3ZbAqDpdUhSSZCnHiFvuKJGuUwlsAQANda6Ng3bQjLO5gj6mTVZ4IoF5AAEQTB2y9ed6t7bCSdh9atSlYSVED99bwRpN+fU2qn9smkpxAiRnQCeVpSTHWKsXE+OIZkJVmIkk2yptqpVc1XjlYh1/EBYWgQkFJkhIt1kan6UElaB9dj3CYU2IG29R8c7TLw47lKZUROZM+GZsdb7+1K8bxBTITJUoKEiFiI22pW72hVmAhIB3OY/jSLl6IZSXqRJwi7whZm8xEepotrgzzkA/UfhUQ4ysyb9LCt08QVyUSZBvztR/d8EfaGjso4PiKU+/6UwwHDkMqClOCeQj6Ak0ixSyI1HrUuAxJzjebRQuMmuyU0pdFvzpXYJcXvZMfWKRdsOCrfQlKW8igoEKURI9pMeo2qyYDFEqT/bKVfQetacRdubb2vVnxPHjll9zf8lfzfIlhj9tFcf7PuvJbTiFJMalMzImCCSIMbxVmYwygkJzLi2hA05xQiMaDEge9GtYg8vnWmvDxx/pMn/WZJf1Hn8PlWkwSnS6iYOoOvp7UWVKqA4g8hUZxZB2pkMSj+VC55nL8zC4NYEHp70MMTW38UaOmLtBHdmq/wBoOybeN7suKUkt5h4TFjbQgiZAPoedOE4k6WodeKKZ6mbfvpQzUeL5dB45S5Lh2D9mezy8KgpOIU6AISlQhKRM2Em/rHICmCuLoTICpMaQf360tdxC1CCbeQoLEsgJnmUk+QJt5AkGs3JljKPCK0aePBJS5yexg7x5RBhIhVrT+JE1jfHQLFJBECRf3iaCwJC1KzXykEAiI8iPiFE4nENzkUAcwMg6W5nmaqKKXoX3kk9WFqxaFpJTvBtz68jFKsbgc4IzKgiIm3nGk0HinghaAgpQDa5M6/8AYX39KOZWVTOo1HuPqK7iglmnVFS4hw1bN1hJvAuJjnAvHnQoClyQFKA2nnyH5VY8U13mfOkpJIASYmEgifc1Anu0spQnwrTmCjF1XlKva0UEslegyHj8qbeir9wCQhRKSTF9B1MCaj7oiUEAi8Ec+f8AmnGMwRLyVj72snUij8fwtAZQ62fjsQfuq1N+RFQ8iVfILwSXJexWcLwrMq4PQCb/ADo9ngaJVmcUNxcW0EERfWNqzDJUlRgxHl7itHyVOKEncG/KmO7AjVbN1qW2QWnCFC9iU7wLjnyplgOMYl8AvIbKR96Slf8A1184FJwSj7xBFwRzix9DUzHHQ3JUJcUoxFkwdL3pewpxjqh73RNxEedZQqMekiSm+9v1ryosXxR7wXtW+cr3dZiiSpIVlSUxBMySInrtTZ37TsPBCsM+V8i4Cn31H/GlnYzgJbU8lRzBaAkDcSTIPyqsdpcEth++W/Izcag8jv60yErk4sZOLUFJDTtLxR/GYdRs20nxBpsQkx/UdVnzt0qvdmuLqaWmDbQjYg6imHDOJFSQkmx19darLctuFP8ASSPY0966K6+S+4/Ht94EmAMoy2JJ6byLkQOVYlzwKUtuADCc0hXnzApcjjAytqSk506HcbiPWrxjAnFcPS+53bThnxERnyymEnXxEdfa9VpJqXwOtONVsqiADG+9ovRDEAhUAA/u9BMMkHxW5U4dblKYA5nka5yo6MLNnGcyCbi8ifw6UrS8UqB9Z5U/wyLRb9+lLcTw+Fq/psfQmD7GpjJDJ4mkmWfguNzOHcG89dQaP4ioTbek/ZhkZTJBKDl8xqDTbENda1PAwuL5t6ZjfieeMv8AbS2uxfEGjmXLUIprrU+GZ61rySow4unQVnrUqrbu+vyr0sdflStDtkRNahd6lLVDrTB1olsBuggORpSvjjOZJVBlBkR6fhf0o9AFTd3S5wTTixuObjJSRXOH8YXOVRBB3VeN6KTxpCpSU22KTB84OlQ8U4OEHMiYMmOXOKF7kAAga+1YM48JUz0UJc48kFqyqjIuDyPhP78pHlUisa6CLCN9L9ZmgsZhBFh6Rv51rhuIraHhVrsYI9tvSgTsNxcQjIXVyT4RoDBAjpc1tiOJBBKUDMowCQee0g/Ff09KBxPEVLAFwNSJME8zUXDkZ3W0jdafqKmrBHHaLhSmViDYonUnTw3n0quYpqVa6x8t66H28TmW2Bfwm/O4/SqpxDAFBTPKdOf4WNBkkraLeCDajb7EruRQQJJIM3IiYgxa1FNY6GcihaxHpI+YJqbB8PDjuUQAkEnr4b+V6DxCgAkDa46VWpN17Oy/VW37UaYV3OtWVICjJA2IA2t+zS51oh0hXhk+03vRGExKe/ORXwtqSTtJJGlDYl6YJVKpGtOtptGdLqyR1YsSNz7aUFjMFG0DqLdDRDrk7gfuIoXFYjwxvt60UXZ06fZiOKKAg3I6isq0Ybh6QhIyA2/WspXP4FV8hnBSW3pUTFyoAWE2H0+tBdoOzwfUvxBtCSsBR0J1HkJ1NMkY5KvEQUJP9Vp6xrSvinGCYbw0rUq0i0fsWmNDrRv3CUmlRScAsJXlUYg7Gx9eXWjOIsIcfKwBcD3AArbifDQhZSqMwicpsfXfzp3xE4cpQ3hmoy3KzMkaRE2EnfpUyyco6ChDjJWJFNTbSB6+lHO45bgSlUkJSAgAWSkbAbARUrvAXZBCYSYIJCo9VZcvzqTEcCeZQHCAUKXkCgqbwVRBEnTYED1ol0hctNkzT0tj+ofOP0opp+EzQnC2YK86t6kDcq8Ol6VLsfFOrGLeMsOtY6cxHIgz6/rFe4cDIQda1zmQeVCt9D+qvoe9j2QptSEpAUk+I7nYTz/WrEz2fWT4rCkHZbGJZflUAOQkk7HUGujNzGnS9aWHy5cKRjeV4KWW3/6Jz2RSRqff9KUcS4WWFayDpzq9NuCocVgUOEFYmNqLH5mRS+/oRk8KDj9nZz/v+lbB6rwvgjRHwjTSP0pKOzA1UqNYjYdSaux8vHJexSn4mSLEK3ahccq48O4A3Eq8YOhI1os4FhtJACQJk1D8yCdJNkrwptW2kc+Ss6CpQ8Yi1MeOus5gGgkRqQP1pUDVyEucbqipKH03V2b5s6YNuo1B5ilSMMVJy75jpa++1MmjsDof1r0MwsEWlQUTyMR86z/PxXHnH0NT8Mz1Nwl6kTuFIbHqPlS/AYIELJEAAxaZp5j3MqFC3xfPTWl6XYQrUGwM76zWErimeklWSSErOEOZU6A1Lwhk98SYhJJ/KmKMIIsD4hJ3qTDsQLCPzrQ8WH1Mm+jM82Sw4td2Y/mccSCSQkTE/Kl+KQS6fETGm3L9acNQkE7kR6f5+lIXW/GvzgfSl+Q19aTLXgqTwwsJwyQgLJI8QIA9NarWIX/MVNoBy76dN73q18cYCFRIkJFqqLjMkmfSqeBprn7lzy3JpRQV2d7LuONlQhCTEFQ+KJk84mvcb2OxCSTKXE6wkkKHodaZ4XtL/DoQl5BLYEZ0ap5SNCOoPpT7C45DqQttQWk/LoRqD0NKyZJqV+hWUNcWc1xDJScqwUmNFCPkaiwbiW8+dOZJFr7+e2tdTxfD0OpyrSlXLMJ/x6UoPZsQUd0kgdPx3puLIpoVO4sprSkqAISgA7FyD9KyrSnsuBYIQByvXlHRH1GIHwvuwp492Duo3PkBf2qXBcaYbkobU44fvLhKf+IufWq0UKKipaipU/Eoz6DkOlTLbMfEJ5zflAFM4oG7GONfcxbuylgaAAWB0AA614MYvDfzUALyHu3WzIylQsFbwYseaY81eGxLrLqHGgQpCgR16HoRar+/xfBPufxLjoSVJT3rBbJWSkBJSIELBiMxNdSTCUnVCxvjPEXMOp5LqG0Jt3YQDAnXxA0mfx7zpCnnFuECJN4HJI0SPIUz4O6pSHm0yElKikKIJgGQJ5hNvSlIZWk3mNwCI/UUMZW2mMyQpKSGnCHApakq3SYI5i/0mjlOhCgSEqAI8KiQDyFr+1V9thSVBaQYBm5H70qx9xmB52vahyKnYzBK00etC/nXuImYmP3rXjbKgtOkAgxPrXrzkmALjQfhQLTGv7otMlQ5NjvVq4b2mcDIbUZywAdTGwJ3qpjYiI86Z8MbUpQSIkjc258qteJxWRX0VPP5Swv3XRYcP2kWkm3lczTfh3EHXCCsFCTvoKS4XhhQQVgGNCLifKJpwOIuugoQhKQkXJI/GtbKov8AJFfqefxcq+6T/Reo9ZCSZC5itHXEifFra9VlnCvJT3i1xBIg3Nvb60uxHEnVH4wE8gPx1pMPFcnqQyfkqK3Es+J4uGkBKYGwvpVcx+OcWIOnOaA7skzN+o/Wtxh51V+/erkcMce/UqSzSyavRHBqRDcVncdT+/WvEoPM/KrKeiu1sjWuFHTT9/Wt0K9prxbeh6/WtggVE4qUaZMJOEuSCcSAscrBVuYoVWWLnrpRr7YIHO/5DTpUAYAIMWjzrxrlzyNV2z3MYLHiUr6W/wBkb4hcAHQiLadRQKjRQQparDMTtTbg3Z9LhUHgUlMW0P8AivTY44/Fi2/g8plyZPLkklpXRW3HAInQCT70u4ewXFXMAkyeWqqs/bDg7TCB3ajKpBSYMWkHnSbBDI0CRqCB15/I/OsPyWpOTj6nqPD5RhFP0/wI8a4p5ZJMmd/pQuJwawmQJi5imocg2t4qg4i6qIG8z6UtrjolvlbI8IgrABsCCCNiIIiDakj7LuCVnYKoPL3hQNiOVP8Ah7oKV5rZRY76zHU1A7iAtICTI+nSq0W4zfsWp445oxSe6A2PtHe1LTesfeHvc0D2q7Vu4pCElORCSScij4joCTA0E20vQfaHC926DYJWJsNDofKlynITF+oirsccFtIyZOSbjY1wnbzGNIS2h1WVIgShCjGwkiTWUigczWUdICw3DvQIiVHS9vOKIwbBJBF7+W15rKyulpEoxteomY/dqL7xKtiDpM/nesrKCQyARw/wqAAAkEVI74gYEwSDO/4RWVlLlrZYx/dcX8mqVFXxfCKZcOxgUgJH3bTzG3761lZTJq0JxOpqglTkqAo/B4YLQVgeJJBJ6VlZU+KlLJT9mH5n2Ym4/wByBkJhUdbdL0y4arK8if6o/CsrK6Gp/uRn3D9i14jjIRYTm/e9AOcdcOkAeQrKyvQ4sUKto8pmyzWkwdWMUoQTblUJNZWVYUUuivycls9msJisrK4j0NhWqjXlZQRdthzVUarNj5VsFVlZRgo2S8vMkpuZMjYx9edepxar5tTtsLaCvKyvPYIKXkU/dnrvKm4+HyXdL/k9wmKyKB5VYWe0AVBUJI0/e9ZWVreRijLbPPeLllHSK52ifDzupmD/AMbR+NLeIYsQkbJt+NZWVg5IpN/DPWeO7iv0FffDXrUT4K1G9jpXtZVaU32Wfox6Ne6CEnfzHr6Go0KAv715WUCdjMSSYu7SoCmp1Kb++u1VZXwhQjrXtZWvmgoKNeyPPwyOc53/AHMhD37isrKyqwyz/9k="/>
          <p:cNvSpPr>
            <a:spLocks noChangeAspect="1" noChangeArrowheads="1"/>
          </p:cNvSpPr>
          <p:nvPr/>
        </p:nvSpPr>
        <p:spPr bwMode="auto">
          <a:xfrm>
            <a:off x="9842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5068" name="Picture 12" descr="street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37112"/>
            <a:ext cx="3431704" cy="228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Every organization activities is a part of an organization’s events with attendees being members of the same institution or the same industry ( commercial, political, charitable, sales)</a:t>
            </a:r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 Bank Private Banking: Make a wish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7106" name="Picture 2" descr="http://www.manager.co.th/asp-bin/Image.aspx?ID=1980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3333750" cy="2209800"/>
          </a:xfrm>
          <a:prstGeom prst="rect">
            <a:avLst/>
          </a:prstGeom>
          <a:noFill/>
        </p:spPr>
      </p:pic>
      <p:pic>
        <p:nvPicPr>
          <p:cNvPr id="47108" name="Picture 4" descr="http://www.manager.co.th/asp-bin/Image.aspx?ID=1980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219325" cy="3333750"/>
          </a:xfrm>
          <a:prstGeom prst="rect">
            <a:avLst/>
          </a:prstGeom>
          <a:noFill/>
        </p:spPr>
      </p:pic>
      <p:pic>
        <p:nvPicPr>
          <p:cNvPr id="47110" name="Picture 6" descr="http://www.manager.co.th/asp-bin/Image.aspx?ID=19806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2098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Campaign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Obama for America Campaign </a:t>
            </a:r>
            <a:r>
              <a:rPr lang="en-US" dirty="0" err="1" smtClean="0"/>
              <a:t>Ad.</a:t>
            </a:r>
            <a:endParaRPr lang="th-TH" dirty="0"/>
          </a:p>
        </p:txBody>
      </p:sp>
      <p:sp>
        <p:nvSpPr>
          <p:cNvPr id="51202" name="AutoShape 2" descr="data:image/jpeg;base64,/9j/4AAQSkZJRgABAQAAAQABAAD/2wCEAAkGBhQSEBQUEhQUFBUUFRQVFBUVFRUUFRQUFRQVFBUUFRUXHSYeFxkkGRQUHy8gJCcpLCwsFR4xNTAqNSYrLCkBCQoKDgwOGA8PGiwkHyQpLC8pKi0sKSwpLCwsLCksLCkpLCwsKSkpKSkpLywsLSwsLCkpLCwsKSwsLCkpKSkpLP/AABEIAMIBBAMBIgACEQEDEQH/xAAcAAAABwEBAAAAAAAAAAAAAAAAAQIDBAUGBwj/xABKEAACAQIDBAYECgcFCAMAAAABAgADEQQSIQUGMVETQWFxgZEiobHRByMyQlJTkrLB8BQXJGJyguEzc4PC0hYlNENUk6LxFWOz/8QAGgEAAgMBAQAAAAAAAAAAAAAAAQIAAwQFBv/EADERAAIBAgQEBAQHAQEAAAAAAAABAgMRBBIhMUFRgfAFExQiFUJScTJhkaGxwdFiI//aAAwDAQACEQMRAD8A5+lCPpRjyUo+tOdSxjuMLRjq0Y+tOOCnCC4wtKaTdrctsZTZkqopRspVgxOouDp1HXylKEmn3A2n0OLCk+jWGQ/xcUPnp/NA720BcXtH4NqtGi9TpEfIpYqFYEgcbX7LnwmVFOd8ZQQQdQdCOYPETjG2NmdBXqUvosQO1Tqp8iIsHfcD0KwU5cbu7sPi2cIwQIASzAkXJsBp16HyleEnUdxdmdFhAxHpVTnPdwQeWvjGm7IC1MzW+DSoilmr0wFBJOVtABczIZZ1Df7aXR4bowfSrHL/ACDVvwHjIO5W6ahVr1luTrTU8AOpyOsnq5cYqlpdk42M5sncjEVwGyimh4NUuLjmF4n1S+p/BgLelXN+ynp6zNvWrKilmIVRqSTYDvJmfr7/AGFU2DO3aqG3rteLmk9g6Iz+M+DOoBelVV+xgUPmLiZbaOzKtBstVCh6r8D2g8CJ1rZe8VDEaUnBb6J9FvI8fCSNpbMp16Zp1VzKfMHmp6jIptbhOR7B2M2KrdGrBTlLXIJGltNO+aL9WVX66n9lo1sqguztoEV2smRsj2JzBiMpsO4g9omr/wBucH9b/wCD+6GV+AEzM/qxq/XU/stB+rGr9dT+y03OzNq08Qhek2ZQcpNiNQAbajtEPaW06dBM9Vsq3AvYnU8NB3RM0hjC/qxq/XU/stKrE7oOmLp4Y1FLVFzBrGw+VoRx+b65uv8AbrB/W/8Ag/ulEdq08RtfDvSbMoTKTYjUCqba94jLNxJcjfqxq/XU/stD/VjV+up/ZadEmdff3CAkF2uCQfi24g2MW7ZLmd/VjV+up/ZaD9WFX66n9lpof1gYP6bf9toP1gYP6bf9tpPcS5y2tTysy/RJHkSPwiIvE1AzuRwLMR3FiRG49hrhwQQQWIC0IiHBBYIi0EVBJYJCRI6qQ1WOAS4qCVYsLDAhiEAAI5TJBBGhBuDyI4GJEWBCK2dl2LtEV6FOoOLL6XYw0YeYMyXwi7M9KnWA4jI3eNVPlceAivg42n/aUCf/ALE9Qcew+c1G39ndPhqidZF1/iXUe7xlH4JDbo5dsrZxrVkpj5zAHsHFj5XnYEQAAAWAAAHYNAJifg/2bd3rEfJGRe86t6rDxmp23j+hoO/Xay/xNoPf4SVHd2BHRGL2w/6XtFafFAwpj+FTdz6m8hOhKLCw4Dq5Tm+6YtjKV+beZRp0mSppZBic3342y1WuaQPxdI2t9J+snnbgO4zMFZZ7apEYisDx6Sp62J9hkArNEVZFLeoilUZWDKSrKbgjQg8xOtbtbX/ScOtQ/K1V7fSXifHQ+M5KVnQvg5QjD1D1GqbeCqDEqrS40HqD4RdnhsOtT51NgL/uvoR55Zza06xvsR+g1b9eQDvzrOV5ZKX4Qy3Oi/Bt/wAK/wDet91I58Iv/Bf4if5oj4OR+yv/AHrfdWOfCGP2P/ET/NKvnG+U5eRLvckft9Hvb7jSnIlzuWP2+j3t9xpfJaMVM62JyPFbnYsu5FBrFmI1TgWJHzp1yRztCl9ZT+2vvmWMmtiw5P8A7GYz6hvNP9Uj4/dzEUUz1aTItwLkrxPDgZ1//wCRpfW0/tp75m/hAxiNgmCujHPT0VlJ4nqBjqbbIcxvDvE3h3llg3FQ4i8VAEOCCCAIcKCCAg0oixEKYsS0QVBCEOEVihFrECOLGEZYbHx5o1qdQfNYE9q8GHkTOwI4IBBuCAQeYOoM4rTnTNydo9Jhgh+VSOX+Xiv4jwlNVcRoMucHglpKVQWBZm8WNzMtvtjczpSHBfSb+I8B5femtq1QqljoFBJ7hrOcYqualRnPFiT7h5SqG9x2MYSqadRHHFWDeR4TptCsHUMpuGAI7jOaFZcbv7w9D6FS5pk6HiUJ9o7I8lcGxI3w3aZ26akMxt6ajibaZgOvTiOyYh1todJ2KhXV1DIQwPAg3ERWwNNzdkRjzKgnzIkjVy6MWULnKNmbHqYh8tNb82+ao5kzqeytnLQopTXgo1PMnUt4mSUphRZQAOQFh5CU+3t56eHBAIep1IDw7XPUOzjBKTnoiKKjqU3wh7SGVKAOpOd+wDRR6yfCYYJJeJrtUdnc3Zjcn89UQEmiKyqxW3dm8+Dwfsrf3rfdWL3/AB+x/wCIn+aDcEWwzf3h+6sXv4P2T/ET8Zn+ct+U5iVlxuYP26j3t9xpXMktNzl/bqPe33GmiWzEW51UThON/tH/AI3+8Z3aNHCJ9BPsr7plhLKWtXODQrzvX6In0E+yvug/RE+gn2V90fzfyBY4NeGDJO2B+01rfW1PvmRLy0gu8MGIhgxRhd4cTDvAEVBE3hxSDKtFgyMrxwNLhGPgwwY0GiwYwjHRHFMZUxxTCISEltsfH1ab2osQz2WwAObXQWPbKdGkrDVyrBlNipBB5EagxZIKZsatDaDqVdKhU6EZVF/KQa2xK9NSz0mVRxJGg6pdbi7drVsQy1ajOBTJsbccyi+g7TKPG7w13zo9VipYgqbWIDadXYJmWbNbQ0e21xuvgnVFdlIR/kseB0vp4SPRwzVGCopZjewHE2Fz6gZpNvt/u3B+H3DK7c5v22l/P/8Am0Kk8rf3A17kiBhKWISsadLOtTW6qbG41NxwMulrbTHzGPeiEyRswf75f+Or9wxe0MPtE1qnRmrkztlsy2y3NreEjnrbTbiDJpfXfgUG19oY1bLXZ0zDQaJccD8mRcLuziKi50ouVOoNgL9ovxk3GdL+kIMWWbIUzBiCQhIJ4dk1m8WGxbOr4ZyaWUWWmwGvO3zuqM6mWyVtf0FUFK71/s55XwL02K1FZWHUwIPrljT3XxJAIouQbEaDUSTtnG16pUYi+ZBYArlOvEkczp5TRby7Qq0qeG6J2S9PW1tbBbSSqS0XMMYR1MuHxWFGX4ykCb2K2BPeR2SNjtqVqq5alRmW4NjbiOB0E12wNsNiCcPibVFdTYkC4IF+I8bHjpMxidmEVzRXUhyg7dbCLGWtnuM46XRXtseqaRqhG6McX6uNvbG9lYSu1S+GDF0F/RtcA6Xse+06SuLpJVTAEAoaJRj++wvbxFz3sJz9atTA4skfKpOQeTryPYRDCo5X/YEoKNhitvVjFJBrVAQSCCFuCNCD6Mdba+0RR6bpKvRfTsgXjl00110mm2tumuOrUcRhzalX1rcLoR8o2+kbFe8dsz2/e3lq1Fw9GwoYf0VA4MwFie0DgPE9cKkpNJL7/kRxy3b6FWd8cZ/1D+Sf6Yg754z/AKh/JP8ATKlohpZlXIRMOrWLMWY3LEknmSbk+cSImAmQYVeKBjYMGaAI7eDNG80IvFGHc0EYNSCAJGWpHVqSvSrHkqy8rJyvHA0hrUji1IRGTFaOq0iK8cWpGEZMVo6lSQhUji1ILAN38Gb/ALW39y330mdxFX4xv4m+8ZAwe0Xpm9N2Q2tdWKm3G1x1aCEK1zr1+3nKsnubLM3tSOiUcMcbs2klIg1aB1QmxNgRbxBBHdC3V3bq0a3T1wKSUwx9IjUlSOo6AAmYfB416bXRmQ81JB8xLCrtWtVFqlV3HJmJHlKnTkrpPRlimtG1qaPdzE9JtM1Bwc1WHcVNvVaS9pYTGipUYO608zEE1Qqhbm3E6C0xGK26MLZgxFQ6KFOVtdL36hIp2jXxvoVajuCR6BJZFGlvRPWbjU34TJiK8aT56bGmhQlVRK2lvSly12rHre/oaA/8xuPDqvG8Bv8A1UPxauo42D3DdwtY/wBOua7ZW5FHQugZiNQeF+vSXlLdCgqkCjTF+NlGvjMDxlWexsWHpQ3MjX3+o41KaOjU66mxLAZGuDoGHA3HAgdk1u8GyalZKHRrmypY6gWuF590gY7cvC5SDRAvc3UkHXrEqUTEYVgi4mpVoEWp5mPSUz9FiPlKefV7LaOJbajLQqqUVZuJoNkbH/RSa+IIXKCFW9ySfxtpbtkbd4Bq1bF1NFp5m/ma507h7RKPFV2bVmLHtJPtkapjHClA7BDxUE5T3jwE6ORvcx5ki9rbz4TpOkOFYvmDZswvm6jxkXfzDrVp0cZTHo1AFfsbXLft0Zf5RMzVeM1NoVOj6PO2S98mY5b3vfLw4yyNOzTRW53TTNZuhiGGzcdZiMqsVsfkk0zcjlwE5+8lptCoisqO6q/ylDEBur0gOOkhMZbGNm3zEcrpIbYxoxTGMu8YiDLROaIZ42XgGHs8GeRzViDVijEk1Yg1ZGNWNtXijIlGtCkA14IAjKVY8tWVi1Y6laaCplolaPLVlYteOrVhFZaLVjq1ZWJiI6tXlCI0WIqxYqyuWvFitCCxZCtHadW8q1rSRSq3gZLFvQe8mVMWtKm1RuCKSfDh67DxldhrnWM77pbAH956a256k/hM9WWWLZbTjdpGb2c74vEl3GZrkgdVtQB3DlOt7t7JAyEcSfSF7jQEZge/qnONyKJViTa5HC2o0t+M7HssCnSBNr8dNOOs8xVlmlqegissbI0WBIUdUlviZy/eXft6IK08qa26VzoT9GmliXPM2nPdrb+Y/p8n6U6Nf5LUzT466qw4W115yyDdrIrlT11PQ2Mq5ph96CwGnV5w9hbTxJ2e1arqwUnQ8QOuc3x3wmV3q5f0diOWuYr2WEqac3oWRShubbCY4VaSv3hhyZSVYeYjFd5UbobUWtTrZAwAq3ytoVLqCyn+YE+MsMQ89HRblBNnErJRm0iPWeRKjxdZ5EepNKRnYbNGHaBnjLvGAB2jDvA9SMO8A6DZoy1WJZo0zxR0LLxtq0bZ42zRRkLarGnqxDVIyzQDIcNSCRy0EUYaDRavGwYoCaSoeV44tWRotXhFJa1o6KkhKw7o4CR/SQWxNWvzixVtIQq8/VHFbl+e8QgsTUqcvz3SXQa/fK2iwPZ7P6SWtXWx84GSxpdnXJA4H2xe9NBK9DoMypUJWouYPkGU2u7KCFB1FzpK7Z5JIHkZtdlYFAju6B81MAgn5QGgBPL5XnObjajhDTibMLBSlrwMrs3BNh3ppUplOoHQq3Akqw0P/qdJwo6RQOH57ZldmK1TD5qiCmOkLU6fHIuY5df4bHxl9sPEWJF+U89Lc7T2JjbnLn6UFuk6nIViByXMpsO60afdRC61MRUaoR8nOKYF/Bb3ju3N+1wtMHUs2iKBdmY8AI1gqFerRaq7BMQ4ul/SWkOpcvX2xrLgIs3EntSBVkAupBuBytObbx7mKabKlMsQ2YPT/tlHUADxXsHKL21itt4Zg9RkxCC4tQFiD1EqACR5yo2DvvijiWbEJlTLdrgggLpp2638I+VrVMkWnox3cfANRSutTNnLr8oEEixAbWWuJqS1xe1krWykG40I7ryrxIHUO73zt4Kpnpq5yMXDLUK2vU6vORC9+6Cs/wCeZkV6tuPlOijFYfYGR3eE+Itx8vfGnbnIRIJ6nKMu8J6nL8+MjtUHfAOkLZ7xlmiWq3jTNzijpCnqxotEtV5RpnijoWzxtniTEFooQy0EQWggCACKiIYMvKxYaKDfnhEB4YIjAHBbn5xYuP6RrTn5wwp6vVCCw8KvP3RSnkfwMZ6Q9frgDDtHrkBYsKNQD5Q9/lHaTHjxH58pASoeAII5f0Mm4bGAG1iCT2n/ANSCl/snEgDr48JqtkbaUaXuLHiNBfqPvmVw9yPxXiOoyzw5UkW6gOGhB6785mrU1Ui4stpzcHdF7tnb9IVadJXLM6u5AGllyjz4+UsNkVQSDzmdx+z1YI/FkJKkdoysDy4jyhbN2pa6Noy+sdU87iaPlSsduhU8yFzWY7YgqMHW3SJdUzC4F+DW7vbM5gdm7RqVWONxYwtJWyhaFruPpBrGw79ePCabZOPzZSePA/gfZLyqgIvbulMHYaVzIrsymy2obXvUOXSq1NrXW7ej6LX5d2s51tOpiKOM6GsyV84BDIPlK17H1G4M6FvTXNvToU6w4Asik+sTMbJwamoXZFSwsFA+SguxA5C1xbtlqlHkG098wexdkmk2pNlHDlm4L5e2S8XU4/nwEmP8ntJue86m354Snx1XUjnp4dnIds7eFi4wVzj4iSlN2Kys1248PIRt/wAsfwiTT106uRNh3nrMart4+oCbjLYjVKlibceZ/Okbev4n1RGJr34nwEj5z1C3b/UyBSHnqkjXQeUYaoO/1RDMOs37veY0a3IeesAyQ41Qn+kbbtP4xLMTz9gjZ7x7fZFGFFxEGpElh2+yJLwDALRJhF4gmKEUTBEXgkCPXh3hQaS4rFX7IYt2xOnbD0/IkAKsOfqh5e0ecTYc/VDyjn6jCAcUN1X9sIk9Y9VvZCydo9fui0Q/SHmYQDmHK9YPtlnh6fpDKRpz90hYfDsTxHjY+2WuAwZBuQp5cB7DI2LYtsMt14WPNTH6OAdVzm1tdb2N+Fr84nAYZipYLoONm17rSaNptkKXYjquA2nC1j1SpsdInbKytcOSNLAnt7eBkfH4QHI9rHgT2yPhbg6XHgR7JfHZbNTZG9F1PDtIBF/AzkeIx/DI6OCdroiYTappcdZoMJvxQZQGax6+wiYjbWDqU0zWPba8xYQu5JPePzwnMirnQlY7PtDa1GoNGQ34dUymIrKaq0qZuWPpkdSA5m9gHjMGUDVBTpdI9RjYKrk+emg8Z1LdjcRsNg3q1DmrNZjxOVBxUHxuT2dk0UqSclcoqVLRaQ9URMjE6EDQadVuqZuphmdiBx0uL249fM2l5iG0lRUrlCSvXx0OvkPxncjoclopsQhUnUG2mpsPACV2LctzPdoJZPhKlQsRmJ6zlAv2Zj+dJR4hLk3zHvaXJldhlr9g9Z/GJYAcSSfzzgapbTKviR74w9U/uj7MNw2CqOOofjEFm6hbwtEs5Pzh5+6NsO0ev3QDCiD1keYiD3j1wiBz9sTYc/VAEMkdsSWEFhz9ULTt8v6wBAW7IV4NIUBAXggggCO2h27YUPLLisO3b7Ydhz9ULLDy9ohAGAOfqhi3b5QrDt8oYtyPnCQULdvqjqW5HzHujebsHrjlPN1C3gB6zCAs8PYDgTft/pJSVyLWU68yZWIHt8u3Zc/hH6OIHAgnu098jAXOHxhyldAvX6RtxB58byQlNdLZdeVzIWGsTplH8Wpv3f0lhS15/dH9ZWx0WGAp6ggdfK3tM7Fit2kq/GKctQgAniGsLC456cRONYRS9WjQXQ1KlNWIGti4uAePC58J3qpXWlTZ2NlRWYnkACTOZiMs9Gaad46owe29nVKCMXp3UfOAzKfd4zJN8DmJxxaqzjDIw9Fct3fldQRlXv17JfbP3gfH1DUZmC6lKVyAi3Nrj6XMxW7e9+JXH1E1qYRRlYW1pleLqfw6+wzGsOoPNc0ee5LLYh7o/BY2Bb0wrOT8sai3IX1Am327XXD4SrUb5NOk5PbZSAPE2HjNGKoYAjUEXHcZz34YsWBghh1NmrupPZTpkMfNso85co2K3K5yzYu2HIytcr1Xtcdx5dkn4qiSL2uOyx90hYDZ2gsPXLqjQI4y6FRx0ElFMzVYslyCFvpwZdL34g9krMRQ1PyT18SPHjNrXCkWIB9so8fh6Z6gPVNcKlylxsZiov7vkSfxkd+1SPH+kscTggOciNStwa3fceyXXEIuYcj5j3ROnb6o+ytzB8jGSeYHlaQIk27fVCsOZ8oZI5eR98LTtkICw5+qFbth2HP1QsvdAEK3b7YVoeWFaAgLQQQQBHbwQQ5cVghwocIAxFhhy9cRDhAOGry07tJLwmGzANZz3ID6ywkGbDdK3REdpmfE1XShmXM24HDRxFRwk+F/4KwKLWyVT3ov4PEZDfhVA7Kaj/PNvh6GZ1UW9JlX7RA/GXlbdTLU6MVUZvjLjo6qgdGpZtWUBuFtL8ZgWOnyR1peF0IvWT76HNKDhT/Z1fsLf71pNXawHClWvzIU/wCab1t1HARvRyvQasG1sMqdIUPJrRVfdjKpIem7rTWq1MBg4psA2YXFmsCL2MWWLm90SPh2H4TffQye7O9dPDYlaz0K75A1gAgOYiwOrdpmp298LlLE0GonC4pVfRyDTuQNbcedvKFs/YBrKhTL6VXojf5hy5gzfu2DfZMlUt1GLZTkDGpVpgEHXolzMw04cAO+U+ff5f5LX4dRi7Ob76GT2RvhSw5JWhifSFjpT4346tLrY3wp06NJkbCVyWqFyyimtxmzAH0pZ4TdYuEJypmSo9mRrgUyAbqBc3vpaKTdtDnJqUwqFAWNOqLs97DLlzdXLrh8/S2Xv9QfDaF37327cuY0vw00wdMJiba6fF8ez0pkd6N9P0zEdIaFcKAFVSFNlH83Mk+M2x3TsGLsi5ajUz6FR9VAa/oKbCzDjIWzNjJWLDOiEAkBlY3VVLMRlB4AQefwy9/qH4bRaclN2XfIw1LbwX/k1vsr/qjzb06aUaoP8K/6pt6e7ikKTVpKHYrSLBx0ljlzD0fRW+l2tIlDYpapUp2VXpq5Knixp/KUW67A+UPqP+SfDaOvvenfIxVXbl/+VWPeqeqzSvxGKZvmVbdqL7c86Wm7XohnenTXo0qMzBjkFQkU1soJLMBew6odPdYFyprUl9DpUNnYVKQUsXWy6WCnQ66SxYqS2SK34fQ+p99Dk70z1LWH8i/642cMTxWof8MA+p51kbsg0ul6ZMhNQKRTrNmFM2J9FDlH8VpRFeyH1k1wQY+GUZXtJ99DnOMw2UXtUHV6SgDzDH2SH0naZq99GGRAOptfKZGbqFR1I5mcnGUI0KmSPIUX7B7PZCuO32woJaZAoIIJCBQXhwoAgvDhQQBHYcEOXFYIcEMQgBDghxgAl/sc2pjvPtlBJqYgoAAW4X0Atr3zNiaTqwyrmb/D8VHDVXOadrW06Gpwu0GR1a5OVlaxJscpBt6pcHfSscS1ZmZwemy02qOUpiqpUhLnSwPqE5/+nt9J/JfdJVFmYJ8bbMSLEqMoHzm00E5/oKi4rvodp+MYaW8H+3+m8o79VVDKMuV8MuHKliR6NM0xVHJ7ExeK32LIctNEqNSWi1XO7MaaqFIVScqkgC5tMBSZjf4y1lJ1K9RtbhG6VdmW/SEekq2OUH0r68OAtqZPQ1fqXfQVeLYRO+R99Tc7J3pqUErIpB6ZMlydUOozr22Zh4yc2/dQ1qNU5b0aRpgZiAxZWVqhI+cbg/yzntXMA/xnyMul1u2a3yRbqvrE02YqjdJbOxWxK3W3W2mg7YvoKn1LvoWPxjCybbpu7+3K3PkdGwO/dRAme9UolZCzVXDMKpBvnBuCLaEQ6e/lRGc0vQLtSY3qvVPxWa6kvckNmsR2TmuGrM5IFQiwvdsoB1ty8Y4oc5PjB6SF9Sgtb5p00Ym3nJ6Cr9S76E+L4R3/APN/1vfa9tzpFLfqyOhp3Vqr1dMRWQjOACpKkFhp185UbO281GoXBzXSolixt8YjJfwzX8JjULHJ8aPT5lRk0vd9NIzTxLHPdyMgJ1y+kcwXKump1v3AwegqfUu+gy8ZwsU0oPXfu50TA73ZKaJUppWNIlqTM7qVuc1mCmzrm1sZBobxVFxAr58z9J0hudGJN2BHI3I8Zj7Pe3Sj5BfivV83hxPVGKeJdlZs5GUqLHICbnqFtbdffJ6CpzXfQHxnDa+x677f6dDO+bNVrtURalOuVzUizKFyf2fRuuqlRp266Rqpve5rdIFVVFF6CU1Y5URkZBYm5JGcm54mYaszrn+NDZVVvRKnNmNrC4Go64HZw+XpQdUFwVt6YPZ1W17xD6KpzXfQX4rhfofenM3mE3yKYUUGQsF6SzCvVp36Q65lQ2YdhmebEE8WPnM8+IcKWznRstvQzH961uHV4xj/AOTf6T+S+6T0VTmiR8Ww8btRev2/0n7fPxY/iHsMoJMxGJZ0N2Y2I0IHXcdUhzdQpunDKzi47ERxFXPHa3EKCHBLzGFBBBAQKCCAwBCgghwEJFoYEOCaSkAEMCCCEAq0O0EEIAwIfSkcCfOCCEAOmbmfMw+mbmfMwQQ2IDpm5nzMHTNzPmYIJLAC6ZuZ8zB0zcz5mCCSwQjWbmfMwGs3M+ZgggsQLpm5nzMLpm5nzMEEFggNZuZ8zC6ZuZ8zCggsELpm5nzMHTNzPmYIILDBGs3M+ZhdM30j5mCCCwQGoTxJPeYVoIIAMGWFlggkIDLBlggkCFaFlgggIC0EEEAT/9k="/>
          <p:cNvSpPr>
            <a:spLocks noChangeAspect="1" noChangeArrowheads="1"/>
          </p:cNvSpPr>
          <p:nvPr/>
        </p:nvSpPr>
        <p:spPr bwMode="auto">
          <a:xfrm>
            <a:off x="9842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04" name="AutoShape 4" descr="data:image/jpeg;base64,/9j/4AAQSkZJRgABAQAAAQABAAD/2wCEAAkGBhQSEBQUEhQUFBUUFRQVFBUVFRUUFRQUFRQVFBUUFRUXHSYeFxkkGRQUHy8gJCcpLCwsFR4xNTAqNSYrLCkBCQoKDgwOGA8PGiwkHyQpLC8pKi0sKSwpLCwsLCksLCkpLCwsKSkpKSkpLywsLSwsLCkpLCwsKSwsLCkpKSkpLP/AABEIAMIBBAMBIgACEQEDEQH/xAAcAAAABwEBAAAAAAAAAAAAAAAAAQIDBAUGBwj/xABKEAACAQIDBAYECgcFCAMAAAABAgADEQQSIQUGMVETQWFxgZEiobHRByMyQlJTkrLB8BQXJGJyguEzc4PC0hYlNENUk6LxFWOz/8QAGgEAAgMBAQAAAAAAAAAAAAAAAQIAAwQFBv/EADERAAIBAgQEBAQHAQEAAAAAAAABAgMRBBIhMUFRgfAFExQiFUJScTJhkaGxwdFiI//aAAwDAQACEQMRAD8A5+lCPpRjyUo+tOdSxjuMLRjq0Y+tOOCnCC4wtKaTdrctsZTZkqopRspVgxOouDp1HXylKEmn3A2n0OLCk+jWGQ/xcUPnp/NA720BcXtH4NqtGi9TpEfIpYqFYEgcbX7LnwmVFOd8ZQQQdQdCOYPETjG2NmdBXqUvosQO1Tqp8iIsHfcD0KwU5cbu7sPi2cIwQIASzAkXJsBp16HyleEnUdxdmdFhAxHpVTnPdwQeWvjGm7IC1MzW+DSoilmr0wFBJOVtABczIZZ1Df7aXR4bowfSrHL/ACDVvwHjIO5W6ahVr1luTrTU8AOpyOsnq5cYqlpdk42M5sncjEVwGyimh4NUuLjmF4n1S+p/BgLelXN+ynp6zNvWrKilmIVRqSTYDvJmfr7/AGFU2DO3aqG3rteLmk9g6Iz+M+DOoBelVV+xgUPmLiZbaOzKtBstVCh6r8D2g8CJ1rZe8VDEaUnBb6J9FvI8fCSNpbMp16Zp1VzKfMHmp6jIptbhOR7B2M2KrdGrBTlLXIJGltNO+aL9WVX66n9lo1sqguztoEV2smRsj2JzBiMpsO4g9omr/wBucH9b/wCD+6GV+AEzM/qxq/XU/stB+rGr9dT+y03OzNq08Qhek2ZQcpNiNQAbajtEPaW06dBM9Vsq3AvYnU8NB3RM0hjC/qxq/XU/stKrE7oOmLp4Y1FLVFzBrGw+VoRx+b65uv8AbrB/W/8Ag/ulEdq08RtfDvSbMoTKTYjUCqba94jLNxJcjfqxq/XU/stD/VjV+up/ZadEmdff3CAkF2uCQfi24g2MW7ZLmd/VjV+up/ZaD9WFX66n9lpof1gYP6bf9toP1gYP6bf9tpPcS5y2tTysy/RJHkSPwiIvE1AzuRwLMR3FiRG49hrhwQQQWIC0IiHBBYIi0EVBJYJCRI6qQ1WOAS4qCVYsLDAhiEAAI5TJBBGhBuDyI4GJEWBCK2dl2LtEV6FOoOLL6XYw0YeYMyXwi7M9KnWA4jI3eNVPlceAivg42n/aUCf/ALE9Qcew+c1G39ndPhqidZF1/iXUe7xlH4JDbo5dsrZxrVkpj5zAHsHFj5XnYEQAAAWAAAHYNAJifg/2bd3rEfJGRe86t6rDxmp23j+hoO/Xay/xNoPf4SVHd2BHRGL2w/6XtFafFAwpj+FTdz6m8hOhKLCw4Dq5Tm+6YtjKV+beZRp0mSppZBic3342y1WuaQPxdI2t9J+snnbgO4zMFZZ7apEYisDx6Sp62J9hkArNEVZFLeoilUZWDKSrKbgjQg8xOtbtbX/ScOtQ/K1V7fSXifHQ+M5KVnQvg5QjD1D1GqbeCqDEqrS40HqD4RdnhsOtT51NgL/uvoR55Zza06xvsR+g1b9eQDvzrOV5ZKX4Qy3Oi/Bt/wAK/wDet91I58Iv/Bf4if5oj4OR+yv/AHrfdWOfCGP2P/ET/NKvnG+U5eRLvckft9Hvb7jSnIlzuWP2+j3t9xpfJaMVM62JyPFbnYsu5FBrFmI1TgWJHzp1yRztCl9ZT+2vvmWMmtiw5P8A7GYz6hvNP9Uj4/dzEUUz1aTItwLkrxPDgZ1//wCRpfW0/tp75m/hAxiNgmCujHPT0VlJ4nqBjqbbIcxvDvE3h3llg3FQ4i8VAEOCCCAIcKCCAg0oixEKYsS0QVBCEOEVihFrECOLGEZYbHx5o1qdQfNYE9q8GHkTOwI4IBBuCAQeYOoM4rTnTNydo9Jhgh+VSOX+Xiv4jwlNVcRoMucHglpKVQWBZm8WNzMtvtjczpSHBfSb+I8B5femtq1QqljoFBJ7hrOcYqualRnPFiT7h5SqG9x2MYSqadRHHFWDeR4TptCsHUMpuGAI7jOaFZcbv7w9D6FS5pk6HiUJ9o7I8lcGxI3w3aZ26akMxt6ajibaZgOvTiOyYh1todJ2KhXV1DIQwPAg3ERWwNNzdkRjzKgnzIkjVy6MWULnKNmbHqYh8tNb82+ao5kzqeytnLQopTXgo1PMnUt4mSUphRZQAOQFh5CU+3t56eHBAIep1IDw7XPUOzjBKTnoiKKjqU3wh7SGVKAOpOd+wDRR6yfCYYJJeJrtUdnc3Zjcn89UQEmiKyqxW3dm8+Dwfsrf3rfdWL3/AB+x/wCIn+aDcEWwzf3h+6sXv4P2T/ET8Zn+ct+U5iVlxuYP26j3t9xpXMktNzl/bqPe33GmiWzEW51UThON/tH/AI3+8Z3aNHCJ9BPsr7plhLKWtXODQrzvX6In0E+yvug/RE+gn2V90fzfyBY4NeGDJO2B+01rfW1PvmRLy0gu8MGIhgxRhd4cTDvAEVBE3hxSDKtFgyMrxwNLhGPgwwY0GiwYwjHRHFMZUxxTCISEltsfH1ab2osQz2WwAObXQWPbKdGkrDVyrBlNipBB5EagxZIKZsatDaDqVdKhU6EZVF/KQa2xK9NSz0mVRxJGg6pdbi7drVsQy1ajOBTJsbccyi+g7TKPG7w13zo9VipYgqbWIDadXYJmWbNbQ0e21xuvgnVFdlIR/kseB0vp4SPRwzVGCopZjewHE2Fz6gZpNvt/u3B+H3DK7c5v22l/P/8Am0Kk8rf3A17kiBhKWISsadLOtTW6qbG41NxwMulrbTHzGPeiEyRswf75f+Or9wxe0MPtE1qnRmrkztlsy2y3NreEjnrbTbiDJpfXfgUG19oY1bLXZ0zDQaJccD8mRcLuziKi50ouVOoNgL9ovxk3GdL+kIMWWbIUzBiCQhIJ4dk1m8WGxbOr4ZyaWUWWmwGvO3zuqM6mWyVtf0FUFK71/s55XwL02K1FZWHUwIPrljT3XxJAIouQbEaDUSTtnG16pUYi+ZBYArlOvEkczp5TRby7Qq0qeG6J2S9PW1tbBbSSqS0XMMYR1MuHxWFGX4ykCb2K2BPeR2SNjtqVqq5alRmW4NjbiOB0E12wNsNiCcPibVFdTYkC4IF+I8bHjpMxidmEVzRXUhyg7dbCLGWtnuM46XRXtseqaRqhG6McX6uNvbG9lYSu1S+GDF0F/RtcA6Xse+06SuLpJVTAEAoaJRj++wvbxFz3sJz9atTA4skfKpOQeTryPYRDCo5X/YEoKNhitvVjFJBrVAQSCCFuCNCD6Mdba+0RR6bpKvRfTsgXjl00110mm2tumuOrUcRhzalX1rcLoR8o2+kbFe8dsz2/e3lq1Fw9GwoYf0VA4MwFie0DgPE9cKkpNJL7/kRxy3b6FWd8cZ/1D+Sf6Yg754z/AKh/JP8ATKlohpZlXIRMOrWLMWY3LEknmSbk+cSImAmQYVeKBjYMGaAI7eDNG80IvFGHc0EYNSCAJGWpHVqSvSrHkqy8rJyvHA0hrUji1IRGTFaOq0iK8cWpGEZMVo6lSQhUji1ILAN38Gb/ALW39y330mdxFX4xv4m+8ZAwe0Xpm9N2Q2tdWKm3G1x1aCEK1zr1+3nKsnubLM3tSOiUcMcbs2klIg1aB1QmxNgRbxBBHdC3V3bq0a3T1wKSUwx9IjUlSOo6AAmYfB416bXRmQ81JB8xLCrtWtVFqlV3HJmJHlKnTkrpPRlimtG1qaPdzE9JtM1Bwc1WHcVNvVaS9pYTGipUYO608zEE1Qqhbm3E6C0xGK26MLZgxFQ6KFOVtdL36hIp2jXxvoVajuCR6BJZFGlvRPWbjU34TJiK8aT56bGmhQlVRK2lvSly12rHre/oaA/8xuPDqvG8Bv8A1UPxauo42D3DdwtY/wBOua7ZW5FHQugZiNQeF+vSXlLdCgqkCjTF+NlGvjMDxlWexsWHpQ3MjX3+o41KaOjU66mxLAZGuDoGHA3HAgdk1u8GyalZKHRrmypY6gWuF590gY7cvC5SDRAvc3UkHXrEqUTEYVgi4mpVoEWp5mPSUz9FiPlKefV7LaOJbajLQqqUVZuJoNkbH/RSa+IIXKCFW9ySfxtpbtkbd4Bq1bF1NFp5m/ma507h7RKPFV2bVmLHtJPtkapjHClA7BDxUE5T3jwE6ORvcx5ki9rbz4TpOkOFYvmDZswvm6jxkXfzDrVp0cZTHo1AFfsbXLft0Zf5RMzVeM1NoVOj6PO2S98mY5b3vfLw4yyNOzTRW53TTNZuhiGGzcdZiMqsVsfkk0zcjlwE5+8lptCoisqO6q/ylDEBur0gOOkhMZbGNm3zEcrpIbYxoxTGMu8YiDLROaIZ42XgGHs8GeRzViDVijEk1Yg1ZGNWNtXijIlGtCkA14IAjKVY8tWVi1Y6laaCplolaPLVlYteOrVhFZaLVjq1ZWJiI6tXlCI0WIqxYqyuWvFitCCxZCtHadW8q1rSRSq3gZLFvQe8mVMWtKm1RuCKSfDh67DxldhrnWM77pbAH956a256k/hM9WWWLZbTjdpGb2c74vEl3GZrkgdVtQB3DlOt7t7JAyEcSfSF7jQEZge/qnONyKJViTa5HC2o0t+M7HssCnSBNr8dNOOs8xVlmlqegissbI0WBIUdUlviZy/eXft6IK08qa26VzoT9GmliXPM2nPdrb+Y/p8n6U6Nf5LUzT466qw4W115yyDdrIrlT11PQ2Mq5ph96CwGnV5w9hbTxJ2e1arqwUnQ8QOuc3x3wmV3q5f0diOWuYr2WEqac3oWRShubbCY4VaSv3hhyZSVYeYjFd5UbobUWtTrZAwAq3ytoVLqCyn+YE+MsMQ89HRblBNnErJRm0iPWeRKjxdZ5EepNKRnYbNGHaBnjLvGAB2jDvA9SMO8A6DZoy1WJZo0zxR0LLxtq0bZ42zRRkLarGnqxDVIyzQDIcNSCRy0EUYaDRavGwYoCaSoeV44tWRotXhFJa1o6KkhKw7o4CR/SQWxNWvzixVtIQq8/VHFbl+e8QgsTUqcvz3SXQa/fK2iwPZ7P6SWtXWx84GSxpdnXJA4H2xe9NBK9DoMypUJWouYPkGU2u7KCFB1FzpK7Z5JIHkZtdlYFAju6B81MAgn5QGgBPL5XnObjajhDTibMLBSlrwMrs3BNh3ppUplOoHQq3Akqw0P/qdJwo6RQOH57ZldmK1TD5qiCmOkLU6fHIuY5df4bHxl9sPEWJF+U89Lc7T2JjbnLn6UFuk6nIViByXMpsO60afdRC61MRUaoR8nOKYF/Bb3ju3N+1wtMHUs2iKBdmY8AI1gqFerRaq7BMQ4ul/SWkOpcvX2xrLgIs3EntSBVkAupBuBytObbx7mKabKlMsQ2YPT/tlHUADxXsHKL21itt4Zg9RkxCC4tQFiD1EqACR5yo2DvvijiWbEJlTLdrgggLpp2638I+VrVMkWnox3cfANRSutTNnLr8oEEixAbWWuJqS1xe1krWykG40I7ryrxIHUO73zt4Kpnpq5yMXDLUK2vU6vORC9+6Cs/wCeZkV6tuPlOijFYfYGR3eE+Itx8vfGnbnIRIJ6nKMu8J6nL8+MjtUHfAOkLZ7xlmiWq3jTNzijpCnqxotEtV5RpnijoWzxtniTEFooQy0EQWggCACKiIYMvKxYaKDfnhEB4YIjAHBbn5xYuP6RrTn5wwp6vVCCw8KvP3RSnkfwMZ6Q9frgDDtHrkBYsKNQD5Q9/lHaTHjxH58pASoeAII5f0Mm4bGAG1iCT2n/ANSCl/snEgDr48JqtkbaUaXuLHiNBfqPvmVw9yPxXiOoyzw5UkW6gOGhB6785mrU1Ui4stpzcHdF7tnb9IVadJXLM6u5AGllyjz4+UsNkVQSDzmdx+z1YI/FkJKkdoysDy4jyhbN2pa6Noy+sdU87iaPlSsduhU8yFzWY7YgqMHW3SJdUzC4F+DW7vbM5gdm7RqVWONxYwtJWyhaFruPpBrGw79ePCabZOPzZSePA/gfZLyqgIvbulMHYaVzIrsymy2obXvUOXSq1NrXW7ej6LX5d2s51tOpiKOM6GsyV84BDIPlK17H1G4M6FvTXNvToU6w4Asik+sTMbJwamoXZFSwsFA+SguxA5C1xbtlqlHkG098wexdkmk2pNlHDlm4L5e2S8XU4/nwEmP8ntJue86m354Snx1XUjnp4dnIds7eFi4wVzj4iSlN2Kys1248PIRt/wAsfwiTT106uRNh3nrMart4+oCbjLYjVKlibceZ/Okbev4n1RGJr34nwEj5z1C3b/UyBSHnqkjXQeUYaoO/1RDMOs37veY0a3IeesAyQ41Qn+kbbtP4xLMTz9gjZ7x7fZFGFFxEGpElh2+yJLwDALRJhF4gmKEUTBEXgkCPXh3hQaS4rFX7IYt2xOnbD0/IkAKsOfqh5e0ecTYc/VDyjn6jCAcUN1X9sIk9Y9VvZCydo9fui0Q/SHmYQDmHK9YPtlnh6fpDKRpz90hYfDsTxHjY+2WuAwZBuQp5cB7DI2LYtsMt14WPNTH6OAdVzm1tdb2N+Fr84nAYZipYLoONm17rSaNptkKXYjquA2nC1j1SpsdInbKytcOSNLAnt7eBkfH4QHI9rHgT2yPhbg6XHgR7JfHZbNTZG9F1PDtIBF/AzkeIx/DI6OCdroiYTappcdZoMJvxQZQGax6+wiYjbWDqU0zWPba8xYQu5JPePzwnMirnQlY7PtDa1GoNGQ34dUymIrKaq0qZuWPpkdSA5m9gHjMGUDVBTpdI9RjYKrk+emg8Z1LdjcRsNg3q1DmrNZjxOVBxUHxuT2dk0UqSclcoqVLRaQ9URMjE6EDQadVuqZuphmdiBx0uL249fM2l5iG0lRUrlCSvXx0OvkPxncjoclopsQhUnUG2mpsPACV2LctzPdoJZPhKlQsRmJ6zlAv2Zj+dJR4hLk3zHvaXJldhlr9g9Z/GJYAcSSfzzgapbTKviR74w9U/uj7MNw2CqOOofjEFm6hbwtEs5Pzh5+6NsO0ev3QDCiD1keYiD3j1wiBz9sTYc/VAEMkdsSWEFhz9ULTt8v6wBAW7IV4NIUBAXggggCO2h27YUPLLisO3b7Ydhz9ULLDy9ohAGAOfqhi3b5QrDt8oYtyPnCQULdvqjqW5HzHujebsHrjlPN1C3gB6zCAs8PYDgTft/pJSVyLWU68yZWIHt8u3Zc/hH6OIHAgnu098jAXOHxhyldAvX6RtxB58byQlNdLZdeVzIWGsTplH8Wpv3f0lhS15/dH9ZWx0WGAp6ggdfK3tM7Fit2kq/GKctQgAniGsLC456cRONYRS9WjQXQ1KlNWIGti4uAePC58J3qpXWlTZ2NlRWYnkACTOZiMs9Gaad46owe29nVKCMXp3UfOAzKfd4zJN8DmJxxaqzjDIw9Fct3fldQRlXv17JfbP3gfH1DUZmC6lKVyAi3Nrj6XMxW7e9+JXH1E1qYRRlYW1pleLqfw6+wzGsOoPNc0ee5LLYh7o/BY2Bb0wrOT8sai3IX1Am327XXD4SrUb5NOk5PbZSAPE2HjNGKoYAjUEXHcZz34YsWBghh1NmrupPZTpkMfNso85co2K3K5yzYu2HIytcr1Xtcdx5dkn4qiSL2uOyx90hYDZ2gsPXLqjQI4y6FRx0ElFMzVYslyCFvpwZdL34g9krMRQ1PyT18SPHjNrXCkWIB9so8fh6Z6gPVNcKlylxsZiov7vkSfxkd+1SPH+kscTggOciNStwa3fceyXXEIuYcj5j3ROnb6o+ytzB8jGSeYHlaQIk27fVCsOZ8oZI5eR98LTtkICw5+qFbth2HP1QsvdAEK3b7YVoeWFaAgLQQQQBHbwQQ5cVghwocIAxFhhy9cRDhAOGry07tJLwmGzANZz3ID6ywkGbDdK3REdpmfE1XShmXM24HDRxFRwk+F/4KwKLWyVT3ov4PEZDfhVA7Kaj/PNvh6GZ1UW9JlX7RA/GXlbdTLU6MVUZvjLjo6qgdGpZtWUBuFtL8ZgWOnyR1peF0IvWT76HNKDhT/Z1fsLf71pNXawHClWvzIU/wCab1t1HARvRyvQasG1sMqdIUPJrRVfdjKpIem7rTWq1MBg4psA2YXFmsCL2MWWLm90SPh2H4TffQye7O9dPDYlaz0K75A1gAgOYiwOrdpmp298LlLE0GonC4pVfRyDTuQNbcedvKFs/YBrKhTL6VXojf5hy5gzfu2DfZMlUt1GLZTkDGpVpgEHXolzMw04cAO+U+ff5f5LX4dRi7Ob76GT2RvhSw5JWhifSFjpT4346tLrY3wp06NJkbCVyWqFyyimtxmzAH0pZ4TdYuEJypmSo9mRrgUyAbqBc3vpaKTdtDnJqUwqFAWNOqLs97DLlzdXLrh8/S2Xv9QfDaF37327cuY0vw00wdMJiba6fF8ez0pkd6N9P0zEdIaFcKAFVSFNlH83Mk+M2x3TsGLsi5ajUz6FR9VAa/oKbCzDjIWzNjJWLDOiEAkBlY3VVLMRlB4AQefwy9/qH4bRaclN2XfIw1LbwX/k1vsr/qjzb06aUaoP8K/6pt6e7ikKTVpKHYrSLBx0ljlzD0fRW+l2tIlDYpapUp2VXpq5Knixp/KUW67A+UPqP+SfDaOvvenfIxVXbl/+VWPeqeqzSvxGKZvmVbdqL7c86Wm7XohnenTXo0qMzBjkFQkU1soJLMBew6odPdYFyprUl9DpUNnYVKQUsXWy6WCnQ66SxYqS2SK34fQ+p99Dk70z1LWH8i/642cMTxWof8MA+p51kbsg0ul6ZMhNQKRTrNmFM2J9FDlH8VpRFeyH1k1wQY+GUZXtJ99DnOMw2UXtUHV6SgDzDH2SH0naZq99GGRAOptfKZGbqFR1I5mcnGUI0KmSPIUX7B7PZCuO32woJaZAoIIJCBQXhwoAgvDhQQBHYcEOXFYIcEMQgBDghxgAl/sc2pjvPtlBJqYgoAAW4X0Atr3zNiaTqwyrmb/D8VHDVXOadrW06Gpwu0GR1a5OVlaxJscpBt6pcHfSscS1ZmZwemy02qOUpiqpUhLnSwPqE5/+nt9J/JfdJVFmYJ8bbMSLEqMoHzm00E5/oKi4rvodp+MYaW8H+3+m8o79VVDKMuV8MuHKliR6NM0xVHJ7ExeK32LIctNEqNSWi1XO7MaaqFIVScqkgC5tMBSZjf4y1lJ1K9RtbhG6VdmW/SEekq2OUH0r68OAtqZPQ1fqXfQVeLYRO+R99Tc7J3pqUErIpB6ZMlydUOozr22Zh4yc2/dQ1qNU5b0aRpgZiAxZWVqhI+cbg/yzntXMA/xnyMul1u2a3yRbqvrE02YqjdJbOxWxK3W3W2mg7YvoKn1LvoWPxjCybbpu7+3K3PkdGwO/dRAme9UolZCzVXDMKpBvnBuCLaEQ6e/lRGc0vQLtSY3qvVPxWa6kvckNmsR2TmuGrM5IFQiwvdsoB1ty8Y4oc5PjB6SF9Sgtb5p00Ym3nJ6Cr9S76E+L4R3/APN/1vfa9tzpFLfqyOhp3Vqr1dMRWQjOACpKkFhp185UbO281GoXBzXSolixt8YjJfwzX8JjULHJ8aPT5lRk0vd9NIzTxLHPdyMgJ1y+kcwXKump1v3AwegqfUu+gy8ZwsU0oPXfu50TA73ZKaJUppWNIlqTM7qVuc1mCmzrm1sZBobxVFxAr58z9J0hudGJN2BHI3I8Zj7Pe3Sj5BfivV83hxPVGKeJdlZs5GUqLHICbnqFtbdffJ6CpzXfQHxnDa+x677f6dDO+bNVrtURalOuVzUizKFyf2fRuuqlRp266Rqpve5rdIFVVFF6CU1Y5URkZBYm5JGcm54mYaszrn+NDZVVvRKnNmNrC4Go64HZw+XpQdUFwVt6YPZ1W17xD6KpzXfQX4rhfofenM3mE3yKYUUGQsF6SzCvVp36Q65lQ2YdhmebEE8WPnM8+IcKWznRstvQzH961uHV4xj/AOTf6T+S+6T0VTmiR8Ww8btRev2/0n7fPxY/iHsMoJMxGJZ0N2Y2I0IHXcdUhzdQpunDKzi47ERxFXPHa3EKCHBLzGFBBBAQKCCAwBCgghwEJFoYEOCaSkAEMCCCEAq0O0EEIAwIfSkcCfOCCEAOmbmfMw+mbmfMwQQ2IDpm5nzMHTNzPmYIJLAC6ZuZ8zB0zcz5mCCSwQjWbmfMwGs3M+ZgggsQLpm5nzMLpm5nzMEEFggNZuZ8zC6ZuZ8zCggsELpm5nzMHTNzPmYIILDBGs3M+ZhdM30j5mCCCwQGoTxJPeYVoIIAMGWFlggkIDLBlggkCFaFlgggIC0EEEAT/9k="/>
          <p:cNvSpPr>
            <a:spLocks noChangeAspect="1" noChangeArrowheads="1"/>
          </p:cNvSpPr>
          <p:nvPr/>
        </p:nvSpPr>
        <p:spPr bwMode="auto">
          <a:xfrm>
            <a:off x="9842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06" name="Picture 6" descr="http://culturegraphic.s3.amazonaws.com/media/obama-ad-big-vote-365x2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476625" cy="2600326"/>
          </a:xfrm>
          <a:prstGeom prst="rect">
            <a:avLst/>
          </a:prstGeom>
          <a:noFill/>
        </p:spPr>
      </p:pic>
      <p:pic>
        <p:nvPicPr>
          <p:cNvPr id="51208" name="Picture 8" descr="http://culturegraphic.s3.amazonaws.com/media/obama-ad-fami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80928"/>
            <a:ext cx="4693996" cy="3518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Legend of Angkor </a:t>
            </a:r>
            <a:r>
              <a:rPr lang="en-US" dirty="0" err="1" smtClean="0"/>
              <a:t>Wat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5445224"/>
            <a:ext cx="3312368" cy="9852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http://www.youtube.com/watch?v=x3Ijt0pgfdk</a:t>
            </a:r>
            <a:endParaRPr lang="th-TH" dirty="0"/>
          </a:p>
        </p:txBody>
      </p:sp>
      <p:sp>
        <p:nvSpPr>
          <p:cNvPr id="50178" name="AutoShape 2" descr="data:image/jpeg;base64,/9j/4AAQSkZJRgABAQAAAQABAAD/2wCEAAkGBhQSERUUEhQVFBUVFxcWFRUYGBcXFxcYFRcYGBgXGBcYHCYfGBwkHBUWHy8gIycpLCwsFR4xNTAqNSYrLCkBCQoKDgwOGg8PGiwkHSQpKSwsLCkvLCkpKSwsLCkpLCwsKSwsLCksLCwsLCksLCwsLCwsLCwsKSksLCwsLCkpKf/AABEIAL0BCwMBIgACEQEDEQH/xAAbAAABBQEBAAAAAAAAAAAAAAADAQIEBQYAB//EAEUQAAEDAgMFBQYCBwUIAwAAAAEAAhEDIQQSMQVBUWFxBhMigZEyobHB0fAUQiNSYpLS4fEHU4KTohUzQ7LC0+LjFiRU/8QAGgEAAwEBAQEAAAAAAAAAAAAAAQIDAAQFBv/EAC8RAAICAQMDAwIFBAMAAAAAAAABAhEDBBIhEzFBIlFhFIEFQnGx8BUyodEjkcH/2gAMAwEAAhEDEQA/APFJSpsJ4bb5rGOAuulLCXKsGjg1dCXKlyoDUMalBXZUsLGSFSEp0JxYsPQM/wA1wKUtSZVgUxZCRwHVJC7IgYbASEJ3dpwpI2CgS6EQsXLWbaCISAIhSQjYtA4XJ+VLlQs20HCcGp+VdlRG2jISQnkJkLAaoRcuyroWAJCcAEkJYRRqHBdCSEoTGoQhNLU8uSIACZE4NSwllTHSEhLC6VyAaOXcUqSFg0KuSAJywUOCcEuHg2O/47kpbBg6oJ+CqEdTTMvJTa1LwBw6FI7DDJmCVyQzgQ3NTYRISZUbF2DQxcWohZySimsMsYHKmlqkPpfVNNNEzxsjkLgEbu1LZs7w+IkToBe6dRbE6bK4hdClnAO3CUOphnN1BC21oOwCWppCk1KUQN6Gxk7v5IXwBxI5CTKikI+GqtGouilZPaRMi7u1c940iSAoWLM6QE+wbakQ8iUNShKTzCRWDahsJpT4RGxoYT8gaRH7slJlU3vo3pO/6LCUgEpQV6HiP7N2PaXMz0rNIBLXazLCCZDpi9hHmsv2l7MfhXeCq2swZQSAWlrnAkNe2TlPhNvguaGaE+EzFMCllDXSqUGwpculMCUOWodMeFyQFLKFMPArVOb+kb+03381ABUjDYjIQRqPeg4PwOmibgHZpYbSLdQi4JvtsP3uS1Kfs1WaHXkeCsXsGZlUCzrHlNis8bkr/lnQmq7mZc6JEXnXejmh4A7kpe1sMGVj4db6xqiil+hsBpxRa7EHOvJUB/JEDkZmHdwb6/zUlmDPBiukWjKyDnCa6oFfjYw7kkt8cyOGXhG/eq52zNfAPVNt+AdS7p9irzumyMMU+VZYPZ/ijLuTcXs85j4Utu6I7vV3GYCs956BM7s1KhJ0HyVrgsBloudBk2Hw+qWtgu7paGX/AAQpux0ygxDC51hyC6tSLBlGp1Vk3B5G5jqfZHzVbUoEmTqUrjyI5IiwfsppB5qQcKeqQ4Y8VqYrkR4KQBSBQKcKPAI8gTRFcwoZplWP4c8Ehwx4JkgOmVpBXKwOFPBCfRjgtQjoiGFwaFq+z/Yf8SwudWbTJbmp04zPeJcJiQA2WuvePjoqf9lVIAT+IqGB42Gk1rpEyA4EjzK58moxwdSYrQ6ltzxuBnuyDB1A8ImQb6aH3rsdgn4rDPYwtLoBYS0Hh+ia+C7LaRzjhKo8WTa7jlMC2haI8LoEtMCxBuCrTYe3IHit4oaYAEXgxofNcbhsW6AOx565sG9oMefBctjtbsaazjVw7w7O4uc11oLr2IFxfgodbsllt47NudRmB4Dcb9F3Y5xydmVjFy5Rm0qu6nZ0CYebQYIE5T8x6Hkq/H7OdSN/E3c4aeY3K7xtAlGS7kSE4BWOC2HUqMzREkBgOrufJo1J5Kczso6YLwBmiY3AXd0mwG/VZQZzPPFcWUMJzQp+O2SadNlSZD9R+r+rPUKuDlqpjxmpK0W+xsUGvyuux9iOuhHRa5uzGimKUXcC4HiRwvwssv2WoB1XM6IbpMxJ6XkarXbSxQa5sFpIEz3rjBseNoI+5Xfjw+hyBPK0+DP9ocLNOnU33Y7qFGxDIw7ea1O2cEKmGe5twQKoi4kWcPj6LL7WaW0aQ4yfT+q4skdrom8ltfqVoB4qVgKDn1Gtm03gEmN8AKEKiuuzb2lxJzQLS2c062toRMqkI2y0puMWzTVgBT0NoMd15dFkMY4se4ZjG7cL8jotXjqjMhAq1W29kgyP2bjXfMrKbcZ7JaS7cSR4gdRruhdGaFIhhk4y/Uds7E+MCQZ6IuNqkVCFUbPzCo039ocle0cK5+La28SCbbhcriT9RRzqf2Ljuie7pREAOcnZW1A9zgDoKd4Ia3fHPmpVb2XOuHVCWtkRDG+0b+QQsECWmCIyxaobawI0Gmi7IY74J5ckoxVGQx203OcZYRFgOAUQ40bxCttp0vFIi+sHNfrrKrHUJXPNOLoqp2kwLtogD2Ty5oR2gOBRn4WVYUeyOZrCXAF4dY/lIGZs8iFOmwSyKPdlWzGt4FFbjGcFPd2QdEgzYEDf+03X2hu3FVe1divokXBafZI0O/foeRWaku4I5Yt0mS2YtpBIFhqdyEdosPEFMwGzKhbJOUbgdST8B9wplXYTd7ouBYRffb5esaJkpMsscmDZWoubqQd8ixKijA97VbTpjM55AEcT03I1fYrcpFOTUkkN/Z0A671oOyuwfw5bXrnJUvkZawcIzO9dOSjnydNc9xXCUe5fVCaDGMc5uVrW5iGBrXnw+IkQXZcoA8lExHaCpmOQVMs2h7WjnDSLXlQttbbzluUGDviRN4vre2nFQsNZoAHHVhJ145l5yx7lcwi1a7nD9H42mz2SNdCQYubt5pjGndBgjwu110dNyNVTt2saTyw2NMkGZIzAkGPf6qzO02Z3OeWkOaHAixsBbnvI6q8YP7GSLaltQ0C1jzGeYPDkeI6o+F2kHPLH+EkGDuPQ7isRtfaveGGklgAgaX3zzV32KxXe1mU6gLstwemmblMJnp904tfz+eSnW2r4Rf8AdOi7TDdC5toO7NGiCdnMJDHsLDctG6N5vYjl/Jat1YsMESD7uqbtMg0S6cwaQep0gjdqvT+jlije6zkWu3vbRnH4KIykENFhpnd8gLCFCq0nh7GEE73OF5c4wpbntc2fYe60HSyhYeu9tVxNw0HygQPeVG37kZYl3KpuKDy9jvZNo4X+U+5Z7E4ZzHFpOnvVyzHAulwBBJEx8eCkYzB0qrQ4EhwsUlt90VS2PgsOwdOGznykv0InPAEAX5kLSbTpPbkDnUmG9g0xFvr71Xdl9gik1rnmZOYTAEGIM/eqtu0VJlXKXEh0ETq2IkzGn9V9BCNYEho1JN/Iuxix9HI4t8ZcwRGWXCLAaT8uaw3bei6m+izeKcnqTH/StHtFzaLW02ugg5g67YdugEBU238G7G1jWJjwtbYFwtN55mV4+pVTo5b25bfYyjHO4FbTsngqtIZizKXQQ59gWkSIAI3jqoOz+ytO+d7zawbIM++VqaYzNDR3sgBogN6Cc1zF5XTpMDl6mdE57o8FtXeXUS0lpflPHKXC+srGbcoVy2RSktuSAbNAJJPuWzw9KoaZozBgwZPBUu1cUWNczM+XDKZhwgi8ECy9HNCLxtt9jKSS3I8+o4x2YEtGoXpOwtmziXvy/kH+sxr0BWEqdnZjJUI45gf5LeYTtHTpUSAH95lY2SAGy1sazOsnRfPw4lZz5cvKcSVtGt7TWMaSfA1zjAa0fs8zc9UHBYBw17p9tzSMtjAIiL6JmCqU6jIqOHi1uT7XKL8bK0weEp0s5puJ0Bdxtrp8OK9vDj5ss4uXLMF2jLmgHwk5o8IMiJsdJH1Wcq7QqRYRwK1HaPDQKj2O8QOaN5kyfcVixi3ucLzwXn6yG2dM2F3Etdk13vdLgC1tzbU7grnB7ae6q5pboHEa7h9AVSuxXdtDQYOpS7Cxbu/Gd2s233Hu1XLF0CcXNNmkwe0XOaDHskteOLDv6iZU1uGFRuV140n8w+RHFUWAxrmvc3wyPQQYvxKuqVaSHWyPHid8grRprlirHtdkephwBLSMrbD9k/XmVHp7JL3tkhlNnqZuf681qMPs2iGgluZ8WdJuDoY0lPGwqZlwLg4g2mQ3nJ0VpafI1aotHXQva7M9gMK1jnO0kkknUzx+iPtSq58EZSGzmadNBGbiLfeiqquLAc45pZTkk/rO+nDqouD2yDmDzIJkDmTfy+pXiRxNybl3R1b7VEh1Mmx8U3yg3PUjdrqjsxNaBLy0/qhxgTuECFGftRtMvc0tDQA3iSZ1k7tY6qENrjdUAHCT9Vnjl2ok3RTbeDu/e5xBL3F8iwOYzb73KB3hV5i2MqZcxMgRY7pJ4c0H/ZlI2Bf6g/JXxr0oE5pSZVM1Wt7E0Cyo94EkNy62BJBjqANVXN2VTb7LnE8bWVrsuqKDclOZJlxJHThpZdWCSjNNnJqJ7oOMTeUqucAEDMOl/f7ioe3KrxSLWgtjKSAJzNzXH81St7QQLa8eKsG7dFRsOs6Ov3qu6eaNP2Z56jO033REo4Xv4e4tp2GU6yDyRcLsjIHF1QmYAhsW13zyVPin5RviwFrDpyWowsuplwlzRSFQW9okHw66jIVx7YJcHU8mRqijd2cwznE5ntPEFsH3IZ7KRIp1CSRIBED1myt6myGveAx2j8rzHseDOTrfh5LqWBdTvnOcNqEMi5DH5bHnc+SVNeAt5PLDYpxaxrPDApsESPaiHXnQED1VYzFVKNFrSGvfLjMzMyQJOtsqvf8A4++s57JJgNhwFiXkiLaRBUbbfZxmGZT7ysGGoHZQ5sg5NZcNBNlSetbko3zRseHLCO9diDiMY6sWurBrXlgzC0A30uhOqOaJpaAAuynwmONuqF+DYaJqZhIbng0yG6+yHnU9FsNndjD3RzvhoAztFOLPMjqYXNlmo8yYFhyZXwrMZTxj7S20fPpzVlsXHuDpyloAJzWJG8C43wkxezRSp4kPAaxlVgFQNLjlMEACeiNgaD2F5q1BTphzKbXZcxdmGYENmwDSvT0mbZ6WOsmyDRLdUcW5jlzG4aQNOfOOiz+08Q7P4mk2JkCIJtHPSR1WpwnYh2Y1KtZwbmyABt3GxkwbAgx5qo220h3hDA38S+nmDDmDctgYnN0ATzz480ZKD7dyH088dSl+Yp6NZ2rWxHTeLn+fRH757mOzMnUt0gug/Q+q0GzNk1alZlINIa5jnlzqZDmZDHs8TmbCldpuzjaFAy4uJZnAy5SQLGQTIIMWXkuSUlHyFYskk51wvkp8DjXU6bxTpB72xkge3JuDHBSO0uLNSkAwDPLdCBAJGYX5Sq38EG52ZmktfRYXFp8JdqAZsBv4q/p9ixVawsc5pJcCTTIsLWF8wnSDvuut6yWKFP8AQvj6s/TGjN7Wofo6zWCGFjiCL6RYdZKy+xuzr3t7wkNB9md/ppotbtnZRw78ry64sHNLXCNbE87KXhNhd4BTFTx5WuLQ20OiBm3m62ozdWpvskTxucbgu5jq3Zx5u17CTab2jgIU3Z3ZRocCKrp3nKL++y1m3exwwzA7vSXNID2xAuYJad8KK7Bspk/picjxTdDD7TvZi/qeq54ThJbkiuTqxeyyqq9nXtqEy0yZAmNeNlEo46Q6iJHDkePqrqtiS2oWkAlpynnFxqoZwdGnUFRgIdmzFpOZuoMXGk7pSrJcqjF/fsXlFwhunKP6LuavZezav4dh7mpZtiGktHnF+q6oKgZIY8/ruykjmJiFsNkdq61WiHnC1XcMhbDoFyM5bI6Solf+0xrB/uKgILgWOhrwWkCCLxJlQf4tmi9qx2/1OdaSLW7ceLdoKoBLGtAvLmjdwjkqE1V7htTsrg9oOZVxAGFq3LxQIzOBENa97hlDgZmGnWJWH7Uf2U5Xl2BxFOrTN8lR7WVAeA0a/wAo6JYZ0+ZcPydEZwVKzA1nygEKdidg1abi14DXDcTH9UM7Kf8As/vK12U3r3LTGNmk1wDQc2VxA1lsz8UfZ2z3P4NaYMmxO6GzuTsK7LSc2AXBoIb+sWeKx32KtsPtRzqLPZHlOt9wHHVLp/Uq+RdRw0/cdXpUnNy0QzOBNwRmG/3qBSLW0qxqMIqNDcgA8JOYZw62gb0VpVrOsC2nYa9ZhWGzNnMe7O9zAD+WREgkkAHoN35lfImuSGFKbopu02AbhqlNrS12akxxIuM5EuiPyxlI5FUbNqDNItJ05ncvRu1dOliHflDmAFpGUHRzSAZv+WxsAICxmytk06bw4+JzTNxbW0BLpm8kE2PqsccM2v2JGCmqyHgtHiy2jTyTnbcqUX0KQDS1r8wJm+YuEGDEeIq9w2La85XRlMySDYnfI0UPG9mG94096HRcACNDN5Nlee3Fw/c5YqUm3RX/AO2HUjVuP00zra5nL6wpTO1OesKr8udstAIMEaX9Z1UvCN7pjWuDHXJuRYHcZHJDxWDp1HB+RlPKXOsAZJ00F4XU8afZHPGUl/dZo+xPaMMquoOaXwXPDQCZJJlrrGIJtogduO0AY3DTTa4/pcrngnLnJzQNHC/OFT4asGVzWc5wDiSQARcggOJJ3TpvkKN2srsxJw4ZIZTDgC514cZmCBGpsvIyYZw1W6uD2ITxy0dX6gGN7RggyxmcUxTJvMC4gaA+V16lg+0YrMDhTcBVpAklrh7A1A84mIXk1fYDH1M3eiDvI1ExuPBaTZ+3aVFmV3eOc1rmAzlDgXbjfLb/AJQhro9VKWPwbQbcbccr7rgqMZ21JD87GOp1H3aQ7/h2jXorfDbUMvztpvkCtkP5fDDSBwgR5LBYnB5vCLy9xGt8x001WlOMDHlxmXUwwz7MAHfrN+C9jFKKXq9keJnhK/8Aj93+/H+LPTtmdpm1aNJ+UeMGoS5seLLDYAJjSL8AsDW2wS6m0BoLqlR7ZkEvJcMvpPPmj7A7Q0KYHePq5md5DiTBLhaA0kttYD3rNYjECaBbM0yTpr4ifmvO/DoTxyyKS44/f/R6n4nkhOGPpvnn9v8AZoOzHa8urtohgytDwWgOMt/OHEmecq62vXq1HUqjKbR3bKxc2CGnI0wJPtEy3fr7sH2d2g3DVzUfmLSTmY22aTaSdADfqAvQtl7Ro4lh7pxDqTXEtLTEOmQeoB3mOUBcuqcsefqVx/EdemWOen2XyZXY2OdXqmkMjjUeKji4CP0d9DaDoeq2/Zbb5bhKZNPJkqklvi38C7QGbQVmOydKnVxLz3Xd1IzCqxxIJBAE0tGkyZixjQSrTZmJpNaykcxmoYAnwlzt2ggXiZjgrauWTJcVH+2m/wDPJDRQxQSld3f/AIV3avE58WWmk0tDXNZBdEFudxufaB3lW2xNoih3ALA81qZBeASfAZANuFpG8KLi6Jp4urDs36OnNOo3wkAGDMzmh0Taw3hT9q4eBTLCWhwLoJ8JIAmOE5uWgXPk1N4o42u67/Zsvj0yWWWS/Pb25RH7dbSdVpUWNYA6pWIc6DcNMwTpuExw3SFkmPc6pUFQAB9VtQgTOZloF9LLTO7qsynle4FhLmtIdIJ1OkXnTmeK6lgZGZzm3P5QQRcAgzrxhdGlm8UNs1z3JanHGc9yfHb4K7b2CY9r6jSGPzS4fluNQVRYPD1A6SzO5pDspiCJ94PzV1tevEsLibtDhAAgkGZKrmVwHBwJAy5WSQLMy+GYv/IJ82qUY8L8qb+7ojj0jnLvXqkl9lZf4ftxijUDajO7nwsLSLaAzeN7TCe7a471hqs7zLJaS3MC7SbzJE7+HJU2zce1oqeIfo3EwSBndo4gAS7QH04Jdl46nVAaYj2zZg8VzmHOwtyXzmafrcoxpI93Dpksai3baH7U7dCu00qdFoE5czQW+YDb5QROVVNV9aMtMQ4ASQ2Jm5s4aTHorzYOyqNSnVqGKT2l3sNOUZJh0k6ulwIG66h1GOa5gLnhtQjK8gGRY+cSvSwZsDUk12rv/wBHmZNHkjW35MdjC8uPeZg/nvVls3Y+ek13Gd3AkKZ24pmi9rGOzyRYtuC8aC88x1UV+1e7hgc2GgN3m4AB98royTuMXj88i4cVN9TxwErUA54qkw4EZNd0SSOeiqtsOfSfDG+AgFtjA4tkcFaUsC2QZPrv8wptPZreZ6lp+LV3YNBmjK2zpntmqooWYiq4gkG4BiCNFPwuZz2NPhOckC9yaY052V/h8C0Rp/p/gVng6LA6S1moJMU5kQAbs1sF2z0smSWDbyjM7FpVHGqHU3TmaJiPYm3wUx+ynSf0YnjfctxSZTj8t727u/8ApTamNAtb0Z9FOGnkltQOi5mNqNq3hgHgy2kaXnqjYHBvLw4j8uWN+vFaaliBclzY6U/oi0tpMmJ91OE7wTuxOhXBntqYV7cjmNnO8U4PF0wrWl2ddYuEGASBpJ1HvVodq0jAdFiCLMsRvkGyPU220bwR/h+qmsWWLtG6CapmXx2wnBrgNSDfoVk6tGpLgQYZA0++AXomI25m3j/T9UB1RvFt9fZ/jujLDkk02B6dRTXuee4Zz3iG3jXlN4+KsGbPeRc6D5jctiKzGyRkk6nw36/pEj8Q0xJbYyNBBHPvFL6WaVGcFu3Ix1XZBHi3iCLcFBxTy9mYjxHcJ0Bib71ve/aGhrcgAsBb/uKHVa3dkHkPlVTPDKufahOk1297MfQoZ3dblWWC2ROpV0MvFvUAfOon0dokGAR6D+JFzlHwRej3c2QqWw2zcBW+yntw9KqAxxc9tnMAkDK4T5Oc07/cmu2xOhFuX/muobQJG7hEeX665M15YOLL4sXTe7ygmyXU8LVqENc+WgDLlJhpBfBtNg4joEPA4ZlGpTqkF3sudoTmLTcaaF3q1DxWNcCPof41IwVXTN5S33+2ioScpSt8xoqo7YJUuHaFxmKbL6rmPa5zi2NS3K1oNhuLsxG6AjbS2qKhNQ03sDWHJp4s5GWAJu2HSNYUn8QCLxAuPCd2h9pccc11oBvOjteNiof0+Uq57HRGb54KhlEU2teWzDQLbzlG4c7KFSxYD2kkkS55kXGY2nygkLQ1mSIjyh/1VfU2YDx/deu36Wcpbm/FHM6SqvNmc7RzVZ4S4EvnK60ZQAeesxroqrE7FJp0mtM5Wz1loMcphbgbIadZO/2H/wAKMNnsH5LgQPDU+EKf0c1GvhfuOslePLZ5lRwJayXX7wPixkOJkE+hTcJgID4MPDTEixADiRO7d6Feg1dms0DRA0hr/wCH3qvxOymwfBuM2f8AwqH9Pyl1q0muDMbJrZcPku4wS4Xi5+OX0lLjsQXupjMYpsd6mNB0aVZU8DrkZE6kB86EXOU7iUrthM1I97/+2nh+HTi5X5JTzpJIhUmOqEVahMtu3Ne8ABx4kCfchN2HQN8zudzrvPmbp2JwIafCXDj4n/NgUX8F9yf4UJ/h+f8AKxoThXKC0duUuLvT+anUNv0Bvd+7/NYuhiXbwPRTadedWj4fNd8NZJexFTmjZt7SUOLv3T/EiDtNQH5n/uu/iWNa8fq+h+qIabXeyY5FdUdW/gp1ci8G6odtMOAAX1P3Xn4PSVe12FdrUqDnkqT/AM6wb8MRofvqmuBGqZagnvmnZvT2vw4YW948nmyqP+tAodq6AcD3hH+Gp/EsR3kfYStrzwT/AFDGWaa8G9xXavDOiKrjx8NX5uKHS7V0Qf8AekjeMtSPisTnHAJSxpEfCQt13VcAWaSVUbkdpMLmBFa3DLUUr/5Vhf8A9BH+CqvOhs+nw95Uijg2DQe8odWTBLK2bd3auhuqk/4X/RSG7ewxFq8eVT5MWIp0RwHvRW0xwCZysR5ZPwaiptemDIrgjo+/qxJidq0TpVB5Q75sWfAA4eiDUbfcpy5EeeafZGnwu0KWhrADof4FLOMw5af/ALLM24Q70/3SxrY5Jrz0Ck8KlyTlqJt3RpWYikDPet52/wDBWVXF4eBGIon/AAn50lhBWSOqIPTx9wyzzk+xufxuGOtajbfH/rRHbQw399Q9P/WFge85BNc4JlhS7M3Wl7HoFba+HgAVqJnk345EehtHCjWth56t+bF5o9syJ9FFOCH6z/VPyuxRZ+KPV37Xw40rYb95n8ChHbVI61KHkWj5LzZlOPzE9TKXOnjOgrLXg9Pwu1cOfaq4fzcz5hSf9p4Y/wDGw/8AmU/ovKQlzIOTYJZLfY9TfjsP/fYf/MpfRRquKof3lD/MpLzQ1EM1Ql3tCbrPQK+IpbqlH/MpqFitoMaLVKR6PYfgViXEH+iH3MqTzyXgWvc0jsW0/mYf8Q+qZ3w/WZ+8Pqs1UoRuQyzl7kj1j9ivV+ANNylU3qExpKINenNeRdFOSc1FpEgyFDZUUinUTrKWiyyw7ZHCY5aynVsN/VNoGzef9Qpbz70/VLpIp6lMjdyKGWK0c6XZdw19EBzG3BEfBVjlEkkQWkynhxRThuFx93TO7VFkRNoLSqcfgpdKo2Df1GqrS6NJ5onfW0TPNQjosPxC78SVVDFf0T/xHUDp92Ueu/cUn/iOqU1Z3qC3HabvLeiHEJlmNSDxGs+5c8aXXNriL34ff3ohVXj7unWU21BA1cDdKH2SseCfv6J+qbYhV0HqiZRwPuTzTCzzBWNMh5r6ackpI+4K6q+TwQzUnck+ooDxxFqVRwQX4jgAhPhDc9B6lvyScUg3fJpeeSB3i6UvX+QcBw5LmUYvSGoeCHW+TUSD19yUdVDNY8Ck/EHmh1Pk1E0VOfuS5ufuUJuJSmspua9xaRGAT5Qw4pWiVzHSgjSplGlPzQsNTg6eeikh0WaeqnIrFEumYHVPbX3+QUV1WUGviIjgkSHsfVxBE7yb9AlNbM1ubXcUCsS4yD8Ew1ZN1RWI3RJbiCDwSuxE8fko0g6zZOFNPGyTY43OvRMA4wl7oGZ/kfolDPvjwTig3P3weGsXTXPPl96Ivdx04/dklSBfUenwWMI2dfPzRADOnRCpwDZ0e9ELz+sfVEA6sCJ11PI+klNc/dflonFx1m3Uff8AVR9Z90rGJIrQLmfNOw7jPH6KIQTx8t6ksZAEzcW+FvP4rGJxNrgeqGcTx+JQKZvY8vruT6rCOfVANjHnfI+9yHmOqSQkcYuFNoL5OrVBz3RGnNAqNHE9Y/mjMfN941Hu0Q3t9EpNoYWea7KucI4pAUCbQ4DiU8NCFnXF/JaheR8Li7qhh5XB4WoFCOcmFPy81wYOSYawNKnOtuamNECAoZxJNtAizlHVNI60Sc+4eqVhgIIO7gkNQ6JKHsK+vA5oNSqCAfIhDquv0TW1NfvRMkBsk96AIFp+7phnd5ITn3XNB46JkqJt2GY477wjCqgsFk5p15JgBmulICmtM2SkaoGFI6X0mfkkbULTds9L/DouJtP3cog1jgN9/iiYRxJ3EDyBtxCa4C3LeTHojV6cAEfmnlGvBIaUD75cFgDe8kTYRflJ0vMc0JomTbyuCU57refw6JNS477GbdOHJEwVjY1E+cEdBN/RLTdNog+cD0ufRMon4E+n9EWnePX3gLGGl07hI1RWXETdMfa++N1koGa+lp98IGBuowd6A88d33opYh0z9UOvSiOqzRkyK+noRZLSqQbyiO+P380B7/mloIVwm834ITini9t/H0TxSBY9xnwhpHmYS0K0Ry5dnQ3OSNWoRoLnSGomhJK1C0PJ4FdJ4ocpQEaMf//Z"/>
          <p:cNvSpPr>
            <a:spLocks noChangeAspect="1" noChangeArrowheads="1"/>
          </p:cNvSpPr>
          <p:nvPr/>
        </p:nvSpPr>
        <p:spPr bwMode="auto">
          <a:xfrm>
            <a:off x="98425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0180" name="AutoShape 4" descr="data:image/jpeg;base64,/9j/4AAQSkZJRgABAQAAAQABAAD/2wCEAAkGBhQSERUUEhQVFBUVFxcWFRUYGBcXFxcYFRcYGBgXGBcYHCYfGBwkHBUWHy8gIycpLCwsFR4xNTAqNSYrLCkBCQoKDgwOGg8PGiwkHSQpKSwsLCkvLCkpKSwsLCkpLCwsKSwsLCksLCwsLCksLCwsLCwsLCwsKSksLCwsLCkpKf/AABEIAL0BCwMBIgACEQEDEQH/xAAbAAABBQEBAAAAAAAAAAAAAAADAQIEBQYAB//EAEUQAAEDAgMFBQYCBwUIAwAAAAEAAhEDIQQSMQVBUWFxBhMigZEyobHB0fAUQiNSYpLS4fEHU4KTohUzQ7LC0+LjFiRU/8QAGgEAAwEBAQEAAAAAAAAAAAAAAQIDAAQFBv/EAC8RAAICAQMDAwIFBAMAAAAAAAABAhEDBBIhEzFBIlFhFIEFQnGx8BUyodEjkcH/2gAMAwEAAhEDEQA/APFJSpsJ4bb5rGOAuulLCXKsGjg1dCXKlyoDUMalBXZUsLGSFSEp0JxYsPQM/wA1wKUtSZVgUxZCRwHVJC7IgYbASEJ3dpwpI2CgS6EQsXLWbaCISAIhSQjYtA4XJ+VLlQs20HCcGp+VdlRG2jISQnkJkLAaoRcuyroWAJCcAEkJYRRqHBdCSEoTGoQhNLU8uSIACZE4NSwllTHSEhLC6VyAaOXcUqSFg0KuSAJywUOCcEuHg2O/47kpbBg6oJ+CqEdTTMvJTa1LwBw6FI7DDJmCVyQzgQ3NTYRISZUbF2DQxcWohZySimsMsYHKmlqkPpfVNNNEzxsjkLgEbu1LZs7w+IkToBe6dRbE6bK4hdClnAO3CUOphnN1BC21oOwCWppCk1KUQN6Gxk7v5IXwBxI5CTKikI+GqtGouilZPaRMi7u1c940iSAoWLM6QE+wbakQ8iUNShKTzCRWDahsJpT4RGxoYT8gaRH7slJlU3vo3pO/6LCUgEpQV6HiP7N2PaXMz0rNIBLXazLCCZDpi9hHmsv2l7MfhXeCq2swZQSAWlrnAkNe2TlPhNvguaGaE+EzFMCllDXSqUGwpculMCUOWodMeFyQFLKFMPArVOb+kb+03381ABUjDYjIQRqPeg4PwOmibgHZpYbSLdQi4JvtsP3uS1Kfs1WaHXkeCsXsGZlUCzrHlNis8bkr/lnQmq7mZc6JEXnXejmh4A7kpe1sMGVj4db6xqiil+hsBpxRa7EHOvJUB/JEDkZmHdwb6/zUlmDPBiukWjKyDnCa6oFfjYw7kkt8cyOGXhG/eq52zNfAPVNt+AdS7p9irzumyMMU+VZYPZ/ijLuTcXs85j4Utu6I7vV3GYCs956BM7s1KhJ0HyVrgsBloudBk2Hw+qWtgu7paGX/AAQpux0ygxDC51hyC6tSLBlGp1Vk3B5G5jqfZHzVbUoEmTqUrjyI5IiwfsppB5qQcKeqQ4Y8VqYrkR4KQBSBQKcKPAI8gTRFcwoZplWP4c8Ehwx4JkgOmVpBXKwOFPBCfRjgtQjoiGFwaFq+z/Yf8SwudWbTJbmp04zPeJcJiQA2WuvePjoqf9lVIAT+IqGB42Gk1rpEyA4EjzK58moxwdSYrQ6ltzxuBnuyDB1A8ImQb6aH3rsdgn4rDPYwtLoBYS0Hh+ia+C7LaRzjhKo8WTa7jlMC2haI8LoEtMCxBuCrTYe3IHit4oaYAEXgxofNcbhsW6AOx565sG9oMefBctjtbsaazjVw7w7O4uc11oLr2IFxfgodbsllt47NudRmB4Dcb9F3Y5xydmVjFy5Rm0qu6nZ0CYebQYIE5T8x6Hkq/H7OdSN/E3c4aeY3K7xtAlGS7kSE4BWOC2HUqMzREkBgOrufJo1J5Kczso6YLwBmiY3AXd0mwG/VZQZzPPFcWUMJzQp+O2SadNlSZD9R+r+rPUKuDlqpjxmpK0W+xsUGvyuux9iOuhHRa5uzGimKUXcC4HiRwvwssv2WoB1XM6IbpMxJ6XkarXbSxQa5sFpIEz3rjBseNoI+5Xfjw+hyBPK0+DP9ocLNOnU33Y7qFGxDIw7ea1O2cEKmGe5twQKoi4kWcPj6LL7WaW0aQ4yfT+q4skdrom8ltfqVoB4qVgKDn1Gtm03gEmN8AKEKiuuzb2lxJzQLS2c062toRMqkI2y0puMWzTVgBT0NoMd15dFkMY4se4ZjG7cL8jotXjqjMhAq1W29kgyP2bjXfMrKbcZ7JaS7cSR4gdRruhdGaFIhhk4y/Uds7E+MCQZ6IuNqkVCFUbPzCo039ocle0cK5+La28SCbbhcriT9RRzqf2Ljuie7pREAOcnZW1A9zgDoKd4Ia3fHPmpVb2XOuHVCWtkRDG+0b+QQsECWmCIyxaobawI0Gmi7IY74J5ckoxVGQx203OcZYRFgOAUQ40bxCttp0vFIi+sHNfrrKrHUJXPNOLoqp2kwLtogD2Ty5oR2gOBRn4WVYUeyOZrCXAF4dY/lIGZs8iFOmwSyKPdlWzGt4FFbjGcFPd2QdEgzYEDf+03X2hu3FVe1divokXBafZI0O/foeRWaku4I5Yt0mS2YtpBIFhqdyEdosPEFMwGzKhbJOUbgdST8B9wplXYTd7ouBYRffb5esaJkpMsscmDZWoubqQd8ixKijA97VbTpjM55AEcT03I1fYrcpFOTUkkN/Z0A671oOyuwfw5bXrnJUvkZawcIzO9dOSjnydNc9xXCUe5fVCaDGMc5uVrW5iGBrXnw+IkQXZcoA8lExHaCpmOQVMs2h7WjnDSLXlQttbbzluUGDviRN4vre2nFQsNZoAHHVhJ145l5yx7lcwi1a7nD9H42mz2SNdCQYubt5pjGndBgjwu110dNyNVTt2saTyw2NMkGZIzAkGPf6qzO02Z3OeWkOaHAixsBbnvI6q8YP7GSLaltQ0C1jzGeYPDkeI6o+F2kHPLH+EkGDuPQ7isRtfaveGGklgAgaX3zzV32KxXe1mU6gLstwemmblMJnp904tfz+eSnW2r4Rf8AdOi7TDdC5toO7NGiCdnMJDHsLDctG6N5vYjl/Jat1YsMESD7uqbtMg0S6cwaQep0gjdqvT+jlije6zkWu3vbRnH4KIykENFhpnd8gLCFCq0nh7GEE73OF5c4wpbntc2fYe60HSyhYeu9tVxNw0HygQPeVG37kZYl3KpuKDy9jvZNo4X+U+5Z7E4ZzHFpOnvVyzHAulwBBJEx8eCkYzB0qrQ4EhwsUlt90VS2PgsOwdOGznykv0InPAEAX5kLSbTpPbkDnUmG9g0xFvr71Xdl9gik1rnmZOYTAEGIM/eqtu0VJlXKXEh0ETq2IkzGn9V9BCNYEho1JN/Iuxix9HI4t8ZcwRGWXCLAaT8uaw3bei6m+izeKcnqTH/StHtFzaLW02ugg5g67YdugEBU238G7G1jWJjwtbYFwtN55mV4+pVTo5b25bfYyjHO4FbTsngqtIZizKXQQ59gWkSIAI3jqoOz+ytO+d7zawbIM++VqaYzNDR3sgBogN6Cc1zF5XTpMDl6mdE57o8FtXeXUS0lpflPHKXC+srGbcoVy2RSktuSAbNAJJPuWzw9KoaZozBgwZPBUu1cUWNczM+XDKZhwgi8ECy9HNCLxtt9jKSS3I8+o4x2YEtGoXpOwtmziXvy/kH+sxr0BWEqdnZjJUI45gf5LeYTtHTpUSAH95lY2SAGy1sazOsnRfPw4lZz5cvKcSVtGt7TWMaSfA1zjAa0fs8zc9UHBYBw17p9tzSMtjAIiL6JmCqU6jIqOHi1uT7XKL8bK0weEp0s5puJ0Bdxtrp8OK9vDj5ss4uXLMF2jLmgHwk5o8IMiJsdJH1Wcq7QqRYRwK1HaPDQKj2O8QOaN5kyfcVixi3ucLzwXn6yG2dM2F3Etdk13vdLgC1tzbU7grnB7ae6q5pboHEa7h9AVSuxXdtDQYOpS7Cxbu/Gd2s233Hu1XLF0CcXNNmkwe0XOaDHskteOLDv6iZU1uGFRuV140n8w+RHFUWAxrmvc3wyPQQYvxKuqVaSHWyPHid8grRprlirHtdkephwBLSMrbD9k/XmVHp7JL3tkhlNnqZuf681qMPs2iGgluZ8WdJuDoY0lPGwqZlwLg4g2mQ3nJ0VpafI1aotHXQva7M9gMK1jnO0kkknUzx+iPtSq58EZSGzmadNBGbiLfeiqquLAc45pZTkk/rO+nDqouD2yDmDzIJkDmTfy+pXiRxNybl3R1b7VEh1Mmx8U3yg3PUjdrqjsxNaBLy0/qhxgTuECFGftRtMvc0tDQA3iSZ1k7tY6qENrjdUAHCT9Vnjl2ok3RTbeDu/e5xBL3F8iwOYzb73KB3hV5i2MqZcxMgRY7pJ4c0H/ZlI2Bf6g/JXxr0oE5pSZVM1Wt7E0Cyo94EkNy62BJBjqANVXN2VTb7LnE8bWVrsuqKDclOZJlxJHThpZdWCSjNNnJqJ7oOMTeUqucAEDMOl/f7ioe3KrxSLWgtjKSAJzNzXH81St7QQLa8eKsG7dFRsOs6Ov3qu6eaNP2Z56jO033REo4Xv4e4tp2GU6yDyRcLsjIHF1QmYAhsW13zyVPin5RviwFrDpyWowsuplwlzRSFQW9okHw66jIVx7YJcHU8mRqijd2cwznE5ntPEFsH3IZ7KRIp1CSRIBED1myt6myGveAx2j8rzHseDOTrfh5LqWBdTvnOcNqEMi5DH5bHnc+SVNeAt5PLDYpxaxrPDApsESPaiHXnQED1VYzFVKNFrSGvfLjMzMyQJOtsqvf8A4++s57JJgNhwFiXkiLaRBUbbfZxmGZT7ysGGoHZQ5sg5NZcNBNlSetbko3zRseHLCO9diDiMY6sWurBrXlgzC0A30uhOqOaJpaAAuynwmONuqF+DYaJqZhIbng0yG6+yHnU9FsNndjD3RzvhoAztFOLPMjqYXNlmo8yYFhyZXwrMZTxj7S20fPpzVlsXHuDpyloAJzWJG8C43wkxezRSp4kPAaxlVgFQNLjlMEACeiNgaD2F5q1BTphzKbXZcxdmGYENmwDSvT0mbZ6WOsmyDRLdUcW5jlzG4aQNOfOOiz+08Q7P4mk2JkCIJtHPSR1WpwnYh2Y1KtZwbmyABt3GxkwbAgx5qo220h3hDA38S+nmDDmDctgYnN0ATzz480ZKD7dyH088dSl+Yp6NZ2rWxHTeLn+fRH757mOzMnUt0gug/Q+q0GzNk1alZlINIa5jnlzqZDmZDHs8TmbCldpuzjaFAy4uJZnAy5SQLGQTIIMWXkuSUlHyFYskk51wvkp8DjXU6bxTpB72xkge3JuDHBSO0uLNSkAwDPLdCBAJGYX5Sq38EG52ZmktfRYXFp8JdqAZsBv4q/p9ixVawsc5pJcCTTIsLWF8wnSDvuut6yWKFP8AQvj6s/TGjN7Wofo6zWCGFjiCL6RYdZKy+xuzr3t7wkNB9md/ppotbtnZRw78ry64sHNLXCNbE87KXhNhd4BTFTx5WuLQ20OiBm3m62ozdWpvskTxucbgu5jq3Zx5u17CTab2jgIU3Z3ZRocCKrp3nKL++y1m3exwwzA7vSXNID2xAuYJad8KK7Bspk/picjxTdDD7TvZi/qeq54ThJbkiuTqxeyyqq9nXtqEy0yZAmNeNlEo46Q6iJHDkePqrqtiS2oWkAlpynnFxqoZwdGnUFRgIdmzFpOZuoMXGk7pSrJcqjF/fsXlFwhunKP6LuavZezav4dh7mpZtiGktHnF+q6oKgZIY8/ruykjmJiFsNkdq61WiHnC1XcMhbDoFyM5bI6Solf+0xrB/uKgILgWOhrwWkCCLxJlQf4tmi9qx2/1OdaSLW7ceLdoKoBLGtAvLmjdwjkqE1V7htTsrg9oOZVxAGFq3LxQIzOBENa97hlDgZmGnWJWH7Uf2U5Xl2BxFOrTN8lR7WVAeA0a/wAo6JYZ0+ZcPydEZwVKzA1nygEKdidg1abi14DXDcTH9UM7Kf8As/vK12U3r3LTGNmk1wDQc2VxA1lsz8UfZ2z3P4NaYMmxO6GzuTsK7LSc2AXBoIb+sWeKx32KtsPtRzqLPZHlOt9wHHVLp/Uq+RdRw0/cdXpUnNy0QzOBNwRmG/3qBSLW0qxqMIqNDcgA8JOYZw62gb0VpVrOsC2nYa9ZhWGzNnMe7O9zAD+WREgkkAHoN35lfImuSGFKbopu02AbhqlNrS12akxxIuM5EuiPyxlI5FUbNqDNItJ05ncvRu1dOliHflDmAFpGUHRzSAZv+WxsAICxmytk06bw4+JzTNxbW0BLpm8kE2PqsccM2v2JGCmqyHgtHiy2jTyTnbcqUX0KQDS1r8wJm+YuEGDEeIq9w2La85XRlMySDYnfI0UPG9mG94096HRcACNDN5Nlee3Fw/c5YqUm3RX/AO2HUjVuP00zra5nL6wpTO1OesKr8udstAIMEaX9Z1UvCN7pjWuDHXJuRYHcZHJDxWDp1HB+RlPKXOsAZJ00F4XU8afZHPGUl/dZo+xPaMMquoOaXwXPDQCZJJlrrGIJtogduO0AY3DTTa4/pcrngnLnJzQNHC/OFT4asGVzWc5wDiSQARcggOJJ3TpvkKN2srsxJw4ZIZTDgC514cZmCBGpsvIyYZw1W6uD2ITxy0dX6gGN7RggyxmcUxTJvMC4gaA+V16lg+0YrMDhTcBVpAklrh7A1A84mIXk1fYDH1M3eiDvI1ExuPBaTZ+3aVFmV3eOc1rmAzlDgXbjfLb/AJQhro9VKWPwbQbcbccr7rgqMZ21JD87GOp1H3aQ7/h2jXorfDbUMvztpvkCtkP5fDDSBwgR5LBYnB5vCLy9xGt8x001WlOMDHlxmXUwwz7MAHfrN+C9jFKKXq9keJnhK/8Aj93+/H+LPTtmdpm1aNJ+UeMGoS5seLLDYAJjSL8AsDW2wS6m0BoLqlR7ZkEvJcMvpPPmj7A7Q0KYHePq5md5DiTBLhaA0kttYD3rNYjECaBbM0yTpr4ifmvO/DoTxyyKS44/f/R6n4nkhOGPpvnn9v8AZoOzHa8urtohgytDwWgOMt/OHEmecq62vXq1HUqjKbR3bKxc2CGnI0wJPtEy3fr7sH2d2g3DVzUfmLSTmY22aTaSdADfqAvQtl7Ro4lh7pxDqTXEtLTEOmQeoB3mOUBcuqcsefqVx/EdemWOen2XyZXY2OdXqmkMjjUeKji4CP0d9DaDoeq2/Zbb5bhKZNPJkqklvi38C7QGbQVmOydKnVxLz3Xd1IzCqxxIJBAE0tGkyZixjQSrTZmJpNaykcxmoYAnwlzt2ggXiZjgrauWTJcVH+2m/wDPJDRQxQSld3f/AIV3avE58WWmk0tDXNZBdEFudxufaB3lW2xNoih3ALA81qZBeASfAZANuFpG8KLi6Jp4urDs36OnNOo3wkAGDMzmh0Taw3hT9q4eBTLCWhwLoJ8JIAmOE5uWgXPk1N4o42u67/Zsvj0yWWWS/Pb25RH7dbSdVpUWNYA6pWIc6DcNMwTpuExw3SFkmPc6pUFQAB9VtQgTOZloF9LLTO7qsynle4FhLmtIdIJ1OkXnTmeK6lgZGZzm3P5QQRcAgzrxhdGlm8UNs1z3JanHGc9yfHb4K7b2CY9r6jSGPzS4fluNQVRYPD1A6SzO5pDspiCJ94PzV1tevEsLibtDhAAgkGZKrmVwHBwJAy5WSQLMy+GYv/IJ82qUY8L8qb+7ojj0jnLvXqkl9lZf4ftxijUDajO7nwsLSLaAzeN7TCe7a471hqs7zLJaS3MC7SbzJE7+HJU2zce1oqeIfo3EwSBndo4gAS7QH04Jdl46nVAaYj2zZg8VzmHOwtyXzmafrcoxpI93Dpksai3baH7U7dCu00qdFoE5czQW+YDb5QROVVNV9aMtMQ4ASQ2Jm5s4aTHorzYOyqNSnVqGKT2l3sNOUZJh0k6ulwIG66h1GOa5gLnhtQjK8gGRY+cSvSwZsDUk12rv/wBHmZNHkjW35MdjC8uPeZg/nvVls3Y+ek13Gd3AkKZ24pmi9rGOzyRYtuC8aC88x1UV+1e7hgc2GgN3m4AB98royTuMXj88i4cVN9TxwErUA54qkw4EZNd0SSOeiqtsOfSfDG+AgFtjA4tkcFaUsC2QZPrv8wptPZreZ6lp+LV3YNBmjK2zpntmqooWYiq4gkG4BiCNFPwuZz2NPhOckC9yaY052V/h8C0Rp/p/gVng6LA6S1moJMU5kQAbs1sF2z0smSWDbyjM7FpVHGqHU3TmaJiPYm3wUx+ynSf0YnjfctxSZTj8t727u/8ApTamNAtb0Z9FOGnkltQOi5mNqNq3hgHgy2kaXnqjYHBvLw4j8uWN+vFaaliBclzY6U/oi0tpMmJ91OE7wTuxOhXBntqYV7cjmNnO8U4PF0wrWl2ddYuEGASBpJ1HvVodq0jAdFiCLMsRvkGyPU220bwR/h+qmsWWLtG6CapmXx2wnBrgNSDfoVk6tGpLgQYZA0++AXomI25m3j/T9UB1RvFt9fZ/jujLDkk02B6dRTXuee4Zz3iG3jXlN4+KsGbPeRc6D5jctiKzGyRkk6nw36/pEj8Q0xJbYyNBBHPvFL6WaVGcFu3Ix1XZBHi3iCLcFBxTy9mYjxHcJ0Bib71ve/aGhrcgAsBb/uKHVa3dkHkPlVTPDKufahOk1297MfQoZ3dblWWC2ROpV0MvFvUAfOon0dokGAR6D+JFzlHwRej3c2QqWw2zcBW+yntw9KqAxxc9tnMAkDK4T5Oc07/cmu2xOhFuX/muobQJG7hEeX665M15YOLL4sXTe7ygmyXU8LVqENc+WgDLlJhpBfBtNg4joEPA4ZlGpTqkF3sudoTmLTcaaF3q1DxWNcCPof41IwVXTN5S33+2ioScpSt8xoqo7YJUuHaFxmKbL6rmPa5zi2NS3K1oNhuLsxG6AjbS2qKhNQ03sDWHJp4s5GWAJu2HSNYUn8QCLxAuPCd2h9pccc11oBvOjteNiof0+Uq57HRGb54KhlEU2teWzDQLbzlG4c7KFSxYD2kkkS55kXGY2nygkLQ1mSIjyh/1VfU2YDx/deu36Wcpbm/FHM6SqvNmc7RzVZ4S4EvnK60ZQAeesxroqrE7FJp0mtM5Wz1loMcphbgbIadZO/2H/wAKMNnsH5LgQPDU+EKf0c1GvhfuOslePLZ5lRwJayXX7wPixkOJkE+hTcJgID4MPDTEixADiRO7d6Feg1dms0DRA0hr/wCH3qvxOymwfBuM2f8AwqH9Pyl1q0muDMbJrZcPku4wS4Xi5+OX0lLjsQXupjMYpsd6mNB0aVZU8DrkZE6kB86EXOU7iUrthM1I97/+2nh+HTi5X5JTzpJIhUmOqEVahMtu3Ne8ABx4kCfchN2HQN8zudzrvPmbp2JwIafCXDj4n/NgUX8F9yf4UJ/h+f8AKxoThXKC0duUuLvT+anUNv0Bvd+7/NYuhiXbwPRTadedWj4fNd8NZJexFTmjZt7SUOLv3T/EiDtNQH5n/uu/iWNa8fq+h+qIabXeyY5FdUdW/gp1ci8G6odtMOAAX1P3Xn4PSVe12FdrUqDnkqT/AM6wb8MRofvqmuBGqZagnvmnZvT2vw4YW948nmyqP+tAodq6AcD3hH+Gp/EsR3kfYStrzwT/AFDGWaa8G9xXavDOiKrjx8NX5uKHS7V0Qf8AekjeMtSPisTnHAJSxpEfCQt13VcAWaSVUbkdpMLmBFa3DLUUr/5Vhf8A9BH+CqvOhs+nw95Uijg2DQe8odWTBLK2bd3auhuqk/4X/RSG7ewxFq8eVT5MWIp0RwHvRW0xwCZysR5ZPwaiptemDIrgjo+/qxJidq0TpVB5Q75sWfAA4eiDUbfcpy5EeeafZGnwu0KWhrADof4FLOMw5af/ALLM24Q70/3SxrY5Jrz0Ck8KlyTlqJt3RpWYikDPet52/wDBWVXF4eBGIon/AAn50lhBWSOqIPTx9wyzzk+xufxuGOtajbfH/rRHbQw399Q9P/WFge85BNc4JlhS7M3Wl7HoFba+HgAVqJnk345EehtHCjWth56t+bF5o9syJ9FFOCH6z/VPyuxRZ+KPV37Xw40rYb95n8ChHbVI61KHkWj5LzZlOPzE9TKXOnjOgrLXg9Pwu1cOfaq4fzcz5hSf9p4Y/wDGw/8AmU/ovKQlzIOTYJZLfY9TfjsP/fYf/MpfRRquKof3lD/MpLzQ1EM1Ql3tCbrPQK+IpbqlH/MpqFitoMaLVKR6PYfgViXEH+iH3MqTzyXgWvc0jsW0/mYf8Q+qZ3w/WZ+8Pqs1UoRuQyzl7kj1j9ivV+ANNylU3qExpKINenNeRdFOSc1FpEgyFDZUUinUTrKWiyyw7ZHCY5aynVsN/VNoGzef9Qpbz70/VLpIp6lMjdyKGWK0c6XZdw19EBzG3BEfBVjlEkkQWkynhxRThuFx93TO7VFkRNoLSqcfgpdKo2Df1GqrS6NJ5onfW0TPNQjosPxC78SVVDFf0T/xHUDp92Ueu/cUn/iOqU1Z3qC3HabvLeiHEJlmNSDxGs+5c8aXXNriL34ff3ohVXj7unWU21BA1cDdKH2SseCfv6J+qbYhV0HqiZRwPuTzTCzzBWNMh5r6ackpI+4K6q+TwQzUnck+ooDxxFqVRwQX4jgAhPhDc9B6lvyScUg3fJpeeSB3i6UvX+QcBw5LmUYvSGoeCHW+TUSD19yUdVDNY8Ck/EHmh1Pk1E0VOfuS5ufuUJuJSmspua9xaRGAT5Qw4pWiVzHSgjSplGlPzQsNTg6eeikh0WaeqnIrFEumYHVPbX3+QUV1WUGviIjgkSHsfVxBE7yb9AlNbM1ubXcUCsS4yD8Ew1ZN1RWI3RJbiCDwSuxE8fko0g6zZOFNPGyTY43OvRMA4wl7oGZ/kfolDPvjwTig3P3weGsXTXPPl96Ivdx04/dklSBfUenwWMI2dfPzRADOnRCpwDZ0e9ELz+sfVEA6sCJ11PI+klNc/dflonFx1m3Uff8AVR9Z90rGJIrQLmfNOw7jPH6KIQTx8t6ksZAEzcW+FvP4rGJxNrgeqGcTx+JQKZvY8vruT6rCOfVANjHnfI+9yHmOqSQkcYuFNoL5OrVBz3RGnNAqNHE9Y/mjMfN941Hu0Q3t9EpNoYWea7KucI4pAUCbQ4DiU8NCFnXF/JaheR8Li7qhh5XB4WoFCOcmFPy81wYOSYawNKnOtuamNECAoZxJNtAizlHVNI60Sc+4eqVhgIIO7gkNQ6JKHsK+vA5oNSqCAfIhDquv0TW1NfvRMkBsk96AIFp+7phnd5ITn3XNB46JkqJt2GY477wjCqgsFk5p15JgBmulICmtM2SkaoGFI6X0mfkkbULTds9L/DouJtP3cog1jgN9/iiYRxJ3EDyBtxCa4C3LeTHojV6cAEfmnlGvBIaUD75cFgDe8kTYRflJ0vMc0JomTbyuCU57refw6JNS477GbdOHJEwVjY1E+cEdBN/RLTdNog+cD0ufRMon4E+n9EWnePX3gLGGl07hI1RWXETdMfa++N1koGa+lp98IGBuowd6A88d33opYh0z9UOvSiOqzRkyK+noRZLSqQbyiO+P380B7/mloIVwm834ITini9t/H0TxSBY9xnwhpHmYS0K0Ry5dnQ3OSNWoRoLnSGomhJK1C0PJ4FdJ4ocpQEaMf//Z"/>
          <p:cNvSpPr>
            <a:spLocks noChangeAspect="1" noChangeArrowheads="1"/>
          </p:cNvSpPr>
          <p:nvPr/>
        </p:nvSpPr>
        <p:spPr bwMode="auto">
          <a:xfrm>
            <a:off x="98425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0182" name="Picture 6" descr="http://www.idc-explorer.com/spaw_editor/picture_hotshot/LegendOfAng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923015" cy="2736304"/>
          </a:xfrm>
          <a:prstGeom prst="rect">
            <a:avLst/>
          </a:prstGeom>
          <a:noFill/>
        </p:spPr>
      </p:pic>
      <p:pic>
        <p:nvPicPr>
          <p:cNvPr id="50184" name="Picture 8" descr="http://www.idc-explorer.com/spaw_editor/picture_hotshot/LegendOfAngko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4104456" cy="2667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of 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76872"/>
            <a:ext cx="5266928" cy="4297664"/>
          </a:xfrm>
        </p:spPr>
        <p:txBody>
          <a:bodyPr/>
          <a:lstStyle/>
          <a:p>
            <a:r>
              <a:rPr lang="en-US" dirty="0" smtClean="0"/>
              <a:t>Every events consist of event content or a main activities that can be quite diverse depending on the type or purposes of the special events</a:t>
            </a: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6012160" y="1484784"/>
          <a:ext cx="2543944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Component: Venue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516216" y="2204864"/>
            <a:ext cx="1954560" cy="4297664"/>
          </a:xfrm>
        </p:spPr>
        <p:txBody>
          <a:bodyPr/>
          <a:lstStyle/>
          <a:p>
            <a:r>
              <a:rPr lang="en-US" sz="1400" dirty="0" smtClean="0"/>
              <a:t>A venue can be either public or private owned facility ranging from a hotel meeting room to a public square in the middle of the city</a:t>
            </a:r>
          </a:p>
          <a:p>
            <a:endParaRPr lang="en-US" dirty="0" smtClean="0"/>
          </a:p>
          <a:p>
            <a:endParaRPr lang="th-TH" dirty="0"/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0" y="1772816"/>
          <a:ext cx="73083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Components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</a:t>
            </a:r>
          </a:p>
          <a:p>
            <a:r>
              <a:rPr lang="en-US" dirty="0" smtClean="0"/>
              <a:t>Organizers</a:t>
            </a:r>
          </a:p>
          <a:p>
            <a:r>
              <a:rPr lang="en-US" dirty="0" smtClean="0"/>
              <a:t>Events Participants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Resent Seminar Trends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evolvement is continuously gained popularity amount developed and emerging country alike.</a:t>
            </a:r>
          </a:p>
          <a:p>
            <a:r>
              <a:rPr lang="en-US" dirty="0" smtClean="0"/>
              <a:t>A tool to increase potential of the participants</a:t>
            </a:r>
          </a:p>
          <a:p>
            <a:r>
              <a:rPr lang="en-US" dirty="0" smtClean="0"/>
              <a:t>Content focus ( organizer will feature topics that they feel are interesting however, today events are now delegate driven i.e.; events based needs of attendees and what they want to learn.</a:t>
            </a:r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and Economic Impact of Seminar and 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Impact</a:t>
            </a:r>
          </a:p>
          <a:p>
            <a:r>
              <a:rPr lang="en-US" dirty="0" smtClean="0"/>
              <a:t>+</a:t>
            </a:r>
            <a:r>
              <a:rPr lang="en-US" dirty="0" smtClean="0"/>
              <a:t>Improve Social Interaction</a:t>
            </a:r>
          </a:p>
          <a:p>
            <a:r>
              <a:rPr lang="en-US" dirty="0" smtClean="0"/>
              <a:t>+</a:t>
            </a:r>
            <a:r>
              <a:rPr lang="en-US" dirty="0" smtClean="0"/>
              <a:t>Develop Community Cohesion</a:t>
            </a:r>
          </a:p>
          <a:p>
            <a:r>
              <a:rPr lang="en-US" dirty="0" smtClean="0"/>
              <a:t>+</a:t>
            </a:r>
            <a:r>
              <a:rPr lang="en-US" dirty="0" smtClean="0"/>
              <a:t>Improve Community and Pride</a:t>
            </a:r>
          </a:p>
          <a:p>
            <a:r>
              <a:rPr lang="en-US" dirty="0" smtClean="0"/>
              <a:t>+</a:t>
            </a:r>
            <a:r>
              <a:rPr lang="en-US" dirty="0" smtClean="0"/>
              <a:t>Entertainment Variety</a:t>
            </a:r>
          </a:p>
          <a:p>
            <a:endParaRPr lang="en-US" dirty="0" smtClean="0"/>
          </a:p>
          <a:p>
            <a:r>
              <a:rPr lang="en-US" dirty="0" smtClean="0"/>
              <a:t>- Traffic Congestion</a:t>
            </a:r>
          </a:p>
          <a:p>
            <a:r>
              <a:rPr lang="en-US" dirty="0" smtClean="0"/>
              <a:t>-Over crowding</a:t>
            </a:r>
          </a:p>
          <a:p>
            <a:r>
              <a:rPr lang="en-US" dirty="0" smtClean="0"/>
              <a:t>- Garbage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Impact</a:t>
            </a:r>
          </a:p>
          <a:p>
            <a:pPr lvl="1"/>
            <a:r>
              <a:rPr lang="en-US" dirty="0" smtClean="0"/>
              <a:t>Economic Gain </a:t>
            </a:r>
          </a:p>
          <a:p>
            <a:r>
              <a:rPr lang="en-US" dirty="0" smtClean="0"/>
              <a:t>Indirect Impact</a:t>
            </a:r>
          </a:p>
          <a:p>
            <a:pPr lvl="1"/>
            <a:r>
              <a:rPr lang="en-US" dirty="0" smtClean="0"/>
              <a:t>Income within the region</a:t>
            </a:r>
          </a:p>
          <a:p>
            <a:pPr lvl="1"/>
            <a:r>
              <a:rPr lang="en-US" dirty="0" smtClean="0"/>
              <a:t>Revenue from visitor and organization Spending</a:t>
            </a:r>
          </a:p>
          <a:p>
            <a:pPr lvl="1"/>
            <a:r>
              <a:rPr lang="en-US" dirty="0" smtClean="0"/>
              <a:t>Employment opportunities</a:t>
            </a:r>
          </a:p>
          <a:p>
            <a:pPr lvl="1"/>
            <a:r>
              <a:rPr lang="en-US" dirty="0" smtClean="0"/>
              <a:t>Infrastructure and Facility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Kunawong</a:t>
            </a:r>
            <a:r>
              <a:rPr lang="en-US" dirty="0" smtClean="0"/>
              <a:t> </a:t>
            </a:r>
            <a:r>
              <a:rPr lang="en-US" dirty="0" err="1" smtClean="0"/>
              <a:t>Sermkhun</a:t>
            </a:r>
            <a:r>
              <a:rPr lang="en-US" dirty="0" smtClean="0"/>
              <a:t>. (2012). </a:t>
            </a:r>
            <a:r>
              <a:rPr lang="en-US" i="1" dirty="0" smtClean="0"/>
              <a:t>Chapter 7: Special Events. </a:t>
            </a:r>
            <a:r>
              <a:rPr lang="en-US" dirty="0" smtClean="0"/>
              <a:t>The Business Creative and Event Management Association ( EMA)</a:t>
            </a:r>
          </a:p>
          <a:p>
            <a:endParaRPr lang="en-US" dirty="0" smtClean="0"/>
          </a:p>
          <a:p>
            <a:r>
              <a:rPr lang="en-US" dirty="0" err="1" smtClean="0"/>
              <a:t>Sumet</a:t>
            </a:r>
            <a:r>
              <a:rPr lang="en-US" dirty="0" smtClean="0"/>
              <a:t> </a:t>
            </a:r>
            <a:r>
              <a:rPr lang="en-US" dirty="0" err="1" smtClean="0"/>
              <a:t>Sutad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Ayuthaya</a:t>
            </a:r>
            <a:r>
              <a:rPr lang="en-US" dirty="0" smtClean="0"/>
              <a:t>&amp; </a:t>
            </a:r>
            <a:r>
              <a:rPr lang="en-US" dirty="0" err="1" smtClean="0"/>
              <a:t>Penthip</a:t>
            </a:r>
            <a:r>
              <a:rPr lang="en-US" dirty="0" smtClean="0"/>
              <a:t> </a:t>
            </a:r>
            <a:r>
              <a:rPr lang="en-US" dirty="0" err="1" smtClean="0"/>
              <a:t>Chomprang</a:t>
            </a:r>
            <a:r>
              <a:rPr lang="en-US" dirty="0" smtClean="0"/>
              <a:t>. (2012).  </a:t>
            </a:r>
            <a:r>
              <a:rPr lang="en-US" i="1" dirty="0" err="1" smtClean="0"/>
              <a:t>Conventions&amp;Professional</a:t>
            </a:r>
            <a:r>
              <a:rPr lang="en-US" i="1" dirty="0" smtClean="0"/>
              <a:t> Convention </a:t>
            </a:r>
            <a:r>
              <a:rPr lang="en-US" i="1" dirty="0" err="1" smtClean="0"/>
              <a:t>Organiser</a:t>
            </a:r>
            <a:r>
              <a:rPr lang="en-US" dirty="0" smtClean="0"/>
              <a:t>. Coach the coaches program for MICE Industry.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Resent Seminar Trends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seminar , can also lead to significant social legacies with the host  destination as well; those legacies consist of the following</a:t>
            </a:r>
          </a:p>
          <a:p>
            <a:pPr lvl="1"/>
            <a:r>
              <a:rPr lang="en-US" dirty="0" smtClean="0"/>
              <a:t>Knowledge Expansion</a:t>
            </a:r>
          </a:p>
          <a:p>
            <a:pPr lvl="1"/>
            <a:r>
              <a:rPr lang="en-US" dirty="0" smtClean="0"/>
              <a:t>Networking, relationship and collaboration</a:t>
            </a:r>
          </a:p>
          <a:p>
            <a:pPr lvl="1"/>
            <a:r>
              <a:rPr lang="en-US" dirty="0" smtClean="0"/>
              <a:t>Education Benefit ( Knowledge Transfer)</a:t>
            </a:r>
          </a:p>
          <a:p>
            <a:pPr lvl="1"/>
            <a:r>
              <a:rPr lang="en-US" dirty="0" smtClean="0"/>
              <a:t>Technology and know-how transfer</a:t>
            </a:r>
          </a:p>
          <a:p>
            <a:pPr lvl="1"/>
            <a:r>
              <a:rPr lang="en-US" dirty="0" smtClean="0"/>
              <a:t>Fundraising ( if associate based)</a:t>
            </a:r>
          </a:p>
          <a:p>
            <a:pPr lvl="1"/>
            <a:r>
              <a:rPr lang="en-US" dirty="0" smtClean="0"/>
              <a:t>Raising awareness</a:t>
            </a:r>
          </a:p>
          <a:p>
            <a:pPr lvl="1"/>
            <a:r>
              <a:rPr lang="en-US" dirty="0" smtClean="0"/>
              <a:t>Showcasing and destination reputation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Seminar and Convention Industry Development</a:t>
            </a:r>
            <a:endParaRPr lang="th-TH" sz="2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76872"/>
            <a:ext cx="5338936" cy="4297664"/>
          </a:xfrm>
        </p:spPr>
        <p:txBody>
          <a:bodyPr/>
          <a:lstStyle/>
          <a:p>
            <a:r>
              <a:rPr lang="en-US" dirty="0" smtClean="0"/>
              <a:t>Statistic in Global Seminar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23528" y="1988840"/>
          <a:ext cx="547260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440160"/>
                <a:gridCol w="3096344"/>
              </a:tblGrid>
              <a:tr h="615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association meeting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623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542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Spain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451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United Kingdom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399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France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371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Italy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341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305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282</a:t>
                      </a:r>
                      <a:endParaRPr lang="th-TH" dirty="0"/>
                    </a:p>
                  </a:txBody>
                  <a:tcPr/>
                </a:tc>
              </a:tr>
              <a:tr h="351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Brazil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275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2160" y="2852936"/>
            <a:ext cx="2783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According to ICCA , the top three</a:t>
            </a:r>
          </a:p>
          <a:p>
            <a:r>
              <a:rPr lang="en-US" sz="1400" dirty="0" smtClean="0"/>
              <a:t>Topics discussed in 2010 were </a:t>
            </a:r>
          </a:p>
          <a:p>
            <a:r>
              <a:rPr lang="en-US" sz="1400" dirty="0" smtClean="0"/>
              <a:t>medical science, technology and</a:t>
            </a:r>
          </a:p>
          <a:p>
            <a:r>
              <a:rPr lang="en-US" sz="1400" dirty="0" smtClean="0"/>
              <a:t>Sciences respectively</a:t>
            </a:r>
          </a:p>
          <a:p>
            <a:endParaRPr lang="en-US" sz="1400" dirty="0"/>
          </a:p>
          <a:p>
            <a:r>
              <a:rPr lang="en-US" sz="1400" dirty="0" smtClean="0"/>
              <a:t>Emerging Trends: smaller and shorter Conventions and venues experiencing High turnover</a:t>
            </a:r>
            <a:endParaRPr lang="th-TH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Seminar and Convention industry outlook</a:t>
            </a:r>
            <a:endParaRPr lang="th-TH" sz="32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Technology (1/2)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Internet, Wi-Fi Access, Mobile phone, Tablets/ E-books, Smart Phones resulted in the birth of mobile application and Social media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internet change the way we “Meet”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mobility revolution start with Wi-Fi Technology empowering the world-wild-web (www)to heights beyond anyone’s imagination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Absolute mobility with a 24 hours access to information and communication purposed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increased popularity of Smartphone has redefined needs within the industry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Headed toward Green Events ( CSR/Sustainable Events)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Mobility has lead to lower paper use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On-line, Digital media such as emails, websites, social networks (i.e., </a:t>
            </a:r>
            <a:r>
              <a:rPr lang="en-US" dirty="0" err="1" smtClean="0"/>
              <a:t>facebook</a:t>
            </a:r>
            <a:r>
              <a:rPr lang="en-US" dirty="0" smtClean="0"/>
              <a:t>, twitter, </a:t>
            </a:r>
            <a:r>
              <a:rPr lang="en-US" dirty="0" err="1" smtClean="0"/>
              <a:t>instragram</a:t>
            </a:r>
            <a:r>
              <a:rPr lang="en-US" dirty="0" smtClean="0"/>
              <a:t>, </a:t>
            </a:r>
            <a:r>
              <a:rPr lang="en-US" dirty="0" err="1" smtClean="0"/>
              <a:t>socialcam</a:t>
            </a:r>
            <a:r>
              <a:rPr lang="en-US" dirty="0" smtClean="0"/>
              <a:t>, </a:t>
            </a:r>
            <a:r>
              <a:rPr lang="en-US" dirty="0" err="1" smtClean="0"/>
              <a:t>ect</a:t>
            </a:r>
            <a:r>
              <a:rPr lang="en-US" dirty="0" smtClean="0"/>
              <a:t>) make a more cost-effective tool in spreading the buzz to advertise or promote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Facebook</a:t>
            </a:r>
            <a:r>
              <a:rPr lang="en-US" dirty="0" smtClean="0"/>
              <a:t>, LinkedIn and twitter, the big three social media platforms have gained immense popularity and should continued to grow in the future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Seminar and Convention industry </a:t>
            </a:r>
            <a:r>
              <a:rPr lang="en-US" sz="2400" dirty="0" smtClean="0"/>
              <a:t>outlook (</a:t>
            </a:r>
            <a:r>
              <a:rPr lang="en-US" sz="2400" dirty="0" err="1" smtClean="0"/>
              <a:t>Con’t</a:t>
            </a:r>
            <a:r>
              <a:rPr lang="en-US" sz="2400" dirty="0" smtClean="0"/>
              <a:t>)</a:t>
            </a:r>
            <a:endParaRPr lang="th-TH" sz="24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Sustainability issues have now become major concerns in the convention industry  and planer in every area</a:t>
            </a:r>
          </a:p>
          <a:p>
            <a:pPr lvl="1">
              <a:buNone/>
            </a:pPr>
            <a:r>
              <a:rPr lang="en-US" dirty="0" smtClean="0"/>
              <a:t>1. Meeting are expected to show efforts to promote sustainability since meeting activities are highly visible to the entire of community</a:t>
            </a:r>
          </a:p>
          <a:p>
            <a:pPr lvl="1">
              <a:buNone/>
            </a:pPr>
            <a:r>
              <a:rPr lang="en-US" dirty="0" smtClean="0"/>
              <a:t>2. Attendees demands more green services</a:t>
            </a:r>
          </a:p>
          <a:p>
            <a:pPr lvl="1">
              <a:buNone/>
            </a:pPr>
            <a:r>
              <a:rPr lang="en-US" dirty="0" smtClean="0"/>
              <a:t>3. Sustainability measure can c0ntribute to cost effective operation and if managed with ongoing perspective, can help to reduced overall long-term cost of operations</a:t>
            </a:r>
          </a:p>
          <a:p>
            <a:pPr lvl="1">
              <a:buNone/>
            </a:pPr>
            <a:r>
              <a:rPr lang="en-US" dirty="0" smtClean="0"/>
              <a:t>4.Law and regulations have now shifted toward integrating sustainability into regulation</a:t>
            </a:r>
          </a:p>
          <a:p>
            <a:pPr>
              <a:buNone/>
            </a:pP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ในเมือง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273</TotalTime>
  <Words>1105</Words>
  <Application>Microsoft Office PowerPoint</Application>
  <PresentationFormat>นำเสนอทางหน้าจอ (4:3)</PresentationFormat>
  <Paragraphs>191</Paragraphs>
  <Slides>42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3" baseType="lpstr">
      <vt:lpstr>ในเมือง</vt:lpstr>
      <vt:lpstr>Seminar and Events</vt:lpstr>
      <vt:lpstr>Seminar Definition</vt:lpstr>
      <vt:lpstr>Seminar vs Convention</vt:lpstr>
      <vt:lpstr>Resent Seminar Trends</vt:lpstr>
      <vt:lpstr>Resent Seminar Trends</vt:lpstr>
      <vt:lpstr>Seminar and Convention Industry Development</vt:lpstr>
      <vt:lpstr>ภาพนิ่ง 7</vt:lpstr>
      <vt:lpstr>Seminar and Convention industry outlook</vt:lpstr>
      <vt:lpstr>Seminar and Convention industry outlook (Con’t)</vt:lpstr>
      <vt:lpstr>Definition</vt:lpstr>
      <vt:lpstr>Characteristic</vt:lpstr>
      <vt:lpstr>Leisure Events</vt:lpstr>
      <vt:lpstr>Hua Hin Jazz Festival</vt:lpstr>
      <vt:lpstr>ATP World Tour Finals</vt:lpstr>
      <vt:lpstr>Barcelona Extreme Sports Festival</vt:lpstr>
      <vt:lpstr>Formula 1</vt:lpstr>
      <vt:lpstr>Universiade</vt:lpstr>
      <vt:lpstr>2012 London Olympic</vt:lpstr>
      <vt:lpstr>Johnnie Walker Classic PGA Tour</vt:lpstr>
      <vt:lpstr>Personal Events</vt:lpstr>
      <vt:lpstr> Mikhail Gorbachev 80th birthday celebration</vt:lpstr>
      <vt:lpstr>Birthday Celebration</vt:lpstr>
      <vt:lpstr>prince william and kate middleton wedding</vt:lpstr>
      <vt:lpstr>Todd &amp; Nune 2nd Anniversary</vt:lpstr>
      <vt:lpstr>84th Birthday Celebration of king Bhumibol Adulyadej</vt:lpstr>
      <vt:lpstr>Cultural Events</vt:lpstr>
      <vt:lpstr>งานเฉลิมฉลองพุทธชยันตี 2600 ปี ณ ท้องสนามหลวง</vt:lpstr>
      <vt:lpstr>เย็นทั่วหล้ามหาสงกรานต์</vt:lpstr>
      <vt:lpstr>Tomatina Festival, Spain</vt:lpstr>
      <vt:lpstr>Christmas’s Eve</vt:lpstr>
      <vt:lpstr>Art on the Beach Exhibition at Patong Beach, Phuket</vt:lpstr>
      <vt:lpstr>Art on street</vt:lpstr>
      <vt:lpstr>Organization Events</vt:lpstr>
      <vt:lpstr>K Bank Private Banking: Make a wish</vt:lpstr>
      <vt:lpstr>Political Campaign</vt:lpstr>
      <vt:lpstr>The Legend of Angkor Wat</vt:lpstr>
      <vt:lpstr>Component of Events</vt:lpstr>
      <vt:lpstr>Component: Venue</vt:lpstr>
      <vt:lpstr>Other Components</vt:lpstr>
      <vt:lpstr>Social and Economic Impact of Seminar and Events</vt:lpstr>
      <vt:lpstr>Economic Impact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</dc:creator>
  <cp:lastModifiedBy>admin</cp:lastModifiedBy>
  <cp:revision>37</cp:revision>
  <dcterms:created xsi:type="dcterms:W3CDTF">2012-06-13T02:41:20Z</dcterms:created>
  <dcterms:modified xsi:type="dcterms:W3CDTF">2012-06-13T07:14:54Z</dcterms:modified>
</cp:coreProperties>
</file>