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71" r:id="rId2"/>
    <p:sldId id="289" r:id="rId3"/>
    <p:sldId id="29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56" r:id="rId17"/>
    <p:sldId id="259" r:id="rId18"/>
    <p:sldId id="257" r:id="rId19"/>
    <p:sldId id="258" r:id="rId20"/>
    <p:sldId id="285" r:id="rId21"/>
    <p:sldId id="284" r:id="rId22"/>
    <p:sldId id="260" r:id="rId23"/>
    <p:sldId id="265" r:id="rId24"/>
    <p:sldId id="261" r:id="rId25"/>
    <p:sldId id="266" r:id="rId26"/>
    <p:sldId id="263" r:id="rId27"/>
    <p:sldId id="267" r:id="rId28"/>
    <p:sldId id="287" r:id="rId29"/>
    <p:sldId id="262" r:id="rId30"/>
    <p:sldId id="264" r:id="rId31"/>
    <p:sldId id="268" r:id="rId32"/>
    <p:sldId id="269" r:id="rId33"/>
    <p:sldId id="286" r:id="rId34"/>
    <p:sldId id="288" r:id="rId35"/>
    <p:sldId id="270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7758-0000-4A44-8033-1BF4DD3CF0E3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A51A-38AA-4AAE-9936-5E9FD9680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0A51A-38AA-4AAE-9936-5E9FD9680A9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0" name="ชื่อเรื่องรอง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9" name="ตัวยึด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มุมมน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มนมุมสี่เหลี่ยมหนึ่งมุม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ตัวยึดชื่อเรื่อง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ยึดวันที่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EC5561-1827-4E62-B599-AB8D9AA9D333}" type="datetimeFigureOut">
              <a:rPr lang="th-TH" smtClean="0"/>
              <a:pPr/>
              <a:t>21/01/62</a:t>
            </a:fld>
            <a:endParaRPr lang="th-TH"/>
          </a:p>
        </p:txBody>
      </p:sp>
      <p:sp>
        <p:nvSpPr>
          <p:cNvPr id="18" name="ตัวยึดท้ายกระดา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B7E168-F88A-4AF7-885A-28B926E5E5C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lfast.com/robot/topics/hotel/hotel01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J.MODDAM%20File_updates\Semaster2_2018\HHM2209Eng\Unit%201\1_1.wm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J.MODDAM%20File_updates\Semaster2_2018\HHM2209Eng\Unit%201\1_2.wm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J.MODDAM%20File_updates\Semaster2_2018\HHM2209Eng\Unit%201\1_3.wm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52" y="500042"/>
            <a:ext cx="7772400" cy="1828800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5357850" cy="2500330"/>
          </a:xfrm>
        </p:spPr>
        <p:txBody>
          <a:bodyPr>
            <a:normAutofit/>
          </a:bodyPr>
          <a:lstStyle/>
          <a:p>
            <a:r>
              <a:rPr lang="en-US" b="1" dirty="0" smtClean="0"/>
              <a:t>Room Service Staff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000" dirty="0" smtClean="0"/>
              <a:t>- Taking an order</a:t>
            </a:r>
          </a:p>
          <a:p>
            <a:pPr>
              <a:buNone/>
            </a:pPr>
            <a:r>
              <a:rPr lang="en-US" sz="2000" dirty="0" smtClean="0"/>
              <a:t>- Preparing and delivery </a:t>
            </a:r>
          </a:p>
          <a:p>
            <a:pPr>
              <a:buNone/>
            </a:pPr>
            <a:r>
              <a:rPr lang="en-US" sz="2000" dirty="0" smtClean="0"/>
              <a:t>food </a:t>
            </a:r>
          </a:p>
        </p:txBody>
      </p:sp>
      <p:pic>
        <p:nvPicPr>
          <p:cNvPr id="7170" name="Picture 2" descr="C:\Users\Admins\Desktop\room-ser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46322"/>
            <a:ext cx="4514463" cy="361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5357850" cy="2500330"/>
          </a:xfrm>
        </p:spPr>
        <p:txBody>
          <a:bodyPr>
            <a:normAutofit/>
          </a:bodyPr>
          <a:lstStyle/>
          <a:p>
            <a:r>
              <a:rPr lang="en-US" b="1" dirty="0" smtClean="0"/>
              <a:t>Maintenance Worker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000" dirty="0" smtClean="0"/>
              <a:t>- Maintaining and repairing facilities </a:t>
            </a:r>
          </a:p>
        </p:txBody>
      </p:sp>
      <p:pic>
        <p:nvPicPr>
          <p:cNvPr id="8194" name="Picture 2" descr="C:\Users\Admins\Desktop\download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428868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5357850" cy="250033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Host/Hostess</a:t>
            </a:r>
          </a:p>
          <a:p>
            <a:pPr>
              <a:buNone/>
            </a:pPr>
            <a:endParaRPr lang="en-US" b="1" dirty="0" smtClean="0"/>
          </a:p>
          <a:p>
            <a:pPr>
              <a:buFontTx/>
              <a:buChar char="-"/>
            </a:pPr>
            <a:r>
              <a:rPr lang="en-US" sz="2000" dirty="0" smtClean="0"/>
              <a:t>Preparing restaurant information to customers</a:t>
            </a:r>
          </a:p>
          <a:p>
            <a:pPr>
              <a:buFontTx/>
              <a:buChar char="-"/>
            </a:pPr>
            <a:r>
              <a:rPr lang="en-US" sz="2000" dirty="0" smtClean="0"/>
              <a:t>Checking reservation</a:t>
            </a:r>
          </a:p>
          <a:p>
            <a:pPr>
              <a:buFontTx/>
              <a:buChar char="-"/>
            </a:pPr>
            <a:r>
              <a:rPr lang="en-US" sz="2000" dirty="0" smtClean="0"/>
              <a:t>Preparing table for customer</a:t>
            </a:r>
          </a:p>
          <a:p>
            <a:pPr>
              <a:buFontTx/>
              <a:buChar char="-"/>
            </a:pPr>
            <a:r>
              <a:rPr lang="en-US" sz="2000" dirty="0" smtClean="0"/>
              <a:t>Providing menu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183880" cy="1051560"/>
          </a:xfrm>
        </p:spPr>
        <p:txBody>
          <a:bodyPr/>
          <a:lstStyle/>
          <a:p>
            <a:r>
              <a:rPr lang="en-US" dirty="0" smtClean="0"/>
              <a:t>In the restaurant  </a:t>
            </a:r>
            <a:endParaRPr lang="en-US" dirty="0"/>
          </a:p>
        </p:txBody>
      </p:sp>
      <p:pic>
        <p:nvPicPr>
          <p:cNvPr id="9218" name="Picture 2" descr="C:\Users\Admins\Desktop\download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531" y="2571744"/>
            <a:ext cx="319387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714356"/>
            <a:ext cx="5357850" cy="2500330"/>
          </a:xfrm>
        </p:spPr>
        <p:txBody>
          <a:bodyPr>
            <a:normAutofit/>
          </a:bodyPr>
          <a:lstStyle/>
          <a:p>
            <a:r>
              <a:rPr lang="en-US" b="1" dirty="0" smtClean="0"/>
              <a:t>Waiter/Waitress</a:t>
            </a:r>
          </a:p>
          <a:p>
            <a:pPr>
              <a:buNone/>
            </a:pPr>
            <a:endParaRPr lang="en-US" b="1" dirty="0" smtClean="0"/>
          </a:p>
          <a:p>
            <a:pPr>
              <a:buFontTx/>
              <a:buChar char="-"/>
            </a:pPr>
            <a:r>
              <a:rPr lang="en-US" sz="2000" dirty="0" smtClean="0"/>
              <a:t>Taking an order</a:t>
            </a:r>
          </a:p>
          <a:p>
            <a:pPr>
              <a:buFontTx/>
              <a:buChar char="-"/>
            </a:pPr>
            <a:r>
              <a:rPr lang="en-US" sz="2000" dirty="0" smtClean="0"/>
              <a:t>Serving food and drink</a:t>
            </a:r>
          </a:p>
          <a:p>
            <a:pPr>
              <a:buFontTx/>
              <a:buChar char="-"/>
            </a:pPr>
            <a:r>
              <a:rPr lang="en-US" sz="2000" dirty="0" smtClean="0"/>
              <a:t>Preparing receipt to customers</a:t>
            </a:r>
          </a:p>
          <a:p>
            <a:pPr>
              <a:buFontTx/>
              <a:buChar char="-"/>
            </a:pPr>
            <a:endParaRPr lang="en-US" sz="2000" dirty="0" smtClean="0"/>
          </a:p>
        </p:txBody>
      </p:sp>
      <p:pic>
        <p:nvPicPr>
          <p:cNvPr id="11266" name="Picture 2" descr="C:\Users\Admins\Desktop\download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00240"/>
            <a:ext cx="3500462" cy="388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3357562"/>
            <a:ext cx="5357850" cy="250033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F&amp;B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Manager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-Monitoring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staffs in the restaurant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5871596" cy="2500330"/>
          </a:xfrm>
        </p:spPr>
        <p:txBody>
          <a:bodyPr>
            <a:normAutofit/>
          </a:bodyPr>
          <a:lstStyle/>
          <a:p>
            <a:r>
              <a:rPr lang="en-US" b="1" dirty="0" smtClean="0"/>
              <a:t>Fitness Center Attendant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Demonstrate fitness equipments</a:t>
            </a:r>
          </a:p>
          <a:p>
            <a:pPr>
              <a:buFontTx/>
              <a:buChar char="-"/>
            </a:pPr>
            <a:r>
              <a:rPr lang="en-US" sz="2000" dirty="0" smtClean="0"/>
              <a:t>Prepare activities at the fitness</a:t>
            </a:r>
          </a:p>
          <a:p>
            <a:pPr>
              <a:buFontTx/>
              <a:buChar char="-"/>
            </a:pPr>
            <a:r>
              <a:rPr lang="en-US" sz="2000" dirty="0" smtClean="0"/>
              <a:t>Check fitness equipments conditions</a:t>
            </a:r>
          </a:p>
          <a:p>
            <a:pPr>
              <a:buFontTx/>
              <a:buChar char="-"/>
            </a:pPr>
            <a:r>
              <a:rPr lang="en-US" sz="2000" dirty="0" smtClean="0"/>
              <a:t>Returning equipment in storage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3857628"/>
            <a:ext cx="6519668" cy="250033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b="1" dirty="0" smtClean="0"/>
              <a:t>Business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 Attendant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en-US" sz="2000" dirty="0" smtClean="0"/>
              <a:t>Send and receive fax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en-US" sz="2000" dirty="0" smtClean="0"/>
              <a:t>Secretary service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en-US" sz="2000" dirty="0" smtClean="0"/>
              <a:t>Computer service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C:\Users\Admins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71480"/>
            <a:ext cx="228601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1472" y="642918"/>
            <a:ext cx="5357850" cy="2500330"/>
          </a:xfrm>
        </p:spPr>
        <p:txBody>
          <a:bodyPr>
            <a:normAutofit/>
          </a:bodyPr>
          <a:lstStyle/>
          <a:p>
            <a:r>
              <a:rPr lang="en-US" b="1" dirty="0" smtClean="0"/>
              <a:t>Event Planner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Wedding, party, conference</a:t>
            </a:r>
          </a:p>
          <a:p>
            <a:pPr>
              <a:buFontTx/>
              <a:buChar char="-"/>
            </a:pPr>
            <a:r>
              <a:rPr lang="en-US" sz="2000" dirty="0" smtClean="0"/>
              <a:t>Place decoration </a:t>
            </a:r>
          </a:p>
          <a:p>
            <a:pPr>
              <a:buFontTx/>
              <a:buChar char="-"/>
            </a:pPr>
            <a:r>
              <a:rPr lang="en-US" sz="2000" dirty="0" smtClean="0"/>
              <a:t>Brochure and symbol sign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472" y="3000372"/>
            <a:ext cx="5357850" cy="250033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Operator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Dealing with telephone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en-US" sz="2000" dirty="0" smtClean="0"/>
              <a:t>Recording message, take note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C:\Users\Admins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286124"/>
            <a:ext cx="3508242" cy="259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772400" cy="1828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0034" y="4357694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Unit1: Phone Inquiries</a:t>
            </a:r>
            <a:endParaRPr lang="en-US" sz="4400" b="1" dirty="0"/>
          </a:p>
        </p:txBody>
      </p:sp>
      <p:pic>
        <p:nvPicPr>
          <p:cNvPr id="2050" name="Picture 2" descr="C:\Users\Admins\Desktop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238" y="500042"/>
            <a:ext cx="336572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105156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ชื่อเรื่องรอง 2"/>
          <p:cNvSpPr>
            <a:spLocks noGrp="1"/>
          </p:cNvSpPr>
          <p:nvPr>
            <p:ph idx="1"/>
          </p:nvPr>
        </p:nvSpPr>
        <p:spPr>
          <a:xfrm>
            <a:off x="500034" y="2000240"/>
            <a:ext cx="8183562" cy="41878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Introduction about the places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room types and facilities in hotel</a:t>
            </a:r>
          </a:p>
          <a:p>
            <a:pPr algn="l">
              <a:buFont typeface="Arial" pitchFamily="34" charset="0"/>
              <a:buChar char="•"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Describes about the hotels’ location</a:t>
            </a:r>
          </a:p>
          <a:p>
            <a:pPr algn="l">
              <a:buFont typeface="Arial" pitchFamily="34" charset="0"/>
              <a:buChar char="•"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Making a reservation by phone</a:t>
            </a:r>
            <a:endParaRPr lang="th-TH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20002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Around the Hotel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facilities In hotel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th-TH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ตัวยึดเนื้อหา 3" descr="facility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1928802"/>
            <a:ext cx="2964677" cy="2928958"/>
          </a:xfrm>
        </p:spPr>
      </p:pic>
      <p:sp>
        <p:nvSpPr>
          <p:cNvPr id="8" name="สี่เหลี่ยมผืนผ้า 7"/>
          <p:cNvSpPr/>
          <p:nvPr/>
        </p:nvSpPr>
        <p:spPr>
          <a:xfrm>
            <a:off x="357158" y="1928802"/>
            <a:ext cx="4286280" cy="40719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pic>
        <p:nvPicPr>
          <p:cNvPr id="5" name="รูปภาพ 4" descr="hotel_facilities_patt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857760"/>
            <a:ext cx="5357850" cy="1643074"/>
          </a:xfrm>
          <a:prstGeom prst="rect">
            <a:avLst/>
          </a:prstGeom>
        </p:spPr>
      </p:pic>
      <p:pic>
        <p:nvPicPr>
          <p:cNvPr id="10" name="รูปภาพ 9" descr="ttanz-hotel-hotel-facil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928802"/>
            <a:ext cx="2988067" cy="1857388"/>
          </a:xfrm>
          <a:prstGeom prst="rect">
            <a:avLst/>
          </a:prstGeom>
        </p:spPr>
      </p:pic>
      <p:pic>
        <p:nvPicPr>
          <p:cNvPr id="11" name="รูปภาพ 10" descr="amenities--v1557049-17-16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500438"/>
            <a:ext cx="3000396" cy="1357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34" y="2000240"/>
            <a:ext cx="39290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Swimming Pool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Restaurant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Bar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Café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Business Center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Fitness Center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Sauna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Spa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Golf Course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Tennis Court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Conference Room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Boutique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Drugstore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Beauty Salon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Gift Shop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Florist Shop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21444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-Services in the Hotel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ตัวยึดเนื้อหา 3"/>
          <p:cNvSpPr txBox="1">
            <a:spLocks noGrp="1"/>
          </p:cNvSpPr>
          <p:nvPr>
            <p:ph idx="1"/>
          </p:nvPr>
        </p:nvSpPr>
        <p:spPr>
          <a:xfrm>
            <a:off x="285720" y="1214422"/>
            <a:ext cx="371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Room Service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Massage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Facial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Babysitting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Car Rentals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Safe-Deposit box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Wireless Internet Access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Laundry and Dry-cleaning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Currency Exchange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Baggage Storage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Postal/Parcel services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Secretarial Services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Translation Services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First aid</a:t>
            </a:r>
          </a:p>
          <a:p>
            <a:r>
              <a:rPr lang="en-US" sz="1800" dirty="0" smtClean="0"/>
              <a:t>Airport shuttle bus</a:t>
            </a:r>
            <a:endParaRPr lang="th-TH" sz="1800" dirty="0"/>
          </a:p>
        </p:txBody>
      </p:sp>
      <p:pic>
        <p:nvPicPr>
          <p:cNvPr id="1026" name="Picture 2" descr="C:\Users\Admins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71612"/>
            <a:ext cx="2286016" cy="2486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ตัวยึดเนื้อหา 3" descr="facility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571612"/>
            <a:ext cx="269373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Admins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84" y="4143380"/>
            <a:ext cx="23431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dmins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143380"/>
            <a:ext cx="2655577" cy="2219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group project: 7 people each group</a:t>
            </a:r>
          </a:p>
          <a:p>
            <a:r>
              <a:rPr lang="en-US" dirty="0" smtClean="0"/>
              <a:t>VDO (30 scores)</a:t>
            </a:r>
          </a:p>
          <a:p>
            <a:pPr lvl="1"/>
            <a:r>
              <a:rPr lang="en-US" dirty="0" smtClean="0"/>
              <a:t>Phone inquiry for room reservation</a:t>
            </a:r>
          </a:p>
          <a:p>
            <a:pPr lvl="1"/>
            <a:r>
              <a:rPr lang="en-US" dirty="0" smtClean="0"/>
              <a:t>Pick up guest at the airport </a:t>
            </a:r>
          </a:p>
          <a:p>
            <a:pPr lvl="1"/>
            <a:r>
              <a:rPr lang="en-US" dirty="0" smtClean="0"/>
              <a:t>Guest checking in process</a:t>
            </a:r>
          </a:p>
          <a:p>
            <a:pPr lvl="1"/>
            <a:r>
              <a:rPr lang="en-US" dirty="0" smtClean="0"/>
              <a:t>Briefly room information </a:t>
            </a:r>
          </a:p>
          <a:p>
            <a:pPr lvl="1"/>
            <a:r>
              <a:rPr lang="en-US" dirty="0" smtClean="0"/>
              <a:t>Situation during guest stay </a:t>
            </a:r>
          </a:p>
          <a:p>
            <a:pPr lvl="2"/>
            <a:r>
              <a:rPr lang="en-US" dirty="0" smtClean="0"/>
              <a:t>At a restaurant or room service</a:t>
            </a:r>
          </a:p>
          <a:p>
            <a:pPr lvl="2"/>
            <a:r>
              <a:rPr lang="en-US" dirty="0" smtClean="0"/>
              <a:t>At a fitness </a:t>
            </a:r>
          </a:p>
          <a:p>
            <a:pPr lvl="2"/>
            <a:r>
              <a:rPr lang="en-US" dirty="0" smtClean="0"/>
              <a:t>At a swimming pool </a:t>
            </a:r>
          </a:p>
          <a:p>
            <a:pPr lvl="2"/>
            <a:r>
              <a:rPr lang="en-US" dirty="0" smtClean="0"/>
              <a:t>At a bar </a:t>
            </a:r>
          </a:p>
          <a:p>
            <a:pPr lvl="2"/>
            <a:r>
              <a:rPr lang="en-US" dirty="0" smtClean="0"/>
              <a:t>At a front desk</a:t>
            </a:r>
          </a:p>
          <a:p>
            <a:pPr lvl="2"/>
            <a:r>
              <a:rPr lang="en-US" dirty="0" smtClean="0"/>
              <a:t>At a guest room</a:t>
            </a:r>
          </a:p>
          <a:p>
            <a:pPr lvl="1"/>
            <a:r>
              <a:rPr lang="en-US" dirty="0" smtClean="0"/>
              <a:t>Checking out </a:t>
            </a:r>
          </a:p>
          <a:p>
            <a:pPr lvl="1"/>
            <a:r>
              <a:rPr lang="en-US" dirty="0" smtClean="0"/>
              <a:t>Guest transfer back to the airport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Individual assignment (20 scores)</a:t>
            </a:r>
          </a:p>
          <a:p>
            <a:pPr lvl="1"/>
            <a:r>
              <a:rPr lang="en-US" dirty="0" smtClean="0"/>
              <a:t>Speaking test ( providing rooms and hotel information to incoming guests) 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05322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Remark: 7 members 5 groups and 8 members 2 groups </a:t>
            </a:r>
            <a:endParaRPr lang="th-TH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26640"/>
          </a:xfrm>
        </p:spPr>
        <p:txBody>
          <a:bodyPr/>
          <a:lstStyle/>
          <a:p>
            <a:r>
              <a:rPr lang="en-US" dirty="0" smtClean="0"/>
              <a:t>What should you ask on phone to book a room?</a:t>
            </a:r>
          </a:p>
          <a:p>
            <a:pPr lvl="1"/>
            <a:r>
              <a:rPr lang="en-US" dirty="0" smtClean="0"/>
              <a:t>Room available, room type</a:t>
            </a:r>
          </a:p>
          <a:p>
            <a:pPr lvl="1"/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Location </a:t>
            </a:r>
            <a:endParaRPr lang="th-TH" dirty="0"/>
          </a:p>
        </p:txBody>
      </p:sp>
      <p:pic>
        <p:nvPicPr>
          <p:cNvPr id="1026" name="Picture 2" descr="https://www.quickanddirtytips.com/sites/default/files/images/6053/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052736"/>
            <a:ext cx="1756778" cy="2232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977788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What should an operator response?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Date checking in-out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Guest detail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Credit card guarantee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Services detail (Transportation) </a:t>
            </a:r>
          </a:p>
          <a:p>
            <a:pPr lvl="1">
              <a:buFont typeface="Arial" pitchFamily="34" charset="0"/>
              <a:buChar char="•"/>
            </a:pPr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https://www.eslfast.com/robot/topics/hotel/hotel01.htm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https://www.tititudorancea.com/z/i_d_like_to_book_a_room_please.htm</a:t>
            </a: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8572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Listening Practice: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Tell me about  the hotel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1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4845" y="1500174"/>
            <a:ext cx="8381997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348" y="714356"/>
            <a:ext cx="3143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Vocabulary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Single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Include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Buffet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Comprehensive</a:t>
            </a:r>
            <a:endParaRPr lang="th-TH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85725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Visiting Kaohsiung</a:t>
            </a:r>
            <a:endParaRPr lang="th-TH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1_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828680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428736"/>
            <a:ext cx="35004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Vocabulary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Currently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Available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Nonsmoking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Tax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Freeway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Miss</a:t>
            </a:r>
            <a:endParaRPr lang="th-TH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9286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Listening Practice: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I’d Like to Make a Reservation</a:t>
            </a: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1_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828680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1285860"/>
            <a:ext cx="3643338" cy="392909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Vocabulary</a:t>
            </a:r>
          </a:p>
          <a:p>
            <a:pPr marL="514350" indent="-514350">
              <a:buNone/>
            </a:pPr>
            <a:r>
              <a:rPr lang="en-US" dirty="0" smtClean="0"/>
              <a:t>1.Book (v.)</a:t>
            </a:r>
          </a:p>
          <a:p>
            <a:pPr marL="514350" indent="-514350">
              <a:buNone/>
            </a:pPr>
            <a:r>
              <a:rPr lang="en-US" dirty="0" smtClean="0"/>
              <a:t>2.Double</a:t>
            </a:r>
          </a:p>
          <a:p>
            <a:pPr marL="514350" indent="-514350">
              <a:buNone/>
            </a:pPr>
            <a:r>
              <a:rPr lang="en-US" dirty="0" smtClean="0"/>
              <a:t>3.Confirm</a:t>
            </a:r>
          </a:p>
          <a:p>
            <a:pPr marL="514350" indent="-514350">
              <a:buNone/>
            </a:pPr>
            <a:r>
              <a:rPr lang="en-US" dirty="0" smtClean="0"/>
              <a:t>4.Fully</a:t>
            </a:r>
          </a:p>
          <a:p>
            <a:pPr marL="514350" indent="-514350">
              <a:buNone/>
            </a:pPr>
            <a:r>
              <a:rPr lang="en-US" dirty="0" smtClean="0"/>
              <a:t>5.Charge</a:t>
            </a:r>
          </a:p>
          <a:p>
            <a:pPr marL="514350" indent="-514350">
              <a:buNone/>
            </a:pPr>
            <a:r>
              <a:rPr lang="en-US" dirty="0" smtClean="0"/>
              <a:t>6.Complimentary</a:t>
            </a:r>
          </a:p>
          <a:p>
            <a:pPr marL="514350" indent="-514350">
              <a:buNone/>
            </a:pPr>
            <a:r>
              <a:rPr lang="en-US" dirty="0" smtClean="0"/>
              <a:t>7.Contact</a:t>
            </a:r>
            <a:endParaRPr lang="th-TH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Role Play: Read the information below and act out a short dialogue.</a:t>
            </a:r>
          </a:p>
          <a:p>
            <a:r>
              <a:rPr lang="en-US" dirty="0" smtClean="0"/>
              <a:t>Guest name: </a:t>
            </a:r>
            <a:r>
              <a:rPr lang="en-US" dirty="0" err="1" smtClean="0"/>
              <a:t>Chery</a:t>
            </a:r>
            <a:r>
              <a:rPr lang="en-US" dirty="0" smtClean="0"/>
              <a:t> Hilton </a:t>
            </a:r>
          </a:p>
          <a:p>
            <a:r>
              <a:rPr lang="en-US" dirty="0" smtClean="0"/>
              <a:t>Phone:2589-6320</a:t>
            </a:r>
          </a:p>
          <a:p>
            <a:r>
              <a:rPr lang="en-US" dirty="0" smtClean="0"/>
              <a:t>Room type: Single (3,000 baht per night)</a:t>
            </a:r>
          </a:p>
          <a:p>
            <a:r>
              <a:rPr lang="en-US" dirty="0" smtClean="0"/>
              <a:t>No. of guests: one </a:t>
            </a:r>
          </a:p>
          <a:p>
            <a:r>
              <a:rPr lang="en-US" dirty="0" smtClean="0"/>
              <a:t>Arrival Date : February 6</a:t>
            </a:r>
          </a:p>
          <a:p>
            <a:r>
              <a:rPr lang="en-US" dirty="0" smtClean="0"/>
              <a:t>Departure Date: February 9 </a:t>
            </a:r>
          </a:p>
          <a:p>
            <a:r>
              <a:rPr lang="en-US" dirty="0" smtClean="0"/>
              <a:t>Requests: Room facing the garden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8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Language Center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25003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000" b="1" dirty="0" smtClean="0"/>
              <a:t> A. </a:t>
            </a:r>
            <a:r>
              <a:rPr lang="en-US" sz="2000" b="1" dirty="0" err="1" smtClean="0"/>
              <a:t>N.+rate</a:t>
            </a:r>
            <a:r>
              <a:rPr lang="en-US" sz="2000" b="1" dirty="0" smtClean="0"/>
              <a:t> vary depending upon/</a:t>
            </a:r>
            <a:r>
              <a:rPr lang="en-US" sz="2000" b="1" dirty="0" err="1" smtClean="0"/>
              <a:t>on+N</a:t>
            </a:r>
            <a:r>
              <a:rPr lang="en-US" sz="2000" b="1" dirty="0" smtClean="0"/>
              <a:t>.</a:t>
            </a:r>
          </a:p>
          <a:p>
            <a:pPr marL="514350" indent="-514350">
              <a:buNone/>
            </a:pPr>
            <a:r>
              <a:rPr lang="en-US" sz="1900" b="1" dirty="0" smtClean="0">
                <a:solidFill>
                  <a:schemeClr val="accent1"/>
                </a:solidFill>
              </a:rPr>
              <a:t>      For example:</a:t>
            </a:r>
          </a:p>
          <a:p>
            <a:pPr marL="514350" indent="-514350">
              <a:buNone/>
            </a:pPr>
            <a:endParaRPr lang="en-US" sz="1900" b="1" dirty="0" smtClean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r>
              <a:rPr lang="en-US" sz="1900" dirty="0" smtClean="0"/>
              <a:t>      Room rates vary depending on  the time of the year</a:t>
            </a:r>
          </a:p>
          <a:p>
            <a:pPr marL="514350" indent="-514350">
              <a:buNone/>
            </a:pPr>
            <a:r>
              <a:rPr lang="en-US" sz="1900" dirty="0" smtClean="0"/>
              <a:t>Or </a:t>
            </a:r>
          </a:p>
          <a:p>
            <a:pPr marL="514350" indent="-514350">
              <a:buNone/>
            </a:pPr>
            <a:r>
              <a:rPr lang="en-US" sz="1900" dirty="0" smtClean="0"/>
              <a:t>      Room rates vary depending upon the check-in/checkout dates.</a:t>
            </a:r>
          </a:p>
          <a:p>
            <a:pPr marL="514350" indent="-51435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687901"/>
            <a:ext cx="9144000" cy="31700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  </a:t>
            </a:r>
            <a:r>
              <a:rPr lang="en-US" sz="2000" b="1" dirty="0" err="1" smtClean="0">
                <a:solidFill>
                  <a:schemeClr val="accent1"/>
                </a:solidFill>
              </a:rPr>
              <a:t>B.Useful</a:t>
            </a:r>
            <a:r>
              <a:rPr lang="en-US" sz="2000" b="1" dirty="0" smtClean="0">
                <a:solidFill>
                  <a:schemeClr val="accent1"/>
                </a:solidFill>
              </a:rPr>
              <a:t> expressions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-Talking about Hotel Facilities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       For example: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       </a:t>
            </a:r>
            <a:r>
              <a:rPr lang="en-US" sz="2000" dirty="0" smtClean="0">
                <a:solidFill>
                  <a:schemeClr val="bg1"/>
                </a:solidFill>
              </a:rPr>
              <a:t>We have an indoor swimming pool.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The tennis courts open at 6 am. 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-Talking about the shuttle Service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       For example: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How often does the shuttle bus run/come?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What time does the last shuttle bus leave?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Does the shuttle bus go to the airport and the train station?</a:t>
            </a:r>
            <a:endParaRPr lang="th-TH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Scores criteria</a:t>
            </a:r>
          </a:p>
          <a:p>
            <a:pPr lvl="1"/>
            <a:r>
              <a:rPr lang="en-US" dirty="0" smtClean="0"/>
              <a:t>Lively, natural </a:t>
            </a:r>
          </a:p>
          <a:p>
            <a:pPr lvl="1"/>
            <a:r>
              <a:rPr lang="en-US" dirty="0" smtClean="0"/>
              <a:t>English pronunciation</a:t>
            </a:r>
          </a:p>
          <a:p>
            <a:pPr lvl="1"/>
            <a:r>
              <a:rPr lang="en-US" dirty="0" smtClean="0"/>
              <a:t>Movie story</a:t>
            </a:r>
          </a:p>
          <a:p>
            <a:pPr lvl="1"/>
            <a:r>
              <a:rPr lang="en-US" dirty="0" smtClean="0"/>
              <a:t>Close to reality </a:t>
            </a:r>
          </a:p>
          <a:p>
            <a:pPr lvl="1"/>
            <a:endParaRPr lang="en-US" dirty="0" smtClean="0"/>
          </a:p>
          <a:p>
            <a:pPr lvl="1"/>
            <a:endParaRPr lang="th-T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0"/>
            <a:ext cx="9144000" cy="1285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Language Center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0" y="1214422"/>
            <a:ext cx="9144000" cy="2714644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91440">
            <a:normAutofit fontScale="92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A. Talking about room vacancies. “ Are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there any rooms available on June 16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endParaRPr lang="en-US" sz="20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example: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900" b="1" dirty="0" smtClean="0">
                <a:solidFill>
                  <a:schemeClr val="accent1"/>
                </a:solidFill>
              </a:rPr>
              <a:t>      Do you have a room for tonight?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Are there any vacancies?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900" b="1" dirty="0" smtClean="0">
                <a:solidFill>
                  <a:schemeClr val="accent1"/>
                </a:solidFill>
              </a:rPr>
              <a:t>      Do you have a suite available for three nights?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900" dirty="0" err="1" smtClean="0"/>
              <a:t>Ans</a:t>
            </a:r>
            <a:r>
              <a:rPr lang="en-US" sz="1900" dirty="0" smtClean="0"/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I’m afraid we’re full.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900" b="1" baseline="0" dirty="0" smtClean="0"/>
              <a:t>     I’m sorry,</a:t>
            </a:r>
            <a:r>
              <a:rPr lang="en-US" sz="1900" b="1" dirty="0" smtClean="0"/>
              <a:t> but we’re out of rooms.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It’s not too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late to reserve a room.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95702"/>
            <a:ext cx="9144000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  </a:t>
            </a:r>
            <a:r>
              <a:rPr lang="en-US" sz="2000" b="1" dirty="0" err="1" smtClean="0">
                <a:solidFill>
                  <a:schemeClr val="accent1"/>
                </a:solidFill>
              </a:rPr>
              <a:t>B.Helping</a:t>
            </a:r>
            <a:r>
              <a:rPr lang="en-US" sz="2000" b="1" dirty="0" smtClean="0">
                <a:solidFill>
                  <a:schemeClr val="accent1"/>
                </a:solidFill>
              </a:rPr>
              <a:t> Guests Find the Hotel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 For example: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       Where are you coming from?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       What mode of transportation are you taking?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       Are you familiar with the city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       You might want to take a taxi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       We’ll arrange for airport pickup.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	</a:t>
            </a:r>
            <a:endParaRPr lang="th-TH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Word to Practice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19962"/>
            <a:ext cx="34019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Month of the 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477416"/>
            <a:ext cx="32861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Ordinal numbers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428736"/>
            <a:ext cx="410445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January, February, March, April, May, June, July, August, September, October, November, December</a:t>
            </a:r>
          </a:p>
          <a:p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4143372" y="2214554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000496" y="4572008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00562" y="3786190"/>
            <a:ext cx="417589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First(1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)/ second(2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) /third(3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)/fourth(4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)/fifth(5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)/twelfth(12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)/Thirteenth(13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)/Twenty-first(21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) 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Word to Practice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254" y="2119962"/>
            <a:ext cx="509575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How to Say and Write Date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3512296"/>
            <a:ext cx="500066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Tuesday, October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Monday, January the third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Sunday the 13</a:t>
            </a:r>
            <a:r>
              <a:rPr lang="en-US" sz="2000" baseline="30000" dirty="0" smtClean="0"/>
              <a:t>th </a:t>
            </a:r>
            <a:r>
              <a:rPr lang="en-US" sz="2000" dirty="0" smtClean="0"/>
              <a:t> , December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of June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sixth of next month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2714612" y="285749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3478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also can use: </a:t>
            </a:r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70" y="1196751"/>
          <a:ext cx="7848870" cy="4320480"/>
        </p:xfrm>
        <a:graphic>
          <a:graphicData uri="http://schemas.openxmlformats.org/drawingml/2006/table">
            <a:tbl>
              <a:tblPr/>
              <a:tblGrid>
                <a:gridCol w="1569774"/>
                <a:gridCol w="1569774"/>
                <a:gridCol w="1569774"/>
                <a:gridCol w="1569774"/>
                <a:gridCol w="1569774"/>
              </a:tblGrid>
              <a:tr h="114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ordia New"/>
                        </a:rPr>
                        <a:t>auxiliary verb</a:t>
                      </a:r>
                      <a:r>
                        <a:rPr lang="en-US" sz="900">
                          <a:latin typeface="Calibri"/>
                          <a:ea typeface="Calibri"/>
                          <a:cs typeface="Cordia New"/>
                        </a:rPr>
                        <a:t> </a:t>
                      </a: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ordia New"/>
                        </a:rPr>
                        <a:t>subject</a:t>
                      </a:r>
                      <a:r>
                        <a:rPr lang="en-US" sz="900">
                          <a:latin typeface="Calibri"/>
                          <a:ea typeface="Calibri"/>
                          <a:cs typeface="Cordia New"/>
                        </a:rPr>
                        <a:t> </a:t>
                      </a: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ordia New"/>
                        </a:rPr>
                        <a:t>main verb</a:t>
                      </a:r>
                      <a:r>
                        <a:rPr lang="en-US" sz="900">
                          <a:latin typeface="Calibri"/>
                          <a:ea typeface="Calibri"/>
                          <a:cs typeface="Cordia New"/>
                        </a:rPr>
                        <a:t> </a:t>
                      </a: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Cordia New"/>
                        </a:rPr>
                        <a:t>  </a:t>
                      </a: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ordia New"/>
                        </a:rPr>
                        <a:t>Answer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ordia New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Calibri"/>
                          <a:cs typeface="Cordia New"/>
                        </a:rPr>
                      </a:br>
                      <a:endParaRPr lang="en-US" sz="9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0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ordia New"/>
                        </a:rPr>
                        <a:t>Do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Cordia New"/>
                        </a:rPr>
                        <a:t> </a:t>
                      </a: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Cordia New"/>
                        </a:rPr>
                        <a:t>you </a:t>
                      </a: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Calibri"/>
                          <a:ea typeface="Calibri"/>
                          <a:cs typeface="Cordia New"/>
                        </a:rPr>
                        <a:t>have</a:t>
                      </a:r>
                      <a:endParaRPr lang="en-US" sz="1400" b="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Cordia New"/>
                        </a:rPr>
                        <a:t>room available?</a:t>
                      </a:r>
                      <a:endParaRPr lang="en-US" sz="14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Cordia New"/>
                        </a:rPr>
                        <a:t>Yes, we have room available</a:t>
                      </a:r>
                      <a:endParaRPr lang="en-US" sz="14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49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Cordia New"/>
                        </a:rPr>
                        <a:t>Do </a:t>
                      </a:r>
                      <a:endParaRPr lang="en-US" sz="14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Cordia New"/>
                        </a:rPr>
                        <a:t>you </a:t>
                      </a: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Cordia New"/>
                        </a:rPr>
                        <a:t>have</a:t>
                      </a:r>
                      <a:endParaRPr lang="en-US" sz="14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Cordia New"/>
                        </a:rPr>
                        <a:t> 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Cordia New"/>
                        </a:rPr>
                        <a:t>any vacancies?</a:t>
                      </a:r>
                      <a:endParaRPr lang="en-US" sz="14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4987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ordia New"/>
                        </a:rPr>
                        <a:t>Exception!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ordia New"/>
                        </a:rPr>
                        <a:t> verb 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ordia New"/>
                        </a:rPr>
                        <a:t>be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ordia New"/>
                        </a:rPr>
                        <a:t> simple present and simple past </a:t>
                      </a:r>
                    </a:p>
                  </a:txBody>
                  <a:tcPr marL="51703" marR="51703" marT="51703" marB="5170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51703" marR="51703" marT="51703" marB="5170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3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Cordia New"/>
                        </a:rPr>
                        <a:t>  </a:t>
                      </a: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ordia New"/>
                        </a:rPr>
                        <a:t>Is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Cordia New"/>
                        </a:rPr>
                        <a:t> </a:t>
                      </a: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Cordia New"/>
                        </a:rPr>
                        <a:t>there</a:t>
                      </a:r>
                      <a:endParaRPr lang="en-US" sz="14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latin typeface="Calibri"/>
                          <a:ea typeface="Calibri"/>
                          <a:cs typeface="Cordia New"/>
                        </a:rPr>
                        <a:t> a room available?</a:t>
                      </a:r>
                      <a:endParaRPr lang="en-US" sz="14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31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Cordia New"/>
                        </a:rPr>
                        <a:t>  </a:t>
                      </a: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Cordia New"/>
                        </a:rPr>
                        <a:t>Are </a:t>
                      </a:r>
                      <a:endParaRPr lang="en-US" sz="14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latin typeface="Calibri"/>
                          <a:ea typeface="Calibri"/>
                          <a:cs typeface="Cordia New"/>
                        </a:rPr>
                        <a:t> there </a:t>
                      </a:r>
                      <a:endParaRPr lang="en-US" sz="14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latin typeface="Calibri"/>
                          <a:ea typeface="Calibri"/>
                          <a:cs typeface="Cordia New"/>
                        </a:rPr>
                        <a:t> any vacant single rooms?</a:t>
                      </a:r>
                      <a:endParaRPr lang="en-US" sz="14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1703" marR="51703" marT="51703" marB="517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183880" cy="785818"/>
          </a:xfrm>
        </p:spPr>
        <p:txBody>
          <a:bodyPr/>
          <a:lstStyle/>
          <a:p>
            <a:r>
              <a:rPr lang="en-US" dirty="0" smtClean="0"/>
              <a:t>Thank you for your attentions</a:t>
            </a:r>
            <a:endParaRPr lang="en-US" dirty="0"/>
          </a:p>
        </p:txBody>
      </p:sp>
      <p:pic>
        <p:nvPicPr>
          <p:cNvPr id="1026" name="Picture 2" descr="C:\Users\Admins\Desktop\downloa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2097"/>
            <a:ext cx="8286808" cy="4262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183880" cy="1051560"/>
          </a:xfrm>
        </p:spPr>
        <p:txBody>
          <a:bodyPr/>
          <a:lstStyle/>
          <a:p>
            <a:r>
              <a:rPr lang="en-US" dirty="0" smtClean="0"/>
              <a:t>In the lobby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5357850" cy="400052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Doorman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000" dirty="0" smtClean="0"/>
              <a:t>-Welcoming guest in front of the door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-Opening the door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-Lifting up luggage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-Calling a taxi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-Keeping eyes open once cars entering to hotel</a:t>
            </a:r>
            <a:endParaRPr lang="en-US" sz="2000" dirty="0"/>
          </a:p>
        </p:txBody>
      </p:sp>
      <p:pic>
        <p:nvPicPr>
          <p:cNvPr id="2050" name="Picture 2" descr="C:\Users\Admins\Desktop\download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073" y="1820669"/>
            <a:ext cx="2671769" cy="4014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642918"/>
            <a:ext cx="5857916" cy="4000528"/>
          </a:xfrm>
        </p:spPr>
        <p:txBody>
          <a:bodyPr>
            <a:normAutofit/>
          </a:bodyPr>
          <a:lstStyle/>
          <a:p>
            <a:r>
              <a:rPr lang="en-US" b="1" dirty="0" smtClean="0"/>
              <a:t>Bellhop/Bellboy/Bellman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000" dirty="0" smtClean="0"/>
              <a:t>-Carry the </a:t>
            </a:r>
            <a:r>
              <a:rPr lang="en-US" sz="2000" dirty="0" err="1" smtClean="0"/>
              <a:t>luggages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-Taking guests to hotel room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-Introducing facilities in hotel room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3074" name="Picture 2" descr="C:\Users\Admins\Desktop\doorman-and-bell-boy-used-hotel-staff_FF_Model_ID12518_1_MWA_40_00.jpg"/>
          <p:cNvPicPr>
            <a:picLocks noChangeAspect="1" noChangeArrowheads="1"/>
          </p:cNvPicPr>
          <p:nvPr/>
        </p:nvPicPr>
        <p:blipFill>
          <a:blip r:embed="rId2" cstate="print"/>
          <a:srcRect l="11380" r="17088"/>
          <a:stretch>
            <a:fillRect/>
          </a:stretch>
        </p:blipFill>
        <p:spPr bwMode="auto">
          <a:xfrm>
            <a:off x="5572132" y="1535122"/>
            <a:ext cx="3143272" cy="439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642918"/>
            <a:ext cx="7000924" cy="4000528"/>
          </a:xfrm>
        </p:spPr>
        <p:txBody>
          <a:bodyPr>
            <a:normAutofit/>
          </a:bodyPr>
          <a:lstStyle/>
          <a:p>
            <a:r>
              <a:rPr lang="en-US" b="1" dirty="0" smtClean="0"/>
              <a:t>Concierge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000" dirty="0" smtClean="0"/>
              <a:t>-Conduct facilities information and service in hotel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-Conduct traveling and ticket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-Conduct reservation 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098" name="Picture 2" descr="C:\Users\Admins\Desktop\download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628" y="2714620"/>
            <a:ext cx="3992214" cy="320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642918"/>
            <a:ext cx="7000924" cy="4929222"/>
          </a:xfrm>
        </p:spPr>
        <p:txBody>
          <a:bodyPr>
            <a:normAutofit/>
          </a:bodyPr>
          <a:lstStyle/>
          <a:p>
            <a:r>
              <a:rPr lang="en-US" b="1" dirty="0" smtClean="0"/>
              <a:t>Front Desk Clerk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000" dirty="0" smtClean="0"/>
              <a:t>-Check-in/out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-Provide hotel information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-Conduct customers inquiry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-Conduct customers complaint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b="1" dirty="0" smtClean="0"/>
              <a:t>Front Desk Manager</a:t>
            </a:r>
          </a:p>
          <a:p>
            <a:pPr>
              <a:buNone/>
            </a:pPr>
            <a:r>
              <a:rPr lang="en-US" sz="2000" dirty="0" smtClean="0"/>
              <a:t>-Monitoring bellboy, driver, GR, operator, cashier, receptionist  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10242" name="Picture 2" descr="C:\Users\Admins\Desktop\download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42"/>
            <a:ext cx="377827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377176"/>
            <a:ext cx="8183880" cy="1051560"/>
          </a:xfrm>
        </p:spPr>
        <p:txBody>
          <a:bodyPr/>
          <a:lstStyle/>
          <a:p>
            <a:r>
              <a:rPr lang="en-US" dirty="0" smtClean="0"/>
              <a:t>In hotels room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5357850" cy="4000528"/>
          </a:xfrm>
        </p:spPr>
        <p:txBody>
          <a:bodyPr>
            <a:normAutofit/>
          </a:bodyPr>
          <a:lstStyle/>
          <a:p>
            <a:r>
              <a:rPr lang="en-US" b="1" dirty="0" smtClean="0"/>
              <a:t>Housekeeper/</a:t>
            </a:r>
          </a:p>
          <a:p>
            <a:pPr>
              <a:buNone/>
            </a:pPr>
            <a:r>
              <a:rPr lang="en-US" b="1" dirty="0" smtClean="0"/>
              <a:t>Chambermaid/</a:t>
            </a:r>
          </a:p>
          <a:p>
            <a:pPr>
              <a:buNone/>
            </a:pPr>
            <a:r>
              <a:rPr lang="en-US" b="1" dirty="0" smtClean="0"/>
              <a:t>Maid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000" dirty="0" smtClean="0"/>
              <a:t>-Cleaning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-Changing bed sheet set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-Providing room facilities</a:t>
            </a:r>
            <a:endParaRPr lang="en-US" sz="2000" dirty="0"/>
          </a:p>
        </p:txBody>
      </p:sp>
      <p:pic>
        <p:nvPicPr>
          <p:cNvPr id="5122" name="Picture 2" descr="C:\Users\Admins\Desktop\housekee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857364"/>
            <a:ext cx="400052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5357850" cy="2500330"/>
          </a:xfrm>
        </p:spPr>
        <p:txBody>
          <a:bodyPr>
            <a:normAutofit/>
          </a:bodyPr>
          <a:lstStyle/>
          <a:p>
            <a:r>
              <a:rPr lang="en-US" b="1" dirty="0" smtClean="0"/>
              <a:t>Laundry Staff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000" dirty="0" smtClean="0"/>
              <a:t>-Washing bed sheet set, napkins, guest’s cloth and hotel uniform</a:t>
            </a:r>
          </a:p>
        </p:txBody>
      </p:sp>
      <p:pic>
        <p:nvPicPr>
          <p:cNvPr id="6146" name="Picture 2" descr="C:\Users\Admins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85992"/>
            <a:ext cx="364333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มอง">
  <a:themeElements>
    <a:clrScheme name="มุมมอง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มุมมอง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มุมมอง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664</TotalTime>
  <Words>844</Words>
  <Application>Microsoft Office PowerPoint</Application>
  <PresentationFormat>On-screen Show (4:3)</PresentationFormat>
  <Paragraphs>284</Paragraphs>
  <Slides>35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มุมมอง</vt:lpstr>
      <vt:lpstr>Introduction</vt:lpstr>
      <vt:lpstr>Slide 2</vt:lpstr>
      <vt:lpstr>Slide 3</vt:lpstr>
      <vt:lpstr>In the lobby </vt:lpstr>
      <vt:lpstr>Slide 5</vt:lpstr>
      <vt:lpstr>Slide 6</vt:lpstr>
      <vt:lpstr>Slide 7</vt:lpstr>
      <vt:lpstr>In hotels room </vt:lpstr>
      <vt:lpstr>Slide 9</vt:lpstr>
      <vt:lpstr>Slide 10</vt:lpstr>
      <vt:lpstr>Slide 11</vt:lpstr>
      <vt:lpstr>In the restaurant  </vt:lpstr>
      <vt:lpstr>Slide 13</vt:lpstr>
      <vt:lpstr>Facilities</vt:lpstr>
      <vt:lpstr>Slide 15</vt:lpstr>
      <vt:lpstr>  </vt:lpstr>
      <vt:lpstr> Objectives</vt:lpstr>
      <vt:lpstr> Around the Hotel - facilities In hotel </vt:lpstr>
      <vt:lpstr>     -Services in the Hotel </vt:lpstr>
      <vt:lpstr>Slide 20</vt:lpstr>
      <vt:lpstr>Slide 21</vt:lpstr>
      <vt:lpstr>Listening Practice: Tell me about  the hotel</vt:lpstr>
      <vt:lpstr>Slide 23</vt:lpstr>
      <vt:lpstr>Visiting Kaohsiung</vt:lpstr>
      <vt:lpstr>Slide 25</vt:lpstr>
      <vt:lpstr>Listening Practice: I’d Like to Make a Reservation</vt:lpstr>
      <vt:lpstr>Slide 27</vt:lpstr>
      <vt:lpstr>Slide 28</vt:lpstr>
      <vt:lpstr> Language Center </vt:lpstr>
      <vt:lpstr>Slide 30</vt:lpstr>
      <vt:lpstr>Word to Practice</vt:lpstr>
      <vt:lpstr>Word to Practice</vt:lpstr>
      <vt:lpstr>Slide 33</vt:lpstr>
      <vt:lpstr>Slide 34</vt:lpstr>
      <vt:lpstr>Thank you for your attentions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HomeUser</dc:creator>
  <cp:lastModifiedBy>HP006</cp:lastModifiedBy>
  <cp:revision>93</cp:revision>
  <dcterms:created xsi:type="dcterms:W3CDTF">2014-01-18T06:10:38Z</dcterms:created>
  <dcterms:modified xsi:type="dcterms:W3CDTF">2019-01-21T04:09:05Z</dcterms:modified>
</cp:coreProperties>
</file>