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73" r:id="rId10"/>
    <p:sldId id="264" r:id="rId11"/>
    <p:sldId id="272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5" r:id="rId2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108" autoAdjust="0"/>
  </p:normalViewPr>
  <p:slideViewPr>
    <p:cSldViewPr>
      <p:cViewPr varScale="1">
        <p:scale>
          <a:sx n="87" d="100"/>
          <a:sy n="8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67F35A8-24E7-4480-85F9-54609AFFB49F}" type="datetimeFigureOut">
              <a:rPr lang="th-TH" smtClean="0"/>
              <a:t>06/01/59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47CD05DD-7154-464B-A56D-0A51BB5144DC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Corporate Social Responsibility (CSR)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By Dr. Kevin </a:t>
            </a:r>
            <a:r>
              <a:rPr lang="en-US" dirty="0" err="1" smtClean="0"/>
              <a:t>Wongleedee</a:t>
            </a:r>
            <a:endParaRPr lang="en-US" dirty="0" smtClean="0"/>
          </a:p>
          <a:p>
            <a:r>
              <a:rPr lang="en-US" dirty="0" smtClean="0"/>
              <a:t>Director of Institution of Lifelong Learning Promotion and Creativity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69900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Eight core values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Honesty</a:t>
            </a:r>
          </a:p>
          <a:p>
            <a:endParaRPr lang="en-US" dirty="0"/>
          </a:p>
          <a:p>
            <a:r>
              <a:rPr lang="en-US" dirty="0" smtClean="0"/>
              <a:t>Be candid and non-deceptive in communication and conduct.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3104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core values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Integrity</a:t>
            </a:r>
          </a:p>
          <a:p>
            <a:endParaRPr lang="en-US" dirty="0"/>
          </a:p>
          <a:p>
            <a:r>
              <a:rPr lang="en-US" dirty="0" smtClean="0"/>
              <a:t>Have the courage to contend (maintain) boldly for that which is right and reject firmly that which is wrong.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4456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core values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Fairness</a:t>
            </a:r>
          </a:p>
          <a:p>
            <a:endParaRPr lang="en-US" dirty="0"/>
          </a:p>
          <a:p>
            <a:r>
              <a:rPr lang="en-US" dirty="0" smtClean="0"/>
              <a:t>Be responsible, open-minded, not bias in all your actions.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87162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core values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Accountability</a:t>
            </a:r>
          </a:p>
          <a:p>
            <a:endParaRPr lang="en-US" dirty="0" smtClean="0"/>
          </a:p>
          <a:p>
            <a:r>
              <a:rPr lang="en-US" dirty="0" smtClean="0"/>
              <a:t>Accept responsibility for your actions.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383957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core values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Consideration of others</a:t>
            </a:r>
          </a:p>
          <a:p>
            <a:endParaRPr lang="en-US" dirty="0"/>
          </a:p>
          <a:p>
            <a:r>
              <a:rPr lang="en-US" dirty="0" smtClean="0"/>
              <a:t>Respect the dignity, rights, safety, personal property of others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766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core values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6. Pursuit of excellence</a:t>
            </a:r>
          </a:p>
          <a:p>
            <a:endParaRPr lang="en-US" dirty="0"/>
          </a:p>
          <a:p>
            <a:r>
              <a:rPr lang="en-US" dirty="0" smtClean="0"/>
              <a:t>Consistently apply diligence, perseverance, attention to detail, and good work habits to ensure high quality standard.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33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core values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7. Reliability</a:t>
            </a:r>
          </a:p>
          <a:p>
            <a:endParaRPr lang="en-US" dirty="0"/>
          </a:p>
          <a:p>
            <a:r>
              <a:rPr lang="en-US" dirty="0" smtClean="0"/>
              <a:t>Only make realistic commitment and follow through on the  commitment you make.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5823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Eight core values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8. Environmental concerns</a:t>
            </a:r>
          </a:p>
          <a:p>
            <a:endParaRPr lang="en-US" dirty="0"/>
          </a:p>
          <a:p>
            <a:r>
              <a:rPr lang="en-US" dirty="0" smtClean="0"/>
              <a:t>Be friendly to the environment in the company and society.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59649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Table 1. Test yourself</a:t>
            </a:r>
            <a:endParaRPr lang="th-T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09763"/>
              </p:ext>
            </p:extLst>
          </p:nvPr>
        </p:nvGraphicFramePr>
        <p:xfrm>
          <a:off x="1042988" y="2324100"/>
          <a:ext cx="6777037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0975"/>
                <a:gridCol w="948772"/>
                <a:gridCol w="957290"/>
              </a:tblGrid>
              <a:tr h="370840"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th-TH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</a:t>
                      </a:r>
                      <a:endParaRPr lang="th-TH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I prefer not to depend on anyone else to get things done.</a:t>
                      </a:r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 I appreciate</a:t>
                      </a:r>
                      <a:r>
                        <a:rPr lang="en-US" sz="1200" baseline="0" dirty="0" smtClean="0"/>
                        <a:t> that I am a special person.</a:t>
                      </a:r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3. I help</a:t>
                      </a:r>
                      <a:r>
                        <a:rPr lang="en-US" sz="1200" baseline="0" dirty="0" smtClean="0"/>
                        <a:t> orient new people even though it is not required.</a:t>
                      </a:r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4. I like to be the center of</a:t>
                      </a:r>
                      <a:r>
                        <a:rPr lang="en-US" sz="1200" baseline="0" dirty="0" smtClean="0"/>
                        <a:t> attention.</a:t>
                      </a:r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5. I am always</a:t>
                      </a:r>
                      <a:r>
                        <a:rPr lang="en-US" sz="1200" baseline="0" dirty="0" smtClean="0"/>
                        <a:t>  ready to lend a helping hand to those around me.</a:t>
                      </a:r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7. I am quick</a:t>
                      </a:r>
                      <a:r>
                        <a:rPr lang="en-US" sz="1200" baseline="0" dirty="0" smtClean="0"/>
                        <a:t> interrupt some one to make my point.</a:t>
                      </a:r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 I frequency interrupt someone to make my point.</a:t>
                      </a:r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 dirty="0"/>
                    </a:p>
                  </a:txBody>
                  <a:tcPr marL="75300" marR="7530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9. I often</a:t>
                      </a:r>
                      <a:r>
                        <a:rPr lang="en-US" sz="1200" baseline="0" dirty="0" smtClean="0"/>
                        <a:t> have to admit that people around me are not very competent. </a:t>
                      </a:r>
                      <a:endParaRPr lang="th-TH" sz="1200" dirty="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/>
                    </a:p>
                  </a:txBody>
                  <a:tcPr marL="75300" marR="75300"/>
                </a:tc>
                <a:tc>
                  <a:txBody>
                    <a:bodyPr/>
                    <a:lstStyle/>
                    <a:p>
                      <a:endParaRPr lang="th-TH" sz="1200" dirty="0"/>
                    </a:p>
                  </a:txBody>
                  <a:tcPr marL="75300" marR="753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709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1. What is corporate social responsibility (CSR)? </a:t>
            </a:r>
          </a:p>
          <a:p>
            <a:r>
              <a:rPr lang="en-US" dirty="0" smtClean="0"/>
              <a:t>2. List and explain four levels of CSR with your own example for each level.</a:t>
            </a:r>
          </a:p>
          <a:p>
            <a:r>
              <a:rPr lang="en-US" dirty="0" smtClean="0"/>
              <a:t>3. List and explain eight core values of the company. </a:t>
            </a:r>
          </a:p>
          <a:p>
            <a:r>
              <a:rPr lang="en-US" dirty="0" smtClean="0"/>
              <a:t>4. Table 1 shows that the person is not a good teamwork if he or she chooses “yes” on the questions. In your opinion, suggest at least five ways to be a good teamwork.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25553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corporate social responsibility (CSR) ?</a:t>
            </a:r>
            <a:endParaRPr lang="th-TH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2400" dirty="0" smtClean="0"/>
          </a:p>
          <a:p>
            <a:endParaRPr lang="en-US" sz="2400" dirty="0"/>
          </a:p>
          <a:p>
            <a:r>
              <a:rPr lang="en-US" sz="2400" dirty="0" smtClean="0"/>
              <a:t>CSR is management’s obligation to make choices and take actions that will contribute to the welfare and interests of society as well as the organization</a:t>
            </a:r>
            <a:r>
              <a:rPr lang="en-US" dirty="0" smtClean="0"/>
              <a:t>.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450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total corporate social responsibility?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Total corporate social responsibility is a model indicates that there are four levels of responsibility for any business institutions.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22811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levels of CSR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1. Economic responsibility</a:t>
            </a:r>
          </a:p>
          <a:p>
            <a:endParaRPr lang="en-US" dirty="0" smtClean="0"/>
          </a:p>
          <a:p>
            <a:r>
              <a:rPr lang="en-US" dirty="0" smtClean="0"/>
              <a:t>The first and the most important responsibility of any business institution is to maximize profit for its owners and shareholders. </a:t>
            </a:r>
          </a:p>
          <a:p>
            <a:endParaRPr lang="en-US" dirty="0"/>
          </a:p>
          <a:p>
            <a:r>
              <a:rPr lang="en-US" dirty="0" smtClean="0"/>
              <a:t>For example, OICHI company aims to increase 20 percent of its profit by the end of 2016.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15240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</a:t>
            </a:r>
            <a:r>
              <a:rPr lang="en-US" dirty="0"/>
              <a:t>levels of CSR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2. Legal Responsibility</a:t>
            </a:r>
          </a:p>
          <a:p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second </a:t>
            </a:r>
            <a:r>
              <a:rPr lang="en-US" dirty="0"/>
              <a:t>responsibility of any business institution </a:t>
            </a:r>
            <a:r>
              <a:rPr lang="en-US" dirty="0" smtClean="0"/>
              <a:t>is to obey laws of the nation and avoid any illegal acts.</a:t>
            </a:r>
          </a:p>
          <a:p>
            <a:endParaRPr lang="en-US" dirty="0"/>
          </a:p>
          <a:p>
            <a:r>
              <a:rPr lang="en-US" dirty="0" smtClean="0"/>
              <a:t>For example, True Company paid all income taxes last years and did not try to cook up number to evade taxes.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92879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levels of CSR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3. Ethical Responsibility</a:t>
            </a:r>
          </a:p>
          <a:p>
            <a:endParaRPr lang="en-US" dirty="0" smtClean="0"/>
          </a:p>
          <a:p>
            <a:r>
              <a:rPr lang="en-US" dirty="0"/>
              <a:t>The </a:t>
            </a:r>
            <a:r>
              <a:rPr lang="en-US" dirty="0" smtClean="0"/>
              <a:t>third </a:t>
            </a:r>
            <a:r>
              <a:rPr lang="en-US" dirty="0"/>
              <a:t>responsibility of any business institution </a:t>
            </a:r>
            <a:r>
              <a:rPr lang="en-US" dirty="0" smtClean="0"/>
              <a:t>is to have ethical responsibility.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For example, Toyota Company offers fair wage to their employees.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3878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Four </a:t>
            </a:r>
            <a:r>
              <a:rPr lang="en-US" dirty="0"/>
              <a:t>levels of CSR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4. Discretionary Responsibility</a:t>
            </a:r>
          </a:p>
          <a:p>
            <a:endParaRPr lang="en-US" dirty="0"/>
          </a:p>
          <a:p>
            <a:r>
              <a:rPr lang="en-US" dirty="0" smtClean="0"/>
              <a:t>The fourth </a:t>
            </a:r>
            <a:r>
              <a:rPr lang="en-US" dirty="0"/>
              <a:t>responsibility of any business institution is </a:t>
            </a:r>
            <a:r>
              <a:rPr lang="en-US" dirty="0" smtClean="0"/>
              <a:t>to be discretionary responsibility.</a:t>
            </a:r>
          </a:p>
          <a:p>
            <a:endParaRPr lang="en-US" dirty="0" smtClean="0"/>
          </a:p>
          <a:p>
            <a:r>
              <a:rPr lang="en-US" dirty="0" smtClean="0"/>
              <a:t>For example, Channel Three often donates food, water, and money to flood victims.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798174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the company teach their employees to be ethical?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Employees need to understand the eight core values of the company that are intended to guide employees on…</a:t>
            </a:r>
          </a:p>
          <a:p>
            <a:r>
              <a:rPr lang="en-US" dirty="0" smtClean="0"/>
              <a:t>- how to treat one another</a:t>
            </a:r>
          </a:p>
          <a:p>
            <a:r>
              <a:rPr lang="en-US" dirty="0" smtClean="0"/>
              <a:t>- how to deal with customers</a:t>
            </a:r>
          </a:p>
          <a:p>
            <a:r>
              <a:rPr lang="en-US" dirty="0" smtClean="0"/>
              <a:t>- how to respond to other stakeholders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64574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code of ethics?</a:t>
            </a:r>
            <a:endParaRPr lang="th-TH" dirty="0"/>
          </a:p>
        </p:txBody>
      </p:sp>
      <p:sp>
        <p:nvSpPr>
          <p:cNvPr id="2" name="Content Placeholder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Code of ethics state the </a:t>
            </a:r>
            <a:r>
              <a:rPr lang="en-US" dirty="0" smtClean="0">
                <a:solidFill>
                  <a:srgbClr val="FF0000"/>
                </a:solidFill>
              </a:rPr>
              <a:t>values</a:t>
            </a:r>
            <a:r>
              <a:rPr lang="en-US" dirty="0" smtClean="0"/>
              <a:t> or behaviors expected in the company.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14688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58</TotalTime>
  <Words>672</Words>
  <Application>Microsoft Office PowerPoint</Application>
  <PresentationFormat>On-screen Show (4:3)</PresentationFormat>
  <Paragraphs>88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Austin</vt:lpstr>
      <vt:lpstr>Corporate Social Responsibility (CSR)</vt:lpstr>
      <vt:lpstr>What is corporate social responsibility (CSR) ?</vt:lpstr>
      <vt:lpstr>What are total corporate social responsibility?</vt:lpstr>
      <vt:lpstr>Four levels of CSR</vt:lpstr>
      <vt:lpstr>Four levels of CSR</vt:lpstr>
      <vt:lpstr>Four levels of CSR</vt:lpstr>
      <vt:lpstr>Four levels of CSR</vt:lpstr>
      <vt:lpstr>How the company teach their employees to be ethical?</vt:lpstr>
      <vt:lpstr>What is code of ethics?</vt:lpstr>
      <vt:lpstr>Eight core values</vt:lpstr>
      <vt:lpstr>Eight core values</vt:lpstr>
      <vt:lpstr>Eight core values</vt:lpstr>
      <vt:lpstr>Eight core values</vt:lpstr>
      <vt:lpstr>Eight core values</vt:lpstr>
      <vt:lpstr>Eight core values</vt:lpstr>
      <vt:lpstr>Eight core values</vt:lpstr>
      <vt:lpstr>Eight core values</vt:lpstr>
      <vt:lpstr> Table 1. Test yourself</vt:lpstr>
      <vt:lpstr>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Social Responsibility (CSR)</dc:title>
  <dc:creator>ilpc-lemel03</dc:creator>
  <cp:lastModifiedBy>ilpc-lemel03</cp:lastModifiedBy>
  <cp:revision>11</cp:revision>
  <dcterms:created xsi:type="dcterms:W3CDTF">2016-01-06T03:16:05Z</dcterms:created>
  <dcterms:modified xsi:type="dcterms:W3CDTF">2016-01-06T04:14:36Z</dcterms:modified>
</cp:coreProperties>
</file>