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8" r:id="rId3"/>
    <p:sldId id="277" r:id="rId4"/>
    <p:sldId id="260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68" r:id="rId15"/>
    <p:sldId id="275" r:id="rId16"/>
    <p:sldId id="269" r:id="rId17"/>
    <p:sldId id="270" r:id="rId18"/>
    <p:sldId id="271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3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1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12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69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565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65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17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6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3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2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23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9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8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52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5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8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Strategic Management:</a:t>
            </a:r>
            <a:br>
              <a:rPr lang="en-US" smtClean="0"/>
            </a:br>
            <a:r>
              <a:rPr lang="en-US" smtClean="0"/>
              <a:t>Leadership </a:t>
            </a:r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Asst. Prof. Dr. Kevin </a:t>
            </a:r>
            <a:r>
              <a:rPr lang="en-US" dirty="0" err="1" smtClean="0"/>
              <a:t>Wongleedee</a:t>
            </a:r>
            <a:endParaRPr lang="en-US" dirty="0" smtClean="0"/>
          </a:p>
          <a:p>
            <a:r>
              <a:rPr lang="en-US" dirty="0" smtClean="0"/>
              <a:t>Director of ILPC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10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power of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smtClean="0"/>
              <a:t>Reward Power</a:t>
            </a:r>
            <a:r>
              <a:rPr lang="en-US" dirty="0" smtClean="0"/>
              <a:t> – the power to give a reward such as bonus, salary, parking space, any promotion, and……..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3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power of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b="1" dirty="0" smtClean="0"/>
              <a:t>Legitimate power </a:t>
            </a:r>
            <a:r>
              <a:rPr lang="en-US" dirty="0" smtClean="0"/>
              <a:t>– the power from holding a high position such as being director, being chief policeman, being a chairman, being the president, being the Prime Minister and…….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1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power of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Coercive power </a:t>
            </a:r>
            <a:r>
              <a:rPr lang="en-US" dirty="0" smtClean="0"/>
              <a:t>– the power to punish employees or subordinations such as power to evaluate, power to terminate employees, power to end contracts. And…….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2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problems of too much leadership?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8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1. Structural </a:t>
            </a:r>
            <a:r>
              <a:rPr lang="en-US" altLang="en-US" dirty="0"/>
              <a:t>rigidity often causes managers to </a:t>
            </a:r>
            <a:r>
              <a:rPr lang="en-US" altLang="en-US" dirty="0" smtClean="0"/>
              <a:t>over-manage </a:t>
            </a:r>
            <a:r>
              <a:rPr lang="en-US" altLang="en-US" dirty="0"/>
              <a:t>– to lead too much</a:t>
            </a:r>
            <a:r>
              <a:rPr lang="en-US" altLang="en-US" dirty="0" smtClean="0"/>
              <a:t>. This will cause a slow process of decision making</a:t>
            </a:r>
          </a:p>
          <a:p>
            <a:endParaRPr lang="en-US" altLang="en-US" dirty="0"/>
          </a:p>
          <a:p>
            <a:r>
              <a:rPr lang="en-US" altLang="en-US" dirty="0" smtClean="0"/>
              <a:t>2. “Micromanage</a:t>
            </a:r>
            <a:r>
              <a:rPr lang="en-US" altLang="en-US" dirty="0"/>
              <a:t>” is the pejorative term for supervising too closely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micromanagement </a:t>
            </a:r>
            <a:r>
              <a:rPr lang="en-US" altLang="en-US" dirty="0" smtClean="0"/>
              <a:t>means to refuse or not </a:t>
            </a:r>
            <a:r>
              <a:rPr lang="en-US" altLang="en-US" dirty="0"/>
              <a:t>to allow subordinates to have any real authority or responsibility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3. Managers </a:t>
            </a:r>
            <a:r>
              <a:rPr lang="en-US" altLang="en-US" dirty="0"/>
              <a:t>then have no time to develop long-term strategy or overall vision.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4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three important leadership skills?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5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500" b="1" u="sng" dirty="0"/>
              <a:t>Technical Skills</a:t>
            </a:r>
            <a:r>
              <a:rPr lang="en-US" altLang="en-US" sz="2500" b="1" dirty="0"/>
              <a:t> – What you study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Methods, processes, procedures; ability to use tools or operate equipment</a:t>
            </a:r>
          </a:p>
          <a:p>
            <a:pPr>
              <a:lnSpc>
                <a:spcPct val="90000"/>
              </a:lnSpc>
            </a:pPr>
            <a:r>
              <a:rPr lang="en-US" altLang="en-US" sz="2500" b="1" u="sng" dirty="0"/>
              <a:t>Conceptual Skills</a:t>
            </a:r>
            <a:r>
              <a:rPr lang="en-US" altLang="en-US" sz="2500" b="1" dirty="0"/>
              <a:t> – Ability to analyze situations and generate ideas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Analyzing situations, thinking logically, combining concepts and ideas into a workable relationship</a:t>
            </a:r>
          </a:p>
          <a:p>
            <a:pPr>
              <a:lnSpc>
                <a:spcPct val="90000"/>
              </a:lnSpc>
            </a:pPr>
            <a:r>
              <a:rPr lang="en-US" altLang="en-US" sz="2500" b="1" u="sng" dirty="0"/>
              <a:t>Human Relations skills</a:t>
            </a:r>
            <a:r>
              <a:rPr lang="en-US" altLang="en-US" sz="2500" b="1" dirty="0"/>
              <a:t> – Understanding and ability to work with people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Interpersonal processes, communication skills, cooperation, attitude, motivational 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48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Leaders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Innovate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Eye the </a:t>
            </a:r>
            <a:r>
              <a:rPr lang="en-US" altLang="en-US" dirty="0" smtClean="0"/>
              <a:t>horizons (focus on future)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Originate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Do the right thing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Focus on being </a:t>
            </a:r>
            <a:r>
              <a:rPr lang="en-US" altLang="en-US" i="1" dirty="0" smtClean="0"/>
              <a:t>effective (finish the job on schedule)</a:t>
            </a:r>
            <a:endParaRPr lang="en-US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76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Managers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 smtClean="0"/>
              <a:t>Administer (day to day)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Eye the bottom </a:t>
            </a:r>
            <a:r>
              <a:rPr lang="en-US" altLang="en-US" dirty="0" smtClean="0"/>
              <a:t>line (profit)</a:t>
            </a: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Imitate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Do things right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Focus on being </a:t>
            </a:r>
            <a:r>
              <a:rPr lang="en-US" altLang="en-US" i="1" dirty="0" smtClean="0"/>
              <a:t>efficient (finish the job with less cost and time)</a:t>
            </a:r>
            <a:endParaRPr lang="en-US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75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Explain three important leadership skills.</a:t>
            </a:r>
          </a:p>
          <a:p>
            <a:r>
              <a:rPr lang="en-US" dirty="0" smtClean="0"/>
              <a:t>2. What are the differences between leader and manager?</a:t>
            </a:r>
          </a:p>
          <a:p>
            <a:r>
              <a:rPr lang="en-US" dirty="0" smtClean="0"/>
              <a:t>3.  What are problems of too much leadership?</a:t>
            </a:r>
          </a:p>
          <a:p>
            <a:r>
              <a:rPr lang="en-US" dirty="0" smtClean="0"/>
              <a:t>4.  Explain five powers of leader. </a:t>
            </a:r>
          </a:p>
          <a:p>
            <a:r>
              <a:rPr lang="en-US" dirty="0" smtClean="0"/>
              <a:t>5. Explain the differences between extrinsic motivation and intrinsic motivation.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0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motivate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Figure out what makes them happy or fear (Understand the rewards and punishment)</a:t>
            </a:r>
          </a:p>
          <a:p>
            <a:endParaRPr lang="en-US" dirty="0" smtClean="0"/>
          </a:p>
          <a:p>
            <a:r>
              <a:rPr lang="en-US" dirty="0" smtClean="0"/>
              <a:t>2. Give clear expectations of them  (Set Goals in details)</a:t>
            </a:r>
          </a:p>
          <a:p>
            <a:endParaRPr lang="en-US" dirty="0" smtClean="0"/>
          </a:p>
          <a:p>
            <a:r>
              <a:rPr lang="en-US" dirty="0" smtClean="0"/>
              <a:t>3. Consistent reinforcement and consequences (Continue and being serious with rewards and punishment)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3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Presentation (Students will present after the midterm exam.)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You are required to interview any manager of reputable company in English. You must have a recent photo of the manager standing with you in front of his or her office. </a:t>
            </a:r>
          </a:p>
          <a:p>
            <a:r>
              <a:rPr lang="en-US" dirty="0" smtClean="0"/>
              <a:t>2. Five questions of your interview</a:t>
            </a:r>
          </a:p>
          <a:p>
            <a:r>
              <a:rPr lang="en-US" dirty="0" smtClean="0"/>
              <a:t>                    - What is your education background?</a:t>
            </a:r>
          </a:p>
          <a:p>
            <a:r>
              <a:rPr lang="en-US" dirty="0" smtClean="0"/>
              <a:t>                    - What are your main duties? (5 duties)</a:t>
            </a:r>
          </a:p>
          <a:p>
            <a:r>
              <a:rPr lang="en-US" dirty="0" smtClean="0"/>
              <a:t>                    - What are your five strengths?</a:t>
            </a:r>
          </a:p>
          <a:p>
            <a:r>
              <a:rPr lang="en-US" dirty="0" smtClean="0"/>
              <a:t>                    - What are your major accomplishments? ( at least 2                          accomplishments related to job position)</a:t>
            </a:r>
          </a:p>
          <a:p>
            <a:r>
              <a:rPr lang="en-US" dirty="0" smtClean="0"/>
              <a:t>                    - As a manager, what is your major plan for the next year?</a:t>
            </a:r>
          </a:p>
          <a:p>
            <a:r>
              <a:rPr lang="en-US" dirty="0" smtClean="0"/>
              <a:t>3. Do SWOT analysis of the company of this manager with five items for each S, W, O, and 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4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Behavior with </a:t>
            </a:r>
            <a:br>
              <a:rPr lang="en-US" dirty="0" smtClean="0"/>
            </a:br>
            <a:r>
              <a:rPr lang="en-US" dirty="0" smtClean="0"/>
              <a:t>rewards and punishments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Rewards</a:t>
            </a:r>
            <a:r>
              <a:rPr lang="en-US" dirty="0" smtClean="0"/>
              <a:t> – it is a positive reinforcement of behavior by offering compliment, bonus, more power and authority.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Punishment</a:t>
            </a:r>
            <a:r>
              <a:rPr lang="en-US" dirty="0" smtClean="0"/>
              <a:t> – it is a negative way to prevent unwanted behavior by using reprimands, withholding of raises, move to other positions or department, termination.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5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 smtClean="0"/>
              <a:t>Extrinsic motivation</a:t>
            </a:r>
          </a:p>
          <a:p>
            <a:r>
              <a:rPr lang="en-US" dirty="0"/>
              <a:t> </a:t>
            </a:r>
            <a:r>
              <a:rPr lang="en-US" dirty="0" smtClean="0"/>
              <a:t>Factors of motivation came from external environment such as salary, bonus, benefits, and job perks.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="1" dirty="0" smtClean="0"/>
              <a:t>. Intrinsic motivation</a:t>
            </a:r>
          </a:p>
          <a:p>
            <a:r>
              <a:rPr lang="en-US" dirty="0" smtClean="0"/>
              <a:t>Factors of motivation came from internal environment such as job description, duties, tasks, power, and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1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to increase sales by 20 %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Motivation:</a:t>
            </a:r>
          </a:p>
          <a:p>
            <a:endParaRPr lang="en-US" sz="3600" dirty="0" smtClean="0"/>
          </a:p>
          <a:p>
            <a:r>
              <a:rPr lang="en-US" b="1" dirty="0" smtClean="0"/>
              <a:t>Extrinsic motivation </a:t>
            </a:r>
            <a:r>
              <a:rPr lang="en-US" dirty="0" smtClean="0"/>
              <a:t>– offer a bonus of 10,000 baht for those who can meet the sales target increase by 20%</a:t>
            </a:r>
          </a:p>
          <a:p>
            <a:endParaRPr lang="en-US" dirty="0"/>
          </a:p>
          <a:p>
            <a:r>
              <a:rPr lang="en-US" b="1" dirty="0" smtClean="0"/>
              <a:t>Intrinsic motivation </a:t>
            </a:r>
            <a:r>
              <a:rPr lang="en-US" dirty="0" smtClean="0"/>
              <a:t>– offer a chance for promotion to be a new team leader for those who can make the highest sales increase above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9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Successful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 Stimulation</a:t>
            </a:r>
          </a:p>
          <a:p>
            <a:r>
              <a:rPr lang="en-US" dirty="0" smtClean="0"/>
              <a:t>Energy and Enthusiasm</a:t>
            </a:r>
          </a:p>
          <a:p>
            <a:r>
              <a:rPr lang="en-US" dirty="0" smtClean="0"/>
              <a:t>Self-confidence</a:t>
            </a:r>
          </a:p>
          <a:p>
            <a:r>
              <a:rPr lang="en-US" dirty="0" smtClean="0"/>
              <a:t>Assertiveness</a:t>
            </a:r>
          </a:p>
          <a:p>
            <a:r>
              <a:rPr lang="en-US" dirty="0" smtClean="0"/>
              <a:t>Dominance</a:t>
            </a:r>
          </a:p>
          <a:p>
            <a:r>
              <a:rPr lang="en-US" dirty="0" smtClean="0"/>
              <a:t>Effective use of motivational tools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People skills</a:t>
            </a:r>
          </a:p>
          <a:p>
            <a:r>
              <a:rPr lang="en-US" dirty="0" smtClean="0"/>
              <a:t>Superior personality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3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power of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="1" dirty="0" smtClean="0"/>
              <a:t>. Expert power </a:t>
            </a:r>
            <a:r>
              <a:rPr lang="en-US" dirty="0" smtClean="0"/>
              <a:t>– the power of direct knowledge, being an expert, have a long experiences, old hands, have Ph.D., Being a Doctor, and…..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power of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b="1" dirty="0" smtClean="0"/>
              <a:t>Referent Power </a:t>
            </a:r>
            <a:r>
              <a:rPr lang="en-US" dirty="0" smtClean="0"/>
              <a:t>– the power from individual characteristics such as being tough, being talkative, have a convincing voices,  very handsome, look good, being so smart, and…..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995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832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Wisp</vt:lpstr>
      <vt:lpstr>Strategic Management: Leadership part one</vt:lpstr>
      <vt:lpstr>Three ways to motivate employees</vt:lpstr>
      <vt:lpstr>Individual Presentation (Students will present after the midterm exam.) </vt:lpstr>
      <vt:lpstr>Changing Behavior with  rewards and punishments</vt:lpstr>
      <vt:lpstr>Types of motivation</vt:lpstr>
      <vt:lpstr>Goal: to increase sales by 20 %</vt:lpstr>
      <vt:lpstr>Qualities of Successful Leaders</vt:lpstr>
      <vt:lpstr>Five power of leaders</vt:lpstr>
      <vt:lpstr>Five power of leaders</vt:lpstr>
      <vt:lpstr>Five power of leaders</vt:lpstr>
      <vt:lpstr>Five power of leaders</vt:lpstr>
      <vt:lpstr>Five power of leaders</vt:lpstr>
      <vt:lpstr>What are problems of too much leadership?</vt:lpstr>
      <vt:lpstr>Too much leadership</vt:lpstr>
      <vt:lpstr>What are three important leadership skills?</vt:lpstr>
      <vt:lpstr>Leadership skills</vt:lpstr>
      <vt:lpstr>Leaders</vt:lpstr>
      <vt:lpstr>Managers</vt:lpstr>
      <vt:lpstr>Assignment #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part one</dc:title>
  <dc:creator>ILPC-Director</dc:creator>
  <cp:lastModifiedBy>ILPC-Director</cp:lastModifiedBy>
  <cp:revision>10</cp:revision>
  <dcterms:created xsi:type="dcterms:W3CDTF">2018-09-27T04:52:14Z</dcterms:created>
  <dcterms:modified xsi:type="dcterms:W3CDTF">2018-09-27T06:20:10Z</dcterms:modified>
</cp:coreProperties>
</file>