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sldIdLst>
    <p:sldId id="271" r:id="rId2"/>
    <p:sldId id="276" r:id="rId3"/>
    <p:sldId id="277" r:id="rId4"/>
    <p:sldId id="278" r:id="rId5"/>
    <p:sldId id="265" r:id="rId6"/>
    <p:sldId id="267" r:id="rId7"/>
    <p:sldId id="268" r:id="rId8"/>
    <p:sldId id="269" r:id="rId9"/>
    <p:sldId id="270" r:id="rId10"/>
    <p:sldId id="257" r:id="rId11"/>
    <p:sldId id="258" r:id="rId12"/>
    <p:sldId id="279" r:id="rId13"/>
    <p:sldId id="280" r:id="rId14"/>
    <p:sldId id="281" r:id="rId15"/>
    <p:sldId id="282" r:id="rId16"/>
    <p:sldId id="259" r:id="rId17"/>
    <p:sldId id="260" r:id="rId18"/>
    <p:sldId id="272" r:id="rId19"/>
    <p:sldId id="261" r:id="rId20"/>
    <p:sldId id="262" r:id="rId21"/>
    <p:sldId id="263" r:id="rId22"/>
    <p:sldId id="264" r:id="rId23"/>
    <p:sldId id="274"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1"/>
    <p:restoredTop sz="94651"/>
  </p:normalViewPr>
  <p:slideViewPr>
    <p:cSldViewPr snapToGrid="0" snapToObjects="1">
      <p:cViewPr>
        <p:scale>
          <a:sx n="82" d="100"/>
          <a:sy n="82" d="100"/>
        </p:scale>
        <p:origin x="1512" y="1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672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683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257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6/5/22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867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94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6/5/22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093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6/5/22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0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6/5/22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120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679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182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1456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6/5/22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6602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h.jobsdb.com/th/job-list/transportation-logistics/airline/1" TargetMode="External"/><Relationship Id="rId3" Type="http://schemas.openxmlformats.org/officeDocument/2006/relationships/hyperlink" Target="https://careers.qatarairways.com/global/en/job/220000CY/Customer-Experience-Cabin-Crew-Recruitment-Bangkok-Thailand-202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picejet.com/careers.aspx" TargetMode="External"/><Relationship Id="rId4" Type="http://schemas.openxmlformats.org/officeDocument/2006/relationships/hyperlink" Target="https://www.goair.in/careers/" TargetMode="External"/><Relationship Id="rId5" Type="http://schemas.openxmlformats.org/officeDocument/2006/relationships/hyperlink" Target="http://www.airindia.in/careers.htm" TargetMode="External"/><Relationship Id="rId6" Type="http://schemas.openxmlformats.org/officeDocument/2006/relationships/hyperlink" Target="https://careers.airasia.com/" TargetMode="External"/><Relationship Id="rId7" Type="http://schemas.openxmlformats.org/officeDocument/2006/relationships/hyperlink" Target="http://www.jetairways.com/insolvencyproceedings/" TargetMode="External"/><Relationship Id="rId8" Type="http://schemas.openxmlformats.org/officeDocument/2006/relationships/hyperlink" Target="https://www.airvistara.com/trip/careers" TargetMode="External"/><Relationship Id="rId9" Type="http://schemas.openxmlformats.org/officeDocument/2006/relationships/hyperlink" Target="https://airasia.eightfold.ai/careers" TargetMode="External"/><Relationship Id="rId1" Type="http://schemas.openxmlformats.org/officeDocument/2006/relationships/slideLayout" Target="../slideLayouts/slideLayout2.xml"/><Relationship Id="rId2" Type="http://schemas.openxmlformats.org/officeDocument/2006/relationships/hyperlink" Target="https://goindigo.app.param.ai/job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rline Jobs 2022 12th Pass Apply Online | Jobs Near Me For 12th 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272" y="341524"/>
            <a:ext cx="11842788" cy="59931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45474" y="0"/>
            <a:ext cx="11009523" cy="180193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smtClean="0">
                <a:latin typeface="Arial Rounded MT Bold" charset="0"/>
                <a:ea typeface="Arial Rounded MT Bold" charset="0"/>
                <a:cs typeface="Arial Rounded MT Bold" charset="0"/>
              </a:rPr>
              <a:t>IAC 2205 </a:t>
            </a:r>
            <a:br>
              <a:rPr lang="en-US" sz="4800" b="1" dirty="0" smtClean="0">
                <a:latin typeface="Arial Rounded MT Bold" charset="0"/>
                <a:ea typeface="Arial Rounded MT Bold" charset="0"/>
                <a:cs typeface="Arial Rounded MT Bold" charset="0"/>
              </a:rPr>
            </a:br>
            <a:r>
              <a:rPr lang="en-US" sz="4800" b="1" dirty="0" smtClean="0">
                <a:latin typeface="Arial Rounded MT Bold" charset="0"/>
                <a:ea typeface="Arial Rounded MT Bold" charset="0"/>
                <a:cs typeface="Arial Rounded MT Bold" charset="0"/>
              </a:rPr>
              <a:t>English for airline career preparation </a:t>
            </a:r>
          </a:p>
        </p:txBody>
      </p:sp>
      <p:sp>
        <p:nvSpPr>
          <p:cNvPr id="4" name="TextBox 3"/>
          <p:cNvSpPr txBox="1"/>
          <p:nvPr/>
        </p:nvSpPr>
        <p:spPr>
          <a:xfrm>
            <a:off x="3778786" y="6273225"/>
            <a:ext cx="7349246" cy="584775"/>
          </a:xfrm>
          <a:prstGeom prst="rect">
            <a:avLst/>
          </a:prstGeom>
          <a:noFill/>
        </p:spPr>
        <p:txBody>
          <a:bodyPr wrap="square" rtlCol="0">
            <a:spAutoFit/>
          </a:bodyPr>
          <a:lstStyle/>
          <a:p>
            <a:r>
              <a:rPr lang="en-US" sz="3200" smtClean="0">
                <a:latin typeface="Arial Rounded MT Bold" charset="0"/>
                <a:ea typeface="Arial Rounded MT Bold" charset="0"/>
                <a:cs typeface="Arial Rounded MT Bold" charset="0"/>
              </a:rPr>
              <a:t>Unit 1: Job </a:t>
            </a:r>
            <a:r>
              <a:rPr lang="en-US" sz="3200" dirty="0" smtClean="0">
                <a:latin typeface="Arial Rounded MT Bold" charset="0"/>
                <a:ea typeface="Arial Rounded MT Bold" charset="0"/>
                <a:cs typeface="Arial Rounded MT Bold" charset="0"/>
              </a:rPr>
              <a:t>Advertisement</a:t>
            </a:r>
            <a:endParaRPr lang="en-US" sz="3200"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95777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ervice-cdn.seek.com.au/2c35a854f4f162c62713ac7f68ccb18dd279ce9e/a868bcb8fbb284f4e8301904535744d488ea93c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24158"/>
            <a:ext cx="10515600" cy="355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34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2"/>
              </a:rPr>
              <a:t>https://th.jobsdb.com/th/job-list/transportation-logistics/airline/1</a:t>
            </a:r>
            <a:endParaRPr lang="en-US" dirty="0" smtClean="0"/>
          </a:p>
          <a:p>
            <a:endParaRPr lang="en-US" dirty="0"/>
          </a:p>
          <a:p>
            <a:r>
              <a:rPr lang="en-US" dirty="0" smtClean="0">
                <a:hlinkClick r:id="rId3"/>
              </a:rPr>
              <a:t>https://</a:t>
            </a:r>
            <a:r>
              <a:rPr lang="en-US" dirty="0" err="1" smtClean="0">
                <a:hlinkClick r:id="rId3"/>
              </a:rPr>
              <a:t>careers.qatarairways.com</a:t>
            </a:r>
            <a:r>
              <a:rPr lang="en-US" dirty="0" smtClean="0">
                <a:hlinkClick r:id="rId3"/>
              </a:rPr>
              <a:t>/global/</a:t>
            </a:r>
            <a:r>
              <a:rPr lang="en-US" dirty="0" err="1" smtClean="0">
                <a:hlinkClick r:id="rId3"/>
              </a:rPr>
              <a:t>en</a:t>
            </a:r>
            <a:r>
              <a:rPr lang="en-US" dirty="0" smtClean="0">
                <a:hlinkClick r:id="rId3"/>
              </a:rPr>
              <a:t>/job/220000CY/Customer-Experience-Cabin-Crew-Recruitment-Bangkok-Thailand-2022</a:t>
            </a:r>
            <a:endParaRPr lang="en-US" dirty="0"/>
          </a:p>
        </p:txBody>
      </p:sp>
    </p:spTree>
    <p:extLst>
      <p:ext uri="{BB962C8B-B14F-4D97-AF65-F5344CB8AC3E}">
        <p14:creationId xmlns:p14="http://schemas.microsoft.com/office/powerpoint/2010/main" val="466883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417" y="573437"/>
            <a:ext cx="10594383" cy="5603526"/>
          </a:xfrm>
        </p:spPr>
        <p:txBody>
          <a:bodyPr/>
          <a:lstStyle/>
          <a:p>
            <a:r>
              <a:rPr lang="en-US" b="1" dirty="0"/>
              <a:t>Flight Attendant responsibilities include:</a:t>
            </a:r>
          </a:p>
          <a:p>
            <a:r>
              <a:rPr lang="en-US" dirty="0"/>
              <a:t>Providing information, guidance, and assistance for safety and comfort to passengers on board aircraft</a:t>
            </a:r>
          </a:p>
          <a:p>
            <a:r>
              <a:rPr lang="en-US" dirty="0"/>
              <a:t>Attending the “brief” and act on it</a:t>
            </a:r>
          </a:p>
          <a:p>
            <a:r>
              <a:rPr lang="en-US" dirty="0"/>
              <a:t>Conducting safety check before flight</a:t>
            </a:r>
          </a:p>
        </p:txBody>
      </p:sp>
    </p:spTree>
    <p:extLst>
      <p:ext uri="{BB962C8B-B14F-4D97-AF65-F5344CB8AC3E}">
        <p14:creationId xmlns:p14="http://schemas.microsoft.com/office/powerpoint/2010/main" val="1090545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919" y="635431"/>
            <a:ext cx="10609881" cy="5541532"/>
          </a:xfrm>
        </p:spPr>
        <p:txBody>
          <a:bodyPr>
            <a:normAutofit/>
          </a:bodyPr>
          <a:lstStyle/>
          <a:p>
            <a:r>
              <a:rPr lang="en-US" b="1" dirty="0"/>
              <a:t>Job brief</a:t>
            </a:r>
          </a:p>
          <a:p>
            <a:r>
              <a:rPr lang="en-US" dirty="0"/>
              <a:t>We are looking for a pleasant Flight Attendant to ensure the safety and comfort of passengers aboard flights. The successful candidate will be able to work independently, perform effectively in a team and build trust relationships with passengers.</a:t>
            </a:r>
          </a:p>
          <a:p>
            <a:r>
              <a:rPr lang="en-US" dirty="0"/>
              <a:t>The goal is to </a:t>
            </a:r>
            <a:r>
              <a:rPr lang="en-US" dirty="0" err="1"/>
              <a:t>maximise</a:t>
            </a:r>
            <a:r>
              <a:rPr lang="en-US" dirty="0"/>
              <a:t> revenue growth and enhance customer satisfaction.</a:t>
            </a:r>
          </a:p>
          <a:p>
            <a:endParaRPr lang="en-US" dirty="0"/>
          </a:p>
        </p:txBody>
      </p:sp>
    </p:spTree>
    <p:extLst>
      <p:ext uri="{BB962C8B-B14F-4D97-AF65-F5344CB8AC3E}">
        <p14:creationId xmlns:p14="http://schemas.microsoft.com/office/powerpoint/2010/main" val="431123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445" y="247973"/>
            <a:ext cx="10842356" cy="5928990"/>
          </a:xfrm>
        </p:spPr>
        <p:txBody>
          <a:bodyPr>
            <a:normAutofit fontScale="92500" lnSpcReduction="10000"/>
          </a:bodyPr>
          <a:lstStyle/>
          <a:p>
            <a:r>
              <a:rPr lang="en-US" b="1" dirty="0"/>
              <a:t>Responsibilities</a:t>
            </a:r>
          </a:p>
          <a:p>
            <a:r>
              <a:rPr lang="en-US" dirty="0"/>
              <a:t>Provide information, guidance, and assistance for safety and comfort to passengers on board aircraft</a:t>
            </a:r>
          </a:p>
          <a:p>
            <a:r>
              <a:rPr lang="en-US" dirty="0"/>
              <a:t>Attend the “brief” and act on it</a:t>
            </a:r>
          </a:p>
          <a:p>
            <a:r>
              <a:rPr lang="en-US" dirty="0"/>
              <a:t>Conduct safety check before flight</a:t>
            </a:r>
          </a:p>
          <a:p>
            <a:r>
              <a:rPr lang="en-US" dirty="0"/>
              <a:t>Greet customers, check their tickets and accompany them to their seats</a:t>
            </a:r>
          </a:p>
          <a:p>
            <a:r>
              <a:rPr lang="en-US" dirty="0"/>
              <a:t>Prepare and serve drinks and food to passengers</a:t>
            </a:r>
          </a:p>
          <a:p>
            <a:r>
              <a:rPr lang="en-US" dirty="0"/>
              <a:t>Present emergency equipment and give instructions</a:t>
            </a:r>
          </a:p>
          <a:p>
            <a:r>
              <a:rPr lang="en-US" dirty="0"/>
              <a:t>Monitor and secure the cabin regularly</a:t>
            </a:r>
          </a:p>
          <a:p>
            <a:r>
              <a:rPr lang="en-US" dirty="0"/>
              <a:t>Comply with all aviation rules and regulations for safety and protection</a:t>
            </a:r>
          </a:p>
          <a:p>
            <a:r>
              <a:rPr lang="en-US" dirty="0"/>
              <a:t>Assist passengers and cabin crew during emergency situations</a:t>
            </a:r>
          </a:p>
          <a:p>
            <a:r>
              <a:rPr lang="en-US" dirty="0"/>
              <a:t>Provide special help to passengers with special needs (children, disabled persons, elders </a:t>
            </a:r>
            <a:r>
              <a:rPr lang="en-US" dirty="0" err="1"/>
              <a:t>etc</a:t>
            </a:r>
            <a:r>
              <a:rPr lang="en-US" dirty="0"/>
              <a:t>)</a:t>
            </a:r>
          </a:p>
          <a:p>
            <a:r>
              <a:rPr lang="en-US" dirty="0"/>
              <a:t>Submit analytic reports concerning flight incidents</a:t>
            </a:r>
          </a:p>
        </p:txBody>
      </p:sp>
    </p:spTree>
    <p:extLst>
      <p:ext uri="{BB962C8B-B14F-4D97-AF65-F5344CB8AC3E}">
        <p14:creationId xmlns:p14="http://schemas.microsoft.com/office/powerpoint/2010/main" val="1417986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929" y="666427"/>
            <a:ext cx="10702871" cy="5510536"/>
          </a:xfrm>
        </p:spPr>
        <p:txBody>
          <a:bodyPr>
            <a:normAutofit/>
          </a:bodyPr>
          <a:lstStyle/>
          <a:p>
            <a:r>
              <a:rPr lang="en-US" b="1" dirty="0"/>
              <a:t>Requirements and skills</a:t>
            </a:r>
          </a:p>
          <a:p>
            <a:r>
              <a:rPr lang="en-US" dirty="0"/>
              <a:t>Proven working experience as Flight Attendant or Customer Service experience</a:t>
            </a:r>
          </a:p>
          <a:p>
            <a:r>
              <a:rPr lang="en-US" dirty="0"/>
              <a:t>Fluency in English, multilingual is preferred</a:t>
            </a:r>
          </a:p>
          <a:p>
            <a:r>
              <a:rPr lang="en-US" dirty="0"/>
              <a:t>MS Office knowledge</a:t>
            </a:r>
          </a:p>
          <a:p>
            <a:r>
              <a:rPr lang="en-US" dirty="0"/>
              <a:t>Customer service-oriented</a:t>
            </a:r>
          </a:p>
          <a:p>
            <a:r>
              <a:rPr lang="en-US" dirty="0"/>
              <a:t>Professional image</a:t>
            </a:r>
          </a:p>
          <a:p>
            <a:r>
              <a:rPr lang="en-US" dirty="0"/>
              <a:t>Excellent communication and presentation skills</a:t>
            </a:r>
          </a:p>
          <a:p>
            <a:r>
              <a:rPr lang="en-US" dirty="0"/>
              <a:t>Problem solving skills and ability to handle difficult situations</a:t>
            </a:r>
          </a:p>
          <a:p>
            <a:r>
              <a:rPr lang="en-US" dirty="0"/>
              <a:t>Cabin crew certification or training</a:t>
            </a:r>
          </a:p>
        </p:txBody>
      </p:sp>
    </p:spTree>
    <p:extLst>
      <p:ext uri="{BB962C8B-B14F-4D97-AF65-F5344CB8AC3E}">
        <p14:creationId xmlns:p14="http://schemas.microsoft.com/office/powerpoint/2010/main" val="461803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ischer &amp; Partners Co., L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65" y="491490"/>
            <a:ext cx="3649524" cy="7704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731521" y="1584324"/>
            <a:ext cx="1119759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hulabhorn Likit Text" charset="0"/>
                <a:ea typeface="Chulabhorn Likit Text" charset="0"/>
                <a:cs typeface="Chulabhorn Likit Text" charset="0"/>
              </a:rPr>
              <a:t>TICKETING OFFICER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hulabhorn Likit Text" charset="0"/>
                <a:ea typeface="Chulabhorn Likit Text" charset="0"/>
                <a:cs typeface="Chulabhorn Likit Text" charset="0"/>
              </a:rPr>
              <a:t>Fischer &amp; Partners Co., Ltd.</a:t>
            </a:r>
            <a:endParaRPr kumimoji="0" lang="en-US" altLang="en-US" sz="2800" b="0" i="0" u="none" strike="noStrike" cap="none" normalizeH="0" baseline="0" dirty="0">
              <a:ln>
                <a:noFill/>
              </a:ln>
              <a:solidFill>
                <a:schemeClr val="tx1"/>
              </a:solidFill>
              <a:effectLst/>
              <a:latin typeface="Chulabhorn Likit Text" charset="0"/>
              <a:ea typeface="Chulabhorn Likit Text" charset="0"/>
              <a:cs typeface="Chulabhorn Likit Text"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hulabhorn Likit Text" charset="0"/>
                <a:ea typeface="Chulabhorn Likit Text" charset="0"/>
                <a:cs typeface="Chulabhorn Likit Text" charset="0"/>
              </a:rPr>
              <a:t>Bangkok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hulabhorn Likit Text" charset="0"/>
                <a:ea typeface="Chulabhorn Likit Text" charset="0"/>
                <a:cs typeface="Chulabhorn Likit Text" charset="0"/>
              </a:rPr>
              <a:t>THB 20,000 - THB 45,000 /month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hulabhorn Likit Text" charset="0"/>
                <a:ea typeface="Chulabhorn Likit Text" charset="0"/>
                <a:cs typeface="Chulabhorn Likit Text" charset="0"/>
              </a:rPr>
              <a:t>Posted on 20-May-22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Chulabhorn Likit Text" charset="0"/>
              <a:ea typeface="Chulabhorn Likit Text" charset="0"/>
              <a:cs typeface="Chulabhorn Likit Text"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hulabhorn Likit Text" charset="0"/>
                <a:ea typeface="Chulabhorn Likit Text" charset="0"/>
                <a:cs typeface="Chulabhorn Likit Text" charset="0"/>
              </a:rPr>
              <a:t>Job Highlights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Chulabhorn Likit Text" charset="0"/>
                <a:ea typeface="Chulabhorn Likit Text" charset="0"/>
                <a:cs typeface="Chulabhorn Likit Text" charset="0"/>
              </a:rPr>
              <a:t>Experience: Ticketing/Cancellation/Exchange/Refund</a:t>
            </a:r>
            <a:endParaRPr kumimoji="0" lang="en-US" altLang="en-US" sz="2800" b="0" i="0" u="none" strike="noStrike" cap="none" normalizeH="0" baseline="0" dirty="0">
              <a:ln>
                <a:noFill/>
              </a:ln>
              <a:solidFill>
                <a:schemeClr val="tx1"/>
              </a:solidFill>
              <a:effectLst/>
              <a:latin typeface="Chulabhorn Likit Text" charset="0"/>
              <a:ea typeface="Chulabhorn Likit Text" charset="0"/>
              <a:cs typeface="Chulabhorn Likit Text"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Chulabhorn Likit Text" charset="0"/>
                <a:ea typeface="Chulabhorn Likit Text" charset="0"/>
                <a:cs typeface="Chulabhorn Likit Text" charset="0"/>
              </a:rPr>
              <a:t>Experience in reissue/exchange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Chulabhorn Likit Text" charset="0"/>
                <a:ea typeface="Chulabhorn Likit Text" charset="0"/>
                <a:cs typeface="Chulabhorn Likit Text" charset="0"/>
              </a:rPr>
              <a:t>Knowledge in GDS, ticketing systems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67938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933" y="472297"/>
            <a:ext cx="11257472" cy="3355675"/>
          </a:xfrm>
        </p:spPr>
        <p:txBody>
          <a:bodyPr>
            <a:noAutofit/>
          </a:bodyPr>
          <a:lstStyle/>
          <a:p>
            <a:r>
              <a:rPr lang="en-US" b="1" dirty="0">
                <a:latin typeface="Chulabhorn Likit Text" charset="0"/>
                <a:ea typeface="Chulabhorn Likit Text" charset="0"/>
                <a:cs typeface="Chulabhorn Likit Text" charset="0"/>
              </a:rPr>
              <a:t>Customer Experience - Cabin Crew Recruitment | Bangkok, Thailand | 2022</a:t>
            </a:r>
          </a:p>
          <a:p>
            <a:r>
              <a:rPr lang="en-US" dirty="0" smtClean="0">
                <a:effectLst/>
                <a:latin typeface="Chulabhorn Likit Text" charset="0"/>
                <a:ea typeface="Chulabhorn Likit Text" charset="0"/>
                <a:cs typeface="Chulabhorn Likit Text" charset="0"/>
              </a:rPr>
              <a:t/>
            </a:r>
            <a:br>
              <a:rPr lang="en-US" dirty="0" smtClean="0">
                <a:effectLst/>
                <a:latin typeface="Chulabhorn Likit Text" charset="0"/>
                <a:ea typeface="Chulabhorn Likit Text" charset="0"/>
                <a:cs typeface="Chulabhorn Likit Text" charset="0"/>
              </a:rPr>
            </a:br>
            <a:r>
              <a:rPr lang="en-US" dirty="0">
                <a:latin typeface="Chulabhorn Likit Text" charset="0"/>
                <a:ea typeface="Chulabhorn Likit Text" charset="0"/>
                <a:cs typeface="Chulabhorn Likit Text" charset="0"/>
              </a:rPr>
              <a:t>Begin your journey with us.</a:t>
            </a:r>
          </a:p>
          <a:p>
            <a:r>
              <a:rPr lang="en-US" dirty="0">
                <a:latin typeface="Chulabhorn Likit Text" charset="0"/>
                <a:ea typeface="Chulabhorn Likit Text" charset="0"/>
                <a:cs typeface="Chulabhorn Likit Text" charset="0"/>
              </a:rPr>
              <a:t>Join our award-winning Cabin Crew team.</a:t>
            </a:r>
          </a:p>
          <a:p>
            <a:r>
              <a:rPr lang="en-US" dirty="0">
                <a:latin typeface="Chulabhorn Likit Text" charset="0"/>
                <a:ea typeface="Chulabhorn Likit Text" charset="0"/>
                <a:cs typeface="Chulabhorn Likit Text" charset="0"/>
              </a:rPr>
              <a:t>As the market conditions are improving and our network is growing, we are now looking to grow our Cabin Crew team, Qatar Airways’ Ambassadors to the world.</a:t>
            </a:r>
          </a:p>
          <a:p>
            <a:r>
              <a:rPr lang="en-US" dirty="0">
                <a:latin typeface="Chulabhorn Likit Text" charset="0"/>
                <a:ea typeface="Chulabhorn Likit Text" charset="0"/>
                <a:cs typeface="Chulabhorn Likit Text" charset="0"/>
              </a:rPr>
              <a:t>We are in search of highly motivated individuals who can deliver our legendary hospitality and world-class service. With industry-leading benefits and unparalleled training programs, you will support the Customer Experience division by creating memorable experiences for our passengers onboard</a:t>
            </a:r>
            <a:r>
              <a:rPr lang="en-US" dirty="0" smtClean="0">
                <a:latin typeface="Chulabhorn Likit Text" charset="0"/>
                <a:ea typeface="Chulabhorn Likit Text" charset="0"/>
                <a:cs typeface="Chulabhorn Likit Text" charset="0"/>
              </a:rPr>
              <a:t>.</a:t>
            </a:r>
            <a:endParaRPr lang="en-US" dirty="0">
              <a:latin typeface="Chulabhorn Likit Text" charset="0"/>
              <a:ea typeface="Chulabhorn Likit Text" charset="0"/>
              <a:cs typeface="Chulabhorn Likit Text" charset="0"/>
            </a:endParaRPr>
          </a:p>
        </p:txBody>
      </p:sp>
      <p:pic>
        <p:nvPicPr>
          <p:cNvPr id="3074" name="Picture 2" descr="atar airways header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9071" y="128140"/>
            <a:ext cx="3372929" cy="149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01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370" y="800100"/>
            <a:ext cx="10702290" cy="5411153"/>
          </a:xfrm>
        </p:spPr>
        <p:txBody>
          <a:bodyPr>
            <a:normAutofit fontScale="92500"/>
          </a:bodyPr>
          <a:lstStyle/>
          <a:p>
            <a:r>
              <a:rPr lang="en-US" dirty="0" smtClean="0">
                <a:latin typeface="Chulabhorn Likit Text" charset="0"/>
                <a:ea typeface="Chulabhorn Likit Text" charset="0"/>
                <a:cs typeface="Chulabhorn Likit Text" charset="0"/>
              </a:rPr>
              <a:t>As you work with Qatar Airways, you can take comfort knowing that you are flying with the only airline in the world that has, together with its state-of-the-art global hub Hamad International Airport, achieved four 5-Star </a:t>
            </a:r>
            <a:r>
              <a:rPr lang="en-US" dirty="0" err="1" smtClean="0">
                <a:latin typeface="Chulabhorn Likit Text" charset="0"/>
                <a:ea typeface="Chulabhorn Likit Text" charset="0"/>
                <a:cs typeface="Chulabhorn Likit Text" charset="0"/>
              </a:rPr>
              <a:t>Skytrax</a:t>
            </a:r>
            <a:r>
              <a:rPr lang="en-US" dirty="0" smtClean="0">
                <a:latin typeface="Chulabhorn Likit Text" charset="0"/>
                <a:ea typeface="Chulabhorn Likit Text" charset="0"/>
                <a:cs typeface="Chulabhorn Likit Text" charset="0"/>
              </a:rPr>
              <a:t> ratings – including the prestigious 5-Star Airline Rating, 5-Star Airport Rating, 5-Star COVID-19 Airline Safety Rating and 5-Star COVID-19 Airport Safety Rating.</a:t>
            </a:r>
          </a:p>
          <a:p>
            <a:r>
              <a:rPr lang="en-US" dirty="0" smtClean="0">
                <a:latin typeface="Chulabhorn Likit Text" charset="0"/>
                <a:ea typeface="Chulabhorn Likit Text" charset="0"/>
                <a:cs typeface="Chulabhorn Likit Text" charset="0"/>
              </a:rPr>
              <a:t>We have always been a leader in the industry and have adapted since the beginning of pandemic becoming the biggest global carrier, whilst continuing to redefine our levels of safety, comfort and service throughout our onboard experience.</a:t>
            </a:r>
          </a:p>
          <a:p>
            <a:r>
              <a:rPr lang="en-US" dirty="0" smtClean="0">
                <a:latin typeface="Chulabhorn Likit Text" charset="0"/>
                <a:ea typeface="Chulabhorn Likit Text" charset="0"/>
                <a:cs typeface="Chulabhorn Likit Text" charset="0"/>
              </a:rPr>
              <a:t>Start writing your own story with Qatar Airways, an airline that has never stopped flying and remained resilient throughout the pandemic.</a:t>
            </a:r>
            <a:endParaRPr lang="en-US" dirty="0">
              <a:latin typeface="Chulabhorn Likit Text" charset="0"/>
              <a:ea typeface="Chulabhorn Likit Text" charset="0"/>
              <a:cs typeface="Chulabhorn Likit Text" charset="0"/>
            </a:endParaRPr>
          </a:p>
        </p:txBody>
      </p:sp>
    </p:spTree>
    <p:extLst>
      <p:ext uri="{BB962C8B-B14F-4D97-AF65-F5344CB8AC3E}">
        <p14:creationId xmlns:p14="http://schemas.microsoft.com/office/powerpoint/2010/main" val="610076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440" y="177488"/>
            <a:ext cx="11505050" cy="5668005"/>
          </a:xfrm>
        </p:spPr>
        <p:txBody>
          <a:bodyPr>
            <a:noAutofit/>
          </a:bodyPr>
          <a:lstStyle/>
          <a:p>
            <a:r>
              <a:rPr lang="en-US" sz="2400" b="1" dirty="0">
                <a:latin typeface="Chulabhorn Likit Text" charset="0"/>
                <a:ea typeface="Chulabhorn Likit Text" charset="0"/>
                <a:cs typeface="Chulabhorn Likit Text" charset="0"/>
              </a:rPr>
              <a:t>Qualifications</a:t>
            </a:r>
          </a:p>
          <a:p>
            <a:r>
              <a:rPr lang="en-US" sz="2400" dirty="0">
                <a:latin typeface="Chulabhorn Likit Text" charset="0"/>
                <a:ea typeface="Chulabhorn Likit Text" charset="0"/>
                <a:cs typeface="Chulabhorn Likit Text" charset="0"/>
              </a:rPr>
              <a:t>To be successful in this role, you will have the following :</a:t>
            </a:r>
          </a:p>
          <a:p>
            <a:r>
              <a:rPr lang="en-US" sz="2400" dirty="0">
                <a:latin typeface="Chulabhorn Likit Text" charset="0"/>
                <a:ea typeface="Chulabhorn Likit Text" charset="0"/>
                <a:cs typeface="Chulabhorn Likit Text" charset="0"/>
              </a:rPr>
              <a:t>Minimum age: 21 years</a:t>
            </a:r>
          </a:p>
          <a:p>
            <a:r>
              <a:rPr lang="en-US" sz="2400" dirty="0">
                <a:latin typeface="Chulabhorn Likit Text" charset="0"/>
                <a:ea typeface="Chulabhorn Likit Text" charset="0"/>
                <a:cs typeface="Chulabhorn Likit Text" charset="0"/>
              </a:rPr>
              <a:t>Minimum arm reach: 212 cm (on tip toes)</a:t>
            </a:r>
          </a:p>
          <a:p>
            <a:r>
              <a:rPr lang="en-US" sz="2400" dirty="0">
                <a:latin typeface="Chulabhorn Likit Text" charset="0"/>
                <a:ea typeface="Chulabhorn Likit Text" charset="0"/>
                <a:cs typeface="Chulabhorn Likit Text" charset="0"/>
              </a:rPr>
              <a:t>Minimum education: high school education</a:t>
            </a:r>
          </a:p>
          <a:p>
            <a:r>
              <a:rPr lang="en-US" sz="2400" dirty="0">
                <a:latin typeface="Chulabhorn Likit Text" charset="0"/>
                <a:ea typeface="Chulabhorn Likit Text" charset="0"/>
                <a:cs typeface="Chulabhorn Likit Text" charset="0"/>
              </a:rPr>
              <a:t>Fluent in written and spoken English (ability to speak another language is an asset)</a:t>
            </a:r>
          </a:p>
          <a:p>
            <a:r>
              <a:rPr lang="en-US" sz="2400" dirty="0">
                <a:latin typeface="Chulabhorn Likit Text" charset="0"/>
                <a:ea typeface="Chulabhorn Likit Text" charset="0"/>
                <a:cs typeface="Chulabhorn Likit Text" charset="0"/>
              </a:rPr>
              <a:t>Excellent health and fitness</a:t>
            </a:r>
          </a:p>
          <a:p>
            <a:r>
              <a:rPr lang="en-US" sz="2400" dirty="0">
                <a:latin typeface="Chulabhorn Likit Text" charset="0"/>
                <a:ea typeface="Chulabhorn Likit Text" charset="0"/>
                <a:cs typeface="Chulabhorn Likit Text" charset="0"/>
              </a:rPr>
              <a:t>Willingness to relocate to Doha, Qatar</a:t>
            </a:r>
          </a:p>
          <a:p>
            <a:r>
              <a:rPr lang="en-US" sz="2400" dirty="0">
                <a:latin typeface="Chulabhorn Likit Text" charset="0"/>
                <a:ea typeface="Chulabhorn Likit Text" charset="0"/>
                <a:cs typeface="Chulabhorn Likit Text" charset="0"/>
              </a:rPr>
              <a:t>Outgoing personality with good interpersonal skills and the ability to work with a multinational team</a:t>
            </a:r>
          </a:p>
          <a:p>
            <a:r>
              <a:rPr lang="en-US" sz="2400" dirty="0">
                <a:latin typeface="Chulabhorn Likit Text" charset="0"/>
                <a:ea typeface="Chulabhorn Likit Text" charset="0"/>
                <a:cs typeface="Chulabhorn Likit Text" charset="0"/>
              </a:rPr>
              <a:t>Passion for service</a:t>
            </a:r>
          </a:p>
          <a:p>
            <a:r>
              <a:rPr lang="en-US" sz="2400" dirty="0">
                <a:latin typeface="Chulabhorn Likit Text" charset="0"/>
                <a:ea typeface="Chulabhorn Likit Text" charset="0"/>
                <a:cs typeface="Chulabhorn Likit Text" charset="0"/>
              </a:rPr>
              <a:t>You will also excel in a fast-paced, team environment, demonstrating your commitment to achieving the highest possible standards of customer service and guest experience, quality and professionalism.</a:t>
            </a:r>
          </a:p>
          <a:p>
            <a:r>
              <a:rPr lang="en-US" sz="2400" dirty="0" smtClean="0">
                <a:latin typeface="Chulabhorn Likit Text" charset="0"/>
                <a:ea typeface="Chulabhorn Likit Text" charset="0"/>
                <a:cs typeface="Chulabhorn Likit Text" charset="0"/>
              </a:rPr>
              <a:t/>
            </a:r>
            <a:br>
              <a:rPr lang="en-US" sz="2400" dirty="0" smtClean="0">
                <a:latin typeface="Chulabhorn Likit Text" charset="0"/>
                <a:ea typeface="Chulabhorn Likit Text" charset="0"/>
                <a:cs typeface="Chulabhorn Likit Text" charset="0"/>
              </a:rPr>
            </a:br>
            <a:endParaRPr lang="en-US" sz="2400" dirty="0">
              <a:latin typeface="Chulabhorn Likit Text" charset="0"/>
              <a:ea typeface="Chulabhorn Likit Text" charset="0"/>
              <a:cs typeface="Chulabhorn Likit Text" charset="0"/>
            </a:endParaRPr>
          </a:p>
        </p:txBody>
      </p:sp>
    </p:spTree>
    <p:extLst>
      <p:ext uri="{BB962C8B-B14F-4D97-AF65-F5344CB8AC3E}">
        <p14:creationId xmlns:p14="http://schemas.microsoft.com/office/powerpoint/2010/main" val="1849461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ai Airways cabin crew. | พนักงานต้อนรับบนเครื่องบิน, ไท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619" y="504441"/>
            <a:ext cx="4508523" cy="5025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71874" y="1676400"/>
            <a:ext cx="1340816" cy="369332"/>
          </a:xfrm>
          <a:prstGeom prst="rect">
            <a:avLst/>
          </a:prstGeom>
          <a:noFill/>
        </p:spPr>
        <p:txBody>
          <a:bodyPr wrap="none" rtlCol="0">
            <a:spAutoFit/>
          </a:bodyPr>
          <a:lstStyle/>
          <a:p>
            <a:r>
              <a:rPr lang="en-US" smtClean="0"/>
              <a:t>Thai airways</a:t>
            </a:r>
            <a:endParaRPr lang="en-US"/>
          </a:p>
        </p:txBody>
      </p:sp>
      <p:pic>
        <p:nvPicPr>
          <p:cNvPr id="4104" name="Picture 8" descr="ow to Apply Philippine Airlines Cabin Crew Hiring - Cabin Crew 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1251855"/>
            <a:ext cx="5083630" cy="508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434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950" y="662940"/>
            <a:ext cx="10610850" cy="5514023"/>
          </a:xfrm>
        </p:spPr>
        <p:txBody>
          <a:bodyPr/>
          <a:lstStyle/>
          <a:p>
            <a:r>
              <a:rPr lang="en-US" dirty="0">
                <a:latin typeface="Chulabhorn Likit Text" charset="0"/>
                <a:ea typeface="Chulabhorn Likit Text" charset="0"/>
                <a:cs typeface="Chulabhorn Likit Text" charset="0"/>
              </a:rPr>
              <a:t>Be part of an extraordinary story</a:t>
            </a:r>
          </a:p>
          <a:p>
            <a:r>
              <a:rPr lang="en-US" dirty="0">
                <a:latin typeface="Chulabhorn Likit Text" charset="0"/>
                <a:ea typeface="Chulabhorn Likit Text" charset="0"/>
                <a:cs typeface="Chulabhorn Likit Text" charset="0"/>
              </a:rPr>
              <a:t>Your skills. Your imagination. Your ambition. Here, there are no boundaries to your potential and the impact you can make. You’ll find infinite opportunities to grow and work on the biggest, most rewarding challenges that will build your skills and experience. You have the chance to be a part of our future, and build the life you want while being part of an international community. Our best is here and still to come. To us, impossible is only a challenge. Join us as we dare to achieve what’s never been done before.</a:t>
            </a:r>
          </a:p>
          <a:p>
            <a:r>
              <a:rPr lang="en-US" dirty="0">
                <a:latin typeface="Chulabhorn Likit Text" charset="0"/>
                <a:ea typeface="Chulabhorn Likit Text" charset="0"/>
                <a:cs typeface="Chulabhorn Likit Text" charset="0"/>
              </a:rPr>
              <a:t>Together, everything is possible</a:t>
            </a:r>
          </a:p>
        </p:txBody>
      </p:sp>
    </p:spTree>
    <p:extLst>
      <p:ext uri="{BB962C8B-B14F-4D97-AF65-F5344CB8AC3E}">
        <p14:creationId xmlns:p14="http://schemas.microsoft.com/office/powerpoint/2010/main" val="1865195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771" y="228600"/>
            <a:ext cx="10908030" cy="5948363"/>
          </a:xfrm>
        </p:spPr>
        <p:txBody>
          <a:bodyPr>
            <a:noAutofit/>
          </a:bodyPr>
          <a:lstStyle/>
          <a:p>
            <a:r>
              <a:rPr lang="en-US" sz="2400" dirty="0">
                <a:latin typeface="Chulabhorn Likit Text" charset="0"/>
                <a:ea typeface="Chulabhorn Likit Text" charset="0"/>
                <a:cs typeface="Chulabhorn Likit Text" charset="0"/>
              </a:rPr>
              <a:t>About Qatar Airways Group</a:t>
            </a:r>
          </a:p>
          <a:p>
            <a:r>
              <a:rPr lang="en-US" sz="2400" dirty="0">
                <a:latin typeface="Chulabhorn Likit Text" charset="0"/>
                <a:ea typeface="Chulabhorn Likit Text" charset="0"/>
                <a:cs typeface="Chulabhorn Likit Text" charset="0"/>
              </a:rPr>
              <a:t>Our story started with four aircraft. Today, we deliver excellence across 12 different businesses coming together as one. We’ve grown fast, broken records and set trends that others follow. We don’t slow down by the fear of failure. Instead, we dare to achieve what’s never been done before.</a:t>
            </a:r>
          </a:p>
          <a:p>
            <a:r>
              <a:rPr lang="en-US" sz="2400" dirty="0">
                <a:latin typeface="Chulabhorn Likit Text" charset="0"/>
                <a:ea typeface="Chulabhorn Likit Text" charset="0"/>
                <a:cs typeface="Chulabhorn Likit Text" charset="0"/>
              </a:rPr>
              <a:t>So whether you’re creating a unique experience for our customers or innovating behind the scenes, every person contributes to our proud story.  A story of spectacular growth and determination. Now is the time to bring your best ideas and passion to a place where your ambition will know no boundaries, and be part of a truly global community.</a:t>
            </a:r>
          </a:p>
          <a:p>
            <a:r>
              <a:rPr lang="en-US" sz="2400" dirty="0">
                <a:latin typeface="Chulabhorn Likit Text" charset="0"/>
                <a:ea typeface="Chulabhorn Likit Text" charset="0"/>
                <a:cs typeface="Chulabhorn Likit Text" charset="0"/>
              </a:rPr>
              <a:t>How to apply</a:t>
            </a:r>
          </a:p>
          <a:p>
            <a:r>
              <a:rPr lang="en-US" sz="2400" dirty="0">
                <a:latin typeface="Chulabhorn Likit Text" charset="0"/>
                <a:ea typeface="Chulabhorn Likit Text" charset="0"/>
                <a:cs typeface="Chulabhorn Likit Text" charset="0"/>
              </a:rPr>
              <a:t>If you are interested in applying for this position, please upload your CV and complete the online application.</a:t>
            </a:r>
          </a:p>
          <a:p>
            <a:r>
              <a:rPr lang="en-US" sz="2400" dirty="0">
                <a:latin typeface="Chulabhorn Likit Text" charset="0"/>
                <a:ea typeface="Chulabhorn Likit Text" charset="0"/>
                <a:cs typeface="Chulabhorn Likit Text" charset="0"/>
              </a:rPr>
              <a:t>We encourage you to apply to the closest major city to your location.</a:t>
            </a:r>
          </a:p>
          <a:p>
            <a:r>
              <a:rPr lang="en-US" sz="2400" dirty="0" smtClean="0">
                <a:effectLst/>
                <a:latin typeface="Chulabhorn Likit Text" charset="0"/>
                <a:ea typeface="Chulabhorn Likit Text" charset="0"/>
                <a:cs typeface="Chulabhorn Likit Text" charset="0"/>
              </a:rPr>
              <a:t>Explore Location</a:t>
            </a:r>
            <a:r>
              <a:rPr lang="en-US" sz="2400" dirty="0" smtClean="0">
                <a:latin typeface="Chulabhorn Likit Text" charset="0"/>
                <a:ea typeface="Chulabhorn Likit Text" charset="0"/>
                <a:cs typeface="Chulabhorn Likit Text" charset="0"/>
              </a:rPr>
              <a:t/>
            </a:r>
            <a:br>
              <a:rPr lang="en-US" sz="2400" dirty="0" smtClean="0">
                <a:latin typeface="Chulabhorn Likit Text" charset="0"/>
                <a:ea typeface="Chulabhorn Likit Text" charset="0"/>
                <a:cs typeface="Chulabhorn Likit Text" charset="0"/>
              </a:rPr>
            </a:br>
            <a:endParaRPr lang="en-US" sz="2400" dirty="0">
              <a:latin typeface="Chulabhorn Likit Text" charset="0"/>
              <a:ea typeface="Chulabhorn Likit Text" charset="0"/>
              <a:cs typeface="Chulabhorn Likit Text" charset="0"/>
            </a:endParaRPr>
          </a:p>
        </p:txBody>
      </p:sp>
    </p:spTree>
    <p:extLst>
      <p:ext uri="{BB962C8B-B14F-4D97-AF65-F5344CB8AC3E}">
        <p14:creationId xmlns:p14="http://schemas.microsoft.com/office/powerpoint/2010/main" val="1158675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y Gosh: Thai Air Asia Cabin Crew Recruitment - Open Day ( Thailan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4510" y="244315"/>
            <a:ext cx="7018020" cy="595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38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y be an image of 1 person and text that says &quot;NOAPP ICATIONFEEST COLLECTE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855" y="-2220711"/>
            <a:ext cx="6890378" cy="995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103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 are Staff Source... - The Flight Attendant Career Guide | Faceboo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4873" y="561677"/>
            <a:ext cx="4038578" cy="583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4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bin Crew Excellence Magazine Issue 2 June2015 by Cabin Crew Exce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7537" y="1400318"/>
            <a:ext cx="3372684" cy="44959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n by Heni on Stewardess || Pilot | Cabin crew, Air hostess uniform, Qatar  ai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970" y="957942"/>
            <a:ext cx="5159829" cy="515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99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descr="ingapore Airlines' cabin crew | during Singapore Airlines' … | Flick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721064"/>
            <a:ext cx="5016103" cy="33440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itish Airways Stewardess High Resolution Stock Photography and 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303" y="96212"/>
            <a:ext cx="3351140" cy="45937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ina Southern Airlines presents flight attendant uniforms (5) - P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305" y="1027906"/>
            <a:ext cx="2536323" cy="389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76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75" y="473725"/>
            <a:ext cx="6291595" cy="5703238"/>
          </a:xfrm>
        </p:spPr>
        <p:txBody>
          <a:bodyPr>
            <a:noAutofit/>
          </a:bodyPr>
          <a:lstStyle/>
          <a:p>
            <a:pPr marL="0" indent="0">
              <a:buNone/>
            </a:pPr>
            <a:r>
              <a:rPr lang="en-US" dirty="0">
                <a:latin typeface="Chulabhorn Likit Text" charset="0"/>
                <a:ea typeface="Chulabhorn Likit Text" charset="0"/>
                <a:cs typeface="Chulabhorn Likit Text" charset="0"/>
              </a:rPr>
              <a:t>Airline jobs Apply online for Various Posts.</a:t>
            </a:r>
          </a:p>
          <a:p>
            <a:pPr marL="0" indent="0">
              <a:buNone/>
            </a:pPr>
            <a:r>
              <a:rPr lang="en-US" dirty="0" smtClean="0">
                <a:solidFill>
                  <a:srgbClr val="FF0000"/>
                </a:solidFill>
                <a:latin typeface="Chulabhorn Likit Text" charset="0"/>
                <a:ea typeface="Chulabhorn Likit Text" charset="0"/>
                <a:cs typeface="Chulabhorn Likit Text" charset="0"/>
              </a:rPr>
              <a:t>Airline </a:t>
            </a:r>
            <a:r>
              <a:rPr lang="en-US" dirty="0">
                <a:solidFill>
                  <a:srgbClr val="FF0000"/>
                </a:solidFill>
                <a:latin typeface="Chulabhorn Likit Text" charset="0"/>
                <a:ea typeface="Chulabhorn Likit Text" charset="0"/>
                <a:cs typeface="Chulabhorn Likit Text" charset="0"/>
              </a:rPr>
              <a:t>jobs 2022 Post Details</a:t>
            </a:r>
          </a:p>
          <a:p>
            <a:r>
              <a:rPr lang="en-US" dirty="0">
                <a:latin typeface="Chulabhorn Likit Text" charset="0"/>
                <a:ea typeface="Chulabhorn Likit Text" charset="0"/>
                <a:cs typeface="Chulabhorn Likit Text" charset="0"/>
              </a:rPr>
              <a:t>Customer service executive female and male</a:t>
            </a:r>
          </a:p>
          <a:p>
            <a:r>
              <a:rPr lang="en-US" dirty="0">
                <a:latin typeface="Chulabhorn Likit Text" charset="0"/>
                <a:ea typeface="Chulabhorn Likit Text" charset="0"/>
                <a:cs typeface="Chulabhorn Likit Text" charset="0"/>
              </a:rPr>
              <a:t>Air ticketing </a:t>
            </a:r>
            <a:r>
              <a:rPr lang="en-US" dirty="0" smtClean="0">
                <a:latin typeface="Chulabhorn Likit Text" charset="0"/>
                <a:ea typeface="Chulabhorn Likit Text" charset="0"/>
                <a:cs typeface="Chulabhorn Likit Text" charset="0"/>
              </a:rPr>
              <a:t>executive	</a:t>
            </a:r>
            <a:endParaRPr lang="en-US" dirty="0">
              <a:latin typeface="Chulabhorn Likit Text" charset="0"/>
              <a:ea typeface="Chulabhorn Likit Text" charset="0"/>
              <a:cs typeface="Chulabhorn Likit Text" charset="0"/>
            </a:endParaRPr>
          </a:p>
          <a:p>
            <a:r>
              <a:rPr lang="en-US" dirty="0" smtClean="0">
                <a:latin typeface="Chulabhorn Likit Text" charset="0"/>
                <a:ea typeface="Chulabhorn Likit Text" charset="0"/>
                <a:cs typeface="Chulabhorn Likit Text" charset="0"/>
              </a:rPr>
              <a:t>Ground services staff</a:t>
            </a:r>
          </a:p>
          <a:p>
            <a:r>
              <a:rPr lang="en-US" dirty="0" smtClean="0">
                <a:latin typeface="Chulabhorn Likit Text" charset="0"/>
                <a:ea typeface="Chulabhorn Likit Text" charset="0"/>
                <a:cs typeface="Chulabhorn Likit Text" charset="0"/>
              </a:rPr>
              <a:t>Technical </a:t>
            </a:r>
            <a:r>
              <a:rPr lang="en-US" dirty="0">
                <a:latin typeface="Chulabhorn Likit Text" charset="0"/>
                <a:ea typeface="Chulabhorn Likit Text" charset="0"/>
                <a:cs typeface="Chulabhorn Likit Text" charset="0"/>
              </a:rPr>
              <a:t>support Engineer</a:t>
            </a:r>
          </a:p>
          <a:p>
            <a:r>
              <a:rPr lang="en-US" dirty="0" smtClean="0">
                <a:latin typeface="Chulabhorn Likit Text" charset="0"/>
                <a:ea typeface="Chulabhorn Likit Text" charset="0"/>
                <a:cs typeface="Chulabhorn Likit Text" charset="0"/>
              </a:rPr>
              <a:t>Airport </a:t>
            </a:r>
            <a:r>
              <a:rPr lang="en-US" dirty="0">
                <a:latin typeface="Chulabhorn Likit Text" charset="0"/>
                <a:ea typeface="Chulabhorn Likit Text" charset="0"/>
                <a:cs typeface="Chulabhorn Likit Text" charset="0"/>
              </a:rPr>
              <a:t>manager</a:t>
            </a:r>
          </a:p>
          <a:p>
            <a:r>
              <a:rPr lang="en-US" dirty="0">
                <a:latin typeface="Chulabhorn Likit Text" charset="0"/>
                <a:ea typeface="Chulabhorn Likit Text" charset="0"/>
                <a:cs typeface="Chulabhorn Likit Text" charset="0"/>
              </a:rPr>
              <a:t>Cabin </a:t>
            </a:r>
            <a:r>
              <a:rPr lang="en-US" dirty="0" smtClean="0">
                <a:latin typeface="Chulabhorn Likit Text" charset="0"/>
                <a:ea typeface="Chulabhorn Likit Text" charset="0"/>
                <a:cs typeface="Chulabhorn Likit Text" charset="0"/>
              </a:rPr>
              <a:t>crew</a:t>
            </a:r>
            <a:endParaRPr lang="en-US" dirty="0">
              <a:latin typeface="Chulabhorn Likit Text" charset="0"/>
              <a:ea typeface="Chulabhorn Likit Text" charset="0"/>
              <a:cs typeface="Chulabhorn Likit Text" charset="0"/>
            </a:endParaRPr>
          </a:p>
        </p:txBody>
      </p:sp>
      <p:sp>
        <p:nvSpPr>
          <p:cNvPr id="6" name="TextBox 5"/>
          <p:cNvSpPr txBox="1"/>
          <p:nvPr/>
        </p:nvSpPr>
        <p:spPr>
          <a:xfrm>
            <a:off x="7532370" y="653117"/>
            <a:ext cx="4297679" cy="2677656"/>
          </a:xfrm>
          <a:prstGeom prst="rect">
            <a:avLst/>
          </a:prstGeom>
          <a:noFill/>
        </p:spPr>
        <p:txBody>
          <a:bodyPr wrap="square" rtlCol="0">
            <a:spAutoFit/>
          </a:bodyPr>
          <a:lstStyle/>
          <a:p>
            <a:pPr marL="457200" indent="-457200">
              <a:buFont typeface="Arial" charset="0"/>
              <a:buChar char="•"/>
            </a:pPr>
            <a:r>
              <a:rPr lang="en-US" sz="2800" dirty="0">
                <a:latin typeface="Chulabhorn Likit Text" charset="0"/>
                <a:ea typeface="Chulabhorn Likit Text" charset="0"/>
                <a:cs typeface="Chulabhorn Likit Text" charset="0"/>
              </a:rPr>
              <a:t>In-flight </a:t>
            </a:r>
            <a:r>
              <a:rPr lang="en-US" sz="2800" dirty="0" smtClean="0">
                <a:latin typeface="Chulabhorn Likit Text" charset="0"/>
                <a:ea typeface="Chulabhorn Likit Text" charset="0"/>
                <a:cs typeface="Chulabhorn Likit Text" charset="0"/>
              </a:rPr>
              <a:t>supervisor</a:t>
            </a:r>
          </a:p>
          <a:p>
            <a:pPr marL="457200" indent="-457200">
              <a:buFont typeface="Arial" charset="0"/>
              <a:buChar char="•"/>
            </a:pPr>
            <a:r>
              <a:rPr lang="en-US" sz="2800" dirty="0" smtClean="0">
                <a:latin typeface="Chulabhorn Likit Text" charset="0"/>
                <a:ea typeface="Chulabhorn Likit Text" charset="0"/>
                <a:cs typeface="Chulabhorn Likit Text" charset="0"/>
              </a:rPr>
              <a:t>Airport </a:t>
            </a:r>
            <a:r>
              <a:rPr lang="en-US" sz="2800" dirty="0">
                <a:latin typeface="Chulabhorn Likit Text" charset="0"/>
                <a:ea typeface="Chulabhorn Likit Text" charset="0"/>
                <a:cs typeface="Chulabhorn Likit Text" charset="0"/>
              </a:rPr>
              <a:t>reservation </a:t>
            </a:r>
            <a:r>
              <a:rPr lang="en-US" sz="2800" dirty="0" smtClean="0">
                <a:latin typeface="Chulabhorn Likit Text" charset="0"/>
                <a:ea typeface="Chulabhorn Likit Text" charset="0"/>
                <a:cs typeface="Chulabhorn Likit Text" charset="0"/>
              </a:rPr>
              <a:t>executive</a:t>
            </a:r>
          </a:p>
          <a:p>
            <a:pPr marL="457200" indent="-457200">
              <a:buFont typeface="Arial" charset="0"/>
              <a:buChar char="•"/>
            </a:pPr>
            <a:r>
              <a:rPr lang="en-US" sz="2800" dirty="0" smtClean="0">
                <a:latin typeface="Chulabhorn Likit Text" charset="0"/>
                <a:ea typeface="Chulabhorn Likit Text" charset="0"/>
                <a:cs typeface="Chulabhorn Likit Text" charset="0"/>
              </a:rPr>
              <a:t>Technical </a:t>
            </a:r>
            <a:endParaRPr lang="en-US" sz="2800" dirty="0">
              <a:latin typeface="Chulabhorn Likit Text" charset="0"/>
              <a:ea typeface="Chulabhorn Likit Text" charset="0"/>
              <a:cs typeface="Chulabhorn Likit Text" charset="0"/>
            </a:endParaRPr>
          </a:p>
          <a:p>
            <a:pPr marL="457200" indent="-457200">
              <a:buFont typeface="Arial" charset="0"/>
              <a:buChar char="•"/>
            </a:pPr>
            <a:r>
              <a:rPr lang="en-US" sz="2800" dirty="0" smtClean="0">
                <a:latin typeface="Chulabhorn Likit Text" charset="0"/>
                <a:ea typeface="Chulabhorn Likit Text" charset="0"/>
                <a:cs typeface="Chulabhorn Likit Text" charset="0"/>
              </a:rPr>
              <a:t>Product </a:t>
            </a:r>
            <a:r>
              <a:rPr lang="en-US" sz="2800" dirty="0">
                <a:latin typeface="Chulabhorn Likit Text" charset="0"/>
                <a:ea typeface="Chulabhorn Likit Text" charset="0"/>
                <a:cs typeface="Chulabhorn Likit Text" charset="0"/>
              </a:rPr>
              <a:t>manager </a:t>
            </a:r>
            <a:endParaRPr lang="en-US" sz="2800" dirty="0" smtClean="0">
              <a:latin typeface="Chulabhorn Likit Text" charset="0"/>
              <a:ea typeface="Chulabhorn Likit Text" charset="0"/>
              <a:cs typeface="Chulabhorn Likit Text" charset="0"/>
            </a:endParaRPr>
          </a:p>
          <a:p>
            <a:pPr marL="457200" indent="-457200">
              <a:buFont typeface="Arial" charset="0"/>
              <a:buChar char="•"/>
            </a:pPr>
            <a:r>
              <a:rPr lang="en-US" sz="2800" dirty="0" smtClean="0">
                <a:latin typeface="Chulabhorn Likit Text" charset="0"/>
                <a:ea typeface="Chulabhorn Likit Text" charset="0"/>
                <a:cs typeface="Chulabhorn Likit Text" charset="0"/>
              </a:rPr>
              <a:t>Duty engineer</a:t>
            </a:r>
            <a:endParaRPr lang="en-US" sz="2800" dirty="0">
              <a:latin typeface="Chulabhorn Likit Text" charset="0"/>
              <a:ea typeface="Chulabhorn Likit Text" charset="0"/>
              <a:cs typeface="Chulabhorn Likit Text" charset="0"/>
            </a:endParaRPr>
          </a:p>
        </p:txBody>
      </p:sp>
    </p:spTree>
    <p:extLst>
      <p:ext uri="{BB962C8B-B14F-4D97-AF65-F5344CB8AC3E}">
        <p14:creationId xmlns:p14="http://schemas.microsoft.com/office/powerpoint/2010/main" val="1804988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7865"/>
          </a:xfrm>
        </p:spPr>
        <p:txBody>
          <a:bodyPr>
            <a:normAutofit/>
          </a:bodyPr>
          <a:lstStyle/>
          <a:p>
            <a:r>
              <a:rPr lang="en-US" sz="4000" dirty="0" smtClean="0">
                <a:solidFill>
                  <a:srgbClr val="FF0000"/>
                </a:solidFill>
                <a:latin typeface="Chulabhorn Likit Text" charset="0"/>
                <a:ea typeface="Chulabhorn Likit Text" charset="0"/>
                <a:cs typeface="Chulabhorn Likit Text" charset="0"/>
              </a:rPr>
              <a:t>How to get any job in Airline?</a:t>
            </a:r>
            <a:endParaRPr lang="en-US" sz="4000" dirty="0">
              <a:solidFill>
                <a:srgbClr val="FF0000"/>
              </a:solidFill>
              <a:latin typeface="Chulabhorn Likit Text" charset="0"/>
              <a:ea typeface="Chulabhorn Likit Text" charset="0"/>
              <a:cs typeface="Chulabhorn Likit Text" charset="0"/>
            </a:endParaRPr>
          </a:p>
        </p:txBody>
      </p:sp>
      <p:sp>
        <p:nvSpPr>
          <p:cNvPr id="3" name="Content Placeholder 2"/>
          <p:cNvSpPr>
            <a:spLocks noGrp="1"/>
          </p:cNvSpPr>
          <p:nvPr>
            <p:ph idx="1"/>
          </p:nvPr>
        </p:nvSpPr>
        <p:spPr>
          <a:xfrm>
            <a:off x="720090" y="1234440"/>
            <a:ext cx="10633710" cy="4942523"/>
          </a:xfrm>
        </p:spPr>
        <p:txBody>
          <a:bodyPr>
            <a:noAutofit/>
          </a:bodyPr>
          <a:lstStyle/>
          <a:p>
            <a:r>
              <a:rPr lang="en-US" dirty="0" smtClean="0">
                <a:latin typeface="Chulabhorn Likit Text" charset="0"/>
                <a:ea typeface="Chulabhorn Likit Text" charset="0"/>
                <a:cs typeface="Chulabhorn Likit Text" charset="0"/>
              </a:rPr>
              <a:t>To </a:t>
            </a:r>
            <a:r>
              <a:rPr lang="en-US" dirty="0">
                <a:latin typeface="Chulabhorn Likit Text" charset="0"/>
                <a:ea typeface="Chulabhorn Likit Text" charset="0"/>
                <a:cs typeface="Chulabhorn Likit Text" charset="0"/>
              </a:rPr>
              <a:t>get jobs in airlines, there are a lot of ways. There are some leading job portals like </a:t>
            </a:r>
            <a:r>
              <a:rPr lang="en-US" dirty="0" err="1" smtClean="0">
                <a:latin typeface="Chulabhorn Likit Text" charset="0"/>
                <a:ea typeface="Chulabhorn Likit Text" charset="0"/>
                <a:cs typeface="Chulabhorn Likit Text" charset="0"/>
              </a:rPr>
              <a:t>Naukri</a:t>
            </a:r>
            <a:r>
              <a:rPr lang="en-US" dirty="0" smtClean="0">
                <a:latin typeface="Chulabhorn Likit Text" charset="0"/>
                <a:ea typeface="Chulabhorn Likit Text" charset="0"/>
                <a:cs typeface="Chulabhorn Likit Text" charset="0"/>
              </a:rPr>
              <a:t>, Shine, Monster, </a:t>
            </a:r>
            <a:r>
              <a:rPr lang="en-US" dirty="0">
                <a:latin typeface="Chulabhorn Likit Text" charset="0"/>
                <a:ea typeface="Chulabhorn Likit Text" charset="0"/>
                <a:cs typeface="Chulabhorn Likit Text" charset="0"/>
              </a:rPr>
              <a:t>Glassdoor, etc., through which you can apply for airline jobs. For the steps:</a:t>
            </a:r>
          </a:p>
          <a:p>
            <a:r>
              <a:rPr lang="en-US" b="1" dirty="0">
                <a:solidFill>
                  <a:srgbClr val="FF0000"/>
                </a:solidFill>
                <a:latin typeface="Chulabhorn Likit Text" charset="0"/>
                <a:ea typeface="Chulabhorn Likit Text" charset="0"/>
                <a:cs typeface="Chulabhorn Likit Text" charset="0"/>
              </a:rPr>
              <a:t>Four steps to get any job in Airline</a:t>
            </a:r>
          </a:p>
          <a:p>
            <a:r>
              <a:rPr lang="en-US" dirty="0">
                <a:latin typeface="Chulabhorn Likit Text" charset="0"/>
                <a:ea typeface="Chulabhorn Likit Text" charset="0"/>
                <a:cs typeface="Chulabhorn Likit Text" charset="0"/>
              </a:rPr>
              <a:t>F</a:t>
            </a:r>
            <a:r>
              <a:rPr lang="en-US" dirty="0" smtClean="0">
                <a:latin typeface="Chulabhorn Likit Text" charset="0"/>
                <a:ea typeface="Chulabhorn Likit Text" charset="0"/>
                <a:cs typeface="Chulabhorn Likit Text" charset="0"/>
              </a:rPr>
              <a:t>irst </a:t>
            </a:r>
            <a:r>
              <a:rPr lang="en-US" dirty="0">
                <a:solidFill>
                  <a:srgbClr val="FF0000"/>
                </a:solidFill>
                <a:latin typeface="Chulabhorn Likit Text" charset="0"/>
                <a:ea typeface="Chulabhorn Likit Text" charset="0"/>
                <a:cs typeface="Chulabhorn Likit Text" charset="0"/>
              </a:rPr>
              <a:t>registered</a:t>
            </a:r>
            <a:r>
              <a:rPr lang="en-US" dirty="0">
                <a:latin typeface="Chulabhorn Likit Text" charset="0"/>
                <a:ea typeface="Chulabhorn Likit Text" charset="0"/>
                <a:cs typeface="Chulabhorn Likit Text" charset="0"/>
              </a:rPr>
              <a:t> in the reported job portal like </a:t>
            </a:r>
            <a:r>
              <a:rPr lang="en-US" dirty="0" err="1">
                <a:latin typeface="Chulabhorn Likit Text" charset="0"/>
                <a:ea typeface="Chulabhorn Likit Text" charset="0"/>
                <a:cs typeface="Chulabhorn Likit Text" charset="0"/>
              </a:rPr>
              <a:t>Naukri</a:t>
            </a:r>
            <a:r>
              <a:rPr lang="en-US" dirty="0">
                <a:latin typeface="Chulabhorn Likit Text" charset="0"/>
                <a:ea typeface="Chulabhorn Likit Text" charset="0"/>
                <a:cs typeface="Chulabhorn Likit Text" charset="0"/>
              </a:rPr>
              <a:t> shine monster Glassdoor etc.</a:t>
            </a:r>
          </a:p>
          <a:p>
            <a:r>
              <a:rPr lang="en-US" dirty="0">
                <a:solidFill>
                  <a:srgbClr val="FF0000"/>
                </a:solidFill>
                <a:latin typeface="Chulabhorn Likit Text" charset="0"/>
                <a:ea typeface="Chulabhorn Likit Text" charset="0"/>
                <a:cs typeface="Chulabhorn Likit Text" charset="0"/>
              </a:rPr>
              <a:t>Search</a:t>
            </a:r>
            <a:r>
              <a:rPr lang="en-US" dirty="0">
                <a:latin typeface="Chulabhorn Likit Text" charset="0"/>
                <a:ea typeface="Chulabhorn Likit Text" charset="0"/>
                <a:cs typeface="Chulabhorn Likit Text" charset="0"/>
              </a:rPr>
              <a:t> the job you are looking for from the portals or job portals</a:t>
            </a:r>
          </a:p>
          <a:p>
            <a:r>
              <a:rPr lang="en-US" dirty="0">
                <a:solidFill>
                  <a:srgbClr val="FF0000"/>
                </a:solidFill>
                <a:latin typeface="Chulabhorn Likit Text" charset="0"/>
                <a:ea typeface="Chulabhorn Likit Text" charset="0"/>
                <a:cs typeface="Chulabhorn Likit Text" charset="0"/>
              </a:rPr>
              <a:t>Check</a:t>
            </a:r>
            <a:r>
              <a:rPr lang="en-US" dirty="0">
                <a:latin typeface="Chulabhorn Likit Text" charset="0"/>
                <a:ea typeface="Chulabhorn Likit Text" charset="0"/>
                <a:cs typeface="Chulabhorn Likit Text" charset="0"/>
              </a:rPr>
              <a:t> the necessary qualifications, age limit, salary location of job role and others carefully</a:t>
            </a:r>
          </a:p>
          <a:p>
            <a:r>
              <a:rPr lang="en-US" dirty="0">
                <a:solidFill>
                  <a:srgbClr val="FF0000"/>
                </a:solidFill>
                <a:latin typeface="Chulabhorn Likit Text" charset="0"/>
                <a:ea typeface="Chulabhorn Likit Text" charset="0"/>
                <a:cs typeface="Chulabhorn Likit Text" charset="0"/>
              </a:rPr>
              <a:t>Apply</a:t>
            </a:r>
            <a:r>
              <a:rPr lang="en-US" dirty="0">
                <a:latin typeface="Chulabhorn Likit Text" charset="0"/>
                <a:ea typeface="Chulabhorn Likit Text" charset="0"/>
                <a:cs typeface="Chulabhorn Likit Text" charset="0"/>
              </a:rPr>
              <a:t> to get notified for an interview for written test (if applicable)</a:t>
            </a:r>
          </a:p>
          <a:p>
            <a:r>
              <a:rPr lang="en-US" dirty="0" smtClean="0">
                <a:latin typeface="Chulabhorn Likit Text" charset="0"/>
                <a:ea typeface="Chulabhorn Likit Text" charset="0"/>
                <a:cs typeface="Chulabhorn Likit Text" charset="0"/>
              </a:rPr>
              <a:t/>
            </a:r>
            <a:br>
              <a:rPr lang="en-US" dirty="0" smtClean="0">
                <a:latin typeface="Chulabhorn Likit Text" charset="0"/>
                <a:ea typeface="Chulabhorn Likit Text" charset="0"/>
                <a:cs typeface="Chulabhorn Likit Text" charset="0"/>
              </a:rPr>
            </a:br>
            <a:endParaRPr lang="en-US" dirty="0">
              <a:latin typeface="Chulabhorn Likit Text" charset="0"/>
              <a:ea typeface="Chulabhorn Likit Text" charset="0"/>
              <a:cs typeface="Chulabhorn Likit Text" charset="0"/>
            </a:endParaRPr>
          </a:p>
        </p:txBody>
      </p:sp>
    </p:spTree>
    <p:extLst>
      <p:ext uri="{BB962C8B-B14F-4D97-AF65-F5344CB8AC3E}">
        <p14:creationId xmlns:p14="http://schemas.microsoft.com/office/powerpoint/2010/main" val="2007482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457200"/>
            <a:ext cx="10839450" cy="5719763"/>
          </a:xfrm>
        </p:spPr>
        <p:txBody>
          <a:bodyPr>
            <a:normAutofit lnSpcReduction="10000"/>
          </a:bodyPr>
          <a:lstStyle/>
          <a:p>
            <a:pPr marL="0" indent="0">
              <a:buNone/>
            </a:pPr>
            <a:r>
              <a:rPr lang="en-US" dirty="0">
                <a:latin typeface="Chulabhorn Likit Text" charset="0"/>
                <a:ea typeface="Chulabhorn Likit Text" charset="0"/>
                <a:cs typeface="Chulabhorn Likit Text" charset="0"/>
              </a:rPr>
              <a:t>How to Face the Airline interview?</a:t>
            </a:r>
          </a:p>
          <a:p>
            <a:r>
              <a:rPr lang="en-US" dirty="0">
                <a:latin typeface="Chulabhorn Likit Text" charset="0"/>
                <a:ea typeface="Chulabhorn Likit Text" charset="0"/>
                <a:cs typeface="Chulabhorn Likit Text" charset="0"/>
              </a:rPr>
              <a:t>You will get selected if you have cracked the interview, and all of your information satisfies the requirement of the Airline’s authority</a:t>
            </a:r>
            <a:r>
              <a:rPr lang="en-US" dirty="0" smtClean="0">
                <a:latin typeface="Chulabhorn Likit Text" charset="0"/>
                <a:ea typeface="Chulabhorn Likit Text" charset="0"/>
                <a:cs typeface="Chulabhorn Likit Text" charset="0"/>
              </a:rPr>
              <a:t>.</a:t>
            </a:r>
            <a:r>
              <a:rPr lang="en-US" dirty="0" smtClean="0"/>
              <a:t> </a:t>
            </a:r>
          </a:p>
          <a:p>
            <a:pPr marL="0" indent="0">
              <a:buNone/>
            </a:pPr>
            <a:r>
              <a:rPr lang="en-US" dirty="0" smtClean="0"/>
              <a:t>How Much is the Application fee for Airline career 2022?</a:t>
            </a:r>
          </a:p>
          <a:p>
            <a:r>
              <a:rPr lang="en-US" dirty="0" smtClean="0"/>
              <a:t>Airline jobs don’t require any application fee.</a:t>
            </a:r>
          </a:p>
          <a:p>
            <a:pPr marL="0" indent="0">
              <a:buNone/>
            </a:pPr>
            <a:r>
              <a:rPr lang="en-US" dirty="0" smtClean="0"/>
              <a:t>What is the minimum required age for Airline Jobs 2022?</a:t>
            </a:r>
          </a:p>
          <a:p>
            <a:r>
              <a:rPr lang="en-US" dirty="0" smtClean="0"/>
              <a:t>To get a job in the airline industry has to be 18 years plus.</a:t>
            </a:r>
          </a:p>
          <a:p>
            <a:pPr marL="0" indent="0">
              <a:buNone/>
            </a:pPr>
            <a:r>
              <a:rPr lang="en-US" dirty="0" smtClean="0"/>
              <a:t>Required Qualification for airline jobs in 2022?</a:t>
            </a:r>
          </a:p>
          <a:p>
            <a:r>
              <a:rPr lang="en-US" dirty="0" smtClean="0"/>
              <a:t>There are various posts available for airline jobs. As a result, Qualification is also not the same. For multiple positions, different qualifications are needed. One thing is common a minimum of 10 + 2 is the primary need to get a job in the airline industry.</a:t>
            </a:r>
          </a:p>
          <a:p>
            <a:endParaRPr lang="en-US" dirty="0">
              <a:latin typeface="Chulabhorn Likit Text" charset="0"/>
              <a:ea typeface="Chulabhorn Likit Text" charset="0"/>
              <a:cs typeface="Chulabhorn Likit Text" charset="0"/>
            </a:endParaRPr>
          </a:p>
        </p:txBody>
      </p:sp>
    </p:spTree>
    <p:extLst>
      <p:ext uri="{BB962C8B-B14F-4D97-AF65-F5344CB8AC3E}">
        <p14:creationId xmlns:p14="http://schemas.microsoft.com/office/powerpoint/2010/main" val="973411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530" y="994410"/>
            <a:ext cx="10542270" cy="5182553"/>
          </a:xfrm>
        </p:spPr>
        <p:txBody>
          <a:bodyPr>
            <a:normAutofit/>
          </a:bodyPr>
          <a:lstStyle/>
          <a:p>
            <a:pPr marL="0" indent="0">
              <a:buNone/>
            </a:pPr>
            <a:r>
              <a:rPr lang="en-US" dirty="0" smtClean="0"/>
              <a:t>Who </a:t>
            </a:r>
            <a:r>
              <a:rPr lang="en-US" dirty="0"/>
              <a:t>can apply for airline jobs in 2022?</a:t>
            </a:r>
          </a:p>
          <a:p>
            <a:r>
              <a:rPr lang="en-US" dirty="0"/>
              <a:t>Candidates who have a keen interest in developing their career in the aviation industry can only apply in airline jobs. </a:t>
            </a:r>
            <a:endParaRPr lang="en-US" dirty="0" smtClean="0"/>
          </a:p>
          <a:p>
            <a:r>
              <a:rPr lang="en-US" dirty="0" smtClean="0"/>
              <a:t>Young </a:t>
            </a:r>
            <a:r>
              <a:rPr lang="en-US" dirty="0" err="1"/>
              <a:t>freshers</a:t>
            </a:r>
            <a:r>
              <a:rPr lang="en-US" dirty="0"/>
              <a:t> and experienced candidates also apply to the airline industry because it is one of the world’s growing sectors. </a:t>
            </a:r>
            <a:endParaRPr lang="en-US" dirty="0" smtClean="0"/>
          </a:p>
          <a:p>
            <a:r>
              <a:rPr lang="en-US" dirty="0" smtClean="0"/>
              <a:t>Apart </a:t>
            </a:r>
            <a:r>
              <a:rPr lang="en-US" dirty="0"/>
              <a:t>from that, people having specified qualifications and skills from different fields can also </a:t>
            </a:r>
            <a:r>
              <a:rPr lang="en-US" dirty="0" smtClean="0"/>
              <a:t>apply.</a:t>
            </a:r>
            <a:endParaRPr lang="en-US" dirty="0"/>
          </a:p>
          <a:p>
            <a:r>
              <a:rPr lang="en-US" dirty="0" smtClean="0"/>
              <a:t/>
            </a:r>
            <a:br>
              <a:rPr lang="en-US" dirty="0" smtClean="0"/>
            </a:br>
            <a:endParaRPr lang="en-US" dirty="0"/>
          </a:p>
        </p:txBody>
      </p:sp>
    </p:spTree>
    <p:extLst>
      <p:ext uri="{BB962C8B-B14F-4D97-AF65-F5344CB8AC3E}">
        <p14:creationId xmlns:p14="http://schemas.microsoft.com/office/powerpoint/2010/main" val="1070288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32571391"/>
              </p:ext>
            </p:extLst>
          </p:nvPr>
        </p:nvGraphicFramePr>
        <p:xfrm>
          <a:off x="1492250" y="2401094"/>
          <a:ext cx="9207500" cy="3616960"/>
        </p:xfrm>
        <a:graphic>
          <a:graphicData uri="http://schemas.openxmlformats.org/drawingml/2006/table">
            <a:tbl>
              <a:tblPr/>
              <a:tblGrid>
                <a:gridCol w="9207500"/>
              </a:tblGrid>
              <a:tr h="3200400">
                <a:tc>
                  <a:txBody>
                    <a:bodyPr/>
                    <a:lstStyle/>
                    <a:p>
                      <a:pPr algn="l"/>
                      <a:r>
                        <a:rPr lang="en-US" sz="2800" b="0" dirty="0">
                          <a:effectLst/>
                          <a:latin typeface="Chulabhorn Likit Text" charset="0"/>
                          <a:ea typeface="Chulabhorn Likit Text" charset="0"/>
                          <a:cs typeface="Chulabhorn Likit Text" charset="0"/>
                        </a:rPr>
                        <a:t>Indigo Jobs 2022 – </a:t>
                      </a:r>
                      <a:r>
                        <a:rPr lang="en-US" sz="2800" b="0" u="none" strike="noStrike" dirty="0">
                          <a:solidFill>
                            <a:srgbClr val="1E73BE"/>
                          </a:solidFill>
                          <a:effectLst/>
                          <a:latin typeface="Chulabhorn Likit Text" charset="0"/>
                          <a:ea typeface="Chulabhorn Likit Text" charset="0"/>
                          <a:cs typeface="Chulabhorn Likit Text" charset="0"/>
                          <a:hlinkClick r:id="rId2"/>
                        </a:rPr>
                        <a:t>LINK</a:t>
                      </a:r>
                      <a:r>
                        <a:rPr lang="en-US" sz="2800" b="0" dirty="0">
                          <a:effectLst/>
                          <a:latin typeface="Chulabhorn Likit Text" charset="0"/>
                          <a:ea typeface="Chulabhorn Likit Text" charset="0"/>
                          <a:cs typeface="Chulabhorn Likit Text" charset="0"/>
                        </a:rPr>
                        <a:t/>
                      </a:r>
                      <a:br>
                        <a:rPr lang="en-US" sz="2800" b="0" dirty="0">
                          <a:effectLst/>
                          <a:latin typeface="Chulabhorn Likit Text" charset="0"/>
                          <a:ea typeface="Chulabhorn Likit Text" charset="0"/>
                          <a:cs typeface="Chulabhorn Likit Text" charset="0"/>
                        </a:rPr>
                      </a:br>
                      <a:r>
                        <a:rPr lang="en-US" sz="2800" b="0" dirty="0" err="1">
                          <a:effectLst/>
                          <a:latin typeface="Chulabhorn Likit Text" charset="0"/>
                          <a:ea typeface="Chulabhorn Likit Text" charset="0"/>
                          <a:cs typeface="Chulabhorn Likit Text" charset="0"/>
                        </a:rPr>
                        <a:t>SpiceJet</a:t>
                      </a:r>
                      <a:r>
                        <a:rPr lang="en-US" sz="2800" b="0" dirty="0">
                          <a:effectLst/>
                          <a:latin typeface="Chulabhorn Likit Text" charset="0"/>
                          <a:ea typeface="Chulabhorn Likit Text" charset="0"/>
                          <a:cs typeface="Chulabhorn Likit Text" charset="0"/>
                        </a:rPr>
                        <a:t> Recruitment 2022 – </a:t>
                      </a:r>
                      <a:r>
                        <a:rPr lang="en-US" sz="2800" b="0" u="none" strike="noStrike" dirty="0">
                          <a:solidFill>
                            <a:srgbClr val="1E73BE"/>
                          </a:solidFill>
                          <a:effectLst/>
                          <a:latin typeface="Chulabhorn Likit Text" charset="0"/>
                          <a:ea typeface="Chulabhorn Likit Text" charset="0"/>
                          <a:cs typeface="Chulabhorn Likit Text" charset="0"/>
                          <a:hlinkClick r:id="rId3"/>
                        </a:rPr>
                        <a:t>LINK</a:t>
                      </a:r>
                      <a:r>
                        <a:rPr lang="en-US" sz="2800" b="0" dirty="0">
                          <a:effectLst/>
                          <a:latin typeface="Chulabhorn Likit Text" charset="0"/>
                          <a:ea typeface="Chulabhorn Likit Text" charset="0"/>
                          <a:cs typeface="Chulabhorn Likit Text" charset="0"/>
                        </a:rPr>
                        <a:t/>
                      </a:r>
                      <a:br>
                        <a:rPr lang="en-US" sz="2800" b="0" dirty="0">
                          <a:effectLst/>
                          <a:latin typeface="Chulabhorn Likit Text" charset="0"/>
                          <a:ea typeface="Chulabhorn Likit Text" charset="0"/>
                          <a:cs typeface="Chulabhorn Likit Text" charset="0"/>
                        </a:rPr>
                      </a:br>
                      <a:r>
                        <a:rPr lang="en-US" sz="2800" b="0" dirty="0">
                          <a:effectLst/>
                          <a:latin typeface="Chulabhorn Likit Text" charset="0"/>
                          <a:ea typeface="Chulabhorn Likit Text" charset="0"/>
                          <a:cs typeface="Chulabhorn Likit Text" charset="0"/>
                        </a:rPr>
                        <a:t>Go Air Recruitment 2022 – </a:t>
                      </a:r>
                      <a:r>
                        <a:rPr lang="en-US" sz="2800" b="0" u="none" strike="noStrike" dirty="0">
                          <a:solidFill>
                            <a:srgbClr val="1E73BE"/>
                          </a:solidFill>
                          <a:effectLst/>
                          <a:latin typeface="Chulabhorn Likit Text" charset="0"/>
                          <a:ea typeface="Chulabhorn Likit Text" charset="0"/>
                          <a:cs typeface="Chulabhorn Likit Text" charset="0"/>
                          <a:hlinkClick r:id="rId4"/>
                        </a:rPr>
                        <a:t>LINK</a:t>
                      </a:r>
                      <a:r>
                        <a:rPr lang="en-US" sz="2800" b="0" dirty="0">
                          <a:effectLst/>
                          <a:latin typeface="Chulabhorn Likit Text" charset="0"/>
                          <a:ea typeface="Chulabhorn Likit Text" charset="0"/>
                          <a:cs typeface="Chulabhorn Likit Text" charset="0"/>
                        </a:rPr>
                        <a:t/>
                      </a:r>
                      <a:br>
                        <a:rPr lang="en-US" sz="2800" b="0" dirty="0">
                          <a:effectLst/>
                          <a:latin typeface="Chulabhorn Likit Text" charset="0"/>
                          <a:ea typeface="Chulabhorn Likit Text" charset="0"/>
                          <a:cs typeface="Chulabhorn Likit Text" charset="0"/>
                        </a:rPr>
                      </a:br>
                      <a:r>
                        <a:rPr lang="en-US" sz="2800" b="0" dirty="0">
                          <a:effectLst/>
                          <a:latin typeface="Chulabhorn Likit Text" charset="0"/>
                          <a:ea typeface="Chulabhorn Likit Text" charset="0"/>
                          <a:cs typeface="Chulabhorn Likit Text" charset="0"/>
                        </a:rPr>
                        <a:t>Air India Recruitment 2022 – </a:t>
                      </a:r>
                      <a:r>
                        <a:rPr lang="en-US" sz="2800" b="0" u="none" strike="noStrike" dirty="0">
                          <a:solidFill>
                            <a:srgbClr val="1E73BE"/>
                          </a:solidFill>
                          <a:effectLst/>
                          <a:latin typeface="Chulabhorn Likit Text" charset="0"/>
                          <a:ea typeface="Chulabhorn Likit Text" charset="0"/>
                          <a:cs typeface="Chulabhorn Likit Text" charset="0"/>
                          <a:hlinkClick r:id="rId5"/>
                        </a:rPr>
                        <a:t>LINK</a:t>
                      </a:r>
                      <a:r>
                        <a:rPr lang="en-US" sz="2800" b="0" dirty="0">
                          <a:effectLst/>
                          <a:latin typeface="Chulabhorn Likit Text" charset="0"/>
                          <a:ea typeface="Chulabhorn Likit Text" charset="0"/>
                          <a:cs typeface="Chulabhorn Likit Text" charset="0"/>
                        </a:rPr>
                        <a:t/>
                      </a:r>
                      <a:br>
                        <a:rPr lang="en-US" sz="2800" b="0" dirty="0">
                          <a:effectLst/>
                          <a:latin typeface="Chulabhorn Likit Text" charset="0"/>
                          <a:ea typeface="Chulabhorn Likit Text" charset="0"/>
                          <a:cs typeface="Chulabhorn Likit Text" charset="0"/>
                        </a:rPr>
                      </a:br>
                      <a:r>
                        <a:rPr lang="en-US" sz="2800" b="0" dirty="0">
                          <a:effectLst/>
                          <a:latin typeface="Chulabhorn Likit Text" charset="0"/>
                          <a:ea typeface="Chulabhorn Likit Text" charset="0"/>
                          <a:cs typeface="Chulabhorn Likit Text" charset="0"/>
                        </a:rPr>
                        <a:t>Air Asia Recruitment 2022 – </a:t>
                      </a:r>
                      <a:r>
                        <a:rPr lang="en-US" sz="2800" b="0" u="none" strike="noStrike" dirty="0">
                          <a:solidFill>
                            <a:srgbClr val="1E73BE"/>
                          </a:solidFill>
                          <a:effectLst/>
                          <a:latin typeface="Chulabhorn Likit Text" charset="0"/>
                          <a:ea typeface="Chulabhorn Likit Text" charset="0"/>
                          <a:cs typeface="Chulabhorn Likit Text" charset="0"/>
                          <a:hlinkClick r:id="rId6"/>
                        </a:rPr>
                        <a:t>LINK</a:t>
                      </a:r>
                      <a:r>
                        <a:rPr lang="en-US" sz="2800" b="0" dirty="0">
                          <a:effectLst/>
                          <a:latin typeface="Chulabhorn Likit Text" charset="0"/>
                          <a:ea typeface="Chulabhorn Likit Text" charset="0"/>
                          <a:cs typeface="Chulabhorn Likit Text" charset="0"/>
                        </a:rPr>
                        <a:t/>
                      </a:r>
                      <a:br>
                        <a:rPr lang="en-US" sz="2800" b="0" dirty="0">
                          <a:effectLst/>
                          <a:latin typeface="Chulabhorn Likit Text" charset="0"/>
                          <a:ea typeface="Chulabhorn Likit Text" charset="0"/>
                          <a:cs typeface="Chulabhorn Likit Text" charset="0"/>
                        </a:rPr>
                      </a:br>
                      <a:r>
                        <a:rPr lang="en-US" sz="2800" b="0" dirty="0">
                          <a:effectLst/>
                          <a:latin typeface="Chulabhorn Likit Text" charset="0"/>
                          <a:ea typeface="Chulabhorn Likit Text" charset="0"/>
                          <a:cs typeface="Chulabhorn Likit Text" charset="0"/>
                        </a:rPr>
                        <a:t>Jet Airways Recruitment 2022 – </a:t>
                      </a:r>
                      <a:r>
                        <a:rPr lang="en-US" sz="2800" b="0" u="none" strike="noStrike" dirty="0">
                          <a:solidFill>
                            <a:srgbClr val="1E73BE"/>
                          </a:solidFill>
                          <a:effectLst/>
                          <a:latin typeface="Chulabhorn Likit Text" charset="0"/>
                          <a:ea typeface="Chulabhorn Likit Text" charset="0"/>
                          <a:cs typeface="Chulabhorn Likit Text" charset="0"/>
                          <a:hlinkClick r:id="rId7"/>
                        </a:rPr>
                        <a:t>LINK</a:t>
                      </a:r>
                      <a:r>
                        <a:rPr lang="en-US" sz="2800" b="0" dirty="0">
                          <a:effectLst/>
                          <a:latin typeface="Chulabhorn Likit Text" charset="0"/>
                          <a:ea typeface="Chulabhorn Likit Text" charset="0"/>
                          <a:cs typeface="Chulabhorn Likit Text" charset="0"/>
                        </a:rPr>
                        <a:t/>
                      </a:r>
                      <a:br>
                        <a:rPr lang="en-US" sz="2800" b="0" dirty="0">
                          <a:effectLst/>
                          <a:latin typeface="Chulabhorn Likit Text" charset="0"/>
                          <a:ea typeface="Chulabhorn Likit Text" charset="0"/>
                          <a:cs typeface="Chulabhorn Likit Text" charset="0"/>
                        </a:rPr>
                      </a:br>
                      <a:r>
                        <a:rPr lang="en-US" sz="2800" b="0" dirty="0" err="1">
                          <a:effectLst/>
                          <a:latin typeface="Chulabhorn Likit Text" charset="0"/>
                          <a:ea typeface="Chulabhorn Likit Text" charset="0"/>
                          <a:cs typeface="Chulabhorn Likit Text" charset="0"/>
                        </a:rPr>
                        <a:t>Vistara</a:t>
                      </a:r>
                      <a:r>
                        <a:rPr lang="en-US" sz="2800" b="0" dirty="0">
                          <a:effectLst/>
                          <a:latin typeface="Chulabhorn Likit Text" charset="0"/>
                          <a:ea typeface="Chulabhorn Likit Text" charset="0"/>
                          <a:cs typeface="Chulabhorn Likit Text" charset="0"/>
                        </a:rPr>
                        <a:t> Recruitment 2022 – </a:t>
                      </a:r>
                      <a:r>
                        <a:rPr lang="en-US" sz="2800" b="0" u="none" strike="noStrike" dirty="0">
                          <a:solidFill>
                            <a:srgbClr val="1E73BE"/>
                          </a:solidFill>
                          <a:effectLst/>
                          <a:latin typeface="Chulabhorn Likit Text" charset="0"/>
                          <a:ea typeface="Chulabhorn Likit Text" charset="0"/>
                          <a:cs typeface="Chulabhorn Likit Text" charset="0"/>
                          <a:hlinkClick r:id="rId8"/>
                        </a:rPr>
                        <a:t>LINK</a:t>
                      </a:r>
                      <a:r>
                        <a:rPr lang="en-US" sz="2800" b="0" dirty="0">
                          <a:effectLst/>
                          <a:latin typeface="Chulabhorn Likit Text" charset="0"/>
                          <a:ea typeface="Chulabhorn Likit Text" charset="0"/>
                          <a:cs typeface="Chulabhorn Likit Text" charset="0"/>
                        </a:rPr>
                        <a:t/>
                      </a:r>
                      <a:br>
                        <a:rPr lang="en-US" sz="2800" b="0" dirty="0">
                          <a:effectLst/>
                          <a:latin typeface="Chulabhorn Likit Text" charset="0"/>
                          <a:ea typeface="Chulabhorn Likit Text" charset="0"/>
                          <a:cs typeface="Chulabhorn Likit Text" charset="0"/>
                        </a:rPr>
                      </a:br>
                      <a:r>
                        <a:rPr lang="en-US" sz="2800" b="0" dirty="0">
                          <a:effectLst/>
                          <a:latin typeface="Chulabhorn Likit Text" charset="0"/>
                          <a:ea typeface="Chulabhorn Likit Text" charset="0"/>
                          <a:cs typeface="Chulabhorn Likit Text" charset="0"/>
                        </a:rPr>
                        <a:t>Air Asia All Jobs Hiring 2022 – </a:t>
                      </a:r>
                      <a:r>
                        <a:rPr lang="en-US" sz="2800" b="0" u="none" strike="noStrike" dirty="0">
                          <a:solidFill>
                            <a:srgbClr val="1E73BE"/>
                          </a:solidFill>
                          <a:effectLst/>
                          <a:latin typeface="Chulabhorn Likit Text" charset="0"/>
                          <a:ea typeface="Chulabhorn Likit Text" charset="0"/>
                          <a:cs typeface="Chulabhorn Likit Text" charset="0"/>
                          <a:hlinkClick r:id="rId9"/>
                        </a:rPr>
                        <a:t>LINK</a:t>
                      </a:r>
                      <a:endParaRPr lang="en-US" sz="2800" b="0" dirty="0">
                        <a:effectLst/>
                        <a:latin typeface="Chulabhorn Likit Text" charset="0"/>
                        <a:ea typeface="Chulabhorn Likit Text" charset="0"/>
                        <a:cs typeface="Chulabhorn Likit Text" charset="0"/>
                      </a:endParaRPr>
                    </a:p>
                  </a:txBody>
                  <a:tcPr marL="101600" marR="101600" marT="101600" marB="101600" anchor="ctr">
                    <a:lnL w="12700" cap="flat" cmpd="sng" algn="ctr">
                      <a:solidFill>
                        <a:srgbClr val="F063A4"/>
                      </a:solidFill>
                      <a:prstDash val="solid"/>
                      <a:round/>
                      <a:headEnd type="none" w="med" len="med"/>
                      <a:tailEnd type="none" w="med" len="med"/>
                    </a:lnL>
                    <a:lnR w="12700" cap="flat" cmpd="sng" algn="ctr">
                      <a:solidFill>
                        <a:srgbClr val="F063A4"/>
                      </a:solidFill>
                      <a:prstDash val="solid"/>
                      <a:round/>
                      <a:headEnd type="none" w="med" len="med"/>
                      <a:tailEnd type="none" w="med" len="med"/>
                    </a:lnR>
                    <a:lnT w="12700" cap="flat" cmpd="sng" algn="ctr">
                      <a:solidFill>
                        <a:srgbClr val="F063A4"/>
                      </a:solidFill>
                      <a:prstDash val="solid"/>
                      <a:round/>
                      <a:headEnd type="none" w="med" len="med"/>
                      <a:tailEnd type="none" w="med" len="med"/>
                    </a:lnT>
                    <a:lnB w="12700" cap="flat" cmpd="sng" algn="ctr">
                      <a:solidFill>
                        <a:srgbClr val="F063A4"/>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640080" y="692960"/>
            <a:ext cx="6977525" cy="11387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A3A3A"/>
                </a:solidFill>
                <a:effectLst/>
                <a:latin typeface="Chulabhorn Likit Text" charset="0"/>
                <a:ea typeface="Chulabhorn Likit Text" charset="0"/>
                <a:cs typeface="Chulabhorn Likit Text" charset="0"/>
              </a:rPr>
              <a:t>Some Airline Companies official Career Link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26014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989</TotalTime>
  <Words>1060</Words>
  <Application>Microsoft Macintosh PowerPoint</Application>
  <PresentationFormat>Widescreen</PresentationFormat>
  <Paragraphs>110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 Rounded MT Bold</vt:lpstr>
      <vt:lpstr>Calibri</vt:lpstr>
      <vt:lpstr>Calibri Light</vt:lpstr>
      <vt:lpstr>Chulabhorn Likit Text</vt:lpstr>
      <vt:lpstr>Arial</vt:lpstr>
      <vt:lpstr>Office Theme</vt:lpstr>
      <vt:lpstr>PowerPoint Presentation</vt:lpstr>
      <vt:lpstr>PowerPoint Presentation</vt:lpstr>
      <vt:lpstr>PowerPoint Presentation</vt:lpstr>
      <vt:lpstr>PowerPoint Presentation</vt:lpstr>
      <vt:lpstr>PowerPoint Presentation</vt:lpstr>
      <vt:lpstr>How to get any job in Airline?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IAC 2205  English for airline career preparation </dc:title>
  <dc:creator>Microsoft Office User</dc:creator>
  <cp:lastModifiedBy>Microsoft Office User</cp:lastModifiedBy>
  <cp:revision>12</cp:revision>
  <dcterms:created xsi:type="dcterms:W3CDTF">2022-05-22T12:35:52Z</dcterms:created>
  <dcterms:modified xsi:type="dcterms:W3CDTF">2022-06-05T14:29:53Z</dcterms:modified>
</cp:coreProperties>
</file>