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9DC6-39AA-42FA-9C5B-CC68FFC070E9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8678-DC62-4882-9B43-BE52C7F7E5E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DFA01-7894-438C-82B6-B7CF62807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IIB3439: Corporate Social Responsibility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986C7B-B0AE-4570-BA1A-1954709BD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Session 2</a:t>
            </a:r>
          </a:p>
          <a:p>
            <a:r>
              <a:rPr lang="en-US" dirty="0"/>
              <a:t>Aj’ Pat Vivat</a:t>
            </a:r>
          </a:p>
          <a:p>
            <a:r>
              <a:rPr lang="en-US" dirty="0"/>
              <a:t>Line Id: Patosung</a:t>
            </a:r>
          </a:p>
        </p:txBody>
      </p:sp>
    </p:spTree>
    <p:extLst>
      <p:ext uri="{BB962C8B-B14F-4D97-AF65-F5344CB8AC3E}">
        <p14:creationId xmlns:p14="http://schemas.microsoft.com/office/powerpoint/2010/main" xmlns="" val="226724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41E65-9D70-4C3E-BAAE-970F6CA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702737-0305-46F3-8707-E6B9761F0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23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30585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26BDE-7AA3-460B-B09C-95596648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A70CD3-5CF8-4A6E-A32F-591CF7634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1. Do the activities of businesses need to be more regulated by government in the future?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dirty="0" smtClean="0"/>
              <a:t>2. In your opinion, does society need business more than business needs society?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dirty="0" smtClean="0"/>
              <a:t>3. Are shareholders the most important stakeholders in a business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dirty="0" smtClean="0"/>
              <a:t>4.Is there a conflict between maximizing profit and operating in a sustainable way?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05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3C0A6-CD17-4804-A7A2-351FEE27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CSR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952B0-16D5-4442-A842-356BF67E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CSR has been around for a long time in business world, but it has been changed significantly in recent years as stakeholders in business have exerted much greater pressure on business and the CSR concept.</a:t>
            </a:r>
          </a:p>
          <a:p>
            <a:pPr lvl="0"/>
            <a:r>
              <a:rPr lang="en-US" dirty="0"/>
              <a:t>CSR become quite an important corporate objective for many organization, so for many business CSR is a core part of their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32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55460AE-6DFE-446E-850C-96FA501B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2B674A2-6D5A-4122-824E-034EF7514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business for?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07DCBFF-8B9F-47EB-865D-053D19D49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contribution should it make to the society?</a:t>
            </a:r>
          </a:p>
        </p:txBody>
      </p:sp>
    </p:spTree>
    <p:extLst>
      <p:ext uri="{BB962C8B-B14F-4D97-AF65-F5344CB8AC3E}">
        <p14:creationId xmlns:p14="http://schemas.microsoft.com/office/powerpoint/2010/main" xmlns="" val="16164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7E9D7-32CB-4726-A664-ECD31C30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&amp;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13C70-2CDC-4B54-AF03-F6315BFD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CSR is based on the concept of interdependence, interdependence of business &amp; society</a:t>
            </a:r>
            <a:endParaRPr lang="en-US" sz="2000" dirty="0"/>
          </a:p>
          <a:p>
            <a:pPr lvl="0"/>
            <a:r>
              <a:rPr lang="en-US" dirty="0"/>
              <a:t>Society needs business</a:t>
            </a:r>
            <a:endParaRPr lang="en-US" sz="2000" dirty="0"/>
          </a:p>
          <a:p>
            <a:pPr lvl="1"/>
            <a:r>
              <a:rPr lang="en-US" dirty="0"/>
              <a:t>Employment and wages</a:t>
            </a:r>
            <a:endParaRPr lang="en-US" sz="1800" dirty="0"/>
          </a:p>
          <a:p>
            <a:pPr lvl="1"/>
            <a:r>
              <a:rPr lang="en-US" dirty="0"/>
              <a:t>Investment and innovation</a:t>
            </a:r>
            <a:endParaRPr lang="en-US" sz="1800" dirty="0"/>
          </a:p>
          <a:p>
            <a:pPr lvl="1"/>
            <a:r>
              <a:rPr lang="en-US" dirty="0"/>
              <a:t>Profit and taxes</a:t>
            </a:r>
            <a:endParaRPr lang="en-US" sz="1800" dirty="0"/>
          </a:p>
          <a:p>
            <a:pPr lvl="0"/>
            <a:r>
              <a:rPr lang="en-US" dirty="0"/>
              <a:t>Business needs society</a:t>
            </a:r>
            <a:endParaRPr lang="en-US" sz="2000" dirty="0"/>
          </a:p>
          <a:p>
            <a:pPr lvl="1"/>
            <a:r>
              <a:rPr lang="en-US" dirty="0"/>
              <a:t>Create demand</a:t>
            </a:r>
            <a:endParaRPr lang="en-US" sz="1800" dirty="0"/>
          </a:p>
          <a:p>
            <a:pPr lvl="1"/>
            <a:r>
              <a:rPr lang="en-US" dirty="0"/>
              <a:t>Public assets &amp; infrastructure</a:t>
            </a:r>
            <a:endParaRPr lang="en-US" sz="1800" dirty="0"/>
          </a:p>
          <a:p>
            <a:pPr lvl="1"/>
            <a:r>
              <a:rPr lang="en-US" dirty="0"/>
              <a:t>Legal protection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47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C9405-D592-4A89-93B5-C6CC40F1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of CSR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CA3058-02CC-4A36-95EB-279964459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businesses behave in socially responsible manner</a:t>
            </a:r>
          </a:p>
          <a:p>
            <a:pPr lvl="0"/>
            <a:r>
              <a:rPr lang="en-US" dirty="0"/>
              <a:t>Two schools of thought:</a:t>
            </a:r>
            <a:endParaRPr lang="en-US" sz="2000" dirty="0"/>
          </a:p>
          <a:p>
            <a:pPr lvl="1"/>
            <a:r>
              <a:rPr lang="en-US" dirty="0"/>
              <a:t>Free market view: the job of business is to create wealth for shareholders</a:t>
            </a:r>
          </a:p>
          <a:p>
            <a:pPr lvl="2"/>
            <a:r>
              <a:rPr lang="en-US" dirty="0"/>
              <a:t>Maximization of profits to the shareholders, within the legal framework and the ethical custom of the country</a:t>
            </a:r>
          </a:p>
          <a:p>
            <a:pPr lvl="2"/>
            <a:r>
              <a:rPr lang="en-US" dirty="0"/>
              <a:t>The business of business……. Is business (Milton Friedman)</a:t>
            </a:r>
          </a:p>
          <a:p>
            <a:pPr lvl="1"/>
            <a:r>
              <a:rPr lang="en-US" dirty="0"/>
              <a:t>Corporate social responsibility view: business should be concerned with social issues</a:t>
            </a:r>
          </a:p>
          <a:p>
            <a:pPr lvl="2"/>
            <a:r>
              <a:rPr lang="en-US" dirty="0"/>
              <a:t>Conducting business in an ethical way and in the interests of the wider community</a:t>
            </a:r>
          </a:p>
          <a:p>
            <a:pPr lvl="2"/>
            <a:r>
              <a:rPr lang="en-US" dirty="0"/>
              <a:t>Balancing shareholder interests against the interests of the wider community.</a:t>
            </a:r>
          </a:p>
          <a:p>
            <a:pPr lvl="2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705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0B2673-96ED-442F-BB36-92F58BA9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 for CSR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54EA8-5D47-4D26-8462-A53EDB3D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Ethical?</a:t>
            </a:r>
          </a:p>
          <a:p>
            <a:r>
              <a:rPr lang="en-US" dirty="0"/>
              <a:t>Improves image and reputation</a:t>
            </a:r>
          </a:p>
          <a:p>
            <a:r>
              <a:rPr lang="en-US" dirty="0"/>
              <a:t>Socially responsible actions can be profitable</a:t>
            </a:r>
          </a:p>
          <a:p>
            <a:r>
              <a:rPr lang="en-US" dirty="0"/>
              <a:t>An improved social environment will be beneficial to business</a:t>
            </a:r>
          </a:p>
          <a:p>
            <a:r>
              <a:rPr lang="en-US" dirty="0"/>
              <a:t>Attractive to stakeholders – including customer and investors</a:t>
            </a:r>
          </a:p>
          <a:p>
            <a:r>
              <a:rPr lang="en-US" dirty="0"/>
              <a:t>Increase employee motivation</a:t>
            </a:r>
          </a:p>
          <a:p>
            <a:r>
              <a:rPr lang="en-US" dirty="0"/>
              <a:t>Helps to corrects the social problems caused by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67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0ACE-B2E8-4F16-8F93-11360508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CSR be demonstrated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D5464-BF9C-4111-8537-C57A1A702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Sustainable sourcing</a:t>
            </a:r>
          </a:p>
          <a:p>
            <a:r>
              <a:rPr lang="en-US" dirty="0"/>
              <a:t>Responsible marketing</a:t>
            </a:r>
          </a:p>
          <a:p>
            <a:r>
              <a:rPr lang="en-US" dirty="0"/>
              <a:t>Safe working conditions &amp; fair pay</a:t>
            </a:r>
          </a:p>
          <a:p>
            <a:r>
              <a:rPr lang="en-US" dirty="0"/>
              <a:t>Responsive customer service</a:t>
            </a:r>
          </a:p>
          <a:p>
            <a:r>
              <a:rPr lang="en-US" dirty="0"/>
              <a:t>Protecting the environment</a:t>
            </a:r>
          </a:p>
          <a:p>
            <a:r>
              <a:rPr lang="en-US" dirty="0"/>
              <a:t>Supporting social causes</a:t>
            </a:r>
          </a:p>
          <a:p>
            <a:r>
              <a:rPr lang="en-US" dirty="0"/>
              <a:t>Investing in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8065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15DE7-A721-41C3-91CF-236DAADB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B258BB-443E-4E9E-A671-43A55C10C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237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56594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71562-406B-4611-A0DD-EA0B7835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good &amp; bad CSR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440AD-C708-467F-A8D2-275E5DF5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&amp; Spencer</a:t>
            </a:r>
          </a:p>
          <a:p>
            <a:r>
              <a:rPr lang="en-US" dirty="0"/>
              <a:t>Unilever</a:t>
            </a:r>
          </a:p>
          <a:p>
            <a:r>
              <a:rPr lang="en-US" dirty="0"/>
              <a:t>IKEA</a:t>
            </a:r>
          </a:p>
          <a:p>
            <a:r>
              <a:rPr lang="en-US" dirty="0"/>
              <a:t>Abercrombie &amp; Fitch</a:t>
            </a:r>
          </a:p>
          <a:p>
            <a:r>
              <a:rPr lang="en-US" dirty="0"/>
              <a:t>Primark</a:t>
            </a:r>
          </a:p>
        </p:txBody>
      </p:sp>
    </p:spTree>
    <p:extLst>
      <p:ext uri="{BB962C8B-B14F-4D97-AF65-F5344CB8AC3E}">
        <p14:creationId xmlns:p14="http://schemas.microsoft.com/office/powerpoint/2010/main" xmlns="" val="217144264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297</TotalTime>
  <Words>374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Berlin</vt:lpstr>
      <vt:lpstr> IIB3439: Corporate Social Responsibility</vt:lpstr>
      <vt:lpstr>The concept of CSR</vt:lpstr>
      <vt:lpstr>Slide 3</vt:lpstr>
      <vt:lpstr>Business &amp; Society</vt:lpstr>
      <vt:lpstr>The debate of CSR</vt:lpstr>
      <vt:lpstr>Argument for CSR</vt:lpstr>
      <vt:lpstr>How can CSR be demonstrated</vt:lpstr>
      <vt:lpstr>Slide 8</vt:lpstr>
      <vt:lpstr>Example of good &amp; bad CSR</vt:lpstr>
      <vt:lpstr>Slide 10</vt:lpstr>
      <vt:lpstr>Assignment #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CaptainPat</dc:creator>
  <cp:lastModifiedBy>HP001</cp:lastModifiedBy>
  <cp:revision>8</cp:revision>
  <dcterms:created xsi:type="dcterms:W3CDTF">2018-01-14T08:02:14Z</dcterms:created>
  <dcterms:modified xsi:type="dcterms:W3CDTF">2018-01-15T02:13:24Z</dcterms:modified>
</cp:coreProperties>
</file>