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455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92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34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07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69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35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39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62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261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66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5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891B-1FB0-44D9-8D83-E75684DE7E7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6DF0-4863-481D-9806-B5C1E660A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1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5442" r="3174" b="6630"/>
          <a:stretch/>
        </p:blipFill>
        <p:spPr bwMode="auto">
          <a:xfrm>
            <a:off x="0" y="360040"/>
            <a:ext cx="914475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7119" y="4941168"/>
            <a:ext cx="5112568" cy="12157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English Communication</a:t>
            </a:r>
          </a:p>
          <a:p>
            <a:pPr algn="ctr"/>
            <a:r>
              <a:rPr lang="en-US" dirty="0" smtClean="0"/>
              <a:t> SSRUIC</a:t>
            </a:r>
          </a:p>
          <a:p>
            <a:pPr algn="ctr"/>
            <a:endParaRPr lang="th-TH" sz="800" dirty="0"/>
          </a:p>
        </p:txBody>
      </p:sp>
    </p:spTree>
    <p:extLst>
      <p:ext uri="{BB962C8B-B14F-4D97-AF65-F5344CB8AC3E}">
        <p14:creationId xmlns:p14="http://schemas.microsoft.com/office/powerpoint/2010/main" val="34570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17119" y="4941168"/>
            <a:ext cx="5112568" cy="12157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English Communication</a:t>
            </a:r>
          </a:p>
          <a:p>
            <a:pPr algn="ctr"/>
            <a:r>
              <a:rPr lang="en-US" dirty="0" smtClean="0"/>
              <a:t> SSRUIC</a:t>
            </a:r>
          </a:p>
          <a:p>
            <a:pPr algn="ctr"/>
            <a:endParaRPr lang="th-TH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9948" r="3087" b="12442"/>
          <a:stretch/>
        </p:blipFill>
        <p:spPr bwMode="auto">
          <a:xfrm>
            <a:off x="0" y="332656"/>
            <a:ext cx="9144000" cy="59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17119" y="4941168"/>
            <a:ext cx="5112568" cy="12157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English Communication</a:t>
            </a:r>
          </a:p>
          <a:p>
            <a:pPr algn="ctr"/>
            <a:r>
              <a:rPr lang="en-US" dirty="0" smtClean="0"/>
              <a:t> SSRUIC</a:t>
            </a:r>
          </a:p>
          <a:p>
            <a:pPr algn="ctr"/>
            <a:endParaRPr lang="th-TH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14446" r="3041" b="6730"/>
          <a:stretch/>
        </p:blipFill>
        <p:spPr bwMode="auto">
          <a:xfrm>
            <a:off x="0" y="295277"/>
            <a:ext cx="9183524" cy="60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17119" y="4941168"/>
            <a:ext cx="5112568" cy="12157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English Communication</a:t>
            </a:r>
          </a:p>
          <a:p>
            <a:pPr algn="ctr"/>
            <a:r>
              <a:rPr lang="en-US" dirty="0" smtClean="0"/>
              <a:t> SSRUIC</a:t>
            </a:r>
          </a:p>
          <a:p>
            <a:pPr algn="ctr"/>
            <a:endParaRPr lang="th-TH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8676" r="3455" b="12740"/>
          <a:stretch/>
        </p:blipFill>
        <p:spPr bwMode="auto">
          <a:xfrm>
            <a:off x="-1" y="389711"/>
            <a:ext cx="9144001" cy="6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17119" y="4941168"/>
            <a:ext cx="5112568" cy="12157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English Communication</a:t>
            </a:r>
          </a:p>
          <a:p>
            <a:pPr algn="ctr"/>
            <a:r>
              <a:rPr lang="en-US" dirty="0" smtClean="0"/>
              <a:t> SSRUIC</a:t>
            </a:r>
          </a:p>
          <a:p>
            <a:pPr algn="ctr"/>
            <a:endParaRPr lang="th-TH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7955" r="3242" b="13549"/>
          <a:stretch/>
        </p:blipFill>
        <p:spPr bwMode="auto">
          <a:xfrm>
            <a:off x="0" y="260648"/>
            <a:ext cx="922370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17119" y="4941168"/>
            <a:ext cx="5112568" cy="12157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English Communication</a:t>
            </a:r>
          </a:p>
          <a:p>
            <a:pPr algn="ctr"/>
            <a:r>
              <a:rPr lang="en-US" dirty="0" smtClean="0"/>
              <a:t> SSRUIC</a:t>
            </a:r>
          </a:p>
          <a:p>
            <a:pPr algn="ctr"/>
            <a:endParaRPr lang="th-TH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7692" r="2848" b="12974"/>
          <a:stretch/>
        </p:blipFill>
        <p:spPr bwMode="auto">
          <a:xfrm>
            <a:off x="0" y="383956"/>
            <a:ext cx="9144000" cy="606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9182" r="3445" b="12737"/>
          <a:stretch/>
        </p:blipFill>
        <p:spPr bwMode="auto">
          <a:xfrm>
            <a:off x="-18295" y="415970"/>
            <a:ext cx="9162295" cy="603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9449" r="3421" b="12757"/>
          <a:stretch/>
        </p:blipFill>
        <p:spPr bwMode="auto">
          <a:xfrm>
            <a:off x="3943" y="404664"/>
            <a:ext cx="919544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6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7831" r="3108" b="15839"/>
          <a:stretch/>
        </p:blipFill>
        <p:spPr bwMode="auto">
          <a:xfrm>
            <a:off x="-35174" y="404664"/>
            <a:ext cx="91791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SSRUIC PHOTO</dc:creator>
  <cp:lastModifiedBy>SSRUIC PHOTO</cp:lastModifiedBy>
  <cp:revision>3</cp:revision>
  <dcterms:created xsi:type="dcterms:W3CDTF">2018-02-01T01:22:27Z</dcterms:created>
  <dcterms:modified xsi:type="dcterms:W3CDTF">2018-02-01T01:57:03Z</dcterms:modified>
</cp:coreProperties>
</file>