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Default Extension="xlsx" ContentType="application/vnd.openxmlformats-officedocument.spreadsheetml.sheet"/>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Default Extension="wdp" ContentType="image/vnd.ms-photo"/>
  <Override PartName="/ppt/diagrams/drawing15.xml" ContentType="application/vnd.ms-office.drawingml.diagramDrawing+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notesSlides/notesSlide32.xml" ContentType="application/vnd.openxmlformats-officedocument.presentationml.notesSlide+xml"/>
  <Override PartName="/ppt/diagrams/layout19.xml" ContentType="application/vnd.openxmlformats-officedocument.drawingml.diagramLayout+xml"/>
  <Override PartName="/ppt/diagrams/drawing16.xml" ContentType="application/vnd.ms-office.drawingml.diagramDrawing+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55"/>
  </p:notesMasterIdLst>
  <p:sldIdLst>
    <p:sldId id="422" r:id="rId3"/>
    <p:sldId id="424" r:id="rId4"/>
    <p:sldId id="425" r:id="rId5"/>
    <p:sldId id="426" r:id="rId6"/>
    <p:sldId id="427" r:id="rId7"/>
    <p:sldId id="428" r:id="rId8"/>
    <p:sldId id="430" r:id="rId9"/>
    <p:sldId id="431" r:id="rId10"/>
    <p:sldId id="432" r:id="rId11"/>
    <p:sldId id="433" r:id="rId12"/>
    <p:sldId id="434" r:id="rId13"/>
    <p:sldId id="435" r:id="rId14"/>
    <p:sldId id="436" r:id="rId15"/>
    <p:sldId id="438" r:id="rId16"/>
    <p:sldId id="268" r:id="rId17"/>
    <p:sldId id="302" r:id="rId18"/>
    <p:sldId id="321" r:id="rId19"/>
    <p:sldId id="404" r:id="rId20"/>
    <p:sldId id="322" r:id="rId21"/>
    <p:sldId id="308" r:id="rId22"/>
    <p:sldId id="320" r:id="rId23"/>
    <p:sldId id="269" r:id="rId24"/>
    <p:sldId id="414" r:id="rId25"/>
    <p:sldId id="416" r:id="rId26"/>
    <p:sldId id="324" r:id="rId27"/>
    <p:sldId id="415" r:id="rId28"/>
    <p:sldId id="413" r:id="rId29"/>
    <p:sldId id="387" r:id="rId30"/>
    <p:sldId id="357" r:id="rId31"/>
    <p:sldId id="358" r:id="rId32"/>
    <p:sldId id="371" r:id="rId33"/>
    <p:sldId id="388" r:id="rId34"/>
    <p:sldId id="360" r:id="rId35"/>
    <p:sldId id="372" r:id="rId36"/>
    <p:sldId id="374" r:id="rId37"/>
    <p:sldId id="410" r:id="rId38"/>
    <p:sldId id="376" r:id="rId39"/>
    <p:sldId id="391" r:id="rId40"/>
    <p:sldId id="361" r:id="rId41"/>
    <p:sldId id="375" r:id="rId42"/>
    <p:sldId id="412" r:id="rId43"/>
    <p:sldId id="270" r:id="rId44"/>
    <p:sldId id="329" r:id="rId45"/>
    <p:sldId id="417" r:id="rId46"/>
    <p:sldId id="287" r:id="rId47"/>
    <p:sldId id="406" r:id="rId48"/>
    <p:sldId id="407" r:id="rId49"/>
    <p:sldId id="408" r:id="rId50"/>
    <p:sldId id="409" r:id="rId51"/>
    <p:sldId id="420" r:id="rId52"/>
    <p:sldId id="330" r:id="rId53"/>
    <p:sldId id="44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ASEAN Overview" id="{3A3E1F03-E203-498F-A194-C223CFD2785A}">
          <p14:sldIdLst>
            <p14:sldId id="422"/>
            <p14:sldId id="424"/>
            <p14:sldId id="425"/>
            <p14:sldId id="426"/>
            <p14:sldId id="427"/>
            <p14:sldId id="428"/>
            <p14:sldId id="430"/>
            <p14:sldId id="431"/>
            <p14:sldId id="432"/>
            <p14:sldId id="433"/>
            <p14:sldId id="434"/>
            <p14:sldId id="435"/>
            <p14:sldId id="436"/>
            <p14:sldId id="438"/>
          </p14:sldIdLst>
        </p14:section>
        <p14:section name="APSC Pillar" id="{8E6DD325-5C51-4099-9413-8BCC5B9AAFF3}">
          <p14:sldIdLst>
            <p14:sldId id="268"/>
            <p14:sldId id="302"/>
            <p14:sldId id="321"/>
            <p14:sldId id="404"/>
            <p14:sldId id="322"/>
            <p14:sldId id="308"/>
            <p14:sldId id="320"/>
          </p14:sldIdLst>
        </p14:section>
        <p14:section name="AEC" id="{33A920C0-81CD-448C-81E9-07D6E4FD5DEE}">
          <p14:sldIdLst>
            <p14:sldId id="269"/>
            <p14:sldId id="414"/>
            <p14:sldId id="416"/>
            <p14:sldId id="324"/>
            <p14:sldId id="415"/>
            <p14:sldId id="413"/>
            <p14:sldId id="387"/>
            <p14:sldId id="357"/>
            <p14:sldId id="358"/>
            <p14:sldId id="371"/>
            <p14:sldId id="388"/>
            <p14:sldId id="360"/>
            <p14:sldId id="372"/>
            <p14:sldId id="374"/>
            <p14:sldId id="410"/>
            <p14:sldId id="376"/>
            <p14:sldId id="391"/>
            <p14:sldId id="361"/>
            <p14:sldId id="375"/>
            <p14:sldId id="412"/>
          </p14:sldIdLst>
        </p14:section>
        <p14:section name="ASCC" id="{970E4799-5210-4CDF-8EF1-70F78401E11D}">
          <p14:sldIdLst>
            <p14:sldId id="270"/>
            <p14:sldId id="329"/>
            <p14:sldId id="417"/>
            <p14:sldId id="287"/>
            <p14:sldId id="406"/>
            <p14:sldId id="407"/>
            <p14:sldId id="408"/>
            <p14:sldId id="409"/>
            <p14:sldId id="420"/>
            <p14:sldId id="330"/>
            <p14:sldId id="44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E45F"/>
    <a:srgbClr val="2C59A7"/>
    <a:srgbClr val="C31B27"/>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67" autoAdjust="0"/>
    <p:restoredTop sz="85423" autoAdjust="0"/>
  </p:normalViewPr>
  <p:slideViewPr>
    <p:cSldViewPr>
      <p:cViewPr>
        <p:scale>
          <a:sx n="75" d="100"/>
          <a:sy n="75" d="100"/>
        </p:scale>
        <p:origin x="-1626" y="-138"/>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autoTitleDeleted val="1"/>
    <c:plotArea>
      <c:layout/>
      <c:barChart>
        <c:barDir val="col"/>
        <c:grouping val="clustered"/>
        <c:ser>
          <c:idx val="0"/>
          <c:order val="0"/>
          <c:tx>
            <c:strRef>
              <c:f>Sheet1!$B$1</c:f>
              <c:strCache>
                <c:ptCount val="1"/>
                <c:pt idx="0">
                  <c:v>GDP</c:v>
                </c:pt>
              </c:strCache>
            </c:strRef>
          </c:tx>
          <c:dLbls>
            <c:spPr>
              <a:noFill/>
              <a:ln>
                <a:noFill/>
              </a:ln>
              <a:effectLst/>
            </c:spPr>
            <c:txPr>
              <a:bodyPr/>
              <a:lstStyle/>
              <a:p>
                <a:pPr>
                  <a:defRPr lang="th-TH"/>
                </a:pPr>
                <a:endParaRPr lang="en-US"/>
              </a:p>
            </c:txPr>
            <c:showVal val="1"/>
            <c:extLst xmlns:c16r2="http://schemas.microsoft.com/office/drawing/2015/06/chart">
              <c:ext xmlns:c15="http://schemas.microsoft.com/office/drawing/2012/chart" uri="{CE6537A1-D6FC-4f65-9D91-7224C49458BB}">
                <c15:showLeaderLines val="0"/>
              </c:ext>
            </c:extLst>
          </c:dLbls>
          <c:cat>
            <c:numRef>
              <c:f>Sheet1!$A$2:$A$7</c:f>
              <c:numCache>
                <c:formatCode>General</c:formatCode>
                <c:ptCount val="6"/>
                <c:pt idx="0">
                  <c:v>2008</c:v>
                </c:pt>
                <c:pt idx="1">
                  <c:v>2009</c:v>
                </c:pt>
                <c:pt idx="2">
                  <c:v>2010</c:v>
                </c:pt>
                <c:pt idx="3">
                  <c:v>2011</c:v>
                </c:pt>
                <c:pt idx="4">
                  <c:v>2012</c:v>
                </c:pt>
                <c:pt idx="5">
                  <c:v>2013</c:v>
                </c:pt>
              </c:numCache>
            </c:numRef>
          </c:cat>
          <c:val>
            <c:numRef>
              <c:f>Sheet1!$B$2:$B$7</c:f>
              <c:numCache>
                <c:formatCode>0.0%</c:formatCode>
                <c:ptCount val="6"/>
                <c:pt idx="0">
                  <c:v>4.7000000000000007E-2</c:v>
                </c:pt>
                <c:pt idx="1">
                  <c:v>1.7999999999999999E-2</c:v>
                </c:pt>
                <c:pt idx="2">
                  <c:v>7.8000000000000014E-2</c:v>
                </c:pt>
                <c:pt idx="3">
                  <c:v>4.9000000000000009E-2</c:v>
                </c:pt>
                <c:pt idx="4">
                  <c:v>5.8000000000000003E-2</c:v>
                </c:pt>
                <c:pt idx="5">
                  <c:v>5.1000000000000004E-2</c:v>
                </c:pt>
              </c:numCache>
            </c:numRef>
          </c:val>
          <c:extLst xmlns:c16r2="http://schemas.microsoft.com/office/drawing/2015/06/chart">
            <c:ext xmlns:c16="http://schemas.microsoft.com/office/drawing/2014/chart" uri="{C3380CC4-5D6E-409C-BE32-E72D297353CC}">
              <c16:uniqueId val="{00000000-96AF-4267-BA89-3D9A9B3A5720}"/>
            </c:ext>
          </c:extLst>
        </c:ser>
        <c:dLbls>
          <c:showVal val="1"/>
        </c:dLbls>
        <c:gapWidth val="75"/>
        <c:axId val="118638464"/>
        <c:axId val="118640000"/>
      </c:barChart>
      <c:catAx>
        <c:axId val="118638464"/>
        <c:scaling>
          <c:orientation val="minMax"/>
        </c:scaling>
        <c:axPos val="b"/>
        <c:numFmt formatCode="General" sourceLinked="1"/>
        <c:majorTickMark val="none"/>
        <c:tickLblPos val="nextTo"/>
        <c:txPr>
          <a:bodyPr/>
          <a:lstStyle/>
          <a:p>
            <a:pPr>
              <a:defRPr lang="th-TH"/>
            </a:pPr>
            <a:endParaRPr lang="en-US"/>
          </a:p>
        </c:txPr>
        <c:crossAx val="118640000"/>
        <c:crosses val="autoZero"/>
        <c:auto val="1"/>
        <c:lblAlgn val="ctr"/>
        <c:lblOffset val="100"/>
      </c:catAx>
      <c:valAx>
        <c:axId val="118640000"/>
        <c:scaling>
          <c:orientation val="minMax"/>
        </c:scaling>
        <c:axPos val="l"/>
        <c:numFmt formatCode="0.0%" sourceLinked="1"/>
        <c:majorTickMark val="none"/>
        <c:tickLblPos val="nextTo"/>
        <c:txPr>
          <a:bodyPr/>
          <a:lstStyle/>
          <a:p>
            <a:pPr>
              <a:defRPr lang="th-TH"/>
            </a:pPr>
            <a:endParaRPr lang="en-US"/>
          </a:p>
        </c:txPr>
        <c:crossAx val="118638464"/>
        <c:crosses val="autoZero"/>
        <c:crossBetween val="between"/>
      </c:valAx>
    </c:plotArea>
    <c:plotVisOnly val="1"/>
    <c:dispBlanksAs val="gap"/>
  </c:chart>
  <c:txPr>
    <a:bodyPr/>
    <a:lstStyle/>
    <a:p>
      <a:pPr>
        <a:defRPr sz="1800"/>
      </a:pPr>
      <a:endParaRPr lang="en-US"/>
    </a:p>
  </c:tx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76842-2EF7-4643-910D-B5A6E050F03A}"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GB"/>
        </a:p>
      </dgm:t>
    </dgm:pt>
    <dgm:pt modelId="{C56D4273-36CD-4832-9B45-6C09BCEC2ECC}">
      <dgm:prSet phldrT="[Text]"/>
      <dgm:spPr/>
      <dgm:t>
        <a:bodyPr/>
        <a:lstStyle/>
        <a:p>
          <a:r>
            <a:rPr lang="en-GB" dirty="0" smtClean="0">
              <a:latin typeface="Arial" panose="020B0604020202020204" pitchFamily="34" charset="0"/>
              <a:cs typeface="Arial" panose="020B0604020202020204" pitchFamily="34" charset="0"/>
            </a:rPr>
            <a:t>“A concert of Southeast Asian nations, outward looking, living in peace, stability and prosperity, bonded together in partnership in dynamic development and in a community of caring societies.”</a:t>
          </a:r>
          <a:endParaRPr lang="en-GB" dirty="0">
            <a:latin typeface="Arial" panose="020B0604020202020204" pitchFamily="34" charset="0"/>
            <a:cs typeface="Arial" panose="020B0604020202020204" pitchFamily="34" charset="0"/>
          </a:endParaRPr>
        </a:p>
      </dgm:t>
    </dgm:pt>
    <dgm:pt modelId="{31F603D5-F4EF-4397-AF72-0DD00255F92F}" type="parTrans" cxnId="{69C37CA5-F495-4CC0-896C-47CEE12779E2}">
      <dgm:prSet/>
      <dgm:spPr/>
      <dgm:t>
        <a:bodyPr/>
        <a:lstStyle/>
        <a:p>
          <a:endParaRPr lang="en-GB"/>
        </a:p>
      </dgm:t>
    </dgm:pt>
    <dgm:pt modelId="{5364EAD7-510B-4198-88FB-BA7A38F461E7}" type="sibTrans" cxnId="{69C37CA5-F495-4CC0-896C-47CEE12779E2}">
      <dgm:prSet/>
      <dgm:spPr/>
      <dgm:t>
        <a:bodyPr/>
        <a:lstStyle/>
        <a:p>
          <a:endParaRPr lang="en-GB"/>
        </a:p>
      </dgm:t>
    </dgm:pt>
    <dgm:pt modelId="{288DFC47-478D-4981-B688-15C07943D894}" type="pres">
      <dgm:prSet presAssocID="{A6676842-2EF7-4643-910D-B5A6E050F03A}" presName="Name0" presStyleCnt="0">
        <dgm:presLayoutVars>
          <dgm:chMax/>
          <dgm:chPref/>
          <dgm:dir/>
        </dgm:presLayoutVars>
      </dgm:prSet>
      <dgm:spPr/>
      <dgm:t>
        <a:bodyPr/>
        <a:lstStyle/>
        <a:p>
          <a:endParaRPr lang="en-GB"/>
        </a:p>
      </dgm:t>
    </dgm:pt>
    <dgm:pt modelId="{BF4431D3-0493-4721-936D-64D2DDFF964C}" type="pres">
      <dgm:prSet presAssocID="{C56D4273-36CD-4832-9B45-6C09BCEC2ECC}" presName="composite" presStyleCnt="0">
        <dgm:presLayoutVars>
          <dgm:chMax/>
          <dgm:chPref/>
        </dgm:presLayoutVars>
      </dgm:prSet>
      <dgm:spPr/>
    </dgm:pt>
    <dgm:pt modelId="{25E291B2-CDCF-45F3-8DB7-FF19C75C9CFD}" type="pres">
      <dgm:prSet presAssocID="{C56D4273-36CD-4832-9B45-6C09BCEC2ECC}" presName="Image" presStyleLbl="bgImgPlace1" presStyleIdx="0" presStyleCnt="1" custScaleX="65761" custScaleY="64041" custLinFactNeighborX="-8560" custLinFactNeighborY="-11187"/>
      <dgm:spPr>
        <a:blipFill rotWithShape="1">
          <a:blip xmlns:r="http://schemas.openxmlformats.org/officeDocument/2006/relationships" r:embed="rId1"/>
          <a:stretch>
            <a:fillRect/>
          </a:stretch>
        </a:blipFill>
      </dgm:spPr>
    </dgm:pt>
    <dgm:pt modelId="{055BF930-1C4A-4874-B5E7-044957F8D893}" type="pres">
      <dgm:prSet presAssocID="{C56D4273-36CD-4832-9B45-6C09BCEC2ECC}" presName="ParentText" presStyleLbl="revTx" presStyleIdx="0" presStyleCnt="1" custScaleX="127347" custScaleY="127297" custLinFactNeighborX="-9245" custLinFactNeighborY="-11428">
        <dgm:presLayoutVars>
          <dgm:chMax val="0"/>
          <dgm:chPref val="0"/>
          <dgm:bulletEnabled val="1"/>
        </dgm:presLayoutVars>
      </dgm:prSet>
      <dgm:spPr/>
      <dgm:t>
        <a:bodyPr/>
        <a:lstStyle/>
        <a:p>
          <a:endParaRPr lang="en-GB"/>
        </a:p>
      </dgm:t>
    </dgm:pt>
    <dgm:pt modelId="{3881AA3C-BFF3-4BB2-AEB3-39FB78AC159C}" type="pres">
      <dgm:prSet presAssocID="{C56D4273-36CD-4832-9B45-6C09BCEC2ECC}" presName="tlFrame" presStyleLbl="node1" presStyleIdx="0" presStyleCnt="4" custLinFactNeighborX="-79267" custLinFactNeighborY="-56007"/>
      <dgm:spPr>
        <a:solidFill>
          <a:srgbClr val="C00000"/>
        </a:solidFill>
      </dgm:spPr>
    </dgm:pt>
    <dgm:pt modelId="{A65DEAC7-8ED8-41B8-8FA8-F2CDE51DA6D0}" type="pres">
      <dgm:prSet presAssocID="{C56D4273-36CD-4832-9B45-6C09BCEC2ECC}" presName="trFrame" presStyleLbl="node1" presStyleIdx="1" presStyleCnt="4" custLinFactNeighborY="-56007"/>
      <dgm:spPr>
        <a:solidFill>
          <a:srgbClr val="C00000"/>
        </a:solidFill>
      </dgm:spPr>
      <dgm:t>
        <a:bodyPr/>
        <a:lstStyle/>
        <a:p>
          <a:endParaRPr lang="en-GB"/>
        </a:p>
      </dgm:t>
    </dgm:pt>
    <dgm:pt modelId="{331BD0E7-B516-41A6-A744-EA3E7A8FEB5F}" type="pres">
      <dgm:prSet presAssocID="{C56D4273-36CD-4832-9B45-6C09BCEC2ECC}" presName="blFrame" presStyleLbl="node1" presStyleIdx="2" presStyleCnt="4" custLinFactNeighborX="-79267"/>
      <dgm:spPr>
        <a:solidFill>
          <a:srgbClr val="C00000"/>
        </a:solidFill>
      </dgm:spPr>
      <dgm:t>
        <a:bodyPr/>
        <a:lstStyle/>
        <a:p>
          <a:endParaRPr lang="en-GB"/>
        </a:p>
      </dgm:t>
    </dgm:pt>
    <dgm:pt modelId="{BBA66634-B13D-42BC-9746-429249BF9DB7}" type="pres">
      <dgm:prSet presAssocID="{C56D4273-36CD-4832-9B45-6C09BCEC2ECC}" presName="brFrame" presStyleLbl="node1" presStyleIdx="3" presStyleCnt="4"/>
      <dgm:spPr>
        <a:solidFill>
          <a:srgbClr val="C00000"/>
        </a:solidFill>
      </dgm:spPr>
    </dgm:pt>
  </dgm:ptLst>
  <dgm:cxnLst>
    <dgm:cxn modelId="{23A8FCD1-4B31-4CC2-97E8-C2F1C9112CFE}" type="presOf" srcId="{C56D4273-36CD-4832-9B45-6C09BCEC2ECC}" destId="{055BF930-1C4A-4874-B5E7-044957F8D893}" srcOrd="0" destOrd="0" presId="urn:microsoft.com/office/officeart/2009/3/layout/FramedTextPicture"/>
    <dgm:cxn modelId="{69C37CA5-F495-4CC0-896C-47CEE12779E2}" srcId="{A6676842-2EF7-4643-910D-B5A6E050F03A}" destId="{C56D4273-36CD-4832-9B45-6C09BCEC2ECC}" srcOrd="0" destOrd="0" parTransId="{31F603D5-F4EF-4397-AF72-0DD00255F92F}" sibTransId="{5364EAD7-510B-4198-88FB-BA7A38F461E7}"/>
    <dgm:cxn modelId="{18792359-6169-4FE7-9E71-E190174300BC}" type="presOf" srcId="{A6676842-2EF7-4643-910D-B5A6E050F03A}" destId="{288DFC47-478D-4981-B688-15C07943D894}" srcOrd="0" destOrd="0" presId="urn:microsoft.com/office/officeart/2009/3/layout/FramedTextPicture"/>
    <dgm:cxn modelId="{D4F0D3D4-E60D-431A-9552-26C01C6ED4CA}" type="presParOf" srcId="{288DFC47-478D-4981-B688-15C07943D894}" destId="{BF4431D3-0493-4721-936D-64D2DDFF964C}" srcOrd="0" destOrd="0" presId="urn:microsoft.com/office/officeart/2009/3/layout/FramedTextPicture"/>
    <dgm:cxn modelId="{08A8D735-C92C-4F01-B55D-3B5E13FE80F4}" type="presParOf" srcId="{BF4431D3-0493-4721-936D-64D2DDFF964C}" destId="{25E291B2-CDCF-45F3-8DB7-FF19C75C9CFD}" srcOrd="0" destOrd="0" presId="urn:microsoft.com/office/officeart/2009/3/layout/FramedTextPicture"/>
    <dgm:cxn modelId="{98D07B7E-86D6-42D5-888E-B7DF0153D4A7}" type="presParOf" srcId="{BF4431D3-0493-4721-936D-64D2DDFF964C}" destId="{055BF930-1C4A-4874-B5E7-044957F8D893}" srcOrd="1" destOrd="0" presId="urn:microsoft.com/office/officeart/2009/3/layout/FramedTextPicture"/>
    <dgm:cxn modelId="{272D0321-CDCA-4BBC-8CB8-6EA0BE375133}" type="presParOf" srcId="{BF4431D3-0493-4721-936D-64D2DDFF964C}" destId="{3881AA3C-BFF3-4BB2-AEB3-39FB78AC159C}" srcOrd="2" destOrd="0" presId="urn:microsoft.com/office/officeart/2009/3/layout/FramedTextPicture"/>
    <dgm:cxn modelId="{4113F02E-CF5F-434A-BF7C-87F8A61BA0DF}" type="presParOf" srcId="{BF4431D3-0493-4721-936D-64D2DDFF964C}" destId="{A65DEAC7-8ED8-41B8-8FA8-F2CDE51DA6D0}" srcOrd="3" destOrd="0" presId="urn:microsoft.com/office/officeart/2009/3/layout/FramedTextPicture"/>
    <dgm:cxn modelId="{78D6699F-3B04-4BA9-AA1E-2021B79D55E0}" type="presParOf" srcId="{BF4431D3-0493-4721-936D-64D2DDFF964C}" destId="{331BD0E7-B516-41A6-A744-EA3E7A8FEB5F}" srcOrd="4" destOrd="0" presId="urn:microsoft.com/office/officeart/2009/3/layout/FramedTextPicture"/>
    <dgm:cxn modelId="{A0178150-64E3-4C1C-A465-CA50E42DC3CF}" type="presParOf" srcId="{BF4431D3-0493-4721-936D-64D2DDFF964C}" destId="{BBA66634-B13D-42BC-9746-429249BF9DB7}" srcOrd="5" destOrd="0" presId="urn:microsoft.com/office/officeart/2009/3/layout/FramedText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E241D9-5423-4BF2-BA2D-7F1FF999678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955C8153-DB9F-4FA4-99E0-F44510D7464F}">
      <dgm:prSet phldrT="[Text]"/>
      <dgm:spPr/>
      <dgm:t>
        <a:bodyPr/>
        <a:lstStyle/>
        <a:p>
          <a:r>
            <a:rPr lang="en-US" altLang="en-US" smtClean="0"/>
            <a:t>ASEAN Business Incubator Network</a:t>
          </a:r>
          <a:endParaRPr lang="en-GB"/>
        </a:p>
      </dgm:t>
    </dgm:pt>
    <dgm:pt modelId="{3C89ABB2-4E58-4095-BDB5-66C5250C254B}" type="parTrans" cxnId="{AFD88171-CA58-42AB-BE35-CDBE9473E353}">
      <dgm:prSet/>
      <dgm:spPr/>
      <dgm:t>
        <a:bodyPr/>
        <a:lstStyle/>
        <a:p>
          <a:endParaRPr lang="en-GB"/>
        </a:p>
      </dgm:t>
    </dgm:pt>
    <dgm:pt modelId="{3DBE4D69-1EA8-4EBE-B691-B4B269760ADA}" type="sibTrans" cxnId="{AFD88171-CA58-42AB-BE35-CDBE9473E353}">
      <dgm:prSet/>
      <dgm:spPr/>
      <dgm:t>
        <a:bodyPr/>
        <a:lstStyle/>
        <a:p>
          <a:endParaRPr lang="en-GB"/>
        </a:p>
      </dgm:t>
    </dgm:pt>
    <dgm:pt modelId="{9699C0F6-5772-4673-818D-46BB5A6F3FDD}">
      <dgm:prSet/>
      <dgm:spPr/>
      <dgm:t>
        <a:bodyPr/>
        <a:lstStyle/>
        <a:p>
          <a:r>
            <a:rPr lang="en-US" altLang="en-US" smtClean="0"/>
            <a:t>ASEAN SME Guidebook </a:t>
          </a:r>
          <a:endParaRPr lang="en-US" altLang="en-US" dirty="0" smtClean="0"/>
        </a:p>
      </dgm:t>
    </dgm:pt>
    <dgm:pt modelId="{CBBA34FC-AFAE-4FEB-9074-B4E9D6BB683A}" type="parTrans" cxnId="{EDC2FE87-3D43-41FF-8787-B27DD0A999D8}">
      <dgm:prSet/>
      <dgm:spPr/>
      <dgm:t>
        <a:bodyPr/>
        <a:lstStyle/>
        <a:p>
          <a:endParaRPr lang="en-GB"/>
        </a:p>
      </dgm:t>
    </dgm:pt>
    <dgm:pt modelId="{3D78CFCE-1DE7-4E11-95F4-7AD8A2189FC7}" type="sibTrans" cxnId="{EDC2FE87-3D43-41FF-8787-B27DD0A999D8}">
      <dgm:prSet/>
      <dgm:spPr/>
      <dgm:t>
        <a:bodyPr/>
        <a:lstStyle/>
        <a:p>
          <a:endParaRPr lang="en-GB"/>
        </a:p>
      </dgm:t>
    </dgm:pt>
    <dgm:pt modelId="{1603C2B4-B57B-4189-80AA-1789DE07627A}">
      <dgm:prSet/>
      <dgm:spPr/>
      <dgm:t>
        <a:bodyPr/>
        <a:lstStyle/>
        <a:p>
          <a:r>
            <a:rPr lang="en-US" altLang="en-US" smtClean="0"/>
            <a:t>Initiative for ASEAN Integration (IAI)</a:t>
          </a:r>
          <a:endParaRPr lang="en-US" altLang="en-US" dirty="0" smtClean="0"/>
        </a:p>
      </dgm:t>
    </dgm:pt>
    <dgm:pt modelId="{C5C6C28E-B97E-402D-9B1B-248CDD8CDD40}" type="parTrans" cxnId="{8CA9146B-C193-49CE-A916-C97F9438199B}">
      <dgm:prSet/>
      <dgm:spPr/>
      <dgm:t>
        <a:bodyPr/>
        <a:lstStyle/>
        <a:p>
          <a:endParaRPr lang="en-GB"/>
        </a:p>
      </dgm:t>
    </dgm:pt>
    <dgm:pt modelId="{1D5B0131-1390-4B64-9331-D27C8050FBAF}" type="sibTrans" cxnId="{8CA9146B-C193-49CE-A916-C97F9438199B}">
      <dgm:prSet/>
      <dgm:spPr/>
      <dgm:t>
        <a:bodyPr/>
        <a:lstStyle/>
        <a:p>
          <a:endParaRPr lang="en-GB"/>
        </a:p>
      </dgm:t>
    </dgm:pt>
    <dgm:pt modelId="{E0AD57DA-4887-48DF-A1E6-3EE963B5F2EC}">
      <dgm:prSet/>
      <dgm:spPr/>
      <dgm:t>
        <a:bodyPr/>
        <a:lstStyle/>
        <a:p>
          <a:r>
            <a:rPr lang="en-US" altLang="en-US" smtClean="0"/>
            <a:t>ASEAN Framework for Equitable Economic Development </a:t>
          </a:r>
          <a:endParaRPr lang="en-US" altLang="en-US" dirty="0" smtClean="0"/>
        </a:p>
      </dgm:t>
    </dgm:pt>
    <dgm:pt modelId="{F8D9CC74-FBB5-4197-841A-D0045E0BE371}" type="parTrans" cxnId="{192A902B-725C-48DC-889C-5E9BBEB0D7C4}">
      <dgm:prSet/>
      <dgm:spPr/>
      <dgm:t>
        <a:bodyPr/>
        <a:lstStyle/>
        <a:p>
          <a:endParaRPr lang="en-GB"/>
        </a:p>
      </dgm:t>
    </dgm:pt>
    <dgm:pt modelId="{E11B847A-20E6-4459-B7C0-DA3116505C3D}" type="sibTrans" cxnId="{192A902B-725C-48DC-889C-5E9BBEB0D7C4}">
      <dgm:prSet/>
      <dgm:spPr/>
      <dgm:t>
        <a:bodyPr/>
        <a:lstStyle/>
        <a:p>
          <a:endParaRPr lang="en-GB"/>
        </a:p>
      </dgm:t>
    </dgm:pt>
    <dgm:pt modelId="{C0DE3E3F-E5FA-421A-B7EA-3FEDE2BA1DA1}">
      <dgm:prSet/>
      <dgm:spPr/>
      <dgm:t>
        <a:bodyPr/>
        <a:lstStyle/>
        <a:p>
          <a:r>
            <a:rPr lang="en-US" altLang="en-US" smtClean="0"/>
            <a:t>ASEAN Equitable Development Monitor Report</a:t>
          </a:r>
          <a:endParaRPr lang="en-US" altLang="en-US" dirty="0" smtClean="0"/>
        </a:p>
      </dgm:t>
    </dgm:pt>
    <dgm:pt modelId="{B96ECC63-E533-4F77-88AC-146376C2A561}" type="parTrans" cxnId="{F95C9EE8-6B52-4FC6-BAF5-A3C8491ECE2B}">
      <dgm:prSet/>
      <dgm:spPr/>
      <dgm:t>
        <a:bodyPr/>
        <a:lstStyle/>
        <a:p>
          <a:endParaRPr lang="en-GB"/>
        </a:p>
      </dgm:t>
    </dgm:pt>
    <dgm:pt modelId="{44BE03B3-4314-45CA-8370-560FB05F838C}" type="sibTrans" cxnId="{F95C9EE8-6B52-4FC6-BAF5-A3C8491ECE2B}">
      <dgm:prSet/>
      <dgm:spPr/>
      <dgm:t>
        <a:bodyPr/>
        <a:lstStyle/>
        <a:p>
          <a:endParaRPr lang="en-GB"/>
        </a:p>
      </dgm:t>
    </dgm:pt>
    <dgm:pt modelId="{4B0B53EE-0F9C-4A2B-8574-5C3F86DB1846}" type="pres">
      <dgm:prSet presAssocID="{22E241D9-5423-4BF2-BA2D-7F1FF9996782}" presName="Name0" presStyleCnt="0">
        <dgm:presLayoutVars>
          <dgm:chMax val="7"/>
          <dgm:chPref val="7"/>
          <dgm:dir/>
        </dgm:presLayoutVars>
      </dgm:prSet>
      <dgm:spPr/>
      <dgm:t>
        <a:bodyPr/>
        <a:lstStyle/>
        <a:p>
          <a:endParaRPr lang="en-GB"/>
        </a:p>
      </dgm:t>
    </dgm:pt>
    <dgm:pt modelId="{7D15283C-9D0C-44A9-9773-91E4FF5A1F2A}" type="pres">
      <dgm:prSet presAssocID="{22E241D9-5423-4BF2-BA2D-7F1FF9996782}" presName="Name1" presStyleCnt="0"/>
      <dgm:spPr/>
    </dgm:pt>
    <dgm:pt modelId="{D8046878-1F60-422A-8CC4-0DB37FDD8C5B}" type="pres">
      <dgm:prSet presAssocID="{22E241D9-5423-4BF2-BA2D-7F1FF9996782}" presName="cycle" presStyleCnt="0"/>
      <dgm:spPr/>
    </dgm:pt>
    <dgm:pt modelId="{C6D19179-410D-4430-AE2F-B055EE0DA3E4}" type="pres">
      <dgm:prSet presAssocID="{22E241D9-5423-4BF2-BA2D-7F1FF9996782}" presName="srcNode" presStyleLbl="node1" presStyleIdx="0" presStyleCnt="5"/>
      <dgm:spPr/>
    </dgm:pt>
    <dgm:pt modelId="{77703250-B994-43EA-B5DD-916F938C841A}" type="pres">
      <dgm:prSet presAssocID="{22E241D9-5423-4BF2-BA2D-7F1FF9996782}" presName="conn" presStyleLbl="parChTrans1D2" presStyleIdx="0" presStyleCnt="1"/>
      <dgm:spPr/>
      <dgm:t>
        <a:bodyPr/>
        <a:lstStyle/>
        <a:p>
          <a:endParaRPr lang="en-GB"/>
        </a:p>
      </dgm:t>
    </dgm:pt>
    <dgm:pt modelId="{9028B778-FFA9-4FFA-BCEC-2960E7D55601}" type="pres">
      <dgm:prSet presAssocID="{22E241D9-5423-4BF2-BA2D-7F1FF9996782}" presName="extraNode" presStyleLbl="node1" presStyleIdx="0" presStyleCnt="5"/>
      <dgm:spPr/>
    </dgm:pt>
    <dgm:pt modelId="{EFC689D2-C5E0-48C8-A828-CF4221F2F7E5}" type="pres">
      <dgm:prSet presAssocID="{22E241D9-5423-4BF2-BA2D-7F1FF9996782}" presName="dstNode" presStyleLbl="node1" presStyleIdx="0" presStyleCnt="5"/>
      <dgm:spPr/>
    </dgm:pt>
    <dgm:pt modelId="{1E68C2C6-2A01-4C27-899B-38CC80A68F66}" type="pres">
      <dgm:prSet presAssocID="{955C8153-DB9F-4FA4-99E0-F44510D7464F}" presName="text_1" presStyleLbl="node1" presStyleIdx="0" presStyleCnt="5">
        <dgm:presLayoutVars>
          <dgm:bulletEnabled val="1"/>
        </dgm:presLayoutVars>
      </dgm:prSet>
      <dgm:spPr/>
      <dgm:t>
        <a:bodyPr/>
        <a:lstStyle/>
        <a:p>
          <a:endParaRPr lang="en-GB"/>
        </a:p>
      </dgm:t>
    </dgm:pt>
    <dgm:pt modelId="{BDF8AB3E-08EE-412B-BBAE-D3CCC852E41C}" type="pres">
      <dgm:prSet presAssocID="{955C8153-DB9F-4FA4-99E0-F44510D7464F}" presName="accent_1" presStyleCnt="0"/>
      <dgm:spPr/>
    </dgm:pt>
    <dgm:pt modelId="{355E082D-C03F-4618-B1ED-0B03036E1668}" type="pres">
      <dgm:prSet presAssocID="{955C8153-DB9F-4FA4-99E0-F44510D7464F}" presName="accentRepeatNode" presStyleLbl="solidFgAcc1" presStyleIdx="0" presStyleCnt="5"/>
      <dgm:spPr/>
    </dgm:pt>
    <dgm:pt modelId="{F660E2EA-36FE-4B36-BB55-31C9DB733FB8}" type="pres">
      <dgm:prSet presAssocID="{9699C0F6-5772-4673-818D-46BB5A6F3FDD}" presName="text_2" presStyleLbl="node1" presStyleIdx="1" presStyleCnt="5">
        <dgm:presLayoutVars>
          <dgm:bulletEnabled val="1"/>
        </dgm:presLayoutVars>
      </dgm:prSet>
      <dgm:spPr/>
      <dgm:t>
        <a:bodyPr/>
        <a:lstStyle/>
        <a:p>
          <a:endParaRPr lang="en-GB"/>
        </a:p>
      </dgm:t>
    </dgm:pt>
    <dgm:pt modelId="{C786AFCB-EA21-4CE2-BCDB-E9203461E76F}" type="pres">
      <dgm:prSet presAssocID="{9699C0F6-5772-4673-818D-46BB5A6F3FDD}" presName="accent_2" presStyleCnt="0"/>
      <dgm:spPr/>
    </dgm:pt>
    <dgm:pt modelId="{77313E80-92A1-4E70-8709-E7F4A8D6C697}" type="pres">
      <dgm:prSet presAssocID="{9699C0F6-5772-4673-818D-46BB5A6F3FDD}" presName="accentRepeatNode" presStyleLbl="solidFgAcc1" presStyleIdx="1" presStyleCnt="5"/>
      <dgm:spPr/>
    </dgm:pt>
    <dgm:pt modelId="{B82CFD9B-3D6F-41DA-8317-A75D66A0D326}" type="pres">
      <dgm:prSet presAssocID="{1603C2B4-B57B-4189-80AA-1789DE07627A}" presName="text_3" presStyleLbl="node1" presStyleIdx="2" presStyleCnt="5">
        <dgm:presLayoutVars>
          <dgm:bulletEnabled val="1"/>
        </dgm:presLayoutVars>
      </dgm:prSet>
      <dgm:spPr/>
      <dgm:t>
        <a:bodyPr/>
        <a:lstStyle/>
        <a:p>
          <a:endParaRPr lang="en-GB"/>
        </a:p>
      </dgm:t>
    </dgm:pt>
    <dgm:pt modelId="{0B18BBDC-F0E5-4A56-B753-A152A7134DD2}" type="pres">
      <dgm:prSet presAssocID="{1603C2B4-B57B-4189-80AA-1789DE07627A}" presName="accent_3" presStyleCnt="0"/>
      <dgm:spPr/>
    </dgm:pt>
    <dgm:pt modelId="{F108EA21-0514-434E-858A-1CD260FA3047}" type="pres">
      <dgm:prSet presAssocID="{1603C2B4-B57B-4189-80AA-1789DE07627A}" presName="accentRepeatNode" presStyleLbl="solidFgAcc1" presStyleIdx="2" presStyleCnt="5"/>
      <dgm:spPr/>
    </dgm:pt>
    <dgm:pt modelId="{138EAB10-7FB3-4827-AFD1-BE23C3206967}" type="pres">
      <dgm:prSet presAssocID="{E0AD57DA-4887-48DF-A1E6-3EE963B5F2EC}" presName="text_4" presStyleLbl="node1" presStyleIdx="3" presStyleCnt="5">
        <dgm:presLayoutVars>
          <dgm:bulletEnabled val="1"/>
        </dgm:presLayoutVars>
      </dgm:prSet>
      <dgm:spPr/>
      <dgm:t>
        <a:bodyPr/>
        <a:lstStyle/>
        <a:p>
          <a:endParaRPr lang="en-GB"/>
        </a:p>
      </dgm:t>
    </dgm:pt>
    <dgm:pt modelId="{BA3ED5CF-ADFC-4358-9668-4DF0F67E1009}" type="pres">
      <dgm:prSet presAssocID="{E0AD57DA-4887-48DF-A1E6-3EE963B5F2EC}" presName="accent_4" presStyleCnt="0"/>
      <dgm:spPr/>
    </dgm:pt>
    <dgm:pt modelId="{92E9284C-A8CE-4F67-9CAD-8B6E6B274CA5}" type="pres">
      <dgm:prSet presAssocID="{E0AD57DA-4887-48DF-A1E6-3EE963B5F2EC}" presName="accentRepeatNode" presStyleLbl="solidFgAcc1" presStyleIdx="3" presStyleCnt="5"/>
      <dgm:spPr/>
    </dgm:pt>
    <dgm:pt modelId="{7AB52764-7CDE-4121-A2CB-7761FA350AFF}" type="pres">
      <dgm:prSet presAssocID="{C0DE3E3F-E5FA-421A-B7EA-3FEDE2BA1DA1}" presName="text_5" presStyleLbl="node1" presStyleIdx="4" presStyleCnt="5">
        <dgm:presLayoutVars>
          <dgm:bulletEnabled val="1"/>
        </dgm:presLayoutVars>
      </dgm:prSet>
      <dgm:spPr/>
      <dgm:t>
        <a:bodyPr/>
        <a:lstStyle/>
        <a:p>
          <a:endParaRPr lang="en-GB"/>
        </a:p>
      </dgm:t>
    </dgm:pt>
    <dgm:pt modelId="{56DB7C80-56D3-47CA-AC26-1943CC047AB4}" type="pres">
      <dgm:prSet presAssocID="{C0DE3E3F-E5FA-421A-B7EA-3FEDE2BA1DA1}" presName="accent_5" presStyleCnt="0"/>
      <dgm:spPr/>
    </dgm:pt>
    <dgm:pt modelId="{F969EFCF-0C89-4A09-93BB-60807DC9F763}" type="pres">
      <dgm:prSet presAssocID="{C0DE3E3F-E5FA-421A-B7EA-3FEDE2BA1DA1}" presName="accentRepeatNode" presStyleLbl="solidFgAcc1" presStyleIdx="4" presStyleCnt="5"/>
      <dgm:spPr/>
    </dgm:pt>
  </dgm:ptLst>
  <dgm:cxnLst>
    <dgm:cxn modelId="{E249F9CE-4902-4DD9-BEF1-1AB0FA5CE62F}" type="presOf" srcId="{3DBE4D69-1EA8-4EBE-B691-B4B269760ADA}" destId="{77703250-B994-43EA-B5DD-916F938C841A}" srcOrd="0" destOrd="0" presId="urn:microsoft.com/office/officeart/2008/layout/VerticalCurvedList"/>
    <dgm:cxn modelId="{CBB951F3-1BFE-42D4-9685-522BA05A4FD4}" type="presOf" srcId="{C0DE3E3F-E5FA-421A-B7EA-3FEDE2BA1DA1}" destId="{7AB52764-7CDE-4121-A2CB-7761FA350AFF}" srcOrd="0" destOrd="0" presId="urn:microsoft.com/office/officeart/2008/layout/VerticalCurvedList"/>
    <dgm:cxn modelId="{8CA9146B-C193-49CE-A916-C97F9438199B}" srcId="{22E241D9-5423-4BF2-BA2D-7F1FF9996782}" destId="{1603C2B4-B57B-4189-80AA-1789DE07627A}" srcOrd="2" destOrd="0" parTransId="{C5C6C28E-B97E-402D-9B1B-248CDD8CDD40}" sibTransId="{1D5B0131-1390-4B64-9331-D27C8050FBAF}"/>
    <dgm:cxn modelId="{AFD88171-CA58-42AB-BE35-CDBE9473E353}" srcId="{22E241D9-5423-4BF2-BA2D-7F1FF9996782}" destId="{955C8153-DB9F-4FA4-99E0-F44510D7464F}" srcOrd="0" destOrd="0" parTransId="{3C89ABB2-4E58-4095-BDB5-66C5250C254B}" sibTransId="{3DBE4D69-1EA8-4EBE-B691-B4B269760ADA}"/>
    <dgm:cxn modelId="{192A902B-725C-48DC-889C-5E9BBEB0D7C4}" srcId="{22E241D9-5423-4BF2-BA2D-7F1FF9996782}" destId="{E0AD57DA-4887-48DF-A1E6-3EE963B5F2EC}" srcOrd="3" destOrd="0" parTransId="{F8D9CC74-FBB5-4197-841A-D0045E0BE371}" sibTransId="{E11B847A-20E6-4459-B7C0-DA3116505C3D}"/>
    <dgm:cxn modelId="{06E14E5D-F23E-4677-A9E8-5251CAB5A0EE}" type="presOf" srcId="{9699C0F6-5772-4673-818D-46BB5A6F3FDD}" destId="{F660E2EA-36FE-4B36-BB55-31C9DB733FB8}" srcOrd="0" destOrd="0" presId="urn:microsoft.com/office/officeart/2008/layout/VerticalCurvedList"/>
    <dgm:cxn modelId="{277A578E-ABEC-4967-B8EA-19056EFAF7A0}" type="presOf" srcId="{22E241D9-5423-4BF2-BA2D-7F1FF9996782}" destId="{4B0B53EE-0F9C-4A2B-8574-5C3F86DB1846}" srcOrd="0" destOrd="0" presId="urn:microsoft.com/office/officeart/2008/layout/VerticalCurvedList"/>
    <dgm:cxn modelId="{5F188BFD-1C92-4217-B3DF-32263FDDE6A4}" type="presOf" srcId="{1603C2B4-B57B-4189-80AA-1789DE07627A}" destId="{B82CFD9B-3D6F-41DA-8317-A75D66A0D326}" srcOrd="0" destOrd="0" presId="urn:microsoft.com/office/officeart/2008/layout/VerticalCurvedList"/>
    <dgm:cxn modelId="{EFFBC9FE-586E-4153-8BF9-D07DFAFA4324}" type="presOf" srcId="{955C8153-DB9F-4FA4-99E0-F44510D7464F}" destId="{1E68C2C6-2A01-4C27-899B-38CC80A68F66}" srcOrd="0" destOrd="0" presId="urn:microsoft.com/office/officeart/2008/layout/VerticalCurvedList"/>
    <dgm:cxn modelId="{F95C9EE8-6B52-4FC6-BAF5-A3C8491ECE2B}" srcId="{22E241D9-5423-4BF2-BA2D-7F1FF9996782}" destId="{C0DE3E3F-E5FA-421A-B7EA-3FEDE2BA1DA1}" srcOrd="4" destOrd="0" parTransId="{B96ECC63-E533-4F77-88AC-146376C2A561}" sibTransId="{44BE03B3-4314-45CA-8370-560FB05F838C}"/>
    <dgm:cxn modelId="{EDC2FE87-3D43-41FF-8787-B27DD0A999D8}" srcId="{22E241D9-5423-4BF2-BA2D-7F1FF9996782}" destId="{9699C0F6-5772-4673-818D-46BB5A6F3FDD}" srcOrd="1" destOrd="0" parTransId="{CBBA34FC-AFAE-4FEB-9074-B4E9D6BB683A}" sibTransId="{3D78CFCE-1DE7-4E11-95F4-7AD8A2189FC7}"/>
    <dgm:cxn modelId="{206F45C9-2881-4020-A8B5-CBE785B06A83}" type="presOf" srcId="{E0AD57DA-4887-48DF-A1E6-3EE963B5F2EC}" destId="{138EAB10-7FB3-4827-AFD1-BE23C3206967}" srcOrd="0" destOrd="0" presId="urn:microsoft.com/office/officeart/2008/layout/VerticalCurvedList"/>
    <dgm:cxn modelId="{2141F90D-DBED-4C23-8084-4F4A8E6EA08F}" type="presParOf" srcId="{4B0B53EE-0F9C-4A2B-8574-5C3F86DB1846}" destId="{7D15283C-9D0C-44A9-9773-91E4FF5A1F2A}" srcOrd="0" destOrd="0" presId="urn:microsoft.com/office/officeart/2008/layout/VerticalCurvedList"/>
    <dgm:cxn modelId="{278DCBDC-8D05-49B3-B557-BD580661ADB8}" type="presParOf" srcId="{7D15283C-9D0C-44A9-9773-91E4FF5A1F2A}" destId="{D8046878-1F60-422A-8CC4-0DB37FDD8C5B}" srcOrd="0" destOrd="0" presId="urn:microsoft.com/office/officeart/2008/layout/VerticalCurvedList"/>
    <dgm:cxn modelId="{4AE1DCC6-5B02-4C43-A7FA-F116FF77F570}" type="presParOf" srcId="{D8046878-1F60-422A-8CC4-0DB37FDD8C5B}" destId="{C6D19179-410D-4430-AE2F-B055EE0DA3E4}" srcOrd="0" destOrd="0" presId="urn:microsoft.com/office/officeart/2008/layout/VerticalCurvedList"/>
    <dgm:cxn modelId="{C801E9EA-DD64-49E2-BBA6-FD209C518E2C}" type="presParOf" srcId="{D8046878-1F60-422A-8CC4-0DB37FDD8C5B}" destId="{77703250-B994-43EA-B5DD-916F938C841A}" srcOrd="1" destOrd="0" presId="urn:microsoft.com/office/officeart/2008/layout/VerticalCurvedList"/>
    <dgm:cxn modelId="{CBB8A259-96D4-442F-89C3-D205EB290CB6}" type="presParOf" srcId="{D8046878-1F60-422A-8CC4-0DB37FDD8C5B}" destId="{9028B778-FFA9-4FFA-BCEC-2960E7D55601}" srcOrd="2" destOrd="0" presId="urn:microsoft.com/office/officeart/2008/layout/VerticalCurvedList"/>
    <dgm:cxn modelId="{232EB0EB-D760-480B-ACC1-6612A9142D6D}" type="presParOf" srcId="{D8046878-1F60-422A-8CC4-0DB37FDD8C5B}" destId="{EFC689D2-C5E0-48C8-A828-CF4221F2F7E5}" srcOrd="3" destOrd="0" presId="urn:microsoft.com/office/officeart/2008/layout/VerticalCurvedList"/>
    <dgm:cxn modelId="{F4798465-247B-4B16-970C-278C6BB8707B}" type="presParOf" srcId="{7D15283C-9D0C-44A9-9773-91E4FF5A1F2A}" destId="{1E68C2C6-2A01-4C27-899B-38CC80A68F66}" srcOrd="1" destOrd="0" presId="urn:microsoft.com/office/officeart/2008/layout/VerticalCurvedList"/>
    <dgm:cxn modelId="{0845E7E5-2939-4CE3-B8BD-9196B4A4153C}" type="presParOf" srcId="{7D15283C-9D0C-44A9-9773-91E4FF5A1F2A}" destId="{BDF8AB3E-08EE-412B-BBAE-D3CCC852E41C}" srcOrd="2" destOrd="0" presId="urn:microsoft.com/office/officeart/2008/layout/VerticalCurvedList"/>
    <dgm:cxn modelId="{F85E634C-ABC3-4FD5-96F8-AC4A28060F16}" type="presParOf" srcId="{BDF8AB3E-08EE-412B-BBAE-D3CCC852E41C}" destId="{355E082D-C03F-4618-B1ED-0B03036E1668}" srcOrd="0" destOrd="0" presId="urn:microsoft.com/office/officeart/2008/layout/VerticalCurvedList"/>
    <dgm:cxn modelId="{23667BA7-FF19-4B2B-848A-9124B157A86C}" type="presParOf" srcId="{7D15283C-9D0C-44A9-9773-91E4FF5A1F2A}" destId="{F660E2EA-36FE-4B36-BB55-31C9DB733FB8}" srcOrd="3" destOrd="0" presId="urn:microsoft.com/office/officeart/2008/layout/VerticalCurvedList"/>
    <dgm:cxn modelId="{367AFF90-344E-47B9-96FF-BDA3C9D809E2}" type="presParOf" srcId="{7D15283C-9D0C-44A9-9773-91E4FF5A1F2A}" destId="{C786AFCB-EA21-4CE2-BCDB-E9203461E76F}" srcOrd="4" destOrd="0" presId="urn:microsoft.com/office/officeart/2008/layout/VerticalCurvedList"/>
    <dgm:cxn modelId="{F62769D4-3AFC-43CD-9556-A0C427C4945D}" type="presParOf" srcId="{C786AFCB-EA21-4CE2-BCDB-E9203461E76F}" destId="{77313E80-92A1-4E70-8709-E7F4A8D6C697}" srcOrd="0" destOrd="0" presId="urn:microsoft.com/office/officeart/2008/layout/VerticalCurvedList"/>
    <dgm:cxn modelId="{F30A20FB-DD07-4185-A335-BDBF7D754295}" type="presParOf" srcId="{7D15283C-9D0C-44A9-9773-91E4FF5A1F2A}" destId="{B82CFD9B-3D6F-41DA-8317-A75D66A0D326}" srcOrd="5" destOrd="0" presId="urn:microsoft.com/office/officeart/2008/layout/VerticalCurvedList"/>
    <dgm:cxn modelId="{2DC32567-C585-4FA9-82FA-3BC28A9C7275}" type="presParOf" srcId="{7D15283C-9D0C-44A9-9773-91E4FF5A1F2A}" destId="{0B18BBDC-F0E5-4A56-B753-A152A7134DD2}" srcOrd="6" destOrd="0" presId="urn:microsoft.com/office/officeart/2008/layout/VerticalCurvedList"/>
    <dgm:cxn modelId="{1186DE3C-7B85-4946-BA7C-891E5F238AF5}" type="presParOf" srcId="{0B18BBDC-F0E5-4A56-B753-A152A7134DD2}" destId="{F108EA21-0514-434E-858A-1CD260FA3047}" srcOrd="0" destOrd="0" presId="urn:microsoft.com/office/officeart/2008/layout/VerticalCurvedList"/>
    <dgm:cxn modelId="{942A8B5C-0084-4F55-B3A6-011E88C5C6D9}" type="presParOf" srcId="{7D15283C-9D0C-44A9-9773-91E4FF5A1F2A}" destId="{138EAB10-7FB3-4827-AFD1-BE23C3206967}" srcOrd="7" destOrd="0" presId="urn:microsoft.com/office/officeart/2008/layout/VerticalCurvedList"/>
    <dgm:cxn modelId="{0E765C93-A243-428F-B1AD-242F22A8C4E5}" type="presParOf" srcId="{7D15283C-9D0C-44A9-9773-91E4FF5A1F2A}" destId="{BA3ED5CF-ADFC-4358-9668-4DF0F67E1009}" srcOrd="8" destOrd="0" presId="urn:microsoft.com/office/officeart/2008/layout/VerticalCurvedList"/>
    <dgm:cxn modelId="{CA0E17A3-7B04-441D-B1EC-45447507B594}" type="presParOf" srcId="{BA3ED5CF-ADFC-4358-9668-4DF0F67E1009}" destId="{92E9284C-A8CE-4F67-9CAD-8B6E6B274CA5}" srcOrd="0" destOrd="0" presId="urn:microsoft.com/office/officeart/2008/layout/VerticalCurvedList"/>
    <dgm:cxn modelId="{D087ED96-8FBE-41B3-A366-58A0EDDE4BF4}" type="presParOf" srcId="{7D15283C-9D0C-44A9-9773-91E4FF5A1F2A}" destId="{7AB52764-7CDE-4121-A2CB-7761FA350AFF}" srcOrd="9" destOrd="0" presId="urn:microsoft.com/office/officeart/2008/layout/VerticalCurvedList"/>
    <dgm:cxn modelId="{82F70E3B-A011-4B65-AE14-4C98CF7D5F66}" type="presParOf" srcId="{7D15283C-9D0C-44A9-9773-91E4FF5A1F2A}" destId="{56DB7C80-56D3-47CA-AC26-1943CC047AB4}" srcOrd="10" destOrd="0" presId="urn:microsoft.com/office/officeart/2008/layout/VerticalCurvedList"/>
    <dgm:cxn modelId="{049F2BBE-CEBF-422A-BBB2-43B20FC8449F}" type="presParOf" srcId="{56DB7C80-56D3-47CA-AC26-1943CC047AB4}" destId="{F969EFCF-0C89-4A09-93BB-60807DC9F763}"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9623709-BE79-43BE-89B9-C6FB5049F0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CB840399-032D-4185-AC4C-3003BCD3641E}">
      <dgm:prSet phldrT="[Text]" custT="1"/>
      <dgm:spPr/>
      <dgm:t>
        <a:bodyPr/>
        <a:lstStyle/>
        <a:p>
          <a:r>
            <a:rPr lang="en-GB" sz="1600" dirty="0" smtClean="0">
              <a:latin typeface="Arial" panose="020B0604020202020204" pitchFamily="34" charset="0"/>
              <a:cs typeface="Arial" panose="020B0604020202020204" pitchFamily="34" charset="0"/>
            </a:rPr>
            <a:t>Regional Comprehensive Economic Partnership</a:t>
          </a:r>
          <a:endParaRPr lang="en-GB" sz="1600" dirty="0">
            <a:latin typeface="Arial" panose="020B0604020202020204" pitchFamily="34" charset="0"/>
            <a:cs typeface="Arial" panose="020B0604020202020204" pitchFamily="34" charset="0"/>
          </a:endParaRPr>
        </a:p>
      </dgm:t>
    </dgm:pt>
    <dgm:pt modelId="{E19A2451-3530-4D4D-9C1F-0F827561DDC5}" type="parTrans" cxnId="{9BF80055-291C-4A08-BBE4-E056F5C2E2CB}">
      <dgm:prSet/>
      <dgm:spPr/>
      <dgm:t>
        <a:bodyPr/>
        <a:lstStyle/>
        <a:p>
          <a:endParaRPr lang="en-GB" sz="1600">
            <a:latin typeface="Arial" panose="020B0604020202020204" pitchFamily="34" charset="0"/>
            <a:cs typeface="Arial" panose="020B0604020202020204" pitchFamily="34" charset="0"/>
          </a:endParaRPr>
        </a:p>
      </dgm:t>
    </dgm:pt>
    <dgm:pt modelId="{D05B4675-DF5D-42F5-97C7-6B5AC122260E}" type="sibTrans" cxnId="{9BF80055-291C-4A08-BBE4-E056F5C2E2CB}">
      <dgm:prSet/>
      <dgm:spPr/>
      <dgm:t>
        <a:bodyPr/>
        <a:lstStyle/>
        <a:p>
          <a:endParaRPr lang="en-GB" sz="1600">
            <a:latin typeface="Arial" panose="020B0604020202020204" pitchFamily="34" charset="0"/>
            <a:cs typeface="Arial" panose="020B0604020202020204" pitchFamily="34" charset="0"/>
          </a:endParaRPr>
        </a:p>
      </dgm:t>
    </dgm:pt>
    <dgm:pt modelId="{F5D270E9-81DB-4347-B380-2230B95427CA}">
      <dgm:prSet phldrT="[Text]" custT="1"/>
      <dgm:spPr/>
      <dgm:t>
        <a:bodyPr/>
        <a:lstStyle/>
        <a:p>
          <a:r>
            <a:rPr lang="en-GB" sz="1600" dirty="0" smtClean="0">
              <a:latin typeface="Arial" panose="020B0604020202020204" pitchFamily="34" charset="0"/>
              <a:cs typeface="Arial" panose="020B0604020202020204" pitchFamily="34" charset="0"/>
            </a:rPr>
            <a:t>AFTA</a:t>
          </a:r>
          <a:endParaRPr lang="en-GB" sz="1600" dirty="0">
            <a:latin typeface="Arial" panose="020B0604020202020204" pitchFamily="34" charset="0"/>
            <a:cs typeface="Arial" panose="020B0604020202020204" pitchFamily="34" charset="0"/>
          </a:endParaRPr>
        </a:p>
      </dgm:t>
    </dgm:pt>
    <dgm:pt modelId="{3AFBC4AD-B775-4C09-BC99-2E8332BDDB5F}" type="parTrans" cxnId="{7F883FC0-4BFA-4F9F-ACC6-741AF7813381}">
      <dgm:prSet/>
      <dgm:spPr/>
      <dgm:t>
        <a:bodyPr/>
        <a:lstStyle/>
        <a:p>
          <a:endParaRPr lang="en-GB" sz="1600">
            <a:latin typeface="Arial" panose="020B0604020202020204" pitchFamily="34" charset="0"/>
            <a:cs typeface="Arial" panose="020B0604020202020204" pitchFamily="34" charset="0"/>
          </a:endParaRPr>
        </a:p>
      </dgm:t>
    </dgm:pt>
    <dgm:pt modelId="{FCF34A2F-1CAA-4045-B11B-2F3ABBA729B7}" type="sibTrans" cxnId="{7F883FC0-4BFA-4F9F-ACC6-741AF7813381}">
      <dgm:prSet/>
      <dgm:spPr/>
      <dgm:t>
        <a:bodyPr/>
        <a:lstStyle/>
        <a:p>
          <a:endParaRPr lang="en-GB" sz="1600">
            <a:latin typeface="Arial" panose="020B0604020202020204" pitchFamily="34" charset="0"/>
            <a:cs typeface="Arial" panose="020B0604020202020204" pitchFamily="34" charset="0"/>
          </a:endParaRPr>
        </a:p>
      </dgm:t>
    </dgm:pt>
    <dgm:pt modelId="{72B3DD23-0C38-4D9D-ACF7-8B507AC8CFAA}">
      <dgm:prSet phldrT="[Text]" custT="1"/>
      <dgm:spPr/>
      <dgm:t>
        <a:bodyPr/>
        <a:lstStyle/>
        <a:p>
          <a:r>
            <a:rPr lang="en-GB" sz="1600" dirty="0" smtClean="0">
              <a:latin typeface="Arial" panose="020B0604020202020204" pitchFamily="34" charset="0"/>
              <a:cs typeface="Arial" panose="020B0604020202020204" pitchFamily="34" charset="0"/>
            </a:rPr>
            <a:t>AKFTA</a:t>
          </a:r>
          <a:endParaRPr lang="en-GB" sz="1600" dirty="0">
            <a:latin typeface="Arial" panose="020B0604020202020204" pitchFamily="34" charset="0"/>
            <a:cs typeface="Arial" panose="020B0604020202020204" pitchFamily="34" charset="0"/>
          </a:endParaRPr>
        </a:p>
      </dgm:t>
    </dgm:pt>
    <dgm:pt modelId="{9389DF62-88E7-41D2-880E-9D049439FE8B}" type="parTrans" cxnId="{A2ACA5BB-7521-446A-A089-F09EA4A9C071}">
      <dgm:prSet/>
      <dgm:spPr/>
      <dgm:t>
        <a:bodyPr/>
        <a:lstStyle/>
        <a:p>
          <a:endParaRPr lang="en-GB" sz="1600">
            <a:latin typeface="Arial" panose="020B0604020202020204" pitchFamily="34" charset="0"/>
            <a:cs typeface="Arial" panose="020B0604020202020204" pitchFamily="34" charset="0"/>
          </a:endParaRPr>
        </a:p>
      </dgm:t>
    </dgm:pt>
    <dgm:pt modelId="{D13CCB08-F72C-445C-B5DA-74205563F567}" type="sibTrans" cxnId="{A2ACA5BB-7521-446A-A089-F09EA4A9C071}">
      <dgm:prSet/>
      <dgm:spPr/>
      <dgm:t>
        <a:bodyPr/>
        <a:lstStyle/>
        <a:p>
          <a:endParaRPr lang="en-GB" sz="1600">
            <a:latin typeface="Arial" panose="020B0604020202020204" pitchFamily="34" charset="0"/>
            <a:cs typeface="Arial" panose="020B0604020202020204" pitchFamily="34" charset="0"/>
          </a:endParaRPr>
        </a:p>
      </dgm:t>
    </dgm:pt>
    <dgm:pt modelId="{0540A43C-8A1F-4EE7-8C99-D77AC9E9744A}">
      <dgm:prSet phldrT="[Text]" custT="1"/>
      <dgm:spPr/>
      <dgm:t>
        <a:bodyPr/>
        <a:lstStyle/>
        <a:p>
          <a:r>
            <a:rPr lang="en-GB" sz="1600" dirty="0" smtClean="0">
              <a:latin typeface="Arial" panose="020B0604020202020204" pitchFamily="34" charset="0"/>
              <a:cs typeface="Arial" panose="020B0604020202020204" pitchFamily="34" charset="0"/>
            </a:rPr>
            <a:t>AJCEP</a:t>
          </a:r>
          <a:endParaRPr lang="en-GB" sz="1600" dirty="0">
            <a:latin typeface="Arial" panose="020B0604020202020204" pitchFamily="34" charset="0"/>
            <a:cs typeface="Arial" panose="020B0604020202020204" pitchFamily="34" charset="0"/>
          </a:endParaRPr>
        </a:p>
      </dgm:t>
    </dgm:pt>
    <dgm:pt modelId="{23EE7A6B-2428-4235-912F-447F002E452D}" type="parTrans" cxnId="{81772EDB-A874-4F8A-8007-71955F392DDC}">
      <dgm:prSet/>
      <dgm:spPr/>
      <dgm:t>
        <a:bodyPr/>
        <a:lstStyle/>
        <a:p>
          <a:endParaRPr lang="en-GB" sz="1600">
            <a:latin typeface="Arial" panose="020B0604020202020204" pitchFamily="34" charset="0"/>
            <a:cs typeface="Arial" panose="020B0604020202020204" pitchFamily="34" charset="0"/>
          </a:endParaRPr>
        </a:p>
      </dgm:t>
    </dgm:pt>
    <dgm:pt modelId="{80F0FFBA-6DAE-41E5-B198-F3ADB85133DB}" type="sibTrans" cxnId="{81772EDB-A874-4F8A-8007-71955F392DDC}">
      <dgm:prSet/>
      <dgm:spPr/>
      <dgm:t>
        <a:bodyPr/>
        <a:lstStyle/>
        <a:p>
          <a:endParaRPr lang="en-GB" sz="1600">
            <a:latin typeface="Arial" panose="020B0604020202020204" pitchFamily="34" charset="0"/>
            <a:cs typeface="Arial" panose="020B0604020202020204" pitchFamily="34" charset="0"/>
          </a:endParaRPr>
        </a:p>
      </dgm:t>
    </dgm:pt>
    <dgm:pt modelId="{D6BA2099-9424-4AFF-B629-D22C00D1E57C}">
      <dgm:prSet phldrT="[Text]" custT="1"/>
      <dgm:spPr/>
      <dgm:t>
        <a:bodyPr/>
        <a:lstStyle/>
        <a:p>
          <a:r>
            <a:rPr lang="en-GB" sz="1600" dirty="0" smtClean="0">
              <a:latin typeface="Arial" panose="020B0604020202020204" pitchFamily="34" charset="0"/>
              <a:cs typeface="Arial" panose="020B0604020202020204" pitchFamily="34" charset="0"/>
            </a:rPr>
            <a:t>ACFTA</a:t>
          </a:r>
          <a:endParaRPr lang="en-GB" sz="1600" dirty="0">
            <a:latin typeface="Arial" panose="020B0604020202020204" pitchFamily="34" charset="0"/>
            <a:cs typeface="Arial" panose="020B0604020202020204" pitchFamily="34" charset="0"/>
          </a:endParaRPr>
        </a:p>
      </dgm:t>
    </dgm:pt>
    <dgm:pt modelId="{00523B43-D88B-4071-A3FC-C767B918860E}" type="parTrans" cxnId="{FEF69F24-26EF-470A-99B0-20810440B61F}">
      <dgm:prSet/>
      <dgm:spPr/>
      <dgm:t>
        <a:bodyPr/>
        <a:lstStyle/>
        <a:p>
          <a:endParaRPr lang="en-GB" sz="1600">
            <a:latin typeface="Arial" panose="020B0604020202020204" pitchFamily="34" charset="0"/>
            <a:cs typeface="Arial" panose="020B0604020202020204" pitchFamily="34" charset="0"/>
          </a:endParaRPr>
        </a:p>
      </dgm:t>
    </dgm:pt>
    <dgm:pt modelId="{AD64B7BF-5315-4F8E-93A8-B3050560FAE5}" type="sibTrans" cxnId="{FEF69F24-26EF-470A-99B0-20810440B61F}">
      <dgm:prSet/>
      <dgm:spPr/>
      <dgm:t>
        <a:bodyPr/>
        <a:lstStyle/>
        <a:p>
          <a:endParaRPr lang="en-GB" sz="1600">
            <a:latin typeface="Arial" panose="020B0604020202020204" pitchFamily="34" charset="0"/>
            <a:cs typeface="Arial" panose="020B0604020202020204" pitchFamily="34" charset="0"/>
          </a:endParaRPr>
        </a:p>
      </dgm:t>
    </dgm:pt>
    <dgm:pt modelId="{62419CE8-CED2-428B-A85C-6EB2C7694E09}">
      <dgm:prSet phldrT="[Text]" custT="1"/>
      <dgm:spPr/>
      <dgm:t>
        <a:bodyPr/>
        <a:lstStyle/>
        <a:p>
          <a:r>
            <a:rPr lang="en-GB" sz="1600" dirty="0" smtClean="0">
              <a:latin typeface="Arial" panose="020B0604020202020204" pitchFamily="34" charset="0"/>
              <a:cs typeface="Arial" panose="020B0604020202020204" pitchFamily="34" charset="0"/>
            </a:rPr>
            <a:t>AIFTA</a:t>
          </a:r>
          <a:endParaRPr lang="en-GB" sz="1600" dirty="0">
            <a:latin typeface="Arial" panose="020B0604020202020204" pitchFamily="34" charset="0"/>
            <a:cs typeface="Arial" panose="020B0604020202020204" pitchFamily="34" charset="0"/>
          </a:endParaRPr>
        </a:p>
      </dgm:t>
    </dgm:pt>
    <dgm:pt modelId="{08D353A5-B738-47E5-9B3E-08431DAB30CB}" type="parTrans" cxnId="{A838C509-FE09-47FD-8105-A825AE40DA71}">
      <dgm:prSet/>
      <dgm:spPr/>
      <dgm:t>
        <a:bodyPr/>
        <a:lstStyle/>
        <a:p>
          <a:endParaRPr lang="en-GB" sz="1600">
            <a:latin typeface="Arial" panose="020B0604020202020204" pitchFamily="34" charset="0"/>
            <a:cs typeface="Arial" panose="020B0604020202020204" pitchFamily="34" charset="0"/>
          </a:endParaRPr>
        </a:p>
      </dgm:t>
    </dgm:pt>
    <dgm:pt modelId="{A57BFC7C-E0C7-4C4D-886C-9CAD1D9BE6DF}" type="sibTrans" cxnId="{A838C509-FE09-47FD-8105-A825AE40DA71}">
      <dgm:prSet/>
      <dgm:spPr/>
      <dgm:t>
        <a:bodyPr/>
        <a:lstStyle/>
        <a:p>
          <a:endParaRPr lang="en-GB" sz="1600">
            <a:latin typeface="Arial" panose="020B0604020202020204" pitchFamily="34" charset="0"/>
            <a:cs typeface="Arial" panose="020B0604020202020204" pitchFamily="34" charset="0"/>
          </a:endParaRPr>
        </a:p>
      </dgm:t>
    </dgm:pt>
    <dgm:pt modelId="{8E3909FB-7BA4-4562-B61F-6E3ADB9F1CE7}">
      <dgm:prSet phldrT="[Text]" custT="1"/>
      <dgm:spPr/>
      <dgm:t>
        <a:bodyPr/>
        <a:lstStyle/>
        <a:p>
          <a:r>
            <a:rPr lang="en-GB" sz="1300" dirty="0" smtClean="0">
              <a:latin typeface="Arial" panose="020B0604020202020204" pitchFamily="34" charset="0"/>
              <a:cs typeface="Arial" panose="020B0604020202020204" pitchFamily="34" charset="0"/>
            </a:rPr>
            <a:t>AANZFTA</a:t>
          </a:r>
          <a:endParaRPr lang="en-GB" sz="1300" dirty="0">
            <a:latin typeface="Arial" panose="020B0604020202020204" pitchFamily="34" charset="0"/>
            <a:cs typeface="Arial" panose="020B0604020202020204" pitchFamily="34" charset="0"/>
          </a:endParaRPr>
        </a:p>
      </dgm:t>
    </dgm:pt>
    <dgm:pt modelId="{99B259B0-46E6-474C-ABAA-EA44247B0E07}" type="parTrans" cxnId="{B8E56F75-3B43-4C3B-B520-36EE4BE6E543}">
      <dgm:prSet/>
      <dgm:spPr/>
      <dgm:t>
        <a:bodyPr/>
        <a:lstStyle/>
        <a:p>
          <a:endParaRPr lang="en-GB" sz="1600">
            <a:latin typeface="Arial" panose="020B0604020202020204" pitchFamily="34" charset="0"/>
            <a:cs typeface="Arial" panose="020B0604020202020204" pitchFamily="34" charset="0"/>
          </a:endParaRPr>
        </a:p>
      </dgm:t>
    </dgm:pt>
    <dgm:pt modelId="{A8C50846-9D03-4DD3-B9FF-5E43D32E8871}" type="sibTrans" cxnId="{B8E56F75-3B43-4C3B-B520-36EE4BE6E543}">
      <dgm:prSet/>
      <dgm:spPr/>
      <dgm:t>
        <a:bodyPr/>
        <a:lstStyle/>
        <a:p>
          <a:endParaRPr lang="en-GB" sz="1600">
            <a:latin typeface="Arial" panose="020B0604020202020204" pitchFamily="34" charset="0"/>
            <a:cs typeface="Arial" panose="020B0604020202020204" pitchFamily="34" charset="0"/>
          </a:endParaRPr>
        </a:p>
      </dgm:t>
    </dgm:pt>
    <dgm:pt modelId="{A9327F97-A130-4F86-8647-13C88C372F04}">
      <dgm:prSet phldrT="[Text]" custT="1"/>
      <dgm:spPr/>
      <dgm:t>
        <a:bodyPr/>
        <a:lstStyle/>
        <a:p>
          <a:r>
            <a:rPr lang="en-GB" sz="1400" dirty="0" smtClean="0">
              <a:latin typeface="Arial" panose="020B0604020202020204" pitchFamily="34" charset="0"/>
              <a:cs typeface="Arial" panose="020B0604020202020204" pitchFamily="34" charset="0"/>
            </a:rPr>
            <a:t>AHKFTA</a:t>
          </a:r>
          <a:endParaRPr lang="en-GB" sz="1400" dirty="0">
            <a:latin typeface="Arial" panose="020B0604020202020204" pitchFamily="34" charset="0"/>
            <a:cs typeface="Arial" panose="020B0604020202020204" pitchFamily="34" charset="0"/>
          </a:endParaRPr>
        </a:p>
      </dgm:t>
    </dgm:pt>
    <dgm:pt modelId="{F485CEFF-3576-475E-8EC7-497BFD203E7F}" type="parTrans" cxnId="{A3627840-5825-4690-87E9-62F46C875B9A}">
      <dgm:prSet/>
      <dgm:spPr/>
      <dgm:t>
        <a:bodyPr/>
        <a:lstStyle/>
        <a:p>
          <a:endParaRPr lang="en-GB" sz="1600">
            <a:latin typeface="Arial" panose="020B0604020202020204" pitchFamily="34" charset="0"/>
            <a:cs typeface="Arial" panose="020B0604020202020204" pitchFamily="34" charset="0"/>
          </a:endParaRPr>
        </a:p>
      </dgm:t>
    </dgm:pt>
    <dgm:pt modelId="{CF9951F9-9FBF-4A2E-BF78-2FF9B478AC01}" type="sibTrans" cxnId="{A3627840-5825-4690-87E9-62F46C875B9A}">
      <dgm:prSet/>
      <dgm:spPr/>
      <dgm:t>
        <a:bodyPr/>
        <a:lstStyle/>
        <a:p>
          <a:endParaRPr lang="en-GB" sz="1600">
            <a:latin typeface="Arial" panose="020B0604020202020204" pitchFamily="34" charset="0"/>
            <a:cs typeface="Arial" panose="020B0604020202020204" pitchFamily="34" charset="0"/>
          </a:endParaRPr>
        </a:p>
      </dgm:t>
    </dgm:pt>
    <dgm:pt modelId="{9CA28F28-9F89-4717-B5B8-BA35AF6CEE05}">
      <dgm:prSet phldrT="[Text]" custT="1"/>
      <dgm:spPr/>
      <dgm:t>
        <a:bodyPr/>
        <a:lstStyle/>
        <a:p>
          <a:r>
            <a:rPr lang="en-GB" sz="1400" dirty="0" smtClean="0">
              <a:latin typeface="Arial" panose="020B0604020202020204" pitchFamily="34" charset="0"/>
              <a:cs typeface="Arial" panose="020B0604020202020204" pitchFamily="34" charset="0"/>
            </a:rPr>
            <a:t>ASEAN’s other external economic partners</a:t>
          </a:r>
          <a:endParaRPr lang="en-GB" sz="1400" dirty="0">
            <a:latin typeface="Arial" panose="020B0604020202020204" pitchFamily="34" charset="0"/>
            <a:cs typeface="Arial" panose="020B0604020202020204" pitchFamily="34" charset="0"/>
          </a:endParaRPr>
        </a:p>
      </dgm:t>
    </dgm:pt>
    <dgm:pt modelId="{306C792B-118B-4EB6-B4D3-C7618769330D}" type="parTrans" cxnId="{35127F00-DE2C-42A0-92B8-64E6784DAFEA}">
      <dgm:prSet/>
      <dgm:spPr/>
      <dgm:t>
        <a:bodyPr/>
        <a:lstStyle/>
        <a:p>
          <a:endParaRPr lang="en-GB" sz="1600">
            <a:latin typeface="Arial" panose="020B0604020202020204" pitchFamily="34" charset="0"/>
            <a:cs typeface="Arial" panose="020B0604020202020204" pitchFamily="34" charset="0"/>
          </a:endParaRPr>
        </a:p>
      </dgm:t>
    </dgm:pt>
    <dgm:pt modelId="{1B03973F-C371-4623-A09A-E24B24AE98C2}" type="sibTrans" cxnId="{35127F00-DE2C-42A0-92B8-64E6784DAFEA}">
      <dgm:prSet/>
      <dgm:spPr/>
      <dgm:t>
        <a:bodyPr/>
        <a:lstStyle/>
        <a:p>
          <a:endParaRPr lang="en-GB" sz="1600">
            <a:latin typeface="Arial" panose="020B0604020202020204" pitchFamily="34" charset="0"/>
            <a:cs typeface="Arial" panose="020B0604020202020204" pitchFamily="34" charset="0"/>
          </a:endParaRPr>
        </a:p>
      </dgm:t>
    </dgm:pt>
    <dgm:pt modelId="{E6B94635-1CC9-4BA5-B2A0-F0E1644832DA}" type="pres">
      <dgm:prSet presAssocID="{79623709-BE79-43BE-89B9-C6FB5049F0A1}" presName="hierChild1" presStyleCnt="0">
        <dgm:presLayoutVars>
          <dgm:chPref val="1"/>
          <dgm:dir/>
          <dgm:animOne val="branch"/>
          <dgm:animLvl val="lvl"/>
          <dgm:resizeHandles/>
        </dgm:presLayoutVars>
      </dgm:prSet>
      <dgm:spPr/>
      <dgm:t>
        <a:bodyPr/>
        <a:lstStyle/>
        <a:p>
          <a:endParaRPr lang="en-GB"/>
        </a:p>
      </dgm:t>
    </dgm:pt>
    <dgm:pt modelId="{E18DEC96-74AB-4E51-B1A2-0E09EC867A37}" type="pres">
      <dgm:prSet presAssocID="{CB840399-032D-4185-AC4C-3003BCD3641E}" presName="hierRoot1" presStyleCnt="0"/>
      <dgm:spPr/>
    </dgm:pt>
    <dgm:pt modelId="{86B0D2AF-ECF7-4F62-8545-E7A8663CCE12}" type="pres">
      <dgm:prSet presAssocID="{CB840399-032D-4185-AC4C-3003BCD3641E}" presName="composite" presStyleCnt="0"/>
      <dgm:spPr/>
    </dgm:pt>
    <dgm:pt modelId="{03C83D74-2A67-4AF2-AE7C-8112A81FFF18}" type="pres">
      <dgm:prSet presAssocID="{CB840399-032D-4185-AC4C-3003BCD3641E}" presName="background" presStyleLbl="node0" presStyleIdx="0" presStyleCnt="1"/>
      <dgm:spPr/>
    </dgm:pt>
    <dgm:pt modelId="{811BD136-E3C1-483B-9A06-15C3B2A28C80}" type="pres">
      <dgm:prSet presAssocID="{CB840399-032D-4185-AC4C-3003BCD3641E}" presName="text" presStyleLbl="fgAcc0" presStyleIdx="0" presStyleCnt="1" custScaleX="299488" custScaleY="96569">
        <dgm:presLayoutVars>
          <dgm:chPref val="3"/>
        </dgm:presLayoutVars>
      </dgm:prSet>
      <dgm:spPr/>
      <dgm:t>
        <a:bodyPr/>
        <a:lstStyle/>
        <a:p>
          <a:endParaRPr lang="en-GB"/>
        </a:p>
      </dgm:t>
    </dgm:pt>
    <dgm:pt modelId="{8BCBF359-B304-4132-B7DA-2F61EAF69B61}" type="pres">
      <dgm:prSet presAssocID="{CB840399-032D-4185-AC4C-3003BCD3641E}" presName="hierChild2" presStyleCnt="0"/>
      <dgm:spPr/>
    </dgm:pt>
    <dgm:pt modelId="{6EEC6A7A-BCE6-465C-9B8A-8BE72799ECB2}" type="pres">
      <dgm:prSet presAssocID="{3AFBC4AD-B775-4C09-BC99-2E8332BDDB5F}" presName="Name10" presStyleLbl="parChTrans1D2" presStyleIdx="0" presStyleCnt="8"/>
      <dgm:spPr/>
      <dgm:t>
        <a:bodyPr/>
        <a:lstStyle/>
        <a:p>
          <a:endParaRPr lang="en-GB"/>
        </a:p>
      </dgm:t>
    </dgm:pt>
    <dgm:pt modelId="{F0F12094-C461-4CF3-81A8-9CD025574044}" type="pres">
      <dgm:prSet presAssocID="{F5D270E9-81DB-4347-B380-2230B95427CA}" presName="hierRoot2" presStyleCnt="0"/>
      <dgm:spPr/>
    </dgm:pt>
    <dgm:pt modelId="{36586384-799F-4F22-813C-D858717F7C4D}" type="pres">
      <dgm:prSet presAssocID="{F5D270E9-81DB-4347-B380-2230B95427CA}" presName="composite2" presStyleCnt="0"/>
      <dgm:spPr/>
    </dgm:pt>
    <dgm:pt modelId="{0046F57C-3517-408A-9A7C-893CF2D6718A}" type="pres">
      <dgm:prSet presAssocID="{F5D270E9-81DB-4347-B380-2230B95427CA}" presName="background2" presStyleLbl="node2" presStyleIdx="0" presStyleCnt="8"/>
      <dgm:spPr/>
    </dgm:pt>
    <dgm:pt modelId="{7E8064EC-E9DF-446A-A55E-89B42FC290BD}" type="pres">
      <dgm:prSet presAssocID="{F5D270E9-81DB-4347-B380-2230B95427CA}" presName="text2" presStyleLbl="fgAcc2" presStyleIdx="0" presStyleCnt="8">
        <dgm:presLayoutVars>
          <dgm:chPref val="3"/>
        </dgm:presLayoutVars>
      </dgm:prSet>
      <dgm:spPr/>
      <dgm:t>
        <a:bodyPr/>
        <a:lstStyle/>
        <a:p>
          <a:endParaRPr lang="en-GB"/>
        </a:p>
      </dgm:t>
    </dgm:pt>
    <dgm:pt modelId="{4E15756E-0D51-4DE7-8C61-E801AE02EBAB}" type="pres">
      <dgm:prSet presAssocID="{F5D270E9-81DB-4347-B380-2230B95427CA}" presName="hierChild3" presStyleCnt="0"/>
      <dgm:spPr/>
    </dgm:pt>
    <dgm:pt modelId="{3DACB2CF-DEBD-4AC1-B8D3-28EE3E9AD172}" type="pres">
      <dgm:prSet presAssocID="{00523B43-D88B-4071-A3FC-C767B918860E}" presName="Name10" presStyleLbl="parChTrans1D2" presStyleIdx="1" presStyleCnt="8"/>
      <dgm:spPr/>
      <dgm:t>
        <a:bodyPr/>
        <a:lstStyle/>
        <a:p>
          <a:endParaRPr lang="en-GB"/>
        </a:p>
      </dgm:t>
    </dgm:pt>
    <dgm:pt modelId="{608A65C4-4B79-4767-804E-8EC9F8B2A8EF}" type="pres">
      <dgm:prSet presAssocID="{D6BA2099-9424-4AFF-B629-D22C00D1E57C}" presName="hierRoot2" presStyleCnt="0"/>
      <dgm:spPr/>
    </dgm:pt>
    <dgm:pt modelId="{7CDFA141-7FFD-4A21-852D-40358D5F84A5}" type="pres">
      <dgm:prSet presAssocID="{D6BA2099-9424-4AFF-B629-D22C00D1E57C}" presName="composite2" presStyleCnt="0"/>
      <dgm:spPr/>
    </dgm:pt>
    <dgm:pt modelId="{68FCE3F9-9450-4D7A-AD2D-8099CE3E8EDF}" type="pres">
      <dgm:prSet presAssocID="{D6BA2099-9424-4AFF-B629-D22C00D1E57C}" presName="background2" presStyleLbl="node2" presStyleIdx="1" presStyleCnt="8"/>
      <dgm:spPr/>
    </dgm:pt>
    <dgm:pt modelId="{4F234695-10E6-4293-95A1-D5C68167BAD8}" type="pres">
      <dgm:prSet presAssocID="{D6BA2099-9424-4AFF-B629-D22C00D1E57C}" presName="text2" presStyleLbl="fgAcc2" presStyleIdx="1" presStyleCnt="8">
        <dgm:presLayoutVars>
          <dgm:chPref val="3"/>
        </dgm:presLayoutVars>
      </dgm:prSet>
      <dgm:spPr/>
      <dgm:t>
        <a:bodyPr/>
        <a:lstStyle/>
        <a:p>
          <a:endParaRPr lang="en-GB"/>
        </a:p>
      </dgm:t>
    </dgm:pt>
    <dgm:pt modelId="{F965781C-58F7-4CF4-86A0-9B43263619E5}" type="pres">
      <dgm:prSet presAssocID="{D6BA2099-9424-4AFF-B629-D22C00D1E57C}" presName="hierChild3" presStyleCnt="0"/>
      <dgm:spPr/>
    </dgm:pt>
    <dgm:pt modelId="{5836FA93-C0FE-480C-A108-B44AE606B0F2}" type="pres">
      <dgm:prSet presAssocID="{9389DF62-88E7-41D2-880E-9D049439FE8B}" presName="Name10" presStyleLbl="parChTrans1D2" presStyleIdx="2" presStyleCnt="8"/>
      <dgm:spPr/>
      <dgm:t>
        <a:bodyPr/>
        <a:lstStyle/>
        <a:p>
          <a:endParaRPr lang="en-GB"/>
        </a:p>
      </dgm:t>
    </dgm:pt>
    <dgm:pt modelId="{006B5938-0FC6-4CB6-A33E-5087BF2C5013}" type="pres">
      <dgm:prSet presAssocID="{72B3DD23-0C38-4D9D-ACF7-8B507AC8CFAA}" presName="hierRoot2" presStyleCnt="0"/>
      <dgm:spPr/>
    </dgm:pt>
    <dgm:pt modelId="{0CF9C62A-1A03-4753-982E-1A6D3545797E}" type="pres">
      <dgm:prSet presAssocID="{72B3DD23-0C38-4D9D-ACF7-8B507AC8CFAA}" presName="composite2" presStyleCnt="0"/>
      <dgm:spPr/>
    </dgm:pt>
    <dgm:pt modelId="{4CCB7832-20B4-47C7-9CFE-1A6E198E5C86}" type="pres">
      <dgm:prSet presAssocID="{72B3DD23-0C38-4D9D-ACF7-8B507AC8CFAA}" presName="background2" presStyleLbl="node2" presStyleIdx="2" presStyleCnt="8"/>
      <dgm:spPr/>
    </dgm:pt>
    <dgm:pt modelId="{A7791501-B7A7-47A1-A878-3B5EF3E02EBE}" type="pres">
      <dgm:prSet presAssocID="{72B3DD23-0C38-4D9D-ACF7-8B507AC8CFAA}" presName="text2" presStyleLbl="fgAcc2" presStyleIdx="2" presStyleCnt="8">
        <dgm:presLayoutVars>
          <dgm:chPref val="3"/>
        </dgm:presLayoutVars>
      </dgm:prSet>
      <dgm:spPr/>
      <dgm:t>
        <a:bodyPr/>
        <a:lstStyle/>
        <a:p>
          <a:endParaRPr lang="en-GB"/>
        </a:p>
      </dgm:t>
    </dgm:pt>
    <dgm:pt modelId="{B72906B7-0CEF-4AC9-94D8-1CE022B947A4}" type="pres">
      <dgm:prSet presAssocID="{72B3DD23-0C38-4D9D-ACF7-8B507AC8CFAA}" presName="hierChild3" presStyleCnt="0"/>
      <dgm:spPr/>
    </dgm:pt>
    <dgm:pt modelId="{C2B31255-D82C-404C-8ED7-EE2DB3554654}" type="pres">
      <dgm:prSet presAssocID="{23EE7A6B-2428-4235-912F-447F002E452D}" presName="Name10" presStyleLbl="parChTrans1D2" presStyleIdx="3" presStyleCnt="8"/>
      <dgm:spPr/>
      <dgm:t>
        <a:bodyPr/>
        <a:lstStyle/>
        <a:p>
          <a:endParaRPr lang="en-GB"/>
        </a:p>
      </dgm:t>
    </dgm:pt>
    <dgm:pt modelId="{A8665FEE-47F5-4C0F-BD02-3A272334584D}" type="pres">
      <dgm:prSet presAssocID="{0540A43C-8A1F-4EE7-8C99-D77AC9E9744A}" presName="hierRoot2" presStyleCnt="0"/>
      <dgm:spPr/>
    </dgm:pt>
    <dgm:pt modelId="{02D33812-F444-43D5-8642-09B303DAD530}" type="pres">
      <dgm:prSet presAssocID="{0540A43C-8A1F-4EE7-8C99-D77AC9E9744A}" presName="composite2" presStyleCnt="0"/>
      <dgm:spPr/>
    </dgm:pt>
    <dgm:pt modelId="{6A92C010-6320-4F27-8851-08371C449F1A}" type="pres">
      <dgm:prSet presAssocID="{0540A43C-8A1F-4EE7-8C99-D77AC9E9744A}" presName="background2" presStyleLbl="node2" presStyleIdx="3" presStyleCnt="8"/>
      <dgm:spPr/>
    </dgm:pt>
    <dgm:pt modelId="{03C85A54-8F0A-4292-B6D5-04010C7C808A}" type="pres">
      <dgm:prSet presAssocID="{0540A43C-8A1F-4EE7-8C99-D77AC9E9744A}" presName="text2" presStyleLbl="fgAcc2" presStyleIdx="3" presStyleCnt="8">
        <dgm:presLayoutVars>
          <dgm:chPref val="3"/>
        </dgm:presLayoutVars>
      </dgm:prSet>
      <dgm:spPr/>
      <dgm:t>
        <a:bodyPr/>
        <a:lstStyle/>
        <a:p>
          <a:endParaRPr lang="en-GB"/>
        </a:p>
      </dgm:t>
    </dgm:pt>
    <dgm:pt modelId="{6E509B62-FF8D-48C7-B03C-C7418CDC4198}" type="pres">
      <dgm:prSet presAssocID="{0540A43C-8A1F-4EE7-8C99-D77AC9E9744A}" presName="hierChild3" presStyleCnt="0"/>
      <dgm:spPr/>
    </dgm:pt>
    <dgm:pt modelId="{84816DBB-FCAD-41A0-8094-D7380732B2A4}" type="pres">
      <dgm:prSet presAssocID="{08D353A5-B738-47E5-9B3E-08431DAB30CB}" presName="Name10" presStyleLbl="parChTrans1D2" presStyleIdx="4" presStyleCnt="8"/>
      <dgm:spPr/>
      <dgm:t>
        <a:bodyPr/>
        <a:lstStyle/>
        <a:p>
          <a:endParaRPr lang="en-GB"/>
        </a:p>
      </dgm:t>
    </dgm:pt>
    <dgm:pt modelId="{15160B93-C66E-4F8F-A106-414479D21777}" type="pres">
      <dgm:prSet presAssocID="{62419CE8-CED2-428B-A85C-6EB2C7694E09}" presName="hierRoot2" presStyleCnt="0"/>
      <dgm:spPr/>
    </dgm:pt>
    <dgm:pt modelId="{AE127D0A-A089-4F72-8B72-B51D9B910C15}" type="pres">
      <dgm:prSet presAssocID="{62419CE8-CED2-428B-A85C-6EB2C7694E09}" presName="composite2" presStyleCnt="0"/>
      <dgm:spPr/>
    </dgm:pt>
    <dgm:pt modelId="{F70C2BEF-422F-4614-86E1-BDD0AB773EF3}" type="pres">
      <dgm:prSet presAssocID="{62419CE8-CED2-428B-A85C-6EB2C7694E09}" presName="background2" presStyleLbl="node2" presStyleIdx="4" presStyleCnt="8"/>
      <dgm:spPr/>
    </dgm:pt>
    <dgm:pt modelId="{09A59885-7368-4C76-A70F-C58AE29FF44A}" type="pres">
      <dgm:prSet presAssocID="{62419CE8-CED2-428B-A85C-6EB2C7694E09}" presName="text2" presStyleLbl="fgAcc2" presStyleIdx="4" presStyleCnt="8">
        <dgm:presLayoutVars>
          <dgm:chPref val="3"/>
        </dgm:presLayoutVars>
      </dgm:prSet>
      <dgm:spPr/>
      <dgm:t>
        <a:bodyPr/>
        <a:lstStyle/>
        <a:p>
          <a:endParaRPr lang="en-GB"/>
        </a:p>
      </dgm:t>
    </dgm:pt>
    <dgm:pt modelId="{F4FCA21B-7A21-4046-906F-39838A89EEF8}" type="pres">
      <dgm:prSet presAssocID="{62419CE8-CED2-428B-A85C-6EB2C7694E09}" presName="hierChild3" presStyleCnt="0"/>
      <dgm:spPr/>
    </dgm:pt>
    <dgm:pt modelId="{26248CE6-558C-4C90-9A7C-A28ED66ED893}" type="pres">
      <dgm:prSet presAssocID="{99B259B0-46E6-474C-ABAA-EA44247B0E07}" presName="Name10" presStyleLbl="parChTrans1D2" presStyleIdx="5" presStyleCnt="8"/>
      <dgm:spPr/>
      <dgm:t>
        <a:bodyPr/>
        <a:lstStyle/>
        <a:p>
          <a:endParaRPr lang="en-GB"/>
        </a:p>
      </dgm:t>
    </dgm:pt>
    <dgm:pt modelId="{33B2E70C-BDFA-4AA4-B6B2-22EA46003308}" type="pres">
      <dgm:prSet presAssocID="{8E3909FB-7BA4-4562-B61F-6E3ADB9F1CE7}" presName="hierRoot2" presStyleCnt="0"/>
      <dgm:spPr/>
    </dgm:pt>
    <dgm:pt modelId="{E14F602F-5EA6-401C-8919-A076BB4F1BC5}" type="pres">
      <dgm:prSet presAssocID="{8E3909FB-7BA4-4562-B61F-6E3ADB9F1CE7}" presName="composite2" presStyleCnt="0"/>
      <dgm:spPr/>
    </dgm:pt>
    <dgm:pt modelId="{A372D4D6-C6B0-4624-BD94-19B177DEC445}" type="pres">
      <dgm:prSet presAssocID="{8E3909FB-7BA4-4562-B61F-6E3ADB9F1CE7}" presName="background2" presStyleLbl="node2" presStyleIdx="5" presStyleCnt="8"/>
      <dgm:spPr/>
    </dgm:pt>
    <dgm:pt modelId="{9F6EB738-F715-4292-85FF-6B1B3D3A99DA}" type="pres">
      <dgm:prSet presAssocID="{8E3909FB-7BA4-4562-B61F-6E3ADB9F1CE7}" presName="text2" presStyleLbl="fgAcc2" presStyleIdx="5" presStyleCnt="8" custScaleX="110989">
        <dgm:presLayoutVars>
          <dgm:chPref val="3"/>
        </dgm:presLayoutVars>
      </dgm:prSet>
      <dgm:spPr/>
      <dgm:t>
        <a:bodyPr/>
        <a:lstStyle/>
        <a:p>
          <a:endParaRPr lang="en-GB"/>
        </a:p>
      </dgm:t>
    </dgm:pt>
    <dgm:pt modelId="{8699B36E-3796-45CB-A7D8-78B64A75F6BA}" type="pres">
      <dgm:prSet presAssocID="{8E3909FB-7BA4-4562-B61F-6E3ADB9F1CE7}" presName="hierChild3" presStyleCnt="0"/>
      <dgm:spPr/>
    </dgm:pt>
    <dgm:pt modelId="{6C7600D6-3C5A-473C-8EEF-8ACDD9469E2D}" type="pres">
      <dgm:prSet presAssocID="{F485CEFF-3576-475E-8EC7-497BFD203E7F}" presName="Name10" presStyleLbl="parChTrans1D2" presStyleIdx="6" presStyleCnt="8"/>
      <dgm:spPr/>
      <dgm:t>
        <a:bodyPr/>
        <a:lstStyle/>
        <a:p>
          <a:endParaRPr lang="en-GB"/>
        </a:p>
      </dgm:t>
    </dgm:pt>
    <dgm:pt modelId="{C774A374-1285-4647-BC28-04B4D6F033A7}" type="pres">
      <dgm:prSet presAssocID="{A9327F97-A130-4F86-8647-13C88C372F04}" presName="hierRoot2" presStyleCnt="0"/>
      <dgm:spPr/>
    </dgm:pt>
    <dgm:pt modelId="{C903A610-6849-43E3-B7A3-A467D2A0AC40}" type="pres">
      <dgm:prSet presAssocID="{A9327F97-A130-4F86-8647-13C88C372F04}" presName="composite2" presStyleCnt="0"/>
      <dgm:spPr/>
    </dgm:pt>
    <dgm:pt modelId="{DAF5AD08-2836-4A33-9827-21FD908CBD57}" type="pres">
      <dgm:prSet presAssocID="{A9327F97-A130-4F86-8647-13C88C372F04}" presName="background2" presStyleLbl="node2" presStyleIdx="6" presStyleCnt="8"/>
      <dgm:spPr/>
    </dgm:pt>
    <dgm:pt modelId="{E70494BD-F109-44FE-AFA2-E9CB8538159D}" type="pres">
      <dgm:prSet presAssocID="{A9327F97-A130-4F86-8647-13C88C372F04}" presName="text2" presStyleLbl="fgAcc2" presStyleIdx="6" presStyleCnt="8">
        <dgm:presLayoutVars>
          <dgm:chPref val="3"/>
        </dgm:presLayoutVars>
      </dgm:prSet>
      <dgm:spPr/>
      <dgm:t>
        <a:bodyPr/>
        <a:lstStyle/>
        <a:p>
          <a:endParaRPr lang="en-GB"/>
        </a:p>
      </dgm:t>
    </dgm:pt>
    <dgm:pt modelId="{6EC5CCD3-3E10-4103-97FD-86A20B7847C4}" type="pres">
      <dgm:prSet presAssocID="{A9327F97-A130-4F86-8647-13C88C372F04}" presName="hierChild3" presStyleCnt="0"/>
      <dgm:spPr/>
    </dgm:pt>
    <dgm:pt modelId="{1F2E1BD2-C8F5-48C8-9FD8-0243D6749BC6}" type="pres">
      <dgm:prSet presAssocID="{306C792B-118B-4EB6-B4D3-C7618769330D}" presName="Name10" presStyleLbl="parChTrans1D2" presStyleIdx="7" presStyleCnt="8"/>
      <dgm:spPr/>
      <dgm:t>
        <a:bodyPr/>
        <a:lstStyle/>
        <a:p>
          <a:endParaRPr lang="en-GB"/>
        </a:p>
      </dgm:t>
    </dgm:pt>
    <dgm:pt modelId="{F9D4322F-316E-4F03-8686-53006EED9AFD}" type="pres">
      <dgm:prSet presAssocID="{9CA28F28-9F89-4717-B5B8-BA35AF6CEE05}" presName="hierRoot2" presStyleCnt="0"/>
      <dgm:spPr/>
    </dgm:pt>
    <dgm:pt modelId="{CDE5DF46-050F-4B91-A30E-5F254BCCEF82}" type="pres">
      <dgm:prSet presAssocID="{9CA28F28-9F89-4717-B5B8-BA35AF6CEE05}" presName="composite2" presStyleCnt="0"/>
      <dgm:spPr/>
    </dgm:pt>
    <dgm:pt modelId="{C30E0514-D7DD-45A2-B651-EC6138BDA715}" type="pres">
      <dgm:prSet presAssocID="{9CA28F28-9F89-4717-B5B8-BA35AF6CEE05}" presName="background2" presStyleLbl="node2" presStyleIdx="7" presStyleCnt="8"/>
      <dgm:spPr/>
    </dgm:pt>
    <dgm:pt modelId="{8FA34BD6-757C-4B9B-A0AD-3C16C3235B8F}" type="pres">
      <dgm:prSet presAssocID="{9CA28F28-9F89-4717-B5B8-BA35AF6CEE05}" presName="text2" presStyleLbl="fgAcc2" presStyleIdx="7" presStyleCnt="8" custScaleX="112356" custScaleY="311506">
        <dgm:presLayoutVars>
          <dgm:chPref val="3"/>
        </dgm:presLayoutVars>
      </dgm:prSet>
      <dgm:spPr/>
      <dgm:t>
        <a:bodyPr/>
        <a:lstStyle/>
        <a:p>
          <a:endParaRPr lang="en-GB"/>
        </a:p>
      </dgm:t>
    </dgm:pt>
    <dgm:pt modelId="{80407A3E-1006-47C7-888F-8FB7121BACFB}" type="pres">
      <dgm:prSet presAssocID="{9CA28F28-9F89-4717-B5B8-BA35AF6CEE05}" presName="hierChild3" presStyleCnt="0"/>
      <dgm:spPr/>
    </dgm:pt>
  </dgm:ptLst>
  <dgm:cxnLst>
    <dgm:cxn modelId="{B8E56F75-3B43-4C3B-B520-36EE4BE6E543}" srcId="{CB840399-032D-4185-AC4C-3003BCD3641E}" destId="{8E3909FB-7BA4-4562-B61F-6E3ADB9F1CE7}" srcOrd="5" destOrd="0" parTransId="{99B259B0-46E6-474C-ABAA-EA44247B0E07}" sibTransId="{A8C50846-9D03-4DD3-B9FF-5E43D32E8871}"/>
    <dgm:cxn modelId="{7FD3DC29-4303-42FA-B69B-6BD90C7F0B44}" type="presOf" srcId="{F5D270E9-81DB-4347-B380-2230B95427CA}" destId="{7E8064EC-E9DF-446A-A55E-89B42FC290BD}" srcOrd="0" destOrd="0" presId="urn:microsoft.com/office/officeart/2005/8/layout/hierarchy1"/>
    <dgm:cxn modelId="{9929176F-4243-4C00-AC53-3E7DC5B781F3}" type="presOf" srcId="{8E3909FB-7BA4-4562-B61F-6E3ADB9F1CE7}" destId="{9F6EB738-F715-4292-85FF-6B1B3D3A99DA}" srcOrd="0" destOrd="0" presId="urn:microsoft.com/office/officeart/2005/8/layout/hierarchy1"/>
    <dgm:cxn modelId="{CD7BDBDF-3CE6-46FF-8815-180467D22AC6}" type="presOf" srcId="{0540A43C-8A1F-4EE7-8C99-D77AC9E9744A}" destId="{03C85A54-8F0A-4292-B6D5-04010C7C808A}" srcOrd="0" destOrd="0" presId="urn:microsoft.com/office/officeart/2005/8/layout/hierarchy1"/>
    <dgm:cxn modelId="{A2ACA5BB-7521-446A-A089-F09EA4A9C071}" srcId="{CB840399-032D-4185-AC4C-3003BCD3641E}" destId="{72B3DD23-0C38-4D9D-ACF7-8B507AC8CFAA}" srcOrd="2" destOrd="0" parTransId="{9389DF62-88E7-41D2-880E-9D049439FE8B}" sibTransId="{D13CCB08-F72C-445C-B5DA-74205563F567}"/>
    <dgm:cxn modelId="{FCC5D9D1-DC16-40FF-A09D-99DFA5F8081F}" type="presOf" srcId="{9389DF62-88E7-41D2-880E-9D049439FE8B}" destId="{5836FA93-C0FE-480C-A108-B44AE606B0F2}" srcOrd="0" destOrd="0" presId="urn:microsoft.com/office/officeart/2005/8/layout/hierarchy1"/>
    <dgm:cxn modelId="{35127F00-DE2C-42A0-92B8-64E6784DAFEA}" srcId="{CB840399-032D-4185-AC4C-3003BCD3641E}" destId="{9CA28F28-9F89-4717-B5B8-BA35AF6CEE05}" srcOrd="7" destOrd="0" parTransId="{306C792B-118B-4EB6-B4D3-C7618769330D}" sibTransId="{1B03973F-C371-4623-A09A-E24B24AE98C2}"/>
    <dgm:cxn modelId="{028E7275-6486-4352-A7C4-37CD1F9BDD9E}" type="presOf" srcId="{9CA28F28-9F89-4717-B5B8-BA35AF6CEE05}" destId="{8FA34BD6-757C-4B9B-A0AD-3C16C3235B8F}" srcOrd="0" destOrd="0" presId="urn:microsoft.com/office/officeart/2005/8/layout/hierarchy1"/>
    <dgm:cxn modelId="{7E3F7851-81FD-4D8A-83F4-5439CB53A068}" type="presOf" srcId="{62419CE8-CED2-428B-A85C-6EB2C7694E09}" destId="{09A59885-7368-4C76-A70F-C58AE29FF44A}" srcOrd="0" destOrd="0" presId="urn:microsoft.com/office/officeart/2005/8/layout/hierarchy1"/>
    <dgm:cxn modelId="{976F771F-9900-4D6D-9329-1737969C51E1}" type="presOf" srcId="{08D353A5-B738-47E5-9B3E-08431DAB30CB}" destId="{84816DBB-FCAD-41A0-8094-D7380732B2A4}" srcOrd="0" destOrd="0" presId="urn:microsoft.com/office/officeart/2005/8/layout/hierarchy1"/>
    <dgm:cxn modelId="{FE793B1F-CDC8-4102-AD54-54D7CD668F69}" type="presOf" srcId="{72B3DD23-0C38-4D9D-ACF7-8B507AC8CFAA}" destId="{A7791501-B7A7-47A1-A878-3B5EF3E02EBE}" srcOrd="0" destOrd="0" presId="urn:microsoft.com/office/officeart/2005/8/layout/hierarchy1"/>
    <dgm:cxn modelId="{441E4AD5-6EF8-4096-B55B-F5A743D05AEA}" type="presOf" srcId="{CB840399-032D-4185-AC4C-3003BCD3641E}" destId="{811BD136-E3C1-483B-9A06-15C3B2A28C80}" srcOrd="0" destOrd="0" presId="urn:microsoft.com/office/officeart/2005/8/layout/hierarchy1"/>
    <dgm:cxn modelId="{7F883FC0-4BFA-4F9F-ACC6-741AF7813381}" srcId="{CB840399-032D-4185-AC4C-3003BCD3641E}" destId="{F5D270E9-81DB-4347-B380-2230B95427CA}" srcOrd="0" destOrd="0" parTransId="{3AFBC4AD-B775-4C09-BC99-2E8332BDDB5F}" sibTransId="{FCF34A2F-1CAA-4045-B11B-2F3ABBA729B7}"/>
    <dgm:cxn modelId="{867E6B42-BC66-48D7-81A7-60A93D4EA07C}" type="presOf" srcId="{99B259B0-46E6-474C-ABAA-EA44247B0E07}" destId="{26248CE6-558C-4C90-9A7C-A28ED66ED893}" srcOrd="0" destOrd="0" presId="urn:microsoft.com/office/officeart/2005/8/layout/hierarchy1"/>
    <dgm:cxn modelId="{9377CB03-ED8A-431D-8A09-B2CB1FB19DD4}" type="presOf" srcId="{A9327F97-A130-4F86-8647-13C88C372F04}" destId="{E70494BD-F109-44FE-AFA2-E9CB8538159D}" srcOrd="0" destOrd="0" presId="urn:microsoft.com/office/officeart/2005/8/layout/hierarchy1"/>
    <dgm:cxn modelId="{37AE388B-A9E7-4088-A45B-C2FE5377DD13}" type="presOf" srcId="{00523B43-D88B-4071-A3FC-C767B918860E}" destId="{3DACB2CF-DEBD-4AC1-B8D3-28EE3E9AD172}" srcOrd="0" destOrd="0" presId="urn:microsoft.com/office/officeart/2005/8/layout/hierarchy1"/>
    <dgm:cxn modelId="{2F1F6B2B-F1E9-48A0-BF84-1522841D5F49}" type="presOf" srcId="{23EE7A6B-2428-4235-912F-447F002E452D}" destId="{C2B31255-D82C-404C-8ED7-EE2DB3554654}" srcOrd="0" destOrd="0" presId="urn:microsoft.com/office/officeart/2005/8/layout/hierarchy1"/>
    <dgm:cxn modelId="{A3627840-5825-4690-87E9-62F46C875B9A}" srcId="{CB840399-032D-4185-AC4C-3003BCD3641E}" destId="{A9327F97-A130-4F86-8647-13C88C372F04}" srcOrd="6" destOrd="0" parTransId="{F485CEFF-3576-475E-8EC7-497BFD203E7F}" sibTransId="{CF9951F9-9FBF-4A2E-BF78-2FF9B478AC01}"/>
    <dgm:cxn modelId="{0B091834-B103-497D-8B61-86EE828E80CA}" type="presOf" srcId="{F485CEFF-3576-475E-8EC7-497BFD203E7F}" destId="{6C7600D6-3C5A-473C-8EEF-8ACDD9469E2D}" srcOrd="0" destOrd="0" presId="urn:microsoft.com/office/officeart/2005/8/layout/hierarchy1"/>
    <dgm:cxn modelId="{A838C509-FE09-47FD-8105-A825AE40DA71}" srcId="{CB840399-032D-4185-AC4C-3003BCD3641E}" destId="{62419CE8-CED2-428B-A85C-6EB2C7694E09}" srcOrd="4" destOrd="0" parTransId="{08D353A5-B738-47E5-9B3E-08431DAB30CB}" sibTransId="{A57BFC7C-E0C7-4C4D-886C-9CAD1D9BE6DF}"/>
    <dgm:cxn modelId="{F289B909-8279-4743-9EF0-BD92B4963D07}" type="presOf" srcId="{306C792B-118B-4EB6-B4D3-C7618769330D}" destId="{1F2E1BD2-C8F5-48C8-9FD8-0243D6749BC6}" srcOrd="0" destOrd="0" presId="urn:microsoft.com/office/officeart/2005/8/layout/hierarchy1"/>
    <dgm:cxn modelId="{2A5FC9D9-B31C-43A2-AD98-AD3778D9B152}" type="presOf" srcId="{3AFBC4AD-B775-4C09-BC99-2E8332BDDB5F}" destId="{6EEC6A7A-BCE6-465C-9B8A-8BE72799ECB2}" srcOrd="0" destOrd="0" presId="urn:microsoft.com/office/officeart/2005/8/layout/hierarchy1"/>
    <dgm:cxn modelId="{81772EDB-A874-4F8A-8007-71955F392DDC}" srcId="{CB840399-032D-4185-AC4C-3003BCD3641E}" destId="{0540A43C-8A1F-4EE7-8C99-D77AC9E9744A}" srcOrd="3" destOrd="0" parTransId="{23EE7A6B-2428-4235-912F-447F002E452D}" sibTransId="{80F0FFBA-6DAE-41E5-B198-F3ADB85133DB}"/>
    <dgm:cxn modelId="{FEF69F24-26EF-470A-99B0-20810440B61F}" srcId="{CB840399-032D-4185-AC4C-3003BCD3641E}" destId="{D6BA2099-9424-4AFF-B629-D22C00D1E57C}" srcOrd="1" destOrd="0" parTransId="{00523B43-D88B-4071-A3FC-C767B918860E}" sibTransId="{AD64B7BF-5315-4F8E-93A8-B3050560FAE5}"/>
    <dgm:cxn modelId="{D75F18A1-9DB4-4ADF-A3E4-584FC2659223}" type="presOf" srcId="{D6BA2099-9424-4AFF-B629-D22C00D1E57C}" destId="{4F234695-10E6-4293-95A1-D5C68167BAD8}" srcOrd="0" destOrd="0" presId="urn:microsoft.com/office/officeart/2005/8/layout/hierarchy1"/>
    <dgm:cxn modelId="{9BF80055-291C-4A08-BBE4-E056F5C2E2CB}" srcId="{79623709-BE79-43BE-89B9-C6FB5049F0A1}" destId="{CB840399-032D-4185-AC4C-3003BCD3641E}" srcOrd="0" destOrd="0" parTransId="{E19A2451-3530-4D4D-9C1F-0F827561DDC5}" sibTransId="{D05B4675-DF5D-42F5-97C7-6B5AC122260E}"/>
    <dgm:cxn modelId="{2A1E0F36-AD6B-43D6-8AD3-C5B54A3F8C83}" type="presOf" srcId="{79623709-BE79-43BE-89B9-C6FB5049F0A1}" destId="{E6B94635-1CC9-4BA5-B2A0-F0E1644832DA}" srcOrd="0" destOrd="0" presId="urn:microsoft.com/office/officeart/2005/8/layout/hierarchy1"/>
    <dgm:cxn modelId="{5F43CFC0-7D5B-402F-9624-06E78F079064}" type="presParOf" srcId="{E6B94635-1CC9-4BA5-B2A0-F0E1644832DA}" destId="{E18DEC96-74AB-4E51-B1A2-0E09EC867A37}" srcOrd="0" destOrd="0" presId="urn:microsoft.com/office/officeart/2005/8/layout/hierarchy1"/>
    <dgm:cxn modelId="{A99B8874-689D-446D-A984-610164F4CFFE}" type="presParOf" srcId="{E18DEC96-74AB-4E51-B1A2-0E09EC867A37}" destId="{86B0D2AF-ECF7-4F62-8545-E7A8663CCE12}" srcOrd="0" destOrd="0" presId="urn:microsoft.com/office/officeart/2005/8/layout/hierarchy1"/>
    <dgm:cxn modelId="{5CEB267E-75A0-4343-9651-8652B91221BD}" type="presParOf" srcId="{86B0D2AF-ECF7-4F62-8545-E7A8663CCE12}" destId="{03C83D74-2A67-4AF2-AE7C-8112A81FFF18}" srcOrd="0" destOrd="0" presId="urn:microsoft.com/office/officeart/2005/8/layout/hierarchy1"/>
    <dgm:cxn modelId="{6B07511C-F82E-401E-928E-1A70A789605B}" type="presParOf" srcId="{86B0D2AF-ECF7-4F62-8545-E7A8663CCE12}" destId="{811BD136-E3C1-483B-9A06-15C3B2A28C80}" srcOrd="1" destOrd="0" presId="urn:microsoft.com/office/officeart/2005/8/layout/hierarchy1"/>
    <dgm:cxn modelId="{8D537403-0D42-4861-8DE2-C177A975BC6F}" type="presParOf" srcId="{E18DEC96-74AB-4E51-B1A2-0E09EC867A37}" destId="{8BCBF359-B304-4132-B7DA-2F61EAF69B61}" srcOrd="1" destOrd="0" presId="urn:microsoft.com/office/officeart/2005/8/layout/hierarchy1"/>
    <dgm:cxn modelId="{33B87F81-984D-4FAD-AC5D-15D2B26B3D53}" type="presParOf" srcId="{8BCBF359-B304-4132-B7DA-2F61EAF69B61}" destId="{6EEC6A7A-BCE6-465C-9B8A-8BE72799ECB2}" srcOrd="0" destOrd="0" presId="urn:microsoft.com/office/officeart/2005/8/layout/hierarchy1"/>
    <dgm:cxn modelId="{FAA26932-418D-4884-AC18-77E3FACBD214}" type="presParOf" srcId="{8BCBF359-B304-4132-B7DA-2F61EAF69B61}" destId="{F0F12094-C461-4CF3-81A8-9CD025574044}" srcOrd="1" destOrd="0" presId="urn:microsoft.com/office/officeart/2005/8/layout/hierarchy1"/>
    <dgm:cxn modelId="{B959269D-320A-44EE-9F33-56237B5624B5}" type="presParOf" srcId="{F0F12094-C461-4CF3-81A8-9CD025574044}" destId="{36586384-799F-4F22-813C-D858717F7C4D}" srcOrd="0" destOrd="0" presId="urn:microsoft.com/office/officeart/2005/8/layout/hierarchy1"/>
    <dgm:cxn modelId="{94999DEA-C7FC-4ABC-A275-C3E740408DF5}" type="presParOf" srcId="{36586384-799F-4F22-813C-D858717F7C4D}" destId="{0046F57C-3517-408A-9A7C-893CF2D6718A}" srcOrd="0" destOrd="0" presId="urn:microsoft.com/office/officeart/2005/8/layout/hierarchy1"/>
    <dgm:cxn modelId="{F2486CFF-90FF-4461-874F-BEE5E03ABEF0}" type="presParOf" srcId="{36586384-799F-4F22-813C-D858717F7C4D}" destId="{7E8064EC-E9DF-446A-A55E-89B42FC290BD}" srcOrd="1" destOrd="0" presId="urn:microsoft.com/office/officeart/2005/8/layout/hierarchy1"/>
    <dgm:cxn modelId="{D432678C-97E9-457E-94D2-70642F4BFECF}" type="presParOf" srcId="{F0F12094-C461-4CF3-81A8-9CD025574044}" destId="{4E15756E-0D51-4DE7-8C61-E801AE02EBAB}" srcOrd="1" destOrd="0" presId="urn:microsoft.com/office/officeart/2005/8/layout/hierarchy1"/>
    <dgm:cxn modelId="{E62B2098-1695-467F-9E92-E70A279C6BB6}" type="presParOf" srcId="{8BCBF359-B304-4132-B7DA-2F61EAF69B61}" destId="{3DACB2CF-DEBD-4AC1-B8D3-28EE3E9AD172}" srcOrd="2" destOrd="0" presId="urn:microsoft.com/office/officeart/2005/8/layout/hierarchy1"/>
    <dgm:cxn modelId="{C4451EA0-3714-4FED-AC51-5833BD9BEED3}" type="presParOf" srcId="{8BCBF359-B304-4132-B7DA-2F61EAF69B61}" destId="{608A65C4-4B79-4767-804E-8EC9F8B2A8EF}" srcOrd="3" destOrd="0" presId="urn:microsoft.com/office/officeart/2005/8/layout/hierarchy1"/>
    <dgm:cxn modelId="{8FB924E3-3C56-4DDA-AC5D-E11D14C5D651}" type="presParOf" srcId="{608A65C4-4B79-4767-804E-8EC9F8B2A8EF}" destId="{7CDFA141-7FFD-4A21-852D-40358D5F84A5}" srcOrd="0" destOrd="0" presId="urn:microsoft.com/office/officeart/2005/8/layout/hierarchy1"/>
    <dgm:cxn modelId="{9C1E3991-5FF9-4BBA-BA62-FF86B8A21C31}" type="presParOf" srcId="{7CDFA141-7FFD-4A21-852D-40358D5F84A5}" destId="{68FCE3F9-9450-4D7A-AD2D-8099CE3E8EDF}" srcOrd="0" destOrd="0" presId="urn:microsoft.com/office/officeart/2005/8/layout/hierarchy1"/>
    <dgm:cxn modelId="{D7D51584-3A43-4BF5-AEBA-210FB9DAE620}" type="presParOf" srcId="{7CDFA141-7FFD-4A21-852D-40358D5F84A5}" destId="{4F234695-10E6-4293-95A1-D5C68167BAD8}" srcOrd="1" destOrd="0" presId="urn:microsoft.com/office/officeart/2005/8/layout/hierarchy1"/>
    <dgm:cxn modelId="{6BF6929A-EA8F-4E2A-A468-D5625498339E}" type="presParOf" srcId="{608A65C4-4B79-4767-804E-8EC9F8B2A8EF}" destId="{F965781C-58F7-4CF4-86A0-9B43263619E5}" srcOrd="1" destOrd="0" presId="urn:microsoft.com/office/officeart/2005/8/layout/hierarchy1"/>
    <dgm:cxn modelId="{5A6C21BF-E189-4F1E-B02A-4F3E164E69EB}" type="presParOf" srcId="{8BCBF359-B304-4132-B7DA-2F61EAF69B61}" destId="{5836FA93-C0FE-480C-A108-B44AE606B0F2}" srcOrd="4" destOrd="0" presId="urn:microsoft.com/office/officeart/2005/8/layout/hierarchy1"/>
    <dgm:cxn modelId="{D9DA61A4-930C-4A0D-9C1A-B121CF7775B8}" type="presParOf" srcId="{8BCBF359-B304-4132-B7DA-2F61EAF69B61}" destId="{006B5938-0FC6-4CB6-A33E-5087BF2C5013}" srcOrd="5" destOrd="0" presId="urn:microsoft.com/office/officeart/2005/8/layout/hierarchy1"/>
    <dgm:cxn modelId="{16DDFDB0-60B9-4469-B2E5-DE056B765C00}" type="presParOf" srcId="{006B5938-0FC6-4CB6-A33E-5087BF2C5013}" destId="{0CF9C62A-1A03-4753-982E-1A6D3545797E}" srcOrd="0" destOrd="0" presId="urn:microsoft.com/office/officeart/2005/8/layout/hierarchy1"/>
    <dgm:cxn modelId="{CABDFF18-D860-4CE2-8FC7-D3D1EC43AB63}" type="presParOf" srcId="{0CF9C62A-1A03-4753-982E-1A6D3545797E}" destId="{4CCB7832-20B4-47C7-9CFE-1A6E198E5C86}" srcOrd="0" destOrd="0" presId="urn:microsoft.com/office/officeart/2005/8/layout/hierarchy1"/>
    <dgm:cxn modelId="{7C6BDFD1-493D-4CA1-AEB6-61BCF9044C37}" type="presParOf" srcId="{0CF9C62A-1A03-4753-982E-1A6D3545797E}" destId="{A7791501-B7A7-47A1-A878-3B5EF3E02EBE}" srcOrd="1" destOrd="0" presId="urn:microsoft.com/office/officeart/2005/8/layout/hierarchy1"/>
    <dgm:cxn modelId="{EADBB6B8-A646-4FDB-879D-CA441C0D9BF8}" type="presParOf" srcId="{006B5938-0FC6-4CB6-A33E-5087BF2C5013}" destId="{B72906B7-0CEF-4AC9-94D8-1CE022B947A4}" srcOrd="1" destOrd="0" presId="urn:microsoft.com/office/officeart/2005/8/layout/hierarchy1"/>
    <dgm:cxn modelId="{87C023F7-3D49-4F60-BA64-E56919E848CA}" type="presParOf" srcId="{8BCBF359-B304-4132-B7DA-2F61EAF69B61}" destId="{C2B31255-D82C-404C-8ED7-EE2DB3554654}" srcOrd="6" destOrd="0" presId="urn:microsoft.com/office/officeart/2005/8/layout/hierarchy1"/>
    <dgm:cxn modelId="{AACDDF35-79CF-4BB9-90E1-0E161FFA7A88}" type="presParOf" srcId="{8BCBF359-B304-4132-B7DA-2F61EAF69B61}" destId="{A8665FEE-47F5-4C0F-BD02-3A272334584D}" srcOrd="7" destOrd="0" presId="urn:microsoft.com/office/officeart/2005/8/layout/hierarchy1"/>
    <dgm:cxn modelId="{D14B519C-7DD1-4B1B-A5C2-55F1C96DD979}" type="presParOf" srcId="{A8665FEE-47F5-4C0F-BD02-3A272334584D}" destId="{02D33812-F444-43D5-8642-09B303DAD530}" srcOrd="0" destOrd="0" presId="urn:microsoft.com/office/officeart/2005/8/layout/hierarchy1"/>
    <dgm:cxn modelId="{50D21903-7E9E-404B-B995-19C6D29E1CDF}" type="presParOf" srcId="{02D33812-F444-43D5-8642-09B303DAD530}" destId="{6A92C010-6320-4F27-8851-08371C449F1A}" srcOrd="0" destOrd="0" presId="urn:microsoft.com/office/officeart/2005/8/layout/hierarchy1"/>
    <dgm:cxn modelId="{1D104DCC-BF16-46E3-8AE8-2FEA0B98F83E}" type="presParOf" srcId="{02D33812-F444-43D5-8642-09B303DAD530}" destId="{03C85A54-8F0A-4292-B6D5-04010C7C808A}" srcOrd="1" destOrd="0" presId="urn:microsoft.com/office/officeart/2005/8/layout/hierarchy1"/>
    <dgm:cxn modelId="{726B5553-F5D5-407A-AE62-1560F06D66A6}" type="presParOf" srcId="{A8665FEE-47F5-4C0F-BD02-3A272334584D}" destId="{6E509B62-FF8D-48C7-B03C-C7418CDC4198}" srcOrd="1" destOrd="0" presId="urn:microsoft.com/office/officeart/2005/8/layout/hierarchy1"/>
    <dgm:cxn modelId="{DFEACB6F-7A0F-4D07-A6AE-8EC1C17A5832}" type="presParOf" srcId="{8BCBF359-B304-4132-B7DA-2F61EAF69B61}" destId="{84816DBB-FCAD-41A0-8094-D7380732B2A4}" srcOrd="8" destOrd="0" presId="urn:microsoft.com/office/officeart/2005/8/layout/hierarchy1"/>
    <dgm:cxn modelId="{2994426A-016B-442D-A7A8-81CED5462343}" type="presParOf" srcId="{8BCBF359-B304-4132-B7DA-2F61EAF69B61}" destId="{15160B93-C66E-4F8F-A106-414479D21777}" srcOrd="9" destOrd="0" presId="urn:microsoft.com/office/officeart/2005/8/layout/hierarchy1"/>
    <dgm:cxn modelId="{6C0F9093-9318-47D0-9DA9-1C1A98A56CEC}" type="presParOf" srcId="{15160B93-C66E-4F8F-A106-414479D21777}" destId="{AE127D0A-A089-4F72-8B72-B51D9B910C15}" srcOrd="0" destOrd="0" presId="urn:microsoft.com/office/officeart/2005/8/layout/hierarchy1"/>
    <dgm:cxn modelId="{07B198E6-A714-445E-B589-C83EC66CD398}" type="presParOf" srcId="{AE127D0A-A089-4F72-8B72-B51D9B910C15}" destId="{F70C2BEF-422F-4614-86E1-BDD0AB773EF3}" srcOrd="0" destOrd="0" presId="urn:microsoft.com/office/officeart/2005/8/layout/hierarchy1"/>
    <dgm:cxn modelId="{805D2A25-CE63-45C2-9ED2-2CE5C4EA62F7}" type="presParOf" srcId="{AE127D0A-A089-4F72-8B72-B51D9B910C15}" destId="{09A59885-7368-4C76-A70F-C58AE29FF44A}" srcOrd="1" destOrd="0" presId="urn:microsoft.com/office/officeart/2005/8/layout/hierarchy1"/>
    <dgm:cxn modelId="{B2972719-E341-4384-ACF4-AFFF22E6D9CD}" type="presParOf" srcId="{15160B93-C66E-4F8F-A106-414479D21777}" destId="{F4FCA21B-7A21-4046-906F-39838A89EEF8}" srcOrd="1" destOrd="0" presId="urn:microsoft.com/office/officeart/2005/8/layout/hierarchy1"/>
    <dgm:cxn modelId="{C57226A4-C3AB-48AF-8BF0-921DC265076D}" type="presParOf" srcId="{8BCBF359-B304-4132-B7DA-2F61EAF69B61}" destId="{26248CE6-558C-4C90-9A7C-A28ED66ED893}" srcOrd="10" destOrd="0" presId="urn:microsoft.com/office/officeart/2005/8/layout/hierarchy1"/>
    <dgm:cxn modelId="{1BA65160-FB65-4094-BD71-10BF3FCD6B87}" type="presParOf" srcId="{8BCBF359-B304-4132-B7DA-2F61EAF69B61}" destId="{33B2E70C-BDFA-4AA4-B6B2-22EA46003308}" srcOrd="11" destOrd="0" presId="urn:microsoft.com/office/officeart/2005/8/layout/hierarchy1"/>
    <dgm:cxn modelId="{4F1A88A9-8DC5-469C-BA58-E8F70E24EB61}" type="presParOf" srcId="{33B2E70C-BDFA-4AA4-B6B2-22EA46003308}" destId="{E14F602F-5EA6-401C-8919-A076BB4F1BC5}" srcOrd="0" destOrd="0" presId="urn:microsoft.com/office/officeart/2005/8/layout/hierarchy1"/>
    <dgm:cxn modelId="{B48A405A-1C1A-46A7-9298-10337F630DBC}" type="presParOf" srcId="{E14F602F-5EA6-401C-8919-A076BB4F1BC5}" destId="{A372D4D6-C6B0-4624-BD94-19B177DEC445}" srcOrd="0" destOrd="0" presId="urn:microsoft.com/office/officeart/2005/8/layout/hierarchy1"/>
    <dgm:cxn modelId="{33D37D34-DE1A-4678-B550-1C691ACE395F}" type="presParOf" srcId="{E14F602F-5EA6-401C-8919-A076BB4F1BC5}" destId="{9F6EB738-F715-4292-85FF-6B1B3D3A99DA}" srcOrd="1" destOrd="0" presId="urn:microsoft.com/office/officeart/2005/8/layout/hierarchy1"/>
    <dgm:cxn modelId="{15E5E5C6-7510-4AB5-AE4E-3F2571F004C5}" type="presParOf" srcId="{33B2E70C-BDFA-4AA4-B6B2-22EA46003308}" destId="{8699B36E-3796-45CB-A7D8-78B64A75F6BA}" srcOrd="1" destOrd="0" presId="urn:microsoft.com/office/officeart/2005/8/layout/hierarchy1"/>
    <dgm:cxn modelId="{E2E4EB02-90C4-4EEA-8674-24BAFB931AA4}" type="presParOf" srcId="{8BCBF359-B304-4132-B7DA-2F61EAF69B61}" destId="{6C7600D6-3C5A-473C-8EEF-8ACDD9469E2D}" srcOrd="12" destOrd="0" presId="urn:microsoft.com/office/officeart/2005/8/layout/hierarchy1"/>
    <dgm:cxn modelId="{05310556-C6E1-4092-A3C2-D0C9C7927FA7}" type="presParOf" srcId="{8BCBF359-B304-4132-B7DA-2F61EAF69B61}" destId="{C774A374-1285-4647-BC28-04B4D6F033A7}" srcOrd="13" destOrd="0" presId="urn:microsoft.com/office/officeart/2005/8/layout/hierarchy1"/>
    <dgm:cxn modelId="{EA3B2032-DBA6-45A4-AF21-A372C330D6F2}" type="presParOf" srcId="{C774A374-1285-4647-BC28-04B4D6F033A7}" destId="{C903A610-6849-43E3-B7A3-A467D2A0AC40}" srcOrd="0" destOrd="0" presId="urn:microsoft.com/office/officeart/2005/8/layout/hierarchy1"/>
    <dgm:cxn modelId="{9E79E68B-9040-449F-8C28-EE0CD5AA6F88}" type="presParOf" srcId="{C903A610-6849-43E3-B7A3-A467D2A0AC40}" destId="{DAF5AD08-2836-4A33-9827-21FD908CBD57}" srcOrd="0" destOrd="0" presId="urn:microsoft.com/office/officeart/2005/8/layout/hierarchy1"/>
    <dgm:cxn modelId="{8D416C53-61EB-4994-A13F-85D966AC321D}" type="presParOf" srcId="{C903A610-6849-43E3-B7A3-A467D2A0AC40}" destId="{E70494BD-F109-44FE-AFA2-E9CB8538159D}" srcOrd="1" destOrd="0" presId="urn:microsoft.com/office/officeart/2005/8/layout/hierarchy1"/>
    <dgm:cxn modelId="{371351AB-B238-4F02-9372-1F0D8D85DA2D}" type="presParOf" srcId="{C774A374-1285-4647-BC28-04B4D6F033A7}" destId="{6EC5CCD3-3E10-4103-97FD-86A20B7847C4}" srcOrd="1" destOrd="0" presId="urn:microsoft.com/office/officeart/2005/8/layout/hierarchy1"/>
    <dgm:cxn modelId="{397EB2CF-82C7-484A-B1B9-82E07DF8C12A}" type="presParOf" srcId="{8BCBF359-B304-4132-B7DA-2F61EAF69B61}" destId="{1F2E1BD2-C8F5-48C8-9FD8-0243D6749BC6}" srcOrd="14" destOrd="0" presId="urn:microsoft.com/office/officeart/2005/8/layout/hierarchy1"/>
    <dgm:cxn modelId="{1EAD5A42-7D91-448B-8EB6-FC2420BE8A34}" type="presParOf" srcId="{8BCBF359-B304-4132-B7DA-2F61EAF69B61}" destId="{F9D4322F-316E-4F03-8686-53006EED9AFD}" srcOrd="15" destOrd="0" presId="urn:microsoft.com/office/officeart/2005/8/layout/hierarchy1"/>
    <dgm:cxn modelId="{012B8294-13AE-4ABB-84D1-E87B22264034}" type="presParOf" srcId="{F9D4322F-316E-4F03-8686-53006EED9AFD}" destId="{CDE5DF46-050F-4B91-A30E-5F254BCCEF82}" srcOrd="0" destOrd="0" presId="urn:microsoft.com/office/officeart/2005/8/layout/hierarchy1"/>
    <dgm:cxn modelId="{9A1901EB-0A01-4018-AA7A-B72B0E2526AD}" type="presParOf" srcId="{CDE5DF46-050F-4B91-A30E-5F254BCCEF82}" destId="{C30E0514-D7DD-45A2-B651-EC6138BDA715}" srcOrd="0" destOrd="0" presId="urn:microsoft.com/office/officeart/2005/8/layout/hierarchy1"/>
    <dgm:cxn modelId="{DCF4434E-BC94-4B18-BC2E-C260AF3CD6E1}" type="presParOf" srcId="{CDE5DF46-050F-4B91-A30E-5F254BCCEF82}" destId="{8FA34BD6-757C-4B9B-A0AD-3C16C3235B8F}" srcOrd="1" destOrd="0" presId="urn:microsoft.com/office/officeart/2005/8/layout/hierarchy1"/>
    <dgm:cxn modelId="{A0EF6113-A687-44E8-B0B7-D8382FDDD331}" type="presParOf" srcId="{F9D4322F-316E-4F03-8686-53006EED9AFD}" destId="{80407A3E-1006-47C7-888F-8FB7121BACFB}"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A7822A-0FBD-462C-A651-65E6F324D24A}" type="doc">
      <dgm:prSet loTypeId="urn:microsoft.com/office/officeart/2005/8/layout/default#11" loCatId="list" qsTypeId="urn:microsoft.com/office/officeart/2005/8/quickstyle/simple1" qsCatId="simple" csTypeId="urn:microsoft.com/office/officeart/2005/8/colors/accent1_2" csCatId="accent1" phldr="1"/>
      <dgm:spPr/>
      <dgm:t>
        <a:bodyPr/>
        <a:lstStyle/>
        <a:p>
          <a:endParaRPr lang="en-GB"/>
        </a:p>
      </dgm:t>
    </dgm:pt>
    <dgm:pt modelId="{E6941898-45C4-4830-8539-F52E9A787321}">
      <dgm:prSet phldrT="[Text]"/>
      <dgm:spPr/>
      <dgm:t>
        <a:bodyPr/>
        <a:lstStyle/>
        <a:p>
          <a:r>
            <a:rPr lang="en-GB" smtClean="0"/>
            <a:t>Narrow the development gap </a:t>
          </a:r>
          <a:endParaRPr lang="en-GB"/>
        </a:p>
      </dgm:t>
    </dgm:pt>
    <dgm:pt modelId="{822E1F7A-2F1E-4484-81F6-2C07A46E7991}" type="parTrans" cxnId="{808678AF-967B-46C0-B1F5-4D983BCEE823}">
      <dgm:prSet/>
      <dgm:spPr/>
      <dgm:t>
        <a:bodyPr/>
        <a:lstStyle/>
        <a:p>
          <a:endParaRPr lang="en-GB"/>
        </a:p>
      </dgm:t>
    </dgm:pt>
    <dgm:pt modelId="{D2B65DAF-F375-44A5-BF27-5AAB07C46748}" type="sibTrans" cxnId="{808678AF-967B-46C0-B1F5-4D983BCEE823}">
      <dgm:prSet/>
      <dgm:spPr/>
      <dgm:t>
        <a:bodyPr/>
        <a:lstStyle/>
        <a:p>
          <a:endParaRPr lang="en-GB"/>
        </a:p>
      </dgm:t>
    </dgm:pt>
    <dgm:pt modelId="{309FF5BD-065D-41AA-9D89-4279AFBDB01A}">
      <dgm:prSet/>
      <dgm:spPr/>
      <dgm:t>
        <a:bodyPr/>
        <a:lstStyle/>
        <a:p>
          <a:r>
            <a:rPr lang="en-US" altLang="en-US" smtClean="0"/>
            <a:t>CLMV assisted, ensuring benefits of ASEAN integration are equitably shared</a:t>
          </a:r>
          <a:endParaRPr lang="en-US" altLang="en-US" dirty="0"/>
        </a:p>
      </dgm:t>
    </dgm:pt>
    <dgm:pt modelId="{2114C9DB-1264-4773-9612-F4D1A1D8BF0D}" type="parTrans" cxnId="{F8864444-DED2-4D2A-AE36-0F724AC1B8EB}">
      <dgm:prSet/>
      <dgm:spPr/>
      <dgm:t>
        <a:bodyPr/>
        <a:lstStyle/>
        <a:p>
          <a:endParaRPr lang="en-GB"/>
        </a:p>
      </dgm:t>
    </dgm:pt>
    <dgm:pt modelId="{250ADFD2-0952-40EF-BBF7-5A8D8895F039}" type="sibTrans" cxnId="{F8864444-DED2-4D2A-AE36-0F724AC1B8EB}">
      <dgm:prSet/>
      <dgm:spPr/>
      <dgm:t>
        <a:bodyPr/>
        <a:lstStyle/>
        <a:p>
          <a:endParaRPr lang="en-GB"/>
        </a:p>
      </dgm:t>
    </dgm:pt>
    <dgm:pt modelId="{2A33DE0A-0CE8-427D-846E-2CB455EB3BF4}">
      <dgm:prSet/>
      <dgm:spPr/>
      <dgm:t>
        <a:bodyPr/>
        <a:lstStyle/>
        <a:p>
          <a:r>
            <a:rPr lang="en-US" altLang="en-US" smtClean="0"/>
            <a:t>Positive-bias approach: G</a:t>
          </a:r>
          <a:r>
            <a:rPr lang="en-AU" altLang="en-US" smtClean="0"/>
            <a:t>rowing the ASEAN cake and increasing the share going to the CLMV countries</a:t>
          </a:r>
          <a:endParaRPr lang="en-AU" altLang="en-US" dirty="0"/>
        </a:p>
      </dgm:t>
    </dgm:pt>
    <dgm:pt modelId="{669D7EDF-6954-4917-88C6-62E15E7A2F52}" type="parTrans" cxnId="{DB5A6D14-ABE0-45CA-8D77-FACD0522853D}">
      <dgm:prSet/>
      <dgm:spPr/>
      <dgm:t>
        <a:bodyPr/>
        <a:lstStyle/>
        <a:p>
          <a:endParaRPr lang="en-GB"/>
        </a:p>
      </dgm:t>
    </dgm:pt>
    <dgm:pt modelId="{4116B515-84D8-4A34-8929-3028ED5B8330}" type="sibTrans" cxnId="{DB5A6D14-ABE0-45CA-8D77-FACD0522853D}">
      <dgm:prSet/>
      <dgm:spPr/>
      <dgm:t>
        <a:bodyPr/>
        <a:lstStyle/>
        <a:p>
          <a:endParaRPr lang="en-GB"/>
        </a:p>
      </dgm:t>
    </dgm:pt>
    <dgm:pt modelId="{D88ED7BB-95FE-465E-BE8B-2E8DB525A026}" type="pres">
      <dgm:prSet presAssocID="{44A7822A-0FBD-462C-A651-65E6F324D24A}" presName="diagram" presStyleCnt="0">
        <dgm:presLayoutVars>
          <dgm:dir/>
          <dgm:resizeHandles val="exact"/>
        </dgm:presLayoutVars>
      </dgm:prSet>
      <dgm:spPr/>
      <dgm:t>
        <a:bodyPr/>
        <a:lstStyle/>
        <a:p>
          <a:endParaRPr lang="en-GB"/>
        </a:p>
      </dgm:t>
    </dgm:pt>
    <dgm:pt modelId="{A6143595-7B33-4AAB-A25D-CE8DC5A1AF2A}" type="pres">
      <dgm:prSet presAssocID="{E6941898-45C4-4830-8539-F52E9A787321}" presName="node" presStyleLbl="node1" presStyleIdx="0" presStyleCnt="3">
        <dgm:presLayoutVars>
          <dgm:bulletEnabled val="1"/>
        </dgm:presLayoutVars>
      </dgm:prSet>
      <dgm:spPr/>
      <dgm:t>
        <a:bodyPr/>
        <a:lstStyle/>
        <a:p>
          <a:endParaRPr lang="en-GB"/>
        </a:p>
      </dgm:t>
    </dgm:pt>
    <dgm:pt modelId="{CB6DF97A-606B-4CB7-859B-4D8605927153}" type="pres">
      <dgm:prSet presAssocID="{D2B65DAF-F375-44A5-BF27-5AAB07C46748}" presName="sibTrans" presStyleCnt="0"/>
      <dgm:spPr/>
    </dgm:pt>
    <dgm:pt modelId="{1233CA51-21F6-4471-AEA4-C75FE276D813}" type="pres">
      <dgm:prSet presAssocID="{309FF5BD-065D-41AA-9D89-4279AFBDB01A}" presName="node" presStyleLbl="node1" presStyleIdx="1" presStyleCnt="3">
        <dgm:presLayoutVars>
          <dgm:bulletEnabled val="1"/>
        </dgm:presLayoutVars>
      </dgm:prSet>
      <dgm:spPr/>
      <dgm:t>
        <a:bodyPr/>
        <a:lstStyle/>
        <a:p>
          <a:endParaRPr lang="en-GB"/>
        </a:p>
      </dgm:t>
    </dgm:pt>
    <dgm:pt modelId="{CC68B935-932E-4343-B09B-60611AD2508E}" type="pres">
      <dgm:prSet presAssocID="{250ADFD2-0952-40EF-BBF7-5A8D8895F039}" presName="sibTrans" presStyleCnt="0"/>
      <dgm:spPr/>
    </dgm:pt>
    <dgm:pt modelId="{9418C583-0FB9-4A5D-8C49-8D737DDBB8A3}" type="pres">
      <dgm:prSet presAssocID="{2A33DE0A-0CE8-427D-846E-2CB455EB3BF4}" presName="node" presStyleLbl="node1" presStyleIdx="2" presStyleCnt="3">
        <dgm:presLayoutVars>
          <dgm:bulletEnabled val="1"/>
        </dgm:presLayoutVars>
      </dgm:prSet>
      <dgm:spPr/>
      <dgm:t>
        <a:bodyPr/>
        <a:lstStyle/>
        <a:p>
          <a:endParaRPr lang="en-GB"/>
        </a:p>
      </dgm:t>
    </dgm:pt>
  </dgm:ptLst>
  <dgm:cxnLst>
    <dgm:cxn modelId="{3E90CC65-1546-4434-A602-CDF1E56935E3}" type="presOf" srcId="{2A33DE0A-0CE8-427D-846E-2CB455EB3BF4}" destId="{9418C583-0FB9-4A5D-8C49-8D737DDBB8A3}" srcOrd="0" destOrd="0" presId="urn:microsoft.com/office/officeart/2005/8/layout/default#11"/>
    <dgm:cxn modelId="{33B3BE66-8865-4BA7-9C8D-58D0F7E4E132}" type="presOf" srcId="{309FF5BD-065D-41AA-9D89-4279AFBDB01A}" destId="{1233CA51-21F6-4471-AEA4-C75FE276D813}" srcOrd="0" destOrd="0" presId="urn:microsoft.com/office/officeart/2005/8/layout/default#11"/>
    <dgm:cxn modelId="{6736E4D7-9AD3-4A0B-97DE-668CC1684F26}" type="presOf" srcId="{44A7822A-0FBD-462C-A651-65E6F324D24A}" destId="{D88ED7BB-95FE-465E-BE8B-2E8DB525A026}" srcOrd="0" destOrd="0" presId="urn:microsoft.com/office/officeart/2005/8/layout/default#11"/>
    <dgm:cxn modelId="{DB5A6D14-ABE0-45CA-8D77-FACD0522853D}" srcId="{44A7822A-0FBD-462C-A651-65E6F324D24A}" destId="{2A33DE0A-0CE8-427D-846E-2CB455EB3BF4}" srcOrd="2" destOrd="0" parTransId="{669D7EDF-6954-4917-88C6-62E15E7A2F52}" sibTransId="{4116B515-84D8-4A34-8929-3028ED5B8330}"/>
    <dgm:cxn modelId="{F8864444-DED2-4D2A-AE36-0F724AC1B8EB}" srcId="{44A7822A-0FBD-462C-A651-65E6F324D24A}" destId="{309FF5BD-065D-41AA-9D89-4279AFBDB01A}" srcOrd="1" destOrd="0" parTransId="{2114C9DB-1264-4773-9612-F4D1A1D8BF0D}" sibTransId="{250ADFD2-0952-40EF-BBF7-5A8D8895F039}"/>
    <dgm:cxn modelId="{1C11BAFD-482E-4E88-929C-286A86CEDEF6}" type="presOf" srcId="{E6941898-45C4-4830-8539-F52E9A787321}" destId="{A6143595-7B33-4AAB-A25D-CE8DC5A1AF2A}" srcOrd="0" destOrd="0" presId="urn:microsoft.com/office/officeart/2005/8/layout/default#11"/>
    <dgm:cxn modelId="{808678AF-967B-46C0-B1F5-4D983BCEE823}" srcId="{44A7822A-0FBD-462C-A651-65E6F324D24A}" destId="{E6941898-45C4-4830-8539-F52E9A787321}" srcOrd="0" destOrd="0" parTransId="{822E1F7A-2F1E-4484-81F6-2C07A46E7991}" sibTransId="{D2B65DAF-F375-44A5-BF27-5AAB07C46748}"/>
    <dgm:cxn modelId="{7A9958A1-80EF-4BEA-A446-ABC2C8780961}" type="presParOf" srcId="{D88ED7BB-95FE-465E-BE8B-2E8DB525A026}" destId="{A6143595-7B33-4AAB-A25D-CE8DC5A1AF2A}" srcOrd="0" destOrd="0" presId="urn:microsoft.com/office/officeart/2005/8/layout/default#11"/>
    <dgm:cxn modelId="{FB69C0D9-2E40-454F-A221-6E8176D3B5DF}" type="presParOf" srcId="{D88ED7BB-95FE-465E-BE8B-2E8DB525A026}" destId="{CB6DF97A-606B-4CB7-859B-4D8605927153}" srcOrd="1" destOrd="0" presId="urn:microsoft.com/office/officeart/2005/8/layout/default#11"/>
    <dgm:cxn modelId="{D0008486-37E0-44F0-9F3D-F8A5098B8BC5}" type="presParOf" srcId="{D88ED7BB-95FE-465E-BE8B-2E8DB525A026}" destId="{1233CA51-21F6-4471-AEA4-C75FE276D813}" srcOrd="2" destOrd="0" presId="urn:microsoft.com/office/officeart/2005/8/layout/default#11"/>
    <dgm:cxn modelId="{B767EE22-000D-4CB5-BE45-ABB605560C7A}" type="presParOf" srcId="{D88ED7BB-95FE-465E-BE8B-2E8DB525A026}" destId="{CC68B935-932E-4343-B09B-60611AD2508E}" srcOrd="3" destOrd="0" presId="urn:microsoft.com/office/officeart/2005/8/layout/default#11"/>
    <dgm:cxn modelId="{828166BE-8BCD-4FDE-8CF1-85B4844FBE57}" type="presParOf" srcId="{D88ED7BB-95FE-465E-BE8B-2E8DB525A026}" destId="{9418C583-0FB9-4A5D-8C49-8D737DDBB8A3}" srcOrd="4" destOrd="0" presId="urn:microsoft.com/office/officeart/2005/8/layout/defaul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CA1597-FFD3-4657-909D-91BEE5FD77D8}" type="doc">
      <dgm:prSet loTypeId="urn:microsoft.com/office/officeart/2005/8/layout/default#12" loCatId="list" qsTypeId="urn:microsoft.com/office/officeart/2005/8/quickstyle/simple4" qsCatId="simple" csTypeId="urn:microsoft.com/office/officeart/2005/8/colors/accent2_2" csCatId="accent2" phldr="1"/>
      <dgm:spPr/>
      <dgm:t>
        <a:bodyPr/>
        <a:lstStyle/>
        <a:p>
          <a:endParaRPr lang="en-GB"/>
        </a:p>
      </dgm:t>
    </dgm:pt>
    <dgm:pt modelId="{F91E74DB-7946-4893-800A-582E678E6B85}">
      <dgm:prSet phldrT="[Text]"/>
      <dgm:spPr>
        <a:solidFill>
          <a:srgbClr val="EBE45F"/>
        </a:solidFill>
      </dgm:spPr>
      <dgm:t>
        <a:bodyPr/>
        <a:lstStyle/>
        <a:p>
          <a:r>
            <a:rPr lang="en-GB" dirty="0" smtClean="0">
              <a:solidFill>
                <a:schemeClr val="tx1"/>
              </a:solidFill>
            </a:rPr>
            <a:t>Human Development</a:t>
          </a:r>
          <a:endParaRPr lang="en-GB" dirty="0">
            <a:solidFill>
              <a:schemeClr val="tx1"/>
            </a:solidFill>
          </a:endParaRPr>
        </a:p>
      </dgm:t>
    </dgm:pt>
    <dgm:pt modelId="{22EBAF8A-8D62-4826-8CF0-567D91A7FADB}" type="parTrans" cxnId="{C85119BC-5421-42DB-BF3B-7988F1EB1348}">
      <dgm:prSet/>
      <dgm:spPr/>
      <dgm:t>
        <a:bodyPr/>
        <a:lstStyle/>
        <a:p>
          <a:endParaRPr lang="en-GB"/>
        </a:p>
      </dgm:t>
    </dgm:pt>
    <dgm:pt modelId="{E301A27B-A69A-457C-A380-68D410F04500}" type="sibTrans" cxnId="{C85119BC-5421-42DB-BF3B-7988F1EB1348}">
      <dgm:prSet/>
      <dgm:spPr/>
      <dgm:t>
        <a:bodyPr/>
        <a:lstStyle/>
        <a:p>
          <a:endParaRPr lang="en-GB"/>
        </a:p>
      </dgm:t>
    </dgm:pt>
    <dgm:pt modelId="{24A484CD-F0D5-4971-B007-62C1DB963388}">
      <dgm:prSet phldrT="[Text]"/>
      <dgm:spPr>
        <a:solidFill>
          <a:srgbClr val="EBE45F"/>
        </a:solidFill>
      </dgm:spPr>
      <dgm:t>
        <a:bodyPr/>
        <a:lstStyle/>
        <a:p>
          <a:r>
            <a:rPr lang="en-GB" dirty="0" smtClean="0">
              <a:solidFill>
                <a:schemeClr val="tx1"/>
              </a:solidFill>
            </a:rPr>
            <a:t>Environmental Sustainability</a:t>
          </a:r>
          <a:endParaRPr lang="en-GB" dirty="0">
            <a:solidFill>
              <a:schemeClr val="tx1"/>
            </a:solidFill>
          </a:endParaRPr>
        </a:p>
      </dgm:t>
    </dgm:pt>
    <dgm:pt modelId="{CD546103-F2C0-4F10-9126-2B858B47685B}" type="parTrans" cxnId="{9EA8FD15-88B2-4190-A51E-30FFCF8CC734}">
      <dgm:prSet/>
      <dgm:spPr/>
      <dgm:t>
        <a:bodyPr/>
        <a:lstStyle/>
        <a:p>
          <a:endParaRPr lang="en-GB"/>
        </a:p>
      </dgm:t>
    </dgm:pt>
    <dgm:pt modelId="{DD62D24E-FDB4-4A6F-B7DA-941889F58E57}" type="sibTrans" cxnId="{9EA8FD15-88B2-4190-A51E-30FFCF8CC734}">
      <dgm:prSet/>
      <dgm:spPr/>
      <dgm:t>
        <a:bodyPr/>
        <a:lstStyle/>
        <a:p>
          <a:endParaRPr lang="en-GB"/>
        </a:p>
      </dgm:t>
    </dgm:pt>
    <dgm:pt modelId="{1E0D1BA4-EE18-4A21-A657-4C0F4EBECD82}">
      <dgm:prSet phldrT="[Text]"/>
      <dgm:spPr>
        <a:solidFill>
          <a:srgbClr val="EBE45F"/>
        </a:solidFill>
      </dgm:spPr>
      <dgm:t>
        <a:bodyPr/>
        <a:lstStyle/>
        <a:p>
          <a:r>
            <a:rPr lang="en-GB" dirty="0" smtClean="0">
              <a:solidFill>
                <a:schemeClr val="tx1"/>
              </a:solidFill>
            </a:rPr>
            <a:t>Building ASEAN Identity</a:t>
          </a:r>
          <a:endParaRPr lang="en-GB" dirty="0">
            <a:solidFill>
              <a:schemeClr val="tx1"/>
            </a:solidFill>
          </a:endParaRPr>
        </a:p>
      </dgm:t>
    </dgm:pt>
    <dgm:pt modelId="{09B1045A-5283-4B20-88D0-B5851BAADB31}" type="parTrans" cxnId="{4610B873-D42F-4FF4-8A6F-4D1076063DF9}">
      <dgm:prSet/>
      <dgm:spPr/>
      <dgm:t>
        <a:bodyPr/>
        <a:lstStyle/>
        <a:p>
          <a:endParaRPr lang="en-GB"/>
        </a:p>
      </dgm:t>
    </dgm:pt>
    <dgm:pt modelId="{75EC6E5A-2684-440C-9497-0458D26CF2E4}" type="sibTrans" cxnId="{4610B873-D42F-4FF4-8A6F-4D1076063DF9}">
      <dgm:prSet/>
      <dgm:spPr/>
      <dgm:t>
        <a:bodyPr/>
        <a:lstStyle/>
        <a:p>
          <a:endParaRPr lang="en-GB"/>
        </a:p>
      </dgm:t>
    </dgm:pt>
    <dgm:pt modelId="{9D89EDDE-CDE8-495F-8D8B-1BDC4E4DEE91}">
      <dgm:prSet phldrT="[Text]"/>
      <dgm:spPr>
        <a:solidFill>
          <a:srgbClr val="EBE45F"/>
        </a:solidFill>
      </dgm:spPr>
      <dgm:t>
        <a:bodyPr/>
        <a:lstStyle/>
        <a:p>
          <a:r>
            <a:rPr lang="en-GB" dirty="0" smtClean="0">
              <a:solidFill>
                <a:schemeClr val="tx1"/>
              </a:solidFill>
            </a:rPr>
            <a:t>Social Welfare &amp; Protection </a:t>
          </a:r>
          <a:endParaRPr lang="en-GB" dirty="0">
            <a:solidFill>
              <a:schemeClr val="tx1"/>
            </a:solidFill>
          </a:endParaRPr>
        </a:p>
      </dgm:t>
    </dgm:pt>
    <dgm:pt modelId="{CB253E62-3BFF-4F51-8A3B-AE1DC10D18D5}" type="parTrans" cxnId="{32871AA7-3FAB-40F5-9EC1-9E71979AA994}">
      <dgm:prSet/>
      <dgm:spPr/>
      <dgm:t>
        <a:bodyPr/>
        <a:lstStyle/>
        <a:p>
          <a:endParaRPr lang="en-GB"/>
        </a:p>
      </dgm:t>
    </dgm:pt>
    <dgm:pt modelId="{13716A7A-D2F9-4B90-AE1C-220EAF7E3093}" type="sibTrans" cxnId="{32871AA7-3FAB-40F5-9EC1-9E71979AA994}">
      <dgm:prSet/>
      <dgm:spPr/>
      <dgm:t>
        <a:bodyPr/>
        <a:lstStyle/>
        <a:p>
          <a:endParaRPr lang="en-GB"/>
        </a:p>
      </dgm:t>
    </dgm:pt>
    <dgm:pt modelId="{AE01EDBE-F325-4106-80EF-E2ED23FB052B}">
      <dgm:prSet phldrT="[Text]"/>
      <dgm:spPr>
        <a:solidFill>
          <a:srgbClr val="EBE45F"/>
        </a:solidFill>
      </dgm:spPr>
      <dgm:t>
        <a:bodyPr/>
        <a:lstStyle/>
        <a:p>
          <a:r>
            <a:rPr lang="en-GB" dirty="0" smtClean="0">
              <a:solidFill>
                <a:schemeClr val="tx1"/>
              </a:solidFill>
            </a:rPr>
            <a:t>Narrowing the Development Gap</a:t>
          </a:r>
          <a:endParaRPr lang="en-GB" dirty="0">
            <a:solidFill>
              <a:schemeClr val="tx1"/>
            </a:solidFill>
          </a:endParaRPr>
        </a:p>
      </dgm:t>
    </dgm:pt>
    <dgm:pt modelId="{4995E798-5458-4950-ABF5-9CE7E60A2B6E}" type="parTrans" cxnId="{2240B83D-C756-4D2A-BD61-351D7612B429}">
      <dgm:prSet/>
      <dgm:spPr/>
      <dgm:t>
        <a:bodyPr/>
        <a:lstStyle/>
        <a:p>
          <a:endParaRPr lang="en-GB"/>
        </a:p>
      </dgm:t>
    </dgm:pt>
    <dgm:pt modelId="{432E8D87-D91A-4845-BD62-650C1D67BE34}" type="sibTrans" cxnId="{2240B83D-C756-4D2A-BD61-351D7612B429}">
      <dgm:prSet/>
      <dgm:spPr/>
      <dgm:t>
        <a:bodyPr/>
        <a:lstStyle/>
        <a:p>
          <a:endParaRPr lang="en-GB"/>
        </a:p>
      </dgm:t>
    </dgm:pt>
    <dgm:pt modelId="{38C3D1B4-D477-4141-BF10-12461392EAAD}">
      <dgm:prSet phldrT="[Text]"/>
      <dgm:spPr>
        <a:solidFill>
          <a:srgbClr val="EBE45F"/>
        </a:solidFill>
      </dgm:spPr>
      <dgm:t>
        <a:bodyPr/>
        <a:lstStyle/>
        <a:p>
          <a:r>
            <a:rPr lang="en-GB" dirty="0" smtClean="0">
              <a:solidFill>
                <a:schemeClr val="tx1"/>
              </a:solidFill>
            </a:rPr>
            <a:t>Social Justice &amp; Rights</a:t>
          </a:r>
          <a:endParaRPr lang="en-GB" dirty="0">
            <a:solidFill>
              <a:schemeClr val="tx1"/>
            </a:solidFill>
          </a:endParaRPr>
        </a:p>
      </dgm:t>
    </dgm:pt>
    <dgm:pt modelId="{1E5DA63F-6D04-41A3-9786-93175EDF3B90}" type="parTrans" cxnId="{E0BB2538-8557-4C74-92DA-D087563AD8EF}">
      <dgm:prSet/>
      <dgm:spPr/>
      <dgm:t>
        <a:bodyPr/>
        <a:lstStyle/>
        <a:p>
          <a:endParaRPr lang="en-GB"/>
        </a:p>
      </dgm:t>
    </dgm:pt>
    <dgm:pt modelId="{2553E9E2-7620-4032-B76D-C7AF8D527ECB}" type="sibTrans" cxnId="{E0BB2538-8557-4C74-92DA-D087563AD8EF}">
      <dgm:prSet/>
      <dgm:spPr/>
      <dgm:t>
        <a:bodyPr/>
        <a:lstStyle/>
        <a:p>
          <a:endParaRPr lang="en-GB"/>
        </a:p>
      </dgm:t>
    </dgm:pt>
    <dgm:pt modelId="{F633B18B-1F73-45BA-B177-E1FB49CEF262}" type="pres">
      <dgm:prSet presAssocID="{FDCA1597-FFD3-4657-909D-91BEE5FD77D8}" presName="diagram" presStyleCnt="0">
        <dgm:presLayoutVars>
          <dgm:dir/>
          <dgm:resizeHandles val="exact"/>
        </dgm:presLayoutVars>
      </dgm:prSet>
      <dgm:spPr/>
      <dgm:t>
        <a:bodyPr/>
        <a:lstStyle/>
        <a:p>
          <a:endParaRPr lang="en-GB"/>
        </a:p>
      </dgm:t>
    </dgm:pt>
    <dgm:pt modelId="{AECEDA04-D306-49B4-AE61-D919566B63C0}" type="pres">
      <dgm:prSet presAssocID="{F91E74DB-7946-4893-800A-582E678E6B85}" presName="node" presStyleLbl="node1" presStyleIdx="0" presStyleCnt="6">
        <dgm:presLayoutVars>
          <dgm:bulletEnabled val="1"/>
        </dgm:presLayoutVars>
      </dgm:prSet>
      <dgm:spPr/>
      <dgm:t>
        <a:bodyPr/>
        <a:lstStyle/>
        <a:p>
          <a:endParaRPr lang="en-GB"/>
        </a:p>
      </dgm:t>
    </dgm:pt>
    <dgm:pt modelId="{0E595090-7B17-4B24-BF6A-61625E949A9F}" type="pres">
      <dgm:prSet presAssocID="{E301A27B-A69A-457C-A380-68D410F04500}" presName="sibTrans" presStyleCnt="0"/>
      <dgm:spPr/>
    </dgm:pt>
    <dgm:pt modelId="{BE73E0CF-C766-4181-A969-4FDF36A3AB0C}" type="pres">
      <dgm:prSet presAssocID="{24A484CD-F0D5-4971-B007-62C1DB963388}" presName="node" presStyleLbl="node1" presStyleIdx="1" presStyleCnt="6">
        <dgm:presLayoutVars>
          <dgm:bulletEnabled val="1"/>
        </dgm:presLayoutVars>
      </dgm:prSet>
      <dgm:spPr/>
      <dgm:t>
        <a:bodyPr/>
        <a:lstStyle/>
        <a:p>
          <a:endParaRPr lang="en-GB"/>
        </a:p>
      </dgm:t>
    </dgm:pt>
    <dgm:pt modelId="{9E4856A2-AF31-4EA2-B5C2-AAA7BC76B1EE}" type="pres">
      <dgm:prSet presAssocID="{DD62D24E-FDB4-4A6F-B7DA-941889F58E57}" presName="sibTrans" presStyleCnt="0"/>
      <dgm:spPr/>
    </dgm:pt>
    <dgm:pt modelId="{FF3108C1-71B0-4FF5-9C0A-236B2C5E8E63}" type="pres">
      <dgm:prSet presAssocID="{1E0D1BA4-EE18-4A21-A657-4C0F4EBECD82}" presName="node" presStyleLbl="node1" presStyleIdx="2" presStyleCnt="6">
        <dgm:presLayoutVars>
          <dgm:bulletEnabled val="1"/>
        </dgm:presLayoutVars>
      </dgm:prSet>
      <dgm:spPr/>
      <dgm:t>
        <a:bodyPr/>
        <a:lstStyle/>
        <a:p>
          <a:endParaRPr lang="en-GB"/>
        </a:p>
      </dgm:t>
    </dgm:pt>
    <dgm:pt modelId="{B71FAE6A-83C5-42D2-AB85-E7782B3B021A}" type="pres">
      <dgm:prSet presAssocID="{75EC6E5A-2684-440C-9497-0458D26CF2E4}" presName="sibTrans" presStyleCnt="0"/>
      <dgm:spPr/>
    </dgm:pt>
    <dgm:pt modelId="{9787A663-EA0D-46E9-BDF1-C88D941A4E53}" type="pres">
      <dgm:prSet presAssocID="{9D89EDDE-CDE8-495F-8D8B-1BDC4E4DEE91}" presName="node" presStyleLbl="node1" presStyleIdx="3" presStyleCnt="6">
        <dgm:presLayoutVars>
          <dgm:bulletEnabled val="1"/>
        </dgm:presLayoutVars>
      </dgm:prSet>
      <dgm:spPr/>
      <dgm:t>
        <a:bodyPr/>
        <a:lstStyle/>
        <a:p>
          <a:endParaRPr lang="en-GB"/>
        </a:p>
      </dgm:t>
    </dgm:pt>
    <dgm:pt modelId="{9C5BAE48-936A-4D0C-B202-C55D66F9B1D1}" type="pres">
      <dgm:prSet presAssocID="{13716A7A-D2F9-4B90-AE1C-220EAF7E3093}" presName="sibTrans" presStyleCnt="0"/>
      <dgm:spPr/>
    </dgm:pt>
    <dgm:pt modelId="{1D89DB6C-D483-49AA-8D5C-2F7FAEC28C4D}" type="pres">
      <dgm:prSet presAssocID="{38C3D1B4-D477-4141-BF10-12461392EAAD}" presName="node" presStyleLbl="node1" presStyleIdx="4" presStyleCnt="6">
        <dgm:presLayoutVars>
          <dgm:bulletEnabled val="1"/>
        </dgm:presLayoutVars>
      </dgm:prSet>
      <dgm:spPr/>
      <dgm:t>
        <a:bodyPr/>
        <a:lstStyle/>
        <a:p>
          <a:endParaRPr lang="en-GB"/>
        </a:p>
      </dgm:t>
    </dgm:pt>
    <dgm:pt modelId="{8EDCDB0B-F0A2-4FFC-80E3-08C64C7A00F9}" type="pres">
      <dgm:prSet presAssocID="{2553E9E2-7620-4032-B76D-C7AF8D527ECB}" presName="sibTrans" presStyleCnt="0"/>
      <dgm:spPr/>
    </dgm:pt>
    <dgm:pt modelId="{FB27BEEF-FA51-4894-A733-DE16E818B9F0}" type="pres">
      <dgm:prSet presAssocID="{AE01EDBE-F325-4106-80EF-E2ED23FB052B}" presName="node" presStyleLbl="node1" presStyleIdx="5" presStyleCnt="6">
        <dgm:presLayoutVars>
          <dgm:bulletEnabled val="1"/>
        </dgm:presLayoutVars>
      </dgm:prSet>
      <dgm:spPr/>
      <dgm:t>
        <a:bodyPr/>
        <a:lstStyle/>
        <a:p>
          <a:endParaRPr lang="en-GB"/>
        </a:p>
      </dgm:t>
    </dgm:pt>
  </dgm:ptLst>
  <dgm:cxnLst>
    <dgm:cxn modelId="{24ECBC5C-0095-4470-B686-CEB70AD6538A}" type="presOf" srcId="{AE01EDBE-F325-4106-80EF-E2ED23FB052B}" destId="{FB27BEEF-FA51-4894-A733-DE16E818B9F0}" srcOrd="0" destOrd="0" presId="urn:microsoft.com/office/officeart/2005/8/layout/default#12"/>
    <dgm:cxn modelId="{9EA8FD15-88B2-4190-A51E-30FFCF8CC734}" srcId="{FDCA1597-FFD3-4657-909D-91BEE5FD77D8}" destId="{24A484CD-F0D5-4971-B007-62C1DB963388}" srcOrd="1" destOrd="0" parTransId="{CD546103-F2C0-4F10-9126-2B858B47685B}" sibTransId="{DD62D24E-FDB4-4A6F-B7DA-941889F58E57}"/>
    <dgm:cxn modelId="{32871AA7-3FAB-40F5-9EC1-9E71979AA994}" srcId="{FDCA1597-FFD3-4657-909D-91BEE5FD77D8}" destId="{9D89EDDE-CDE8-495F-8D8B-1BDC4E4DEE91}" srcOrd="3" destOrd="0" parTransId="{CB253E62-3BFF-4F51-8A3B-AE1DC10D18D5}" sibTransId="{13716A7A-D2F9-4B90-AE1C-220EAF7E3093}"/>
    <dgm:cxn modelId="{FB1FA121-A6BF-42B8-A312-84F28B628FF8}" type="presOf" srcId="{9D89EDDE-CDE8-495F-8D8B-1BDC4E4DEE91}" destId="{9787A663-EA0D-46E9-BDF1-C88D941A4E53}" srcOrd="0" destOrd="0" presId="urn:microsoft.com/office/officeart/2005/8/layout/default#12"/>
    <dgm:cxn modelId="{D19F5455-F982-43CE-8B30-5176107BCAA0}" type="presOf" srcId="{38C3D1B4-D477-4141-BF10-12461392EAAD}" destId="{1D89DB6C-D483-49AA-8D5C-2F7FAEC28C4D}" srcOrd="0" destOrd="0" presId="urn:microsoft.com/office/officeart/2005/8/layout/default#12"/>
    <dgm:cxn modelId="{E0BB2538-8557-4C74-92DA-D087563AD8EF}" srcId="{FDCA1597-FFD3-4657-909D-91BEE5FD77D8}" destId="{38C3D1B4-D477-4141-BF10-12461392EAAD}" srcOrd="4" destOrd="0" parTransId="{1E5DA63F-6D04-41A3-9786-93175EDF3B90}" sibTransId="{2553E9E2-7620-4032-B76D-C7AF8D527ECB}"/>
    <dgm:cxn modelId="{4610B873-D42F-4FF4-8A6F-4D1076063DF9}" srcId="{FDCA1597-FFD3-4657-909D-91BEE5FD77D8}" destId="{1E0D1BA4-EE18-4A21-A657-4C0F4EBECD82}" srcOrd="2" destOrd="0" parTransId="{09B1045A-5283-4B20-88D0-B5851BAADB31}" sibTransId="{75EC6E5A-2684-440C-9497-0458D26CF2E4}"/>
    <dgm:cxn modelId="{2240B83D-C756-4D2A-BD61-351D7612B429}" srcId="{FDCA1597-FFD3-4657-909D-91BEE5FD77D8}" destId="{AE01EDBE-F325-4106-80EF-E2ED23FB052B}" srcOrd="5" destOrd="0" parTransId="{4995E798-5458-4950-ABF5-9CE7E60A2B6E}" sibTransId="{432E8D87-D91A-4845-BD62-650C1D67BE34}"/>
    <dgm:cxn modelId="{715A1898-ABE2-4A13-B673-E3B0623EF250}" type="presOf" srcId="{24A484CD-F0D5-4971-B007-62C1DB963388}" destId="{BE73E0CF-C766-4181-A969-4FDF36A3AB0C}" srcOrd="0" destOrd="0" presId="urn:microsoft.com/office/officeart/2005/8/layout/default#12"/>
    <dgm:cxn modelId="{E4272F55-3EC6-4DEE-910E-7939150171EA}" type="presOf" srcId="{F91E74DB-7946-4893-800A-582E678E6B85}" destId="{AECEDA04-D306-49B4-AE61-D919566B63C0}" srcOrd="0" destOrd="0" presId="urn:microsoft.com/office/officeart/2005/8/layout/default#12"/>
    <dgm:cxn modelId="{D64CE52F-947B-4872-B469-CEC0B15AF946}" type="presOf" srcId="{FDCA1597-FFD3-4657-909D-91BEE5FD77D8}" destId="{F633B18B-1F73-45BA-B177-E1FB49CEF262}" srcOrd="0" destOrd="0" presId="urn:microsoft.com/office/officeart/2005/8/layout/default#12"/>
    <dgm:cxn modelId="{2CE9B88C-541F-4E03-99DA-18AA17B2C297}" type="presOf" srcId="{1E0D1BA4-EE18-4A21-A657-4C0F4EBECD82}" destId="{FF3108C1-71B0-4FF5-9C0A-236B2C5E8E63}" srcOrd="0" destOrd="0" presId="urn:microsoft.com/office/officeart/2005/8/layout/default#12"/>
    <dgm:cxn modelId="{C85119BC-5421-42DB-BF3B-7988F1EB1348}" srcId="{FDCA1597-FFD3-4657-909D-91BEE5FD77D8}" destId="{F91E74DB-7946-4893-800A-582E678E6B85}" srcOrd="0" destOrd="0" parTransId="{22EBAF8A-8D62-4826-8CF0-567D91A7FADB}" sibTransId="{E301A27B-A69A-457C-A380-68D410F04500}"/>
    <dgm:cxn modelId="{BC5AF523-4C1C-438E-A0F3-0A521A514C61}" type="presParOf" srcId="{F633B18B-1F73-45BA-B177-E1FB49CEF262}" destId="{AECEDA04-D306-49B4-AE61-D919566B63C0}" srcOrd="0" destOrd="0" presId="urn:microsoft.com/office/officeart/2005/8/layout/default#12"/>
    <dgm:cxn modelId="{B6821739-F731-410F-86B0-6AF311B7E274}" type="presParOf" srcId="{F633B18B-1F73-45BA-B177-E1FB49CEF262}" destId="{0E595090-7B17-4B24-BF6A-61625E949A9F}" srcOrd="1" destOrd="0" presId="urn:microsoft.com/office/officeart/2005/8/layout/default#12"/>
    <dgm:cxn modelId="{3001537D-3FED-487E-B83E-E6D7B37471AA}" type="presParOf" srcId="{F633B18B-1F73-45BA-B177-E1FB49CEF262}" destId="{BE73E0CF-C766-4181-A969-4FDF36A3AB0C}" srcOrd="2" destOrd="0" presId="urn:microsoft.com/office/officeart/2005/8/layout/default#12"/>
    <dgm:cxn modelId="{46F7E855-FC92-4F8D-B1F2-0BAB7E5CB40E}" type="presParOf" srcId="{F633B18B-1F73-45BA-B177-E1FB49CEF262}" destId="{9E4856A2-AF31-4EA2-B5C2-AAA7BC76B1EE}" srcOrd="3" destOrd="0" presId="urn:microsoft.com/office/officeart/2005/8/layout/default#12"/>
    <dgm:cxn modelId="{95A636D2-E7E2-469E-B867-A4F70D673A81}" type="presParOf" srcId="{F633B18B-1F73-45BA-B177-E1FB49CEF262}" destId="{FF3108C1-71B0-4FF5-9C0A-236B2C5E8E63}" srcOrd="4" destOrd="0" presId="urn:microsoft.com/office/officeart/2005/8/layout/default#12"/>
    <dgm:cxn modelId="{B709B911-9BA2-4C5F-9076-3D0EFB4C3174}" type="presParOf" srcId="{F633B18B-1F73-45BA-B177-E1FB49CEF262}" destId="{B71FAE6A-83C5-42D2-AB85-E7782B3B021A}" srcOrd="5" destOrd="0" presId="urn:microsoft.com/office/officeart/2005/8/layout/default#12"/>
    <dgm:cxn modelId="{4FD80902-AA2F-4EE7-A4C1-64708F50DE81}" type="presParOf" srcId="{F633B18B-1F73-45BA-B177-E1FB49CEF262}" destId="{9787A663-EA0D-46E9-BDF1-C88D941A4E53}" srcOrd="6" destOrd="0" presId="urn:microsoft.com/office/officeart/2005/8/layout/default#12"/>
    <dgm:cxn modelId="{10FD70AD-8638-4709-A141-57B30F3A2F68}" type="presParOf" srcId="{F633B18B-1F73-45BA-B177-E1FB49CEF262}" destId="{9C5BAE48-936A-4D0C-B202-C55D66F9B1D1}" srcOrd="7" destOrd="0" presId="urn:microsoft.com/office/officeart/2005/8/layout/default#12"/>
    <dgm:cxn modelId="{9762CDA6-EDC0-40DC-825D-AF49D186AAC2}" type="presParOf" srcId="{F633B18B-1F73-45BA-B177-E1FB49CEF262}" destId="{1D89DB6C-D483-49AA-8D5C-2F7FAEC28C4D}" srcOrd="8" destOrd="0" presId="urn:microsoft.com/office/officeart/2005/8/layout/default#12"/>
    <dgm:cxn modelId="{0D42036C-F906-41C9-8A30-12EC4000FB85}" type="presParOf" srcId="{F633B18B-1F73-45BA-B177-E1FB49CEF262}" destId="{8EDCDB0B-F0A2-4FFC-80E3-08C64C7A00F9}" srcOrd="9" destOrd="0" presId="urn:microsoft.com/office/officeart/2005/8/layout/default#12"/>
    <dgm:cxn modelId="{0336E7B2-AE8E-4AB9-9B70-C0E9C200FE47}" type="presParOf" srcId="{F633B18B-1F73-45BA-B177-E1FB49CEF262}" destId="{FB27BEEF-FA51-4894-A733-DE16E818B9F0}" srcOrd="10" destOrd="0" presId="urn:microsoft.com/office/officeart/2005/8/layout/default#12"/>
  </dgm:cxnLst>
  <dgm:bg/>
  <dgm:whole/>
  <dgm:extLst>
    <a:ext uri="http://schemas.microsoft.com/office/drawing/2008/diagram">
      <dsp:dataModelExt xmlns:dsp="http://schemas.microsoft.com/office/drawing/2008/diagram" xmlns="" relId="rId7" minVer="http://schemas.openxmlformats.org/drawingml/2006/diagram"/>
    </a:ext>
    <a:ext uri="{C62137D5-CB1D-491B-B009-E17868A290BF}">
      <dgm14:recolorImg xmlns:dgm14="http://schemas.microsoft.com/office/drawing/2010/diagram" xmlns="" val="1"/>
    </a:ext>
  </dgm:extLst>
</dgm:dataModel>
</file>

<file path=ppt/diagrams/data14.xml><?xml version="1.0" encoding="utf-8"?>
<dgm:dataModel xmlns:dgm="http://schemas.openxmlformats.org/drawingml/2006/diagram" xmlns:a="http://schemas.openxmlformats.org/drawingml/2006/main">
  <dgm:ptLst>
    <dgm:pt modelId="{CC21B3EB-11D2-4DCC-B694-001C75E2B5FF}" type="doc">
      <dgm:prSet loTypeId="urn:microsoft.com/office/officeart/2005/8/layout/default#13" loCatId="list" qsTypeId="urn:microsoft.com/office/officeart/2005/8/quickstyle/simple1" qsCatId="simple" csTypeId="urn:microsoft.com/office/officeart/2005/8/colors/accent3_1" csCatId="accent3" phldr="1"/>
      <dgm:spPr/>
      <dgm:t>
        <a:bodyPr/>
        <a:lstStyle/>
        <a:p>
          <a:endParaRPr lang="en-GB"/>
        </a:p>
      </dgm:t>
    </dgm:pt>
    <dgm:pt modelId="{985E3D10-82DB-41A7-B237-A582B3EC1805}">
      <dgm:prSet phldrT="[Text]"/>
      <dgm:spPr>
        <a:ln>
          <a:solidFill>
            <a:srgbClr val="EBE45F"/>
          </a:solidFill>
        </a:ln>
      </dgm:spPr>
      <dgm:t>
        <a:bodyPr/>
        <a:lstStyle/>
        <a:p>
          <a:r>
            <a:rPr lang="en-GB" dirty="0" smtClean="0"/>
            <a:t>Advancing and prioritising education</a:t>
          </a:r>
          <a:endParaRPr lang="en-GB" dirty="0"/>
        </a:p>
      </dgm:t>
    </dgm:pt>
    <dgm:pt modelId="{CBF3C634-6FC8-4334-B563-BB1795E94C84}" type="parTrans" cxnId="{41854CC6-9A48-4FA6-AB31-E967AF98AD6C}">
      <dgm:prSet/>
      <dgm:spPr/>
      <dgm:t>
        <a:bodyPr/>
        <a:lstStyle/>
        <a:p>
          <a:endParaRPr lang="en-GB"/>
        </a:p>
      </dgm:t>
    </dgm:pt>
    <dgm:pt modelId="{AC352EF5-2EDC-4CF2-A1A4-0949B47104F4}" type="sibTrans" cxnId="{41854CC6-9A48-4FA6-AB31-E967AF98AD6C}">
      <dgm:prSet/>
      <dgm:spPr>
        <a:ln>
          <a:solidFill>
            <a:srgbClr val="EBE45F"/>
          </a:solidFill>
        </a:ln>
      </dgm:spPr>
      <dgm:t>
        <a:bodyPr/>
        <a:lstStyle/>
        <a:p>
          <a:endParaRPr lang="en-GB"/>
        </a:p>
      </dgm:t>
    </dgm:pt>
    <dgm:pt modelId="{E1CE51B3-1A2F-4F7F-87B8-8EE6E0609F32}">
      <dgm:prSet/>
      <dgm:spPr>
        <a:ln>
          <a:solidFill>
            <a:srgbClr val="EBE45F"/>
          </a:solidFill>
        </a:ln>
      </dgm:spPr>
      <dgm:t>
        <a:bodyPr/>
        <a:lstStyle/>
        <a:p>
          <a:r>
            <a:rPr lang="en-GB" dirty="0" smtClean="0"/>
            <a:t>Human resource development</a:t>
          </a:r>
        </a:p>
      </dgm:t>
    </dgm:pt>
    <dgm:pt modelId="{F606699F-431D-46B9-AE6C-283EA8E12918}" type="parTrans" cxnId="{0354C5C6-5745-467E-A25A-F694B24D453B}">
      <dgm:prSet/>
      <dgm:spPr/>
      <dgm:t>
        <a:bodyPr/>
        <a:lstStyle/>
        <a:p>
          <a:endParaRPr lang="en-GB"/>
        </a:p>
      </dgm:t>
    </dgm:pt>
    <dgm:pt modelId="{54F66C49-EFB1-495D-9120-99869E991A02}" type="sibTrans" cxnId="{0354C5C6-5745-467E-A25A-F694B24D453B}">
      <dgm:prSet/>
      <dgm:spPr/>
      <dgm:t>
        <a:bodyPr/>
        <a:lstStyle/>
        <a:p>
          <a:endParaRPr lang="en-GB"/>
        </a:p>
      </dgm:t>
    </dgm:pt>
    <dgm:pt modelId="{B15C85A0-9F51-4635-B5F5-82FA1F19A9F7}">
      <dgm:prSet/>
      <dgm:spPr>
        <a:ln>
          <a:solidFill>
            <a:srgbClr val="EBE45F"/>
          </a:solidFill>
        </a:ln>
      </dgm:spPr>
      <dgm:t>
        <a:bodyPr/>
        <a:lstStyle/>
        <a:p>
          <a:r>
            <a:rPr lang="en-GB" smtClean="0"/>
            <a:t>Promotion of decent work</a:t>
          </a:r>
          <a:endParaRPr lang="en-GB" dirty="0" smtClean="0"/>
        </a:p>
      </dgm:t>
    </dgm:pt>
    <dgm:pt modelId="{245A9DF5-DC9E-48C6-A5E5-F8516B829F6A}" type="parTrans" cxnId="{04349CC7-3546-4FDF-AB7A-E71DE17D875F}">
      <dgm:prSet/>
      <dgm:spPr/>
      <dgm:t>
        <a:bodyPr/>
        <a:lstStyle/>
        <a:p>
          <a:endParaRPr lang="en-GB"/>
        </a:p>
      </dgm:t>
    </dgm:pt>
    <dgm:pt modelId="{B8F96128-AEC9-423E-8038-DD2BD00C0016}" type="sibTrans" cxnId="{04349CC7-3546-4FDF-AB7A-E71DE17D875F}">
      <dgm:prSet/>
      <dgm:spPr/>
      <dgm:t>
        <a:bodyPr/>
        <a:lstStyle/>
        <a:p>
          <a:endParaRPr lang="en-GB"/>
        </a:p>
      </dgm:t>
    </dgm:pt>
    <dgm:pt modelId="{A976585D-A5DA-45D5-B830-667416277621}">
      <dgm:prSet/>
      <dgm:spPr>
        <a:ln>
          <a:solidFill>
            <a:srgbClr val="EBE45F"/>
          </a:solidFill>
        </a:ln>
      </dgm:spPr>
      <dgm:t>
        <a:bodyPr/>
        <a:lstStyle/>
        <a:p>
          <a:r>
            <a:rPr lang="en-GB" smtClean="0"/>
            <a:t>Promoting ICT</a:t>
          </a:r>
          <a:endParaRPr lang="en-GB" dirty="0" smtClean="0"/>
        </a:p>
      </dgm:t>
    </dgm:pt>
    <dgm:pt modelId="{97ED7177-F4CD-48FD-980E-53B3AE6DD2F6}" type="parTrans" cxnId="{EBE96A7C-F906-4C73-BEFD-D7BBD6FD7606}">
      <dgm:prSet/>
      <dgm:spPr/>
      <dgm:t>
        <a:bodyPr/>
        <a:lstStyle/>
        <a:p>
          <a:endParaRPr lang="en-GB"/>
        </a:p>
      </dgm:t>
    </dgm:pt>
    <dgm:pt modelId="{4A910C81-6F81-43DE-ACF2-DCEDB07366F3}" type="sibTrans" cxnId="{EBE96A7C-F906-4C73-BEFD-D7BBD6FD7606}">
      <dgm:prSet/>
      <dgm:spPr/>
      <dgm:t>
        <a:bodyPr/>
        <a:lstStyle/>
        <a:p>
          <a:endParaRPr lang="en-GB"/>
        </a:p>
      </dgm:t>
    </dgm:pt>
    <dgm:pt modelId="{BE52D823-038E-46AF-84CE-2360EFF3D5B9}">
      <dgm:prSet/>
      <dgm:spPr>
        <a:ln>
          <a:solidFill>
            <a:srgbClr val="EBE45F"/>
          </a:solidFill>
        </a:ln>
      </dgm:spPr>
      <dgm:t>
        <a:bodyPr/>
        <a:lstStyle/>
        <a:p>
          <a:r>
            <a:rPr lang="en-GB" dirty="0" smtClean="0"/>
            <a:t>Access to applied Science &amp; Technology</a:t>
          </a:r>
        </a:p>
      </dgm:t>
    </dgm:pt>
    <dgm:pt modelId="{E7C38B5C-45BF-403A-A7C3-6557136E33D0}" type="parTrans" cxnId="{5D44568D-DB27-4748-8DEC-D4CFAC8B18F9}">
      <dgm:prSet/>
      <dgm:spPr/>
      <dgm:t>
        <a:bodyPr/>
        <a:lstStyle/>
        <a:p>
          <a:endParaRPr lang="en-GB"/>
        </a:p>
      </dgm:t>
    </dgm:pt>
    <dgm:pt modelId="{CBF0380E-84B5-4585-8DA8-E9BF0EE5B99E}" type="sibTrans" cxnId="{5D44568D-DB27-4748-8DEC-D4CFAC8B18F9}">
      <dgm:prSet/>
      <dgm:spPr/>
      <dgm:t>
        <a:bodyPr/>
        <a:lstStyle/>
        <a:p>
          <a:endParaRPr lang="en-GB"/>
        </a:p>
      </dgm:t>
    </dgm:pt>
    <dgm:pt modelId="{E6BD2496-E12F-4D35-AE27-2F59AB5B1EF9}">
      <dgm:prSet/>
      <dgm:spPr>
        <a:ln>
          <a:solidFill>
            <a:srgbClr val="EBE45F"/>
          </a:solidFill>
        </a:ln>
      </dgm:spPr>
      <dgm:t>
        <a:bodyPr/>
        <a:lstStyle/>
        <a:p>
          <a:r>
            <a:rPr lang="en-GB" dirty="0" smtClean="0"/>
            <a:t>Entrepreneurship skills for women, youth, elderly, and persons with disabilities</a:t>
          </a:r>
        </a:p>
      </dgm:t>
    </dgm:pt>
    <dgm:pt modelId="{4E0132FA-2639-49E2-A8DC-4DCE6B00A1F6}" type="parTrans" cxnId="{7E7A0955-82CA-4A2B-AFA5-E5A9710BA264}">
      <dgm:prSet/>
      <dgm:spPr/>
      <dgm:t>
        <a:bodyPr/>
        <a:lstStyle/>
        <a:p>
          <a:endParaRPr lang="en-GB"/>
        </a:p>
      </dgm:t>
    </dgm:pt>
    <dgm:pt modelId="{C66DB312-9C51-4082-843A-3C59682FE0B0}" type="sibTrans" cxnId="{7E7A0955-82CA-4A2B-AFA5-E5A9710BA264}">
      <dgm:prSet/>
      <dgm:spPr/>
      <dgm:t>
        <a:bodyPr/>
        <a:lstStyle/>
        <a:p>
          <a:endParaRPr lang="en-GB"/>
        </a:p>
      </dgm:t>
    </dgm:pt>
    <dgm:pt modelId="{85930149-B9D5-4A8F-A93B-7944A579FF87}">
      <dgm:prSet/>
      <dgm:spPr>
        <a:ln>
          <a:solidFill>
            <a:srgbClr val="EBE45F"/>
          </a:solidFill>
        </a:ln>
      </dgm:spPr>
      <dgm:t>
        <a:bodyPr/>
        <a:lstStyle/>
        <a:p>
          <a:r>
            <a:rPr lang="en-GB" dirty="0" smtClean="0"/>
            <a:t>Building civil service capability</a:t>
          </a:r>
          <a:endParaRPr lang="en-GB" dirty="0"/>
        </a:p>
      </dgm:t>
    </dgm:pt>
    <dgm:pt modelId="{C28EB52B-874B-4497-B9EE-926138F88C75}" type="parTrans" cxnId="{C7C24279-5DC5-4726-9E43-E94A24000FAC}">
      <dgm:prSet/>
      <dgm:spPr/>
      <dgm:t>
        <a:bodyPr/>
        <a:lstStyle/>
        <a:p>
          <a:endParaRPr lang="en-GB"/>
        </a:p>
      </dgm:t>
    </dgm:pt>
    <dgm:pt modelId="{0C85D089-01E6-483C-9A03-8C117257BB6F}" type="sibTrans" cxnId="{C7C24279-5DC5-4726-9E43-E94A24000FAC}">
      <dgm:prSet/>
      <dgm:spPr/>
      <dgm:t>
        <a:bodyPr/>
        <a:lstStyle/>
        <a:p>
          <a:endParaRPr lang="en-GB"/>
        </a:p>
      </dgm:t>
    </dgm:pt>
    <dgm:pt modelId="{4EA8C812-B38A-4BE4-8A7C-912592147F80}" type="pres">
      <dgm:prSet presAssocID="{CC21B3EB-11D2-4DCC-B694-001C75E2B5FF}" presName="diagram" presStyleCnt="0">
        <dgm:presLayoutVars>
          <dgm:dir/>
          <dgm:resizeHandles val="exact"/>
        </dgm:presLayoutVars>
      </dgm:prSet>
      <dgm:spPr/>
      <dgm:t>
        <a:bodyPr/>
        <a:lstStyle/>
        <a:p>
          <a:endParaRPr lang="en-GB"/>
        </a:p>
      </dgm:t>
    </dgm:pt>
    <dgm:pt modelId="{CED71368-0220-4839-B0F5-6A10B0A90D99}" type="pres">
      <dgm:prSet presAssocID="{985E3D10-82DB-41A7-B237-A582B3EC1805}" presName="node" presStyleLbl="node1" presStyleIdx="0" presStyleCnt="7">
        <dgm:presLayoutVars>
          <dgm:bulletEnabled val="1"/>
        </dgm:presLayoutVars>
      </dgm:prSet>
      <dgm:spPr/>
      <dgm:t>
        <a:bodyPr/>
        <a:lstStyle/>
        <a:p>
          <a:endParaRPr lang="en-GB"/>
        </a:p>
      </dgm:t>
    </dgm:pt>
    <dgm:pt modelId="{ECD28B26-A385-479E-B3A2-EB381D04A077}" type="pres">
      <dgm:prSet presAssocID="{AC352EF5-2EDC-4CF2-A1A4-0949B47104F4}" presName="sibTrans" presStyleCnt="0"/>
      <dgm:spPr/>
    </dgm:pt>
    <dgm:pt modelId="{6AE080B5-7AEC-4213-930A-94910CE87724}" type="pres">
      <dgm:prSet presAssocID="{E1CE51B3-1A2F-4F7F-87B8-8EE6E0609F32}" presName="node" presStyleLbl="node1" presStyleIdx="1" presStyleCnt="7">
        <dgm:presLayoutVars>
          <dgm:bulletEnabled val="1"/>
        </dgm:presLayoutVars>
      </dgm:prSet>
      <dgm:spPr/>
      <dgm:t>
        <a:bodyPr/>
        <a:lstStyle/>
        <a:p>
          <a:endParaRPr lang="en-GB"/>
        </a:p>
      </dgm:t>
    </dgm:pt>
    <dgm:pt modelId="{ED5728BA-8BD4-4652-9DEE-44838FC17D8F}" type="pres">
      <dgm:prSet presAssocID="{54F66C49-EFB1-495D-9120-99869E991A02}" presName="sibTrans" presStyleCnt="0"/>
      <dgm:spPr/>
    </dgm:pt>
    <dgm:pt modelId="{BA4A9A06-85FD-49F7-B9FC-BAFD5496FCE6}" type="pres">
      <dgm:prSet presAssocID="{B15C85A0-9F51-4635-B5F5-82FA1F19A9F7}" presName="node" presStyleLbl="node1" presStyleIdx="2" presStyleCnt="7">
        <dgm:presLayoutVars>
          <dgm:bulletEnabled val="1"/>
        </dgm:presLayoutVars>
      </dgm:prSet>
      <dgm:spPr/>
      <dgm:t>
        <a:bodyPr/>
        <a:lstStyle/>
        <a:p>
          <a:endParaRPr lang="en-GB"/>
        </a:p>
      </dgm:t>
    </dgm:pt>
    <dgm:pt modelId="{6E25646C-8DE4-4320-B7F2-26E2CFE6D9C2}" type="pres">
      <dgm:prSet presAssocID="{B8F96128-AEC9-423E-8038-DD2BD00C0016}" presName="sibTrans" presStyleCnt="0"/>
      <dgm:spPr/>
    </dgm:pt>
    <dgm:pt modelId="{569EA678-B5A9-4D68-A3A6-40D7A6F4B34A}" type="pres">
      <dgm:prSet presAssocID="{A976585D-A5DA-45D5-B830-667416277621}" presName="node" presStyleLbl="node1" presStyleIdx="3" presStyleCnt="7">
        <dgm:presLayoutVars>
          <dgm:bulletEnabled val="1"/>
        </dgm:presLayoutVars>
      </dgm:prSet>
      <dgm:spPr/>
      <dgm:t>
        <a:bodyPr/>
        <a:lstStyle/>
        <a:p>
          <a:endParaRPr lang="en-GB"/>
        </a:p>
      </dgm:t>
    </dgm:pt>
    <dgm:pt modelId="{C3E0E84A-10C8-4082-939D-BF22A3C038EB}" type="pres">
      <dgm:prSet presAssocID="{4A910C81-6F81-43DE-ACF2-DCEDB07366F3}" presName="sibTrans" presStyleCnt="0"/>
      <dgm:spPr/>
    </dgm:pt>
    <dgm:pt modelId="{CECC370F-1698-4289-AA3B-9E24528C2050}" type="pres">
      <dgm:prSet presAssocID="{BE52D823-038E-46AF-84CE-2360EFF3D5B9}" presName="node" presStyleLbl="node1" presStyleIdx="4" presStyleCnt="7">
        <dgm:presLayoutVars>
          <dgm:bulletEnabled val="1"/>
        </dgm:presLayoutVars>
      </dgm:prSet>
      <dgm:spPr/>
      <dgm:t>
        <a:bodyPr/>
        <a:lstStyle/>
        <a:p>
          <a:endParaRPr lang="en-GB"/>
        </a:p>
      </dgm:t>
    </dgm:pt>
    <dgm:pt modelId="{7FDC62A4-D712-41B2-B77F-05DDBD37506F}" type="pres">
      <dgm:prSet presAssocID="{CBF0380E-84B5-4585-8DA8-E9BF0EE5B99E}" presName="sibTrans" presStyleCnt="0"/>
      <dgm:spPr/>
    </dgm:pt>
    <dgm:pt modelId="{01A8868E-7D13-49C5-9769-46A9A21C015F}" type="pres">
      <dgm:prSet presAssocID="{E6BD2496-E12F-4D35-AE27-2F59AB5B1EF9}" presName="node" presStyleLbl="node1" presStyleIdx="5" presStyleCnt="7">
        <dgm:presLayoutVars>
          <dgm:bulletEnabled val="1"/>
        </dgm:presLayoutVars>
      </dgm:prSet>
      <dgm:spPr/>
      <dgm:t>
        <a:bodyPr/>
        <a:lstStyle/>
        <a:p>
          <a:endParaRPr lang="en-GB"/>
        </a:p>
      </dgm:t>
    </dgm:pt>
    <dgm:pt modelId="{2B0391E3-87B0-42A9-B516-83B5820241BE}" type="pres">
      <dgm:prSet presAssocID="{C66DB312-9C51-4082-843A-3C59682FE0B0}" presName="sibTrans" presStyleCnt="0"/>
      <dgm:spPr/>
    </dgm:pt>
    <dgm:pt modelId="{71A657D2-0ECF-40F6-9724-2FE7A44A5E64}" type="pres">
      <dgm:prSet presAssocID="{85930149-B9D5-4A8F-A93B-7944A579FF87}" presName="node" presStyleLbl="node1" presStyleIdx="6" presStyleCnt="7">
        <dgm:presLayoutVars>
          <dgm:bulletEnabled val="1"/>
        </dgm:presLayoutVars>
      </dgm:prSet>
      <dgm:spPr/>
      <dgm:t>
        <a:bodyPr/>
        <a:lstStyle/>
        <a:p>
          <a:endParaRPr lang="en-GB"/>
        </a:p>
      </dgm:t>
    </dgm:pt>
  </dgm:ptLst>
  <dgm:cxnLst>
    <dgm:cxn modelId="{7E7A0955-82CA-4A2B-AFA5-E5A9710BA264}" srcId="{CC21B3EB-11D2-4DCC-B694-001C75E2B5FF}" destId="{E6BD2496-E12F-4D35-AE27-2F59AB5B1EF9}" srcOrd="5" destOrd="0" parTransId="{4E0132FA-2639-49E2-A8DC-4DCE6B00A1F6}" sibTransId="{C66DB312-9C51-4082-843A-3C59682FE0B0}"/>
    <dgm:cxn modelId="{B41D96E4-E49F-41A3-BF60-0A69EEDBD64A}" type="presOf" srcId="{CC21B3EB-11D2-4DCC-B694-001C75E2B5FF}" destId="{4EA8C812-B38A-4BE4-8A7C-912592147F80}" srcOrd="0" destOrd="0" presId="urn:microsoft.com/office/officeart/2005/8/layout/default#13"/>
    <dgm:cxn modelId="{41854CC6-9A48-4FA6-AB31-E967AF98AD6C}" srcId="{CC21B3EB-11D2-4DCC-B694-001C75E2B5FF}" destId="{985E3D10-82DB-41A7-B237-A582B3EC1805}" srcOrd="0" destOrd="0" parTransId="{CBF3C634-6FC8-4334-B563-BB1795E94C84}" sibTransId="{AC352EF5-2EDC-4CF2-A1A4-0949B47104F4}"/>
    <dgm:cxn modelId="{04349CC7-3546-4FDF-AB7A-E71DE17D875F}" srcId="{CC21B3EB-11D2-4DCC-B694-001C75E2B5FF}" destId="{B15C85A0-9F51-4635-B5F5-82FA1F19A9F7}" srcOrd="2" destOrd="0" parTransId="{245A9DF5-DC9E-48C6-A5E5-F8516B829F6A}" sibTransId="{B8F96128-AEC9-423E-8038-DD2BD00C0016}"/>
    <dgm:cxn modelId="{68F0CEAD-6FDF-4DA6-8AE2-FC219086394B}" type="presOf" srcId="{BE52D823-038E-46AF-84CE-2360EFF3D5B9}" destId="{CECC370F-1698-4289-AA3B-9E24528C2050}" srcOrd="0" destOrd="0" presId="urn:microsoft.com/office/officeart/2005/8/layout/default#13"/>
    <dgm:cxn modelId="{0029428A-9EB8-4BDD-BCFF-59D2878EDC47}" type="presOf" srcId="{A976585D-A5DA-45D5-B830-667416277621}" destId="{569EA678-B5A9-4D68-A3A6-40D7A6F4B34A}" srcOrd="0" destOrd="0" presId="urn:microsoft.com/office/officeart/2005/8/layout/default#13"/>
    <dgm:cxn modelId="{5D44568D-DB27-4748-8DEC-D4CFAC8B18F9}" srcId="{CC21B3EB-11D2-4DCC-B694-001C75E2B5FF}" destId="{BE52D823-038E-46AF-84CE-2360EFF3D5B9}" srcOrd="4" destOrd="0" parTransId="{E7C38B5C-45BF-403A-A7C3-6557136E33D0}" sibTransId="{CBF0380E-84B5-4585-8DA8-E9BF0EE5B99E}"/>
    <dgm:cxn modelId="{A78FD2B9-4D83-4E15-B368-A5AE504C986C}" type="presOf" srcId="{985E3D10-82DB-41A7-B237-A582B3EC1805}" destId="{CED71368-0220-4839-B0F5-6A10B0A90D99}" srcOrd="0" destOrd="0" presId="urn:microsoft.com/office/officeart/2005/8/layout/default#13"/>
    <dgm:cxn modelId="{A60916E6-AD18-404C-BA64-594B0BE6BAAD}" type="presOf" srcId="{85930149-B9D5-4A8F-A93B-7944A579FF87}" destId="{71A657D2-0ECF-40F6-9724-2FE7A44A5E64}" srcOrd="0" destOrd="0" presId="urn:microsoft.com/office/officeart/2005/8/layout/default#13"/>
    <dgm:cxn modelId="{56D7049C-02D5-44F9-AD0B-59C2C59EC839}" type="presOf" srcId="{E1CE51B3-1A2F-4F7F-87B8-8EE6E0609F32}" destId="{6AE080B5-7AEC-4213-930A-94910CE87724}" srcOrd="0" destOrd="0" presId="urn:microsoft.com/office/officeart/2005/8/layout/default#13"/>
    <dgm:cxn modelId="{EBE96A7C-F906-4C73-BEFD-D7BBD6FD7606}" srcId="{CC21B3EB-11D2-4DCC-B694-001C75E2B5FF}" destId="{A976585D-A5DA-45D5-B830-667416277621}" srcOrd="3" destOrd="0" parTransId="{97ED7177-F4CD-48FD-980E-53B3AE6DD2F6}" sibTransId="{4A910C81-6F81-43DE-ACF2-DCEDB07366F3}"/>
    <dgm:cxn modelId="{C7C24279-5DC5-4726-9E43-E94A24000FAC}" srcId="{CC21B3EB-11D2-4DCC-B694-001C75E2B5FF}" destId="{85930149-B9D5-4A8F-A93B-7944A579FF87}" srcOrd="6" destOrd="0" parTransId="{C28EB52B-874B-4497-B9EE-926138F88C75}" sibTransId="{0C85D089-01E6-483C-9A03-8C117257BB6F}"/>
    <dgm:cxn modelId="{BC89A983-BAA8-4243-BA04-7254D63474E8}" type="presOf" srcId="{B15C85A0-9F51-4635-B5F5-82FA1F19A9F7}" destId="{BA4A9A06-85FD-49F7-B9FC-BAFD5496FCE6}" srcOrd="0" destOrd="0" presId="urn:microsoft.com/office/officeart/2005/8/layout/default#13"/>
    <dgm:cxn modelId="{0354C5C6-5745-467E-A25A-F694B24D453B}" srcId="{CC21B3EB-11D2-4DCC-B694-001C75E2B5FF}" destId="{E1CE51B3-1A2F-4F7F-87B8-8EE6E0609F32}" srcOrd="1" destOrd="0" parTransId="{F606699F-431D-46B9-AE6C-283EA8E12918}" sibTransId="{54F66C49-EFB1-495D-9120-99869E991A02}"/>
    <dgm:cxn modelId="{29B58903-8551-472A-A477-28B9B527D67F}" type="presOf" srcId="{E6BD2496-E12F-4D35-AE27-2F59AB5B1EF9}" destId="{01A8868E-7D13-49C5-9769-46A9A21C015F}" srcOrd="0" destOrd="0" presId="urn:microsoft.com/office/officeart/2005/8/layout/default#13"/>
    <dgm:cxn modelId="{0175C623-D4EE-459B-9615-69E950221CAC}" type="presParOf" srcId="{4EA8C812-B38A-4BE4-8A7C-912592147F80}" destId="{CED71368-0220-4839-B0F5-6A10B0A90D99}" srcOrd="0" destOrd="0" presId="urn:microsoft.com/office/officeart/2005/8/layout/default#13"/>
    <dgm:cxn modelId="{BE9BC39A-A0C3-48E7-93D2-9A0AEE3F96F8}" type="presParOf" srcId="{4EA8C812-B38A-4BE4-8A7C-912592147F80}" destId="{ECD28B26-A385-479E-B3A2-EB381D04A077}" srcOrd="1" destOrd="0" presId="urn:microsoft.com/office/officeart/2005/8/layout/default#13"/>
    <dgm:cxn modelId="{126E84D0-349E-47C3-ABD3-0C03E9DA1E28}" type="presParOf" srcId="{4EA8C812-B38A-4BE4-8A7C-912592147F80}" destId="{6AE080B5-7AEC-4213-930A-94910CE87724}" srcOrd="2" destOrd="0" presId="urn:microsoft.com/office/officeart/2005/8/layout/default#13"/>
    <dgm:cxn modelId="{8F434805-A41B-411E-B781-DCF02F1CAEF0}" type="presParOf" srcId="{4EA8C812-B38A-4BE4-8A7C-912592147F80}" destId="{ED5728BA-8BD4-4652-9DEE-44838FC17D8F}" srcOrd="3" destOrd="0" presId="urn:microsoft.com/office/officeart/2005/8/layout/default#13"/>
    <dgm:cxn modelId="{5879ED24-EDEF-4D5C-AE96-1CD85A7A7BFE}" type="presParOf" srcId="{4EA8C812-B38A-4BE4-8A7C-912592147F80}" destId="{BA4A9A06-85FD-49F7-B9FC-BAFD5496FCE6}" srcOrd="4" destOrd="0" presId="urn:microsoft.com/office/officeart/2005/8/layout/default#13"/>
    <dgm:cxn modelId="{CE851D67-808A-4D5A-A27B-E352D6A40147}" type="presParOf" srcId="{4EA8C812-B38A-4BE4-8A7C-912592147F80}" destId="{6E25646C-8DE4-4320-B7F2-26E2CFE6D9C2}" srcOrd="5" destOrd="0" presId="urn:microsoft.com/office/officeart/2005/8/layout/default#13"/>
    <dgm:cxn modelId="{5A71F4E4-3C21-4B46-82B4-3D061E65A52A}" type="presParOf" srcId="{4EA8C812-B38A-4BE4-8A7C-912592147F80}" destId="{569EA678-B5A9-4D68-A3A6-40D7A6F4B34A}" srcOrd="6" destOrd="0" presId="urn:microsoft.com/office/officeart/2005/8/layout/default#13"/>
    <dgm:cxn modelId="{AD0814FB-6CFA-4C7B-8441-8E6AE74B3E24}" type="presParOf" srcId="{4EA8C812-B38A-4BE4-8A7C-912592147F80}" destId="{C3E0E84A-10C8-4082-939D-BF22A3C038EB}" srcOrd="7" destOrd="0" presId="urn:microsoft.com/office/officeart/2005/8/layout/default#13"/>
    <dgm:cxn modelId="{A619ACED-B501-4815-A1CD-3C9170AECAC2}" type="presParOf" srcId="{4EA8C812-B38A-4BE4-8A7C-912592147F80}" destId="{CECC370F-1698-4289-AA3B-9E24528C2050}" srcOrd="8" destOrd="0" presId="urn:microsoft.com/office/officeart/2005/8/layout/default#13"/>
    <dgm:cxn modelId="{49403515-9D68-4C57-93B8-92A39287AD6E}" type="presParOf" srcId="{4EA8C812-B38A-4BE4-8A7C-912592147F80}" destId="{7FDC62A4-D712-41B2-B77F-05DDBD37506F}" srcOrd="9" destOrd="0" presId="urn:microsoft.com/office/officeart/2005/8/layout/default#13"/>
    <dgm:cxn modelId="{03DCC7E6-AA93-4680-AF74-96876594C438}" type="presParOf" srcId="{4EA8C812-B38A-4BE4-8A7C-912592147F80}" destId="{01A8868E-7D13-49C5-9769-46A9A21C015F}" srcOrd="10" destOrd="0" presId="urn:microsoft.com/office/officeart/2005/8/layout/default#13"/>
    <dgm:cxn modelId="{6AD9A829-4017-4A1F-BC73-997ABBCC1729}" type="presParOf" srcId="{4EA8C812-B38A-4BE4-8A7C-912592147F80}" destId="{2B0391E3-87B0-42A9-B516-83B5820241BE}" srcOrd="11" destOrd="0" presId="urn:microsoft.com/office/officeart/2005/8/layout/default#13"/>
    <dgm:cxn modelId="{24C01A0C-5C90-4109-B807-F68972B4B281}" type="presParOf" srcId="{4EA8C812-B38A-4BE4-8A7C-912592147F80}" destId="{71A657D2-0ECF-40F6-9724-2FE7A44A5E64}" srcOrd="12" destOrd="0" presId="urn:microsoft.com/office/officeart/2005/8/layout/default#13"/>
  </dgm:cxnLst>
  <dgm:bg/>
  <dgm:whole/>
  <dgm:extLst>
    <a:ext uri="http://schemas.microsoft.com/office/drawing/2008/diagram">
      <dsp:dataModelExt xmlns:dsp="http://schemas.microsoft.com/office/drawing/2008/diagram" xmlns="" relId="rId8" minVer="http://schemas.openxmlformats.org/drawingml/2006/diagram"/>
    </a:ext>
    <a:ext uri="{C62137D5-CB1D-491B-B009-E17868A290BF}">
      <dgm14:recolorImg xmlns:dgm14="http://schemas.microsoft.com/office/drawing/2010/diagram" xmlns="" val="1"/>
    </a:ext>
  </dgm:extLst>
</dgm:dataModel>
</file>

<file path=ppt/diagrams/data15.xml><?xml version="1.0" encoding="utf-8"?>
<dgm:dataModel xmlns:dgm="http://schemas.openxmlformats.org/drawingml/2006/diagram" xmlns:a="http://schemas.openxmlformats.org/drawingml/2006/main">
  <dgm:ptLst>
    <dgm:pt modelId="{CC21B3EB-11D2-4DCC-B694-001C75E2B5FF}"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GB"/>
        </a:p>
      </dgm:t>
    </dgm:pt>
    <dgm:pt modelId="{985E3D10-82DB-41A7-B237-A582B3EC1805}">
      <dgm:prSet phldrT="[Text]"/>
      <dgm:spPr>
        <a:ln>
          <a:solidFill>
            <a:srgbClr val="EBE45F"/>
          </a:solidFill>
        </a:ln>
      </dgm:spPr>
      <dgm:t>
        <a:bodyPr/>
        <a:lstStyle/>
        <a:p>
          <a:r>
            <a:rPr lang="en-GB" dirty="0" smtClean="0"/>
            <a:t>Poverty alleviation</a:t>
          </a:r>
          <a:endParaRPr lang="en-GB" dirty="0"/>
        </a:p>
      </dgm:t>
    </dgm:pt>
    <dgm:pt modelId="{CBF3C634-6FC8-4334-B563-BB1795E94C84}" type="parTrans" cxnId="{41854CC6-9A48-4FA6-AB31-E967AF98AD6C}">
      <dgm:prSet/>
      <dgm:spPr/>
      <dgm:t>
        <a:bodyPr/>
        <a:lstStyle/>
        <a:p>
          <a:endParaRPr lang="en-GB"/>
        </a:p>
      </dgm:t>
    </dgm:pt>
    <dgm:pt modelId="{AC352EF5-2EDC-4CF2-A1A4-0949B47104F4}" type="sibTrans" cxnId="{41854CC6-9A48-4FA6-AB31-E967AF98AD6C}">
      <dgm:prSet/>
      <dgm:spPr>
        <a:ln>
          <a:solidFill>
            <a:srgbClr val="EBE45F"/>
          </a:solidFill>
        </a:ln>
      </dgm:spPr>
      <dgm:t>
        <a:bodyPr/>
        <a:lstStyle/>
        <a:p>
          <a:endParaRPr lang="en-GB"/>
        </a:p>
      </dgm:t>
    </dgm:pt>
    <dgm:pt modelId="{28B1D7A4-8F98-486A-9F5D-C8F6459A2129}">
      <dgm:prSet/>
      <dgm:spPr>
        <a:solidFill>
          <a:schemeClr val="bg1"/>
        </a:solidFill>
        <a:ln>
          <a:solidFill>
            <a:srgbClr val="EBE45F"/>
          </a:solidFill>
        </a:ln>
      </dgm:spPr>
      <dgm:t>
        <a:bodyPr/>
        <a:lstStyle/>
        <a:p>
          <a:r>
            <a:rPr lang="en-GB" dirty="0" smtClean="0"/>
            <a:t>Social safety net and protection from the negative impacts of integration and globalisation</a:t>
          </a:r>
        </a:p>
      </dgm:t>
    </dgm:pt>
    <dgm:pt modelId="{C69370B7-C09A-482A-A3D2-FD82AFDCD3EC}" type="parTrans" cxnId="{045B152D-898F-4CC5-B96B-5ABB43467B7C}">
      <dgm:prSet/>
      <dgm:spPr/>
      <dgm:t>
        <a:bodyPr/>
        <a:lstStyle/>
        <a:p>
          <a:endParaRPr lang="en-GB"/>
        </a:p>
      </dgm:t>
    </dgm:pt>
    <dgm:pt modelId="{B392E432-64A8-4903-BDDE-D29D636D1E48}" type="sibTrans" cxnId="{045B152D-898F-4CC5-B96B-5ABB43467B7C}">
      <dgm:prSet/>
      <dgm:spPr/>
      <dgm:t>
        <a:bodyPr/>
        <a:lstStyle/>
        <a:p>
          <a:endParaRPr lang="en-GB"/>
        </a:p>
      </dgm:t>
    </dgm:pt>
    <dgm:pt modelId="{64773DA6-37AF-4CC4-AA11-CEEE7A17C923}">
      <dgm:prSet/>
      <dgm:spPr>
        <a:solidFill>
          <a:schemeClr val="bg1"/>
        </a:solidFill>
        <a:ln>
          <a:solidFill>
            <a:srgbClr val="EBE45F"/>
          </a:solidFill>
        </a:ln>
      </dgm:spPr>
      <dgm:t>
        <a:bodyPr/>
        <a:lstStyle/>
        <a:p>
          <a:r>
            <a:rPr lang="en-GB" smtClean="0"/>
            <a:t>Enhancing food security and safety</a:t>
          </a:r>
          <a:endParaRPr lang="en-GB" dirty="0" smtClean="0"/>
        </a:p>
      </dgm:t>
    </dgm:pt>
    <dgm:pt modelId="{04738AD8-0622-4674-8E7D-8FEA8CF922B8}" type="parTrans" cxnId="{AB6AD7E3-EF63-4F67-A7BA-EF2F7F87BE17}">
      <dgm:prSet/>
      <dgm:spPr/>
      <dgm:t>
        <a:bodyPr/>
        <a:lstStyle/>
        <a:p>
          <a:endParaRPr lang="en-GB"/>
        </a:p>
      </dgm:t>
    </dgm:pt>
    <dgm:pt modelId="{C0F608FF-4CFF-4911-A826-3DE3CF15B0F6}" type="sibTrans" cxnId="{AB6AD7E3-EF63-4F67-A7BA-EF2F7F87BE17}">
      <dgm:prSet/>
      <dgm:spPr/>
      <dgm:t>
        <a:bodyPr/>
        <a:lstStyle/>
        <a:p>
          <a:endParaRPr lang="en-GB"/>
        </a:p>
      </dgm:t>
    </dgm:pt>
    <dgm:pt modelId="{4347F25B-3269-4D32-83C6-5A71A6A8DA46}">
      <dgm:prSet/>
      <dgm:spPr>
        <a:solidFill>
          <a:schemeClr val="bg1"/>
        </a:solidFill>
        <a:ln>
          <a:solidFill>
            <a:srgbClr val="EBE45F"/>
          </a:solidFill>
        </a:ln>
      </dgm:spPr>
      <dgm:t>
        <a:bodyPr/>
        <a:lstStyle/>
        <a:p>
          <a:r>
            <a:rPr lang="en-GB" smtClean="0"/>
            <a:t>Access to healthcare and promotion of healthy lifestyles</a:t>
          </a:r>
          <a:endParaRPr lang="en-GB" dirty="0" smtClean="0"/>
        </a:p>
      </dgm:t>
    </dgm:pt>
    <dgm:pt modelId="{18086D2F-14C4-418E-8B65-4D9032DE1028}" type="parTrans" cxnId="{13BA6238-56FB-42D9-8B9C-C787AF3E967C}">
      <dgm:prSet/>
      <dgm:spPr/>
      <dgm:t>
        <a:bodyPr/>
        <a:lstStyle/>
        <a:p>
          <a:endParaRPr lang="en-GB"/>
        </a:p>
      </dgm:t>
    </dgm:pt>
    <dgm:pt modelId="{F71BA8DA-2EEC-4ECD-9718-4DC95AFE8BED}" type="sibTrans" cxnId="{13BA6238-56FB-42D9-8B9C-C787AF3E967C}">
      <dgm:prSet/>
      <dgm:spPr/>
      <dgm:t>
        <a:bodyPr/>
        <a:lstStyle/>
        <a:p>
          <a:endParaRPr lang="en-GB"/>
        </a:p>
      </dgm:t>
    </dgm:pt>
    <dgm:pt modelId="{73B0DEEC-1310-47BC-9DED-EF2FD0828183}">
      <dgm:prSet/>
      <dgm:spPr>
        <a:solidFill>
          <a:schemeClr val="bg1"/>
        </a:solidFill>
        <a:ln>
          <a:solidFill>
            <a:srgbClr val="EBE45F"/>
          </a:solidFill>
        </a:ln>
      </dgm:spPr>
      <dgm:t>
        <a:bodyPr/>
        <a:lstStyle/>
        <a:p>
          <a:r>
            <a:rPr lang="en-GB" smtClean="0"/>
            <a:t>Improving capability to control communicable diseases</a:t>
          </a:r>
          <a:endParaRPr lang="en-GB" dirty="0" smtClean="0"/>
        </a:p>
      </dgm:t>
    </dgm:pt>
    <dgm:pt modelId="{A9B69FCA-34EB-47AB-9C49-69754C514B1D}" type="parTrans" cxnId="{A33E4DEB-AFBF-4E0B-888F-61BA5BB9ABB6}">
      <dgm:prSet/>
      <dgm:spPr/>
      <dgm:t>
        <a:bodyPr/>
        <a:lstStyle/>
        <a:p>
          <a:endParaRPr lang="en-GB"/>
        </a:p>
      </dgm:t>
    </dgm:pt>
    <dgm:pt modelId="{65F1CC42-625F-4B78-9BCE-F757791B96BA}" type="sibTrans" cxnId="{A33E4DEB-AFBF-4E0B-888F-61BA5BB9ABB6}">
      <dgm:prSet/>
      <dgm:spPr/>
      <dgm:t>
        <a:bodyPr/>
        <a:lstStyle/>
        <a:p>
          <a:endParaRPr lang="en-GB"/>
        </a:p>
      </dgm:t>
    </dgm:pt>
    <dgm:pt modelId="{3B1AB6AB-A8A8-4E2C-BE03-70841F78832F}">
      <dgm:prSet/>
      <dgm:spPr>
        <a:solidFill>
          <a:schemeClr val="bg1"/>
        </a:solidFill>
        <a:ln>
          <a:solidFill>
            <a:srgbClr val="EBE45F"/>
          </a:solidFill>
        </a:ln>
      </dgm:spPr>
      <dgm:t>
        <a:bodyPr/>
        <a:lstStyle/>
        <a:p>
          <a:r>
            <a:rPr lang="en-GB" smtClean="0"/>
            <a:t>Ensuring a drug-free ASEAN</a:t>
          </a:r>
          <a:endParaRPr lang="en-GB" dirty="0" smtClean="0"/>
        </a:p>
      </dgm:t>
    </dgm:pt>
    <dgm:pt modelId="{6A0E0000-8C26-46E6-A05E-66FA0F3E5C56}" type="parTrans" cxnId="{11017671-C4DC-4EF7-BA6A-C8FDC58A27B8}">
      <dgm:prSet/>
      <dgm:spPr/>
      <dgm:t>
        <a:bodyPr/>
        <a:lstStyle/>
        <a:p>
          <a:endParaRPr lang="en-GB"/>
        </a:p>
      </dgm:t>
    </dgm:pt>
    <dgm:pt modelId="{AD8E038F-1E6F-432F-BCF8-34D44A2CE7BD}" type="sibTrans" cxnId="{11017671-C4DC-4EF7-BA6A-C8FDC58A27B8}">
      <dgm:prSet/>
      <dgm:spPr/>
      <dgm:t>
        <a:bodyPr/>
        <a:lstStyle/>
        <a:p>
          <a:endParaRPr lang="en-GB"/>
        </a:p>
      </dgm:t>
    </dgm:pt>
    <dgm:pt modelId="{B8F6C603-DF95-42A0-AE6D-B6177C61EC5D}">
      <dgm:prSet/>
      <dgm:spPr>
        <a:solidFill>
          <a:schemeClr val="bg1"/>
        </a:solidFill>
        <a:ln>
          <a:solidFill>
            <a:srgbClr val="EBE45F"/>
          </a:solidFill>
        </a:ln>
      </dgm:spPr>
      <dgm:t>
        <a:bodyPr/>
        <a:lstStyle/>
        <a:p>
          <a:r>
            <a:rPr lang="en-GB" smtClean="0"/>
            <a:t>Building disaster-resilient nations and safer communities</a:t>
          </a:r>
          <a:endParaRPr lang="en-GB" dirty="0"/>
        </a:p>
      </dgm:t>
    </dgm:pt>
    <dgm:pt modelId="{F290210C-2AF2-4A29-AE8B-13352B0F7E8A}" type="parTrans" cxnId="{25C9040D-0940-4B20-919F-7EC88BD5B949}">
      <dgm:prSet/>
      <dgm:spPr/>
      <dgm:t>
        <a:bodyPr/>
        <a:lstStyle/>
        <a:p>
          <a:endParaRPr lang="en-GB"/>
        </a:p>
      </dgm:t>
    </dgm:pt>
    <dgm:pt modelId="{030488EE-BF70-4170-AF1D-B46EE54D07DB}" type="sibTrans" cxnId="{25C9040D-0940-4B20-919F-7EC88BD5B949}">
      <dgm:prSet/>
      <dgm:spPr/>
      <dgm:t>
        <a:bodyPr/>
        <a:lstStyle/>
        <a:p>
          <a:endParaRPr lang="en-GB"/>
        </a:p>
      </dgm:t>
    </dgm:pt>
    <dgm:pt modelId="{98C4B39B-6358-4733-8186-CE771438846D}" type="pres">
      <dgm:prSet presAssocID="{CC21B3EB-11D2-4DCC-B694-001C75E2B5FF}" presName="Name0" presStyleCnt="0">
        <dgm:presLayoutVars>
          <dgm:chMax val="7"/>
          <dgm:chPref val="7"/>
          <dgm:dir/>
        </dgm:presLayoutVars>
      </dgm:prSet>
      <dgm:spPr/>
      <dgm:t>
        <a:bodyPr/>
        <a:lstStyle/>
        <a:p>
          <a:endParaRPr lang="en-GB"/>
        </a:p>
      </dgm:t>
    </dgm:pt>
    <dgm:pt modelId="{33AC0589-8AE1-4717-88FE-B21D38C19318}" type="pres">
      <dgm:prSet presAssocID="{CC21B3EB-11D2-4DCC-B694-001C75E2B5FF}" presName="Name1" presStyleCnt="0"/>
      <dgm:spPr/>
    </dgm:pt>
    <dgm:pt modelId="{0B424D53-4316-4557-9DCC-EDF462C330B8}" type="pres">
      <dgm:prSet presAssocID="{CC21B3EB-11D2-4DCC-B694-001C75E2B5FF}" presName="cycle" presStyleCnt="0"/>
      <dgm:spPr/>
    </dgm:pt>
    <dgm:pt modelId="{A668DD44-5902-4E90-A2CC-E29C0E1C3420}" type="pres">
      <dgm:prSet presAssocID="{CC21B3EB-11D2-4DCC-B694-001C75E2B5FF}" presName="srcNode" presStyleLbl="node1" presStyleIdx="0" presStyleCnt="7"/>
      <dgm:spPr/>
    </dgm:pt>
    <dgm:pt modelId="{BE88B988-4600-4EA2-8C09-6C381411A454}" type="pres">
      <dgm:prSet presAssocID="{CC21B3EB-11D2-4DCC-B694-001C75E2B5FF}" presName="conn" presStyleLbl="parChTrans1D2" presStyleIdx="0" presStyleCnt="1"/>
      <dgm:spPr/>
      <dgm:t>
        <a:bodyPr/>
        <a:lstStyle/>
        <a:p>
          <a:endParaRPr lang="en-GB"/>
        </a:p>
      </dgm:t>
    </dgm:pt>
    <dgm:pt modelId="{D81BE710-4D71-41E5-9E18-58AA20D3C0AA}" type="pres">
      <dgm:prSet presAssocID="{CC21B3EB-11D2-4DCC-B694-001C75E2B5FF}" presName="extraNode" presStyleLbl="node1" presStyleIdx="0" presStyleCnt="7"/>
      <dgm:spPr/>
    </dgm:pt>
    <dgm:pt modelId="{28BED81F-4AA1-4FE4-82B6-BF396F664868}" type="pres">
      <dgm:prSet presAssocID="{CC21B3EB-11D2-4DCC-B694-001C75E2B5FF}" presName="dstNode" presStyleLbl="node1" presStyleIdx="0" presStyleCnt="7"/>
      <dgm:spPr/>
    </dgm:pt>
    <dgm:pt modelId="{F8BA2088-FACD-4B03-878D-7978B88F88B3}" type="pres">
      <dgm:prSet presAssocID="{985E3D10-82DB-41A7-B237-A582B3EC1805}" presName="text_1" presStyleLbl="node1" presStyleIdx="0" presStyleCnt="7">
        <dgm:presLayoutVars>
          <dgm:bulletEnabled val="1"/>
        </dgm:presLayoutVars>
      </dgm:prSet>
      <dgm:spPr/>
      <dgm:t>
        <a:bodyPr/>
        <a:lstStyle/>
        <a:p>
          <a:endParaRPr lang="en-GB"/>
        </a:p>
      </dgm:t>
    </dgm:pt>
    <dgm:pt modelId="{FA8F73C4-0F2F-4759-8E2C-4AC0F0E9B5DB}" type="pres">
      <dgm:prSet presAssocID="{985E3D10-82DB-41A7-B237-A582B3EC1805}" presName="accent_1" presStyleCnt="0"/>
      <dgm:spPr/>
    </dgm:pt>
    <dgm:pt modelId="{8B86789A-D96E-4B4F-92F0-409CB70C1610}" type="pres">
      <dgm:prSet presAssocID="{985E3D10-82DB-41A7-B237-A582B3EC1805}" presName="accentRepeatNode" presStyleLbl="solidFgAcc1" presStyleIdx="0" presStyleCnt="7"/>
      <dgm:spPr>
        <a:solidFill>
          <a:srgbClr val="EBE45F"/>
        </a:solidFill>
        <a:ln>
          <a:solidFill>
            <a:srgbClr val="EBE45F"/>
          </a:solidFill>
        </a:ln>
      </dgm:spPr>
      <dgm:t>
        <a:bodyPr/>
        <a:lstStyle/>
        <a:p>
          <a:endParaRPr lang="en-GB"/>
        </a:p>
      </dgm:t>
    </dgm:pt>
    <dgm:pt modelId="{0A2B029D-4D3B-4C46-AB6C-071708AE9F3C}" type="pres">
      <dgm:prSet presAssocID="{28B1D7A4-8F98-486A-9F5D-C8F6459A2129}" presName="text_2" presStyleLbl="node1" presStyleIdx="1" presStyleCnt="7">
        <dgm:presLayoutVars>
          <dgm:bulletEnabled val="1"/>
        </dgm:presLayoutVars>
      </dgm:prSet>
      <dgm:spPr/>
      <dgm:t>
        <a:bodyPr/>
        <a:lstStyle/>
        <a:p>
          <a:endParaRPr lang="en-GB"/>
        </a:p>
      </dgm:t>
    </dgm:pt>
    <dgm:pt modelId="{3D29C3A6-67AF-4CD5-A692-5FCF9296E721}" type="pres">
      <dgm:prSet presAssocID="{28B1D7A4-8F98-486A-9F5D-C8F6459A2129}" presName="accent_2" presStyleCnt="0"/>
      <dgm:spPr/>
    </dgm:pt>
    <dgm:pt modelId="{DD861A2E-A663-4D49-8D8D-96423AA6B745}" type="pres">
      <dgm:prSet presAssocID="{28B1D7A4-8F98-486A-9F5D-C8F6459A2129}" presName="accentRepeatNode" presStyleLbl="solidFgAcc1" presStyleIdx="1" presStyleCnt="7"/>
      <dgm:spPr>
        <a:solidFill>
          <a:srgbClr val="EBE45F"/>
        </a:solidFill>
        <a:ln>
          <a:solidFill>
            <a:srgbClr val="EBE45F"/>
          </a:solidFill>
        </a:ln>
      </dgm:spPr>
    </dgm:pt>
    <dgm:pt modelId="{90CD345A-9E56-446B-A239-C4EB9DF5E527}" type="pres">
      <dgm:prSet presAssocID="{64773DA6-37AF-4CC4-AA11-CEEE7A17C923}" presName="text_3" presStyleLbl="node1" presStyleIdx="2" presStyleCnt="7">
        <dgm:presLayoutVars>
          <dgm:bulletEnabled val="1"/>
        </dgm:presLayoutVars>
      </dgm:prSet>
      <dgm:spPr/>
      <dgm:t>
        <a:bodyPr/>
        <a:lstStyle/>
        <a:p>
          <a:endParaRPr lang="en-GB"/>
        </a:p>
      </dgm:t>
    </dgm:pt>
    <dgm:pt modelId="{EA99D4FE-02BB-4ECB-9004-9A6C6832D39B}" type="pres">
      <dgm:prSet presAssocID="{64773DA6-37AF-4CC4-AA11-CEEE7A17C923}" presName="accent_3" presStyleCnt="0"/>
      <dgm:spPr/>
    </dgm:pt>
    <dgm:pt modelId="{400EABC0-B9ED-4FC6-AA0A-F84E1C63644A}" type="pres">
      <dgm:prSet presAssocID="{64773DA6-37AF-4CC4-AA11-CEEE7A17C923}" presName="accentRepeatNode" presStyleLbl="solidFgAcc1" presStyleIdx="2" presStyleCnt="7"/>
      <dgm:spPr>
        <a:solidFill>
          <a:srgbClr val="EBE45F"/>
        </a:solidFill>
        <a:ln>
          <a:solidFill>
            <a:srgbClr val="EBE45F"/>
          </a:solidFill>
        </a:ln>
      </dgm:spPr>
    </dgm:pt>
    <dgm:pt modelId="{425E7336-92F1-46C8-AB83-1B1FA679F3C5}" type="pres">
      <dgm:prSet presAssocID="{4347F25B-3269-4D32-83C6-5A71A6A8DA46}" presName="text_4" presStyleLbl="node1" presStyleIdx="3" presStyleCnt="7">
        <dgm:presLayoutVars>
          <dgm:bulletEnabled val="1"/>
        </dgm:presLayoutVars>
      </dgm:prSet>
      <dgm:spPr/>
      <dgm:t>
        <a:bodyPr/>
        <a:lstStyle/>
        <a:p>
          <a:endParaRPr lang="en-GB"/>
        </a:p>
      </dgm:t>
    </dgm:pt>
    <dgm:pt modelId="{82B24B47-53B9-4D86-ABB6-39BA4E6FEE09}" type="pres">
      <dgm:prSet presAssocID="{4347F25B-3269-4D32-83C6-5A71A6A8DA46}" presName="accent_4" presStyleCnt="0"/>
      <dgm:spPr/>
    </dgm:pt>
    <dgm:pt modelId="{E7711117-BAC7-4528-8207-F422AF94EF8A}" type="pres">
      <dgm:prSet presAssocID="{4347F25B-3269-4D32-83C6-5A71A6A8DA46}" presName="accentRepeatNode" presStyleLbl="solidFgAcc1" presStyleIdx="3" presStyleCnt="7"/>
      <dgm:spPr>
        <a:solidFill>
          <a:srgbClr val="EBE45F"/>
        </a:solidFill>
        <a:ln>
          <a:solidFill>
            <a:srgbClr val="EBE45F"/>
          </a:solidFill>
        </a:ln>
      </dgm:spPr>
    </dgm:pt>
    <dgm:pt modelId="{04764EAF-35BD-4EEB-90E2-E1494F1A9111}" type="pres">
      <dgm:prSet presAssocID="{73B0DEEC-1310-47BC-9DED-EF2FD0828183}" presName="text_5" presStyleLbl="node1" presStyleIdx="4" presStyleCnt="7">
        <dgm:presLayoutVars>
          <dgm:bulletEnabled val="1"/>
        </dgm:presLayoutVars>
      </dgm:prSet>
      <dgm:spPr/>
      <dgm:t>
        <a:bodyPr/>
        <a:lstStyle/>
        <a:p>
          <a:endParaRPr lang="en-GB"/>
        </a:p>
      </dgm:t>
    </dgm:pt>
    <dgm:pt modelId="{247373C6-95F3-477A-AB03-06E8196A343B}" type="pres">
      <dgm:prSet presAssocID="{73B0DEEC-1310-47BC-9DED-EF2FD0828183}" presName="accent_5" presStyleCnt="0"/>
      <dgm:spPr/>
    </dgm:pt>
    <dgm:pt modelId="{5CD5FB30-08E2-40D1-9883-057CE5A85EAA}" type="pres">
      <dgm:prSet presAssocID="{73B0DEEC-1310-47BC-9DED-EF2FD0828183}" presName="accentRepeatNode" presStyleLbl="solidFgAcc1" presStyleIdx="4" presStyleCnt="7"/>
      <dgm:spPr>
        <a:solidFill>
          <a:srgbClr val="EBE45F"/>
        </a:solidFill>
        <a:ln>
          <a:solidFill>
            <a:srgbClr val="EBE45F"/>
          </a:solidFill>
        </a:ln>
      </dgm:spPr>
    </dgm:pt>
    <dgm:pt modelId="{1C7A13B7-7872-4ABD-9A04-13805F34C5A6}" type="pres">
      <dgm:prSet presAssocID="{3B1AB6AB-A8A8-4E2C-BE03-70841F78832F}" presName="text_6" presStyleLbl="node1" presStyleIdx="5" presStyleCnt="7">
        <dgm:presLayoutVars>
          <dgm:bulletEnabled val="1"/>
        </dgm:presLayoutVars>
      </dgm:prSet>
      <dgm:spPr/>
      <dgm:t>
        <a:bodyPr/>
        <a:lstStyle/>
        <a:p>
          <a:endParaRPr lang="en-GB"/>
        </a:p>
      </dgm:t>
    </dgm:pt>
    <dgm:pt modelId="{F901FB4F-4E77-4AFF-847E-B53858DABE7F}" type="pres">
      <dgm:prSet presAssocID="{3B1AB6AB-A8A8-4E2C-BE03-70841F78832F}" presName="accent_6" presStyleCnt="0"/>
      <dgm:spPr/>
    </dgm:pt>
    <dgm:pt modelId="{5EEE1667-E6A8-47C5-A299-47E7A86B7C14}" type="pres">
      <dgm:prSet presAssocID="{3B1AB6AB-A8A8-4E2C-BE03-70841F78832F}" presName="accentRepeatNode" presStyleLbl="solidFgAcc1" presStyleIdx="5" presStyleCnt="7"/>
      <dgm:spPr>
        <a:solidFill>
          <a:srgbClr val="EBE45F"/>
        </a:solidFill>
        <a:ln>
          <a:solidFill>
            <a:srgbClr val="EBE45F"/>
          </a:solidFill>
        </a:ln>
      </dgm:spPr>
    </dgm:pt>
    <dgm:pt modelId="{74E19B40-B87A-4D36-BE64-5358A4733FBC}" type="pres">
      <dgm:prSet presAssocID="{B8F6C603-DF95-42A0-AE6D-B6177C61EC5D}" presName="text_7" presStyleLbl="node1" presStyleIdx="6" presStyleCnt="7">
        <dgm:presLayoutVars>
          <dgm:bulletEnabled val="1"/>
        </dgm:presLayoutVars>
      </dgm:prSet>
      <dgm:spPr/>
      <dgm:t>
        <a:bodyPr/>
        <a:lstStyle/>
        <a:p>
          <a:endParaRPr lang="en-GB"/>
        </a:p>
      </dgm:t>
    </dgm:pt>
    <dgm:pt modelId="{7A97F47E-5352-4EE9-BEB1-F11D0CE58806}" type="pres">
      <dgm:prSet presAssocID="{B8F6C603-DF95-42A0-AE6D-B6177C61EC5D}" presName="accent_7" presStyleCnt="0"/>
      <dgm:spPr/>
    </dgm:pt>
    <dgm:pt modelId="{57E44E06-0674-49E5-90CC-64419A8DFF96}" type="pres">
      <dgm:prSet presAssocID="{B8F6C603-DF95-42A0-AE6D-B6177C61EC5D}" presName="accentRepeatNode" presStyleLbl="solidFgAcc1" presStyleIdx="6" presStyleCnt="7"/>
      <dgm:spPr>
        <a:solidFill>
          <a:srgbClr val="EBE45F"/>
        </a:solidFill>
        <a:ln>
          <a:solidFill>
            <a:srgbClr val="EBE45F"/>
          </a:solidFill>
        </a:ln>
      </dgm:spPr>
    </dgm:pt>
  </dgm:ptLst>
  <dgm:cxnLst>
    <dgm:cxn modelId="{2703A913-6FCD-4B27-8613-3A657AF616E8}" type="presOf" srcId="{AC352EF5-2EDC-4CF2-A1A4-0949B47104F4}" destId="{BE88B988-4600-4EA2-8C09-6C381411A454}" srcOrd="0" destOrd="0" presId="urn:microsoft.com/office/officeart/2008/layout/VerticalCurvedList"/>
    <dgm:cxn modelId="{B13684BF-2440-48EA-857B-D599938981BC}" type="presOf" srcId="{64773DA6-37AF-4CC4-AA11-CEEE7A17C923}" destId="{90CD345A-9E56-446B-A239-C4EB9DF5E527}" srcOrd="0" destOrd="0" presId="urn:microsoft.com/office/officeart/2008/layout/VerticalCurvedList"/>
    <dgm:cxn modelId="{A33E4DEB-AFBF-4E0B-888F-61BA5BB9ABB6}" srcId="{CC21B3EB-11D2-4DCC-B694-001C75E2B5FF}" destId="{73B0DEEC-1310-47BC-9DED-EF2FD0828183}" srcOrd="4" destOrd="0" parTransId="{A9B69FCA-34EB-47AB-9C49-69754C514B1D}" sibTransId="{65F1CC42-625F-4B78-9BCE-F757791B96BA}"/>
    <dgm:cxn modelId="{045B152D-898F-4CC5-B96B-5ABB43467B7C}" srcId="{CC21B3EB-11D2-4DCC-B694-001C75E2B5FF}" destId="{28B1D7A4-8F98-486A-9F5D-C8F6459A2129}" srcOrd="1" destOrd="0" parTransId="{C69370B7-C09A-482A-A3D2-FD82AFDCD3EC}" sibTransId="{B392E432-64A8-4903-BDDE-D29D636D1E48}"/>
    <dgm:cxn modelId="{25C9040D-0940-4B20-919F-7EC88BD5B949}" srcId="{CC21B3EB-11D2-4DCC-B694-001C75E2B5FF}" destId="{B8F6C603-DF95-42A0-AE6D-B6177C61EC5D}" srcOrd="6" destOrd="0" parTransId="{F290210C-2AF2-4A29-AE8B-13352B0F7E8A}" sibTransId="{030488EE-BF70-4170-AF1D-B46EE54D07DB}"/>
    <dgm:cxn modelId="{F0EAE40B-55D7-44A6-83AA-2AFA0722D657}" type="presOf" srcId="{28B1D7A4-8F98-486A-9F5D-C8F6459A2129}" destId="{0A2B029D-4D3B-4C46-AB6C-071708AE9F3C}" srcOrd="0" destOrd="0" presId="urn:microsoft.com/office/officeart/2008/layout/VerticalCurvedList"/>
    <dgm:cxn modelId="{63F2DAB3-40F5-414D-87A6-C9354396E3F1}" type="presOf" srcId="{CC21B3EB-11D2-4DCC-B694-001C75E2B5FF}" destId="{98C4B39B-6358-4733-8186-CE771438846D}" srcOrd="0" destOrd="0" presId="urn:microsoft.com/office/officeart/2008/layout/VerticalCurvedList"/>
    <dgm:cxn modelId="{41854CC6-9A48-4FA6-AB31-E967AF98AD6C}" srcId="{CC21B3EB-11D2-4DCC-B694-001C75E2B5FF}" destId="{985E3D10-82DB-41A7-B237-A582B3EC1805}" srcOrd="0" destOrd="0" parTransId="{CBF3C634-6FC8-4334-B563-BB1795E94C84}" sibTransId="{AC352EF5-2EDC-4CF2-A1A4-0949B47104F4}"/>
    <dgm:cxn modelId="{13BA6238-56FB-42D9-8B9C-C787AF3E967C}" srcId="{CC21B3EB-11D2-4DCC-B694-001C75E2B5FF}" destId="{4347F25B-3269-4D32-83C6-5A71A6A8DA46}" srcOrd="3" destOrd="0" parTransId="{18086D2F-14C4-418E-8B65-4D9032DE1028}" sibTransId="{F71BA8DA-2EEC-4ECD-9718-4DC95AFE8BED}"/>
    <dgm:cxn modelId="{6723BA80-D4BB-435F-8667-F665BE393AA3}" type="presOf" srcId="{3B1AB6AB-A8A8-4E2C-BE03-70841F78832F}" destId="{1C7A13B7-7872-4ABD-9A04-13805F34C5A6}" srcOrd="0" destOrd="0" presId="urn:microsoft.com/office/officeart/2008/layout/VerticalCurvedList"/>
    <dgm:cxn modelId="{FD95AD6B-46A7-4A61-ABD3-3DB747072CFB}" type="presOf" srcId="{B8F6C603-DF95-42A0-AE6D-B6177C61EC5D}" destId="{74E19B40-B87A-4D36-BE64-5358A4733FBC}" srcOrd="0" destOrd="0" presId="urn:microsoft.com/office/officeart/2008/layout/VerticalCurvedList"/>
    <dgm:cxn modelId="{A40FA8E3-92EE-4FF4-B90C-D4E1C15D25F5}" type="presOf" srcId="{73B0DEEC-1310-47BC-9DED-EF2FD0828183}" destId="{04764EAF-35BD-4EEB-90E2-E1494F1A9111}" srcOrd="0" destOrd="0" presId="urn:microsoft.com/office/officeart/2008/layout/VerticalCurvedList"/>
    <dgm:cxn modelId="{11017671-C4DC-4EF7-BA6A-C8FDC58A27B8}" srcId="{CC21B3EB-11D2-4DCC-B694-001C75E2B5FF}" destId="{3B1AB6AB-A8A8-4E2C-BE03-70841F78832F}" srcOrd="5" destOrd="0" parTransId="{6A0E0000-8C26-46E6-A05E-66FA0F3E5C56}" sibTransId="{AD8E038F-1E6F-432F-BCF8-34D44A2CE7BD}"/>
    <dgm:cxn modelId="{AB6AD7E3-EF63-4F67-A7BA-EF2F7F87BE17}" srcId="{CC21B3EB-11D2-4DCC-B694-001C75E2B5FF}" destId="{64773DA6-37AF-4CC4-AA11-CEEE7A17C923}" srcOrd="2" destOrd="0" parTransId="{04738AD8-0622-4674-8E7D-8FEA8CF922B8}" sibTransId="{C0F608FF-4CFF-4911-A826-3DE3CF15B0F6}"/>
    <dgm:cxn modelId="{90F2113B-FADB-4E1C-86ED-7AADEBB204DB}" type="presOf" srcId="{985E3D10-82DB-41A7-B237-A582B3EC1805}" destId="{F8BA2088-FACD-4B03-878D-7978B88F88B3}" srcOrd="0" destOrd="0" presId="urn:microsoft.com/office/officeart/2008/layout/VerticalCurvedList"/>
    <dgm:cxn modelId="{68DFDF65-32AF-4230-87B9-E48B40C25E5A}" type="presOf" srcId="{4347F25B-3269-4D32-83C6-5A71A6A8DA46}" destId="{425E7336-92F1-46C8-AB83-1B1FA679F3C5}" srcOrd="0" destOrd="0" presId="urn:microsoft.com/office/officeart/2008/layout/VerticalCurvedList"/>
    <dgm:cxn modelId="{F9FE2F28-8EAC-4DC8-825A-F31F26A66772}" type="presParOf" srcId="{98C4B39B-6358-4733-8186-CE771438846D}" destId="{33AC0589-8AE1-4717-88FE-B21D38C19318}" srcOrd="0" destOrd="0" presId="urn:microsoft.com/office/officeart/2008/layout/VerticalCurvedList"/>
    <dgm:cxn modelId="{FE61C973-FAAE-4408-B0C5-6739087705F2}" type="presParOf" srcId="{33AC0589-8AE1-4717-88FE-B21D38C19318}" destId="{0B424D53-4316-4557-9DCC-EDF462C330B8}" srcOrd="0" destOrd="0" presId="urn:microsoft.com/office/officeart/2008/layout/VerticalCurvedList"/>
    <dgm:cxn modelId="{2F7D4B68-2F63-47A3-A1AA-67A083CAE631}" type="presParOf" srcId="{0B424D53-4316-4557-9DCC-EDF462C330B8}" destId="{A668DD44-5902-4E90-A2CC-E29C0E1C3420}" srcOrd="0" destOrd="0" presId="urn:microsoft.com/office/officeart/2008/layout/VerticalCurvedList"/>
    <dgm:cxn modelId="{CFBCA9B1-A190-46CD-B2B6-041B027DAA11}" type="presParOf" srcId="{0B424D53-4316-4557-9DCC-EDF462C330B8}" destId="{BE88B988-4600-4EA2-8C09-6C381411A454}" srcOrd="1" destOrd="0" presId="urn:microsoft.com/office/officeart/2008/layout/VerticalCurvedList"/>
    <dgm:cxn modelId="{BC180EDC-91ED-41E8-A722-20A4C06A3258}" type="presParOf" srcId="{0B424D53-4316-4557-9DCC-EDF462C330B8}" destId="{D81BE710-4D71-41E5-9E18-58AA20D3C0AA}" srcOrd="2" destOrd="0" presId="urn:microsoft.com/office/officeart/2008/layout/VerticalCurvedList"/>
    <dgm:cxn modelId="{6E442753-E2ED-45A9-8D27-C45D149268DC}" type="presParOf" srcId="{0B424D53-4316-4557-9DCC-EDF462C330B8}" destId="{28BED81F-4AA1-4FE4-82B6-BF396F664868}" srcOrd="3" destOrd="0" presId="urn:microsoft.com/office/officeart/2008/layout/VerticalCurvedList"/>
    <dgm:cxn modelId="{E7BAF272-2FC7-4AD5-8983-70B4ED4E480D}" type="presParOf" srcId="{33AC0589-8AE1-4717-88FE-B21D38C19318}" destId="{F8BA2088-FACD-4B03-878D-7978B88F88B3}" srcOrd="1" destOrd="0" presId="urn:microsoft.com/office/officeart/2008/layout/VerticalCurvedList"/>
    <dgm:cxn modelId="{D66EC287-2CC6-41DB-9484-FD41CBBEC47C}" type="presParOf" srcId="{33AC0589-8AE1-4717-88FE-B21D38C19318}" destId="{FA8F73C4-0F2F-4759-8E2C-4AC0F0E9B5DB}" srcOrd="2" destOrd="0" presId="urn:microsoft.com/office/officeart/2008/layout/VerticalCurvedList"/>
    <dgm:cxn modelId="{63D3F0BA-CE0C-4717-824F-FEA4B9DDECBC}" type="presParOf" srcId="{FA8F73C4-0F2F-4759-8E2C-4AC0F0E9B5DB}" destId="{8B86789A-D96E-4B4F-92F0-409CB70C1610}" srcOrd="0" destOrd="0" presId="urn:microsoft.com/office/officeart/2008/layout/VerticalCurvedList"/>
    <dgm:cxn modelId="{5318246F-C749-4B7D-97D5-43597B6058DB}" type="presParOf" srcId="{33AC0589-8AE1-4717-88FE-B21D38C19318}" destId="{0A2B029D-4D3B-4C46-AB6C-071708AE9F3C}" srcOrd="3" destOrd="0" presId="urn:microsoft.com/office/officeart/2008/layout/VerticalCurvedList"/>
    <dgm:cxn modelId="{E6723FC6-15E6-406B-87EE-F40A7641CD8C}" type="presParOf" srcId="{33AC0589-8AE1-4717-88FE-B21D38C19318}" destId="{3D29C3A6-67AF-4CD5-A692-5FCF9296E721}" srcOrd="4" destOrd="0" presId="urn:microsoft.com/office/officeart/2008/layout/VerticalCurvedList"/>
    <dgm:cxn modelId="{A5A183BB-19E3-4250-9B4F-3DAE7378F9B9}" type="presParOf" srcId="{3D29C3A6-67AF-4CD5-A692-5FCF9296E721}" destId="{DD861A2E-A663-4D49-8D8D-96423AA6B745}" srcOrd="0" destOrd="0" presId="urn:microsoft.com/office/officeart/2008/layout/VerticalCurvedList"/>
    <dgm:cxn modelId="{74DD420E-14A8-4A1A-AD79-F2D6FE27CC88}" type="presParOf" srcId="{33AC0589-8AE1-4717-88FE-B21D38C19318}" destId="{90CD345A-9E56-446B-A239-C4EB9DF5E527}" srcOrd="5" destOrd="0" presId="urn:microsoft.com/office/officeart/2008/layout/VerticalCurvedList"/>
    <dgm:cxn modelId="{4BFBA02E-BE54-482D-AC43-ADC7BDC2F187}" type="presParOf" srcId="{33AC0589-8AE1-4717-88FE-B21D38C19318}" destId="{EA99D4FE-02BB-4ECB-9004-9A6C6832D39B}" srcOrd="6" destOrd="0" presId="urn:microsoft.com/office/officeart/2008/layout/VerticalCurvedList"/>
    <dgm:cxn modelId="{49271C8B-F6F9-4E8C-9A48-9D7A518C5CA5}" type="presParOf" srcId="{EA99D4FE-02BB-4ECB-9004-9A6C6832D39B}" destId="{400EABC0-B9ED-4FC6-AA0A-F84E1C63644A}" srcOrd="0" destOrd="0" presId="urn:microsoft.com/office/officeart/2008/layout/VerticalCurvedList"/>
    <dgm:cxn modelId="{C57338FC-A574-4BA7-B7FB-B0F849540B58}" type="presParOf" srcId="{33AC0589-8AE1-4717-88FE-B21D38C19318}" destId="{425E7336-92F1-46C8-AB83-1B1FA679F3C5}" srcOrd="7" destOrd="0" presId="urn:microsoft.com/office/officeart/2008/layout/VerticalCurvedList"/>
    <dgm:cxn modelId="{A38CB42C-D5E2-484B-B455-DD55C2E67E14}" type="presParOf" srcId="{33AC0589-8AE1-4717-88FE-B21D38C19318}" destId="{82B24B47-53B9-4D86-ABB6-39BA4E6FEE09}" srcOrd="8" destOrd="0" presId="urn:microsoft.com/office/officeart/2008/layout/VerticalCurvedList"/>
    <dgm:cxn modelId="{ABFBFFCA-24BE-44CB-BD68-C61CA910F059}" type="presParOf" srcId="{82B24B47-53B9-4D86-ABB6-39BA4E6FEE09}" destId="{E7711117-BAC7-4528-8207-F422AF94EF8A}" srcOrd="0" destOrd="0" presId="urn:microsoft.com/office/officeart/2008/layout/VerticalCurvedList"/>
    <dgm:cxn modelId="{E6E99ED1-7F1A-4A45-9F0B-86DC837FB137}" type="presParOf" srcId="{33AC0589-8AE1-4717-88FE-B21D38C19318}" destId="{04764EAF-35BD-4EEB-90E2-E1494F1A9111}" srcOrd="9" destOrd="0" presId="urn:microsoft.com/office/officeart/2008/layout/VerticalCurvedList"/>
    <dgm:cxn modelId="{A90A9900-AB08-456D-A6E9-8CCA9927DD7E}" type="presParOf" srcId="{33AC0589-8AE1-4717-88FE-B21D38C19318}" destId="{247373C6-95F3-477A-AB03-06E8196A343B}" srcOrd="10" destOrd="0" presId="urn:microsoft.com/office/officeart/2008/layout/VerticalCurvedList"/>
    <dgm:cxn modelId="{88B215B4-B1F6-42E0-8C6A-29FA2BEB15B6}" type="presParOf" srcId="{247373C6-95F3-477A-AB03-06E8196A343B}" destId="{5CD5FB30-08E2-40D1-9883-057CE5A85EAA}" srcOrd="0" destOrd="0" presId="urn:microsoft.com/office/officeart/2008/layout/VerticalCurvedList"/>
    <dgm:cxn modelId="{9692AAEE-0D86-455F-AE0A-1698EDE33540}" type="presParOf" srcId="{33AC0589-8AE1-4717-88FE-B21D38C19318}" destId="{1C7A13B7-7872-4ABD-9A04-13805F34C5A6}" srcOrd="11" destOrd="0" presId="urn:microsoft.com/office/officeart/2008/layout/VerticalCurvedList"/>
    <dgm:cxn modelId="{157E27AE-11D0-49E3-8B7D-015AE06B88BD}" type="presParOf" srcId="{33AC0589-8AE1-4717-88FE-B21D38C19318}" destId="{F901FB4F-4E77-4AFF-847E-B53858DABE7F}" srcOrd="12" destOrd="0" presId="urn:microsoft.com/office/officeart/2008/layout/VerticalCurvedList"/>
    <dgm:cxn modelId="{2D2D2708-1943-4892-89B2-6ECF00BCF46D}" type="presParOf" srcId="{F901FB4F-4E77-4AFF-847E-B53858DABE7F}" destId="{5EEE1667-E6A8-47C5-A299-47E7A86B7C14}" srcOrd="0" destOrd="0" presId="urn:microsoft.com/office/officeart/2008/layout/VerticalCurvedList"/>
    <dgm:cxn modelId="{C2343101-7251-4C64-BB2A-EA92E3805617}" type="presParOf" srcId="{33AC0589-8AE1-4717-88FE-B21D38C19318}" destId="{74E19B40-B87A-4D36-BE64-5358A4733FBC}" srcOrd="13" destOrd="0" presId="urn:microsoft.com/office/officeart/2008/layout/VerticalCurvedList"/>
    <dgm:cxn modelId="{DC71AB29-E30A-4C54-8FB1-BD44C93169AE}" type="presParOf" srcId="{33AC0589-8AE1-4717-88FE-B21D38C19318}" destId="{7A97F47E-5352-4EE9-BEB1-F11D0CE58806}" srcOrd="14" destOrd="0" presId="urn:microsoft.com/office/officeart/2008/layout/VerticalCurvedList"/>
    <dgm:cxn modelId="{F4ABF043-93D7-4A66-9DD9-5A8352A83A8E}" type="presParOf" srcId="{7A97F47E-5352-4EE9-BEB1-F11D0CE58806}" destId="{57E44E06-0674-49E5-90CC-64419A8DFF96}"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a:ext uri="{C62137D5-CB1D-491B-B009-E17868A290BF}">
      <dgm14:recolorImg xmlns:dgm14="http://schemas.microsoft.com/office/drawing/2010/diagram" xmlns="" val="1"/>
    </a:ext>
  </dgm:extLst>
</dgm:dataModel>
</file>

<file path=ppt/diagrams/data16.xml><?xml version="1.0" encoding="utf-8"?>
<dgm:dataModel xmlns:dgm="http://schemas.openxmlformats.org/drawingml/2006/diagram" xmlns:a="http://schemas.openxmlformats.org/drawingml/2006/main">
  <dgm:ptLst>
    <dgm:pt modelId="{ED6A1FA4-986A-43A3-87F8-D184A07FBC5F}" type="doc">
      <dgm:prSet loTypeId="urn:microsoft.com/office/officeart/2005/8/layout/default#14" loCatId="list" qsTypeId="urn:microsoft.com/office/officeart/2005/8/quickstyle/simple1" qsCatId="simple" csTypeId="urn:microsoft.com/office/officeart/2005/8/colors/accent3_1" csCatId="accent3" phldr="1"/>
      <dgm:spPr/>
      <dgm:t>
        <a:bodyPr/>
        <a:lstStyle/>
        <a:p>
          <a:endParaRPr lang="en-GB"/>
        </a:p>
      </dgm:t>
    </dgm:pt>
    <dgm:pt modelId="{879498BC-895B-423A-8367-3A5BFDF8D7B1}">
      <dgm:prSet phldrT="[Text]"/>
      <dgm:spPr>
        <a:ln>
          <a:solidFill>
            <a:srgbClr val="EBE45F"/>
          </a:solidFill>
        </a:ln>
      </dgm:spPr>
      <dgm:t>
        <a:bodyPr/>
        <a:lstStyle/>
        <a:p>
          <a:r>
            <a:rPr lang="en-GB" dirty="0" smtClean="0"/>
            <a:t>Promotion and protection of the rights and welfare of women, children, the elderly and persons with disabilities</a:t>
          </a:r>
          <a:endParaRPr lang="en-GB" dirty="0"/>
        </a:p>
      </dgm:t>
    </dgm:pt>
    <dgm:pt modelId="{C5B8F940-6DD4-46EC-B164-6008D6304C7B}" type="parTrans" cxnId="{771E4355-DAD5-41EE-A97F-304360912A4F}">
      <dgm:prSet/>
      <dgm:spPr/>
      <dgm:t>
        <a:bodyPr/>
        <a:lstStyle/>
        <a:p>
          <a:endParaRPr lang="en-GB"/>
        </a:p>
      </dgm:t>
    </dgm:pt>
    <dgm:pt modelId="{B4989381-16E3-40B9-99A6-A9169201D843}" type="sibTrans" cxnId="{771E4355-DAD5-41EE-A97F-304360912A4F}">
      <dgm:prSet/>
      <dgm:spPr>
        <a:ln>
          <a:solidFill>
            <a:srgbClr val="EBE45F"/>
          </a:solidFill>
        </a:ln>
      </dgm:spPr>
      <dgm:t>
        <a:bodyPr/>
        <a:lstStyle/>
        <a:p>
          <a:endParaRPr lang="en-GB"/>
        </a:p>
      </dgm:t>
    </dgm:pt>
    <dgm:pt modelId="{D563CAAC-93CB-40C4-8B27-459FE1A64FE2}">
      <dgm:prSet/>
      <dgm:spPr>
        <a:ln>
          <a:solidFill>
            <a:srgbClr val="EBE45F"/>
          </a:solidFill>
        </a:ln>
      </dgm:spPr>
      <dgm:t>
        <a:bodyPr/>
        <a:lstStyle/>
        <a:p>
          <a:r>
            <a:rPr lang="en-GB" smtClean="0"/>
            <a:t>Protection and promotion of the rights of migrant workers</a:t>
          </a:r>
          <a:endParaRPr lang="en-GB" dirty="0" smtClean="0"/>
        </a:p>
      </dgm:t>
    </dgm:pt>
    <dgm:pt modelId="{FB6DBC37-855C-46F2-8A54-7123ED92D9BA}" type="parTrans" cxnId="{500E4FF6-B1A6-4A11-8D27-0368E67CA634}">
      <dgm:prSet/>
      <dgm:spPr/>
      <dgm:t>
        <a:bodyPr/>
        <a:lstStyle/>
        <a:p>
          <a:endParaRPr lang="en-GB"/>
        </a:p>
      </dgm:t>
    </dgm:pt>
    <dgm:pt modelId="{D0FBEAF1-ABF6-4B96-8CF2-AF4D37927348}" type="sibTrans" cxnId="{500E4FF6-B1A6-4A11-8D27-0368E67CA634}">
      <dgm:prSet/>
      <dgm:spPr/>
      <dgm:t>
        <a:bodyPr/>
        <a:lstStyle/>
        <a:p>
          <a:endParaRPr lang="en-GB"/>
        </a:p>
      </dgm:t>
    </dgm:pt>
    <dgm:pt modelId="{188D1EB3-F43D-4E37-A4D3-CD88F2B8AC1E}">
      <dgm:prSet/>
      <dgm:spPr>
        <a:ln>
          <a:solidFill>
            <a:srgbClr val="EBE45F"/>
          </a:solidFill>
        </a:ln>
      </dgm:spPr>
      <dgm:t>
        <a:bodyPr/>
        <a:lstStyle/>
        <a:p>
          <a:r>
            <a:rPr lang="en-GB" smtClean="0"/>
            <a:t>Promoting corporate social responsibility (CSR)</a:t>
          </a:r>
          <a:endParaRPr lang="en-GB" dirty="0"/>
        </a:p>
      </dgm:t>
    </dgm:pt>
    <dgm:pt modelId="{701E4944-74FE-459F-B646-E4FE319C8EF0}" type="parTrans" cxnId="{1D3CAB09-B21F-4B02-93D6-5D8271CAB8F3}">
      <dgm:prSet/>
      <dgm:spPr/>
      <dgm:t>
        <a:bodyPr/>
        <a:lstStyle/>
        <a:p>
          <a:endParaRPr lang="en-GB"/>
        </a:p>
      </dgm:t>
    </dgm:pt>
    <dgm:pt modelId="{C96B2085-9A4E-4A05-9338-68C2759AEECC}" type="sibTrans" cxnId="{1D3CAB09-B21F-4B02-93D6-5D8271CAB8F3}">
      <dgm:prSet/>
      <dgm:spPr/>
      <dgm:t>
        <a:bodyPr/>
        <a:lstStyle/>
        <a:p>
          <a:endParaRPr lang="en-GB"/>
        </a:p>
      </dgm:t>
    </dgm:pt>
    <dgm:pt modelId="{CE1341B2-CAB3-4ABB-8144-6E418B4FFE82}" type="pres">
      <dgm:prSet presAssocID="{ED6A1FA4-986A-43A3-87F8-D184A07FBC5F}" presName="diagram" presStyleCnt="0">
        <dgm:presLayoutVars>
          <dgm:dir/>
          <dgm:resizeHandles val="exact"/>
        </dgm:presLayoutVars>
      </dgm:prSet>
      <dgm:spPr/>
      <dgm:t>
        <a:bodyPr/>
        <a:lstStyle/>
        <a:p>
          <a:endParaRPr lang="en-GB"/>
        </a:p>
      </dgm:t>
    </dgm:pt>
    <dgm:pt modelId="{176EBBFA-7279-4A3B-A121-66BB5D37F1DB}" type="pres">
      <dgm:prSet presAssocID="{879498BC-895B-423A-8367-3A5BFDF8D7B1}" presName="node" presStyleLbl="node1" presStyleIdx="0" presStyleCnt="3">
        <dgm:presLayoutVars>
          <dgm:bulletEnabled val="1"/>
        </dgm:presLayoutVars>
      </dgm:prSet>
      <dgm:spPr/>
      <dgm:t>
        <a:bodyPr/>
        <a:lstStyle/>
        <a:p>
          <a:endParaRPr lang="en-GB"/>
        </a:p>
      </dgm:t>
    </dgm:pt>
    <dgm:pt modelId="{C87CC527-B0F3-4E60-A0AE-43EB581032F7}" type="pres">
      <dgm:prSet presAssocID="{B4989381-16E3-40B9-99A6-A9169201D843}" presName="sibTrans" presStyleCnt="0"/>
      <dgm:spPr/>
    </dgm:pt>
    <dgm:pt modelId="{0CF77617-F8AB-45ED-99A0-EACFED77CAB6}" type="pres">
      <dgm:prSet presAssocID="{D563CAAC-93CB-40C4-8B27-459FE1A64FE2}" presName="node" presStyleLbl="node1" presStyleIdx="1" presStyleCnt="3">
        <dgm:presLayoutVars>
          <dgm:bulletEnabled val="1"/>
        </dgm:presLayoutVars>
      </dgm:prSet>
      <dgm:spPr/>
      <dgm:t>
        <a:bodyPr/>
        <a:lstStyle/>
        <a:p>
          <a:endParaRPr lang="en-GB"/>
        </a:p>
      </dgm:t>
    </dgm:pt>
    <dgm:pt modelId="{6B102AB8-EC3E-4BFD-8DDD-85C2ECFE0EB3}" type="pres">
      <dgm:prSet presAssocID="{D0FBEAF1-ABF6-4B96-8CF2-AF4D37927348}" presName="sibTrans" presStyleCnt="0"/>
      <dgm:spPr/>
    </dgm:pt>
    <dgm:pt modelId="{3EE8A589-7C06-4FA6-95F0-5FF84316508A}" type="pres">
      <dgm:prSet presAssocID="{188D1EB3-F43D-4E37-A4D3-CD88F2B8AC1E}" presName="node" presStyleLbl="node1" presStyleIdx="2" presStyleCnt="3">
        <dgm:presLayoutVars>
          <dgm:bulletEnabled val="1"/>
        </dgm:presLayoutVars>
      </dgm:prSet>
      <dgm:spPr/>
      <dgm:t>
        <a:bodyPr/>
        <a:lstStyle/>
        <a:p>
          <a:endParaRPr lang="en-GB"/>
        </a:p>
      </dgm:t>
    </dgm:pt>
  </dgm:ptLst>
  <dgm:cxnLst>
    <dgm:cxn modelId="{D0892FD1-7887-42A6-AB2A-E4617D5088C8}" type="presOf" srcId="{ED6A1FA4-986A-43A3-87F8-D184A07FBC5F}" destId="{CE1341B2-CAB3-4ABB-8144-6E418B4FFE82}" srcOrd="0" destOrd="0" presId="urn:microsoft.com/office/officeart/2005/8/layout/default#14"/>
    <dgm:cxn modelId="{DC212560-D73F-4CE4-BA7C-2BC1DD059FAB}" type="presOf" srcId="{D563CAAC-93CB-40C4-8B27-459FE1A64FE2}" destId="{0CF77617-F8AB-45ED-99A0-EACFED77CAB6}" srcOrd="0" destOrd="0" presId="urn:microsoft.com/office/officeart/2005/8/layout/default#14"/>
    <dgm:cxn modelId="{1D3CAB09-B21F-4B02-93D6-5D8271CAB8F3}" srcId="{ED6A1FA4-986A-43A3-87F8-D184A07FBC5F}" destId="{188D1EB3-F43D-4E37-A4D3-CD88F2B8AC1E}" srcOrd="2" destOrd="0" parTransId="{701E4944-74FE-459F-B646-E4FE319C8EF0}" sibTransId="{C96B2085-9A4E-4A05-9338-68C2759AEECC}"/>
    <dgm:cxn modelId="{81A92B48-DBE7-45C3-A859-B18656870A9E}" type="presOf" srcId="{879498BC-895B-423A-8367-3A5BFDF8D7B1}" destId="{176EBBFA-7279-4A3B-A121-66BB5D37F1DB}" srcOrd="0" destOrd="0" presId="urn:microsoft.com/office/officeart/2005/8/layout/default#14"/>
    <dgm:cxn modelId="{500E4FF6-B1A6-4A11-8D27-0368E67CA634}" srcId="{ED6A1FA4-986A-43A3-87F8-D184A07FBC5F}" destId="{D563CAAC-93CB-40C4-8B27-459FE1A64FE2}" srcOrd="1" destOrd="0" parTransId="{FB6DBC37-855C-46F2-8A54-7123ED92D9BA}" sibTransId="{D0FBEAF1-ABF6-4B96-8CF2-AF4D37927348}"/>
    <dgm:cxn modelId="{CE33BB3D-47C5-4A16-8375-9FE1CD786F61}" type="presOf" srcId="{188D1EB3-F43D-4E37-A4D3-CD88F2B8AC1E}" destId="{3EE8A589-7C06-4FA6-95F0-5FF84316508A}" srcOrd="0" destOrd="0" presId="urn:microsoft.com/office/officeart/2005/8/layout/default#14"/>
    <dgm:cxn modelId="{771E4355-DAD5-41EE-A97F-304360912A4F}" srcId="{ED6A1FA4-986A-43A3-87F8-D184A07FBC5F}" destId="{879498BC-895B-423A-8367-3A5BFDF8D7B1}" srcOrd="0" destOrd="0" parTransId="{C5B8F940-6DD4-46EC-B164-6008D6304C7B}" sibTransId="{B4989381-16E3-40B9-99A6-A9169201D843}"/>
    <dgm:cxn modelId="{BF0C6787-B65A-4ED2-A16B-923DCC8BB8B9}" type="presParOf" srcId="{CE1341B2-CAB3-4ABB-8144-6E418B4FFE82}" destId="{176EBBFA-7279-4A3B-A121-66BB5D37F1DB}" srcOrd="0" destOrd="0" presId="urn:microsoft.com/office/officeart/2005/8/layout/default#14"/>
    <dgm:cxn modelId="{7A0CF1C2-245E-455A-94F5-3E5353B85AB2}" type="presParOf" srcId="{CE1341B2-CAB3-4ABB-8144-6E418B4FFE82}" destId="{C87CC527-B0F3-4E60-A0AE-43EB581032F7}" srcOrd="1" destOrd="0" presId="urn:microsoft.com/office/officeart/2005/8/layout/default#14"/>
    <dgm:cxn modelId="{5B593AAF-ECB4-4A2B-92EB-A57EF277B0F1}" type="presParOf" srcId="{CE1341B2-CAB3-4ABB-8144-6E418B4FFE82}" destId="{0CF77617-F8AB-45ED-99A0-EACFED77CAB6}" srcOrd="2" destOrd="0" presId="urn:microsoft.com/office/officeart/2005/8/layout/default#14"/>
    <dgm:cxn modelId="{6743DCEB-531A-449C-AEF1-F68408A653EC}" type="presParOf" srcId="{CE1341B2-CAB3-4ABB-8144-6E418B4FFE82}" destId="{6B102AB8-EC3E-4BFD-8DDD-85C2ECFE0EB3}" srcOrd="3" destOrd="0" presId="urn:microsoft.com/office/officeart/2005/8/layout/default#14"/>
    <dgm:cxn modelId="{6BB3BE99-6DAB-4666-A8EC-025B462C4388}" type="presParOf" srcId="{CE1341B2-CAB3-4ABB-8144-6E418B4FFE82}" destId="{3EE8A589-7C06-4FA6-95F0-5FF84316508A}" srcOrd="4" destOrd="0" presId="urn:microsoft.com/office/officeart/2005/8/layout/default#1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DF3A6B-EA62-4CEB-8CEE-2749D8887823}" type="doc">
      <dgm:prSet loTypeId="urn:microsoft.com/office/officeart/2005/8/layout/default#15" loCatId="list" qsTypeId="urn:microsoft.com/office/officeart/2005/8/quickstyle/simple1" qsCatId="simple" csTypeId="urn:microsoft.com/office/officeart/2005/8/colors/accent3_1" csCatId="accent3" phldr="1"/>
      <dgm:spPr/>
      <dgm:t>
        <a:bodyPr/>
        <a:lstStyle/>
        <a:p>
          <a:endParaRPr lang="en-GB"/>
        </a:p>
      </dgm:t>
    </dgm:pt>
    <dgm:pt modelId="{24A99B93-51D6-4871-9661-08BBA086A7A9}">
      <dgm:prSet phldrT="[Text]"/>
      <dgm:spPr>
        <a:ln>
          <a:solidFill>
            <a:srgbClr val="EBE45F"/>
          </a:solidFill>
        </a:ln>
      </dgm:spPr>
      <dgm:t>
        <a:bodyPr/>
        <a:lstStyle/>
        <a:p>
          <a:r>
            <a:rPr lang="en-GB" smtClean="0"/>
            <a:t>Trans-boundary environmental pollution</a:t>
          </a:r>
          <a:endParaRPr lang="en-GB"/>
        </a:p>
      </dgm:t>
    </dgm:pt>
    <dgm:pt modelId="{39732CC1-FD5C-4507-8125-2F924134B98B}" type="parTrans" cxnId="{848AF1B3-06B3-4AAE-8BB2-5F11684F308D}">
      <dgm:prSet/>
      <dgm:spPr/>
      <dgm:t>
        <a:bodyPr/>
        <a:lstStyle/>
        <a:p>
          <a:endParaRPr lang="en-GB"/>
        </a:p>
      </dgm:t>
    </dgm:pt>
    <dgm:pt modelId="{7CEEED87-C957-4A42-BFE1-39056E56A051}" type="sibTrans" cxnId="{848AF1B3-06B3-4AAE-8BB2-5F11684F308D}">
      <dgm:prSet/>
      <dgm:spPr/>
      <dgm:t>
        <a:bodyPr/>
        <a:lstStyle/>
        <a:p>
          <a:endParaRPr lang="en-GB"/>
        </a:p>
      </dgm:t>
    </dgm:pt>
    <dgm:pt modelId="{0124BA21-1755-4D09-9FBD-BAC2519A8999}">
      <dgm:prSet/>
      <dgm:spPr>
        <a:ln>
          <a:solidFill>
            <a:srgbClr val="EBE45F"/>
          </a:solidFill>
        </a:ln>
      </dgm:spPr>
      <dgm:t>
        <a:bodyPr/>
        <a:lstStyle/>
        <a:p>
          <a:r>
            <a:rPr lang="en-GB" smtClean="0"/>
            <a:t>Education and public participation</a:t>
          </a:r>
          <a:endParaRPr lang="en-US" dirty="0"/>
        </a:p>
      </dgm:t>
    </dgm:pt>
    <dgm:pt modelId="{8F72982F-8ED3-43CA-B9A5-004335E54941}" type="parTrans" cxnId="{327C7F41-566E-41F0-883D-F32574DB0CAB}">
      <dgm:prSet/>
      <dgm:spPr/>
      <dgm:t>
        <a:bodyPr/>
        <a:lstStyle/>
        <a:p>
          <a:endParaRPr lang="en-GB"/>
        </a:p>
      </dgm:t>
    </dgm:pt>
    <dgm:pt modelId="{2B9C9497-543A-4D07-BDFD-5E383D7F534B}" type="sibTrans" cxnId="{327C7F41-566E-41F0-883D-F32574DB0CAB}">
      <dgm:prSet/>
      <dgm:spPr/>
      <dgm:t>
        <a:bodyPr/>
        <a:lstStyle/>
        <a:p>
          <a:endParaRPr lang="en-GB"/>
        </a:p>
      </dgm:t>
    </dgm:pt>
    <dgm:pt modelId="{BEAC2FE6-D813-454D-AD12-8E3D29DFB135}">
      <dgm:prSet/>
      <dgm:spPr>
        <a:ln>
          <a:solidFill>
            <a:srgbClr val="EBE45F"/>
          </a:solidFill>
        </a:ln>
      </dgm:spPr>
      <dgm:t>
        <a:bodyPr/>
        <a:lstStyle/>
        <a:p>
          <a:r>
            <a:rPr lang="en-GB" dirty="0" smtClean="0"/>
            <a:t>Environmentally Sound Technology (EST)</a:t>
          </a:r>
          <a:endParaRPr lang="en-US" dirty="0"/>
        </a:p>
      </dgm:t>
    </dgm:pt>
    <dgm:pt modelId="{CEFEFFCA-078B-4564-A61E-96FF2CA57F56}" type="parTrans" cxnId="{7519C30B-4419-47BD-8CD0-5FB8FFFB321C}">
      <dgm:prSet/>
      <dgm:spPr/>
      <dgm:t>
        <a:bodyPr/>
        <a:lstStyle/>
        <a:p>
          <a:endParaRPr lang="en-GB"/>
        </a:p>
      </dgm:t>
    </dgm:pt>
    <dgm:pt modelId="{FF2215FD-A4E9-49EF-997B-C55EF82A4DBF}" type="sibTrans" cxnId="{7519C30B-4419-47BD-8CD0-5FB8FFFB321C}">
      <dgm:prSet/>
      <dgm:spPr/>
      <dgm:t>
        <a:bodyPr/>
        <a:lstStyle/>
        <a:p>
          <a:endParaRPr lang="en-GB"/>
        </a:p>
      </dgm:t>
    </dgm:pt>
    <dgm:pt modelId="{A494E67D-61C2-4DB0-8F77-6DD7F2764DBA}">
      <dgm:prSet/>
      <dgm:spPr>
        <a:ln>
          <a:solidFill>
            <a:srgbClr val="EBE45F"/>
          </a:solidFill>
        </a:ln>
      </dgm:spPr>
      <dgm:t>
        <a:bodyPr/>
        <a:lstStyle/>
        <a:p>
          <a:r>
            <a:rPr lang="en-GB" smtClean="0"/>
            <a:t>Policies and databases</a:t>
          </a:r>
          <a:endParaRPr lang="en-US" dirty="0"/>
        </a:p>
      </dgm:t>
    </dgm:pt>
    <dgm:pt modelId="{568E90D4-234E-46B8-9F6D-6E43A2ACFB87}" type="parTrans" cxnId="{5E090084-7CFF-43F5-84B7-549ED8481CE9}">
      <dgm:prSet/>
      <dgm:spPr/>
      <dgm:t>
        <a:bodyPr/>
        <a:lstStyle/>
        <a:p>
          <a:endParaRPr lang="en-GB"/>
        </a:p>
      </dgm:t>
    </dgm:pt>
    <dgm:pt modelId="{1B60778B-C0D3-47E0-9EBE-E64DDD69162B}" type="sibTrans" cxnId="{5E090084-7CFF-43F5-84B7-549ED8481CE9}">
      <dgm:prSet/>
      <dgm:spPr/>
      <dgm:t>
        <a:bodyPr/>
        <a:lstStyle/>
        <a:p>
          <a:endParaRPr lang="en-GB"/>
        </a:p>
      </dgm:t>
    </dgm:pt>
    <dgm:pt modelId="{8430261C-B353-483F-91D6-A70BBE01B1B9}">
      <dgm:prSet/>
      <dgm:spPr>
        <a:ln>
          <a:solidFill>
            <a:srgbClr val="EBE45F"/>
          </a:solidFill>
        </a:ln>
      </dgm:spPr>
      <dgm:t>
        <a:bodyPr/>
        <a:lstStyle/>
        <a:p>
          <a:r>
            <a:rPr lang="en-GB" dirty="0" smtClean="0"/>
            <a:t>Use of coastal </a:t>
          </a:r>
          <a:r>
            <a:rPr lang="id-ID" dirty="0" smtClean="0"/>
            <a:t>&amp; </a:t>
          </a:r>
          <a:r>
            <a:rPr lang="en-GB" dirty="0" smtClean="0"/>
            <a:t>marine environment</a:t>
          </a:r>
          <a:endParaRPr lang="en-US" dirty="0"/>
        </a:p>
      </dgm:t>
    </dgm:pt>
    <dgm:pt modelId="{3081241A-57AF-41A9-878F-E4FED4AEEDDA}" type="parTrans" cxnId="{F7185518-01E4-48A9-B995-E8DB173BCEC4}">
      <dgm:prSet/>
      <dgm:spPr/>
      <dgm:t>
        <a:bodyPr/>
        <a:lstStyle/>
        <a:p>
          <a:endParaRPr lang="en-GB"/>
        </a:p>
      </dgm:t>
    </dgm:pt>
    <dgm:pt modelId="{40DD20B6-24E3-4F53-A994-182FF8B808E8}" type="sibTrans" cxnId="{F7185518-01E4-48A9-B995-E8DB173BCEC4}">
      <dgm:prSet/>
      <dgm:spPr/>
      <dgm:t>
        <a:bodyPr/>
        <a:lstStyle/>
        <a:p>
          <a:endParaRPr lang="en-GB"/>
        </a:p>
      </dgm:t>
    </dgm:pt>
    <dgm:pt modelId="{F8162CEE-FF2B-4C81-BB2E-3E7DCC95A43F}">
      <dgm:prSet/>
      <dgm:spPr>
        <a:ln>
          <a:solidFill>
            <a:srgbClr val="EBE45F"/>
          </a:solidFill>
        </a:ln>
      </dgm:spPr>
      <dgm:t>
        <a:bodyPr/>
        <a:lstStyle/>
        <a:p>
          <a:r>
            <a:rPr lang="en-GB" smtClean="0"/>
            <a:t>Management of natural resources </a:t>
          </a:r>
          <a:r>
            <a:rPr lang="id-ID" smtClean="0"/>
            <a:t>&amp; </a:t>
          </a:r>
          <a:r>
            <a:rPr lang="en-US" smtClean="0"/>
            <a:t>b</a:t>
          </a:r>
          <a:r>
            <a:rPr lang="en-GB" smtClean="0"/>
            <a:t>iodiversity</a:t>
          </a:r>
          <a:endParaRPr lang="en-US" dirty="0"/>
        </a:p>
      </dgm:t>
    </dgm:pt>
    <dgm:pt modelId="{E07C6DFA-6C95-46F3-BE18-F3CD18069010}" type="parTrans" cxnId="{F2F9DD3B-4ACA-4539-A964-7BF0592AC5BC}">
      <dgm:prSet/>
      <dgm:spPr/>
      <dgm:t>
        <a:bodyPr/>
        <a:lstStyle/>
        <a:p>
          <a:endParaRPr lang="en-GB"/>
        </a:p>
      </dgm:t>
    </dgm:pt>
    <dgm:pt modelId="{D7A30EFB-1AB5-4D72-B8CE-97F3719BBE4F}" type="sibTrans" cxnId="{F2F9DD3B-4ACA-4539-A964-7BF0592AC5BC}">
      <dgm:prSet/>
      <dgm:spPr/>
      <dgm:t>
        <a:bodyPr/>
        <a:lstStyle/>
        <a:p>
          <a:endParaRPr lang="en-GB"/>
        </a:p>
      </dgm:t>
    </dgm:pt>
    <dgm:pt modelId="{D8B6AF27-B780-4F81-87DF-26A028645C80}">
      <dgm:prSet/>
      <dgm:spPr>
        <a:ln>
          <a:solidFill>
            <a:srgbClr val="EBE45F"/>
          </a:solidFill>
        </a:ln>
      </dgm:spPr>
      <dgm:t>
        <a:bodyPr/>
        <a:lstStyle/>
        <a:p>
          <a:r>
            <a:rPr lang="en-GB" smtClean="0"/>
            <a:t>Freshwater Resources</a:t>
          </a:r>
          <a:endParaRPr lang="en-US" dirty="0"/>
        </a:p>
      </dgm:t>
    </dgm:pt>
    <dgm:pt modelId="{010557C6-5FD9-463A-9A93-F3F4FE4434DF}" type="parTrans" cxnId="{A4B8797B-4699-49FB-8747-EE3C6AAA71BB}">
      <dgm:prSet/>
      <dgm:spPr/>
      <dgm:t>
        <a:bodyPr/>
        <a:lstStyle/>
        <a:p>
          <a:endParaRPr lang="en-GB"/>
        </a:p>
      </dgm:t>
    </dgm:pt>
    <dgm:pt modelId="{BBFEDF68-491C-45BF-B6A8-67233078508E}" type="sibTrans" cxnId="{A4B8797B-4699-49FB-8747-EE3C6AAA71BB}">
      <dgm:prSet/>
      <dgm:spPr/>
      <dgm:t>
        <a:bodyPr/>
        <a:lstStyle/>
        <a:p>
          <a:endParaRPr lang="en-GB"/>
        </a:p>
      </dgm:t>
    </dgm:pt>
    <dgm:pt modelId="{7C762C83-FA36-4EBC-A815-C2200662A40E}">
      <dgm:prSet/>
      <dgm:spPr>
        <a:ln>
          <a:solidFill>
            <a:srgbClr val="EBE45F"/>
          </a:solidFill>
        </a:ln>
      </dgm:spPr>
      <dgm:t>
        <a:bodyPr/>
        <a:lstStyle/>
        <a:p>
          <a:r>
            <a:rPr lang="en-GB" smtClean="0"/>
            <a:t>Climate Change</a:t>
          </a:r>
          <a:endParaRPr lang="en-US" dirty="0"/>
        </a:p>
      </dgm:t>
    </dgm:pt>
    <dgm:pt modelId="{97275EAA-72B0-4BB9-AB1C-31EDA8B3DC7D}" type="parTrans" cxnId="{0B4F0415-DA68-47F6-BA60-75E4CD541DFA}">
      <dgm:prSet/>
      <dgm:spPr/>
      <dgm:t>
        <a:bodyPr/>
        <a:lstStyle/>
        <a:p>
          <a:endParaRPr lang="en-GB"/>
        </a:p>
      </dgm:t>
    </dgm:pt>
    <dgm:pt modelId="{00765AC1-E953-447A-8695-1F1C659AB1F3}" type="sibTrans" cxnId="{0B4F0415-DA68-47F6-BA60-75E4CD541DFA}">
      <dgm:prSet/>
      <dgm:spPr/>
      <dgm:t>
        <a:bodyPr/>
        <a:lstStyle/>
        <a:p>
          <a:endParaRPr lang="en-GB"/>
        </a:p>
      </dgm:t>
    </dgm:pt>
    <dgm:pt modelId="{9C2C3B3C-D72D-403E-865E-ACCDC3E4B954}">
      <dgm:prSet/>
      <dgm:spPr>
        <a:ln>
          <a:solidFill>
            <a:srgbClr val="EBE45F"/>
          </a:solidFill>
        </a:ln>
      </dgm:spPr>
      <dgm:t>
        <a:bodyPr/>
        <a:lstStyle/>
        <a:p>
          <a:r>
            <a:rPr lang="en-GB" smtClean="0"/>
            <a:t>Sustainable Forest Management (SFM)</a:t>
          </a:r>
          <a:endParaRPr lang="en-US" dirty="0"/>
        </a:p>
      </dgm:t>
    </dgm:pt>
    <dgm:pt modelId="{8EFAED6C-1118-4CDE-A057-C46FACC7A95A}" type="parTrans" cxnId="{0972812E-0C0E-4754-9481-EE4C3BEFE05D}">
      <dgm:prSet/>
      <dgm:spPr/>
      <dgm:t>
        <a:bodyPr/>
        <a:lstStyle/>
        <a:p>
          <a:endParaRPr lang="en-GB"/>
        </a:p>
      </dgm:t>
    </dgm:pt>
    <dgm:pt modelId="{91A38CD2-742E-4746-ACB9-7C6A7C5AAD1B}" type="sibTrans" cxnId="{0972812E-0C0E-4754-9481-EE4C3BEFE05D}">
      <dgm:prSet/>
      <dgm:spPr/>
      <dgm:t>
        <a:bodyPr/>
        <a:lstStyle/>
        <a:p>
          <a:endParaRPr lang="en-GB"/>
        </a:p>
      </dgm:t>
    </dgm:pt>
    <dgm:pt modelId="{3283D7AB-43C6-41A3-B90A-5833FA3BC947}" type="pres">
      <dgm:prSet presAssocID="{70DF3A6B-EA62-4CEB-8CEE-2749D8887823}" presName="diagram" presStyleCnt="0">
        <dgm:presLayoutVars>
          <dgm:dir/>
          <dgm:resizeHandles val="exact"/>
        </dgm:presLayoutVars>
      </dgm:prSet>
      <dgm:spPr/>
      <dgm:t>
        <a:bodyPr/>
        <a:lstStyle/>
        <a:p>
          <a:endParaRPr lang="en-GB"/>
        </a:p>
      </dgm:t>
    </dgm:pt>
    <dgm:pt modelId="{147DC9E2-6B3D-4AEB-A084-E4200B38EF98}" type="pres">
      <dgm:prSet presAssocID="{24A99B93-51D6-4871-9661-08BBA086A7A9}" presName="node" presStyleLbl="node1" presStyleIdx="0" presStyleCnt="9">
        <dgm:presLayoutVars>
          <dgm:bulletEnabled val="1"/>
        </dgm:presLayoutVars>
      </dgm:prSet>
      <dgm:spPr/>
      <dgm:t>
        <a:bodyPr/>
        <a:lstStyle/>
        <a:p>
          <a:endParaRPr lang="en-GB"/>
        </a:p>
      </dgm:t>
    </dgm:pt>
    <dgm:pt modelId="{FE4C822E-635A-4DB8-A244-17585407D7A6}" type="pres">
      <dgm:prSet presAssocID="{7CEEED87-C957-4A42-BFE1-39056E56A051}" presName="sibTrans" presStyleCnt="0"/>
      <dgm:spPr/>
    </dgm:pt>
    <dgm:pt modelId="{AD8B8FDA-5A66-459F-A397-F3E3C6674F1E}" type="pres">
      <dgm:prSet presAssocID="{0124BA21-1755-4D09-9FBD-BAC2519A8999}" presName="node" presStyleLbl="node1" presStyleIdx="1" presStyleCnt="9">
        <dgm:presLayoutVars>
          <dgm:bulletEnabled val="1"/>
        </dgm:presLayoutVars>
      </dgm:prSet>
      <dgm:spPr/>
      <dgm:t>
        <a:bodyPr/>
        <a:lstStyle/>
        <a:p>
          <a:endParaRPr lang="en-GB"/>
        </a:p>
      </dgm:t>
    </dgm:pt>
    <dgm:pt modelId="{7DCA2427-6F83-4257-B69B-4D62CF4940F1}" type="pres">
      <dgm:prSet presAssocID="{2B9C9497-543A-4D07-BDFD-5E383D7F534B}" presName="sibTrans" presStyleCnt="0"/>
      <dgm:spPr/>
    </dgm:pt>
    <dgm:pt modelId="{11974BAC-6F51-4A1A-9FB0-851D436C7D35}" type="pres">
      <dgm:prSet presAssocID="{BEAC2FE6-D813-454D-AD12-8E3D29DFB135}" presName="node" presStyleLbl="node1" presStyleIdx="2" presStyleCnt="9">
        <dgm:presLayoutVars>
          <dgm:bulletEnabled val="1"/>
        </dgm:presLayoutVars>
      </dgm:prSet>
      <dgm:spPr/>
      <dgm:t>
        <a:bodyPr/>
        <a:lstStyle/>
        <a:p>
          <a:endParaRPr lang="en-GB"/>
        </a:p>
      </dgm:t>
    </dgm:pt>
    <dgm:pt modelId="{2D74287A-0F48-4B41-9DC8-84D740BE7C2F}" type="pres">
      <dgm:prSet presAssocID="{FF2215FD-A4E9-49EF-997B-C55EF82A4DBF}" presName="sibTrans" presStyleCnt="0"/>
      <dgm:spPr/>
    </dgm:pt>
    <dgm:pt modelId="{E030EE29-00C5-41D1-A58F-30A0055DB0CB}" type="pres">
      <dgm:prSet presAssocID="{A494E67D-61C2-4DB0-8F77-6DD7F2764DBA}" presName="node" presStyleLbl="node1" presStyleIdx="3" presStyleCnt="9">
        <dgm:presLayoutVars>
          <dgm:bulletEnabled val="1"/>
        </dgm:presLayoutVars>
      </dgm:prSet>
      <dgm:spPr/>
      <dgm:t>
        <a:bodyPr/>
        <a:lstStyle/>
        <a:p>
          <a:endParaRPr lang="en-GB"/>
        </a:p>
      </dgm:t>
    </dgm:pt>
    <dgm:pt modelId="{94E54B15-7BD8-4FA6-80FB-2B3C4EC6A9EF}" type="pres">
      <dgm:prSet presAssocID="{1B60778B-C0D3-47E0-9EBE-E64DDD69162B}" presName="sibTrans" presStyleCnt="0"/>
      <dgm:spPr/>
    </dgm:pt>
    <dgm:pt modelId="{5CD45C4C-8646-43BF-A7E4-8ECD1D6ABC64}" type="pres">
      <dgm:prSet presAssocID="{8430261C-B353-483F-91D6-A70BBE01B1B9}" presName="node" presStyleLbl="node1" presStyleIdx="4" presStyleCnt="9">
        <dgm:presLayoutVars>
          <dgm:bulletEnabled val="1"/>
        </dgm:presLayoutVars>
      </dgm:prSet>
      <dgm:spPr/>
      <dgm:t>
        <a:bodyPr/>
        <a:lstStyle/>
        <a:p>
          <a:endParaRPr lang="en-GB"/>
        </a:p>
      </dgm:t>
    </dgm:pt>
    <dgm:pt modelId="{4DBC1285-5F08-42D5-ACFA-D1E2A8953225}" type="pres">
      <dgm:prSet presAssocID="{40DD20B6-24E3-4F53-A994-182FF8B808E8}" presName="sibTrans" presStyleCnt="0"/>
      <dgm:spPr/>
    </dgm:pt>
    <dgm:pt modelId="{D295ED22-1AE3-4036-BC3A-DDAAE5D61565}" type="pres">
      <dgm:prSet presAssocID="{F8162CEE-FF2B-4C81-BB2E-3E7DCC95A43F}" presName="node" presStyleLbl="node1" presStyleIdx="5" presStyleCnt="9">
        <dgm:presLayoutVars>
          <dgm:bulletEnabled val="1"/>
        </dgm:presLayoutVars>
      </dgm:prSet>
      <dgm:spPr/>
      <dgm:t>
        <a:bodyPr/>
        <a:lstStyle/>
        <a:p>
          <a:endParaRPr lang="en-GB"/>
        </a:p>
      </dgm:t>
    </dgm:pt>
    <dgm:pt modelId="{A45FDD3B-9B08-4468-B1F6-F1D9D4D63BC2}" type="pres">
      <dgm:prSet presAssocID="{D7A30EFB-1AB5-4D72-B8CE-97F3719BBE4F}" presName="sibTrans" presStyleCnt="0"/>
      <dgm:spPr/>
    </dgm:pt>
    <dgm:pt modelId="{BE473A31-048E-4723-8DAE-71952D5E7DDF}" type="pres">
      <dgm:prSet presAssocID="{D8B6AF27-B780-4F81-87DF-26A028645C80}" presName="node" presStyleLbl="node1" presStyleIdx="6" presStyleCnt="9">
        <dgm:presLayoutVars>
          <dgm:bulletEnabled val="1"/>
        </dgm:presLayoutVars>
      </dgm:prSet>
      <dgm:spPr/>
      <dgm:t>
        <a:bodyPr/>
        <a:lstStyle/>
        <a:p>
          <a:endParaRPr lang="en-GB"/>
        </a:p>
      </dgm:t>
    </dgm:pt>
    <dgm:pt modelId="{2EF0C2C0-0C8A-47CD-A942-9D02CFA7FEFD}" type="pres">
      <dgm:prSet presAssocID="{BBFEDF68-491C-45BF-B6A8-67233078508E}" presName="sibTrans" presStyleCnt="0"/>
      <dgm:spPr/>
    </dgm:pt>
    <dgm:pt modelId="{D4100411-E210-4535-881B-C151E0C714EC}" type="pres">
      <dgm:prSet presAssocID="{7C762C83-FA36-4EBC-A815-C2200662A40E}" presName="node" presStyleLbl="node1" presStyleIdx="7" presStyleCnt="9">
        <dgm:presLayoutVars>
          <dgm:bulletEnabled val="1"/>
        </dgm:presLayoutVars>
      </dgm:prSet>
      <dgm:spPr/>
      <dgm:t>
        <a:bodyPr/>
        <a:lstStyle/>
        <a:p>
          <a:endParaRPr lang="en-GB"/>
        </a:p>
      </dgm:t>
    </dgm:pt>
    <dgm:pt modelId="{0C49FEDA-3786-41DE-B2B3-3E96B84FC212}" type="pres">
      <dgm:prSet presAssocID="{00765AC1-E953-447A-8695-1F1C659AB1F3}" presName="sibTrans" presStyleCnt="0"/>
      <dgm:spPr/>
    </dgm:pt>
    <dgm:pt modelId="{8D72EE24-EE6C-4D1B-9C75-19EA6684B757}" type="pres">
      <dgm:prSet presAssocID="{9C2C3B3C-D72D-403E-865E-ACCDC3E4B954}" presName="node" presStyleLbl="node1" presStyleIdx="8" presStyleCnt="9">
        <dgm:presLayoutVars>
          <dgm:bulletEnabled val="1"/>
        </dgm:presLayoutVars>
      </dgm:prSet>
      <dgm:spPr/>
      <dgm:t>
        <a:bodyPr/>
        <a:lstStyle/>
        <a:p>
          <a:endParaRPr lang="en-GB"/>
        </a:p>
      </dgm:t>
    </dgm:pt>
  </dgm:ptLst>
  <dgm:cxnLst>
    <dgm:cxn modelId="{5A50F954-3984-4678-AA5C-37201CFC56AE}" type="presOf" srcId="{A494E67D-61C2-4DB0-8F77-6DD7F2764DBA}" destId="{E030EE29-00C5-41D1-A58F-30A0055DB0CB}" srcOrd="0" destOrd="0" presId="urn:microsoft.com/office/officeart/2005/8/layout/default#15"/>
    <dgm:cxn modelId="{42884DC6-ABD5-4DA3-B153-715D528FDF4C}" type="presOf" srcId="{9C2C3B3C-D72D-403E-865E-ACCDC3E4B954}" destId="{8D72EE24-EE6C-4D1B-9C75-19EA6684B757}" srcOrd="0" destOrd="0" presId="urn:microsoft.com/office/officeart/2005/8/layout/default#15"/>
    <dgm:cxn modelId="{F2F9DD3B-4ACA-4539-A964-7BF0592AC5BC}" srcId="{70DF3A6B-EA62-4CEB-8CEE-2749D8887823}" destId="{F8162CEE-FF2B-4C81-BB2E-3E7DCC95A43F}" srcOrd="5" destOrd="0" parTransId="{E07C6DFA-6C95-46F3-BE18-F3CD18069010}" sibTransId="{D7A30EFB-1AB5-4D72-B8CE-97F3719BBE4F}"/>
    <dgm:cxn modelId="{0972812E-0C0E-4754-9481-EE4C3BEFE05D}" srcId="{70DF3A6B-EA62-4CEB-8CEE-2749D8887823}" destId="{9C2C3B3C-D72D-403E-865E-ACCDC3E4B954}" srcOrd="8" destOrd="0" parTransId="{8EFAED6C-1118-4CDE-A057-C46FACC7A95A}" sibTransId="{91A38CD2-742E-4746-ACB9-7C6A7C5AAD1B}"/>
    <dgm:cxn modelId="{16CC64C1-A471-422A-AB19-F958686A8C7F}" type="presOf" srcId="{70DF3A6B-EA62-4CEB-8CEE-2749D8887823}" destId="{3283D7AB-43C6-41A3-B90A-5833FA3BC947}" srcOrd="0" destOrd="0" presId="urn:microsoft.com/office/officeart/2005/8/layout/default#15"/>
    <dgm:cxn modelId="{F7185518-01E4-48A9-B995-E8DB173BCEC4}" srcId="{70DF3A6B-EA62-4CEB-8CEE-2749D8887823}" destId="{8430261C-B353-483F-91D6-A70BBE01B1B9}" srcOrd="4" destOrd="0" parTransId="{3081241A-57AF-41A9-878F-E4FED4AEEDDA}" sibTransId="{40DD20B6-24E3-4F53-A994-182FF8B808E8}"/>
    <dgm:cxn modelId="{848AF1B3-06B3-4AAE-8BB2-5F11684F308D}" srcId="{70DF3A6B-EA62-4CEB-8CEE-2749D8887823}" destId="{24A99B93-51D6-4871-9661-08BBA086A7A9}" srcOrd="0" destOrd="0" parTransId="{39732CC1-FD5C-4507-8125-2F924134B98B}" sibTransId="{7CEEED87-C957-4A42-BFE1-39056E56A051}"/>
    <dgm:cxn modelId="{A4B8797B-4699-49FB-8747-EE3C6AAA71BB}" srcId="{70DF3A6B-EA62-4CEB-8CEE-2749D8887823}" destId="{D8B6AF27-B780-4F81-87DF-26A028645C80}" srcOrd="6" destOrd="0" parTransId="{010557C6-5FD9-463A-9A93-F3F4FE4434DF}" sibTransId="{BBFEDF68-491C-45BF-B6A8-67233078508E}"/>
    <dgm:cxn modelId="{7519C30B-4419-47BD-8CD0-5FB8FFFB321C}" srcId="{70DF3A6B-EA62-4CEB-8CEE-2749D8887823}" destId="{BEAC2FE6-D813-454D-AD12-8E3D29DFB135}" srcOrd="2" destOrd="0" parTransId="{CEFEFFCA-078B-4564-A61E-96FF2CA57F56}" sibTransId="{FF2215FD-A4E9-49EF-997B-C55EF82A4DBF}"/>
    <dgm:cxn modelId="{0B4F0415-DA68-47F6-BA60-75E4CD541DFA}" srcId="{70DF3A6B-EA62-4CEB-8CEE-2749D8887823}" destId="{7C762C83-FA36-4EBC-A815-C2200662A40E}" srcOrd="7" destOrd="0" parTransId="{97275EAA-72B0-4BB9-AB1C-31EDA8B3DC7D}" sibTransId="{00765AC1-E953-447A-8695-1F1C659AB1F3}"/>
    <dgm:cxn modelId="{FAFA6591-A24B-4EF5-AD2F-0E99A63907DB}" type="presOf" srcId="{D8B6AF27-B780-4F81-87DF-26A028645C80}" destId="{BE473A31-048E-4723-8DAE-71952D5E7DDF}" srcOrd="0" destOrd="0" presId="urn:microsoft.com/office/officeart/2005/8/layout/default#15"/>
    <dgm:cxn modelId="{327C7F41-566E-41F0-883D-F32574DB0CAB}" srcId="{70DF3A6B-EA62-4CEB-8CEE-2749D8887823}" destId="{0124BA21-1755-4D09-9FBD-BAC2519A8999}" srcOrd="1" destOrd="0" parTransId="{8F72982F-8ED3-43CA-B9A5-004335E54941}" sibTransId="{2B9C9497-543A-4D07-BDFD-5E383D7F534B}"/>
    <dgm:cxn modelId="{DEBF9BB0-6621-4ADE-A060-1C4BDC795EC1}" type="presOf" srcId="{0124BA21-1755-4D09-9FBD-BAC2519A8999}" destId="{AD8B8FDA-5A66-459F-A397-F3E3C6674F1E}" srcOrd="0" destOrd="0" presId="urn:microsoft.com/office/officeart/2005/8/layout/default#15"/>
    <dgm:cxn modelId="{56008304-DCB8-4746-9EE9-55D09E472D4B}" type="presOf" srcId="{8430261C-B353-483F-91D6-A70BBE01B1B9}" destId="{5CD45C4C-8646-43BF-A7E4-8ECD1D6ABC64}" srcOrd="0" destOrd="0" presId="urn:microsoft.com/office/officeart/2005/8/layout/default#15"/>
    <dgm:cxn modelId="{3FB76F98-A9EB-4722-8786-1371FDC49CF8}" type="presOf" srcId="{24A99B93-51D6-4871-9661-08BBA086A7A9}" destId="{147DC9E2-6B3D-4AEB-A084-E4200B38EF98}" srcOrd="0" destOrd="0" presId="urn:microsoft.com/office/officeart/2005/8/layout/default#15"/>
    <dgm:cxn modelId="{67D6AEFC-6D02-4BDA-8C27-781A1776EF59}" type="presOf" srcId="{BEAC2FE6-D813-454D-AD12-8E3D29DFB135}" destId="{11974BAC-6F51-4A1A-9FB0-851D436C7D35}" srcOrd="0" destOrd="0" presId="urn:microsoft.com/office/officeart/2005/8/layout/default#15"/>
    <dgm:cxn modelId="{F2B56748-07AC-4E66-987F-CE928C564A8F}" type="presOf" srcId="{7C762C83-FA36-4EBC-A815-C2200662A40E}" destId="{D4100411-E210-4535-881B-C151E0C714EC}" srcOrd="0" destOrd="0" presId="urn:microsoft.com/office/officeart/2005/8/layout/default#15"/>
    <dgm:cxn modelId="{5E090084-7CFF-43F5-84B7-549ED8481CE9}" srcId="{70DF3A6B-EA62-4CEB-8CEE-2749D8887823}" destId="{A494E67D-61C2-4DB0-8F77-6DD7F2764DBA}" srcOrd="3" destOrd="0" parTransId="{568E90D4-234E-46B8-9F6D-6E43A2ACFB87}" sibTransId="{1B60778B-C0D3-47E0-9EBE-E64DDD69162B}"/>
    <dgm:cxn modelId="{82CD3C42-8574-404F-AD89-87B4D4B8D1FE}" type="presOf" srcId="{F8162CEE-FF2B-4C81-BB2E-3E7DCC95A43F}" destId="{D295ED22-1AE3-4036-BC3A-DDAAE5D61565}" srcOrd="0" destOrd="0" presId="urn:microsoft.com/office/officeart/2005/8/layout/default#15"/>
    <dgm:cxn modelId="{853F194D-50CD-40E3-8FD9-11C9A86F64C3}" type="presParOf" srcId="{3283D7AB-43C6-41A3-B90A-5833FA3BC947}" destId="{147DC9E2-6B3D-4AEB-A084-E4200B38EF98}" srcOrd="0" destOrd="0" presId="urn:microsoft.com/office/officeart/2005/8/layout/default#15"/>
    <dgm:cxn modelId="{760AD3F1-1596-4E93-A288-D11B50DBDB90}" type="presParOf" srcId="{3283D7AB-43C6-41A3-B90A-5833FA3BC947}" destId="{FE4C822E-635A-4DB8-A244-17585407D7A6}" srcOrd="1" destOrd="0" presId="urn:microsoft.com/office/officeart/2005/8/layout/default#15"/>
    <dgm:cxn modelId="{BA690389-E90A-4F83-A739-AD3CB0E3659E}" type="presParOf" srcId="{3283D7AB-43C6-41A3-B90A-5833FA3BC947}" destId="{AD8B8FDA-5A66-459F-A397-F3E3C6674F1E}" srcOrd="2" destOrd="0" presId="urn:microsoft.com/office/officeart/2005/8/layout/default#15"/>
    <dgm:cxn modelId="{A85E8CF6-8D17-45B2-B42F-ED5909665AF2}" type="presParOf" srcId="{3283D7AB-43C6-41A3-B90A-5833FA3BC947}" destId="{7DCA2427-6F83-4257-B69B-4D62CF4940F1}" srcOrd="3" destOrd="0" presId="urn:microsoft.com/office/officeart/2005/8/layout/default#15"/>
    <dgm:cxn modelId="{1BDB576D-9944-4DAE-A073-22E5BB5568F5}" type="presParOf" srcId="{3283D7AB-43C6-41A3-B90A-5833FA3BC947}" destId="{11974BAC-6F51-4A1A-9FB0-851D436C7D35}" srcOrd="4" destOrd="0" presId="urn:microsoft.com/office/officeart/2005/8/layout/default#15"/>
    <dgm:cxn modelId="{9C94E1E9-6EA1-448F-8D88-901170F59C8C}" type="presParOf" srcId="{3283D7AB-43C6-41A3-B90A-5833FA3BC947}" destId="{2D74287A-0F48-4B41-9DC8-84D740BE7C2F}" srcOrd="5" destOrd="0" presId="urn:microsoft.com/office/officeart/2005/8/layout/default#15"/>
    <dgm:cxn modelId="{C5BB2BA2-FC08-4C40-9AFA-F16D25713F2E}" type="presParOf" srcId="{3283D7AB-43C6-41A3-B90A-5833FA3BC947}" destId="{E030EE29-00C5-41D1-A58F-30A0055DB0CB}" srcOrd="6" destOrd="0" presId="urn:microsoft.com/office/officeart/2005/8/layout/default#15"/>
    <dgm:cxn modelId="{7F3BC144-39AA-478B-A423-568AE564A96C}" type="presParOf" srcId="{3283D7AB-43C6-41A3-B90A-5833FA3BC947}" destId="{94E54B15-7BD8-4FA6-80FB-2B3C4EC6A9EF}" srcOrd="7" destOrd="0" presId="urn:microsoft.com/office/officeart/2005/8/layout/default#15"/>
    <dgm:cxn modelId="{701EE028-5609-412A-A1E5-12941ED2DF6C}" type="presParOf" srcId="{3283D7AB-43C6-41A3-B90A-5833FA3BC947}" destId="{5CD45C4C-8646-43BF-A7E4-8ECD1D6ABC64}" srcOrd="8" destOrd="0" presId="urn:microsoft.com/office/officeart/2005/8/layout/default#15"/>
    <dgm:cxn modelId="{8D847BB1-2559-40B1-BCE2-59870C31BD9E}" type="presParOf" srcId="{3283D7AB-43C6-41A3-B90A-5833FA3BC947}" destId="{4DBC1285-5F08-42D5-ACFA-D1E2A8953225}" srcOrd="9" destOrd="0" presId="urn:microsoft.com/office/officeart/2005/8/layout/default#15"/>
    <dgm:cxn modelId="{84593956-34A2-454A-8270-56E5AD9DA023}" type="presParOf" srcId="{3283D7AB-43C6-41A3-B90A-5833FA3BC947}" destId="{D295ED22-1AE3-4036-BC3A-DDAAE5D61565}" srcOrd="10" destOrd="0" presId="urn:microsoft.com/office/officeart/2005/8/layout/default#15"/>
    <dgm:cxn modelId="{E7738023-087A-44BD-9C74-3952419C9EFC}" type="presParOf" srcId="{3283D7AB-43C6-41A3-B90A-5833FA3BC947}" destId="{A45FDD3B-9B08-4468-B1F6-F1D9D4D63BC2}" srcOrd="11" destOrd="0" presId="urn:microsoft.com/office/officeart/2005/8/layout/default#15"/>
    <dgm:cxn modelId="{5FCB10BD-ED12-4D3B-8A2A-F2D288F321FC}" type="presParOf" srcId="{3283D7AB-43C6-41A3-B90A-5833FA3BC947}" destId="{BE473A31-048E-4723-8DAE-71952D5E7DDF}" srcOrd="12" destOrd="0" presId="urn:microsoft.com/office/officeart/2005/8/layout/default#15"/>
    <dgm:cxn modelId="{9C398710-7118-490A-A232-F2D8810887E1}" type="presParOf" srcId="{3283D7AB-43C6-41A3-B90A-5833FA3BC947}" destId="{2EF0C2C0-0C8A-47CD-A942-9D02CFA7FEFD}" srcOrd="13" destOrd="0" presId="urn:microsoft.com/office/officeart/2005/8/layout/default#15"/>
    <dgm:cxn modelId="{D39C45AC-E988-45FC-9116-2E78571D4154}" type="presParOf" srcId="{3283D7AB-43C6-41A3-B90A-5833FA3BC947}" destId="{D4100411-E210-4535-881B-C151E0C714EC}" srcOrd="14" destOrd="0" presId="urn:microsoft.com/office/officeart/2005/8/layout/default#15"/>
    <dgm:cxn modelId="{6FDBF464-0374-4E32-8223-55BD1C1E0C13}" type="presParOf" srcId="{3283D7AB-43C6-41A3-B90A-5833FA3BC947}" destId="{0C49FEDA-3786-41DE-B2B3-3E96B84FC212}" srcOrd="15" destOrd="0" presId="urn:microsoft.com/office/officeart/2005/8/layout/default#15"/>
    <dgm:cxn modelId="{B71DA64E-41D6-4B25-BA31-8E441567C176}" type="presParOf" srcId="{3283D7AB-43C6-41A3-B90A-5833FA3BC947}" destId="{8D72EE24-EE6C-4D1B-9C75-19EA6684B757}" srcOrd="16" destOrd="0" presId="urn:microsoft.com/office/officeart/2005/8/layout/default#1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5DBFE3A-D68E-432B-8D06-100E7DF007A0}"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4EAC5D17-AEFE-470F-992D-22B7A72B8428}">
      <dgm:prSet/>
      <dgm:spPr>
        <a:ln>
          <a:solidFill>
            <a:srgbClr val="EBE45F"/>
          </a:solidFill>
        </a:ln>
      </dgm:spPr>
      <dgm:t>
        <a:bodyPr/>
        <a:lstStyle/>
        <a:p>
          <a:r>
            <a:rPr lang="en-GB" smtClean="0"/>
            <a:t>Promotion of ASEAN awareness and a sense of community</a:t>
          </a:r>
          <a:endParaRPr lang="en-GB" dirty="0"/>
        </a:p>
      </dgm:t>
    </dgm:pt>
    <dgm:pt modelId="{6081C75A-7BD4-4B9F-9885-2C52571152B2}" type="parTrans" cxnId="{789A1760-A756-48E9-B9A1-51F567C6EDC0}">
      <dgm:prSet/>
      <dgm:spPr/>
      <dgm:t>
        <a:bodyPr/>
        <a:lstStyle/>
        <a:p>
          <a:endParaRPr lang="en-GB"/>
        </a:p>
      </dgm:t>
    </dgm:pt>
    <dgm:pt modelId="{E4C30EE8-29EB-4C02-BD1F-15771062591F}" type="sibTrans" cxnId="{789A1760-A756-48E9-B9A1-51F567C6EDC0}">
      <dgm:prSet/>
      <dgm:spPr>
        <a:ln>
          <a:solidFill>
            <a:srgbClr val="EBE45F"/>
          </a:solidFill>
        </a:ln>
      </dgm:spPr>
      <dgm:t>
        <a:bodyPr/>
        <a:lstStyle/>
        <a:p>
          <a:endParaRPr lang="en-GB"/>
        </a:p>
      </dgm:t>
    </dgm:pt>
    <dgm:pt modelId="{63B28AA4-7EF8-4615-AA2B-F41DAF976F60}">
      <dgm:prSet/>
      <dgm:spPr>
        <a:ln>
          <a:solidFill>
            <a:srgbClr val="EBE45F"/>
          </a:solidFill>
        </a:ln>
      </dgm:spPr>
      <dgm:t>
        <a:bodyPr/>
        <a:lstStyle/>
        <a:p>
          <a:r>
            <a:rPr lang="en-GB" smtClean="0"/>
            <a:t>Preservation and promotion of ASEAN cultural heritage</a:t>
          </a:r>
          <a:endParaRPr lang="en-US" dirty="0"/>
        </a:p>
      </dgm:t>
    </dgm:pt>
    <dgm:pt modelId="{048FAF4F-3F14-4762-9108-4F9E2206A7E9}" type="parTrans" cxnId="{CFB749D0-F1CC-4DA0-84F1-FF0649C4E90D}">
      <dgm:prSet/>
      <dgm:spPr/>
      <dgm:t>
        <a:bodyPr/>
        <a:lstStyle/>
        <a:p>
          <a:endParaRPr lang="en-GB"/>
        </a:p>
      </dgm:t>
    </dgm:pt>
    <dgm:pt modelId="{07A6CAC1-5BDA-43E4-992D-CB8C4DE14AB3}" type="sibTrans" cxnId="{CFB749D0-F1CC-4DA0-84F1-FF0649C4E90D}">
      <dgm:prSet/>
      <dgm:spPr/>
      <dgm:t>
        <a:bodyPr/>
        <a:lstStyle/>
        <a:p>
          <a:endParaRPr lang="en-GB"/>
        </a:p>
      </dgm:t>
    </dgm:pt>
    <dgm:pt modelId="{829E83BE-7BBE-4B88-A716-1B70ADC8A34E}">
      <dgm:prSet/>
      <dgm:spPr>
        <a:ln>
          <a:solidFill>
            <a:srgbClr val="EBE45F"/>
          </a:solidFill>
        </a:ln>
      </dgm:spPr>
      <dgm:t>
        <a:bodyPr/>
        <a:lstStyle/>
        <a:p>
          <a:r>
            <a:rPr lang="en-GB" smtClean="0"/>
            <a:t>Promotion of Cultural Creativity and Industry</a:t>
          </a:r>
          <a:endParaRPr lang="en-US" dirty="0"/>
        </a:p>
      </dgm:t>
    </dgm:pt>
    <dgm:pt modelId="{0DF4CEB8-AB09-4992-AD89-7C0427AA6E8B}" type="parTrans" cxnId="{F97D2314-78A9-4F83-B353-06C89A6A853F}">
      <dgm:prSet/>
      <dgm:spPr/>
      <dgm:t>
        <a:bodyPr/>
        <a:lstStyle/>
        <a:p>
          <a:endParaRPr lang="en-GB"/>
        </a:p>
      </dgm:t>
    </dgm:pt>
    <dgm:pt modelId="{F7D5D04F-3671-45A6-B009-A09ACB40A74E}" type="sibTrans" cxnId="{F97D2314-78A9-4F83-B353-06C89A6A853F}">
      <dgm:prSet/>
      <dgm:spPr/>
      <dgm:t>
        <a:bodyPr/>
        <a:lstStyle/>
        <a:p>
          <a:endParaRPr lang="en-GB"/>
        </a:p>
      </dgm:t>
    </dgm:pt>
    <dgm:pt modelId="{42E5E2EC-1FB2-4E0B-B783-15895A8BE5E5}">
      <dgm:prSet/>
      <dgm:spPr>
        <a:ln>
          <a:solidFill>
            <a:srgbClr val="EBE45F"/>
          </a:solidFill>
        </a:ln>
      </dgm:spPr>
      <dgm:t>
        <a:bodyPr/>
        <a:lstStyle/>
        <a:p>
          <a:r>
            <a:rPr lang="en-GB" smtClean="0"/>
            <a:t>Engagement with the community</a:t>
          </a:r>
          <a:endParaRPr lang="en-US" dirty="0"/>
        </a:p>
      </dgm:t>
    </dgm:pt>
    <dgm:pt modelId="{FCD7A4E7-841A-4D99-9701-2E807BD93318}" type="parTrans" cxnId="{0659C8B6-B1C0-4B34-8B02-E0AEE30973A1}">
      <dgm:prSet/>
      <dgm:spPr/>
      <dgm:t>
        <a:bodyPr/>
        <a:lstStyle/>
        <a:p>
          <a:endParaRPr lang="en-GB"/>
        </a:p>
      </dgm:t>
    </dgm:pt>
    <dgm:pt modelId="{BA5032FA-7418-4E55-9B8B-E652DBEB2193}" type="sibTrans" cxnId="{0659C8B6-B1C0-4B34-8B02-E0AEE30973A1}">
      <dgm:prSet/>
      <dgm:spPr/>
      <dgm:t>
        <a:bodyPr/>
        <a:lstStyle/>
        <a:p>
          <a:endParaRPr lang="en-GB"/>
        </a:p>
      </dgm:t>
    </dgm:pt>
    <dgm:pt modelId="{BC2C7E42-8C72-4223-B83E-FE21DB866D64}" type="pres">
      <dgm:prSet presAssocID="{C5DBFE3A-D68E-432B-8D06-100E7DF007A0}" presName="Name0" presStyleCnt="0">
        <dgm:presLayoutVars>
          <dgm:chMax val="7"/>
          <dgm:chPref val="7"/>
          <dgm:dir/>
        </dgm:presLayoutVars>
      </dgm:prSet>
      <dgm:spPr/>
      <dgm:t>
        <a:bodyPr/>
        <a:lstStyle/>
        <a:p>
          <a:endParaRPr lang="en-GB"/>
        </a:p>
      </dgm:t>
    </dgm:pt>
    <dgm:pt modelId="{4C577720-E9E5-4A1D-AA25-58CBBF265D92}" type="pres">
      <dgm:prSet presAssocID="{C5DBFE3A-D68E-432B-8D06-100E7DF007A0}" presName="Name1" presStyleCnt="0"/>
      <dgm:spPr/>
    </dgm:pt>
    <dgm:pt modelId="{09944EDA-65D8-44DE-BE33-AA5469924ECD}" type="pres">
      <dgm:prSet presAssocID="{C5DBFE3A-D68E-432B-8D06-100E7DF007A0}" presName="cycle" presStyleCnt="0"/>
      <dgm:spPr/>
    </dgm:pt>
    <dgm:pt modelId="{89B1844A-EEE4-4AAE-BD41-58523CD33AA4}" type="pres">
      <dgm:prSet presAssocID="{C5DBFE3A-D68E-432B-8D06-100E7DF007A0}" presName="srcNode" presStyleLbl="node1" presStyleIdx="0" presStyleCnt="4"/>
      <dgm:spPr/>
    </dgm:pt>
    <dgm:pt modelId="{907D8CEF-AFAE-4BD1-8D2D-FC7301C94F96}" type="pres">
      <dgm:prSet presAssocID="{C5DBFE3A-D68E-432B-8D06-100E7DF007A0}" presName="conn" presStyleLbl="parChTrans1D2" presStyleIdx="0" presStyleCnt="1"/>
      <dgm:spPr/>
      <dgm:t>
        <a:bodyPr/>
        <a:lstStyle/>
        <a:p>
          <a:endParaRPr lang="en-GB"/>
        </a:p>
      </dgm:t>
    </dgm:pt>
    <dgm:pt modelId="{28CA8E4B-8B1E-4CF7-B503-1E3618D6AD76}" type="pres">
      <dgm:prSet presAssocID="{C5DBFE3A-D68E-432B-8D06-100E7DF007A0}" presName="extraNode" presStyleLbl="node1" presStyleIdx="0" presStyleCnt="4"/>
      <dgm:spPr/>
    </dgm:pt>
    <dgm:pt modelId="{5AA5B85A-29ED-4114-ACEA-3A65EE2A7897}" type="pres">
      <dgm:prSet presAssocID="{C5DBFE3A-D68E-432B-8D06-100E7DF007A0}" presName="dstNode" presStyleLbl="node1" presStyleIdx="0" presStyleCnt="4"/>
      <dgm:spPr/>
    </dgm:pt>
    <dgm:pt modelId="{6D045B9F-F991-44E8-89DF-1DBDAAE56FF6}" type="pres">
      <dgm:prSet presAssocID="{4EAC5D17-AEFE-470F-992D-22B7A72B8428}" presName="text_1" presStyleLbl="node1" presStyleIdx="0" presStyleCnt="4">
        <dgm:presLayoutVars>
          <dgm:bulletEnabled val="1"/>
        </dgm:presLayoutVars>
      </dgm:prSet>
      <dgm:spPr/>
      <dgm:t>
        <a:bodyPr/>
        <a:lstStyle/>
        <a:p>
          <a:endParaRPr lang="en-GB"/>
        </a:p>
      </dgm:t>
    </dgm:pt>
    <dgm:pt modelId="{88866644-A4E7-47C2-A784-2E8CDE34A788}" type="pres">
      <dgm:prSet presAssocID="{4EAC5D17-AEFE-470F-992D-22B7A72B8428}" presName="accent_1" presStyleCnt="0"/>
      <dgm:spPr/>
    </dgm:pt>
    <dgm:pt modelId="{6893B6BA-2552-4539-B15B-EAEF9890547F}" type="pres">
      <dgm:prSet presAssocID="{4EAC5D17-AEFE-470F-992D-22B7A72B8428}" presName="accentRepeatNode" presStyleLbl="solidFgAcc1" presStyleIdx="0" presStyleCnt="4"/>
      <dgm:spPr>
        <a:solidFill>
          <a:srgbClr val="EBE45F"/>
        </a:solidFill>
        <a:ln>
          <a:solidFill>
            <a:srgbClr val="EBE45F"/>
          </a:solidFill>
        </a:ln>
      </dgm:spPr>
    </dgm:pt>
    <dgm:pt modelId="{B956FC7D-546E-4ECB-B891-3DBCDB3D2A7A}" type="pres">
      <dgm:prSet presAssocID="{63B28AA4-7EF8-4615-AA2B-F41DAF976F60}" presName="text_2" presStyleLbl="node1" presStyleIdx="1" presStyleCnt="4">
        <dgm:presLayoutVars>
          <dgm:bulletEnabled val="1"/>
        </dgm:presLayoutVars>
      </dgm:prSet>
      <dgm:spPr/>
      <dgm:t>
        <a:bodyPr/>
        <a:lstStyle/>
        <a:p>
          <a:endParaRPr lang="en-GB"/>
        </a:p>
      </dgm:t>
    </dgm:pt>
    <dgm:pt modelId="{44238B40-7CF3-41FF-9A69-F04D2073D062}" type="pres">
      <dgm:prSet presAssocID="{63B28AA4-7EF8-4615-AA2B-F41DAF976F60}" presName="accent_2" presStyleCnt="0"/>
      <dgm:spPr/>
    </dgm:pt>
    <dgm:pt modelId="{599836A9-1B7C-498B-A820-8DBB88AAFCC7}" type="pres">
      <dgm:prSet presAssocID="{63B28AA4-7EF8-4615-AA2B-F41DAF976F60}" presName="accentRepeatNode" presStyleLbl="solidFgAcc1" presStyleIdx="1" presStyleCnt="4"/>
      <dgm:spPr>
        <a:solidFill>
          <a:srgbClr val="EBE45F"/>
        </a:solidFill>
        <a:ln>
          <a:solidFill>
            <a:srgbClr val="EBE45F"/>
          </a:solidFill>
        </a:ln>
      </dgm:spPr>
    </dgm:pt>
    <dgm:pt modelId="{27E3E4BE-E5B2-43A6-A16A-64EF8B671F4A}" type="pres">
      <dgm:prSet presAssocID="{829E83BE-7BBE-4B88-A716-1B70ADC8A34E}" presName="text_3" presStyleLbl="node1" presStyleIdx="2" presStyleCnt="4">
        <dgm:presLayoutVars>
          <dgm:bulletEnabled val="1"/>
        </dgm:presLayoutVars>
      </dgm:prSet>
      <dgm:spPr/>
      <dgm:t>
        <a:bodyPr/>
        <a:lstStyle/>
        <a:p>
          <a:endParaRPr lang="en-GB"/>
        </a:p>
      </dgm:t>
    </dgm:pt>
    <dgm:pt modelId="{595F37FE-AA9E-45A3-8031-B1EDDC74391E}" type="pres">
      <dgm:prSet presAssocID="{829E83BE-7BBE-4B88-A716-1B70ADC8A34E}" presName="accent_3" presStyleCnt="0"/>
      <dgm:spPr/>
    </dgm:pt>
    <dgm:pt modelId="{C0403DB7-A38C-4C88-AD0B-07ABF68511F9}" type="pres">
      <dgm:prSet presAssocID="{829E83BE-7BBE-4B88-A716-1B70ADC8A34E}" presName="accentRepeatNode" presStyleLbl="solidFgAcc1" presStyleIdx="2" presStyleCnt="4"/>
      <dgm:spPr>
        <a:solidFill>
          <a:srgbClr val="EBE45F"/>
        </a:solidFill>
        <a:ln>
          <a:solidFill>
            <a:srgbClr val="EBE45F"/>
          </a:solidFill>
        </a:ln>
      </dgm:spPr>
    </dgm:pt>
    <dgm:pt modelId="{2EB32062-B9AC-452B-B3E6-66053042D0AC}" type="pres">
      <dgm:prSet presAssocID="{42E5E2EC-1FB2-4E0B-B783-15895A8BE5E5}" presName="text_4" presStyleLbl="node1" presStyleIdx="3" presStyleCnt="4">
        <dgm:presLayoutVars>
          <dgm:bulletEnabled val="1"/>
        </dgm:presLayoutVars>
      </dgm:prSet>
      <dgm:spPr/>
      <dgm:t>
        <a:bodyPr/>
        <a:lstStyle/>
        <a:p>
          <a:endParaRPr lang="en-GB"/>
        </a:p>
      </dgm:t>
    </dgm:pt>
    <dgm:pt modelId="{1742F292-6106-4E08-8E8C-F72C1BEA304E}" type="pres">
      <dgm:prSet presAssocID="{42E5E2EC-1FB2-4E0B-B783-15895A8BE5E5}" presName="accent_4" presStyleCnt="0"/>
      <dgm:spPr/>
    </dgm:pt>
    <dgm:pt modelId="{ADEDA429-5933-42F9-A56B-74DA51F787F8}" type="pres">
      <dgm:prSet presAssocID="{42E5E2EC-1FB2-4E0B-B783-15895A8BE5E5}" presName="accentRepeatNode" presStyleLbl="solidFgAcc1" presStyleIdx="3" presStyleCnt="4"/>
      <dgm:spPr>
        <a:solidFill>
          <a:srgbClr val="EBE45F"/>
        </a:solidFill>
        <a:ln>
          <a:solidFill>
            <a:srgbClr val="EBE45F"/>
          </a:solidFill>
        </a:ln>
      </dgm:spPr>
    </dgm:pt>
  </dgm:ptLst>
  <dgm:cxnLst>
    <dgm:cxn modelId="{81BBF6A9-3837-4308-830E-B1660A5DB4FB}" type="presOf" srcId="{42E5E2EC-1FB2-4E0B-B783-15895A8BE5E5}" destId="{2EB32062-B9AC-452B-B3E6-66053042D0AC}" srcOrd="0" destOrd="0" presId="urn:microsoft.com/office/officeart/2008/layout/VerticalCurvedList"/>
    <dgm:cxn modelId="{721DEBBE-5D45-42E0-A820-E362F2A3C17B}" type="presOf" srcId="{E4C30EE8-29EB-4C02-BD1F-15771062591F}" destId="{907D8CEF-AFAE-4BD1-8D2D-FC7301C94F96}" srcOrd="0" destOrd="0" presId="urn:microsoft.com/office/officeart/2008/layout/VerticalCurvedList"/>
    <dgm:cxn modelId="{8D0EB790-D790-4152-AABB-B79F9F1E7014}" type="presOf" srcId="{4EAC5D17-AEFE-470F-992D-22B7A72B8428}" destId="{6D045B9F-F991-44E8-89DF-1DBDAAE56FF6}" srcOrd="0" destOrd="0" presId="urn:microsoft.com/office/officeart/2008/layout/VerticalCurvedList"/>
    <dgm:cxn modelId="{CFB749D0-F1CC-4DA0-84F1-FF0649C4E90D}" srcId="{C5DBFE3A-D68E-432B-8D06-100E7DF007A0}" destId="{63B28AA4-7EF8-4615-AA2B-F41DAF976F60}" srcOrd="1" destOrd="0" parTransId="{048FAF4F-3F14-4762-9108-4F9E2206A7E9}" sibTransId="{07A6CAC1-5BDA-43E4-992D-CB8C4DE14AB3}"/>
    <dgm:cxn modelId="{62A0D73A-8609-4A52-B97E-878962870A5B}" type="presOf" srcId="{C5DBFE3A-D68E-432B-8D06-100E7DF007A0}" destId="{BC2C7E42-8C72-4223-B83E-FE21DB866D64}" srcOrd="0" destOrd="0" presId="urn:microsoft.com/office/officeart/2008/layout/VerticalCurvedList"/>
    <dgm:cxn modelId="{1B44735B-800D-4AD4-BA5A-D840522DEF6C}" type="presOf" srcId="{63B28AA4-7EF8-4615-AA2B-F41DAF976F60}" destId="{B956FC7D-546E-4ECB-B891-3DBCDB3D2A7A}" srcOrd="0" destOrd="0" presId="urn:microsoft.com/office/officeart/2008/layout/VerticalCurvedList"/>
    <dgm:cxn modelId="{789A1760-A756-48E9-B9A1-51F567C6EDC0}" srcId="{C5DBFE3A-D68E-432B-8D06-100E7DF007A0}" destId="{4EAC5D17-AEFE-470F-992D-22B7A72B8428}" srcOrd="0" destOrd="0" parTransId="{6081C75A-7BD4-4B9F-9885-2C52571152B2}" sibTransId="{E4C30EE8-29EB-4C02-BD1F-15771062591F}"/>
    <dgm:cxn modelId="{F97D2314-78A9-4F83-B353-06C89A6A853F}" srcId="{C5DBFE3A-D68E-432B-8D06-100E7DF007A0}" destId="{829E83BE-7BBE-4B88-A716-1B70ADC8A34E}" srcOrd="2" destOrd="0" parTransId="{0DF4CEB8-AB09-4992-AD89-7C0427AA6E8B}" sibTransId="{F7D5D04F-3671-45A6-B009-A09ACB40A74E}"/>
    <dgm:cxn modelId="{8DE9DEFF-8595-4A81-91B3-8135EC849CCF}" type="presOf" srcId="{829E83BE-7BBE-4B88-A716-1B70ADC8A34E}" destId="{27E3E4BE-E5B2-43A6-A16A-64EF8B671F4A}" srcOrd="0" destOrd="0" presId="urn:microsoft.com/office/officeart/2008/layout/VerticalCurvedList"/>
    <dgm:cxn modelId="{0659C8B6-B1C0-4B34-8B02-E0AEE30973A1}" srcId="{C5DBFE3A-D68E-432B-8D06-100E7DF007A0}" destId="{42E5E2EC-1FB2-4E0B-B783-15895A8BE5E5}" srcOrd="3" destOrd="0" parTransId="{FCD7A4E7-841A-4D99-9701-2E807BD93318}" sibTransId="{BA5032FA-7418-4E55-9B8B-E652DBEB2193}"/>
    <dgm:cxn modelId="{690CAB4B-104B-4C56-BD98-48379CEDB01D}" type="presParOf" srcId="{BC2C7E42-8C72-4223-B83E-FE21DB866D64}" destId="{4C577720-E9E5-4A1D-AA25-58CBBF265D92}" srcOrd="0" destOrd="0" presId="urn:microsoft.com/office/officeart/2008/layout/VerticalCurvedList"/>
    <dgm:cxn modelId="{42C7EA1E-1200-455C-B898-859FE676C687}" type="presParOf" srcId="{4C577720-E9E5-4A1D-AA25-58CBBF265D92}" destId="{09944EDA-65D8-44DE-BE33-AA5469924ECD}" srcOrd="0" destOrd="0" presId="urn:microsoft.com/office/officeart/2008/layout/VerticalCurvedList"/>
    <dgm:cxn modelId="{0C9177F3-A412-4E82-8153-195E2FAFDA37}" type="presParOf" srcId="{09944EDA-65D8-44DE-BE33-AA5469924ECD}" destId="{89B1844A-EEE4-4AAE-BD41-58523CD33AA4}" srcOrd="0" destOrd="0" presId="urn:microsoft.com/office/officeart/2008/layout/VerticalCurvedList"/>
    <dgm:cxn modelId="{E446E1B8-AF2E-4655-B0D3-8D1AA57157F1}" type="presParOf" srcId="{09944EDA-65D8-44DE-BE33-AA5469924ECD}" destId="{907D8CEF-AFAE-4BD1-8D2D-FC7301C94F96}" srcOrd="1" destOrd="0" presId="urn:microsoft.com/office/officeart/2008/layout/VerticalCurvedList"/>
    <dgm:cxn modelId="{B4C9CFAA-E70D-4E0D-80B5-C88C896346FD}" type="presParOf" srcId="{09944EDA-65D8-44DE-BE33-AA5469924ECD}" destId="{28CA8E4B-8B1E-4CF7-B503-1E3618D6AD76}" srcOrd="2" destOrd="0" presId="urn:microsoft.com/office/officeart/2008/layout/VerticalCurvedList"/>
    <dgm:cxn modelId="{0BA5EF64-82D9-4573-A9DC-0B5178851374}" type="presParOf" srcId="{09944EDA-65D8-44DE-BE33-AA5469924ECD}" destId="{5AA5B85A-29ED-4114-ACEA-3A65EE2A7897}" srcOrd="3" destOrd="0" presId="urn:microsoft.com/office/officeart/2008/layout/VerticalCurvedList"/>
    <dgm:cxn modelId="{500022A8-A29B-4AE1-A15E-2256CC7ED220}" type="presParOf" srcId="{4C577720-E9E5-4A1D-AA25-58CBBF265D92}" destId="{6D045B9F-F991-44E8-89DF-1DBDAAE56FF6}" srcOrd="1" destOrd="0" presId="urn:microsoft.com/office/officeart/2008/layout/VerticalCurvedList"/>
    <dgm:cxn modelId="{DB10E656-8512-4905-8552-F86F13DF9C6B}" type="presParOf" srcId="{4C577720-E9E5-4A1D-AA25-58CBBF265D92}" destId="{88866644-A4E7-47C2-A784-2E8CDE34A788}" srcOrd="2" destOrd="0" presId="urn:microsoft.com/office/officeart/2008/layout/VerticalCurvedList"/>
    <dgm:cxn modelId="{D20F9161-AFBB-4887-B4FF-EC01917B6B48}" type="presParOf" srcId="{88866644-A4E7-47C2-A784-2E8CDE34A788}" destId="{6893B6BA-2552-4539-B15B-EAEF9890547F}" srcOrd="0" destOrd="0" presId="urn:microsoft.com/office/officeart/2008/layout/VerticalCurvedList"/>
    <dgm:cxn modelId="{50A6CE75-7ACB-43A4-9831-575D2DB468D6}" type="presParOf" srcId="{4C577720-E9E5-4A1D-AA25-58CBBF265D92}" destId="{B956FC7D-546E-4ECB-B891-3DBCDB3D2A7A}" srcOrd="3" destOrd="0" presId="urn:microsoft.com/office/officeart/2008/layout/VerticalCurvedList"/>
    <dgm:cxn modelId="{8AEEC184-1B05-43DA-A277-D4B5F2BACD74}" type="presParOf" srcId="{4C577720-E9E5-4A1D-AA25-58CBBF265D92}" destId="{44238B40-7CF3-41FF-9A69-F04D2073D062}" srcOrd="4" destOrd="0" presId="urn:microsoft.com/office/officeart/2008/layout/VerticalCurvedList"/>
    <dgm:cxn modelId="{984EC8B4-325D-4FC1-8C2A-32466F37DDCF}" type="presParOf" srcId="{44238B40-7CF3-41FF-9A69-F04D2073D062}" destId="{599836A9-1B7C-498B-A820-8DBB88AAFCC7}" srcOrd="0" destOrd="0" presId="urn:microsoft.com/office/officeart/2008/layout/VerticalCurvedList"/>
    <dgm:cxn modelId="{724728D9-ECEF-4168-9605-DC9A8779ED1A}" type="presParOf" srcId="{4C577720-E9E5-4A1D-AA25-58CBBF265D92}" destId="{27E3E4BE-E5B2-43A6-A16A-64EF8B671F4A}" srcOrd="5" destOrd="0" presId="urn:microsoft.com/office/officeart/2008/layout/VerticalCurvedList"/>
    <dgm:cxn modelId="{E2E64012-3C58-4C3D-8213-C66E683B44B8}" type="presParOf" srcId="{4C577720-E9E5-4A1D-AA25-58CBBF265D92}" destId="{595F37FE-AA9E-45A3-8031-B1EDDC74391E}" srcOrd="6" destOrd="0" presId="urn:microsoft.com/office/officeart/2008/layout/VerticalCurvedList"/>
    <dgm:cxn modelId="{9160E808-FDED-4BA4-824E-A6698562D595}" type="presParOf" srcId="{595F37FE-AA9E-45A3-8031-B1EDDC74391E}" destId="{C0403DB7-A38C-4C88-AD0B-07ABF68511F9}" srcOrd="0" destOrd="0" presId="urn:microsoft.com/office/officeart/2008/layout/VerticalCurvedList"/>
    <dgm:cxn modelId="{9495F130-F7B9-4EAD-A9E1-C638D161CEF3}" type="presParOf" srcId="{4C577720-E9E5-4A1D-AA25-58CBBF265D92}" destId="{2EB32062-B9AC-452B-B3E6-66053042D0AC}" srcOrd="7" destOrd="0" presId="urn:microsoft.com/office/officeart/2008/layout/VerticalCurvedList"/>
    <dgm:cxn modelId="{6D61078C-1A77-4170-88BB-FE9477EC663E}" type="presParOf" srcId="{4C577720-E9E5-4A1D-AA25-58CBBF265D92}" destId="{1742F292-6106-4E08-8E8C-F72C1BEA304E}" srcOrd="8" destOrd="0" presId="urn:microsoft.com/office/officeart/2008/layout/VerticalCurvedList"/>
    <dgm:cxn modelId="{9C395258-5BBE-4D5F-8409-67CF40E763DA}" type="presParOf" srcId="{1742F292-6106-4E08-8E8C-F72C1BEA304E}" destId="{ADEDA429-5933-42F9-A56B-74DA51F787F8}"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2846442-192C-4EB1-9C7A-5EFED8E21BEE}" type="doc">
      <dgm:prSet loTypeId="urn:microsoft.com/office/officeart/2005/8/layout/default#16" loCatId="list" qsTypeId="urn:microsoft.com/office/officeart/2005/8/quickstyle/simple1" qsCatId="simple" csTypeId="urn:microsoft.com/office/officeart/2005/8/colors/accent3_1" csCatId="accent3" phldr="1"/>
      <dgm:spPr/>
      <dgm:t>
        <a:bodyPr/>
        <a:lstStyle/>
        <a:p>
          <a:endParaRPr lang="en-GB"/>
        </a:p>
      </dgm:t>
    </dgm:pt>
    <dgm:pt modelId="{3420D34F-D0A3-4A31-89AB-795CA3D2BDF0}">
      <dgm:prSet/>
      <dgm:spPr>
        <a:ln>
          <a:solidFill>
            <a:srgbClr val="EBE45F"/>
          </a:solidFill>
        </a:ln>
      </dgm:spPr>
      <dgm:t>
        <a:bodyPr/>
        <a:lstStyle/>
        <a:p>
          <a:r>
            <a:rPr lang="en-US" dirty="0" smtClean="0"/>
            <a:t>Is</a:t>
          </a:r>
          <a:r>
            <a:rPr lang="id-ID" dirty="0" smtClean="0"/>
            <a:t>sues in developing and implementing projects under IAI  &amp; other sub-regional frameworks</a:t>
          </a:r>
          <a:endParaRPr lang="en-US" dirty="0" smtClean="0"/>
        </a:p>
      </dgm:t>
    </dgm:pt>
    <dgm:pt modelId="{21CCBCB8-46E0-4476-9FC0-382DFC7B3EF3}" type="parTrans" cxnId="{9D13D1E9-F18A-470A-B020-3B713594FFEE}">
      <dgm:prSet/>
      <dgm:spPr/>
      <dgm:t>
        <a:bodyPr/>
        <a:lstStyle/>
        <a:p>
          <a:endParaRPr lang="en-GB"/>
        </a:p>
      </dgm:t>
    </dgm:pt>
    <dgm:pt modelId="{7B96A505-243A-4B0B-AD3F-A2A4AB61E83E}" type="sibTrans" cxnId="{9D13D1E9-F18A-470A-B020-3B713594FFEE}">
      <dgm:prSet/>
      <dgm:spPr/>
      <dgm:t>
        <a:bodyPr/>
        <a:lstStyle/>
        <a:p>
          <a:endParaRPr lang="en-GB"/>
        </a:p>
      </dgm:t>
    </dgm:pt>
    <dgm:pt modelId="{6EE16CF0-E483-4874-9EC8-21C6529720B9}">
      <dgm:prSet/>
      <dgm:spPr>
        <a:ln>
          <a:solidFill>
            <a:srgbClr val="EBE45F"/>
          </a:solidFill>
        </a:ln>
      </dgm:spPr>
      <dgm:t>
        <a:bodyPr/>
        <a:lstStyle/>
        <a:p>
          <a:r>
            <a:rPr lang="id-ID" smtClean="0"/>
            <a:t>ASEAN-6 to continue assisting the CLMV</a:t>
          </a:r>
          <a:endParaRPr lang="en-US" dirty="0" smtClean="0"/>
        </a:p>
      </dgm:t>
    </dgm:pt>
    <dgm:pt modelId="{3BFA3620-8A66-4B7E-BF71-1A40AC04CE16}" type="parTrans" cxnId="{E3E73F19-86E8-4C0E-AC29-683C3369D358}">
      <dgm:prSet/>
      <dgm:spPr/>
      <dgm:t>
        <a:bodyPr/>
        <a:lstStyle/>
        <a:p>
          <a:endParaRPr lang="en-GB"/>
        </a:p>
      </dgm:t>
    </dgm:pt>
    <dgm:pt modelId="{91101F51-3290-4785-B1AA-BE363E908F90}" type="sibTrans" cxnId="{E3E73F19-86E8-4C0E-AC29-683C3369D358}">
      <dgm:prSet/>
      <dgm:spPr/>
      <dgm:t>
        <a:bodyPr/>
        <a:lstStyle/>
        <a:p>
          <a:endParaRPr lang="en-GB"/>
        </a:p>
      </dgm:t>
    </dgm:pt>
    <dgm:pt modelId="{7D2646BF-4A8A-4243-A51F-0CBBDE6CB1FE}">
      <dgm:prSet/>
      <dgm:spPr>
        <a:ln>
          <a:solidFill>
            <a:srgbClr val="EBE45F"/>
          </a:solidFill>
        </a:ln>
      </dgm:spPr>
      <dgm:t>
        <a:bodyPr/>
        <a:lstStyle/>
        <a:p>
          <a:r>
            <a:rPr lang="en-US" dirty="0" smtClean="0"/>
            <a:t>A</a:t>
          </a:r>
          <a:r>
            <a:rPr lang="id-ID" dirty="0" smtClean="0"/>
            <a:t>ssessment studies on social impact of regional integration</a:t>
          </a:r>
          <a:endParaRPr lang="en-US" dirty="0" smtClean="0"/>
        </a:p>
      </dgm:t>
    </dgm:pt>
    <dgm:pt modelId="{1CAD9579-4F05-47CE-91CA-B5C9D74AFDEE}" type="parTrans" cxnId="{D322BDD0-03AA-4E09-BEC5-24DF6049B5BF}">
      <dgm:prSet/>
      <dgm:spPr/>
      <dgm:t>
        <a:bodyPr/>
        <a:lstStyle/>
        <a:p>
          <a:endParaRPr lang="en-GB"/>
        </a:p>
      </dgm:t>
    </dgm:pt>
    <dgm:pt modelId="{936B45AC-4BCF-4817-804B-461D7E456B0A}" type="sibTrans" cxnId="{D322BDD0-03AA-4E09-BEC5-24DF6049B5BF}">
      <dgm:prSet/>
      <dgm:spPr/>
      <dgm:t>
        <a:bodyPr/>
        <a:lstStyle/>
        <a:p>
          <a:endParaRPr lang="en-GB"/>
        </a:p>
      </dgm:t>
    </dgm:pt>
    <dgm:pt modelId="{9AA97948-27FF-4026-AD73-364C6CDC3EE0}" type="pres">
      <dgm:prSet presAssocID="{C2846442-192C-4EB1-9C7A-5EFED8E21BEE}" presName="diagram" presStyleCnt="0">
        <dgm:presLayoutVars>
          <dgm:dir/>
          <dgm:resizeHandles val="exact"/>
        </dgm:presLayoutVars>
      </dgm:prSet>
      <dgm:spPr/>
      <dgm:t>
        <a:bodyPr/>
        <a:lstStyle/>
        <a:p>
          <a:endParaRPr lang="en-GB"/>
        </a:p>
      </dgm:t>
    </dgm:pt>
    <dgm:pt modelId="{6365AE03-7AA7-47DB-88B9-DF0158AA9BD2}" type="pres">
      <dgm:prSet presAssocID="{3420D34F-D0A3-4A31-89AB-795CA3D2BDF0}" presName="node" presStyleLbl="node1" presStyleIdx="0" presStyleCnt="3">
        <dgm:presLayoutVars>
          <dgm:bulletEnabled val="1"/>
        </dgm:presLayoutVars>
      </dgm:prSet>
      <dgm:spPr/>
      <dgm:t>
        <a:bodyPr/>
        <a:lstStyle/>
        <a:p>
          <a:endParaRPr lang="en-GB"/>
        </a:p>
      </dgm:t>
    </dgm:pt>
    <dgm:pt modelId="{C27F2973-BBDC-4152-B5C7-0642AEF9579A}" type="pres">
      <dgm:prSet presAssocID="{7B96A505-243A-4B0B-AD3F-A2A4AB61E83E}" presName="sibTrans" presStyleCnt="0"/>
      <dgm:spPr/>
    </dgm:pt>
    <dgm:pt modelId="{0C18F3F0-350F-4137-97EB-4447BB67A4B6}" type="pres">
      <dgm:prSet presAssocID="{6EE16CF0-E483-4874-9EC8-21C6529720B9}" presName="node" presStyleLbl="node1" presStyleIdx="1" presStyleCnt="3">
        <dgm:presLayoutVars>
          <dgm:bulletEnabled val="1"/>
        </dgm:presLayoutVars>
      </dgm:prSet>
      <dgm:spPr/>
      <dgm:t>
        <a:bodyPr/>
        <a:lstStyle/>
        <a:p>
          <a:endParaRPr lang="en-GB"/>
        </a:p>
      </dgm:t>
    </dgm:pt>
    <dgm:pt modelId="{B3502BCD-8708-4743-9B97-586FA656F262}" type="pres">
      <dgm:prSet presAssocID="{91101F51-3290-4785-B1AA-BE363E908F90}" presName="sibTrans" presStyleCnt="0"/>
      <dgm:spPr/>
    </dgm:pt>
    <dgm:pt modelId="{1A9E0BA8-9E46-4F2A-B430-171BB22E97E0}" type="pres">
      <dgm:prSet presAssocID="{7D2646BF-4A8A-4243-A51F-0CBBDE6CB1FE}" presName="node" presStyleLbl="node1" presStyleIdx="2" presStyleCnt="3">
        <dgm:presLayoutVars>
          <dgm:bulletEnabled val="1"/>
        </dgm:presLayoutVars>
      </dgm:prSet>
      <dgm:spPr/>
      <dgm:t>
        <a:bodyPr/>
        <a:lstStyle/>
        <a:p>
          <a:endParaRPr lang="en-GB"/>
        </a:p>
      </dgm:t>
    </dgm:pt>
  </dgm:ptLst>
  <dgm:cxnLst>
    <dgm:cxn modelId="{DB3C0B8B-A851-47F2-8A08-B169998F45A2}" type="presOf" srcId="{7D2646BF-4A8A-4243-A51F-0CBBDE6CB1FE}" destId="{1A9E0BA8-9E46-4F2A-B430-171BB22E97E0}" srcOrd="0" destOrd="0" presId="urn:microsoft.com/office/officeart/2005/8/layout/default#16"/>
    <dgm:cxn modelId="{9D13D1E9-F18A-470A-B020-3B713594FFEE}" srcId="{C2846442-192C-4EB1-9C7A-5EFED8E21BEE}" destId="{3420D34F-D0A3-4A31-89AB-795CA3D2BDF0}" srcOrd="0" destOrd="0" parTransId="{21CCBCB8-46E0-4476-9FC0-382DFC7B3EF3}" sibTransId="{7B96A505-243A-4B0B-AD3F-A2A4AB61E83E}"/>
    <dgm:cxn modelId="{E3E73F19-86E8-4C0E-AC29-683C3369D358}" srcId="{C2846442-192C-4EB1-9C7A-5EFED8E21BEE}" destId="{6EE16CF0-E483-4874-9EC8-21C6529720B9}" srcOrd="1" destOrd="0" parTransId="{3BFA3620-8A66-4B7E-BF71-1A40AC04CE16}" sibTransId="{91101F51-3290-4785-B1AA-BE363E908F90}"/>
    <dgm:cxn modelId="{4BDF5B5E-B627-489E-9ADD-9A993842D0F8}" type="presOf" srcId="{6EE16CF0-E483-4874-9EC8-21C6529720B9}" destId="{0C18F3F0-350F-4137-97EB-4447BB67A4B6}" srcOrd="0" destOrd="0" presId="urn:microsoft.com/office/officeart/2005/8/layout/default#16"/>
    <dgm:cxn modelId="{3AF65A08-0890-41D4-A220-6A819D05C070}" type="presOf" srcId="{C2846442-192C-4EB1-9C7A-5EFED8E21BEE}" destId="{9AA97948-27FF-4026-AD73-364C6CDC3EE0}" srcOrd="0" destOrd="0" presId="urn:microsoft.com/office/officeart/2005/8/layout/default#16"/>
    <dgm:cxn modelId="{DF2066CE-ABB7-4697-BE2C-1FB951A4F079}" type="presOf" srcId="{3420D34F-D0A3-4A31-89AB-795CA3D2BDF0}" destId="{6365AE03-7AA7-47DB-88B9-DF0158AA9BD2}" srcOrd="0" destOrd="0" presId="urn:microsoft.com/office/officeart/2005/8/layout/default#16"/>
    <dgm:cxn modelId="{D322BDD0-03AA-4E09-BEC5-24DF6049B5BF}" srcId="{C2846442-192C-4EB1-9C7A-5EFED8E21BEE}" destId="{7D2646BF-4A8A-4243-A51F-0CBBDE6CB1FE}" srcOrd="2" destOrd="0" parTransId="{1CAD9579-4F05-47CE-91CA-B5C9D74AFDEE}" sibTransId="{936B45AC-4BCF-4817-804B-461D7E456B0A}"/>
    <dgm:cxn modelId="{648F9137-3A85-43D5-92B0-C1ED4830C9A1}" type="presParOf" srcId="{9AA97948-27FF-4026-AD73-364C6CDC3EE0}" destId="{6365AE03-7AA7-47DB-88B9-DF0158AA9BD2}" srcOrd="0" destOrd="0" presId="urn:microsoft.com/office/officeart/2005/8/layout/default#16"/>
    <dgm:cxn modelId="{98C9D3FA-88B3-4F6C-873E-6B38309F48F7}" type="presParOf" srcId="{9AA97948-27FF-4026-AD73-364C6CDC3EE0}" destId="{C27F2973-BBDC-4152-B5C7-0642AEF9579A}" srcOrd="1" destOrd="0" presId="urn:microsoft.com/office/officeart/2005/8/layout/default#16"/>
    <dgm:cxn modelId="{E9888FAE-C888-4B8E-929B-F373ADCE0852}" type="presParOf" srcId="{9AA97948-27FF-4026-AD73-364C6CDC3EE0}" destId="{0C18F3F0-350F-4137-97EB-4447BB67A4B6}" srcOrd="2" destOrd="0" presId="urn:microsoft.com/office/officeart/2005/8/layout/default#16"/>
    <dgm:cxn modelId="{0B15C1CB-DFD4-4E97-872E-ED9B4490739B}" type="presParOf" srcId="{9AA97948-27FF-4026-AD73-364C6CDC3EE0}" destId="{B3502BCD-8708-4743-9B97-586FA656F262}" srcOrd="3" destOrd="0" presId="urn:microsoft.com/office/officeart/2005/8/layout/default#16"/>
    <dgm:cxn modelId="{15805BF6-136F-4B4B-9793-FC985B6EFC4C}" type="presParOf" srcId="{9AA97948-27FF-4026-AD73-364C6CDC3EE0}" destId="{1A9E0BA8-9E46-4F2A-B430-171BB22E97E0}" srcOrd="4" destOrd="0" presId="urn:microsoft.com/office/officeart/2005/8/layout/default#1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34A3C6-5EF7-4314-995A-2EBD87F14421}"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GB"/>
        </a:p>
      </dgm:t>
    </dgm:pt>
    <dgm:pt modelId="{510777AF-F870-48E9-BF14-E0CA7179EA21}">
      <dgm:prSet phldrT="[Text]" custT="1"/>
      <dgm:spPr>
        <a:solidFill>
          <a:srgbClr val="C31B27"/>
        </a:solidFill>
      </dgm:spPr>
      <dgm:t>
        <a:bodyPr/>
        <a:lstStyle/>
        <a:p>
          <a:r>
            <a:rPr lang="en-GB" sz="4800" dirty="0" smtClean="0"/>
            <a:t>APSC Blueprint</a:t>
          </a:r>
          <a:endParaRPr lang="en-GB" sz="4800" dirty="0"/>
        </a:p>
      </dgm:t>
    </dgm:pt>
    <dgm:pt modelId="{9FD8500A-32D6-4B7E-BA6C-EB685217C77C}" type="parTrans" cxnId="{ECD52BA2-509C-4E85-8B86-6B6BEDFE7FAA}">
      <dgm:prSet/>
      <dgm:spPr/>
      <dgm:t>
        <a:bodyPr/>
        <a:lstStyle/>
        <a:p>
          <a:endParaRPr lang="en-GB"/>
        </a:p>
      </dgm:t>
    </dgm:pt>
    <dgm:pt modelId="{3DAD0F5E-86B6-4B96-94EC-D66835E126D9}" type="sibTrans" cxnId="{ECD52BA2-509C-4E85-8B86-6B6BEDFE7FAA}">
      <dgm:prSet/>
      <dgm:spPr/>
      <dgm:t>
        <a:bodyPr/>
        <a:lstStyle/>
        <a:p>
          <a:endParaRPr lang="en-GB"/>
        </a:p>
      </dgm:t>
    </dgm:pt>
    <dgm:pt modelId="{AA244151-3DE7-4947-9D50-F3089194ED29}">
      <dgm:prSet phldrT="[Text]"/>
      <dgm:spPr>
        <a:ln>
          <a:solidFill>
            <a:srgbClr val="C31B27"/>
          </a:solidFill>
        </a:ln>
      </dgm:spPr>
      <dgm:t>
        <a:bodyPr/>
        <a:lstStyle/>
        <a:p>
          <a:r>
            <a:rPr lang="en-GB" b="1" dirty="0" smtClean="0"/>
            <a:t>Political Cooperation</a:t>
          </a:r>
          <a:endParaRPr lang="en-GB" b="1" dirty="0"/>
        </a:p>
      </dgm:t>
    </dgm:pt>
    <dgm:pt modelId="{B4B049BF-BBC9-4B32-B769-EA836DE1D9B8}" type="parTrans" cxnId="{BD020E96-6AE2-40BD-941C-EC627DDFC6F8}">
      <dgm:prSet/>
      <dgm:spPr/>
      <dgm:t>
        <a:bodyPr/>
        <a:lstStyle/>
        <a:p>
          <a:endParaRPr lang="en-GB"/>
        </a:p>
      </dgm:t>
    </dgm:pt>
    <dgm:pt modelId="{6A92CCF0-2F9E-4F11-BD91-3C5D3CC4108F}" type="sibTrans" cxnId="{BD020E96-6AE2-40BD-941C-EC627DDFC6F8}">
      <dgm:prSet/>
      <dgm:spPr/>
      <dgm:t>
        <a:bodyPr/>
        <a:lstStyle/>
        <a:p>
          <a:endParaRPr lang="en-GB"/>
        </a:p>
      </dgm:t>
    </dgm:pt>
    <dgm:pt modelId="{D63B65F7-6D70-4332-B031-2C1CC0891800}">
      <dgm:prSet phldrT="[Text]"/>
      <dgm:spPr>
        <a:ln>
          <a:solidFill>
            <a:srgbClr val="C31B27"/>
          </a:solidFill>
        </a:ln>
      </dgm:spPr>
      <dgm:t>
        <a:bodyPr/>
        <a:lstStyle/>
        <a:p>
          <a:r>
            <a:rPr lang="en-GB" b="1" dirty="0" smtClean="0"/>
            <a:t>Security Cooperation</a:t>
          </a:r>
          <a:endParaRPr lang="en-GB" b="1" dirty="0"/>
        </a:p>
      </dgm:t>
    </dgm:pt>
    <dgm:pt modelId="{109D4DFE-6DA3-4AD9-A7D4-E7550AD0164D}" type="parTrans" cxnId="{DEB357DB-1216-45C2-8D03-5D8CAF12067D}">
      <dgm:prSet/>
      <dgm:spPr/>
      <dgm:t>
        <a:bodyPr/>
        <a:lstStyle/>
        <a:p>
          <a:endParaRPr lang="en-GB"/>
        </a:p>
      </dgm:t>
    </dgm:pt>
    <dgm:pt modelId="{4ACDF3E9-40F1-4021-A924-A9781C67575B}" type="sibTrans" cxnId="{DEB357DB-1216-45C2-8D03-5D8CAF12067D}">
      <dgm:prSet/>
      <dgm:spPr/>
      <dgm:t>
        <a:bodyPr/>
        <a:lstStyle/>
        <a:p>
          <a:endParaRPr lang="en-GB"/>
        </a:p>
      </dgm:t>
    </dgm:pt>
    <dgm:pt modelId="{F4B7317D-91DD-47D0-A305-673CCDE7D7FF}">
      <dgm:prSet phldrT="[Text]"/>
      <dgm:spPr>
        <a:ln>
          <a:solidFill>
            <a:srgbClr val="C31B27"/>
          </a:solidFill>
        </a:ln>
      </dgm:spPr>
      <dgm:t>
        <a:bodyPr/>
        <a:lstStyle/>
        <a:p>
          <a:r>
            <a:rPr lang="en-GB" b="1" dirty="0" smtClean="0"/>
            <a:t>External Relations</a:t>
          </a:r>
          <a:endParaRPr lang="en-GB" b="1" dirty="0"/>
        </a:p>
      </dgm:t>
    </dgm:pt>
    <dgm:pt modelId="{91BBB313-7E8F-4F87-8C88-EC25F375ADF3}" type="parTrans" cxnId="{349FFED8-2938-4A69-A164-CFE99AEFB6BC}">
      <dgm:prSet/>
      <dgm:spPr/>
      <dgm:t>
        <a:bodyPr/>
        <a:lstStyle/>
        <a:p>
          <a:endParaRPr lang="en-GB"/>
        </a:p>
      </dgm:t>
    </dgm:pt>
    <dgm:pt modelId="{6208E21F-4E78-4976-B787-CE6183C4ACE4}" type="sibTrans" cxnId="{349FFED8-2938-4A69-A164-CFE99AEFB6BC}">
      <dgm:prSet/>
      <dgm:spPr/>
      <dgm:t>
        <a:bodyPr/>
        <a:lstStyle/>
        <a:p>
          <a:endParaRPr lang="en-GB"/>
        </a:p>
      </dgm:t>
    </dgm:pt>
    <dgm:pt modelId="{491DFE69-A3A2-4179-9418-6F6FEAB040DB}">
      <dgm:prSet phldrT="[Text]"/>
      <dgm:spPr>
        <a:ln>
          <a:solidFill>
            <a:srgbClr val="C31B27"/>
          </a:solidFill>
        </a:ln>
      </dgm:spPr>
      <dgm:t>
        <a:bodyPr/>
        <a:lstStyle/>
        <a:p>
          <a:r>
            <a:rPr lang="en-GB" dirty="0" smtClean="0"/>
            <a:t>A rules-based community of shared values &amp; norms</a:t>
          </a:r>
          <a:endParaRPr lang="en-GB" dirty="0"/>
        </a:p>
      </dgm:t>
    </dgm:pt>
    <dgm:pt modelId="{25DFD8FF-1915-4106-B603-DBFC4A7936B0}" type="parTrans" cxnId="{65CF1BFB-DB24-4FBB-8F38-551162CF16E3}">
      <dgm:prSet/>
      <dgm:spPr/>
      <dgm:t>
        <a:bodyPr/>
        <a:lstStyle/>
        <a:p>
          <a:endParaRPr lang="en-GB"/>
        </a:p>
      </dgm:t>
    </dgm:pt>
    <dgm:pt modelId="{AE81F7EA-CD5C-48D7-97C2-FA67F38D2D6E}" type="sibTrans" cxnId="{65CF1BFB-DB24-4FBB-8F38-551162CF16E3}">
      <dgm:prSet/>
      <dgm:spPr/>
      <dgm:t>
        <a:bodyPr/>
        <a:lstStyle/>
        <a:p>
          <a:endParaRPr lang="en-GB"/>
        </a:p>
      </dgm:t>
    </dgm:pt>
    <dgm:pt modelId="{E21E1ACC-0E45-400C-BAC9-6D1721EBDEAC}">
      <dgm:prSet phldrT="[Text]"/>
      <dgm:spPr>
        <a:ln>
          <a:solidFill>
            <a:srgbClr val="C31B27"/>
          </a:solidFill>
        </a:ln>
      </dgm:spPr>
      <dgm:t>
        <a:bodyPr/>
        <a:lstStyle/>
        <a:p>
          <a:r>
            <a:rPr lang="en-GB" dirty="0" smtClean="0"/>
            <a:t>A cohesive, peaceful, stable &amp; resilient region with shared responsibility for comprehensive security</a:t>
          </a:r>
          <a:endParaRPr lang="en-GB" dirty="0"/>
        </a:p>
      </dgm:t>
    </dgm:pt>
    <dgm:pt modelId="{5CC434E9-8974-455E-86FD-0981591C0091}" type="parTrans" cxnId="{55882609-5602-45D9-A064-D28552FE423C}">
      <dgm:prSet/>
      <dgm:spPr/>
      <dgm:t>
        <a:bodyPr/>
        <a:lstStyle/>
        <a:p>
          <a:endParaRPr lang="en-GB"/>
        </a:p>
      </dgm:t>
    </dgm:pt>
    <dgm:pt modelId="{DF49A3AB-52B5-46B1-90C6-6662336AFCD2}" type="sibTrans" cxnId="{55882609-5602-45D9-A064-D28552FE423C}">
      <dgm:prSet/>
      <dgm:spPr/>
      <dgm:t>
        <a:bodyPr/>
        <a:lstStyle/>
        <a:p>
          <a:endParaRPr lang="en-GB"/>
        </a:p>
      </dgm:t>
    </dgm:pt>
    <dgm:pt modelId="{B235BEF0-2C03-43EB-9CBC-D5192C4AD8B0}">
      <dgm:prSet phldrT="[Text]"/>
      <dgm:spPr>
        <a:ln>
          <a:solidFill>
            <a:srgbClr val="C31B27"/>
          </a:solidFill>
        </a:ln>
      </dgm:spPr>
      <dgm:t>
        <a:bodyPr/>
        <a:lstStyle/>
        <a:p>
          <a:r>
            <a:rPr lang="en-GB" dirty="0" smtClean="0"/>
            <a:t>A dynamic and outward-looking region in an increasingly integrated and interdependent world</a:t>
          </a:r>
          <a:endParaRPr lang="en-GB" dirty="0"/>
        </a:p>
      </dgm:t>
    </dgm:pt>
    <dgm:pt modelId="{AABB9629-C1DB-4DF8-99C7-E68DED86DB78}" type="parTrans" cxnId="{615914D8-4F03-4D65-9D6F-1F2550078991}">
      <dgm:prSet/>
      <dgm:spPr/>
      <dgm:t>
        <a:bodyPr/>
        <a:lstStyle/>
        <a:p>
          <a:endParaRPr lang="en-GB"/>
        </a:p>
      </dgm:t>
    </dgm:pt>
    <dgm:pt modelId="{CCA6F83F-A12C-4D11-A88F-94999CC0831F}" type="sibTrans" cxnId="{615914D8-4F03-4D65-9D6F-1F2550078991}">
      <dgm:prSet/>
      <dgm:spPr/>
      <dgm:t>
        <a:bodyPr/>
        <a:lstStyle/>
        <a:p>
          <a:endParaRPr lang="en-GB"/>
        </a:p>
      </dgm:t>
    </dgm:pt>
    <dgm:pt modelId="{A9AACDD7-0A4D-469A-90C3-3EA5A28E0838}" type="pres">
      <dgm:prSet presAssocID="{FA34A3C6-5EF7-4314-995A-2EBD87F14421}" presName="composite" presStyleCnt="0">
        <dgm:presLayoutVars>
          <dgm:chMax val="1"/>
          <dgm:dir/>
          <dgm:resizeHandles val="exact"/>
        </dgm:presLayoutVars>
      </dgm:prSet>
      <dgm:spPr/>
      <dgm:t>
        <a:bodyPr/>
        <a:lstStyle/>
        <a:p>
          <a:endParaRPr lang="en-GB"/>
        </a:p>
      </dgm:t>
    </dgm:pt>
    <dgm:pt modelId="{DEFCBA35-D76E-499E-A6B8-6D1815F727E2}" type="pres">
      <dgm:prSet presAssocID="{510777AF-F870-48E9-BF14-E0CA7179EA21}" presName="roof" presStyleLbl="dkBgShp" presStyleIdx="0" presStyleCnt="2" custScaleY="74359"/>
      <dgm:spPr/>
      <dgm:t>
        <a:bodyPr/>
        <a:lstStyle/>
        <a:p>
          <a:endParaRPr lang="en-GB"/>
        </a:p>
      </dgm:t>
    </dgm:pt>
    <dgm:pt modelId="{87A1EC38-A0AD-49F8-BDE9-1F38184C0D45}" type="pres">
      <dgm:prSet presAssocID="{510777AF-F870-48E9-BF14-E0CA7179EA21}" presName="pillars" presStyleCnt="0"/>
      <dgm:spPr/>
    </dgm:pt>
    <dgm:pt modelId="{0340E1D2-D739-4AEF-93EF-9119BE30CECA}" type="pres">
      <dgm:prSet presAssocID="{510777AF-F870-48E9-BF14-E0CA7179EA21}" presName="pillar1" presStyleLbl="node1" presStyleIdx="0" presStyleCnt="3">
        <dgm:presLayoutVars>
          <dgm:bulletEnabled val="1"/>
        </dgm:presLayoutVars>
      </dgm:prSet>
      <dgm:spPr/>
      <dgm:t>
        <a:bodyPr/>
        <a:lstStyle/>
        <a:p>
          <a:endParaRPr lang="en-GB"/>
        </a:p>
      </dgm:t>
    </dgm:pt>
    <dgm:pt modelId="{19598AF5-9BFF-4E4A-BA11-180013ADAB95}" type="pres">
      <dgm:prSet presAssocID="{D63B65F7-6D70-4332-B031-2C1CC0891800}" presName="pillarX" presStyleLbl="node1" presStyleIdx="1" presStyleCnt="3">
        <dgm:presLayoutVars>
          <dgm:bulletEnabled val="1"/>
        </dgm:presLayoutVars>
      </dgm:prSet>
      <dgm:spPr/>
      <dgm:t>
        <a:bodyPr/>
        <a:lstStyle/>
        <a:p>
          <a:endParaRPr lang="en-GB"/>
        </a:p>
      </dgm:t>
    </dgm:pt>
    <dgm:pt modelId="{6F6C19C5-0D3B-4151-8337-3D0D68240ADB}" type="pres">
      <dgm:prSet presAssocID="{F4B7317D-91DD-47D0-A305-673CCDE7D7FF}" presName="pillarX" presStyleLbl="node1" presStyleIdx="2" presStyleCnt="3">
        <dgm:presLayoutVars>
          <dgm:bulletEnabled val="1"/>
        </dgm:presLayoutVars>
      </dgm:prSet>
      <dgm:spPr/>
      <dgm:t>
        <a:bodyPr/>
        <a:lstStyle/>
        <a:p>
          <a:endParaRPr lang="en-GB"/>
        </a:p>
      </dgm:t>
    </dgm:pt>
    <dgm:pt modelId="{7C7B21BF-0C91-42ED-9F80-F4DF20821EEB}" type="pres">
      <dgm:prSet presAssocID="{510777AF-F870-48E9-BF14-E0CA7179EA21}" presName="base" presStyleLbl="dkBgShp" presStyleIdx="1" presStyleCnt="2"/>
      <dgm:spPr>
        <a:solidFill>
          <a:srgbClr val="C31B27"/>
        </a:solidFill>
      </dgm:spPr>
    </dgm:pt>
  </dgm:ptLst>
  <dgm:cxnLst>
    <dgm:cxn modelId="{65CF1BFB-DB24-4FBB-8F38-551162CF16E3}" srcId="{AA244151-3DE7-4947-9D50-F3089194ED29}" destId="{491DFE69-A3A2-4179-9418-6F6FEAB040DB}" srcOrd="0" destOrd="0" parTransId="{25DFD8FF-1915-4106-B603-DBFC4A7936B0}" sibTransId="{AE81F7EA-CD5C-48D7-97C2-FA67F38D2D6E}"/>
    <dgm:cxn modelId="{BD020E96-6AE2-40BD-941C-EC627DDFC6F8}" srcId="{510777AF-F870-48E9-BF14-E0CA7179EA21}" destId="{AA244151-3DE7-4947-9D50-F3089194ED29}" srcOrd="0" destOrd="0" parTransId="{B4B049BF-BBC9-4B32-B769-EA836DE1D9B8}" sibTransId="{6A92CCF0-2F9E-4F11-BD91-3C5D3CC4108F}"/>
    <dgm:cxn modelId="{ECD52BA2-509C-4E85-8B86-6B6BEDFE7FAA}" srcId="{FA34A3C6-5EF7-4314-995A-2EBD87F14421}" destId="{510777AF-F870-48E9-BF14-E0CA7179EA21}" srcOrd="0" destOrd="0" parTransId="{9FD8500A-32D6-4B7E-BA6C-EB685217C77C}" sibTransId="{3DAD0F5E-86B6-4B96-94EC-D66835E126D9}"/>
    <dgm:cxn modelId="{E46820C5-C32B-47F0-95DE-3705BA8A33EC}" type="presOf" srcId="{B235BEF0-2C03-43EB-9CBC-D5192C4AD8B0}" destId="{6F6C19C5-0D3B-4151-8337-3D0D68240ADB}" srcOrd="0" destOrd="1" presId="urn:microsoft.com/office/officeart/2005/8/layout/hList3"/>
    <dgm:cxn modelId="{9DD350CC-0F0D-4FBE-B3DA-8FCA0D6CE34C}" type="presOf" srcId="{510777AF-F870-48E9-BF14-E0CA7179EA21}" destId="{DEFCBA35-D76E-499E-A6B8-6D1815F727E2}" srcOrd="0" destOrd="0" presId="urn:microsoft.com/office/officeart/2005/8/layout/hList3"/>
    <dgm:cxn modelId="{E2CAFB03-C28B-4008-864F-247193D5E205}" type="presOf" srcId="{E21E1ACC-0E45-400C-BAC9-6D1721EBDEAC}" destId="{19598AF5-9BFF-4E4A-BA11-180013ADAB95}" srcOrd="0" destOrd="1" presId="urn:microsoft.com/office/officeart/2005/8/layout/hList3"/>
    <dgm:cxn modelId="{A5084C0B-9F74-4E46-A6C3-1C808EBD6077}" type="presOf" srcId="{F4B7317D-91DD-47D0-A305-673CCDE7D7FF}" destId="{6F6C19C5-0D3B-4151-8337-3D0D68240ADB}" srcOrd="0" destOrd="0" presId="urn:microsoft.com/office/officeart/2005/8/layout/hList3"/>
    <dgm:cxn modelId="{55882609-5602-45D9-A064-D28552FE423C}" srcId="{D63B65F7-6D70-4332-B031-2C1CC0891800}" destId="{E21E1ACC-0E45-400C-BAC9-6D1721EBDEAC}" srcOrd="0" destOrd="0" parTransId="{5CC434E9-8974-455E-86FD-0981591C0091}" sibTransId="{DF49A3AB-52B5-46B1-90C6-6662336AFCD2}"/>
    <dgm:cxn modelId="{A4B590C0-0DF4-4B4E-8994-210578BEBD86}" type="presOf" srcId="{FA34A3C6-5EF7-4314-995A-2EBD87F14421}" destId="{A9AACDD7-0A4D-469A-90C3-3EA5A28E0838}" srcOrd="0" destOrd="0" presId="urn:microsoft.com/office/officeart/2005/8/layout/hList3"/>
    <dgm:cxn modelId="{DEB357DB-1216-45C2-8D03-5D8CAF12067D}" srcId="{510777AF-F870-48E9-BF14-E0CA7179EA21}" destId="{D63B65F7-6D70-4332-B031-2C1CC0891800}" srcOrd="1" destOrd="0" parTransId="{109D4DFE-6DA3-4AD9-A7D4-E7550AD0164D}" sibTransId="{4ACDF3E9-40F1-4021-A924-A9781C67575B}"/>
    <dgm:cxn modelId="{615914D8-4F03-4D65-9D6F-1F2550078991}" srcId="{F4B7317D-91DD-47D0-A305-673CCDE7D7FF}" destId="{B235BEF0-2C03-43EB-9CBC-D5192C4AD8B0}" srcOrd="0" destOrd="0" parTransId="{AABB9629-C1DB-4DF8-99C7-E68DED86DB78}" sibTransId="{CCA6F83F-A12C-4D11-A88F-94999CC0831F}"/>
    <dgm:cxn modelId="{EF46CFF9-246D-4D9D-9CC0-AF053B87C807}" type="presOf" srcId="{D63B65F7-6D70-4332-B031-2C1CC0891800}" destId="{19598AF5-9BFF-4E4A-BA11-180013ADAB95}" srcOrd="0" destOrd="0" presId="urn:microsoft.com/office/officeart/2005/8/layout/hList3"/>
    <dgm:cxn modelId="{349FFED8-2938-4A69-A164-CFE99AEFB6BC}" srcId="{510777AF-F870-48E9-BF14-E0CA7179EA21}" destId="{F4B7317D-91DD-47D0-A305-673CCDE7D7FF}" srcOrd="2" destOrd="0" parTransId="{91BBB313-7E8F-4F87-8C88-EC25F375ADF3}" sibTransId="{6208E21F-4E78-4976-B787-CE6183C4ACE4}"/>
    <dgm:cxn modelId="{B219A5DB-AECA-41A4-A621-0B2377D02215}" type="presOf" srcId="{491DFE69-A3A2-4179-9418-6F6FEAB040DB}" destId="{0340E1D2-D739-4AEF-93EF-9119BE30CECA}" srcOrd="0" destOrd="1" presId="urn:microsoft.com/office/officeart/2005/8/layout/hList3"/>
    <dgm:cxn modelId="{32632709-7F3A-4F61-85BE-7FAAAD09C363}" type="presOf" srcId="{AA244151-3DE7-4947-9D50-F3089194ED29}" destId="{0340E1D2-D739-4AEF-93EF-9119BE30CECA}" srcOrd="0" destOrd="0" presId="urn:microsoft.com/office/officeart/2005/8/layout/hList3"/>
    <dgm:cxn modelId="{9CB172D5-A34D-4EA5-BC35-F7448E32D9B0}" type="presParOf" srcId="{A9AACDD7-0A4D-469A-90C3-3EA5A28E0838}" destId="{DEFCBA35-D76E-499E-A6B8-6D1815F727E2}" srcOrd="0" destOrd="0" presId="urn:microsoft.com/office/officeart/2005/8/layout/hList3"/>
    <dgm:cxn modelId="{BFB9F092-B4B7-472E-A18B-EFAE7E9B989C}" type="presParOf" srcId="{A9AACDD7-0A4D-469A-90C3-3EA5A28E0838}" destId="{87A1EC38-A0AD-49F8-BDE9-1F38184C0D45}" srcOrd="1" destOrd="0" presId="urn:microsoft.com/office/officeart/2005/8/layout/hList3"/>
    <dgm:cxn modelId="{6BFBCCE1-22EF-44EC-9EB4-F53AB2F0B505}" type="presParOf" srcId="{87A1EC38-A0AD-49F8-BDE9-1F38184C0D45}" destId="{0340E1D2-D739-4AEF-93EF-9119BE30CECA}" srcOrd="0" destOrd="0" presId="urn:microsoft.com/office/officeart/2005/8/layout/hList3"/>
    <dgm:cxn modelId="{5EFA173D-AAE2-4335-A029-C8BAECC47BC7}" type="presParOf" srcId="{87A1EC38-A0AD-49F8-BDE9-1F38184C0D45}" destId="{19598AF5-9BFF-4E4A-BA11-180013ADAB95}" srcOrd="1" destOrd="0" presId="urn:microsoft.com/office/officeart/2005/8/layout/hList3"/>
    <dgm:cxn modelId="{3AAA4DC0-5390-4E0A-AABC-0012DDE1AAA8}" type="presParOf" srcId="{87A1EC38-A0AD-49F8-BDE9-1F38184C0D45}" destId="{6F6C19C5-0D3B-4151-8337-3D0D68240ADB}" srcOrd="2" destOrd="0" presId="urn:microsoft.com/office/officeart/2005/8/layout/hList3"/>
    <dgm:cxn modelId="{46A43E71-25AD-416A-8A8B-B37ACD697226}" type="presParOf" srcId="{A9AACDD7-0A4D-469A-90C3-3EA5A28E0838}" destId="{7C7B21BF-0C91-42ED-9F80-F4DF20821EEB}"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29DEDB-9F9A-4B15-8FD4-EDAB824834F3}"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GB"/>
        </a:p>
      </dgm:t>
    </dgm:pt>
    <dgm:pt modelId="{2D288B95-41B7-4914-B283-1476077E7A13}">
      <dgm:prSet phldrT="[Text]" custT="1"/>
      <dgm:spPr/>
      <dgm:t>
        <a:bodyPr/>
        <a:lstStyle/>
        <a:p>
          <a:r>
            <a:rPr lang="en-GB" sz="2000" b="1" dirty="0" smtClean="0">
              <a:latin typeface="Arial" panose="020B0604020202020204" pitchFamily="34" charset="0"/>
              <a:cs typeface="Arial" panose="020B0604020202020204" pitchFamily="34" charset="0"/>
            </a:rPr>
            <a:t>ASEAN Summit</a:t>
          </a:r>
          <a:endParaRPr lang="en-GB" sz="2000" b="1" dirty="0">
            <a:latin typeface="Arial" panose="020B0604020202020204" pitchFamily="34" charset="0"/>
            <a:cs typeface="Arial" panose="020B0604020202020204" pitchFamily="34" charset="0"/>
          </a:endParaRPr>
        </a:p>
      </dgm:t>
    </dgm:pt>
    <dgm:pt modelId="{3164EB57-AC71-4718-93BF-C15A7CB128D8}" type="parTrans" cxnId="{3BDF9C86-4F75-43AB-A89F-A04A5737E126}">
      <dgm:prSet/>
      <dgm:spPr/>
      <dgm:t>
        <a:bodyPr/>
        <a:lstStyle/>
        <a:p>
          <a:endParaRPr lang="en-GB">
            <a:latin typeface="Arial" panose="020B0604020202020204" pitchFamily="34" charset="0"/>
            <a:cs typeface="Arial" panose="020B0604020202020204" pitchFamily="34" charset="0"/>
          </a:endParaRPr>
        </a:p>
      </dgm:t>
    </dgm:pt>
    <dgm:pt modelId="{5415D42B-F21D-47DE-9A71-D9E89959FAED}" type="sibTrans" cxnId="{3BDF9C86-4F75-43AB-A89F-A04A5737E126}">
      <dgm:prSet/>
      <dgm:spPr/>
      <dgm:t>
        <a:bodyPr/>
        <a:lstStyle/>
        <a:p>
          <a:endParaRPr lang="en-GB">
            <a:latin typeface="Arial" panose="020B0604020202020204" pitchFamily="34" charset="0"/>
            <a:cs typeface="Arial" panose="020B0604020202020204" pitchFamily="34" charset="0"/>
          </a:endParaRPr>
        </a:p>
      </dgm:t>
    </dgm:pt>
    <dgm:pt modelId="{2A518458-B321-4671-94CC-5EDCE7C65D8C}" type="asst">
      <dgm:prSet phldrT="[Text]" custT="1"/>
      <dgm:spPr/>
      <dgm:t>
        <a:bodyPr/>
        <a:lstStyle/>
        <a:p>
          <a:r>
            <a:rPr lang="en-GB" sz="1600" b="1" dirty="0" smtClean="0">
              <a:latin typeface="Arial" panose="020B0604020202020204" pitchFamily="34" charset="0"/>
              <a:cs typeface="Arial" panose="020B0604020202020204" pitchFamily="34" charset="0"/>
            </a:rPr>
            <a:t>ACC</a:t>
          </a:r>
          <a:endParaRPr lang="en-GB" sz="1600" b="1" dirty="0">
            <a:latin typeface="Arial" panose="020B0604020202020204" pitchFamily="34" charset="0"/>
            <a:cs typeface="Arial" panose="020B0604020202020204" pitchFamily="34" charset="0"/>
          </a:endParaRPr>
        </a:p>
      </dgm:t>
    </dgm:pt>
    <dgm:pt modelId="{8A40C7E7-D493-4DF8-A98A-AD8E0853C288}" type="parTrans" cxnId="{AF27BF43-BD5B-4547-9D1B-1ABA3D5165F6}">
      <dgm:prSet/>
      <dgm:spPr>
        <a:ln>
          <a:prstDash val="sysDot"/>
        </a:ln>
      </dgm:spPr>
      <dgm:t>
        <a:bodyPr/>
        <a:lstStyle/>
        <a:p>
          <a:endParaRPr lang="en-GB">
            <a:latin typeface="Arial" panose="020B0604020202020204" pitchFamily="34" charset="0"/>
            <a:cs typeface="Arial" panose="020B0604020202020204" pitchFamily="34" charset="0"/>
          </a:endParaRPr>
        </a:p>
      </dgm:t>
    </dgm:pt>
    <dgm:pt modelId="{A77C9159-20CE-42B1-902F-C322AD2C5639}" type="sibTrans" cxnId="{AF27BF43-BD5B-4547-9D1B-1ABA3D5165F6}">
      <dgm:prSet/>
      <dgm:spPr/>
      <dgm:t>
        <a:bodyPr/>
        <a:lstStyle/>
        <a:p>
          <a:endParaRPr lang="en-GB">
            <a:latin typeface="Arial" panose="020B0604020202020204" pitchFamily="34" charset="0"/>
            <a:cs typeface="Arial" panose="020B0604020202020204" pitchFamily="34" charset="0"/>
          </a:endParaRPr>
        </a:p>
      </dgm:t>
    </dgm:pt>
    <dgm:pt modelId="{661C7213-7F6E-4F54-AD93-50D542C49831}">
      <dgm:prSet phldrT="[Text]" custT="1"/>
      <dgm:spPr/>
      <dgm:t>
        <a:bodyPr/>
        <a:lstStyle/>
        <a:p>
          <a:r>
            <a:rPr lang="en-GB" sz="1800" b="1" dirty="0" smtClean="0">
              <a:latin typeface="Arial" panose="020B0604020202020204" pitchFamily="34" charset="0"/>
              <a:cs typeface="Arial" panose="020B0604020202020204" pitchFamily="34" charset="0"/>
            </a:rPr>
            <a:t>APSC Council</a:t>
          </a:r>
          <a:endParaRPr lang="en-GB" sz="1800" b="1" dirty="0">
            <a:latin typeface="Arial" panose="020B0604020202020204" pitchFamily="34" charset="0"/>
            <a:cs typeface="Arial" panose="020B0604020202020204" pitchFamily="34" charset="0"/>
          </a:endParaRPr>
        </a:p>
      </dgm:t>
    </dgm:pt>
    <dgm:pt modelId="{8EA07D15-5359-48AF-AC91-95D06D771529}" type="parTrans" cxnId="{2F6259C7-62F9-4E4C-8392-D84B8502965E}">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F9909D43-7110-4BB5-9D66-E130F8D09AF1}" type="sibTrans" cxnId="{2F6259C7-62F9-4E4C-8392-D84B8502965E}">
      <dgm:prSet/>
      <dgm:spPr/>
      <dgm:t>
        <a:bodyPr/>
        <a:lstStyle/>
        <a:p>
          <a:endParaRPr lang="en-GB">
            <a:latin typeface="Arial" panose="020B0604020202020204" pitchFamily="34" charset="0"/>
            <a:cs typeface="Arial" panose="020B0604020202020204" pitchFamily="34" charset="0"/>
          </a:endParaRPr>
        </a:p>
      </dgm:t>
    </dgm:pt>
    <dgm:pt modelId="{7BC95F22-5A36-4C19-A627-65D4FD307504}">
      <dgm:prSet phldrT="[Text]" custT="1"/>
      <dgm:spPr/>
      <dgm:t>
        <a:bodyPr/>
        <a:lstStyle/>
        <a:p>
          <a:r>
            <a:rPr lang="en-GB" sz="1400" dirty="0" smtClean="0">
              <a:latin typeface="Arial" panose="020B0604020202020204" pitchFamily="34" charset="0"/>
              <a:cs typeface="Arial" panose="020B0604020202020204" pitchFamily="34" charset="0"/>
            </a:rPr>
            <a:t>ARF</a:t>
          </a:r>
          <a:endParaRPr lang="en-GB" sz="1400" dirty="0">
            <a:latin typeface="Arial" panose="020B0604020202020204" pitchFamily="34" charset="0"/>
            <a:cs typeface="Arial" panose="020B0604020202020204" pitchFamily="34" charset="0"/>
          </a:endParaRPr>
        </a:p>
      </dgm:t>
    </dgm:pt>
    <dgm:pt modelId="{A7182B11-4A03-42D2-B0CE-2FEC10E79A16}" type="parTrans" cxnId="{FA62B742-0F3A-4382-81B5-C26F44FF9690}">
      <dgm:prSet/>
      <dgm:spPr>
        <a:ln>
          <a:prstDash val="sysDot"/>
        </a:ln>
      </dgm:spPr>
      <dgm:t>
        <a:bodyPr/>
        <a:lstStyle/>
        <a:p>
          <a:endParaRPr lang="en-GB">
            <a:latin typeface="Arial" panose="020B0604020202020204" pitchFamily="34" charset="0"/>
            <a:cs typeface="Arial" panose="020B0604020202020204" pitchFamily="34" charset="0"/>
          </a:endParaRPr>
        </a:p>
      </dgm:t>
    </dgm:pt>
    <dgm:pt modelId="{4AF48DCF-9C18-493D-8A40-AE295584E4BD}" type="sibTrans" cxnId="{FA62B742-0F3A-4382-81B5-C26F44FF9690}">
      <dgm:prSet/>
      <dgm:spPr/>
      <dgm:t>
        <a:bodyPr/>
        <a:lstStyle/>
        <a:p>
          <a:endParaRPr lang="en-GB">
            <a:latin typeface="Arial" panose="020B0604020202020204" pitchFamily="34" charset="0"/>
            <a:cs typeface="Arial" panose="020B0604020202020204" pitchFamily="34" charset="0"/>
          </a:endParaRPr>
        </a:p>
      </dgm:t>
    </dgm:pt>
    <dgm:pt modelId="{5A26AC27-4250-476E-8418-7056807C250B}">
      <dgm:prSet phldrT="[Text]" custT="1"/>
      <dgm:spPr/>
      <dgm:t>
        <a:bodyPr/>
        <a:lstStyle/>
        <a:p>
          <a:r>
            <a:rPr lang="en-GB" sz="1400" dirty="0" smtClean="0">
              <a:latin typeface="Arial" panose="020B0604020202020204" pitchFamily="34" charset="0"/>
              <a:cs typeface="Arial" panose="020B0604020202020204" pitchFamily="34" charset="0"/>
            </a:rPr>
            <a:t>SEANWFZ Commission</a:t>
          </a:r>
          <a:endParaRPr lang="en-GB" sz="1400" dirty="0">
            <a:latin typeface="Arial" panose="020B0604020202020204" pitchFamily="34" charset="0"/>
            <a:cs typeface="Arial" panose="020B0604020202020204" pitchFamily="34" charset="0"/>
          </a:endParaRPr>
        </a:p>
      </dgm:t>
    </dgm:pt>
    <dgm:pt modelId="{DEC648E5-137B-4C70-A11A-09F3AE595EFA}" type="parTrans" cxnId="{21A91C8C-9651-45B5-97A2-4D60C2E22D2F}">
      <dgm:prSet/>
      <dgm:spPr>
        <a:ln>
          <a:prstDash val="sysDot"/>
        </a:ln>
      </dgm:spPr>
      <dgm:t>
        <a:bodyPr/>
        <a:lstStyle/>
        <a:p>
          <a:endParaRPr lang="en-GB">
            <a:latin typeface="Arial" panose="020B0604020202020204" pitchFamily="34" charset="0"/>
            <a:cs typeface="Arial" panose="020B0604020202020204" pitchFamily="34" charset="0"/>
          </a:endParaRPr>
        </a:p>
      </dgm:t>
    </dgm:pt>
    <dgm:pt modelId="{EC5C6216-5E0E-48CD-A53A-508CE060A96D}" type="sibTrans" cxnId="{21A91C8C-9651-45B5-97A2-4D60C2E22D2F}">
      <dgm:prSet/>
      <dgm:spPr/>
      <dgm:t>
        <a:bodyPr/>
        <a:lstStyle/>
        <a:p>
          <a:endParaRPr lang="en-GB">
            <a:latin typeface="Arial" panose="020B0604020202020204" pitchFamily="34" charset="0"/>
            <a:cs typeface="Arial" panose="020B0604020202020204" pitchFamily="34" charset="0"/>
          </a:endParaRPr>
        </a:p>
      </dgm:t>
    </dgm:pt>
    <dgm:pt modelId="{49AE49A2-9061-452D-9BA0-85DA81185890}">
      <dgm:prSet phldrT="[Text]" custT="1"/>
      <dgm:spPr/>
      <dgm:t>
        <a:bodyPr/>
        <a:lstStyle/>
        <a:p>
          <a:r>
            <a:rPr lang="en-GB" sz="1400" dirty="0" smtClean="0">
              <a:latin typeface="Arial" panose="020B0604020202020204" pitchFamily="34" charset="0"/>
              <a:cs typeface="Arial" panose="020B0604020202020204" pitchFamily="34" charset="0"/>
            </a:rPr>
            <a:t>ADMM</a:t>
          </a:r>
          <a:endParaRPr lang="en-GB" sz="1400" dirty="0">
            <a:latin typeface="Arial" panose="020B0604020202020204" pitchFamily="34" charset="0"/>
            <a:cs typeface="Arial" panose="020B0604020202020204" pitchFamily="34" charset="0"/>
          </a:endParaRPr>
        </a:p>
      </dgm:t>
    </dgm:pt>
    <dgm:pt modelId="{A6898B8B-EE53-4264-B14E-89037600941C}" type="parTrans" cxnId="{2252442A-C32F-480C-8DF7-CF29CA72E889}">
      <dgm:prSet/>
      <dgm:spPr>
        <a:ln>
          <a:prstDash val="sysDot"/>
        </a:ln>
      </dgm:spPr>
      <dgm:t>
        <a:bodyPr/>
        <a:lstStyle/>
        <a:p>
          <a:endParaRPr lang="en-GB">
            <a:latin typeface="Arial" panose="020B0604020202020204" pitchFamily="34" charset="0"/>
            <a:cs typeface="Arial" panose="020B0604020202020204" pitchFamily="34" charset="0"/>
          </a:endParaRPr>
        </a:p>
      </dgm:t>
    </dgm:pt>
    <dgm:pt modelId="{DD2CA796-E112-4CF0-94E3-FDA917D9F800}" type="sibTrans" cxnId="{2252442A-C32F-480C-8DF7-CF29CA72E889}">
      <dgm:prSet/>
      <dgm:spPr/>
      <dgm:t>
        <a:bodyPr/>
        <a:lstStyle/>
        <a:p>
          <a:endParaRPr lang="en-GB">
            <a:latin typeface="Arial" panose="020B0604020202020204" pitchFamily="34" charset="0"/>
            <a:cs typeface="Arial" panose="020B0604020202020204" pitchFamily="34" charset="0"/>
          </a:endParaRPr>
        </a:p>
      </dgm:t>
    </dgm:pt>
    <dgm:pt modelId="{31C1DFD2-690A-4931-999E-73D5F2639667}">
      <dgm:prSet phldrT="[Text]" custT="1"/>
      <dgm:spPr/>
      <dgm:t>
        <a:bodyPr/>
        <a:lstStyle/>
        <a:p>
          <a:r>
            <a:rPr lang="en-GB" sz="1400" smtClean="0">
              <a:latin typeface="Arial" panose="020B0604020202020204" pitchFamily="34" charset="0"/>
              <a:cs typeface="Arial" panose="020B0604020202020204" pitchFamily="34" charset="0"/>
            </a:rPr>
            <a:t>ADSOM</a:t>
          </a:r>
          <a:endParaRPr lang="en-GB" sz="1400" dirty="0">
            <a:latin typeface="Arial" panose="020B0604020202020204" pitchFamily="34" charset="0"/>
            <a:cs typeface="Arial" panose="020B0604020202020204" pitchFamily="34" charset="0"/>
          </a:endParaRPr>
        </a:p>
      </dgm:t>
    </dgm:pt>
    <dgm:pt modelId="{32A24BBA-B306-44C0-9B9C-EEDB18FC042A}" type="parTrans" cxnId="{605C72E7-33AE-49C0-BCEB-096478E199F2}">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20B9BE15-D1DC-4890-BB52-422351487B06}" type="sibTrans" cxnId="{605C72E7-33AE-49C0-BCEB-096478E199F2}">
      <dgm:prSet/>
      <dgm:spPr/>
      <dgm:t>
        <a:bodyPr/>
        <a:lstStyle/>
        <a:p>
          <a:endParaRPr lang="en-GB">
            <a:latin typeface="Arial" panose="020B0604020202020204" pitchFamily="34" charset="0"/>
            <a:cs typeface="Arial" panose="020B0604020202020204" pitchFamily="34" charset="0"/>
          </a:endParaRPr>
        </a:p>
      </dgm:t>
    </dgm:pt>
    <dgm:pt modelId="{002F250C-ACE7-44DE-9014-AB0DFECD6A6B}">
      <dgm:prSet phldrT="[Text]" custT="1"/>
      <dgm:spPr/>
      <dgm:t>
        <a:bodyPr/>
        <a:lstStyle/>
        <a:p>
          <a:r>
            <a:rPr lang="en-GB" sz="1400" smtClean="0">
              <a:latin typeface="Arial" panose="020B0604020202020204" pitchFamily="34" charset="0"/>
              <a:cs typeface="Arial" panose="020B0604020202020204" pitchFamily="34" charset="0"/>
            </a:rPr>
            <a:t>ARF SOM</a:t>
          </a:r>
          <a:endParaRPr lang="en-GB" sz="1400" dirty="0">
            <a:latin typeface="Arial" panose="020B0604020202020204" pitchFamily="34" charset="0"/>
            <a:cs typeface="Arial" panose="020B0604020202020204" pitchFamily="34" charset="0"/>
          </a:endParaRPr>
        </a:p>
      </dgm:t>
    </dgm:pt>
    <dgm:pt modelId="{19AF0D64-7AEA-4793-A9D0-C9AB68086DD3}" type="parTrans" cxnId="{640E9ECA-0F20-402C-8D8D-9E4486CF4BF8}">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AE4501EE-D289-4AC0-887B-F30FC0C202FF}" type="sibTrans" cxnId="{640E9ECA-0F20-402C-8D8D-9E4486CF4BF8}">
      <dgm:prSet/>
      <dgm:spPr/>
      <dgm:t>
        <a:bodyPr/>
        <a:lstStyle/>
        <a:p>
          <a:endParaRPr lang="en-GB">
            <a:latin typeface="Arial" panose="020B0604020202020204" pitchFamily="34" charset="0"/>
            <a:cs typeface="Arial" panose="020B0604020202020204" pitchFamily="34" charset="0"/>
          </a:endParaRPr>
        </a:p>
      </dgm:t>
    </dgm:pt>
    <dgm:pt modelId="{67A4C67C-EC61-4F2F-B8ED-6AB8333999D0}">
      <dgm:prSet phldrT="[Text]"/>
      <dgm:spPr/>
      <dgm:t>
        <a:bodyPr/>
        <a:lstStyle/>
        <a:p>
          <a:r>
            <a:rPr lang="en-GB" smtClean="0">
              <a:latin typeface="Arial" panose="020B0604020202020204" pitchFamily="34" charset="0"/>
              <a:cs typeface="Arial" panose="020B0604020202020204" pitchFamily="34" charset="0"/>
            </a:rPr>
            <a:t>Executive Committee of the SEANWFZ Commission</a:t>
          </a:r>
          <a:endParaRPr lang="en-GB" dirty="0">
            <a:latin typeface="Arial" panose="020B0604020202020204" pitchFamily="34" charset="0"/>
            <a:cs typeface="Arial" panose="020B0604020202020204" pitchFamily="34" charset="0"/>
          </a:endParaRPr>
        </a:p>
      </dgm:t>
    </dgm:pt>
    <dgm:pt modelId="{1427F4A2-CA89-41C6-B7AF-2AF55F3CFF46}" type="parTrans" cxnId="{F76E66C5-0E8E-4918-95BF-35CB8653645C}">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DD882F32-9A0C-45B9-BB1F-1F2F6FFE115C}" type="sibTrans" cxnId="{F76E66C5-0E8E-4918-95BF-35CB8653645C}">
      <dgm:prSet/>
      <dgm:spPr/>
      <dgm:t>
        <a:bodyPr/>
        <a:lstStyle/>
        <a:p>
          <a:endParaRPr lang="en-GB">
            <a:latin typeface="Arial" panose="020B0604020202020204" pitchFamily="34" charset="0"/>
            <a:cs typeface="Arial" panose="020B0604020202020204" pitchFamily="34" charset="0"/>
          </a:endParaRPr>
        </a:p>
      </dgm:t>
    </dgm:pt>
    <dgm:pt modelId="{B9E4DB7B-B6A4-4F3C-AF0A-6C2F0844B452}">
      <dgm:prSet phldrT="[Text]" custT="1"/>
      <dgm:spPr/>
      <dgm:t>
        <a:bodyPr/>
        <a:lstStyle/>
        <a:p>
          <a:r>
            <a:rPr lang="en-GB" sz="1400" dirty="0" smtClean="0">
              <a:latin typeface="Arial" panose="020B0604020202020204" pitchFamily="34" charset="0"/>
              <a:cs typeface="Arial" panose="020B0604020202020204" pitchFamily="34" charset="0"/>
            </a:rPr>
            <a:t>AMM</a:t>
          </a:r>
          <a:endParaRPr lang="en-GB" sz="1400" dirty="0">
            <a:latin typeface="Arial" panose="020B0604020202020204" pitchFamily="34" charset="0"/>
            <a:cs typeface="Arial" panose="020B0604020202020204" pitchFamily="34" charset="0"/>
          </a:endParaRPr>
        </a:p>
      </dgm:t>
    </dgm:pt>
    <dgm:pt modelId="{FB28F23F-26CA-4CFF-965D-B0D4EAB49C3B}" type="parTrans" cxnId="{93B4BE77-873B-48C6-850F-EDFBB1CE17B7}">
      <dgm:prSet/>
      <dgm:spPr>
        <a:ln>
          <a:prstDash val="sysDot"/>
        </a:ln>
      </dgm:spPr>
      <dgm:t>
        <a:bodyPr/>
        <a:lstStyle/>
        <a:p>
          <a:endParaRPr lang="en-GB">
            <a:latin typeface="Arial" panose="020B0604020202020204" pitchFamily="34" charset="0"/>
            <a:cs typeface="Arial" panose="020B0604020202020204" pitchFamily="34" charset="0"/>
          </a:endParaRPr>
        </a:p>
      </dgm:t>
    </dgm:pt>
    <dgm:pt modelId="{800C741A-F809-43F2-B7AD-D739CCE29C19}" type="sibTrans" cxnId="{93B4BE77-873B-48C6-850F-EDFBB1CE17B7}">
      <dgm:prSet/>
      <dgm:spPr/>
      <dgm:t>
        <a:bodyPr/>
        <a:lstStyle/>
        <a:p>
          <a:endParaRPr lang="en-GB">
            <a:latin typeface="Arial" panose="020B0604020202020204" pitchFamily="34" charset="0"/>
            <a:cs typeface="Arial" panose="020B0604020202020204" pitchFamily="34" charset="0"/>
          </a:endParaRPr>
        </a:p>
      </dgm:t>
    </dgm:pt>
    <dgm:pt modelId="{A7B30908-A837-4CA5-AAF6-A2596DB1D055}">
      <dgm:prSet phldrT="[Text]" custT="1"/>
      <dgm:spPr/>
      <dgm:t>
        <a:bodyPr/>
        <a:lstStyle/>
        <a:p>
          <a:r>
            <a:rPr lang="en-GB" sz="1400" smtClean="0">
              <a:latin typeface="Arial" panose="020B0604020202020204" pitchFamily="34" charset="0"/>
              <a:cs typeface="Arial" panose="020B0604020202020204" pitchFamily="34" charset="0"/>
            </a:rPr>
            <a:t>SOM</a:t>
          </a:r>
          <a:endParaRPr lang="en-GB" sz="1400" dirty="0">
            <a:latin typeface="Arial" panose="020B0604020202020204" pitchFamily="34" charset="0"/>
            <a:cs typeface="Arial" panose="020B0604020202020204" pitchFamily="34" charset="0"/>
          </a:endParaRPr>
        </a:p>
      </dgm:t>
    </dgm:pt>
    <dgm:pt modelId="{4FC194E7-0F2D-424D-96A9-95A5349DA686}" type="parTrans" cxnId="{02C7E64F-DFD3-4DC8-B3BB-84028423FB2E}">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79DEDAEE-0223-4AFD-AD22-8ADA2A651FB4}" type="sibTrans" cxnId="{02C7E64F-DFD3-4DC8-B3BB-84028423FB2E}">
      <dgm:prSet/>
      <dgm:spPr/>
      <dgm:t>
        <a:bodyPr/>
        <a:lstStyle/>
        <a:p>
          <a:endParaRPr lang="en-GB">
            <a:latin typeface="Arial" panose="020B0604020202020204" pitchFamily="34" charset="0"/>
            <a:cs typeface="Arial" panose="020B0604020202020204" pitchFamily="34" charset="0"/>
          </a:endParaRPr>
        </a:p>
      </dgm:t>
    </dgm:pt>
    <dgm:pt modelId="{53D6C3E8-3779-4463-A4BF-33E3F603F91A}">
      <dgm:prSet phldrT="[Text]" custT="1"/>
      <dgm:spPr/>
      <dgm:t>
        <a:bodyPr/>
        <a:lstStyle/>
        <a:p>
          <a:r>
            <a:rPr lang="en-GB" sz="1400" smtClean="0">
              <a:latin typeface="Arial" panose="020B0604020202020204" pitchFamily="34" charset="0"/>
              <a:cs typeface="Arial" panose="020B0604020202020204" pitchFamily="34" charset="0"/>
            </a:rPr>
            <a:t>AICHR</a:t>
          </a:r>
          <a:endParaRPr lang="en-GB" sz="1400" dirty="0">
            <a:latin typeface="Arial" panose="020B0604020202020204" pitchFamily="34" charset="0"/>
            <a:cs typeface="Arial" panose="020B0604020202020204" pitchFamily="34" charset="0"/>
          </a:endParaRPr>
        </a:p>
      </dgm:t>
    </dgm:pt>
    <dgm:pt modelId="{9CA8C6F3-832E-4156-8DD6-BB43FAB67CCB}" type="parTrans" cxnId="{D7C50025-3919-4FBB-A814-55DD438276C2}">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041A99A5-67CB-4BE6-8DFB-12F1B6D5DD9D}" type="sibTrans" cxnId="{D7C50025-3919-4FBB-A814-55DD438276C2}">
      <dgm:prSet/>
      <dgm:spPr/>
      <dgm:t>
        <a:bodyPr/>
        <a:lstStyle/>
        <a:p>
          <a:endParaRPr lang="en-GB">
            <a:latin typeface="Arial" panose="020B0604020202020204" pitchFamily="34" charset="0"/>
            <a:cs typeface="Arial" panose="020B0604020202020204" pitchFamily="34" charset="0"/>
          </a:endParaRPr>
        </a:p>
      </dgm:t>
    </dgm:pt>
    <dgm:pt modelId="{BCFA9210-4C89-4B68-9175-0792492CF9AC}">
      <dgm:prSet phldrT="[Text]" custT="1"/>
      <dgm:spPr/>
      <dgm:t>
        <a:bodyPr/>
        <a:lstStyle/>
        <a:p>
          <a:r>
            <a:rPr lang="en-GB" sz="1400" dirty="0" smtClean="0">
              <a:latin typeface="Arial" panose="020B0604020202020204" pitchFamily="34" charset="0"/>
              <a:cs typeface="Arial" panose="020B0604020202020204" pitchFamily="34" charset="0"/>
            </a:rPr>
            <a:t>AMMTC</a:t>
          </a:r>
          <a:endParaRPr lang="en-GB" sz="1400" dirty="0">
            <a:latin typeface="Arial" panose="020B0604020202020204" pitchFamily="34" charset="0"/>
            <a:cs typeface="Arial" panose="020B0604020202020204" pitchFamily="34" charset="0"/>
          </a:endParaRPr>
        </a:p>
      </dgm:t>
    </dgm:pt>
    <dgm:pt modelId="{92763E3F-E9BC-45E5-AAE4-FF18AE1E8CDB}" type="parTrans" cxnId="{44A32837-8A86-4EBC-B2C8-2B12F929724F}">
      <dgm:prSet/>
      <dgm:spPr>
        <a:ln>
          <a:prstDash val="sysDot"/>
        </a:ln>
      </dgm:spPr>
      <dgm:t>
        <a:bodyPr/>
        <a:lstStyle/>
        <a:p>
          <a:endParaRPr lang="en-GB">
            <a:latin typeface="Arial" panose="020B0604020202020204" pitchFamily="34" charset="0"/>
            <a:cs typeface="Arial" panose="020B0604020202020204" pitchFamily="34" charset="0"/>
          </a:endParaRPr>
        </a:p>
      </dgm:t>
    </dgm:pt>
    <dgm:pt modelId="{32EA8838-4E77-40CE-BAA0-C833826ED31D}" type="sibTrans" cxnId="{44A32837-8A86-4EBC-B2C8-2B12F929724F}">
      <dgm:prSet/>
      <dgm:spPr/>
      <dgm:t>
        <a:bodyPr/>
        <a:lstStyle/>
        <a:p>
          <a:endParaRPr lang="en-GB">
            <a:latin typeface="Arial" panose="020B0604020202020204" pitchFamily="34" charset="0"/>
            <a:cs typeface="Arial" panose="020B0604020202020204" pitchFamily="34" charset="0"/>
          </a:endParaRPr>
        </a:p>
      </dgm:t>
    </dgm:pt>
    <dgm:pt modelId="{E8F1BFC6-094C-4988-81E0-21C2535BFD9C}">
      <dgm:prSet phldrT="[Text]" custT="1"/>
      <dgm:spPr/>
      <dgm:t>
        <a:bodyPr/>
        <a:lstStyle/>
        <a:p>
          <a:r>
            <a:rPr lang="en-GB" sz="1400" smtClean="0">
              <a:latin typeface="Arial" panose="020B0604020202020204" pitchFamily="34" charset="0"/>
              <a:cs typeface="Arial" panose="020B0604020202020204" pitchFamily="34" charset="0"/>
            </a:rPr>
            <a:t>SOMTC</a:t>
          </a:r>
          <a:endParaRPr lang="en-GB" sz="1400" dirty="0">
            <a:latin typeface="Arial" panose="020B0604020202020204" pitchFamily="34" charset="0"/>
            <a:cs typeface="Arial" panose="020B0604020202020204" pitchFamily="34" charset="0"/>
          </a:endParaRPr>
        </a:p>
      </dgm:t>
    </dgm:pt>
    <dgm:pt modelId="{448CEDBA-1CFD-4129-A72F-C8BD975D3867}" type="parTrans" cxnId="{DAEF0815-74AB-4DA8-AF64-10351C7B07E6}">
      <dgm:prSet/>
      <dgm:spPr/>
      <dgm:t>
        <a:bodyPr/>
        <a:lstStyle/>
        <a:p>
          <a:endParaRPr lang="en-GB">
            <a:latin typeface="Arial" panose="020B0604020202020204" pitchFamily="34" charset="0"/>
            <a:cs typeface="Arial" panose="020B0604020202020204" pitchFamily="34" charset="0"/>
          </a:endParaRPr>
        </a:p>
      </dgm:t>
    </dgm:pt>
    <dgm:pt modelId="{42213F1F-DE6C-4126-BB27-52B54700D6DA}" type="sibTrans" cxnId="{DAEF0815-74AB-4DA8-AF64-10351C7B07E6}">
      <dgm:prSet/>
      <dgm:spPr/>
      <dgm:t>
        <a:bodyPr/>
        <a:lstStyle/>
        <a:p>
          <a:endParaRPr lang="en-GB">
            <a:latin typeface="Arial" panose="020B0604020202020204" pitchFamily="34" charset="0"/>
            <a:cs typeface="Arial" panose="020B0604020202020204" pitchFamily="34" charset="0"/>
          </a:endParaRPr>
        </a:p>
      </dgm:t>
    </dgm:pt>
    <dgm:pt modelId="{5B1EE737-9820-4B95-8CE3-9075B94D5AE0}">
      <dgm:prSet phldrT="[Text]" custT="1"/>
      <dgm:spPr/>
      <dgm:t>
        <a:bodyPr/>
        <a:lstStyle/>
        <a:p>
          <a:r>
            <a:rPr lang="en-GB" sz="1400" smtClean="0">
              <a:latin typeface="Arial" panose="020B0604020202020204" pitchFamily="34" charset="0"/>
              <a:cs typeface="Arial" panose="020B0604020202020204" pitchFamily="34" charset="0"/>
            </a:rPr>
            <a:t>DGICM</a:t>
          </a:r>
          <a:endParaRPr lang="en-GB" sz="1400" dirty="0">
            <a:latin typeface="Arial" panose="020B0604020202020204" pitchFamily="34" charset="0"/>
            <a:cs typeface="Arial" panose="020B0604020202020204" pitchFamily="34" charset="0"/>
          </a:endParaRPr>
        </a:p>
      </dgm:t>
    </dgm:pt>
    <dgm:pt modelId="{E2F0AEA0-F1DC-4FF3-804C-34558FB8A7C7}" type="parTrans" cxnId="{67EB13F4-CA84-4401-9475-43F38EFA340C}">
      <dgm:prSet/>
      <dgm:spPr/>
      <dgm:t>
        <a:bodyPr/>
        <a:lstStyle/>
        <a:p>
          <a:endParaRPr lang="en-GB">
            <a:latin typeface="Arial" panose="020B0604020202020204" pitchFamily="34" charset="0"/>
            <a:cs typeface="Arial" panose="020B0604020202020204" pitchFamily="34" charset="0"/>
          </a:endParaRPr>
        </a:p>
      </dgm:t>
    </dgm:pt>
    <dgm:pt modelId="{D3A68662-7AC5-47FD-90BD-68A6CE3876FB}" type="sibTrans" cxnId="{67EB13F4-CA84-4401-9475-43F38EFA340C}">
      <dgm:prSet/>
      <dgm:spPr/>
      <dgm:t>
        <a:bodyPr/>
        <a:lstStyle/>
        <a:p>
          <a:endParaRPr lang="en-GB">
            <a:latin typeface="Arial" panose="020B0604020202020204" pitchFamily="34" charset="0"/>
            <a:cs typeface="Arial" panose="020B0604020202020204" pitchFamily="34" charset="0"/>
          </a:endParaRPr>
        </a:p>
      </dgm:t>
    </dgm:pt>
    <dgm:pt modelId="{027FDF3F-BF18-4156-9B5A-C065DB7EE2D4}">
      <dgm:prSet phldrT="[Text]" custT="1"/>
      <dgm:spPr/>
      <dgm:t>
        <a:bodyPr/>
        <a:lstStyle/>
        <a:p>
          <a:r>
            <a:rPr lang="en-GB" sz="1400" smtClean="0">
              <a:latin typeface="Arial" panose="020B0604020202020204" pitchFamily="34" charset="0"/>
              <a:cs typeface="Arial" panose="020B0604020202020204" pitchFamily="34" charset="0"/>
            </a:rPr>
            <a:t>ASOD</a:t>
          </a:r>
          <a:endParaRPr lang="en-GB" sz="1400" dirty="0">
            <a:latin typeface="Arial" panose="020B0604020202020204" pitchFamily="34" charset="0"/>
            <a:cs typeface="Arial" panose="020B0604020202020204" pitchFamily="34" charset="0"/>
          </a:endParaRPr>
        </a:p>
      </dgm:t>
    </dgm:pt>
    <dgm:pt modelId="{D512A49A-6FBF-493C-815E-C7D4823FD843}" type="parTrans" cxnId="{5F8B5488-761D-435E-9992-F7EEEC472FA8}">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0CDBC1A1-26DE-4C13-A1B3-A61E40C7FD24}" type="sibTrans" cxnId="{5F8B5488-761D-435E-9992-F7EEEC472FA8}">
      <dgm:prSet/>
      <dgm:spPr/>
      <dgm:t>
        <a:bodyPr/>
        <a:lstStyle/>
        <a:p>
          <a:endParaRPr lang="en-GB">
            <a:latin typeface="Arial" panose="020B0604020202020204" pitchFamily="34" charset="0"/>
            <a:cs typeface="Arial" panose="020B0604020202020204" pitchFamily="34" charset="0"/>
          </a:endParaRPr>
        </a:p>
      </dgm:t>
    </dgm:pt>
    <dgm:pt modelId="{6AFFC460-E72F-4AFB-B7E8-B703532C91FD}">
      <dgm:prSet phldrT="[Text]" custT="1"/>
      <dgm:spPr/>
      <dgm:t>
        <a:bodyPr/>
        <a:lstStyle/>
        <a:p>
          <a:r>
            <a:rPr lang="en-GB" sz="1400" dirty="0" smtClean="0">
              <a:latin typeface="Arial" panose="020B0604020202020204" pitchFamily="34" charset="0"/>
              <a:cs typeface="Arial" panose="020B0604020202020204" pitchFamily="34" charset="0"/>
            </a:rPr>
            <a:t>ALAWMM</a:t>
          </a:r>
          <a:endParaRPr lang="en-GB" sz="1400" dirty="0">
            <a:latin typeface="Arial" panose="020B0604020202020204" pitchFamily="34" charset="0"/>
            <a:cs typeface="Arial" panose="020B0604020202020204" pitchFamily="34" charset="0"/>
          </a:endParaRPr>
        </a:p>
      </dgm:t>
    </dgm:pt>
    <dgm:pt modelId="{E10B8B64-15F6-4B91-96D3-85BDBA62BE75}" type="parTrans" cxnId="{DD4A3EC9-ED02-4DDE-9E8E-2662368EF24A}">
      <dgm:prSet/>
      <dgm:spPr>
        <a:ln>
          <a:prstDash val="sysDot"/>
        </a:ln>
      </dgm:spPr>
      <dgm:t>
        <a:bodyPr/>
        <a:lstStyle/>
        <a:p>
          <a:endParaRPr lang="en-GB">
            <a:latin typeface="Arial" panose="020B0604020202020204" pitchFamily="34" charset="0"/>
            <a:cs typeface="Arial" panose="020B0604020202020204" pitchFamily="34" charset="0"/>
          </a:endParaRPr>
        </a:p>
      </dgm:t>
    </dgm:pt>
    <dgm:pt modelId="{51867102-2FBA-4A05-9407-ECEA4B5EBF16}" type="sibTrans" cxnId="{DD4A3EC9-ED02-4DDE-9E8E-2662368EF24A}">
      <dgm:prSet/>
      <dgm:spPr/>
      <dgm:t>
        <a:bodyPr/>
        <a:lstStyle/>
        <a:p>
          <a:endParaRPr lang="en-GB">
            <a:latin typeface="Arial" panose="020B0604020202020204" pitchFamily="34" charset="0"/>
            <a:cs typeface="Arial" panose="020B0604020202020204" pitchFamily="34" charset="0"/>
          </a:endParaRPr>
        </a:p>
      </dgm:t>
    </dgm:pt>
    <dgm:pt modelId="{02043592-1832-45CA-9A83-8A61478EA22C}">
      <dgm:prSet phldrT="[Text]" custT="1"/>
      <dgm:spPr/>
      <dgm:t>
        <a:bodyPr/>
        <a:lstStyle/>
        <a:p>
          <a:r>
            <a:rPr lang="en-GB" sz="1400" smtClean="0">
              <a:latin typeface="Arial" panose="020B0604020202020204" pitchFamily="34" charset="0"/>
              <a:cs typeface="Arial" panose="020B0604020202020204" pitchFamily="34" charset="0"/>
            </a:rPr>
            <a:t>ASLOM</a:t>
          </a:r>
          <a:endParaRPr lang="en-GB" sz="1400" dirty="0">
            <a:latin typeface="Arial" panose="020B0604020202020204" pitchFamily="34" charset="0"/>
            <a:cs typeface="Arial" panose="020B0604020202020204" pitchFamily="34" charset="0"/>
          </a:endParaRPr>
        </a:p>
      </dgm:t>
    </dgm:pt>
    <dgm:pt modelId="{900FD1F9-98EE-478E-BCD3-C5F6E272E0A5}" type="parTrans" cxnId="{F5326969-DD9F-4B6E-9EA0-EFC604A49155}">
      <dgm:prSet/>
      <dgm:spPr>
        <a:ln>
          <a:solidFill>
            <a:srgbClr val="C00000"/>
          </a:solidFill>
        </a:ln>
      </dgm:spPr>
      <dgm:t>
        <a:bodyPr/>
        <a:lstStyle/>
        <a:p>
          <a:endParaRPr lang="en-GB">
            <a:latin typeface="Arial" panose="020B0604020202020204" pitchFamily="34" charset="0"/>
            <a:cs typeface="Arial" panose="020B0604020202020204" pitchFamily="34" charset="0"/>
          </a:endParaRPr>
        </a:p>
      </dgm:t>
    </dgm:pt>
    <dgm:pt modelId="{734166C4-1609-4995-9269-D8058BFCC517}" type="sibTrans" cxnId="{F5326969-DD9F-4B6E-9EA0-EFC604A49155}">
      <dgm:prSet/>
      <dgm:spPr/>
      <dgm:t>
        <a:bodyPr/>
        <a:lstStyle/>
        <a:p>
          <a:endParaRPr lang="en-GB">
            <a:latin typeface="Arial" panose="020B0604020202020204" pitchFamily="34" charset="0"/>
            <a:cs typeface="Arial" panose="020B0604020202020204" pitchFamily="34" charset="0"/>
          </a:endParaRPr>
        </a:p>
      </dgm:t>
    </dgm:pt>
    <dgm:pt modelId="{BDB20EB6-36FB-47BC-828C-EA297909BB72}" type="pres">
      <dgm:prSet presAssocID="{D629DEDB-9F9A-4B15-8FD4-EDAB824834F3}" presName="hierChild1" presStyleCnt="0">
        <dgm:presLayoutVars>
          <dgm:orgChart val="1"/>
          <dgm:chPref val="1"/>
          <dgm:dir/>
          <dgm:animOne val="branch"/>
          <dgm:animLvl val="lvl"/>
          <dgm:resizeHandles/>
        </dgm:presLayoutVars>
      </dgm:prSet>
      <dgm:spPr/>
      <dgm:t>
        <a:bodyPr/>
        <a:lstStyle/>
        <a:p>
          <a:endParaRPr lang="en-GB"/>
        </a:p>
      </dgm:t>
    </dgm:pt>
    <dgm:pt modelId="{78935EAF-6484-4055-95F1-4688C2E03C0A}" type="pres">
      <dgm:prSet presAssocID="{2D288B95-41B7-4914-B283-1476077E7A13}" presName="hierRoot1" presStyleCnt="0">
        <dgm:presLayoutVars>
          <dgm:hierBranch val="init"/>
        </dgm:presLayoutVars>
      </dgm:prSet>
      <dgm:spPr/>
    </dgm:pt>
    <dgm:pt modelId="{AA151240-E99F-44D8-BB01-CE9C366D73B0}" type="pres">
      <dgm:prSet presAssocID="{2D288B95-41B7-4914-B283-1476077E7A13}" presName="rootComposite1" presStyleCnt="0"/>
      <dgm:spPr/>
    </dgm:pt>
    <dgm:pt modelId="{23D4E4E2-26C8-41ED-8410-C1DF9E41F01C}" type="pres">
      <dgm:prSet presAssocID="{2D288B95-41B7-4914-B283-1476077E7A13}" presName="rootText1" presStyleLbl="node0" presStyleIdx="0" presStyleCnt="1" custScaleX="155456" custScaleY="122338" custLinFactNeighborY="23080">
        <dgm:presLayoutVars>
          <dgm:chPref val="3"/>
        </dgm:presLayoutVars>
      </dgm:prSet>
      <dgm:spPr/>
      <dgm:t>
        <a:bodyPr/>
        <a:lstStyle/>
        <a:p>
          <a:endParaRPr lang="en-GB"/>
        </a:p>
      </dgm:t>
    </dgm:pt>
    <dgm:pt modelId="{F6ECB664-4C12-4D8E-B3DB-6709E894E4DF}" type="pres">
      <dgm:prSet presAssocID="{2D288B95-41B7-4914-B283-1476077E7A13}" presName="rootConnector1" presStyleLbl="node1" presStyleIdx="0" presStyleCnt="0"/>
      <dgm:spPr/>
      <dgm:t>
        <a:bodyPr/>
        <a:lstStyle/>
        <a:p>
          <a:endParaRPr lang="en-GB"/>
        </a:p>
      </dgm:t>
    </dgm:pt>
    <dgm:pt modelId="{487A7740-DCF0-46B3-8F36-B83D38426AD0}" type="pres">
      <dgm:prSet presAssocID="{2D288B95-41B7-4914-B283-1476077E7A13}" presName="hierChild2" presStyleCnt="0"/>
      <dgm:spPr/>
    </dgm:pt>
    <dgm:pt modelId="{13DB3F78-2471-470C-B4B1-20888E086226}" type="pres">
      <dgm:prSet presAssocID="{8EA07D15-5359-48AF-AC91-95D06D771529}" presName="Name37" presStyleLbl="parChTrans1D2" presStyleIdx="0" presStyleCnt="2"/>
      <dgm:spPr/>
      <dgm:t>
        <a:bodyPr/>
        <a:lstStyle/>
        <a:p>
          <a:endParaRPr lang="en-GB"/>
        </a:p>
      </dgm:t>
    </dgm:pt>
    <dgm:pt modelId="{78FF0227-867F-46C7-9321-80B00775569D}" type="pres">
      <dgm:prSet presAssocID="{661C7213-7F6E-4F54-AD93-50D542C49831}" presName="hierRoot2" presStyleCnt="0">
        <dgm:presLayoutVars>
          <dgm:hierBranch val="init"/>
        </dgm:presLayoutVars>
      </dgm:prSet>
      <dgm:spPr/>
    </dgm:pt>
    <dgm:pt modelId="{95C1063A-4A4B-48AA-A5A0-A076CD723AC3}" type="pres">
      <dgm:prSet presAssocID="{661C7213-7F6E-4F54-AD93-50D542C49831}" presName="rootComposite" presStyleCnt="0"/>
      <dgm:spPr/>
    </dgm:pt>
    <dgm:pt modelId="{910F45F1-5D59-42C4-9450-15DA56C3DF91}" type="pres">
      <dgm:prSet presAssocID="{661C7213-7F6E-4F54-AD93-50D542C49831}" presName="rootText" presStyleLbl="node2" presStyleIdx="0" presStyleCnt="1" custScaleX="136050" custScaleY="127763" custLinFactNeighborY="-25941">
        <dgm:presLayoutVars>
          <dgm:chPref val="3"/>
        </dgm:presLayoutVars>
      </dgm:prSet>
      <dgm:spPr/>
      <dgm:t>
        <a:bodyPr/>
        <a:lstStyle/>
        <a:p>
          <a:endParaRPr lang="en-GB"/>
        </a:p>
      </dgm:t>
    </dgm:pt>
    <dgm:pt modelId="{80B75C34-967E-4207-B65C-30A84A748D51}" type="pres">
      <dgm:prSet presAssocID="{661C7213-7F6E-4F54-AD93-50D542C49831}" presName="rootConnector" presStyleLbl="node2" presStyleIdx="0" presStyleCnt="1"/>
      <dgm:spPr/>
      <dgm:t>
        <a:bodyPr/>
        <a:lstStyle/>
        <a:p>
          <a:endParaRPr lang="en-GB"/>
        </a:p>
      </dgm:t>
    </dgm:pt>
    <dgm:pt modelId="{191761C6-4762-4650-9429-C10067973DBF}" type="pres">
      <dgm:prSet presAssocID="{661C7213-7F6E-4F54-AD93-50D542C49831}" presName="hierChild4" presStyleCnt="0"/>
      <dgm:spPr/>
    </dgm:pt>
    <dgm:pt modelId="{C38F8767-A581-4D96-B5B3-5CBDCB4FA688}" type="pres">
      <dgm:prSet presAssocID="{A7182B11-4A03-42D2-B0CE-2FEC10E79A16}" presName="Name37" presStyleLbl="parChTrans1D3" presStyleIdx="0" presStyleCnt="6"/>
      <dgm:spPr/>
      <dgm:t>
        <a:bodyPr/>
        <a:lstStyle/>
        <a:p>
          <a:endParaRPr lang="en-GB"/>
        </a:p>
      </dgm:t>
    </dgm:pt>
    <dgm:pt modelId="{3BB4FF90-2B10-47AA-82F2-2ADD25D87B47}" type="pres">
      <dgm:prSet presAssocID="{7BC95F22-5A36-4C19-A627-65D4FD307504}" presName="hierRoot2" presStyleCnt="0">
        <dgm:presLayoutVars>
          <dgm:hierBranch val="init"/>
        </dgm:presLayoutVars>
      </dgm:prSet>
      <dgm:spPr/>
    </dgm:pt>
    <dgm:pt modelId="{DC6F9517-78CA-42ED-BB92-12FAF1803410}" type="pres">
      <dgm:prSet presAssocID="{7BC95F22-5A36-4C19-A627-65D4FD307504}" presName="rootComposite" presStyleCnt="0"/>
      <dgm:spPr/>
    </dgm:pt>
    <dgm:pt modelId="{0FA32C04-C99B-40D2-8A9A-EC95E8AB59FD}" type="pres">
      <dgm:prSet presAssocID="{7BC95F22-5A36-4C19-A627-65D4FD307504}" presName="rootText" presStyleLbl="node3" presStyleIdx="0" presStyleCnt="6">
        <dgm:presLayoutVars>
          <dgm:chPref val="3"/>
        </dgm:presLayoutVars>
      </dgm:prSet>
      <dgm:spPr/>
      <dgm:t>
        <a:bodyPr/>
        <a:lstStyle/>
        <a:p>
          <a:endParaRPr lang="en-GB"/>
        </a:p>
      </dgm:t>
    </dgm:pt>
    <dgm:pt modelId="{61D97D04-02A0-471A-886F-1EF002D8FECB}" type="pres">
      <dgm:prSet presAssocID="{7BC95F22-5A36-4C19-A627-65D4FD307504}" presName="rootConnector" presStyleLbl="node3" presStyleIdx="0" presStyleCnt="6"/>
      <dgm:spPr/>
      <dgm:t>
        <a:bodyPr/>
        <a:lstStyle/>
        <a:p>
          <a:endParaRPr lang="en-GB"/>
        </a:p>
      </dgm:t>
    </dgm:pt>
    <dgm:pt modelId="{058F1E8E-3116-43D8-A3CB-44C6CB19FF33}" type="pres">
      <dgm:prSet presAssocID="{7BC95F22-5A36-4C19-A627-65D4FD307504}" presName="hierChild4" presStyleCnt="0"/>
      <dgm:spPr/>
    </dgm:pt>
    <dgm:pt modelId="{0131D353-9C5E-4E7D-95AE-D83AE303EAEF}" type="pres">
      <dgm:prSet presAssocID="{19AF0D64-7AEA-4793-A9D0-C9AB68086DD3}" presName="Name37" presStyleLbl="parChTrans1D4" presStyleIdx="0" presStyleCnt="9"/>
      <dgm:spPr/>
      <dgm:t>
        <a:bodyPr/>
        <a:lstStyle/>
        <a:p>
          <a:endParaRPr lang="en-GB"/>
        </a:p>
      </dgm:t>
    </dgm:pt>
    <dgm:pt modelId="{FA78D043-28E9-4437-A1DD-AFCC847ABC6E}" type="pres">
      <dgm:prSet presAssocID="{002F250C-ACE7-44DE-9014-AB0DFECD6A6B}" presName="hierRoot2" presStyleCnt="0">
        <dgm:presLayoutVars>
          <dgm:hierBranch val="init"/>
        </dgm:presLayoutVars>
      </dgm:prSet>
      <dgm:spPr/>
    </dgm:pt>
    <dgm:pt modelId="{0F4E8B63-B573-4E38-883E-D54507A372C9}" type="pres">
      <dgm:prSet presAssocID="{002F250C-ACE7-44DE-9014-AB0DFECD6A6B}" presName="rootComposite" presStyleCnt="0"/>
      <dgm:spPr/>
    </dgm:pt>
    <dgm:pt modelId="{0340CD5E-741A-4559-B42E-8DCA7F158393}" type="pres">
      <dgm:prSet presAssocID="{002F250C-ACE7-44DE-9014-AB0DFECD6A6B}" presName="rootText" presStyleLbl="node4" presStyleIdx="0" presStyleCnt="9">
        <dgm:presLayoutVars>
          <dgm:chPref val="3"/>
        </dgm:presLayoutVars>
      </dgm:prSet>
      <dgm:spPr/>
      <dgm:t>
        <a:bodyPr/>
        <a:lstStyle/>
        <a:p>
          <a:endParaRPr lang="en-GB"/>
        </a:p>
      </dgm:t>
    </dgm:pt>
    <dgm:pt modelId="{665BB322-BBFD-4A1A-900F-E178715B1F2B}" type="pres">
      <dgm:prSet presAssocID="{002F250C-ACE7-44DE-9014-AB0DFECD6A6B}" presName="rootConnector" presStyleLbl="node4" presStyleIdx="0" presStyleCnt="9"/>
      <dgm:spPr/>
      <dgm:t>
        <a:bodyPr/>
        <a:lstStyle/>
        <a:p>
          <a:endParaRPr lang="en-GB"/>
        </a:p>
      </dgm:t>
    </dgm:pt>
    <dgm:pt modelId="{961FBFE1-7D65-4546-834E-04C9891E8926}" type="pres">
      <dgm:prSet presAssocID="{002F250C-ACE7-44DE-9014-AB0DFECD6A6B}" presName="hierChild4" presStyleCnt="0"/>
      <dgm:spPr/>
    </dgm:pt>
    <dgm:pt modelId="{ADEEC2EA-69F0-404D-886D-75A8BB5AD5F7}" type="pres">
      <dgm:prSet presAssocID="{002F250C-ACE7-44DE-9014-AB0DFECD6A6B}" presName="hierChild5" presStyleCnt="0"/>
      <dgm:spPr/>
    </dgm:pt>
    <dgm:pt modelId="{A6859158-C748-4F86-A1C9-04A7866582FB}" type="pres">
      <dgm:prSet presAssocID="{7BC95F22-5A36-4C19-A627-65D4FD307504}" presName="hierChild5" presStyleCnt="0"/>
      <dgm:spPr/>
    </dgm:pt>
    <dgm:pt modelId="{D99CCF9E-6199-4B9E-8FED-21778A1FD4D0}" type="pres">
      <dgm:prSet presAssocID="{A6898B8B-EE53-4264-B14E-89037600941C}" presName="Name37" presStyleLbl="parChTrans1D3" presStyleIdx="1" presStyleCnt="6"/>
      <dgm:spPr/>
      <dgm:t>
        <a:bodyPr/>
        <a:lstStyle/>
        <a:p>
          <a:endParaRPr lang="en-GB"/>
        </a:p>
      </dgm:t>
    </dgm:pt>
    <dgm:pt modelId="{BD4556C7-CE04-4C54-9B9F-36D82ED87140}" type="pres">
      <dgm:prSet presAssocID="{49AE49A2-9061-452D-9BA0-85DA81185890}" presName="hierRoot2" presStyleCnt="0">
        <dgm:presLayoutVars>
          <dgm:hierBranch val="init"/>
        </dgm:presLayoutVars>
      </dgm:prSet>
      <dgm:spPr/>
    </dgm:pt>
    <dgm:pt modelId="{270C8766-8853-4B56-95B3-DFFA697DCE7A}" type="pres">
      <dgm:prSet presAssocID="{49AE49A2-9061-452D-9BA0-85DA81185890}" presName="rootComposite" presStyleCnt="0"/>
      <dgm:spPr/>
    </dgm:pt>
    <dgm:pt modelId="{D1F77549-3E3C-4F09-87AF-C4A060ECBC86}" type="pres">
      <dgm:prSet presAssocID="{49AE49A2-9061-452D-9BA0-85DA81185890}" presName="rootText" presStyleLbl="node3" presStyleIdx="1" presStyleCnt="6">
        <dgm:presLayoutVars>
          <dgm:chPref val="3"/>
        </dgm:presLayoutVars>
      </dgm:prSet>
      <dgm:spPr/>
      <dgm:t>
        <a:bodyPr/>
        <a:lstStyle/>
        <a:p>
          <a:endParaRPr lang="en-GB"/>
        </a:p>
      </dgm:t>
    </dgm:pt>
    <dgm:pt modelId="{1B2DB09F-69A2-44D1-BED6-8364BE5BFABD}" type="pres">
      <dgm:prSet presAssocID="{49AE49A2-9061-452D-9BA0-85DA81185890}" presName="rootConnector" presStyleLbl="node3" presStyleIdx="1" presStyleCnt="6"/>
      <dgm:spPr/>
      <dgm:t>
        <a:bodyPr/>
        <a:lstStyle/>
        <a:p>
          <a:endParaRPr lang="en-GB"/>
        </a:p>
      </dgm:t>
    </dgm:pt>
    <dgm:pt modelId="{ADFDE36A-D960-4E51-B626-883E005A5F0F}" type="pres">
      <dgm:prSet presAssocID="{49AE49A2-9061-452D-9BA0-85DA81185890}" presName="hierChild4" presStyleCnt="0"/>
      <dgm:spPr/>
    </dgm:pt>
    <dgm:pt modelId="{B7C5D45D-973B-474D-AABC-85C20EDB8ACE}" type="pres">
      <dgm:prSet presAssocID="{32A24BBA-B306-44C0-9B9C-EEDB18FC042A}" presName="Name37" presStyleLbl="parChTrans1D4" presStyleIdx="1" presStyleCnt="9"/>
      <dgm:spPr/>
      <dgm:t>
        <a:bodyPr/>
        <a:lstStyle/>
        <a:p>
          <a:endParaRPr lang="en-GB"/>
        </a:p>
      </dgm:t>
    </dgm:pt>
    <dgm:pt modelId="{10F53DA4-DECF-4A18-8202-1C601679047B}" type="pres">
      <dgm:prSet presAssocID="{31C1DFD2-690A-4931-999E-73D5F2639667}" presName="hierRoot2" presStyleCnt="0">
        <dgm:presLayoutVars>
          <dgm:hierBranch val="init"/>
        </dgm:presLayoutVars>
      </dgm:prSet>
      <dgm:spPr/>
    </dgm:pt>
    <dgm:pt modelId="{D44C4CDB-FF6D-4DED-85A9-5222651FF282}" type="pres">
      <dgm:prSet presAssocID="{31C1DFD2-690A-4931-999E-73D5F2639667}" presName="rootComposite" presStyleCnt="0"/>
      <dgm:spPr/>
    </dgm:pt>
    <dgm:pt modelId="{38C981AD-90E9-4C7B-AA56-7DE58BB1B242}" type="pres">
      <dgm:prSet presAssocID="{31C1DFD2-690A-4931-999E-73D5F2639667}" presName="rootText" presStyleLbl="node4" presStyleIdx="1" presStyleCnt="9">
        <dgm:presLayoutVars>
          <dgm:chPref val="3"/>
        </dgm:presLayoutVars>
      </dgm:prSet>
      <dgm:spPr/>
      <dgm:t>
        <a:bodyPr/>
        <a:lstStyle/>
        <a:p>
          <a:endParaRPr lang="en-GB"/>
        </a:p>
      </dgm:t>
    </dgm:pt>
    <dgm:pt modelId="{ECDBEC72-7A21-4C50-ABF4-3CF4E2B35F89}" type="pres">
      <dgm:prSet presAssocID="{31C1DFD2-690A-4931-999E-73D5F2639667}" presName="rootConnector" presStyleLbl="node4" presStyleIdx="1" presStyleCnt="9"/>
      <dgm:spPr/>
      <dgm:t>
        <a:bodyPr/>
        <a:lstStyle/>
        <a:p>
          <a:endParaRPr lang="en-GB"/>
        </a:p>
      </dgm:t>
    </dgm:pt>
    <dgm:pt modelId="{21010A99-96C8-4F60-880A-8AA7D3EDBD66}" type="pres">
      <dgm:prSet presAssocID="{31C1DFD2-690A-4931-999E-73D5F2639667}" presName="hierChild4" presStyleCnt="0"/>
      <dgm:spPr/>
    </dgm:pt>
    <dgm:pt modelId="{EBC43787-1EDF-400D-99EB-306077F8D4A3}" type="pres">
      <dgm:prSet presAssocID="{31C1DFD2-690A-4931-999E-73D5F2639667}" presName="hierChild5" presStyleCnt="0"/>
      <dgm:spPr/>
    </dgm:pt>
    <dgm:pt modelId="{3D8CBCAB-C835-4145-BB05-A6B14C9AE51D}" type="pres">
      <dgm:prSet presAssocID="{49AE49A2-9061-452D-9BA0-85DA81185890}" presName="hierChild5" presStyleCnt="0"/>
      <dgm:spPr/>
    </dgm:pt>
    <dgm:pt modelId="{470ADAB1-504D-404D-AF86-40693BEE7533}" type="pres">
      <dgm:prSet presAssocID="{DEC648E5-137B-4C70-A11A-09F3AE595EFA}" presName="Name37" presStyleLbl="parChTrans1D3" presStyleIdx="2" presStyleCnt="6"/>
      <dgm:spPr/>
      <dgm:t>
        <a:bodyPr/>
        <a:lstStyle/>
        <a:p>
          <a:endParaRPr lang="en-GB"/>
        </a:p>
      </dgm:t>
    </dgm:pt>
    <dgm:pt modelId="{A62F9BF5-C8A0-4137-BDC8-732D4E5ECB95}" type="pres">
      <dgm:prSet presAssocID="{5A26AC27-4250-476E-8418-7056807C250B}" presName="hierRoot2" presStyleCnt="0">
        <dgm:presLayoutVars>
          <dgm:hierBranch val="init"/>
        </dgm:presLayoutVars>
      </dgm:prSet>
      <dgm:spPr/>
    </dgm:pt>
    <dgm:pt modelId="{3FE1B6DA-89C4-4304-BCD8-1085B987AAA3}" type="pres">
      <dgm:prSet presAssocID="{5A26AC27-4250-476E-8418-7056807C250B}" presName="rootComposite" presStyleCnt="0"/>
      <dgm:spPr/>
    </dgm:pt>
    <dgm:pt modelId="{789D1256-C9F2-4BA0-8EE4-4A68CD1C8338}" type="pres">
      <dgm:prSet presAssocID="{5A26AC27-4250-476E-8418-7056807C250B}" presName="rootText" presStyleLbl="node3" presStyleIdx="2" presStyleCnt="6">
        <dgm:presLayoutVars>
          <dgm:chPref val="3"/>
        </dgm:presLayoutVars>
      </dgm:prSet>
      <dgm:spPr/>
      <dgm:t>
        <a:bodyPr/>
        <a:lstStyle/>
        <a:p>
          <a:endParaRPr lang="en-GB"/>
        </a:p>
      </dgm:t>
    </dgm:pt>
    <dgm:pt modelId="{EA4DF393-C298-4DFB-9639-83E3D8D62ED3}" type="pres">
      <dgm:prSet presAssocID="{5A26AC27-4250-476E-8418-7056807C250B}" presName="rootConnector" presStyleLbl="node3" presStyleIdx="2" presStyleCnt="6"/>
      <dgm:spPr/>
      <dgm:t>
        <a:bodyPr/>
        <a:lstStyle/>
        <a:p>
          <a:endParaRPr lang="en-GB"/>
        </a:p>
      </dgm:t>
    </dgm:pt>
    <dgm:pt modelId="{E8FA3408-DDBA-4B41-A87F-0BA3B6D4FFEC}" type="pres">
      <dgm:prSet presAssocID="{5A26AC27-4250-476E-8418-7056807C250B}" presName="hierChild4" presStyleCnt="0"/>
      <dgm:spPr/>
    </dgm:pt>
    <dgm:pt modelId="{25D33207-90CA-4EB3-8DF9-190B8D6D5CD5}" type="pres">
      <dgm:prSet presAssocID="{1427F4A2-CA89-41C6-B7AF-2AF55F3CFF46}" presName="Name37" presStyleLbl="parChTrans1D4" presStyleIdx="2" presStyleCnt="9"/>
      <dgm:spPr/>
      <dgm:t>
        <a:bodyPr/>
        <a:lstStyle/>
        <a:p>
          <a:endParaRPr lang="en-GB"/>
        </a:p>
      </dgm:t>
    </dgm:pt>
    <dgm:pt modelId="{A7EB3C89-90C7-47AF-AAE4-E0367B327144}" type="pres">
      <dgm:prSet presAssocID="{67A4C67C-EC61-4F2F-B8ED-6AB8333999D0}" presName="hierRoot2" presStyleCnt="0">
        <dgm:presLayoutVars>
          <dgm:hierBranch val="init"/>
        </dgm:presLayoutVars>
      </dgm:prSet>
      <dgm:spPr/>
    </dgm:pt>
    <dgm:pt modelId="{06A819FB-7485-432B-B9C7-43F8463828AF}" type="pres">
      <dgm:prSet presAssocID="{67A4C67C-EC61-4F2F-B8ED-6AB8333999D0}" presName="rootComposite" presStyleCnt="0"/>
      <dgm:spPr/>
    </dgm:pt>
    <dgm:pt modelId="{37D84C04-7A66-4042-B84E-1A425369A6A3}" type="pres">
      <dgm:prSet presAssocID="{67A4C67C-EC61-4F2F-B8ED-6AB8333999D0}" presName="rootText" presStyleLbl="node4" presStyleIdx="2" presStyleCnt="9" custScaleY="181388">
        <dgm:presLayoutVars>
          <dgm:chPref val="3"/>
        </dgm:presLayoutVars>
      </dgm:prSet>
      <dgm:spPr/>
      <dgm:t>
        <a:bodyPr/>
        <a:lstStyle/>
        <a:p>
          <a:endParaRPr lang="en-GB"/>
        </a:p>
      </dgm:t>
    </dgm:pt>
    <dgm:pt modelId="{04904D75-927F-45DA-A4AC-6E1DD129192F}" type="pres">
      <dgm:prSet presAssocID="{67A4C67C-EC61-4F2F-B8ED-6AB8333999D0}" presName="rootConnector" presStyleLbl="node4" presStyleIdx="2" presStyleCnt="9"/>
      <dgm:spPr/>
      <dgm:t>
        <a:bodyPr/>
        <a:lstStyle/>
        <a:p>
          <a:endParaRPr lang="en-GB"/>
        </a:p>
      </dgm:t>
    </dgm:pt>
    <dgm:pt modelId="{FA875DCC-2CED-482F-B4F4-9F454E050CEC}" type="pres">
      <dgm:prSet presAssocID="{67A4C67C-EC61-4F2F-B8ED-6AB8333999D0}" presName="hierChild4" presStyleCnt="0"/>
      <dgm:spPr/>
    </dgm:pt>
    <dgm:pt modelId="{F237510F-0D2D-4AF0-9ECF-9330E14F14DF}" type="pres">
      <dgm:prSet presAssocID="{67A4C67C-EC61-4F2F-B8ED-6AB8333999D0}" presName="hierChild5" presStyleCnt="0"/>
      <dgm:spPr/>
    </dgm:pt>
    <dgm:pt modelId="{A1B87E11-DC3D-4C49-99CB-4868CAE74C31}" type="pres">
      <dgm:prSet presAssocID="{5A26AC27-4250-476E-8418-7056807C250B}" presName="hierChild5" presStyleCnt="0"/>
      <dgm:spPr/>
    </dgm:pt>
    <dgm:pt modelId="{EE5AE5CB-7420-4D64-AE4E-D8B7FA13CC4B}" type="pres">
      <dgm:prSet presAssocID="{FB28F23F-26CA-4CFF-965D-B0D4EAB49C3B}" presName="Name37" presStyleLbl="parChTrans1D3" presStyleIdx="3" presStyleCnt="6"/>
      <dgm:spPr/>
      <dgm:t>
        <a:bodyPr/>
        <a:lstStyle/>
        <a:p>
          <a:endParaRPr lang="en-GB"/>
        </a:p>
      </dgm:t>
    </dgm:pt>
    <dgm:pt modelId="{8BFB7411-6987-42E5-A046-FB3AE81FA919}" type="pres">
      <dgm:prSet presAssocID="{B9E4DB7B-B6A4-4F3C-AF0A-6C2F0844B452}" presName="hierRoot2" presStyleCnt="0">
        <dgm:presLayoutVars>
          <dgm:hierBranch val="init"/>
        </dgm:presLayoutVars>
      </dgm:prSet>
      <dgm:spPr/>
    </dgm:pt>
    <dgm:pt modelId="{2DA27654-0473-48D8-9335-1A11E7DC4FE1}" type="pres">
      <dgm:prSet presAssocID="{B9E4DB7B-B6A4-4F3C-AF0A-6C2F0844B452}" presName="rootComposite" presStyleCnt="0"/>
      <dgm:spPr/>
    </dgm:pt>
    <dgm:pt modelId="{7400B062-5657-4A08-80D3-6C786D5E7F47}" type="pres">
      <dgm:prSet presAssocID="{B9E4DB7B-B6A4-4F3C-AF0A-6C2F0844B452}" presName="rootText" presStyleLbl="node3" presStyleIdx="3" presStyleCnt="6">
        <dgm:presLayoutVars>
          <dgm:chPref val="3"/>
        </dgm:presLayoutVars>
      </dgm:prSet>
      <dgm:spPr/>
      <dgm:t>
        <a:bodyPr/>
        <a:lstStyle/>
        <a:p>
          <a:endParaRPr lang="en-GB"/>
        </a:p>
      </dgm:t>
    </dgm:pt>
    <dgm:pt modelId="{C1AF8FAF-E6E3-41FF-A53C-7928989377CD}" type="pres">
      <dgm:prSet presAssocID="{B9E4DB7B-B6A4-4F3C-AF0A-6C2F0844B452}" presName="rootConnector" presStyleLbl="node3" presStyleIdx="3" presStyleCnt="6"/>
      <dgm:spPr/>
      <dgm:t>
        <a:bodyPr/>
        <a:lstStyle/>
        <a:p>
          <a:endParaRPr lang="en-GB"/>
        </a:p>
      </dgm:t>
    </dgm:pt>
    <dgm:pt modelId="{502FF4D2-CE02-4392-A0F6-12626185D41D}" type="pres">
      <dgm:prSet presAssocID="{B9E4DB7B-B6A4-4F3C-AF0A-6C2F0844B452}" presName="hierChild4" presStyleCnt="0"/>
      <dgm:spPr/>
    </dgm:pt>
    <dgm:pt modelId="{93FD85AF-4A3A-4411-885C-401387767AC6}" type="pres">
      <dgm:prSet presAssocID="{4FC194E7-0F2D-424D-96A9-95A5349DA686}" presName="Name37" presStyleLbl="parChTrans1D4" presStyleIdx="3" presStyleCnt="9"/>
      <dgm:spPr/>
      <dgm:t>
        <a:bodyPr/>
        <a:lstStyle/>
        <a:p>
          <a:endParaRPr lang="en-GB"/>
        </a:p>
      </dgm:t>
    </dgm:pt>
    <dgm:pt modelId="{FC0310BB-BBC7-4E9B-A17C-DB931DAD91A2}" type="pres">
      <dgm:prSet presAssocID="{A7B30908-A837-4CA5-AAF6-A2596DB1D055}" presName="hierRoot2" presStyleCnt="0">
        <dgm:presLayoutVars>
          <dgm:hierBranch val="init"/>
        </dgm:presLayoutVars>
      </dgm:prSet>
      <dgm:spPr/>
    </dgm:pt>
    <dgm:pt modelId="{513CD3FD-F14E-42CA-90F2-3FD219869274}" type="pres">
      <dgm:prSet presAssocID="{A7B30908-A837-4CA5-AAF6-A2596DB1D055}" presName="rootComposite" presStyleCnt="0"/>
      <dgm:spPr/>
    </dgm:pt>
    <dgm:pt modelId="{36F1EC47-1D5F-4B26-B77D-B2A9D0B835ED}" type="pres">
      <dgm:prSet presAssocID="{A7B30908-A837-4CA5-AAF6-A2596DB1D055}" presName="rootText" presStyleLbl="node4" presStyleIdx="3" presStyleCnt="9">
        <dgm:presLayoutVars>
          <dgm:chPref val="3"/>
        </dgm:presLayoutVars>
      </dgm:prSet>
      <dgm:spPr/>
      <dgm:t>
        <a:bodyPr/>
        <a:lstStyle/>
        <a:p>
          <a:endParaRPr lang="en-GB"/>
        </a:p>
      </dgm:t>
    </dgm:pt>
    <dgm:pt modelId="{A116C916-029A-4DEB-A6DC-7EC92571E79A}" type="pres">
      <dgm:prSet presAssocID="{A7B30908-A837-4CA5-AAF6-A2596DB1D055}" presName="rootConnector" presStyleLbl="node4" presStyleIdx="3" presStyleCnt="9"/>
      <dgm:spPr/>
      <dgm:t>
        <a:bodyPr/>
        <a:lstStyle/>
        <a:p>
          <a:endParaRPr lang="en-GB"/>
        </a:p>
      </dgm:t>
    </dgm:pt>
    <dgm:pt modelId="{05EC4B9A-59CC-4703-A3B3-CDFD772730E8}" type="pres">
      <dgm:prSet presAssocID="{A7B30908-A837-4CA5-AAF6-A2596DB1D055}" presName="hierChild4" presStyleCnt="0"/>
      <dgm:spPr/>
    </dgm:pt>
    <dgm:pt modelId="{B88D4114-AED9-4FDF-97C1-1B8DFDEBB489}" type="pres">
      <dgm:prSet presAssocID="{A7B30908-A837-4CA5-AAF6-A2596DB1D055}" presName="hierChild5" presStyleCnt="0"/>
      <dgm:spPr/>
    </dgm:pt>
    <dgm:pt modelId="{FD57CCE5-295C-4273-A2F5-FA5A2D0A2251}" type="pres">
      <dgm:prSet presAssocID="{9CA8C6F3-832E-4156-8DD6-BB43FAB67CCB}" presName="Name37" presStyleLbl="parChTrans1D4" presStyleIdx="4" presStyleCnt="9"/>
      <dgm:spPr/>
      <dgm:t>
        <a:bodyPr/>
        <a:lstStyle/>
        <a:p>
          <a:endParaRPr lang="en-GB"/>
        </a:p>
      </dgm:t>
    </dgm:pt>
    <dgm:pt modelId="{252E2E32-F971-4365-A4CE-2BFC3CF89C6F}" type="pres">
      <dgm:prSet presAssocID="{53D6C3E8-3779-4463-A4BF-33E3F603F91A}" presName="hierRoot2" presStyleCnt="0">
        <dgm:presLayoutVars>
          <dgm:hierBranch val="init"/>
        </dgm:presLayoutVars>
      </dgm:prSet>
      <dgm:spPr/>
    </dgm:pt>
    <dgm:pt modelId="{504A79AF-9FE1-4E5B-AA40-2DCF710F10F5}" type="pres">
      <dgm:prSet presAssocID="{53D6C3E8-3779-4463-A4BF-33E3F603F91A}" presName="rootComposite" presStyleCnt="0"/>
      <dgm:spPr/>
    </dgm:pt>
    <dgm:pt modelId="{1A2C321E-DCE2-487A-8799-9A6C9C1970E8}" type="pres">
      <dgm:prSet presAssocID="{53D6C3E8-3779-4463-A4BF-33E3F603F91A}" presName="rootText" presStyleLbl="node4" presStyleIdx="4" presStyleCnt="9" custLinFactNeighborY="-29118">
        <dgm:presLayoutVars>
          <dgm:chPref val="3"/>
        </dgm:presLayoutVars>
      </dgm:prSet>
      <dgm:spPr/>
      <dgm:t>
        <a:bodyPr/>
        <a:lstStyle/>
        <a:p>
          <a:endParaRPr lang="en-GB"/>
        </a:p>
      </dgm:t>
    </dgm:pt>
    <dgm:pt modelId="{85BD401E-6CFB-4101-A0CF-C9DDE4BA6437}" type="pres">
      <dgm:prSet presAssocID="{53D6C3E8-3779-4463-A4BF-33E3F603F91A}" presName="rootConnector" presStyleLbl="node4" presStyleIdx="4" presStyleCnt="9"/>
      <dgm:spPr/>
      <dgm:t>
        <a:bodyPr/>
        <a:lstStyle/>
        <a:p>
          <a:endParaRPr lang="en-GB"/>
        </a:p>
      </dgm:t>
    </dgm:pt>
    <dgm:pt modelId="{1399425E-FA46-473A-B25D-EB36D9B231F0}" type="pres">
      <dgm:prSet presAssocID="{53D6C3E8-3779-4463-A4BF-33E3F603F91A}" presName="hierChild4" presStyleCnt="0"/>
      <dgm:spPr/>
    </dgm:pt>
    <dgm:pt modelId="{4BF298BC-875A-4185-9F75-18781FA2434C}" type="pres">
      <dgm:prSet presAssocID="{53D6C3E8-3779-4463-A4BF-33E3F603F91A}" presName="hierChild5" presStyleCnt="0"/>
      <dgm:spPr/>
    </dgm:pt>
    <dgm:pt modelId="{68A5BCE8-771E-4DD2-9E4B-A312CBD16A4A}" type="pres">
      <dgm:prSet presAssocID="{B9E4DB7B-B6A4-4F3C-AF0A-6C2F0844B452}" presName="hierChild5" presStyleCnt="0"/>
      <dgm:spPr/>
    </dgm:pt>
    <dgm:pt modelId="{E873529F-9B0D-4E67-8414-4A16DF181695}" type="pres">
      <dgm:prSet presAssocID="{92763E3F-E9BC-45E5-AAE4-FF18AE1E8CDB}" presName="Name37" presStyleLbl="parChTrans1D3" presStyleIdx="4" presStyleCnt="6"/>
      <dgm:spPr/>
      <dgm:t>
        <a:bodyPr/>
        <a:lstStyle/>
        <a:p>
          <a:endParaRPr lang="en-GB"/>
        </a:p>
      </dgm:t>
    </dgm:pt>
    <dgm:pt modelId="{A89CD560-A24D-414E-85A9-7A530FBFF88D}" type="pres">
      <dgm:prSet presAssocID="{BCFA9210-4C89-4B68-9175-0792492CF9AC}" presName="hierRoot2" presStyleCnt="0">
        <dgm:presLayoutVars>
          <dgm:hierBranch val="init"/>
        </dgm:presLayoutVars>
      </dgm:prSet>
      <dgm:spPr/>
    </dgm:pt>
    <dgm:pt modelId="{2AFF0537-8430-42A5-9A22-F468493F721C}" type="pres">
      <dgm:prSet presAssocID="{BCFA9210-4C89-4B68-9175-0792492CF9AC}" presName="rootComposite" presStyleCnt="0"/>
      <dgm:spPr/>
    </dgm:pt>
    <dgm:pt modelId="{ED74D3A0-BEEF-4D57-9610-2D11A151D1FE}" type="pres">
      <dgm:prSet presAssocID="{BCFA9210-4C89-4B68-9175-0792492CF9AC}" presName="rootText" presStyleLbl="node3" presStyleIdx="4" presStyleCnt="6">
        <dgm:presLayoutVars>
          <dgm:chPref val="3"/>
        </dgm:presLayoutVars>
      </dgm:prSet>
      <dgm:spPr/>
      <dgm:t>
        <a:bodyPr/>
        <a:lstStyle/>
        <a:p>
          <a:endParaRPr lang="en-GB"/>
        </a:p>
      </dgm:t>
    </dgm:pt>
    <dgm:pt modelId="{A830ACBA-A375-4B63-BC79-BF535458B201}" type="pres">
      <dgm:prSet presAssocID="{BCFA9210-4C89-4B68-9175-0792492CF9AC}" presName="rootConnector" presStyleLbl="node3" presStyleIdx="4" presStyleCnt="6"/>
      <dgm:spPr/>
      <dgm:t>
        <a:bodyPr/>
        <a:lstStyle/>
        <a:p>
          <a:endParaRPr lang="en-GB"/>
        </a:p>
      </dgm:t>
    </dgm:pt>
    <dgm:pt modelId="{947B0B76-D6D7-4378-A7DB-ACB25050F786}" type="pres">
      <dgm:prSet presAssocID="{BCFA9210-4C89-4B68-9175-0792492CF9AC}" presName="hierChild4" presStyleCnt="0"/>
      <dgm:spPr/>
    </dgm:pt>
    <dgm:pt modelId="{C5EB6E7E-E58D-4F7E-A2F4-96B31DA66EE4}" type="pres">
      <dgm:prSet presAssocID="{448CEDBA-1CFD-4129-A72F-C8BD975D3867}" presName="Name37" presStyleLbl="parChTrans1D4" presStyleIdx="5" presStyleCnt="9"/>
      <dgm:spPr/>
      <dgm:t>
        <a:bodyPr/>
        <a:lstStyle/>
        <a:p>
          <a:endParaRPr lang="en-GB"/>
        </a:p>
      </dgm:t>
    </dgm:pt>
    <dgm:pt modelId="{1D8DDA68-4538-4B2F-B779-E4715B28E1E7}" type="pres">
      <dgm:prSet presAssocID="{E8F1BFC6-094C-4988-81E0-21C2535BFD9C}" presName="hierRoot2" presStyleCnt="0">
        <dgm:presLayoutVars>
          <dgm:hierBranch val="init"/>
        </dgm:presLayoutVars>
      </dgm:prSet>
      <dgm:spPr/>
    </dgm:pt>
    <dgm:pt modelId="{53BF9348-9E51-4C0B-94BB-27BABA703541}" type="pres">
      <dgm:prSet presAssocID="{E8F1BFC6-094C-4988-81E0-21C2535BFD9C}" presName="rootComposite" presStyleCnt="0"/>
      <dgm:spPr/>
    </dgm:pt>
    <dgm:pt modelId="{4706A799-3F93-4FA0-BC23-B40DE6F96488}" type="pres">
      <dgm:prSet presAssocID="{E8F1BFC6-094C-4988-81E0-21C2535BFD9C}" presName="rootText" presStyleLbl="node4" presStyleIdx="5" presStyleCnt="9">
        <dgm:presLayoutVars>
          <dgm:chPref val="3"/>
        </dgm:presLayoutVars>
      </dgm:prSet>
      <dgm:spPr/>
      <dgm:t>
        <a:bodyPr/>
        <a:lstStyle/>
        <a:p>
          <a:endParaRPr lang="en-GB"/>
        </a:p>
      </dgm:t>
    </dgm:pt>
    <dgm:pt modelId="{C0D7FF4F-F682-4FDB-B1EC-858A724BDE33}" type="pres">
      <dgm:prSet presAssocID="{E8F1BFC6-094C-4988-81E0-21C2535BFD9C}" presName="rootConnector" presStyleLbl="node4" presStyleIdx="5" presStyleCnt="9"/>
      <dgm:spPr/>
      <dgm:t>
        <a:bodyPr/>
        <a:lstStyle/>
        <a:p>
          <a:endParaRPr lang="en-GB"/>
        </a:p>
      </dgm:t>
    </dgm:pt>
    <dgm:pt modelId="{E5ED0252-DEEF-4CD6-A814-9028C3ADA895}" type="pres">
      <dgm:prSet presAssocID="{E8F1BFC6-094C-4988-81E0-21C2535BFD9C}" presName="hierChild4" presStyleCnt="0"/>
      <dgm:spPr/>
    </dgm:pt>
    <dgm:pt modelId="{0C96B416-3AD9-4512-BF37-DB14C39DD284}" type="pres">
      <dgm:prSet presAssocID="{E8F1BFC6-094C-4988-81E0-21C2535BFD9C}" presName="hierChild5" presStyleCnt="0"/>
      <dgm:spPr/>
    </dgm:pt>
    <dgm:pt modelId="{BCF95CCF-8170-401C-851E-F7ECABFAA2A0}" type="pres">
      <dgm:prSet presAssocID="{E2F0AEA0-F1DC-4FF3-804C-34558FB8A7C7}" presName="Name37" presStyleLbl="parChTrans1D4" presStyleIdx="6" presStyleCnt="9"/>
      <dgm:spPr/>
      <dgm:t>
        <a:bodyPr/>
        <a:lstStyle/>
        <a:p>
          <a:endParaRPr lang="en-GB"/>
        </a:p>
      </dgm:t>
    </dgm:pt>
    <dgm:pt modelId="{20AA5784-3F51-43B8-AC88-C74402D0CC90}" type="pres">
      <dgm:prSet presAssocID="{5B1EE737-9820-4B95-8CE3-9075B94D5AE0}" presName="hierRoot2" presStyleCnt="0">
        <dgm:presLayoutVars>
          <dgm:hierBranch val="init"/>
        </dgm:presLayoutVars>
      </dgm:prSet>
      <dgm:spPr/>
    </dgm:pt>
    <dgm:pt modelId="{0E6D825E-8775-4A42-B439-41F289A90FE7}" type="pres">
      <dgm:prSet presAssocID="{5B1EE737-9820-4B95-8CE3-9075B94D5AE0}" presName="rootComposite" presStyleCnt="0"/>
      <dgm:spPr/>
    </dgm:pt>
    <dgm:pt modelId="{4C3D6A87-9CA8-4292-9D56-08D9D310F2E2}" type="pres">
      <dgm:prSet presAssocID="{5B1EE737-9820-4B95-8CE3-9075B94D5AE0}" presName="rootText" presStyleLbl="node4" presStyleIdx="6" presStyleCnt="9" custLinFactNeighborY="-29118">
        <dgm:presLayoutVars>
          <dgm:chPref val="3"/>
        </dgm:presLayoutVars>
      </dgm:prSet>
      <dgm:spPr/>
      <dgm:t>
        <a:bodyPr/>
        <a:lstStyle/>
        <a:p>
          <a:endParaRPr lang="en-GB"/>
        </a:p>
      </dgm:t>
    </dgm:pt>
    <dgm:pt modelId="{A29CEBB0-77C7-428D-90EC-E71AA391643B}" type="pres">
      <dgm:prSet presAssocID="{5B1EE737-9820-4B95-8CE3-9075B94D5AE0}" presName="rootConnector" presStyleLbl="node4" presStyleIdx="6" presStyleCnt="9"/>
      <dgm:spPr/>
      <dgm:t>
        <a:bodyPr/>
        <a:lstStyle/>
        <a:p>
          <a:endParaRPr lang="en-GB"/>
        </a:p>
      </dgm:t>
    </dgm:pt>
    <dgm:pt modelId="{362CE355-A3EF-4741-B21C-2C93A5DBD584}" type="pres">
      <dgm:prSet presAssocID="{5B1EE737-9820-4B95-8CE3-9075B94D5AE0}" presName="hierChild4" presStyleCnt="0"/>
      <dgm:spPr/>
    </dgm:pt>
    <dgm:pt modelId="{C8BBC470-7E88-4AB4-8CF9-90100EBECC07}" type="pres">
      <dgm:prSet presAssocID="{5B1EE737-9820-4B95-8CE3-9075B94D5AE0}" presName="hierChild5" presStyleCnt="0"/>
      <dgm:spPr/>
    </dgm:pt>
    <dgm:pt modelId="{3021EF19-CF51-4415-9B63-9E43AB3C767F}" type="pres">
      <dgm:prSet presAssocID="{D512A49A-6FBF-493C-815E-C7D4823FD843}" presName="Name37" presStyleLbl="parChTrans1D4" presStyleIdx="7" presStyleCnt="9"/>
      <dgm:spPr/>
      <dgm:t>
        <a:bodyPr/>
        <a:lstStyle/>
        <a:p>
          <a:endParaRPr lang="en-GB"/>
        </a:p>
      </dgm:t>
    </dgm:pt>
    <dgm:pt modelId="{30BCA4E7-7DD5-4A34-93EA-072FF63C1B2D}" type="pres">
      <dgm:prSet presAssocID="{027FDF3F-BF18-4156-9B5A-C065DB7EE2D4}" presName="hierRoot2" presStyleCnt="0">
        <dgm:presLayoutVars>
          <dgm:hierBranch val="init"/>
        </dgm:presLayoutVars>
      </dgm:prSet>
      <dgm:spPr/>
    </dgm:pt>
    <dgm:pt modelId="{46FDB957-6096-461F-B0D6-32B812BFC903}" type="pres">
      <dgm:prSet presAssocID="{027FDF3F-BF18-4156-9B5A-C065DB7EE2D4}" presName="rootComposite" presStyleCnt="0"/>
      <dgm:spPr/>
    </dgm:pt>
    <dgm:pt modelId="{22B3CBAA-A4AB-48F6-B41B-E40108733BAF}" type="pres">
      <dgm:prSet presAssocID="{027FDF3F-BF18-4156-9B5A-C065DB7EE2D4}" presName="rootText" presStyleLbl="node4" presStyleIdx="7" presStyleCnt="9" custLinFactNeighborY="-49037">
        <dgm:presLayoutVars>
          <dgm:chPref val="3"/>
        </dgm:presLayoutVars>
      </dgm:prSet>
      <dgm:spPr/>
      <dgm:t>
        <a:bodyPr/>
        <a:lstStyle/>
        <a:p>
          <a:endParaRPr lang="en-GB"/>
        </a:p>
      </dgm:t>
    </dgm:pt>
    <dgm:pt modelId="{3E4D6B9D-A682-47E4-B05C-C27A47170CD5}" type="pres">
      <dgm:prSet presAssocID="{027FDF3F-BF18-4156-9B5A-C065DB7EE2D4}" presName="rootConnector" presStyleLbl="node4" presStyleIdx="7" presStyleCnt="9"/>
      <dgm:spPr/>
      <dgm:t>
        <a:bodyPr/>
        <a:lstStyle/>
        <a:p>
          <a:endParaRPr lang="en-GB"/>
        </a:p>
      </dgm:t>
    </dgm:pt>
    <dgm:pt modelId="{B39DA98A-7041-4314-B9A4-7F172F324F69}" type="pres">
      <dgm:prSet presAssocID="{027FDF3F-BF18-4156-9B5A-C065DB7EE2D4}" presName="hierChild4" presStyleCnt="0"/>
      <dgm:spPr/>
    </dgm:pt>
    <dgm:pt modelId="{A35B8E7C-AE07-4FB7-93B7-3FDF8F57514D}" type="pres">
      <dgm:prSet presAssocID="{027FDF3F-BF18-4156-9B5A-C065DB7EE2D4}" presName="hierChild5" presStyleCnt="0"/>
      <dgm:spPr/>
    </dgm:pt>
    <dgm:pt modelId="{8EDB6BD3-AECA-43BB-BC18-C24FBB7B6920}" type="pres">
      <dgm:prSet presAssocID="{BCFA9210-4C89-4B68-9175-0792492CF9AC}" presName="hierChild5" presStyleCnt="0"/>
      <dgm:spPr/>
    </dgm:pt>
    <dgm:pt modelId="{2EB57A2E-5254-41AF-A393-0BE4E693AF91}" type="pres">
      <dgm:prSet presAssocID="{E10B8B64-15F6-4B91-96D3-85BDBA62BE75}" presName="Name37" presStyleLbl="parChTrans1D3" presStyleIdx="5" presStyleCnt="6"/>
      <dgm:spPr/>
      <dgm:t>
        <a:bodyPr/>
        <a:lstStyle/>
        <a:p>
          <a:endParaRPr lang="en-GB"/>
        </a:p>
      </dgm:t>
    </dgm:pt>
    <dgm:pt modelId="{E942DB0F-F707-4B26-989C-8C96D913F7D5}" type="pres">
      <dgm:prSet presAssocID="{6AFFC460-E72F-4AFB-B7E8-B703532C91FD}" presName="hierRoot2" presStyleCnt="0">
        <dgm:presLayoutVars>
          <dgm:hierBranch val="init"/>
        </dgm:presLayoutVars>
      </dgm:prSet>
      <dgm:spPr/>
    </dgm:pt>
    <dgm:pt modelId="{BB8C2C5F-12AA-40FC-A9BA-041269F98B70}" type="pres">
      <dgm:prSet presAssocID="{6AFFC460-E72F-4AFB-B7E8-B703532C91FD}" presName="rootComposite" presStyleCnt="0"/>
      <dgm:spPr/>
    </dgm:pt>
    <dgm:pt modelId="{395B6011-9459-42B8-B698-E472FB16C104}" type="pres">
      <dgm:prSet presAssocID="{6AFFC460-E72F-4AFB-B7E8-B703532C91FD}" presName="rootText" presStyleLbl="node3" presStyleIdx="5" presStyleCnt="6">
        <dgm:presLayoutVars>
          <dgm:chPref val="3"/>
        </dgm:presLayoutVars>
      </dgm:prSet>
      <dgm:spPr/>
      <dgm:t>
        <a:bodyPr/>
        <a:lstStyle/>
        <a:p>
          <a:endParaRPr lang="en-GB"/>
        </a:p>
      </dgm:t>
    </dgm:pt>
    <dgm:pt modelId="{BBD80968-FA78-4FC1-99FD-3700ABE807B0}" type="pres">
      <dgm:prSet presAssocID="{6AFFC460-E72F-4AFB-B7E8-B703532C91FD}" presName="rootConnector" presStyleLbl="node3" presStyleIdx="5" presStyleCnt="6"/>
      <dgm:spPr/>
      <dgm:t>
        <a:bodyPr/>
        <a:lstStyle/>
        <a:p>
          <a:endParaRPr lang="en-GB"/>
        </a:p>
      </dgm:t>
    </dgm:pt>
    <dgm:pt modelId="{33C981D2-2996-4F69-A840-9FB54B20D570}" type="pres">
      <dgm:prSet presAssocID="{6AFFC460-E72F-4AFB-B7E8-B703532C91FD}" presName="hierChild4" presStyleCnt="0"/>
      <dgm:spPr/>
    </dgm:pt>
    <dgm:pt modelId="{75466C7C-F94C-42C3-91B0-C06469D60B9F}" type="pres">
      <dgm:prSet presAssocID="{900FD1F9-98EE-478E-BCD3-C5F6E272E0A5}" presName="Name37" presStyleLbl="parChTrans1D4" presStyleIdx="8" presStyleCnt="9"/>
      <dgm:spPr/>
      <dgm:t>
        <a:bodyPr/>
        <a:lstStyle/>
        <a:p>
          <a:endParaRPr lang="en-GB"/>
        </a:p>
      </dgm:t>
    </dgm:pt>
    <dgm:pt modelId="{6948C9A4-A356-4E82-BE28-D8CC2ECFAC99}" type="pres">
      <dgm:prSet presAssocID="{02043592-1832-45CA-9A83-8A61478EA22C}" presName="hierRoot2" presStyleCnt="0">
        <dgm:presLayoutVars>
          <dgm:hierBranch val="init"/>
        </dgm:presLayoutVars>
      </dgm:prSet>
      <dgm:spPr/>
    </dgm:pt>
    <dgm:pt modelId="{E6A85893-094D-436A-A91F-AD01460FA0B2}" type="pres">
      <dgm:prSet presAssocID="{02043592-1832-45CA-9A83-8A61478EA22C}" presName="rootComposite" presStyleCnt="0"/>
      <dgm:spPr/>
    </dgm:pt>
    <dgm:pt modelId="{B3F81300-4E44-4EDB-834D-5860EE69EE3B}" type="pres">
      <dgm:prSet presAssocID="{02043592-1832-45CA-9A83-8A61478EA22C}" presName="rootText" presStyleLbl="node4" presStyleIdx="8" presStyleCnt="9">
        <dgm:presLayoutVars>
          <dgm:chPref val="3"/>
        </dgm:presLayoutVars>
      </dgm:prSet>
      <dgm:spPr/>
      <dgm:t>
        <a:bodyPr/>
        <a:lstStyle/>
        <a:p>
          <a:endParaRPr lang="en-GB"/>
        </a:p>
      </dgm:t>
    </dgm:pt>
    <dgm:pt modelId="{26B595FF-9DA7-4889-8B58-69382B97E200}" type="pres">
      <dgm:prSet presAssocID="{02043592-1832-45CA-9A83-8A61478EA22C}" presName="rootConnector" presStyleLbl="node4" presStyleIdx="8" presStyleCnt="9"/>
      <dgm:spPr/>
      <dgm:t>
        <a:bodyPr/>
        <a:lstStyle/>
        <a:p>
          <a:endParaRPr lang="en-GB"/>
        </a:p>
      </dgm:t>
    </dgm:pt>
    <dgm:pt modelId="{EE021B0C-D043-4EC8-AEBB-0B89A6E53C27}" type="pres">
      <dgm:prSet presAssocID="{02043592-1832-45CA-9A83-8A61478EA22C}" presName="hierChild4" presStyleCnt="0"/>
      <dgm:spPr/>
    </dgm:pt>
    <dgm:pt modelId="{FFE97BAD-8158-4BDF-A495-878A8DB2931C}" type="pres">
      <dgm:prSet presAssocID="{02043592-1832-45CA-9A83-8A61478EA22C}" presName="hierChild5" presStyleCnt="0"/>
      <dgm:spPr/>
    </dgm:pt>
    <dgm:pt modelId="{08C707D4-2889-4FE0-9F2B-45F25F1AAB8C}" type="pres">
      <dgm:prSet presAssocID="{6AFFC460-E72F-4AFB-B7E8-B703532C91FD}" presName="hierChild5" presStyleCnt="0"/>
      <dgm:spPr/>
    </dgm:pt>
    <dgm:pt modelId="{7192A6BF-01EE-420B-BF44-463A4F6F81A3}" type="pres">
      <dgm:prSet presAssocID="{661C7213-7F6E-4F54-AD93-50D542C49831}" presName="hierChild5" presStyleCnt="0"/>
      <dgm:spPr/>
    </dgm:pt>
    <dgm:pt modelId="{DCECD6A0-E5A9-4142-85EA-5132B8C8A12C}" type="pres">
      <dgm:prSet presAssocID="{2D288B95-41B7-4914-B283-1476077E7A13}" presName="hierChild3" presStyleCnt="0"/>
      <dgm:spPr/>
    </dgm:pt>
    <dgm:pt modelId="{27552B9C-FB39-4F47-A297-FE37C1ACB2C6}" type="pres">
      <dgm:prSet presAssocID="{8A40C7E7-D493-4DF8-A98A-AD8E0853C288}" presName="Name111" presStyleLbl="parChTrans1D2" presStyleIdx="1" presStyleCnt="2"/>
      <dgm:spPr/>
      <dgm:t>
        <a:bodyPr/>
        <a:lstStyle/>
        <a:p>
          <a:endParaRPr lang="en-GB"/>
        </a:p>
      </dgm:t>
    </dgm:pt>
    <dgm:pt modelId="{B8E7C1F3-F9A0-422F-9FEC-A6A913CE0756}" type="pres">
      <dgm:prSet presAssocID="{2A518458-B321-4671-94CC-5EDCE7C65D8C}" presName="hierRoot3" presStyleCnt="0">
        <dgm:presLayoutVars>
          <dgm:hierBranch val="init"/>
        </dgm:presLayoutVars>
      </dgm:prSet>
      <dgm:spPr/>
    </dgm:pt>
    <dgm:pt modelId="{DBF34116-8381-4012-A92C-22B0FA606F69}" type="pres">
      <dgm:prSet presAssocID="{2A518458-B321-4671-94CC-5EDCE7C65D8C}" presName="rootComposite3" presStyleCnt="0"/>
      <dgm:spPr/>
    </dgm:pt>
    <dgm:pt modelId="{D87BF6F6-59B3-4612-827C-EE8AB97AABEA}" type="pres">
      <dgm:prSet presAssocID="{2A518458-B321-4671-94CC-5EDCE7C65D8C}" presName="rootText3" presStyleLbl="asst1" presStyleIdx="0" presStyleCnt="1" custLinFactX="-15812" custLinFactNeighborX="-100000">
        <dgm:presLayoutVars>
          <dgm:chPref val="3"/>
        </dgm:presLayoutVars>
      </dgm:prSet>
      <dgm:spPr/>
      <dgm:t>
        <a:bodyPr/>
        <a:lstStyle/>
        <a:p>
          <a:endParaRPr lang="en-GB"/>
        </a:p>
      </dgm:t>
    </dgm:pt>
    <dgm:pt modelId="{543FD414-C37C-4C85-893F-262CE66D9114}" type="pres">
      <dgm:prSet presAssocID="{2A518458-B321-4671-94CC-5EDCE7C65D8C}" presName="rootConnector3" presStyleLbl="asst1" presStyleIdx="0" presStyleCnt="1"/>
      <dgm:spPr/>
      <dgm:t>
        <a:bodyPr/>
        <a:lstStyle/>
        <a:p>
          <a:endParaRPr lang="en-GB"/>
        </a:p>
      </dgm:t>
    </dgm:pt>
    <dgm:pt modelId="{4893D438-043B-43CD-9F74-AC064A642BB5}" type="pres">
      <dgm:prSet presAssocID="{2A518458-B321-4671-94CC-5EDCE7C65D8C}" presName="hierChild6" presStyleCnt="0"/>
      <dgm:spPr/>
    </dgm:pt>
    <dgm:pt modelId="{F393C27E-23AE-439F-8B55-656C5B70C2D8}" type="pres">
      <dgm:prSet presAssocID="{2A518458-B321-4671-94CC-5EDCE7C65D8C}" presName="hierChild7" presStyleCnt="0"/>
      <dgm:spPr/>
    </dgm:pt>
  </dgm:ptLst>
  <dgm:cxnLst>
    <dgm:cxn modelId="{02C7E64F-DFD3-4DC8-B3BB-84028423FB2E}" srcId="{B9E4DB7B-B6A4-4F3C-AF0A-6C2F0844B452}" destId="{A7B30908-A837-4CA5-AAF6-A2596DB1D055}" srcOrd="0" destOrd="0" parTransId="{4FC194E7-0F2D-424D-96A9-95A5349DA686}" sibTransId="{79DEDAEE-0223-4AFD-AD22-8ADA2A651FB4}"/>
    <dgm:cxn modelId="{BF40ECC4-B3FB-42D7-90C5-6261FB3A8C97}" type="presOf" srcId="{53D6C3E8-3779-4463-A4BF-33E3F603F91A}" destId="{85BD401E-6CFB-4101-A0CF-C9DDE4BA6437}" srcOrd="1" destOrd="0" presId="urn:microsoft.com/office/officeart/2005/8/layout/orgChart1"/>
    <dgm:cxn modelId="{FE64CD17-E5E6-452F-9468-63AA27B665E7}" type="presOf" srcId="{002F250C-ACE7-44DE-9014-AB0DFECD6A6B}" destId="{665BB322-BBFD-4A1A-900F-E178715B1F2B}" srcOrd="1" destOrd="0" presId="urn:microsoft.com/office/officeart/2005/8/layout/orgChart1"/>
    <dgm:cxn modelId="{605C72E7-33AE-49C0-BCEB-096478E199F2}" srcId="{49AE49A2-9061-452D-9BA0-85DA81185890}" destId="{31C1DFD2-690A-4931-999E-73D5F2639667}" srcOrd="0" destOrd="0" parTransId="{32A24BBA-B306-44C0-9B9C-EEDB18FC042A}" sibTransId="{20B9BE15-D1DC-4890-BB52-422351487B06}"/>
    <dgm:cxn modelId="{DD4A3EC9-ED02-4DDE-9E8E-2662368EF24A}" srcId="{661C7213-7F6E-4F54-AD93-50D542C49831}" destId="{6AFFC460-E72F-4AFB-B7E8-B703532C91FD}" srcOrd="5" destOrd="0" parTransId="{E10B8B64-15F6-4B91-96D3-85BDBA62BE75}" sibTransId="{51867102-2FBA-4A05-9407-ECEA4B5EBF16}"/>
    <dgm:cxn modelId="{476DC370-44F3-45F9-89B3-EB5823A4FEC4}" type="presOf" srcId="{2A518458-B321-4671-94CC-5EDCE7C65D8C}" destId="{D87BF6F6-59B3-4612-827C-EE8AB97AABEA}" srcOrd="0" destOrd="0" presId="urn:microsoft.com/office/officeart/2005/8/layout/orgChart1"/>
    <dgm:cxn modelId="{7DE735C4-8DB1-4DCF-8EC2-1A9E52920767}" type="presOf" srcId="{02043592-1832-45CA-9A83-8A61478EA22C}" destId="{26B595FF-9DA7-4889-8B58-69382B97E200}" srcOrd="1" destOrd="0" presId="urn:microsoft.com/office/officeart/2005/8/layout/orgChart1"/>
    <dgm:cxn modelId="{A6AB2485-932A-44D5-BD44-BAE7B0851566}" type="presOf" srcId="{19AF0D64-7AEA-4793-A9D0-C9AB68086DD3}" destId="{0131D353-9C5E-4E7D-95AE-D83AE303EAEF}" srcOrd="0" destOrd="0" presId="urn:microsoft.com/office/officeart/2005/8/layout/orgChart1"/>
    <dgm:cxn modelId="{2B37C684-8681-442E-B34B-78260741CB0C}" type="presOf" srcId="{6AFFC460-E72F-4AFB-B7E8-B703532C91FD}" destId="{395B6011-9459-42B8-B698-E472FB16C104}" srcOrd="0" destOrd="0" presId="urn:microsoft.com/office/officeart/2005/8/layout/orgChart1"/>
    <dgm:cxn modelId="{64A23ABB-4D31-4CD6-8672-FF81DBDDBA87}" type="presOf" srcId="{2D288B95-41B7-4914-B283-1476077E7A13}" destId="{F6ECB664-4C12-4D8E-B3DB-6709E894E4DF}" srcOrd="1" destOrd="0" presId="urn:microsoft.com/office/officeart/2005/8/layout/orgChart1"/>
    <dgm:cxn modelId="{640E9ECA-0F20-402C-8D8D-9E4486CF4BF8}" srcId="{7BC95F22-5A36-4C19-A627-65D4FD307504}" destId="{002F250C-ACE7-44DE-9014-AB0DFECD6A6B}" srcOrd="0" destOrd="0" parTransId="{19AF0D64-7AEA-4793-A9D0-C9AB68086DD3}" sibTransId="{AE4501EE-D289-4AC0-887B-F30FC0C202FF}"/>
    <dgm:cxn modelId="{D7E39973-47FC-49A5-B0B5-F876A9316B94}" type="presOf" srcId="{B9E4DB7B-B6A4-4F3C-AF0A-6C2F0844B452}" destId="{7400B062-5657-4A08-80D3-6C786D5E7F47}" srcOrd="0" destOrd="0" presId="urn:microsoft.com/office/officeart/2005/8/layout/orgChart1"/>
    <dgm:cxn modelId="{328F261C-DFC7-40C5-BDF7-D2F89F1CDF3F}" type="presOf" srcId="{67A4C67C-EC61-4F2F-B8ED-6AB8333999D0}" destId="{37D84C04-7A66-4042-B84E-1A425369A6A3}" srcOrd="0" destOrd="0" presId="urn:microsoft.com/office/officeart/2005/8/layout/orgChart1"/>
    <dgm:cxn modelId="{3B774EEA-003E-455C-8FF0-4A0FC098DF7F}" type="presOf" srcId="{2D288B95-41B7-4914-B283-1476077E7A13}" destId="{23D4E4E2-26C8-41ED-8410-C1DF9E41F01C}" srcOrd="0" destOrd="0" presId="urn:microsoft.com/office/officeart/2005/8/layout/orgChart1"/>
    <dgm:cxn modelId="{7E4E7B80-06E2-4FCE-BDE4-621EE820CC10}" type="presOf" srcId="{E8F1BFC6-094C-4988-81E0-21C2535BFD9C}" destId="{C0D7FF4F-F682-4FDB-B1EC-858A724BDE33}" srcOrd="1" destOrd="0" presId="urn:microsoft.com/office/officeart/2005/8/layout/orgChart1"/>
    <dgm:cxn modelId="{D7C50025-3919-4FBB-A814-55DD438276C2}" srcId="{B9E4DB7B-B6A4-4F3C-AF0A-6C2F0844B452}" destId="{53D6C3E8-3779-4463-A4BF-33E3F603F91A}" srcOrd="1" destOrd="0" parTransId="{9CA8C6F3-832E-4156-8DD6-BB43FAB67CCB}" sibTransId="{041A99A5-67CB-4BE6-8DFB-12F1B6D5DD9D}"/>
    <dgm:cxn modelId="{8E6EEE06-51E9-446D-9E06-1A5FE8ECE509}" type="presOf" srcId="{5B1EE737-9820-4B95-8CE3-9075B94D5AE0}" destId="{4C3D6A87-9CA8-4292-9D56-08D9D310F2E2}" srcOrd="0" destOrd="0" presId="urn:microsoft.com/office/officeart/2005/8/layout/orgChart1"/>
    <dgm:cxn modelId="{2252442A-C32F-480C-8DF7-CF29CA72E889}" srcId="{661C7213-7F6E-4F54-AD93-50D542C49831}" destId="{49AE49A2-9061-452D-9BA0-85DA81185890}" srcOrd="1" destOrd="0" parTransId="{A6898B8B-EE53-4264-B14E-89037600941C}" sibTransId="{DD2CA796-E112-4CF0-94E3-FDA917D9F800}"/>
    <dgm:cxn modelId="{2DFEC970-7D51-4F68-9D49-5295C3A25AB7}" type="presOf" srcId="{900FD1F9-98EE-478E-BCD3-C5F6E272E0A5}" destId="{75466C7C-F94C-42C3-91B0-C06469D60B9F}" srcOrd="0" destOrd="0" presId="urn:microsoft.com/office/officeart/2005/8/layout/orgChart1"/>
    <dgm:cxn modelId="{9A0893BF-D504-4EAA-A951-4C824D480841}" type="presOf" srcId="{027FDF3F-BF18-4156-9B5A-C065DB7EE2D4}" destId="{22B3CBAA-A4AB-48F6-B41B-E40108733BAF}" srcOrd="0" destOrd="0" presId="urn:microsoft.com/office/officeart/2005/8/layout/orgChart1"/>
    <dgm:cxn modelId="{21A91C8C-9651-45B5-97A2-4D60C2E22D2F}" srcId="{661C7213-7F6E-4F54-AD93-50D542C49831}" destId="{5A26AC27-4250-476E-8418-7056807C250B}" srcOrd="2" destOrd="0" parTransId="{DEC648E5-137B-4C70-A11A-09F3AE595EFA}" sibTransId="{EC5C6216-5E0E-48CD-A53A-508CE060A96D}"/>
    <dgm:cxn modelId="{0E855C12-CAF9-48D0-843B-B4AF6DC05FAB}" type="presOf" srcId="{4FC194E7-0F2D-424D-96A9-95A5349DA686}" destId="{93FD85AF-4A3A-4411-885C-401387767AC6}" srcOrd="0" destOrd="0" presId="urn:microsoft.com/office/officeart/2005/8/layout/orgChart1"/>
    <dgm:cxn modelId="{67EB13F4-CA84-4401-9475-43F38EFA340C}" srcId="{BCFA9210-4C89-4B68-9175-0792492CF9AC}" destId="{5B1EE737-9820-4B95-8CE3-9075B94D5AE0}" srcOrd="1" destOrd="0" parTransId="{E2F0AEA0-F1DC-4FF3-804C-34558FB8A7C7}" sibTransId="{D3A68662-7AC5-47FD-90BD-68A6CE3876FB}"/>
    <dgm:cxn modelId="{DE58C7A5-A705-477C-BCCF-4B08E5B04B95}" type="presOf" srcId="{A7B30908-A837-4CA5-AAF6-A2596DB1D055}" destId="{36F1EC47-1D5F-4B26-B77D-B2A9D0B835ED}" srcOrd="0" destOrd="0" presId="urn:microsoft.com/office/officeart/2005/8/layout/orgChart1"/>
    <dgm:cxn modelId="{1A46574D-75BC-47CA-B207-84DD56240663}" type="presOf" srcId="{A6898B8B-EE53-4264-B14E-89037600941C}" destId="{D99CCF9E-6199-4B9E-8FED-21778A1FD4D0}" srcOrd="0" destOrd="0" presId="urn:microsoft.com/office/officeart/2005/8/layout/orgChart1"/>
    <dgm:cxn modelId="{F5326969-DD9F-4B6E-9EA0-EFC604A49155}" srcId="{6AFFC460-E72F-4AFB-B7E8-B703532C91FD}" destId="{02043592-1832-45CA-9A83-8A61478EA22C}" srcOrd="0" destOrd="0" parTransId="{900FD1F9-98EE-478E-BCD3-C5F6E272E0A5}" sibTransId="{734166C4-1609-4995-9269-D8058BFCC517}"/>
    <dgm:cxn modelId="{466A8666-E47C-4FAA-A6BE-1DD2ACDD6374}" type="presOf" srcId="{49AE49A2-9061-452D-9BA0-85DA81185890}" destId="{D1F77549-3E3C-4F09-87AF-C4A060ECBC86}" srcOrd="0" destOrd="0" presId="urn:microsoft.com/office/officeart/2005/8/layout/orgChart1"/>
    <dgm:cxn modelId="{5F8B5488-761D-435E-9992-F7EEEC472FA8}" srcId="{BCFA9210-4C89-4B68-9175-0792492CF9AC}" destId="{027FDF3F-BF18-4156-9B5A-C065DB7EE2D4}" srcOrd="2" destOrd="0" parTransId="{D512A49A-6FBF-493C-815E-C7D4823FD843}" sibTransId="{0CDBC1A1-26DE-4C13-A1B3-A61E40C7FD24}"/>
    <dgm:cxn modelId="{502141E3-513D-4F9F-9BDB-10E95D0B3224}" type="presOf" srcId="{027FDF3F-BF18-4156-9B5A-C065DB7EE2D4}" destId="{3E4D6B9D-A682-47E4-B05C-C27A47170CD5}" srcOrd="1" destOrd="0" presId="urn:microsoft.com/office/officeart/2005/8/layout/orgChart1"/>
    <dgm:cxn modelId="{F8FC79B4-24DC-458C-96C8-2DE134A501B6}" type="presOf" srcId="{B9E4DB7B-B6A4-4F3C-AF0A-6C2F0844B452}" destId="{C1AF8FAF-E6E3-41FF-A53C-7928989377CD}" srcOrd="1" destOrd="0" presId="urn:microsoft.com/office/officeart/2005/8/layout/orgChart1"/>
    <dgm:cxn modelId="{E78C2566-C0BB-4867-802A-E5B1B271DB5D}" type="presOf" srcId="{E2F0AEA0-F1DC-4FF3-804C-34558FB8A7C7}" destId="{BCF95CCF-8170-401C-851E-F7ECABFAA2A0}" srcOrd="0" destOrd="0" presId="urn:microsoft.com/office/officeart/2005/8/layout/orgChart1"/>
    <dgm:cxn modelId="{44A32837-8A86-4EBC-B2C8-2B12F929724F}" srcId="{661C7213-7F6E-4F54-AD93-50D542C49831}" destId="{BCFA9210-4C89-4B68-9175-0792492CF9AC}" srcOrd="4" destOrd="0" parTransId="{92763E3F-E9BC-45E5-AAE4-FF18AE1E8CDB}" sibTransId="{32EA8838-4E77-40CE-BAA0-C833826ED31D}"/>
    <dgm:cxn modelId="{2F6259C7-62F9-4E4C-8392-D84B8502965E}" srcId="{2D288B95-41B7-4914-B283-1476077E7A13}" destId="{661C7213-7F6E-4F54-AD93-50D542C49831}" srcOrd="1" destOrd="0" parTransId="{8EA07D15-5359-48AF-AC91-95D06D771529}" sibTransId="{F9909D43-7110-4BB5-9D66-E130F8D09AF1}"/>
    <dgm:cxn modelId="{6DCDBBE8-FF6D-4BAA-8BA4-84800BE1A924}" type="presOf" srcId="{31C1DFD2-690A-4931-999E-73D5F2639667}" destId="{38C981AD-90E9-4C7B-AA56-7DE58BB1B242}" srcOrd="0" destOrd="0" presId="urn:microsoft.com/office/officeart/2005/8/layout/orgChart1"/>
    <dgm:cxn modelId="{8075AEBA-05A2-4EB1-ADEA-8CA220BC74EA}" type="presOf" srcId="{32A24BBA-B306-44C0-9B9C-EEDB18FC042A}" destId="{B7C5D45D-973B-474D-AABC-85C20EDB8ACE}" srcOrd="0" destOrd="0" presId="urn:microsoft.com/office/officeart/2005/8/layout/orgChart1"/>
    <dgm:cxn modelId="{63673967-2B4C-4863-8B1A-73831D36522B}" type="presOf" srcId="{FB28F23F-26CA-4CFF-965D-B0D4EAB49C3B}" destId="{EE5AE5CB-7420-4D64-AE4E-D8B7FA13CC4B}" srcOrd="0" destOrd="0" presId="urn:microsoft.com/office/officeart/2005/8/layout/orgChart1"/>
    <dgm:cxn modelId="{3BDF9C86-4F75-43AB-A89F-A04A5737E126}" srcId="{D629DEDB-9F9A-4B15-8FD4-EDAB824834F3}" destId="{2D288B95-41B7-4914-B283-1476077E7A13}" srcOrd="0" destOrd="0" parTransId="{3164EB57-AC71-4718-93BF-C15A7CB128D8}" sibTransId="{5415D42B-F21D-47DE-9A71-D9E89959FAED}"/>
    <dgm:cxn modelId="{16E100D6-FCA9-4732-AFC5-5D8C39D4B8AC}" type="presOf" srcId="{1427F4A2-CA89-41C6-B7AF-2AF55F3CFF46}" destId="{25D33207-90CA-4EB3-8DF9-190B8D6D5CD5}" srcOrd="0" destOrd="0" presId="urn:microsoft.com/office/officeart/2005/8/layout/orgChart1"/>
    <dgm:cxn modelId="{4F0367C2-81F7-486C-857A-83E7B512657E}" type="presOf" srcId="{67A4C67C-EC61-4F2F-B8ED-6AB8333999D0}" destId="{04904D75-927F-45DA-A4AC-6E1DD129192F}" srcOrd="1" destOrd="0" presId="urn:microsoft.com/office/officeart/2005/8/layout/orgChart1"/>
    <dgm:cxn modelId="{BBA76F15-6C57-40F9-ABEC-3340D594F1D5}" type="presOf" srcId="{002F250C-ACE7-44DE-9014-AB0DFECD6A6B}" destId="{0340CD5E-741A-4559-B42E-8DCA7F158393}" srcOrd="0" destOrd="0" presId="urn:microsoft.com/office/officeart/2005/8/layout/orgChart1"/>
    <dgm:cxn modelId="{79A2A0FC-6152-4C88-9296-E99CDE00354C}" type="presOf" srcId="{8EA07D15-5359-48AF-AC91-95D06D771529}" destId="{13DB3F78-2471-470C-B4B1-20888E086226}" srcOrd="0" destOrd="0" presId="urn:microsoft.com/office/officeart/2005/8/layout/orgChart1"/>
    <dgm:cxn modelId="{FB831779-57D8-43AA-99B9-AB8C3C173C71}" type="presOf" srcId="{D629DEDB-9F9A-4B15-8FD4-EDAB824834F3}" destId="{BDB20EB6-36FB-47BC-828C-EA297909BB72}" srcOrd="0" destOrd="0" presId="urn:microsoft.com/office/officeart/2005/8/layout/orgChart1"/>
    <dgm:cxn modelId="{06D60151-A335-4B1E-98E5-6F32B5CAE142}" type="presOf" srcId="{31C1DFD2-690A-4931-999E-73D5F2639667}" destId="{ECDBEC72-7A21-4C50-ABF4-3CF4E2B35F89}" srcOrd="1" destOrd="0" presId="urn:microsoft.com/office/officeart/2005/8/layout/orgChart1"/>
    <dgm:cxn modelId="{DAEF0815-74AB-4DA8-AF64-10351C7B07E6}" srcId="{BCFA9210-4C89-4B68-9175-0792492CF9AC}" destId="{E8F1BFC6-094C-4988-81E0-21C2535BFD9C}" srcOrd="0" destOrd="0" parTransId="{448CEDBA-1CFD-4129-A72F-C8BD975D3867}" sibTransId="{42213F1F-DE6C-4126-BB27-52B54700D6DA}"/>
    <dgm:cxn modelId="{2429F641-B7B7-4CEE-B8D5-3BD0CECE67F5}" type="presOf" srcId="{BCFA9210-4C89-4B68-9175-0792492CF9AC}" destId="{A830ACBA-A375-4B63-BC79-BF535458B201}" srcOrd="1" destOrd="0" presId="urn:microsoft.com/office/officeart/2005/8/layout/orgChart1"/>
    <dgm:cxn modelId="{FFC2763A-DDC9-4147-B818-831D6270618B}" type="presOf" srcId="{661C7213-7F6E-4F54-AD93-50D542C49831}" destId="{80B75C34-967E-4207-B65C-30A84A748D51}" srcOrd="1" destOrd="0" presId="urn:microsoft.com/office/officeart/2005/8/layout/orgChart1"/>
    <dgm:cxn modelId="{BE8F280B-9537-43B4-BA85-CC8F14FAA359}" type="presOf" srcId="{49AE49A2-9061-452D-9BA0-85DA81185890}" destId="{1B2DB09F-69A2-44D1-BED6-8364BE5BFABD}" srcOrd="1" destOrd="0" presId="urn:microsoft.com/office/officeart/2005/8/layout/orgChart1"/>
    <dgm:cxn modelId="{82DC8998-8E09-466F-91EF-462DED75CF1F}" type="presOf" srcId="{448CEDBA-1CFD-4129-A72F-C8BD975D3867}" destId="{C5EB6E7E-E58D-4F7E-A2F4-96B31DA66EE4}" srcOrd="0" destOrd="0" presId="urn:microsoft.com/office/officeart/2005/8/layout/orgChart1"/>
    <dgm:cxn modelId="{1A8C56E3-E5BF-4FA4-A3AF-51289CF82E2D}" type="presOf" srcId="{7BC95F22-5A36-4C19-A627-65D4FD307504}" destId="{61D97D04-02A0-471A-886F-1EF002D8FECB}" srcOrd="1" destOrd="0" presId="urn:microsoft.com/office/officeart/2005/8/layout/orgChart1"/>
    <dgm:cxn modelId="{925702D8-55D0-4081-A7E2-5CE249624BEF}" type="presOf" srcId="{A7B30908-A837-4CA5-AAF6-A2596DB1D055}" destId="{A116C916-029A-4DEB-A6DC-7EC92571E79A}" srcOrd="1" destOrd="0" presId="urn:microsoft.com/office/officeart/2005/8/layout/orgChart1"/>
    <dgm:cxn modelId="{35F9E00A-8F99-425D-8B25-02812E7CC924}" type="presOf" srcId="{7BC95F22-5A36-4C19-A627-65D4FD307504}" destId="{0FA32C04-C99B-40D2-8A9A-EC95E8AB59FD}" srcOrd="0" destOrd="0" presId="urn:microsoft.com/office/officeart/2005/8/layout/orgChart1"/>
    <dgm:cxn modelId="{011A1C4D-16DF-43D4-B500-6790E5451418}" type="presOf" srcId="{A7182B11-4A03-42D2-B0CE-2FEC10E79A16}" destId="{C38F8767-A581-4D96-B5B3-5CBDCB4FA688}" srcOrd="0" destOrd="0" presId="urn:microsoft.com/office/officeart/2005/8/layout/orgChart1"/>
    <dgm:cxn modelId="{0CE1BA37-512C-4A61-B067-BC5026B734E7}" type="presOf" srcId="{8A40C7E7-D493-4DF8-A98A-AD8E0853C288}" destId="{27552B9C-FB39-4F47-A297-FE37C1ACB2C6}" srcOrd="0" destOrd="0" presId="urn:microsoft.com/office/officeart/2005/8/layout/orgChart1"/>
    <dgm:cxn modelId="{497FA369-CC40-4A74-B08C-9A45F38EE6D7}" type="presOf" srcId="{E8F1BFC6-094C-4988-81E0-21C2535BFD9C}" destId="{4706A799-3F93-4FA0-BC23-B40DE6F96488}" srcOrd="0" destOrd="0" presId="urn:microsoft.com/office/officeart/2005/8/layout/orgChart1"/>
    <dgm:cxn modelId="{93B4BE77-873B-48C6-850F-EDFBB1CE17B7}" srcId="{661C7213-7F6E-4F54-AD93-50D542C49831}" destId="{B9E4DB7B-B6A4-4F3C-AF0A-6C2F0844B452}" srcOrd="3" destOrd="0" parTransId="{FB28F23F-26CA-4CFF-965D-B0D4EAB49C3B}" sibTransId="{800C741A-F809-43F2-B7AD-D739CCE29C19}"/>
    <dgm:cxn modelId="{F76E66C5-0E8E-4918-95BF-35CB8653645C}" srcId="{5A26AC27-4250-476E-8418-7056807C250B}" destId="{67A4C67C-EC61-4F2F-B8ED-6AB8333999D0}" srcOrd="0" destOrd="0" parTransId="{1427F4A2-CA89-41C6-B7AF-2AF55F3CFF46}" sibTransId="{DD882F32-9A0C-45B9-BB1F-1F2F6FFE115C}"/>
    <dgm:cxn modelId="{BCC02B01-6E11-403D-95C1-C4BA7E82F8B4}" type="presOf" srcId="{5A26AC27-4250-476E-8418-7056807C250B}" destId="{789D1256-C9F2-4BA0-8EE4-4A68CD1C8338}" srcOrd="0" destOrd="0" presId="urn:microsoft.com/office/officeart/2005/8/layout/orgChart1"/>
    <dgm:cxn modelId="{A2F9FB40-1739-443F-BADE-A0A19298BA20}" type="presOf" srcId="{5A26AC27-4250-476E-8418-7056807C250B}" destId="{EA4DF393-C298-4DFB-9639-83E3D8D62ED3}" srcOrd="1" destOrd="0" presId="urn:microsoft.com/office/officeart/2005/8/layout/orgChart1"/>
    <dgm:cxn modelId="{435CC62E-CB24-43FF-92C4-B701964ED25F}" type="presOf" srcId="{661C7213-7F6E-4F54-AD93-50D542C49831}" destId="{910F45F1-5D59-42C4-9450-15DA56C3DF91}" srcOrd="0" destOrd="0" presId="urn:microsoft.com/office/officeart/2005/8/layout/orgChart1"/>
    <dgm:cxn modelId="{197A6B4B-564D-4260-B317-C4D4A90D5D25}" type="presOf" srcId="{D512A49A-6FBF-493C-815E-C7D4823FD843}" destId="{3021EF19-CF51-4415-9B63-9E43AB3C767F}" srcOrd="0" destOrd="0" presId="urn:microsoft.com/office/officeart/2005/8/layout/orgChart1"/>
    <dgm:cxn modelId="{BF96DD77-3191-4142-95E6-75655965A39D}" type="presOf" srcId="{6AFFC460-E72F-4AFB-B7E8-B703532C91FD}" destId="{BBD80968-FA78-4FC1-99FD-3700ABE807B0}" srcOrd="1" destOrd="0" presId="urn:microsoft.com/office/officeart/2005/8/layout/orgChart1"/>
    <dgm:cxn modelId="{FA62B742-0F3A-4382-81B5-C26F44FF9690}" srcId="{661C7213-7F6E-4F54-AD93-50D542C49831}" destId="{7BC95F22-5A36-4C19-A627-65D4FD307504}" srcOrd="0" destOrd="0" parTransId="{A7182B11-4A03-42D2-B0CE-2FEC10E79A16}" sibTransId="{4AF48DCF-9C18-493D-8A40-AE295584E4BD}"/>
    <dgm:cxn modelId="{4EA9E6BB-418F-4484-8AFF-1B71B5DEA090}" type="presOf" srcId="{2A518458-B321-4671-94CC-5EDCE7C65D8C}" destId="{543FD414-C37C-4C85-893F-262CE66D9114}" srcOrd="1" destOrd="0" presId="urn:microsoft.com/office/officeart/2005/8/layout/orgChart1"/>
    <dgm:cxn modelId="{87241AEB-E2B6-48D7-ADEE-6D2481220E20}" type="presOf" srcId="{BCFA9210-4C89-4B68-9175-0792492CF9AC}" destId="{ED74D3A0-BEEF-4D57-9610-2D11A151D1FE}" srcOrd="0" destOrd="0" presId="urn:microsoft.com/office/officeart/2005/8/layout/orgChart1"/>
    <dgm:cxn modelId="{9C9C25A8-9B60-486A-A0FD-DAF3D2C75542}" type="presOf" srcId="{02043592-1832-45CA-9A83-8A61478EA22C}" destId="{B3F81300-4E44-4EDB-834D-5860EE69EE3B}" srcOrd="0" destOrd="0" presId="urn:microsoft.com/office/officeart/2005/8/layout/orgChart1"/>
    <dgm:cxn modelId="{522F2D98-136F-415A-8C89-BB20CA407AEE}" type="presOf" srcId="{9CA8C6F3-832E-4156-8DD6-BB43FAB67CCB}" destId="{FD57CCE5-295C-4273-A2F5-FA5A2D0A2251}" srcOrd="0" destOrd="0" presId="urn:microsoft.com/office/officeart/2005/8/layout/orgChart1"/>
    <dgm:cxn modelId="{8D809181-DEBD-47F7-A891-9FC250E3FEFE}" type="presOf" srcId="{53D6C3E8-3779-4463-A4BF-33E3F603F91A}" destId="{1A2C321E-DCE2-487A-8799-9A6C9C1970E8}" srcOrd="0" destOrd="0" presId="urn:microsoft.com/office/officeart/2005/8/layout/orgChart1"/>
    <dgm:cxn modelId="{266AF462-E7E8-4888-82EA-EDAE394C8C59}" type="presOf" srcId="{E10B8B64-15F6-4B91-96D3-85BDBA62BE75}" destId="{2EB57A2E-5254-41AF-A393-0BE4E693AF91}" srcOrd="0" destOrd="0" presId="urn:microsoft.com/office/officeart/2005/8/layout/orgChart1"/>
    <dgm:cxn modelId="{AF27BF43-BD5B-4547-9D1B-1ABA3D5165F6}" srcId="{2D288B95-41B7-4914-B283-1476077E7A13}" destId="{2A518458-B321-4671-94CC-5EDCE7C65D8C}" srcOrd="0" destOrd="0" parTransId="{8A40C7E7-D493-4DF8-A98A-AD8E0853C288}" sibTransId="{A77C9159-20CE-42B1-902F-C322AD2C5639}"/>
    <dgm:cxn modelId="{D15FD4A3-0873-41D8-9EBD-A2727DB45627}" type="presOf" srcId="{DEC648E5-137B-4C70-A11A-09F3AE595EFA}" destId="{470ADAB1-504D-404D-AF86-40693BEE7533}" srcOrd="0" destOrd="0" presId="urn:microsoft.com/office/officeart/2005/8/layout/orgChart1"/>
    <dgm:cxn modelId="{EF000495-1687-4598-A62E-827A398FF6F9}" type="presOf" srcId="{92763E3F-E9BC-45E5-AAE4-FF18AE1E8CDB}" destId="{E873529F-9B0D-4E67-8414-4A16DF181695}" srcOrd="0" destOrd="0" presId="urn:microsoft.com/office/officeart/2005/8/layout/orgChart1"/>
    <dgm:cxn modelId="{C77617E5-4E26-44AD-A31B-654ED0213338}" type="presOf" srcId="{5B1EE737-9820-4B95-8CE3-9075B94D5AE0}" destId="{A29CEBB0-77C7-428D-90EC-E71AA391643B}" srcOrd="1" destOrd="0" presId="urn:microsoft.com/office/officeart/2005/8/layout/orgChart1"/>
    <dgm:cxn modelId="{1601B29C-8E8E-4807-A557-1B2DE08121DF}" type="presParOf" srcId="{BDB20EB6-36FB-47BC-828C-EA297909BB72}" destId="{78935EAF-6484-4055-95F1-4688C2E03C0A}" srcOrd="0" destOrd="0" presId="urn:microsoft.com/office/officeart/2005/8/layout/orgChart1"/>
    <dgm:cxn modelId="{1BA862AB-C50E-423B-83D2-25BCAF0C2107}" type="presParOf" srcId="{78935EAF-6484-4055-95F1-4688C2E03C0A}" destId="{AA151240-E99F-44D8-BB01-CE9C366D73B0}" srcOrd="0" destOrd="0" presId="urn:microsoft.com/office/officeart/2005/8/layout/orgChart1"/>
    <dgm:cxn modelId="{33918302-D73D-45BF-8328-E59DDDBA6391}" type="presParOf" srcId="{AA151240-E99F-44D8-BB01-CE9C366D73B0}" destId="{23D4E4E2-26C8-41ED-8410-C1DF9E41F01C}" srcOrd="0" destOrd="0" presId="urn:microsoft.com/office/officeart/2005/8/layout/orgChart1"/>
    <dgm:cxn modelId="{1C8A2BB8-0C8D-492E-95BA-4A4A5C8A35CD}" type="presParOf" srcId="{AA151240-E99F-44D8-BB01-CE9C366D73B0}" destId="{F6ECB664-4C12-4D8E-B3DB-6709E894E4DF}" srcOrd="1" destOrd="0" presId="urn:microsoft.com/office/officeart/2005/8/layout/orgChart1"/>
    <dgm:cxn modelId="{6A79DCEC-9416-4828-BB88-70898F6F66E4}" type="presParOf" srcId="{78935EAF-6484-4055-95F1-4688C2E03C0A}" destId="{487A7740-DCF0-46B3-8F36-B83D38426AD0}" srcOrd="1" destOrd="0" presId="urn:microsoft.com/office/officeart/2005/8/layout/orgChart1"/>
    <dgm:cxn modelId="{CBF14427-3325-4DF0-9879-20A7836D32B6}" type="presParOf" srcId="{487A7740-DCF0-46B3-8F36-B83D38426AD0}" destId="{13DB3F78-2471-470C-B4B1-20888E086226}" srcOrd="0" destOrd="0" presId="urn:microsoft.com/office/officeart/2005/8/layout/orgChart1"/>
    <dgm:cxn modelId="{B1C34570-51B2-422D-8269-D659DB992802}" type="presParOf" srcId="{487A7740-DCF0-46B3-8F36-B83D38426AD0}" destId="{78FF0227-867F-46C7-9321-80B00775569D}" srcOrd="1" destOrd="0" presId="urn:microsoft.com/office/officeart/2005/8/layout/orgChart1"/>
    <dgm:cxn modelId="{51E4DB84-0A40-4D91-8AB1-FC80DF0B69EF}" type="presParOf" srcId="{78FF0227-867F-46C7-9321-80B00775569D}" destId="{95C1063A-4A4B-48AA-A5A0-A076CD723AC3}" srcOrd="0" destOrd="0" presId="urn:microsoft.com/office/officeart/2005/8/layout/orgChart1"/>
    <dgm:cxn modelId="{1D758FF4-34E9-4D85-A060-475D66C611F0}" type="presParOf" srcId="{95C1063A-4A4B-48AA-A5A0-A076CD723AC3}" destId="{910F45F1-5D59-42C4-9450-15DA56C3DF91}" srcOrd="0" destOrd="0" presId="urn:microsoft.com/office/officeart/2005/8/layout/orgChart1"/>
    <dgm:cxn modelId="{943679ED-6C60-4B78-8D02-E1D0C23736BE}" type="presParOf" srcId="{95C1063A-4A4B-48AA-A5A0-A076CD723AC3}" destId="{80B75C34-967E-4207-B65C-30A84A748D51}" srcOrd="1" destOrd="0" presId="urn:microsoft.com/office/officeart/2005/8/layout/orgChart1"/>
    <dgm:cxn modelId="{E2525E31-4938-467B-B4B8-BF97A089A53C}" type="presParOf" srcId="{78FF0227-867F-46C7-9321-80B00775569D}" destId="{191761C6-4762-4650-9429-C10067973DBF}" srcOrd="1" destOrd="0" presId="urn:microsoft.com/office/officeart/2005/8/layout/orgChart1"/>
    <dgm:cxn modelId="{CC954106-3AAF-4D65-982C-BFA33C3865FB}" type="presParOf" srcId="{191761C6-4762-4650-9429-C10067973DBF}" destId="{C38F8767-A581-4D96-B5B3-5CBDCB4FA688}" srcOrd="0" destOrd="0" presId="urn:microsoft.com/office/officeart/2005/8/layout/orgChart1"/>
    <dgm:cxn modelId="{B4C4DC47-3AAE-49BD-8B80-E569D1799305}" type="presParOf" srcId="{191761C6-4762-4650-9429-C10067973DBF}" destId="{3BB4FF90-2B10-47AA-82F2-2ADD25D87B47}" srcOrd="1" destOrd="0" presId="urn:microsoft.com/office/officeart/2005/8/layout/orgChart1"/>
    <dgm:cxn modelId="{A8DBA442-9AD7-4E4E-9671-AA0C161A3057}" type="presParOf" srcId="{3BB4FF90-2B10-47AA-82F2-2ADD25D87B47}" destId="{DC6F9517-78CA-42ED-BB92-12FAF1803410}" srcOrd="0" destOrd="0" presId="urn:microsoft.com/office/officeart/2005/8/layout/orgChart1"/>
    <dgm:cxn modelId="{AE1BE1C2-932E-4836-9CCB-14EA8DF7F3EF}" type="presParOf" srcId="{DC6F9517-78CA-42ED-BB92-12FAF1803410}" destId="{0FA32C04-C99B-40D2-8A9A-EC95E8AB59FD}" srcOrd="0" destOrd="0" presId="urn:microsoft.com/office/officeart/2005/8/layout/orgChart1"/>
    <dgm:cxn modelId="{BA685D06-18A3-4A94-B49A-1B43701799B6}" type="presParOf" srcId="{DC6F9517-78CA-42ED-BB92-12FAF1803410}" destId="{61D97D04-02A0-471A-886F-1EF002D8FECB}" srcOrd="1" destOrd="0" presId="urn:microsoft.com/office/officeart/2005/8/layout/orgChart1"/>
    <dgm:cxn modelId="{500A1777-90FB-4D82-A294-4F5C523DB27F}" type="presParOf" srcId="{3BB4FF90-2B10-47AA-82F2-2ADD25D87B47}" destId="{058F1E8E-3116-43D8-A3CB-44C6CB19FF33}" srcOrd="1" destOrd="0" presId="urn:microsoft.com/office/officeart/2005/8/layout/orgChart1"/>
    <dgm:cxn modelId="{0AAD7274-FAD0-4884-8323-87576FFE8784}" type="presParOf" srcId="{058F1E8E-3116-43D8-A3CB-44C6CB19FF33}" destId="{0131D353-9C5E-4E7D-95AE-D83AE303EAEF}" srcOrd="0" destOrd="0" presId="urn:microsoft.com/office/officeart/2005/8/layout/orgChart1"/>
    <dgm:cxn modelId="{2B293A02-3B28-4850-BD8C-39673026CA36}" type="presParOf" srcId="{058F1E8E-3116-43D8-A3CB-44C6CB19FF33}" destId="{FA78D043-28E9-4437-A1DD-AFCC847ABC6E}" srcOrd="1" destOrd="0" presId="urn:microsoft.com/office/officeart/2005/8/layout/orgChart1"/>
    <dgm:cxn modelId="{47949EF4-BC1C-48FD-B1CF-7475A05FE342}" type="presParOf" srcId="{FA78D043-28E9-4437-A1DD-AFCC847ABC6E}" destId="{0F4E8B63-B573-4E38-883E-D54507A372C9}" srcOrd="0" destOrd="0" presId="urn:microsoft.com/office/officeart/2005/8/layout/orgChart1"/>
    <dgm:cxn modelId="{1D1B7301-3832-4622-80FF-FD2E38D54C89}" type="presParOf" srcId="{0F4E8B63-B573-4E38-883E-D54507A372C9}" destId="{0340CD5E-741A-4559-B42E-8DCA7F158393}" srcOrd="0" destOrd="0" presId="urn:microsoft.com/office/officeart/2005/8/layout/orgChart1"/>
    <dgm:cxn modelId="{E8A8B556-1E00-4AB6-B18C-2DE3B8865334}" type="presParOf" srcId="{0F4E8B63-B573-4E38-883E-D54507A372C9}" destId="{665BB322-BBFD-4A1A-900F-E178715B1F2B}" srcOrd="1" destOrd="0" presId="urn:microsoft.com/office/officeart/2005/8/layout/orgChart1"/>
    <dgm:cxn modelId="{7E3C7920-98A2-4B27-9143-296CFAC25B8B}" type="presParOf" srcId="{FA78D043-28E9-4437-A1DD-AFCC847ABC6E}" destId="{961FBFE1-7D65-4546-834E-04C9891E8926}" srcOrd="1" destOrd="0" presId="urn:microsoft.com/office/officeart/2005/8/layout/orgChart1"/>
    <dgm:cxn modelId="{BB4EEAB6-A5F0-4F71-84D9-0DEED3DBBF87}" type="presParOf" srcId="{FA78D043-28E9-4437-A1DD-AFCC847ABC6E}" destId="{ADEEC2EA-69F0-404D-886D-75A8BB5AD5F7}" srcOrd="2" destOrd="0" presId="urn:microsoft.com/office/officeart/2005/8/layout/orgChart1"/>
    <dgm:cxn modelId="{24630853-8619-42AF-B0AD-636323658B82}" type="presParOf" srcId="{3BB4FF90-2B10-47AA-82F2-2ADD25D87B47}" destId="{A6859158-C748-4F86-A1C9-04A7866582FB}" srcOrd="2" destOrd="0" presId="urn:microsoft.com/office/officeart/2005/8/layout/orgChart1"/>
    <dgm:cxn modelId="{5781927D-D112-4D3E-B5A4-441D0BF98D0A}" type="presParOf" srcId="{191761C6-4762-4650-9429-C10067973DBF}" destId="{D99CCF9E-6199-4B9E-8FED-21778A1FD4D0}" srcOrd="2" destOrd="0" presId="urn:microsoft.com/office/officeart/2005/8/layout/orgChart1"/>
    <dgm:cxn modelId="{3F9069F6-B750-4667-966E-24B4FAA2FF8C}" type="presParOf" srcId="{191761C6-4762-4650-9429-C10067973DBF}" destId="{BD4556C7-CE04-4C54-9B9F-36D82ED87140}" srcOrd="3" destOrd="0" presId="urn:microsoft.com/office/officeart/2005/8/layout/orgChart1"/>
    <dgm:cxn modelId="{0C862613-31CF-4195-8CE4-99365C45EA24}" type="presParOf" srcId="{BD4556C7-CE04-4C54-9B9F-36D82ED87140}" destId="{270C8766-8853-4B56-95B3-DFFA697DCE7A}" srcOrd="0" destOrd="0" presId="urn:microsoft.com/office/officeart/2005/8/layout/orgChart1"/>
    <dgm:cxn modelId="{8282013A-3F78-49FE-AE49-0225CD57E650}" type="presParOf" srcId="{270C8766-8853-4B56-95B3-DFFA697DCE7A}" destId="{D1F77549-3E3C-4F09-87AF-C4A060ECBC86}" srcOrd="0" destOrd="0" presId="urn:microsoft.com/office/officeart/2005/8/layout/orgChart1"/>
    <dgm:cxn modelId="{DA9B062D-971E-48D1-826E-1B829C392D65}" type="presParOf" srcId="{270C8766-8853-4B56-95B3-DFFA697DCE7A}" destId="{1B2DB09F-69A2-44D1-BED6-8364BE5BFABD}" srcOrd="1" destOrd="0" presId="urn:microsoft.com/office/officeart/2005/8/layout/orgChart1"/>
    <dgm:cxn modelId="{6E8937F6-8E33-43FE-A87C-5A7B1AD4D23D}" type="presParOf" srcId="{BD4556C7-CE04-4C54-9B9F-36D82ED87140}" destId="{ADFDE36A-D960-4E51-B626-883E005A5F0F}" srcOrd="1" destOrd="0" presId="urn:microsoft.com/office/officeart/2005/8/layout/orgChart1"/>
    <dgm:cxn modelId="{E8763300-ED10-4B2F-85F3-E937CE02657D}" type="presParOf" srcId="{ADFDE36A-D960-4E51-B626-883E005A5F0F}" destId="{B7C5D45D-973B-474D-AABC-85C20EDB8ACE}" srcOrd="0" destOrd="0" presId="urn:microsoft.com/office/officeart/2005/8/layout/orgChart1"/>
    <dgm:cxn modelId="{EC558D6E-DFBC-4D6C-B870-C5CBCBA568B5}" type="presParOf" srcId="{ADFDE36A-D960-4E51-B626-883E005A5F0F}" destId="{10F53DA4-DECF-4A18-8202-1C601679047B}" srcOrd="1" destOrd="0" presId="urn:microsoft.com/office/officeart/2005/8/layout/orgChart1"/>
    <dgm:cxn modelId="{2DA78A13-1EF9-4356-A06B-983A6404B506}" type="presParOf" srcId="{10F53DA4-DECF-4A18-8202-1C601679047B}" destId="{D44C4CDB-FF6D-4DED-85A9-5222651FF282}" srcOrd="0" destOrd="0" presId="urn:microsoft.com/office/officeart/2005/8/layout/orgChart1"/>
    <dgm:cxn modelId="{9000C619-D402-4060-A7F0-CAC2FB82680D}" type="presParOf" srcId="{D44C4CDB-FF6D-4DED-85A9-5222651FF282}" destId="{38C981AD-90E9-4C7B-AA56-7DE58BB1B242}" srcOrd="0" destOrd="0" presId="urn:microsoft.com/office/officeart/2005/8/layout/orgChart1"/>
    <dgm:cxn modelId="{DF7E950D-5CAB-408F-8119-139041926F5C}" type="presParOf" srcId="{D44C4CDB-FF6D-4DED-85A9-5222651FF282}" destId="{ECDBEC72-7A21-4C50-ABF4-3CF4E2B35F89}" srcOrd="1" destOrd="0" presId="urn:microsoft.com/office/officeart/2005/8/layout/orgChart1"/>
    <dgm:cxn modelId="{C567EFDE-BADC-4476-9412-6C6D600D47B0}" type="presParOf" srcId="{10F53DA4-DECF-4A18-8202-1C601679047B}" destId="{21010A99-96C8-4F60-880A-8AA7D3EDBD66}" srcOrd="1" destOrd="0" presId="urn:microsoft.com/office/officeart/2005/8/layout/orgChart1"/>
    <dgm:cxn modelId="{44B881DD-4699-4E58-AA4E-6FB193821270}" type="presParOf" srcId="{10F53DA4-DECF-4A18-8202-1C601679047B}" destId="{EBC43787-1EDF-400D-99EB-306077F8D4A3}" srcOrd="2" destOrd="0" presId="urn:microsoft.com/office/officeart/2005/8/layout/orgChart1"/>
    <dgm:cxn modelId="{81F8A605-6F83-41AC-A235-B26A21C3D5EB}" type="presParOf" srcId="{BD4556C7-CE04-4C54-9B9F-36D82ED87140}" destId="{3D8CBCAB-C835-4145-BB05-A6B14C9AE51D}" srcOrd="2" destOrd="0" presId="urn:microsoft.com/office/officeart/2005/8/layout/orgChart1"/>
    <dgm:cxn modelId="{5DC93AFA-B606-40D1-A6FD-D9B1470D5FB4}" type="presParOf" srcId="{191761C6-4762-4650-9429-C10067973DBF}" destId="{470ADAB1-504D-404D-AF86-40693BEE7533}" srcOrd="4" destOrd="0" presId="urn:microsoft.com/office/officeart/2005/8/layout/orgChart1"/>
    <dgm:cxn modelId="{2D07AE55-72C4-494A-8D7E-EE01D4254EE6}" type="presParOf" srcId="{191761C6-4762-4650-9429-C10067973DBF}" destId="{A62F9BF5-C8A0-4137-BDC8-732D4E5ECB95}" srcOrd="5" destOrd="0" presId="urn:microsoft.com/office/officeart/2005/8/layout/orgChart1"/>
    <dgm:cxn modelId="{743AA842-E259-4111-8F8D-7A0BF432311F}" type="presParOf" srcId="{A62F9BF5-C8A0-4137-BDC8-732D4E5ECB95}" destId="{3FE1B6DA-89C4-4304-BCD8-1085B987AAA3}" srcOrd="0" destOrd="0" presId="urn:microsoft.com/office/officeart/2005/8/layout/orgChart1"/>
    <dgm:cxn modelId="{842E2A3A-9A27-49F1-86C6-F03FD27DBE71}" type="presParOf" srcId="{3FE1B6DA-89C4-4304-BCD8-1085B987AAA3}" destId="{789D1256-C9F2-4BA0-8EE4-4A68CD1C8338}" srcOrd="0" destOrd="0" presId="urn:microsoft.com/office/officeart/2005/8/layout/orgChart1"/>
    <dgm:cxn modelId="{AAF33F5F-0F8D-4D89-9A43-90AD0945090E}" type="presParOf" srcId="{3FE1B6DA-89C4-4304-BCD8-1085B987AAA3}" destId="{EA4DF393-C298-4DFB-9639-83E3D8D62ED3}" srcOrd="1" destOrd="0" presId="urn:microsoft.com/office/officeart/2005/8/layout/orgChart1"/>
    <dgm:cxn modelId="{3EDCC48D-CF11-4F6D-914F-61006883C1EF}" type="presParOf" srcId="{A62F9BF5-C8A0-4137-BDC8-732D4E5ECB95}" destId="{E8FA3408-DDBA-4B41-A87F-0BA3B6D4FFEC}" srcOrd="1" destOrd="0" presId="urn:microsoft.com/office/officeart/2005/8/layout/orgChart1"/>
    <dgm:cxn modelId="{95C3A486-F273-4310-87B1-40C75E5BBE25}" type="presParOf" srcId="{E8FA3408-DDBA-4B41-A87F-0BA3B6D4FFEC}" destId="{25D33207-90CA-4EB3-8DF9-190B8D6D5CD5}" srcOrd="0" destOrd="0" presId="urn:microsoft.com/office/officeart/2005/8/layout/orgChart1"/>
    <dgm:cxn modelId="{29D42FFB-6789-4B93-844D-C9B005FA46F3}" type="presParOf" srcId="{E8FA3408-DDBA-4B41-A87F-0BA3B6D4FFEC}" destId="{A7EB3C89-90C7-47AF-AAE4-E0367B327144}" srcOrd="1" destOrd="0" presId="urn:microsoft.com/office/officeart/2005/8/layout/orgChart1"/>
    <dgm:cxn modelId="{178881D5-4939-4AB3-8224-FEE0E6E25A88}" type="presParOf" srcId="{A7EB3C89-90C7-47AF-AAE4-E0367B327144}" destId="{06A819FB-7485-432B-B9C7-43F8463828AF}" srcOrd="0" destOrd="0" presId="urn:microsoft.com/office/officeart/2005/8/layout/orgChart1"/>
    <dgm:cxn modelId="{A313BEEE-722A-42EB-AD2B-3226CD775851}" type="presParOf" srcId="{06A819FB-7485-432B-B9C7-43F8463828AF}" destId="{37D84C04-7A66-4042-B84E-1A425369A6A3}" srcOrd="0" destOrd="0" presId="urn:microsoft.com/office/officeart/2005/8/layout/orgChart1"/>
    <dgm:cxn modelId="{6C5BF374-AFE8-4C1A-8581-4ADF82FCD976}" type="presParOf" srcId="{06A819FB-7485-432B-B9C7-43F8463828AF}" destId="{04904D75-927F-45DA-A4AC-6E1DD129192F}" srcOrd="1" destOrd="0" presId="urn:microsoft.com/office/officeart/2005/8/layout/orgChart1"/>
    <dgm:cxn modelId="{E689D2D8-8079-40A2-A0A5-058350581B4C}" type="presParOf" srcId="{A7EB3C89-90C7-47AF-AAE4-E0367B327144}" destId="{FA875DCC-2CED-482F-B4F4-9F454E050CEC}" srcOrd="1" destOrd="0" presId="urn:microsoft.com/office/officeart/2005/8/layout/orgChart1"/>
    <dgm:cxn modelId="{02B55CEC-9206-4E27-A2DC-E81F20EDB78B}" type="presParOf" srcId="{A7EB3C89-90C7-47AF-AAE4-E0367B327144}" destId="{F237510F-0D2D-4AF0-9ECF-9330E14F14DF}" srcOrd="2" destOrd="0" presId="urn:microsoft.com/office/officeart/2005/8/layout/orgChart1"/>
    <dgm:cxn modelId="{A8ED6E29-E2D2-4854-B355-7B9301292210}" type="presParOf" srcId="{A62F9BF5-C8A0-4137-BDC8-732D4E5ECB95}" destId="{A1B87E11-DC3D-4C49-99CB-4868CAE74C31}" srcOrd="2" destOrd="0" presId="urn:microsoft.com/office/officeart/2005/8/layout/orgChart1"/>
    <dgm:cxn modelId="{280BEA1A-3286-456A-878A-3E50E1721B65}" type="presParOf" srcId="{191761C6-4762-4650-9429-C10067973DBF}" destId="{EE5AE5CB-7420-4D64-AE4E-D8B7FA13CC4B}" srcOrd="6" destOrd="0" presId="urn:microsoft.com/office/officeart/2005/8/layout/orgChart1"/>
    <dgm:cxn modelId="{288CEF67-E62B-44DA-82CF-220B9293D654}" type="presParOf" srcId="{191761C6-4762-4650-9429-C10067973DBF}" destId="{8BFB7411-6987-42E5-A046-FB3AE81FA919}" srcOrd="7" destOrd="0" presId="urn:microsoft.com/office/officeart/2005/8/layout/orgChart1"/>
    <dgm:cxn modelId="{6A6A8BCB-7338-448F-B1AC-8F18AF7CB73A}" type="presParOf" srcId="{8BFB7411-6987-42E5-A046-FB3AE81FA919}" destId="{2DA27654-0473-48D8-9335-1A11E7DC4FE1}" srcOrd="0" destOrd="0" presId="urn:microsoft.com/office/officeart/2005/8/layout/orgChart1"/>
    <dgm:cxn modelId="{C827CE5D-28DE-4C40-8ED8-15DF880BB881}" type="presParOf" srcId="{2DA27654-0473-48D8-9335-1A11E7DC4FE1}" destId="{7400B062-5657-4A08-80D3-6C786D5E7F47}" srcOrd="0" destOrd="0" presId="urn:microsoft.com/office/officeart/2005/8/layout/orgChart1"/>
    <dgm:cxn modelId="{1B419759-A6E6-4745-85A5-A73E4D5C9684}" type="presParOf" srcId="{2DA27654-0473-48D8-9335-1A11E7DC4FE1}" destId="{C1AF8FAF-E6E3-41FF-A53C-7928989377CD}" srcOrd="1" destOrd="0" presId="urn:microsoft.com/office/officeart/2005/8/layout/orgChart1"/>
    <dgm:cxn modelId="{E21A599F-24CB-401D-A9AF-C076B394EDF6}" type="presParOf" srcId="{8BFB7411-6987-42E5-A046-FB3AE81FA919}" destId="{502FF4D2-CE02-4392-A0F6-12626185D41D}" srcOrd="1" destOrd="0" presId="urn:microsoft.com/office/officeart/2005/8/layout/orgChart1"/>
    <dgm:cxn modelId="{C40F86F8-5875-457E-8C58-C1BE69F31C24}" type="presParOf" srcId="{502FF4D2-CE02-4392-A0F6-12626185D41D}" destId="{93FD85AF-4A3A-4411-885C-401387767AC6}" srcOrd="0" destOrd="0" presId="urn:microsoft.com/office/officeart/2005/8/layout/orgChart1"/>
    <dgm:cxn modelId="{8D8105BE-2FAB-4666-AD57-3CF7186DDCFC}" type="presParOf" srcId="{502FF4D2-CE02-4392-A0F6-12626185D41D}" destId="{FC0310BB-BBC7-4E9B-A17C-DB931DAD91A2}" srcOrd="1" destOrd="0" presId="urn:microsoft.com/office/officeart/2005/8/layout/orgChart1"/>
    <dgm:cxn modelId="{B9362141-4DB7-4F2C-AB31-7CA0FC419AEE}" type="presParOf" srcId="{FC0310BB-BBC7-4E9B-A17C-DB931DAD91A2}" destId="{513CD3FD-F14E-42CA-90F2-3FD219869274}" srcOrd="0" destOrd="0" presId="urn:microsoft.com/office/officeart/2005/8/layout/orgChart1"/>
    <dgm:cxn modelId="{4CE255CC-2E46-424D-A745-7E90DFB4C4B8}" type="presParOf" srcId="{513CD3FD-F14E-42CA-90F2-3FD219869274}" destId="{36F1EC47-1D5F-4B26-B77D-B2A9D0B835ED}" srcOrd="0" destOrd="0" presId="urn:microsoft.com/office/officeart/2005/8/layout/orgChart1"/>
    <dgm:cxn modelId="{F0B6E9D6-9C0A-4DB3-B8CA-9EC59D91D408}" type="presParOf" srcId="{513CD3FD-F14E-42CA-90F2-3FD219869274}" destId="{A116C916-029A-4DEB-A6DC-7EC92571E79A}" srcOrd="1" destOrd="0" presId="urn:microsoft.com/office/officeart/2005/8/layout/orgChart1"/>
    <dgm:cxn modelId="{FE907BAE-2BB3-4819-B00E-08D9B5D51730}" type="presParOf" srcId="{FC0310BB-BBC7-4E9B-A17C-DB931DAD91A2}" destId="{05EC4B9A-59CC-4703-A3B3-CDFD772730E8}" srcOrd="1" destOrd="0" presId="urn:microsoft.com/office/officeart/2005/8/layout/orgChart1"/>
    <dgm:cxn modelId="{87485E43-E209-4EAA-9C1E-582062C869DA}" type="presParOf" srcId="{FC0310BB-BBC7-4E9B-A17C-DB931DAD91A2}" destId="{B88D4114-AED9-4FDF-97C1-1B8DFDEBB489}" srcOrd="2" destOrd="0" presId="urn:microsoft.com/office/officeart/2005/8/layout/orgChart1"/>
    <dgm:cxn modelId="{E74F4CB6-6C70-4880-A9E8-24EB5A70B61D}" type="presParOf" srcId="{502FF4D2-CE02-4392-A0F6-12626185D41D}" destId="{FD57CCE5-295C-4273-A2F5-FA5A2D0A2251}" srcOrd="2" destOrd="0" presId="urn:microsoft.com/office/officeart/2005/8/layout/orgChart1"/>
    <dgm:cxn modelId="{BCEAC3F7-8917-4BAC-AFB4-47F4DF0A951F}" type="presParOf" srcId="{502FF4D2-CE02-4392-A0F6-12626185D41D}" destId="{252E2E32-F971-4365-A4CE-2BFC3CF89C6F}" srcOrd="3" destOrd="0" presId="urn:microsoft.com/office/officeart/2005/8/layout/orgChart1"/>
    <dgm:cxn modelId="{38CB6FC9-0225-4356-98FE-9354B79390E0}" type="presParOf" srcId="{252E2E32-F971-4365-A4CE-2BFC3CF89C6F}" destId="{504A79AF-9FE1-4E5B-AA40-2DCF710F10F5}" srcOrd="0" destOrd="0" presId="urn:microsoft.com/office/officeart/2005/8/layout/orgChart1"/>
    <dgm:cxn modelId="{C5D32AFD-B91B-4320-AE4E-350B7AA81EFB}" type="presParOf" srcId="{504A79AF-9FE1-4E5B-AA40-2DCF710F10F5}" destId="{1A2C321E-DCE2-487A-8799-9A6C9C1970E8}" srcOrd="0" destOrd="0" presId="urn:microsoft.com/office/officeart/2005/8/layout/orgChart1"/>
    <dgm:cxn modelId="{BCAA1864-546D-493B-BCF3-F5177B39FA16}" type="presParOf" srcId="{504A79AF-9FE1-4E5B-AA40-2DCF710F10F5}" destId="{85BD401E-6CFB-4101-A0CF-C9DDE4BA6437}" srcOrd="1" destOrd="0" presId="urn:microsoft.com/office/officeart/2005/8/layout/orgChart1"/>
    <dgm:cxn modelId="{BD3F143F-3701-47C8-94D1-521C3DFAC51E}" type="presParOf" srcId="{252E2E32-F971-4365-A4CE-2BFC3CF89C6F}" destId="{1399425E-FA46-473A-B25D-EB36D9B231F0}" srcOrd="1" destOrd="0" presId="urn:microsoft.com/office/officeart/2005/8/layout/orgChart1"/>
    <dgm:cxn modelId="{1245DA05-1D0B-48B7-970B-8E30180106D9}" type="presParOf" srcId="{252E2E32-F971-4365-A4CE-2BFC3CF89C6F}" destId="{4BF298BC-875A-4185-9F75-18781FA2434C}" srcOrd="2" destOrd="0" presId="urn:microsoft.com/office/officeart/2005/8/layout/orgChart1"/>
    <dgm:cxn modelId="{EB713AB6-8257-430B-8AC6-351E0DFC004E}" type="presParOf" srcId="{8BFB7411-6987-42E5-A046-FB3AE81FA919}" destId="{68A5BCE8-771E-4DD2-9E4B-A312CBD16A4A}" srcOrd="2" destOrd="0" presId="urn:microsoft.com/office/officeart/2005/8/layout/orgChart1"/>
    <dgm:cxn modelId="{6BE90844-6800-4EA2-A53C-A2B40A1A6F90}" type="presParOf" srcId="{191761C6-4762-4650-9429-C10067973DBF}" destId="{E873529F-9B0D-4E67-8414-4A16DF181695}" srcOrd="8" destOrd="0" presId="urn:microsoft.com/office/officeart/2005/8/layout/orgChart1"/>
    <dgm:cxn modelId="{3BEA5D2C-D66A-4DF8-8A24-D03DBB4ED206}" type="presParOf" srcId="{191761C6-4762-4650-9429-C10067973DBF}" destId="{A89CD560-A24D-414E-85A9-7A530FBFF88D}" srcOrd="9" destOrd="0" presId="urn:microsoft.com/office/officeart/2005/8/layout/orgChart1"/>
    <dgm:cxn modelId="{44ADE95E-7C83-4DF8-8F4B-EDD3DE1475D8}" type="presParOf" srcId="{A89CD560-A24D-414E-85A9-7A530FBFF88D}" destId="{2AFF0537-8430-42A5-9A22-F468493F721C}" srcOrd="0" destOrd="0" presId="urn:microsoft.com/office/officeart/2005/8/layout/orgChart1"/>
    <dgm:cxn modelId="{C196DA9A-7B20-4991-AC6A-5C3F304AAF95}" type="presParOf" srcId="{2AFF0537-8430-42A5-9A22-F468493F721C}" destId="{ED74D3A0-BEEF-4D57-9610-2D11A151D1FE}" srcOrd="0" destOrd="0" presId="urn:microsoft.com/office/officeart/2005/8/layout/orgChart1"/>
    <dgm:cxn modelId="{27556710-8EAF-4F84-B3B4-24767A290DDF}" type="presParOf" srcId="{2AFF0537-8430-42A5-9A22-F468493F721C}" destId="{A830ACBA-A375-4B63-BC79-BF535458B201}" srcOrd="1" destOrd="0" presId="urn:microsoft.com/office/officeart/2005/8/layout/orgChart1"/>
    <dgm:cxn modelId="{2923057B-19AA-4E40-B94A-7E1A136C3BEB}" type="presParOf" srcId="{A89CD560-A24D-414E-85A9-7A530FBFF88D}" destId="{947B0B76-D6D7-4378-A7DB-ACB25050F786}" srcOrd="1" destOrd="0" presId="urn:microsoft.com/office/officeart/2005/8/layout/orgChart1"/>
    <dgm:cxn modelId="{C14C7F96-0438-4BEC-A53E-F176CF6082F2}" type="presParOf" srcId="{947B0B76-D6D7-4378-A7DB-ACB25050F786}" destId="{C5EB6E7E-E58D-4F7E-A2F4-96B31DA66EE4}" srcOrd="0" destOrd="0" presId="urn:microsoft.com/office/officeart/2005/8/layout/orgChart1"/>
    <dgm:cxn modelId="{DF8439AE-A24A-48C1-B00E-DBA9C0B71A10}" type="presParOf" srcId="{947B0B76-D6D7-4378-A7DB-ACB25050F786}" destId="{1D8DDA68-4538-4B2F-B779-E4715B28E1E7}" srcOrd="1" destOrd="0" presId="urn:microsoft.com/office/officeart/2005/8/layout/orgChart1"/>
    <dgm:cxn modelId="{1FD60052-C66A-4C5E-A862-E99CCEB0F652}" type="presParOf" srcId="{1D8DDA68-4538-4B2F-B779-E4715B28E1E7}" destId="{53BF9348-9E51-4C0B-94BB-27BABA703541}" srcOrd="0" destOrd="0" presId="urn:microsoft.com/office/officeart/2005/8/layout/orgChart1"/>
    <dgm:cxn modelId="{A6637076-E474-4544-B377-701C1741F5D6}" type="presParOf" srcId="{53BF9348-9E51-4C0B-94BB-27BABA703541}" destId="{4706A799-3F93-4FA0-BC23-B40DE6F96488}" srcOrd="0" destOrd="0" presId="urn:microsoft.com/office/officeart/2005/8/layout/orgChart1"/>
    <dgm:cxn modelId="{33305F7D-BFE7-4DC7-A23B-98E1EFF6C18F}" type="presParOf" srcId="{53BF9348-9E51-4C0B-94BB-27BABA703541}" destId="{C0D7FF4F-F682-4FDB-B1EC-858A724BDE33}" srcOrd="1" destOrd="0" presId="urn:microsoft.com/office/officeart/2005/8/layout/orgChart1"/>
    <dgm:cxn modelId="{79197082-DF32-4D6E-ADD4-27A697FC4154}" type="presParOf" srcId="{1D8DDA68-4538-4B2F-B779-E4715B28E1E7}" destId="{E5ED0252-DEEF-4CD6-A814-9028C3ADA895}" srcOrd="1" destOrd="0" presId="urn:microsoft.com/office/officeart/2005/8/layout/orgChart1"/>
    <dgm:cxn modelId="{4200A341-0CB2-438E-B970-809E6049DAD9}" type="presParOf" srcId="{1D8DDA68-4538-4B2F-B779-E4715B28E1E7}" destId="{0C96B416-3AD9-4512-BF37-DB14C39DD284}" srcOrd="2" destOrd="0" presId="urn:microsoft.com/office/officeart/2005/8/layout/orgChart1"/>
    <dgm:cxn modelId="{A5F48943-922C-4EE8-A4A8-52B96493D0C9}" type="presParOf" srcId="{947B0B76-D6D7-4378-A7DB-ACB25050F786}" destId="{BCF95CCF-8170-401C-851E-F7ECABFAA2A0}" srcOrd="2" destOrd="0" presId="urn:microsoft.com/office/officeart/2005/8/layout/orgChart1"/>
    <dgm:cxn modelId="{0F7BF48C-7729-4A5D-90AC-D6C2C41C5AC4}" type="presParOf" srcId="{947B0B76-D6D7-4378-A7DB-ACB25050F786}" destId="{20AA5784-3F51-43B8-AC88-C74402D0CC90}" srcOrd="3" destOrd="0" presId="urn:microsoft.com/office/officeart/2005/8/layout/orgChart1"/>
    <dgm:cxn modelId="{14AB5A88-A90A-475B-90DA-BC875F985FBA}" type="presParOf" srcId="{20AA5784-3F51-43B8-AC88-C74402D0CC90}" destId="{0E6D825E-8775-4A42-B439-41F289A90FE7}" srcOrd="0" destOrd="0" presId="urn:microsoft.com/office/officeart/2005/8/layout/orgChart1"/>
    <dgm:cxn modelId="{C9718FA4-8000-4382-B4D7-0DA3220AD103}" type="presParOf" srcId="{0E6D825E-8775-4A42-B439-41F289A90FE7}" destId="{4C3D6A87-9CA8-4292-9D56-08D9D310F2E2}" srcOrd="0" destOrd="0" presId="urn:microsoft.com/office/officeart/2005/8/layout/orgChart1"/>
    <dgm:cxn modelId="{01A7EEB0-3F4B-42E8-B230-0774FCE0D048}" type="presParOf" srcId="{0E6D825E-8775-4A42-B439-41F289A90FE7}" destId="{A29CEBB0-77C7-428D-90EC-E71AA391643B}" srcOrd="1" destOrd="0" presId="urn:microsoft.com/office/officeart/2005/8/layout/orgChart1"/>
    <dgm:cxn modelId="{491F964C-BE1C-4460-94CD-C8685324F833}" type="presParOf" srcId="{20AA5784-3F51-43B8-AC88-C74402D0CC90}" destId="{362CE355-A3EF-4741-B21C-2C93A5DBD584}" srcOrd="1" destOrd="0" presId="urn:microsoft.com/office/officeart/2005/8/layout/orgChart1"/>
    <dgm:cxn modelId="{8EA58518-75DF-413C-BDE1-111CA3CAAD5A}" type="presParOf" srcId="{20AA5784-3F51-43B8-AC88-C74402D0CC90}" destId="{C8BBC470-7E88-4AB4-8CF9-90100EBECC07}" srcOrd="2" destOrd="0" presId="urn:microsoft.com/office/officeart/2005/8/layout/orgChart1"/>
    <dgm:cxn modelId="{83D04801-52FD-44D1-889B-85740890FDD2}" type="presParOf" srcId="{947B0B76-D6D7-4378-A7DB-ACB25050F786}" destId="{3021EF19-CF51-4415-9B63-9E43AB3C767F}" srcOrd="4" destOrd="0" presId="urn:microsoft.com/office/officeart/2005/8/layout/orgChart1"/>
    <dgm:cxn modelId="{F55F9A30-77E4-4D04-8DF5-08E93A9404C3}" type="presParOf" srcId="{947B0B76-D6D7-4378-A7DB-ACB25050F786}" destId="{30BCA4E7-7DD5-4A34-93EA-072FF63C1B2D}" srcOrd="5" destOrd="0" presId="urn:microsoft.com/office/officeart/2005/8/layout/orgChart1"/>
    <dgm:cxn modelId="{CA3B938C-D40C-4B6F-B5D1-399AA22636BD}" type="presParOf" srcId="{30BCA4E7-7DD5-4A34-93EA-072FF63C1B2D}" destId="{46FDB957-6096-461F-B0D6-32B812BFC903}" srcOrd="0" destOrd="0" presId="urn:microsoft.com/office/officeart/2005/8/layout/orgChart1"/>
    <dgm:cxn modelId="{ABC9C150-78AF-46D0-A79F-897CCB62853A}" type="presParOf" srcId="{46FDB957-6096-461F-B0D6-32B812BFC903}" destId="{22B3CBAA-A4AB-48F6-B41B-E40108733BAF}" srcOrd="0" destOrd="0" presId="urn:microsoft.com/office/officeart/2005/8/layout/orgChart1"/>
    <dgm:cxn modelId="{93533E33-2E5A-4F75-9EAE-17600D57763C}" type="presParOf" srcId="{46FDB957-6096-461F-B0D6-32B812BFC903}" destId="{3E4D6B9D-A682-47E4-B05C-C27A47170CD5}" srcOrd="1" destOrd="0" presId="urn:microsoft.com/office/officeart/2005/8/layout/orgChart1"/>
    <dgm:cxn modelId="{819ACE00-C5ED-4485-A230-16978AF0F177}" type="presParOf" srcId="{30BCA4E7-7DD5-4A34-93EA-072FF63C1B2D}" destId="{B39DA98A-7041-4314-B9A4-7F172F324F69}" srcOrd="1" destOrd="0" presId="urn:microsoft.com/office/officeart/2005/8/layout/orgChart1"/>
    <dgm:cxn modelId="{EE320FF4-FBA6-455C-B185-97F64CACEEE8}" type="presParOf" srcId="{30BCA4E7-7DD5-4A34-93EA-072FF63C1B2D}" destId="{A35B8E7C-AE07-4FB7-93B7-3FDF8F57514D}" srcOrd="2" destOrd="0" presId="urn:microsoft.com/office/officeart/2005/8/layout/orgChart1"/>
    <dgm:cxn modelId="{3F730D3E-9614-4E11-97F0-5403FD1B0662}" type="presParOf" srcId="{A89CD560-A24D-414E-85A9-7A530FBFF88D}" destId="{8EDB6BD3-AECA-43BB-BC18-C24FBB7B6920}" srcOrd="2" destOrd="0" presId="urn:microsoft.com/office/officeart/2005/8/layout/orgChart1"/>
    <dgm:cxn modelId="{9EADE01B-ED07-40B4-99ED-FFDC85DC26BA}" type="presParOf" srcId="{191761C6-4762-4650-9429-C10067973DBF}" destId="{2EB57A2E-5254-41AF-A393-0BE4E693AF91}" srcOrd="10" destOrd="0" presId="urn:microsoft.com/office/officeart/2005/8/layout/orgChart1"/>
    <dgm:cxn modelId="{503E3A93-55AE-40DA-8F2F-278EC8702385}" type="presParOf" srcId="{191761C6-4762-4650-9429-C10067973DBF}" destId="{E942DB0F-F707-4B26-989C-8C96D913F7D5}" srcOrd="11" destOrd="0" presId="urn:microsoft.com/office/officeart/2005/8/layout/orgChart1"/>
    <dgm:cxn modelId="{B3379A1D-D6C0-4DBA-9602-ECA52A3B03E6}" type="presParOf" srcId="{E942DB0F-F707-4B26-989C-8C96D913F7D5}" destId="{BB8C2C5F-12AA-40FC-A9BA-041269F98B70}" srcOrd="0" destOrd="0" presId="urn:microsoft.com/office/officeart/2005/8/layout/orgChart1"/>
    <dgm:cxn modelId="{EAF17AB2-D8E7-4CF2-9F67-3B5DD58E86F9}" type="presParOf" srcId="{BB8C2C5F-12AA-40FC-A9BA-041269F98B70}" destId="{395B6011-9459-42B8-B698-E472FB16C104}" srcOrd="0" destOrd="0" presId="urn:microsoft.com/office/officeart/2005/8/layout/orgChart1"/>
    <dgm:cxn modelId="{C1A3086D-0162-4578-8673-2767C8D55FBD}" type="presParOf" srcId="{BB8C2C5F-12AA-40FC-A9BA-041269F98B70}" destId="{BBD80968-FA78-4FC1-99FD-3700ABE807B0}" srcOrd="1" destOrd="0" presId="urn:microsoft.com/office/officeart/2005/8/layout/orgChart1"/>
    <dgm:cxn modelId="{6FC82046-592F-4754-9D78-1B2BF4A0487B}" type="presParOf" srcId="{E942DB0F-F707-4B26-989C-8C96D913F7D5}" destId="{33C981D2-2996-4F69-A840-9FB54B20D570}" srcOrd="1" destOrd="0" presId="urn:microsoft.com/office/officeart/2005/8/layout/orgChart1"/>
    <dgm:cxn modelId="{0B1085A0-E8D5-4DF8-A51A-56BA50E50329}" type="presParOf" srcId="{33C981D2-2996-4F69-A840-9FB54B20D570}" destId="{75466C7C-F94C-42C3-91B0-C06469D60B9F}" srcOrd="0" destOrd="0" presId="urn:microsoft.com/office/officeart/2005/8/layout/orgChart1"/>
    <dgm:cxn modelId="{6015FFE6-DDEA-4AD6-BA92-C7AFE098150E}" type="presParOf" srcId="{33C981D2-2996-4F69-A840-9FB54B20D570}" destId="{6948C9A4-A356-4E82-BE28-D8CC2ECFAC99}" srcOrd="1" destOrd="0" presId="urn:microsoft.com/office/officeart/2005/8/layout/orgChart1"/>
    <dgm:cxn modelId="{FC354D8B-C730-4977-8A44-0D8E6B2B8FFF}" type="presParOf" srcId="{6948C9A4-A356-4E82-BE28-D8CC2ECFAC99}" destId="{E6A85893-094D-436A-A91F-AD01460FA0B2}" srcOrd="0" destOrd="0" presId="urn:microsoft.com/office/officeart/2005/8/layout/orgChart1"/>
    <dgm:cxn modelId="{BE11A189-BCBA-4E78-9A8D-F7FB5B84EF75}" type="presParOf" srcId="{E6A85893-094D-436A-A91F-AD01460FA0B2}" destId="{B3F81300-4E44-4EDB-834D-5860EE69EE3B}" srcOrd="0" destOrd="0" presId="urn:microsoft.com/office/officeart/2005/8/layout/orgChart1"/>
    <dgm:cxn modelId="{BA685035-CA56-47C0-B78E-3EAE47624E4D}" type="presParOf" srcId="{E6A85893-094D-436A-A91F-AD01460FA0B2}" destId="{26B595FF-9DA7-4889-8B58-69382B97E200}" srcOrd="1" destOrd="0" presId="urn:microsoft.com/office/officeart/2005/8/layout/orgChart1"/>
    <dgm:cxn modelId="{9365DD53-16F4-4107-963C-AD90DEBC1798}" type="presParOf" srcId="{6948C9A4-A356-4E82-BE28-D8CC2ECFAC99}" destId="{EE021B0C-D043-4EC8-AEBB-0B89A6E53C27}" srcOrd="1" destOrd="0" presId="urn:microsoft.com/office/officeart/2005/8/layout/orgChart1"/>
    <dgm:cxn modelId="{B243E602-D771-4842-A788-042AA0260D65}" type="presParOf" srcId="{6948C9A4-A356-4E82-BE28-D8CC2ECFAC99}" destId="{FFE97BAD-8158-4BDF-A495-878A8DB2931C}" srcOrd="2" destOrd="0" presId="urn:microsoft.com/office/officeart/2005/8/layout/orgChart1"/>
    <dgm:cxn modelId="{0BD6EC9B-57DB-49E2-98A5-AB24D509DBA3}" type="presParOf" srcId="{E942DB0F-F707-4B26-989C-8C96D913F7D5}" destId="{08C707D4-2889-4FE0-9F2B-45F25F1AAB8C}" srcOrd="2" destOrd="0" presId="urn:microsoft.com/office/officeart/2005/8/layout/orgChart1"/>
    <dgm:cxn modelId="{A8BDC393-497A-4A1D-9A97-143751731984}" type="presParOf" srcId="{78FF0227-867F-46C7-9321-80B00775569D}" destId="{7192A6BF-01EE-420B-BF44-463A4F6F81A3}" srcOrd="2" destOrd="0" presId="urn:microsoft.com/office/officeart/2005/8/layout/orgChart1"/>
    <dgm:cxn modelId="{2F19AA7D-E50D-46A0-841C-53FEAAC0DE68}" type="presParOf" srcId="{78935EAF-6484-4055-95F1-4688C2E03C0A}" destId="{DCECD6A0-E5A9-4142-85EA-5132B8C8A12C}" srcOrd="2" destOrd="0" presId="urn:microsoft.com/office/officeart/2005/8/layout/orgChart1"/>
    <dgm:cxn modelId="{0503FA55-442F-4515-843D-845A97D640A0}" type="presParOf" srcId="{DCECD6A0-E5A9-4142-85EA-5132B8C8A12C}" destId="{27552B9C-FB39-4F47-A297-FE37C1ACB2C6}" srcOrd="0" destOrd="0" presId="urn:microsoft.com/office/officeart/2005/8/layout/orgChart1"/>
    <dgm:cxn modelId="{879B2740-D7E3-4E3B-80FF-4FCBF4B504A4}" type="presParOf" srcId="{DCECD6A0-E5A9-4142-85EA-5132B8C8A12C}" destId="{B8E7C1F3-F9A0-422F-9FEC-A6A913CE0756}" srcOrd="1" destOrd="0" presId="urn:microsoft.com/office/officeart/2005/8/layout/orgChart1"/>
    <dgm:cxn modelId="{2042A29D-93CB-4E63-BEBD-D88DFA16AA80}" type="presParOf" srcId="{B8E7C1F3-F9A0-422F-9FEC-A6A913CE0756}" destId="{DBF34116-8381-4012-A92C-22B0FA606F69}" srcOrd="0" destOrd="0" presId="urn:microsoft.com/office/officeart/2005/8/layout/orgChart1"/>
    <dgm:cxn modelId="{C0BF7A2D-89BD-4719-A9F7-F16DC6F9ACEB}" type="presParOf" srcId="{DBF34116-8381-4012-A92C-22B0FA606F69}" destId="{D87BF6F6-59B3-4612-827C-EE8AB97AABEA}" srcOrd="0" destOrd="0" presId="urn:microsoft.com/office/officeart/2005/8/layout/orgChart1"/>
    <dgm:cxn modelId="{C2E2E5AD-2722-4DE8-9772-BBD68B6AA983}" type="presParOf" srcId="{DBF34116-8381-4012-A92C-22B0FA606F69}" destId="{543FD414-C37C-4C85-893F-262CE66D9114}" srcOrd="1" destOrd="0" presId="urn:microsoft.com/office/officeart/2005/8/layout/orgChart1"/>
    <dgm:cxn modelId="{60A05019-4515-4332-BB5B-75D24CECBADC}" type="presParOf" srcId="{B8E7C1F3-F9A0-422F-9FEC-A6A913CE0756}" destId="{4893D438-043B-43CD-9F74-AC064A642BB5}" srcOrd="1" destOrd="0" presId="urn:microsoft.com/office/officeart/2005/8/layout/orgChart1"/>
    <dgm:cxn modelId="{9F75624A-69AE-4485-9451-53F7F526FFA6}" type="presParOf" srcId="{B8E7C1F3-F9A0-422F-9FEC-A6A913CE0756}" destId="{F393C27E-23AE-439F-8B55-656C5B70C2D8}"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53710E-507F-4299-A383-01F3F0906B6B}"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GB"/>
        </a:p>
      </dgm:t>
    </dgm:pt>
    <dgm:pt modelId="{36570A79-2A24-4B3F-84FE-8AB818858EDB}">
      <dgm:prSet phldrT="[Text]"/>
      <dgm:spPr>
        <a:ln>
          <a:solidFill>
            <a:srgbClr val="C31B27"/>
          </a:solidFill>
        </a:ln>
      </dgm:spPr>
      <dgm:t>
        <a:bodyPr/>
        <a:lstStyle/>
        <a:p>
          <a:r>
            <a:rPr lang="en-GB" b="1" smtClean="0"/>
            <a:t>ASEAN Community’s Vision 2025 </a:t>
          </a:r>
          <a:endParaRPr lang="en-GB"/>
        </a:p>
      </dgm:t>
    </dgm:pt>
    <dgm:pt modelId="{6D625ACE-EAB2-4305-A42E-86CBF8CA27EF}" type="parTrans" cxnId="{3ADE38DF-9738-4891-819A-9631320B3A03}">
      <dgm:prSet/>
      <dgm:spPr/>
      <dgm:t>
        <a:bodyPr/>
        <a:lstStyle/>
        <a:p>
          <a:endParaRPr lang="en-GB"/>
        </a:p>
      </dgm:t>
    </dgm:pt>
    <dgm:pt modelId="{3EF8CCEB-BB93-49B9-B1B3-91BDE7E987A5}" type="sibTrans" cxnId="{3ADE38DF-9738-4891-819A-9631320B3A03}">
      <dgm:prSet/>
      <dgm:spPr>
        <a:ln>
          <a:solidFill>
            <a:srgbClr val="C31B27"/>
          </a:solidFill>
        </a:ln>
      </dgm:spPr>
      <dgm:t>
        <a:bodyPr/>
        <a:lstStyle/>
        <a:p>
          <a:endParaRPr lang="en-GB"/>
        </a:p>
      </dgm:t>
    </dgm:pt>
    <dgm:pt modelId="{5DC24CF6-BDD5-472B-940D-1B06A9C0B9BE}">
      <dgm:prSet/>
      <dgm:spPr>
        <a:ln>
          <a:solidFill>
            <a:srgbClr val="C31B27"/>
          </a:solidFill>
        </a:ln>
      </dgm:spPr>
      <dgm:t>
        <a:bodyPr/>
        <a:lstStyle/>
        <a:p>
          <a:r>
            <a:rPr lang="en-GB" b="1" smtClean="0"/>
            <a:t>Timor-Leste’s Application for ASEAN Membership</a:t>
          </a:r>
          <a:endParaRPr lang="en-GB" dirty="0" smtClean="0"/>
        </a:p>
      </dgm:t>
    </dgm:pt>
    <dgm:pt modelId="{3E5778D3-A3A3-4500-96C8-54555881324F}" type="parTrans" cxnId="{E6B87F72-96BE-4A25-B964-FF89A5EA4A00}">
      <dgm:prSet/>
      <dgm:spPr/>
      <dgm:t>
        <a:bodyPr/>
        <a:lstStyle/>
        <a:p>
          <a:endParaRPr lang="en-GB"/>
        </a:p>
      </dgm:t>
    </dgm:pt>
    <dgm:pt modelId="{4849885C-3E2C-4B2E-8572-D2C00A42C9C0}" type="sibTrans" cxnId="{E6B87F72-96BE-4A25-B964-FF89A5EA4A00}">
      <dgm:prSet/>
      <dgm:spPr/>
      <dgm:t>
        <a:bodyPr/>
        <a:lstStyle/>
        <a:p>
          <a:endParaRPr lang="en-GB"/>
        </a:p>
      </dgm:t>
    </dgm:pt>
    <dgm:pt modelId="{746D04C1-8B9D-44A8-A292-932B0F08A89F}">
      <dgm:prSet/>
      <dgm:spPr>
        <a:ln>
          <a:solidFill>
            <a:srgbClr val="C31B27"/>
          </a:solidFill>
        </a:ln>
      </dgm:spPr>
      <dgm:t>
        <a:bodyPr/>
        <a:lstStyle/>
        <a:p>
          <a:r>
            <a:rPr lang="en-GB" b="1" smtClean="0"/>
            <a:t>South China Sea</a:t>
          </a:r>
          <a:r>
            <a:rPr lang="en-GB" smtClean="0"/>
            <a:t> </a:t>
          </a:r>
          <a:endParaRPr lang="en-GB" dirty="0" smtClean="0"/>
        </a:p>
      </dgm:t>
    </dgm:pt>
    <dgm:pt modelId="{A0BE804C-CEA7-44A8-B3F6-041B8C02674F}" type="parTrans" cxnId="{50141D8D-1EE2-40CE-8656-860F44EA727D}">
      <dgm:prSet/>
      <dgm:spPr/>
      <dgm:t>
        <a:bodyPr/>
        <a:lstStyle/>
        <a:p>
          <a:endParaRPr lang="en-GB"/>
        </a:p>
      </dgm:t>
    </dgm:pt>
    <dgm:pt modelId="{C5BC293E-24CC-466A-8651-0454C125BCD3}" type="sibTrans" cxnId="{50141D8D-1EE2-40CE-8656-860F44EA727D}">
      <dgm:prSet/>
      <dgm:spPr/>
      <dgm:t>
        <a:bodyPr/>
        <a:lstStyle/>
        <a:p>
          <a:endParaRPr lang="en-GB"/>
        </a:p>
      </dgm:t>
    </dgm:pt>
    <dgm:pt modelId="{EA1AF72E-7330-4EC3-8075-AA6761F409F0}">
      <dgm:prSet/>
      <dgm:spPr>
        <a:ln>
          <a:solidFill>
            <a:srgbClr val="C31B27"/>
          </a:solidFill>
        </a:ln>
      </dgm:spPr>
      <dgm:t>
        <a:bodyPr/>
        <a:lstStyle/>
        <a:p>
          <a:r>
            <a:rPr lang="en-GB" b="1" smtClean="0"/>
            <a:t>SEANWFZ Protocol</a:t>
          </a:r>
          <a:endParaRPr lang="en-GB" b="1" dirty="0" smtClean="0"/>
        </a:p>
      </dgm:t>
    </dgm:pt>
    <dgm:pt modelId="{48A4F72A-79E6-4F91-B99B-ACD9CF3F0633}" type="parTrans" cxnId="{26F6D06B-C3F1-4F53-AC25-042A26B4E150}">
      <dgm:prSet/>
      <dgm:spPr/>
      <dgm:t>
        <a:bodyPr/>
        <a:lstStyle/>
        <a:p>
          <a:endParaRPr lang="en-GB"/>
        </a:p>
      </dgm:t>
    </dgm:pt>
    <dgm:pt modelId="{075F3312-B3C5-4ECB-84D8-D8DF4338A85C}" type="sibTrans" cxnId="{26F6D06B-C3F1-4F53-AC25-042A26B4E150}">
      <dgm:prSet/>
      <dgm:spPr/>
      <dgm:t>
        <a:bodyPr/>
        <a:lstStyle/>
        <a:p>
          <a:endParaRPr lang="en-GB"/>
        </a:p>
      </dgm:t>
    </dgm:pt>
    <dgm:pt modelId="{F8756983-F0F2-430C-A425-E8C02D7F12B3}">
      <dgm:prSet/>
      <dgm:spPr>
        <a:ln>
          <a:solidFill>
            <a:srgbClr val="C31B27"/>
          </a:solidFill>
        </a:ln>
      </dgm:spPr>
      <dgm:t>
        <a:bodyPr/>
        <a:lstStyle/>
        <a:p>
          <a:r>
            <a:rPr lang="en-GB" smtClean="0"/>
            <a:t>Women &amp; children: </a:t>
          </a:r>
          <a:r>
            <a:rPr lang="en-GB" b="1" smtClean="0"/>
            <a:t>ACTIP </a:t>
          </a:r>
          <a:r>
            <a:rPr lang="en-GB" smtClean="0"/>
            <a:t>&amp; </a:t>
          </a:r>
          <a:r>
            <a:rPr lang="en-GB" b="1" smtClean="0"/>
            <a:t>RPA</a:t>
          </a:r>
          <a:endParaRPr lang="en-GB" b="1" dirty="0"/>
        </a:p>
      </dgm:t>
    </dgm:pt>
    <dgm:pt modelId="{78B9C780-3197-4C27-B9C7-727FE0E33598}" type="parTrans" cxnId="{9BAA021B-EDE0-47C2-BB2B-22F2D6E39D81}">
      <dgm:prSet/>
      <dgm:spPr/>
      <dgm:t>
        <a:bodyPr/>
        <a:lstStyle/>
        <a:p>
          <a:endParaRPr lang="en-GB"/>
        </a:p>
      </dgm:t>
    </dgm:pt>
    <dgm:pt modelId="{40FAEB7D-60FE-4581-83D1-5A39925F00C8}" type="sibTrans" cxnId="{9BAA021B-EDE0-47C2-BB2B-22F2D6E39D81}">
      <dgm:prSet/>
      <dgm:spPr/>
      <dgm:t>
        <a:bodyPr/>
        <a:lstStyle/>
        <a:p>
          <a:endParaRPr lang="en-GB"/>
        </a:p>
      </dgm:t>
    </dgm:pt>
    <dgm:pt modelId="{5EC7929F-ABFE-48B8-B165-84D1D62696A4}">
      <dgm:prSet/>
      <dgm:spPr>
        <a:ln>
          <a:solidFill>
            <a:srgbClr val="C31B27"/>
          </a:solidFill>
        </a:ln>
      </dgm:spPr>
      <dgm:t>
        <a:bodyPr/>
        <a:lstStyle/>
        <a:p>
          <a:r>
            <a:rPr lang="en-GB" smtClean="0"/>
            <a:t>Transnational crime &amp; violent extremism: </a:t>
          </a:r>
          <a:r>
            <a:rPr lang="en-GB" b="1" smtClean="0"/>
            <a:t>AMMTC</a:t>
          </a:r>
          <a:endParaRPr lang="en-GB" b="1" dirty="0" smtClean="0"/>
        </a:p>
      </dgm:t>
    </dgm:pt>
    <dgm:pt modelId="{457C68D8-54E7-4FC3-A188-A24F2C084F45}" type="parTrans" cxnId="{36C47498-EE18-4843-B847-14B19E2D68BB}">
      <dgm:prSet/>
      <dgm:spPr/>
      <dgm:t>
        <a:bodyPr/>
        <a:lstStyle/>
        <a:p>
          <a:endParaRPr lang="en-GB"/>
        </a:p>
      </dgm:t>
    </dgm:pt>
    <dgm:pt modelId="{42167BC6-C504-41CE-BE40-A16F4B1A68D7}" type="sibTrans" cxnId="{36C47498-EE18-4843-B847-14B19E2D68BB}">
      <dgm:prSet/>
      <dgm:spPr/>
      <dgm:t>
        <a:bodyPr/>
        <a:lstStyle/>
        <a:p>
          <a:endParaRPr lang="en-GB"/>
        </a:p>
      </dgm:t>
    </dgm:pt>
    <dgm:pt modelId="{B09F07F7-90BD-4796-A0D4-2E4B537F05AD}" type="pres">
      <dgm:prSet presAssocID="{BB53710E-507F-4299-A383-01F3F0906B6B}" presName="Name0" presStyleCnt="0">
        <dgm:presLayoutVars>
          <dgm:chMax val="7"/>
          <dgm:chPref val="7"/>
          <dgm:dir/>
        </dgm:presLayoutVars>
      </dgm:prSet>
      <dgm:spPr/>
      <dgm:t>
        <a:bodyPr/>
        <a:lstStyle/>
        <a:p>
          <a:endParaRPr lang="en-GB"/>
        </a:p>
      </dgm:t>
    </dgm:pt>
    <dgm:pt modelId="{7521DDAC-DE4E-4128-AA6B-ABCDBE61BE76}" type="pres">
      <dgm:prSet presAssocID="{BB53710E-507F-4299-A383-01F3F0906B6B}" presName="Name1" presStyleCnt="0"/>
      <dgm:spPr/>
    </dgm:pt>
    <dgm:pt modelId="{4C8E03BC-8C66-4D40-8548-8487872C7B60}" type="pres">
      <dgm:prSet presAssocID="{BB53710E-507F-4299-A383-01F3F0906B6B}" presName="cycle" presStyleCnt="0"/>
      <dgm:spPr/>
    </dgm:pt>
    <dgm:pt modelId="{2CDB5E58-92C0-40E9-A638-7162B577DFC9}" type="pres">
      <dgm:prSet presAssocID="{BB53710E-507F-4299-A383-01F3F0906B6B}" presName="srcNode" presStyleLbl="node1" presStyleIdx="0" presStyleCnt="6"/>
      <dgm:spPr/>
    </dgm:pt>
    <dgm:pt modelId="{A5504965-4E36-46C2-9E39-D2180D66B460}" type="pres">
      <dgm:prSet presAssocID="{BB53710E-507F-4299-A383-01F3F0906B6B}" presName="conn" presStyleLbl="parChTrans1D2" presStyleIdx="0" presStyleCnt="1"/>
      <dgm:spPr/>
      <dgm:t>
        <a:bodyPr/>
        <a:lstStyle/>
        <a:p>
          <a:endParaRPr lang="en-GB"/>
        </a:p>
      </dgm:t>
    </dgm:pt>
    <dgm:pt modelId="{C2FB7D16-E4F8-4282-AFA3-BD2AE2D615CE}" type="pres">
      <dgm:prSet presAssocID="{BB53710E-507F-4299-A383-01F3F0906B6B}" presName="extraNode" presStyleLbl="node1" presStyleIdx="0" presStyleCnt="6"/>
      <dgm:spPr/>
    </dgm:pt>
    <dgm:pt modelId="{E3743BC7-16B4-437F-AC0B-B6240FF39094}" type="pres">
      <dgm:prSet presAssocID="{BB53710E-507F-4299-A383-01F3F0906B6B}" presName="dstNode" presStyleLbl="node1" presStyleIdx="0" presStyleCnt="6"/>
      <dgm:spPr/>
    </dgm:pt>
    <dgm:pt modelId="{1A99E760-FDF6-4701-A158-80E5FBD4B338}" type="pres">
      <dgm:prSet presAssocID="{36570A79-2A24-4B3F-84FE-8AB818858EDB}" presName="text_1" presStyleLbl="node1" presStyleIdx="0" presStyleCnt="6">
        <dgm:presLayoutVars>
          <dgm:bulletEnabled val="1"/>
        </dgm:presLayoutVars>
      </dgm:prSet>
      <dgm:spPr/>
      <dgm:t>
        <a:bodyPr/>
        <a:lstStyle/>
        <a:p>
          <a:endParaRPr lang="en-GB"/>
        </a:p>
      </dgm:t>
    </dgm:pt>
    <dgm:pt modelId="{21C39644-5682-4EBE-82E8-434BEF933FE1}" type="pres">
      <dgm:prSet presAssocID="{36570A79-2A24-4B3F-84FE-8AB818858EDB}" presName="accent_1" presStyleCnt="0"/>
      <dgm:spPr/>
    </dgm:pt>
    <dgm:pt modelId="{55EEBF1B-CDF4-4873-B8EA-9A2A9036D5FF}" type="pres">
      <dgm:prSet presAssocID="{36570A79-2A24-4B3F-84FE-8AB818858EDB}" presName="accentRepeatNode" presStyleLbl="solidFgAcc1" presStyleIdx="0" presStyleCnt="6"/>
      <dgm:spPr>
        <a:solidFill>
          <a:srgbClr val="C31B27"/>
        </a:solidFill>
      </dgm:spPr>
    </dgm:pt>
    <dgm:pt modelId="{6C5CA956-5B12-4A38-A2B6-0FA57B23A736}" type="pres">
      <dgm:prSet presAssocID="{5DC24CF6-BDD5-472B-940D-1B06A9C0B9BE}" presName="text_2" presStyleLbl="node1" presStyleIdx="1" presStyleCnt="6">
        <dgm:presLayoutVars>
          <dgm:bulletEnabled val="1"/>
        </dgm:presLayoutVars>
      </dgm:prSet>
      <dgm:spPr/>
      <dgm:t>
        <a:bodyPr/>
        <a:lstStyle/>
        <a:p>
          <a:endParaRPr lang="en-GB"/>
        </a:p>
      </dgm:t>
    </dgm:pt>
    <dgm:pt modelId="{A155C113-52F4-4411-A479-A1A873D934E0}" type="pres">
      <dgm:prSet presAssocID="{5DC24CF6-BDD5-472B-940D-1B06A9C0B9BE}" presName="accent_2" presStyleCnt="0"/>
      <dgm:spPr/>
    </dgm:pt>
    <dgm:pt modelId="{3126BFBA-92C3-44FE-B8B6-EED0108EC216}" type="pres">
      <dgm:prSet presAssocID="{5DC24CF6-BDD5-472B-940D-1B06A9C0B9BE}" presName="accentRepeatNode" presStyleLbl="solidFgAcc1" presStyleIdx="1" presStyleCnt="6"/>
      <dgm:spPr>
        <a:solidFill>
          <a:srgbClr val="C31B27"/>
        </a:solidFill>
      </dgm:spPr>
    </dgm:pt>
    <dgm:pt modelId="{CE99E23C-7021-4CCB-BC77-FE540F81B893}" type="pres">
      <dgm:prSet presAssocID="{746D04C1-8B9D-44A8-A292-932B0F08A89F}" presName="text_3" presStyleLbl="node1" presStyleIdx="2" presStyleCnt="6">
        <dgm:presLayoutVars>
          <dgm:bulletEnabled val="1"/>
        </dgm:presLayoutVars>
      </dgm:prSet>
      <dgm:spPr/>
      <dgm:t>
        <a:bodyPr/>
        <a:lstStyle/>
        <a:p>
          <a:endParaRPr lang="en-GB"/>
        </a:p>
      </dgm:t>
    </dgm:pt>
    <dgm:pt modelId="{B895BA07-D827-41FA-BEBD-FE92AAA6ACB8}" type="pres">
      <dgm:prSet presAssocID="{746D04C1-8B9D-44A8-A292-932B0F08A89F}" presName="accent_3" presStyleCnt="0"/>
      <dgm:spPr/>
    </dgm:pt>
    <dgm:pt modelId="{52227327-2FE2-41A5-AC03-DBE007CB84F7}" type="pres">
      <dgm:prSet presAssocID="{746D04C1-8B9D-44A8-A292-932B0F08A89F}" presName="accentRepeatNode" presStyleLbl="solidFgAcc1" presStyleIdx="2" presStyleCnt="6"/>
      <dgm:spPr>
        <a:solidFill>
          <a:srgbClr val="C31B27"/>
        </a:solidFill>
      </dgm:spPr>
    </dgm:pt>
    <dgm:pt modelId="{4AABCFCF-7EF8-48F3-B878-AEF6BBE70BB4}" type="pres">
      <dgm:prSet presAssocID="{EA1AF72E-7330-4EC3-8075-AA6761F409F0}" presName="text_4" presStyleLbl="node1" presStyleIdx="3" presStyleCnt="6">
        <dgm:presLayoutVars>
          <dgm:bulletEnabled val="1"/>
        </dgm:presLayoutVars>
      </dgm:prSet>
      <dgm:spPr/>
      <dgm:t>
        <a:bodyPr/>
        <a:lstStyle/>
        <a:p>
          <a:endParaRPr lang="en-GB"/>
        </a:p>
      </dgm:t>
    </dgm:pt>
    <dgm:pt modelId="{CE946D0B-5B30-4553-9D1D-5368E184F87F}" type="pres">
      <dgm:prSet presAssocID="{EA1AF72E-7330-4EC3-8075-AA6761F409F0}" presName="accent_4" presStyleCnt="0"/>
      <dgm:spPr/>
    </dgm:pt>
    <dgm:pt modelId="{7277D1B9-0D7D-4F16-B30E-64E4EA73C8F4}" type="pres">
      <dgm:prSet presAssocID="{EA1AF72E-7330-4EC3-8075-AA6761F409F0}" presName="accentRepeatNode" presStyleLbl="solidFgAcc1" presStyleIdx="3" presStyleCnt="6"/>
      <dgm:spPr>
        <a:solidFill>
          <a:srgbClr val="C31B27"/>
        </a:solidFill>
      </dgm:spPr>
    </dgm:pt>
    <dgm:pt modelId="{1B0BE0B3-B550-486C-A93F-7B3169BCB795}" type="pres">
      <dgm:prSet presAssocID="{F8756983-F0F2-430C-A425-E8C02D7F12B3}" presName="text_5" presStyleLbl="node1" presStyleIdx="4" presStyleCnt="6">
        <dgm:presLayoutVars>
          <dgm:bulletEnabled val="1"/>
        </dgm:presLayoutVars>
      </dgm:prSet>
      <dgm:spPr/>
      <dgm:t>
        <a:bodyPr/>
        <a:lstStyle/>
        <a:p>
          <a:endParaRPr lang="en-GB"/>
        </a:p>
      </dgm:t>
    </dgm:pt>
    <dgm:pt modelId="{48B0AE01-EB80-419A-B412-773905C27FA2}" type="pres">
      <dgm:prSet presAssocID="{F8756983-F0F2-430C-A425-E8C02D7F12B3}" presName="accent_5" presStyleCnt="0"/>
      <dgm:spPr/>
    </dgm:pt>
    <dgm:pt modelId="{FB4897E7-EB86-4A8F-9AFF-4D64AB552C99}" type="pres">
      <dgm:prSet presAssocID="{F8756983-F0F2-430C-A425-E8C02D7F12B3}" presName="accentRepeatNode" presStyleLbl="solidFgAcc1" presStyleIdx="4" presStyleCnt="6"/>
      <dgm:spPr>
        <a:solidFill>
          <a:srgbClr val="C31B27"/>
        </a:solidFill>
      </dgm:spPr>
    </dgm:pt>
    <dgm:pt modelId="{A488244D-C9E4-4CD7-A478-026EF326FC3E}" type="pres">
      <dgm:prSet presAssocID="{5EC7929F-ABFE-48B8-B165-84D1D62696A4}" presName="text_6" presStyleLbl="node1" presStyleIdx="5" presStyleCnt="6">
        <dgm:presLayoutVars>
          <dgm:bulletEnabled val="1"/>
        </dgm:presLayoutVars>
      </dgm:prSet>
      <dgm:spPr/>
      <dgm:t>
        <a:bodyPr/>
        <a:lstStyle/>
        <a:p>
          <a:endParaRPr lang="en-GB"/>
        </a:p>
      </dgm:t>
    </dgm:pt>
    <dgm:pt modelId="{D8D82351-B7B6-4BB3-8220-358DF32BC97B}" type="pres">
      <dgm:prSet presAssocID="{5EC7929F-ABFE-48B8-B165-84D1D62696A4}" presName="accent_6" presStyleCnt="0"/>
      <dgm:spPr/>
    </dgm:pt>
    <dgm:pt modelId="{3D2FD430-D319-4B0F-B1E5-DF3B3C27994F}" type="pres">
      <dgm:prSet presAssocID="{5EC7929F-ABFE-48B8-B165-84D1D62696A4}" presName="accentRepeatNode" presStyleLbl="solidFgAcc1" presStyleIdx="5" presStyleCnt="6"/>
      <dgm:spPr>
        <a:solidFill>
          <a:srgbClr val="C31B27"/>
        </a:solidFill>
      </dgm:spPr>
    </dgm:pt>
  </dgm:ptLst>
  <dgm:cxnLst>
    <dgm:cxn modelId="{298CF26A-9E9A-4271-AC0B-ED274F793954}" type="presOf" srcId="{BB53710E-507F-4299-A383-01F3F0906B6B}" destId="{B09F07F7-90BD-4796-A0D4-2E4B537F05AD}" srcOrd="0" destOrd="0" presId="urn:microsoft.com/office/officeart/2008/layout/VerticalCurvedList"/>
    <dgm:cxn modelId="{C4CA30AC-D7F6-4ACE-8DDC-3611B0D2A8F9}" type="presOf" srcId="{F8756983-F0F2-430C-A425-E8C02D7F12B3}" destId="{1B0BE0B3-B550-486C-A93F-7B3169BCB795}" srcOrd="0" destOrd="0" presId="urn:microsoft.com/office/officeart/2008/layout/VerticalCurvedList"/>
    <dgm:cxn modelId="{36C47498-EE18-4843-B847-14B19E2D68BB}" srcId="{BB53710E-507F-4299-A383-01F3F0906B6B}" destId="{5EC7929F-ABFE-48B8-B165-84D1D62696A4}" srcOrd="5" destOrd="0" parTransId="{457C68D8-54E7-4FC3-A188-A24F2C084F45}" sibTransId="{42167BC6-C504-41CE-BE40-A16F4B1A68D7}"/>
    <dgm:cxn modelId="{26F6D06B-C3F1-4F53-AC25-042A26B4E150}" srcId="{BB53710E-507F-4299-A383-01F3F0906B6B}" destId="{EA1AF72E-7330-4EC3-8075-AA6761F409F0}" srcOrd="3" destOrd="0" parTransId="{48A4F72A-79E6-4F91-B99B-ACD9CF3F0633}" sibTransId="{075F3312-B3C5-4ECB-84D8-D8DF4338A85C}"/>
    <dgm:cxn modelId="{3ADE38DF-9738-4891-819A-9631320B3A03}" srcId="{BB53710E-507F-4299-A383-01F3F0906B6B}" destId="{36570A79-2A24-4B3F-84FE-8AB818858EDB}" srcOrd="0" destOrd="0" parTransId="{6D625ACE-EAB2-4305-A42E-86CBF8CA27EF}" sibTransId="{3EF8CCEB-BB93-49B9-B1B3-91BDE7E987A5}"/>
    <dgm:cxn modelId="{B119F13A-3D09-467E-9788-320BA0C9CABA}" type="presOf" srcId="{EA1AF72E-7330-4EC3-8075-AA6761F409F0}" destId="{4AABCFCF-7EF8-48F3-B878-AEF6BBE70BB4}" srcOrd="0" destOrd="0" presId="urn:microsoft.com/office/officeart/2008/layout/VerticalCurvedList"/>
    <dgm:cxn modelId="{9BAA021B-EDE0-47C2-BB2B-22F2D6E39D81}" srcId="{BB53710E-507F-4299-A383-01F3F0906B6B}" destId="{F8756983-F0F2-430C-A425-E8C02D7F12B3}" srcOrd="4" destOrd="0" parTransId="{78B9C780-3197-4C27-B9C7-727FE0E33598}" sibTransId="{40FAEB7D-60FE-4581-83D1-5A39925F00C8}"/>
    <dgm:cxn modelId="{E6B87F72-96BE-4A25-B964-FF89A5EA4A00}" srcId="{BB53710E-507F-4299-A383-01F3F0906B6B}" destId="{5DC24CF6-BDD5-472B-940D-1B06A9C0B9BE}" srcOrd="1" destOrd="0" parTransId="{3E5778D3-A3A3-4500-96C8-54555881324F}" sibTransId="{4849885C-3E2C-4B2E-8572-D2C00A42C9C0}"/>
    <dgm:cxn modelId="{2EB03583-2AA2-4BAE-B8B5-5D1FD587ABB4}" type="presOf" srcId="{5EC7929F-ABFE-48B8-B165-84D1D62696A4}" destId="{A488244D-C9E4-4CD7-A478-026EF326FC3E}" srcOrd="0" destOrd="0" presId="urn:microsoft.com/office/officeart/2008/layout/VerticalCurvedList"/>
    <dgm:cxn modelId="{50141D8D-1EE2-40CE-8656-860F44EA727D}" srcId="{BB53710E-507F-4299-A383-01F3F0906B6B}" destId="{746D04C1-8B9D-44A8-A292-932B0F08A89F}" srcOrd="2" destOrd="0" parTransId="{A0BE804C-CEA7-44A8-B3F6-041B8C02674F}" sibTransId="{C5BC293E-24CC-466A-8651-0454C125BCD3}"/>
    <dgm:cxn modelId="{602648C6-1ADA-4CA5-9B31-7C15C5A4EF70}" type="presOf" srcId="{746D04C1-8B9D-44A8-A292-932B0F08A89F}" destId="{CE99E23C-7021-4CCB-BC77-FE540F81B893}" srcOrd="0" destOrd="0" presId="urn:microsoft.com/office/officeart/2008/layout/VerticalCurvedList"/>
    <dgm:cxn modelId="{A8C53BA9-D330-4B66-8044-41660EADFCBF}" type="presOf" srcId="{36570A79-2A24-4B3F-84FE-8AB818858EDB}" destId="{1A99E760-FDF6-4701-A158-80E5FBD4B338}" srcOrd="0" destOrd="0" presId="urn:microsoft.com/office/officeart/2008/layout/VerticalCurvedList"/>
    <dgm:cxn modelId="{48B3371B-DF25-4703-B69E-40CAB23B7274}" type="presOf" srcId="{3EF8CCEB-BB93-49B9-B1B3-91BDE7E987A5}" destId="{A5504965-4E36-46C2-9E39-D2180D66B460}" srcOrd="0" destOrd="0" presId="urn:microsoft.com/office/officeart/2008/layout/VerticalCurvedList"/>
    <dgm:cxn modelId="{3C9BD540-DEB6-45F2-9DC4-B36FE169A65F}" type="presOf" srcId="{5DC24CF6-BDD5-472B-940D-1B06A9C0B9BE}" destId="{6C5CA956-5B12-4A38-A2B6-0FA57B23A736}" srcOrd="0" destOrd="0" presId="urn:microsoft.com/office/officeart/2008/layout/VerticalCurvedList"/>
    <dgm:cxn modelId="{14BC9286-9CBB-442E-B238-9F5580EA9B27}" type="presParOf" srcId="{B09F07F7-90BD-4796-A0D4-2E4B537F05AD}" destId="{7521DDAC-DE4E-4128-AA6B-ABCDBE61BE76}" srcOrd="0" destOrd="0" presId="urn:microsoft.com/office/officeart/2008/layout/VerticalCurvedList"/>
    <dgm:cxn modelId="{CE37261A-9784-454D-9DB8-024AE6036DBD}" type="presParOf" srcId="{7521DDAC-DE4E-4128-AA6B-ABCDBE61BE76}" destId="{4C8E03BC-8C66-4D40-8548-8487872C7B60}" srcOrd="0" destOrd="0" presId="urn:microsoft.com/office/officeart/2008/layout/VerticalCurvedList"/>
    <dgm:cxn modelId="{6D0062E6-3EA1-49B5-B9C2-0291A6723BB7}" type="presParOf" srcId="{4C8E03BC-8C66-4D40-8548-8487872C7B60}" destId="{2CDB5E58-92C0-40E9-A638-7162B577DFC9}" srcOrd="0" destOrd="0" presId="urn:microsoft.com/office/officeart/2008/layout/VerticalCurvedList"/>
    <dgm:cxn modelId="{5F6F7C26-EAF4-4204-A86A-AEEC7DD7F189}" type="presParOf" srcId="{4C8E03BC-8C66-4D40-8548-8487872C7B60}" destId="{A5504965-4E36-46C2-9E39-D2180D66B460}" srcOrd="1" destOrd="0" presId="urn:microsoft.com/office/officeart/2008/layout/VerticalCurvedList"/>
    <dgm:cxn modelId="{C1816EE3-24F0-4C42-A857-B982B0135B12}" type="presParOf" srcId="{4C8E03BC-8C66-4D40-8548-8487872C7B60}" destId="{C2FB7D16-E4F8-4282-AFA3-BD2AE2D615CE}" srcOrd="2" destOrd="0" presId="urn:microsoft.com/office/officeart/2008/layout/VerticalCurvedList"/>
    <dgm:cxn modelId="{A59616B3-4285-4C6D-B08A-596703EB5698}" type="presParOf" srcId="{4C8E03BC-8C66-4D40-8548-8487872C7B60}" destId="{E3743BC7-16B4-437F-AC0B-B6240FF39094}" srcOrd="3" destOrd="0" presId="urn:microsoft.com/office/officeart/2008/layout/VerticalCurvedList"/>
    <dgm:cxn modelId="{990AA018-E795-4891-ACCB-37403F073272}" type="presParOf" srcId="{7521DDAC-DE4E-4128-AA6B-ABCDBE61BE76}" destId="{1A99E760-FDF6-4701-A158-80E5FBD4B338}" srcOrd="1" destOrd="0" presId="urn:microsoft.com/office/officeart/2008/layout/VerticalCurvedList"/>
    <dgm:cxn modelId="{968110C3-2510-41D0-AEAC-19B1EC8CB60E}" type="presParOf" srcId="{7521DDAC-DE4E-4128-AA6B-ABCDBE61BE76}" destId="{21C39644-5682-4EBE-82E8-434BEF933FE1}" srcOrd="2" destOrd="0" presId="urn:microsoft.com/office/officeart/2008/layout/VerticalCurvedList"/>
    <dgm:cxn modelId="{DB834D91-B6A5-4D95-A975-B6EBF0A1FAEC}" type="presParOf" srcId="{21C39644-5682-4EBE-82E8-434BEF933FE1}" destId="{55EEBF1B-CDF4-4873-B8EA-9A2A9036D5FF}" srcOrd="0" destOrd="0" presId="urn:microsoft.com/office/officeart/2008/layout/VerticalCurvedList"/>
    <dgm:cxn modelId="{1B1ACB8A-7DCD-493D-A995-B763852B1AA3}" type="presParOf" srcId="{7521DDAC-DE4E-4128-AA6B-ABCDBE61BE76}" destId="{6C5CA956-5B12-4A38-A2B6-0FA57B23A736}" srcOrd="3" destOrd="0" presId="urn:microsoft.com/office/officeart/2008/layout/VerticalCurvedList"/>
    <dgm:cxn modelId="{3AE91714-EBF1-4002-8D5A-BF3C17EE8509}" type="presParOf" srcId="{7521DDAC-DE4E-4128-AA6B-ABCDBE61BE76}" destId="{A155C113-52F4-4411-A479-A1A873D934E0}" srcOrd="4" destOrd="0" presId="urn:microsoft.com/office/officeart/2008/layout/VerticalCurvedList"/>
    <dgm:cxn modelId="{82BA8A14-EAF5-4E66-A369-54BD7589AA5D}" type="presParOf" srcId="{A155C113-52F4-4411-A479-A1A873D934E0}" destId="{3126BFBA-92C3-44FE-B8B6-EED0108EC216}" srcOrd="0" destOrd="0" presId="urn:microsoft.com/office/officeart/2008/layout/VerticalCurvedList"/>
    <dgm:cxn modelId="{8557D337-DD0A-47BE-B20F-DCA9BCB19E8C}" type="presParOf" srcId="{7521DDAC-DE4E-4128-AA6B-ABCDBE61BE76}" destId="{CE99E23C-7021-4CCB-BC77-FE540F81B893}" srcOrd="5" destOrd="0" presId="urn:microsoft.com/office/officeart/2008/layout/VerticalCurvedList"/>
    <dgm:cxn modelId="{6A552129-C0A5-4F0C-BAEC-B6F9CA38BDFB}" type="presParOf" srcId="{7521DDAC-DE4E-4128-AA6B-ABCDBE61BE76}" destId="{B895BA07-D827-41FA-BEBD-FE92AAA6ACB8}" srcOrd="6" destOrd="0" presId="urn:microsoft.com/office/officeart/2008/layout/VerticalCurvedList"/>
    <dgm:cxn modelId="{C5153C54-2824-440E-A6B0-4D3FE88D944E}" type="presParOf" srcId="{B895BA07-D827-41FA-BEBD-FE92AAA6ACB8}" destId="{52227327-2FE2-41A5-AC03-DBE007CB84F7}" srcOrd="0" destOrd="0" presId="urn:microsoft.com/office/officeart/2008/layout/VerticalCurvedList"/>
    <dgm:cxn modelId="{276C9F8C-14CE-4088-8BCA-DB4AD0B5F687}" type="presParOf" srcId="{7521DDAC-DE4E-4128-AA6B-ABCDBE61BE76}" destId="{4AABCFCF-7EF8-48F3-B878-AEF6BBE70BB4}" srcOrd="7" destOrd="0" presId="urn:microsoft.com/office/officeart/2008/layout/VerticalCurvedList"/>
    <dgm:cxn modelId="{24169F23-5B76-4AF9-B0FC-FBD59F67442B}" type="presParOf" srcId="{7521DDAC-DE4E-4128-AA6B-ABCDBE61BE76}" destId="{CE946D0B-5B30-4553-9D1D-5368E184F87F}" srcOrd="8" destOrd="0" presId="urn:microsoft.com/office/officeart/2008/layout/VerticalCurvedList"/>
    <dgm:cxn modelId="{23B25EA6-F12A-4804-A074-E122CC57FF40}" type="presParOf" srcId="{CE946D0B-5B30-4553-9D1D-5368E184F87F}" destId="{7277D1B9-0D7D-4F16-B30E-64E4EA73C8F4}" srcOrd="0" destOrd="0" presId="urn:microsoft.com/office/officeart/2008/layout/VerticalCurvedList"/>
    <dgm:cxn modelId="{6BE8325C-4D6E-4C3F-8F56-EC527D3594CC}" type="presParOf" srcId="{7521DDAC-DE4E-4128-AA6B-ABCDBE61BE76}" destId="{1B0BE0B3-B550-486C-A93F-7B3169BCB795}" srcOrd="9" destOrd="0" presId="urn:microsoft.com/office/officeart/2008/layout/VerticalCurvedList"/>
    <dgm:cxn modelId="{8F416F2C-6257-499D-8D5A-215BF8A070C2}" type="presParOf" srcId="{7521DDAC-DE4E-4128-AA6B-ABCDBE61BE76}" destId="{48B0AE01-EB80-419A-B412-773905C27FA2}" srcOrd="10" destOrd="0" presId="urn:microsoft.com/office/officeart/2008/layout/VerticalCurvedList"/>
    <dgm:cxn modelId="{F52D6993-DBFE-4F99-A478-4DC76EACC203}" type="presParOf" srcId="{48B0AE01-EB80-419A-B412-773905C27FA2}" destId="{FB4897E7-EB86-4A8F-9AFF-4D64AB552C99}" srcOrd="0" destOrd="0" presId="urn:microsoft.com/office/officeart/2008/layout/VerticalCurvedList"/>
    <dgm:cxn modelId="{6C8D0D8E-D943-45E3-8E02-F150D0A97012}" type="presParOf" srcId="{7521DDAC-DE4E-4128-AA6B-ABCDBE61BE76}" destId="{A488244D-C9E4-4CD7-A478-026EF326FC3E}" srcOrd="11" destOrd="0" presId="urn:microsoft.com/office/officeart/2008/layout/VerticalCurvedList"/>
    <dgm:cxn modelId="{8DEE1BEC-BA7D-419A-8C39-006E0866E3AE}" type="presParOf" srcId="{7521DDAC-DE4E-4128-AA6B-ABCDBE61BE76}" destId="{D8D82351-B7B6-4BB3-8220-358DF32BC97B}" srcOrd="12" destOrd="0" presId="urn:microsoft.com/office/officeart/2008/layout/VerticalCurvedList"/>
    <dgm:cxn modelId="{93552A2A-5578-49C4-B241-7DC09A48A520}" type="presParOf" srcId="{D8D82351-B7B6-4BB3-8220-358DF32BC97B}" destId="{3D2FD430-D319-4B0F-B1E5-DF3B3C27994F}"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A07F3-0D13-4298-B6BF-81585C9E33C1}"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GB"/>
        </a:p>
      </dgm:t>
    </dgm:pt>
    <dgm:pt modelId="{98D8053A-7966-43C4-9E07-F009EC239104}">
      <dgm:prSet custT="1"/>
      <dgm:spPr>
        <a:solidFill>
          <a:schemeClr val="tx2">
            <a:lumMod val="75000"/>
          </a:schemeClr>
        </a:solidFill>
      </dgm:spPr>
      <dgm:t>
        <a:bodyPr/>
        <a:lstStyle/>
        <a:p>
          <a:r>
            <a:rPr lang="en-GB" sz="1300" b="1" dirty="0" smtClean="0">
              <a:latin typeface="Arial" panose="020B0604020202020204" pitchFamily="34" charset="0"/>
              <a:cs typeface="Arial" panose="020B0604020202020204" pitchFamily="34" charset="0"/>
            </a:rPr>
            <a:t>1967</a:t>
          </a:r>
          <a:endParaRPr lang="en-GB" sz="1300" b="1" dirty="0">
            <a:latin typeface="Arial" panose="020B0604020202020204" pitchFamily="34" charset="0"/>
            <a:cs typeface="Arial" panose="020B0604020202020204" pitchFamily="34" charset="0"/>
          </a:endParaRPr>
        </a:p>
      </dgm:t>
    </dgm:pt>
    <dgm:pt modelId="{7C1C274C-E969-46C1-8343-B0CB1DADBF48}" type="parTrans" cxnId="{23081271-2839-4E68-80B5-547F193349C4}">
      <dgm:prSet/>
      <dgm:spPr/>
      <dgm:t>
        <a:bodyPr/>
        <a:lstStyle/>
        <a:p>
          <a:endParaRPr lang="en-GB" sz="1300" b="1">
            <a:latin typeface="Arial" panose="020B0604020202020204" pitchFamily="34" charset="0"/>
            <a:cs typeface="Arial" panose="020B0604020202020204" pitchFamily="34" charset="0"/>
          </a:endParaRPr>
        </a:p>
      </dgm:t>
    </dgm:pt>
    <dgm:pt modelId="{A0021D45-5516-4B64-A1CB-4691230FE3BD}" type="sibTrans" cxnId="{23081271-2839-4E68-80B5-547F193349C4}">
      <dgm:prSet custT="1"/>
      <dgm:spPr/>
      <dgm:t>
        <a:bodyPr/>
        <a:lstStyle/>
        <a:p>
          <a:endParaRPr lang="en-GB" sz="1300" b="1">
            <a:latin typeface="Arial" panose="020B0604020202020204" pitchFamily="34" charset="0"/>
            <a:cs typeface="Arial" panose="020B0604020202020204" pitchFamily="34" charset="0"/>
          </a:endParaRPr>
        </a:p>
      </dgm:t>
    </dgm:pt>
    <dgm:pt modelId="{E0F4DE3F-7E42-450B-A7EC-86CBD8978F1F}">
      <dgm:prSet custT="1"/>
      <dgm:spPr/>
      <dgm:t>
        <a:bodyPr/>
        <a:lstStyle/>
        <a:p>
          <a:r>
            <a:rPr lang="en-GB" sz="1300" b="1" dirty="0" smtClean="0">
              <a:latin typeface="Arial" panose="020B0604020202020204" pitchFamily="34" charset="0"/>
              <a:cs typeface="Arial" panose="020B0604020202020204" pitchFamily="34" charset="0"/>
            </a:rPr>
            <a:t>1977</a:t>
          </a:r>
          <a:endParaRPr lang="en-GB" sz="1300" b="1" dirty="0">
            <a:latin typeface="Arial" panose="020B0604020202020204" pitchFamily="34" charset="0"/>
            <a:cs typeface="Arial" panose="020B0604020202020204" pitchFamily="34" charset="0"/>
          </a:endParaRPr>
        </a:p>
      </dgm:t>
    </dgm:pt>
    <dgm:pt modelId="{8229203D-F9EB-42BE-BF9E-88C0C1692462}" type="parTrans" cxnId="{A45F2EF6-F203-437A-9CB6-42C85C5CF31A}">
      <dgm:prSet/>
      <dgm:spPr/>
      <dgm:t>
        <a:bodyPr/>
        <a:lstStyle/>
        <a:p>
          <a:endParaRPr lang="en-GB" sz="1300" b="1">
            <a:latin typeface="Arial" panose="020B0604020202020204" pitchFamily="34" charset="0"/>
            <a:cs typeface="Arial" panose="020B0604020202020204" pitchFamily="34" charset="0"/>
          </a:endParaRPr>
        </a:p>
      </dgm:t>
    </dgm:pt>
    <dgm:pt modelId="{44DA185B-5236-4ED3-AF56-7D05908B19F2}" type="sibTrans" cxnId="{A45F2EF6-F203-437A-9CB6-42C85C5CF31A}">
      <dgm:prSet custT="1"/>
      <dgm:spPr/>
      <dgm:t>
        <a:bodyPr/>
        <a:lstStyle/>
        <a:p>
          <a:endParaRPr lang="en-GB" sz="1300" b="1">
            <a:latin typeface="Arial" panose="020B0604020202020204" pitchFamily="34" charset="0"/>
            <a:cs typeface="Arial" panose="020B0604020202020204" pitchFamily="34" charset="0"/>
          </a:endParaRPr>
        </a:p>
      </dgm:t>
    </dgm:pt>
    <dgm:pt modelId="{A9323E9E-96F7-4358-B24F-3DAB195B2D2C}">
      <dgm:prSet custT="1"/>
      <dgm:spPr/>
      <dgm:t>
        <a:bodyPr/>
        <a:lstStyle/>
        <a:p>
          <a:r>
            <a:rPr lang="en-GB" sz="1300" b="1" dirty="0" smtClean="0">
              <a:latin typeface="Arial" panose="020B0604020202020204" pitchFamily="34" charset="0"/>
              <a:cs typeface="Arial" panose="020B0604020202020204" pitchFamily="34" charset="0"/>
            </a:rPr>
            <a:t>1992</a:t>
          </a:r>
          <a:endParaRPr lang="en-GB" sz="1300" b="1" dirty="0">
            <a:latin typeface="Arial" panose="020B0604020202020204" pitchFamily="34" charset="0"/>
            <a:cs typeface="Arial" panose="020B0604020202020204" pitchFamily="34" charset="0"/>
          </a:endParaRPr>
        </a:p>
      </dgm:t>
    </dgm:pt>
    <dgm:pt modelId="{5D5FA954-37A6-47D4-8025-CDC9C4AAE9DF}" type="parTrans" cxnId="{116B765C-6B43-4DAB-909A-A2DEED908CEC}">
      <dgm:prSet/>
      <dgm:spPr/>
      <dgm:t>
        <a:bodyPr/>
        <a:lstStyle/>
        <a:p>
          <a:endParaRPr lang="en-GB" sz="1300" b="1">
            <a:latin typeface="Arial" panose="020B0604020202020204" pitchFamily="34" charset="0"/>
            <a:cs typeface="Arial" panose="020B0604020202020204" pitchFamily="34" charset="0"/>
          </a:endParaRPr>
        </a:p>
      </dgm:t>
    </dgm:pt>
    <dgm:pt modelId="{38460697-1114-482D-8E22-87C70A9D7FBE}" type="sibTrans" cxnId="{116B765C-6B43-4DAB-909A-A2DEED908CEC}">
      <dgm:prSet custT="1"/>
      <dgm:spPr/>
      <dgm:t>
        <a:bodyPr/>
        <a:lstStyle/>
        <a:p>
          <a:endParaRPr lang="en-GB" sz="1300" b="1">
            <a:latin typeface="Arial" panose="020B0604020202020204" pitchFamily="34" charset="0"/>
            <a:cs typeface="Arial" panose="020B0604020202020204" pitchFamily="34" charset="0"/>
          </a:endParaRPr>
        </a:p>
      </dgm:t>
    </dgm:pt>
    <dgm:pt modelId="{54B3A296-5CCE-4EFF-83C7-3D633C4132F1}">
      <dgm:prSet custT="1"/>
      <dgm:spPr/>
      <dgm:t>
        <a:bodyPr/>
        <a:lstStyle/>
        <a:p>
          <a:r>
            <a:rPr lang="en-GB" sz="1300" b="1" dirty="0" smtClean="0">
              <a:latin typeface="Arial" panose="020B0604020202020204" pitchFamily="34" charset="0"/>
              <a:cs typeface="Arial" panose="020B0604020202020204" pitchFamily="34" charset="0"/>
            </a:rPr>
            <a:t>1995</a:t>
          </a:r>
          <a:endParaRPr lang="en-GB" sz="1300" b="1" dirty="0">
            <a:latin typeface="Arial" panose="020B0604020202020204" pitchFamily="34" charset="0"/>
            <a:cs typeface="Arial" panose="020B0604020202020204" pitchFamily="34" charset="0"/>
          </a:endParaRPr>
        </a:p>
      </dgm:t>
    </dgm:pt>
    <dgm:pt modelId="{CF7161F3-0FEE-47BA-99AC-036E500DB13A}" type="parTrans" cxnId="{92BFEBD4-2270-41C2-87B5-B5B237CE0F8C}">
      <dgm:prSet/>
      <dgm:spPr/>
      <dgm:t>
        <a:bodyPr/>
        <a:lstStyle/>
        <a:p>
          <a:endParaRPr lang="en-GB" sz="1300" b="1">
            <a:latin typeface="Arial" panose="020B0604020202020204" pitchFamily="34" charset="0"/>
            <a:cs typeface="Arial" panose="020B0604020202020204" pitchFamily="34" charset="0"/>
          </a:endParaRPr>
        </a:p>
      </dgm:t>
    </dgm:pt>
    <dgm:pt modelId="{391E5096-E2AF-4950-A733-45626875A5A1}" type="sibTrans" cxnId="{92BFEBD4-2270-41C2-87B5-B5B237CE0F8C}">
      <dgm:prSet custT="1"/>
      <dgm:spPr/>
      <dgm:t>
        <a:bodyPr/>
        <a:lstStyle/>
        <a:p>
          <a:endParaRPr lang="en-GB" sz="1300" b="1">
            <a:latin typeface="Arial" panose="020B0604020202020204" pitchFamily="34" charset="0"/>
            <a:cs typeface="Arial" panose="020B0604020202020204" pitchFamily="34" charset="0"/>
          </a:endParaRPr>
        </a:p>
      </dgm:t>
    </dgm:pt>
    <dgm:pt modelId="{404E5BE5-9D8E-42AE-8FB4-5DFFE41AFA97}">
      <dgm:prSet custT="1"/>
      <dgm:spPr>
        <a:solidFill>
          <a:schemeClr val="tx2">
            <a:lumMod val="75000"/>
          </a:schemeClr>
        </a:solidFill>
      </dgm:spPr>
      <dgm:t>
        <a:bodyPr/>
        <a:lstStyle/>
        <a:p>
          <a:r>
            <a:rPr lang="en-GB" sz="1300" b="1" dirty="0" smtClean="0">
              <a:latin typeface="Arial" panose="020B0604020202020204" pitchFamily="34" charset="0"/>
              <a:cs typeface="Arial" panose="020B0604020202020204" pitchFamily="34" charset="0"/>
            </a:rPr>
            <a:t>1997</a:t>
          </a:r>
          <a:endParaRPr lang="en-GB" sz="1300" b="1" dirty="0">
            <a:latin typeface="Arial" panose="020B0604020202020204" pitchFamily="34" charset="0"/>
            <a:cs typeface="Arial" panose="020B0604020202020204" pitchFamily="34" charset="0"/>
          </a:endParaRPr>
        </a:p>
      </dgm:t>
    </dgm:pt>
    <dgm:pt modelId="{177E330D-2A36-4A51-BE49-F971854A04AD}" type="parTrans" cxnId="{88764759-9DA7-46EF-B8A1-FC124393F472}">
      <dgm:prSet/>
      <dgm:spPr/>
      <dgm:t>
        <a:bodyPr/>
        <a:lstStyle/>
        <a:p>
          <a:endParaRPr lang="en-GB" sz="1300" b="1">
            <a:latin typeface="Arial" panose="020B0604020202020204" pitchFamily="34" charset="0"/>
            <a:cs typeface="Arial" panose="020B0604020202020204" pitchFamily="34" charset="0"/>
          </a:endParaRPr>
        </a:p>
      </dgm:t>
    </dgm:pt>
    <dgm:pt modelId="{459BA8D6-B715-4F0B-89E4-F53890A59EC8}" type="sibTrans" cxnId="{88764759-9DA7-46EF-B8A1-FC124393F472}">
      <dgm:prSet custT="1"/>
      <dgm:spPr/>
      <dgm:t>
        <a:bodyPr/>
        <a:lstStyle/>
        <a:p>
          <a:endParaRPr lang="en-GB" sz="1300" b="1">
            <a:latin typeface="Arial" panose="020B0604020202020204" pitchFamily="34" charset="0"/>
            <a:cs typeface="Arial" panose="020B0604020202020204" pitchFamily="34" charset="0"/>
          </a:endParaRPr>
        </a:p>
      </dgm:t>
    </dgm:pt>
    <dgm:pt modelId="{76EB7DA7-F460-4B42-BECE-F0F6CBD8D8BD}">
      <dgm:prSet custT="1"/>
      <dgm:spPr/>
      <dgm:t>
        <a:bodyPr/>
        <a:lstStyle/>
        <a:p>
          <a:r>
            <a:rPr lang="en-GB" sz="1300" b="1" dirty="0" smtClean="0">
              <a:latin typeface="Arial" panose="020B0604020202020204" pitchFamily="34" charset="0"/>
              <a:cs typeface="Arial" panose="020B0604020202020204" pitchFamily="34" charset="0"/>
            </a:rPr>
            <a:t>1998</a:t>
          </a:r>
          <a:endParaRPr lang="en-GB" sz="1300" b="1" dirty="0">
            <a:latin typeface="Arial" panose="020B0604020202020204" pitchFamily="34" charset="0"/>
            <a:cs typeface="Arial" panose="020B0604020202020204" pitchFamily="34" charset="0"/>
          </a:endParaRPr>
        </a:p>
      </dgm:t>
    </dgm:pt>
    <dgm:pt modelId="{3D53D3AA-B44A-4F90-8D35-826985A6F716}" type="parTrans" cxnId="{0626F0BA-981A-4EEB-BFDC-9AAFC933FB39}">
      <dgm:prSet/>
      <dgm:spPr/>
      <dgm:t>
        <a:bodyPr/>
        <a:lstStyle/>
        <a:p>
          <a:endParaRPr lang="en-GB" sz="1300" b="1">
            <a:latin typeface="Arial" panose="020B0604020202020204" pitchFamily="34" charset="0"/>
            <a:cs typeface="Arial" panose="020B0604020202020204" pitchFamily="34" charset="0"/>
          </a:endParaRPr>
        </a:p>
      </dgm:t>
    </dgm:pt>
    <dgm:pt modelId="{8E22EBC6-290C-48CE-A09E-9F5A4F42EE06}" type="sibTrans" cxnId="{0626F0BA-981A-4EEB-BFDC-9AAFC933FB39}">
      <dgm:prSet custT="1"/>
      <dgm:spPr/>
      <dgm:t>
        <a:bodyPr/>
        <a:lstStyle/>
        <a:p>
          <a:endParaRPr lang="en-GB" sz="1300" b="1">
            <a:latin typeface="Arial" panose="020B0604020202020204" pitchFamily="34" charset="0"/>
            <a:cs typeface="Arial" panose="020B0604020202020204" pitchFamily="34" charset="0"/>
          </a:endParaRPr>
        </a:p>
      </dgm:t>
    </dgm:pt>
    <dgm:pt modelId="{33077267-76C3-4E88-A8C0-830880A1432F}">
      <dgm:prSet custT="1"/>
      <dgm:spPr/>
      <dgm:t>
        <a:bodyPr/>
        <a:lstStyle/>
        <a:p>
          <a:r>
            <a:rPr lang="en-GB" sz="1300" b="1" dirty="0" smtClean="0">
              <a:latin typeface="Arial" panose="020B0604020202020204" pitchFamily="34" charset="0"/>
              <a:cs typeface="Arial" panose="020B0604020202020204" pitchFamily="34" charset="0"/>
            </a:rPr>
            <a:t>2003</a:t>
          </a:r>
          <a:endParaRPr lang="en-GB" sz="1300" b="1" dirty="0">
            <a:latin typeface="Arial" panose="020B0604020202020204" pitchFamily="34" charset="0"/>
            <a:cs typeface="Arial" panose="020B0604020202020204" pitchFamily="34" charset="0"/>
          </a:endParaRPr>
        </a:p>
      </dgm:t>
    </dgm:pt>
    <dgm:pt modelId="{003FAEE5-0696-4B0E-976F-8CF599E3FAD7}" type="parTrans" cxnId="{57873022-DCF3-4F76-92DB-C2F8F305CD97}">
      <dgm:prSet/>
      <dgm:spPr/>
      <dgm:t>
        <a:bodyPr/>
        <a:lstStyle/>
        <a:p>
          <a:endParaRPr lang="en-GB" sz="1300" b="1">
            <a:latin typeface="Arial" panose="020B0604020202020204" pitchFamily="34" charset="0"/>
            <a:cs typeface="Arial" panose="020B0604020202020204" pitchFamily="34" charset="0"/>
          </a:endParaRPr>
        </a:p>
      </dgm:t>
    </dgm:pt>
    <dgm:pt modelId="{BA39785A-0A06-4BF8-B23D-A571B0D621FA}" type="sibTrans" cxnId="{57873022-DCF3-4F76-92DB-C2F8F305CD97}">
      <dgm:prSet custT="1"/>
      <dgm:spPr/>
      <dgm:t>
        <a:bodyPr/>
        <a:lstStyle/>
        <a:p>
          <a:endParaRPr lang="en-GB" sz="1300" b="1">
            <a:latin typeface="Arial" panose="020B0604020202020204" pitchFamily="34" charset="0"/>
            <a:cs typeface="Arial" panose="020B0604020202020204" pitchFamily="34" charset="0"/>
          </a:endParaRPr>
        </a:p>
      </dgm:t>
    </dgm:pt>
    <dgm:pt modelId="{E9A33038-2FA8-49F5-9F44-B2EE8B713CC2}">
      <dgm:prSet custT="1"/>
      <dgm:spPr/>
      <dgm:t>
        <a:bodyPr/>
        <a:lstStyle/>
        <a:p>
          <a:r>
            <a:rPr lang="en-GB" sz="1300" b="1" dirty="0" smtClean="0">
              <a:latin typeface="Arial" panose="020B0604020202020204" pitchFamily="34" charset="0"/>
              <a:cs typeface="Arial" panose="020B0604020202020204" pitchFamily="34" charset="0"/>
            </a:rPr>
            <a:t>2004</a:t>
          </a:r>
          <a:endParaRPr lang="en-GB" sz="1300" b="1" dirty="0">
            <a:latin typeface="Arial" panose="020B0604020202020204" pitchFamily="34" charset="0"/>
            <a:cs typeface="Arial" panose="020B0604020202020204" pitchFamily="34" charset="0"/>
          </a:endParaRPr>
        </a:p>
      </dgm:t>
    </dgm:pt>
    <dgm:pt modelId="{A7CE4D02-B7B1-4FC7-A037-BFA0D91C65E0}" type="parTrans" cxnId="{C07EB548-2784-4F4E-A73A-8B306D1F5CBC}">
      <dgm:prSet/>
      <dgm:spPr/>
      <dgm:t>
        <a:bodyPr/>
        <a:lstStyle/>
        <a:p>
          <a:endParaRPr lang="en-GB" sz="1300" b="1">
            <a:latin typeface="Arial" panose="020B0604020202020204" pitchFamily="34" charset="0"/>
            <a:cs typeface="Arial" panose="020B0604020202020204" pitchFamily="34" charset="0"/>
          </a:endParaRPr>
        </a:p>
      </dgm:t>
    </dgm:pt>
    <dgm:pt modelId="{8CF866CA-0491-42A2-9E91-4F75A359E98D}" type="sibTrans" cxnId="{C07EB548-2784-4F4E-A73A-8B306D1F5CBC}">
      <dgm:prSet custT="1"/>
      <dgm:spPr/>
      <dgm:t>
        <a:bodyPr/>
        <a:lstStyle/>
        <a:p>
          <a:endParaRPr lang="en-GB" sz="1300" b="1">
            <a:latin typeface="Arial" panose="020B0604020202020204" pitchFamily="34" charset="0"/>
            <a:cs typeface="Arial" panose="020B0604020202020204" pitchFamily="34" charset="0"/>
          </a:endParaRPr>
        </a:p>
      </dgm:t>
    </dgm:pt>
    <dgm:pt modelId="{A61B0740-2316-4A57-8049-01B410424870}">
      <dgm:prSet custT="1"/>
      <dgm:spPr>
        <a:solidFill>
          <a:schemeClr val="accent5"/>
        </a:solidFill>
      </dgm:spPr>
      <dgm:t>
        <a:bodyPr/>
        <a:lstStyle/>
        <a:p>
          <a:r>
            <a:rPr lang="en-GB" sz="1300" b="1" dirty="0" smtClean="0">
              <a:latin typeface="Arial" panose="020B0604020202020204" pitchFamily="34" charset="0"/>
              <a:cs typeface="Arial" panose="020B0604020202020204" pitchFamily="34" charset="0"/>
            </a:rPr>
            <a:t>2007</a:t>
          </a:r>
          <a:endParaRPr lang="en-GB" sz="1300" b="1" dirty="0">
            <a:latin typeface="Arial" panose="020B0604020202020204" pitchFamily="34" charset="0"/>
            <a:cs typeface="Arial" panose="020B0604020202020204" pitchFamily="34" charset="0"/>
          </a:endParaRPr>
        </a:p>
      </dgm:t>
    </dgm:pt>
    <dgm:pt modelId="{F9776E95-84DE-479B-9457-A171498D4FAE}" type="parTrans" cxnId="{039A92A2-3947-4932-8D5E-6477836E54A9}">
      <dgm:prSet/>
      <dgm:spPr/>
      <dgm:t>
        <a:bodyPr/>
        <a:lstStyle/>
        <a:p>
          <a:endParaRPr lang="en-GB" sz="1300" b="1">
            <a:latin typeface="Arial" panose="020B0604020202020204" pitchFamily="34" charset="0"/>
            <a:cs typeface="Arial" panose="020B0604020202020204" pitchFamily="34" charset="0"/>
          </a:endParaRPr>
        </a:p>
      </dgm:t>
    </dgm:pt>
    <dgm:pt modelId="{5F1CE4B8-643D-4001-A2E9-7D2A9F53DFAD}" type="sibTrans" cxnId="{039A92A2-3947-4932-8D5E-6477836E54A9}">
      <dgm:prSet custT="1"/>
      <dgm:spPr/>
      <dgm:t>
        <a:bodyPr/>
        <a:lstStyle/>
        <a:p>
          <a:endParaRPr lang="en-GB" sz="1300" b="1">
            <a:latin typeface="Arial" panose="020B0604020202020204" pitchFamily="34" charset="0"/>
            <a:cs typeface="Arial" panose="020B0604020202020204" pitchFamily="34" charset="0"/>
          </a:endParaRPr>
        </a:p>
      </dgm:t>
    </dgm:pt>
    <dgm:pt modelId="{45D266B6-C346-49E5-8C69-7AE8D3C5FD89}">
      <dgm:prSet custT="1"/>
      <dgm:spPr>
        <a:solidFill>
          <a:schemeClr val="tx2">
            <a:lumMod val="75000"/>
          </a:schemeClr>
        </a:solidFill>
      </dgm:spPr>
      <dgm:t>
        <a:bodyPr/>
        <a:lstStyle/>
        <a:p>
          <a:r>
            <a:rPr lang="en-GB" sz="1300" b="1" dirty="0" smtClean="0">
              <a:latin typeface="Arial" panose="020B0604020202020204" pitchFamily="34" charset="0"/>
              <a:cs typeface="Arial" panose="020B0604020202020204" pitchFamily="34" charset="0"/>
            </a:rPr>
            <a:t>2008</a:t>
          </a:r>
          <a:endParaRPr lang="en-GB" sz="1300" b="1" dirty="0">
            <a:latin typeface="Arial" panose="020B0604020202020204" pitchFamily="34" charset="0"/>
            <a:cs typeface="Arial" panose="020B0604020202020204" pitchFamily="34" charset="0"/>
          </a:endParaRPr>
        </a:p>
      </dgm:t>
    </dgm:pt>
    <dgm:pt modelId="{566CE921-1726-48D0-92D2-88E9EF243466}" type="parTrans" cxnId="{2CA2BEDB-D472-4053-ABE9-8351FED5ECF8}">
      <dgm:prSet/>
      <dgm:spPr/>
      <dgm:t>
        <a:bodyPr/>
        <a:lstStyle/>
        <a:p>
          <a:endParaRPr lang="en-GB" sz="1300" b="1">
            <a:latin typeface="Arial" panose="020B0604020202020204" pitchFamily="34" charset="0"/>
            <a:cs typeface="Arial" panose="020B0604020202020204" pitchFamily="34" charset="0"/>
          </a:endParaRPr>
        </a:p>
      </dgm:t>
    </dgm:pt>
    <dgm:pt modelId="{B0C91602-D4A1-4C7A-A72C-7E2126DFFFDE}" type="sibTrans" cxnId="{2CA2BEDB-D472-4053-ABE9-8351FED5ECF8}">
      <dgm:prSet custT="1"/>
      <dgm:spPr/>
      <dgm:t>
        <a:bodyPr/>
        <a:lstStyle/>
        <a:p>
          <a:endParaRPr lang="en-GB" sz="1300" b="1">
            <a:latin typeface="Arial" panose="020B0604020202020204" pitchFamily="34" charset="0"/>
            <a:cs typeface="Arial" panose="020B0604020202020204" pitchFamily="34" charset="0"/>
          </a:endParaRPr>
        </a:p>
      </dgm:t>
    </dgm:pt>
    <dgm:pt modelId="{A9CBD2DE-1C67-408F-9255-12AB0E939A3D}">
      <dgm:prSet custT="1"/>
      <dgm:spPr>
        <a:solidFill>
          <a:schemeClr val="tx2">
            <a:lumMod val="75000"/>
          </a:schemeClr>
        </a:solidFill>
      </dgm:spPr>
      <dgm:t>
        <a:bodyPr/>
        <a:lstStyle/>
        <a:p>
          <a:r>
            <a:rPr lang="en-GB" sz="1300" b="1" dirty="0" smtClean="0">
              <a:latin typeface="Arial" panose="020B0604020202020204" pitchFamily="34" charset="0"/>
              <a:cs typeface="Arial" panose="020B0604020202020204" pitchFamily="34" charset="0"/>
            </a:rPr>
            <a:t>2009</a:t>
          </a:r>
          <a:endParaRPr lang="en-GB" sz="1300" b="1" dirty="0">
            <a:latin typeface="Arial" panose="020B0604020202020204" pitchFamily="34" charset="0"/>
            <a:cs typeface="Arial" panose="020B0604020202020204" pitchFamily="34" charset="0"/>
          </a:endParaRPr>
        </a:p>
      </dgm:t>
    </dgm:pt>
    <dgm:pt modelId="{53BB9574-3632-456B-8C0A-1EFC7E52EEF4}" type="parTrans" cxnId="{67ABE67B-1F71-4EC7-BD4D-C6D8F48B008A}">
      <dgm:prSet/>
      <dgm:spPr/>
      <dgm:t>
        <a:bodyPr/>
        <a:lstStyle/>
        <a:p>
          <a:endParaRPr lang="en-GB" sz="1300" b="1">
            <a:latin typeface="Arial" panose="020B0604020202020204" pitchFamily="34" charset="0"/>
            <a:cs typeface="Arial" panose="020B0604020202020204" pitchFamily="34" charset="0"/>
          </a:endParaRPr>
        </a:p>
      </dgm:t>
    </dgm:pt>
    <dgm:pt modelId="{41F52677-0678-4714-A412-D69114B8AA60}" type="sibTrans" cxnId="{67ABE67B-1F71-4EC7-BD4D-C6D8F48B008A}">
      <dgm:prSet custT="1"/>
      <dgm:spPr/>
      <dgm:t>
        <a:bodyPr/>
        <a:lstStyle/>
        <a:p>
          <a:endParaRPr lang="en-GB" sz="1300" b="1">
            <a:latin typeface="Arial" panose="020B0604020202020204" pitchFamily="34" charset="0"/>
            <a:cs typeface="Arial" panose="020B0604020202020204" pitchFamily="34" charset="0"/>
          </a:endParaRPr>
        </a:p>
      </dgm:t>
    </dgm:pt>
    <dgm:pt modelId="{D505AD55-73B7-4DE1-85FD-B00814326042}">
      <dgm:prSet custT="1"/>
      <dgm:spPr/>
      <dgm:t>
        <a:bodyPr/>
        <a:lstStyle/>
        <a:p>
          <a:r>
            <a:rPr lang="en-GB" sz="1300" b="1" dirty="0" smtClean="0">
              <a:latin typeface="Arial" panose="020B0604020202020204" pitchFamily="34" charset="0"/>
              <a:cs typeface="Arial" panose="020B0604020202020204" pitchFamily="34" charset="0"/>
            </a:rPr>
            <a:t>2011</a:t>
          </a:r>
          <a:endParaRPr lang="en-GB" sz="1300" b="1" dirty="0">
            <a:latin typeface="Arial" panose="020B0604020202020204" pitchFamily="34" charset="0"/>
            <a:cs typeface="Arial" panose="020B0604020202020204" pitchFamily="34" charset="0"/>
          </a:endParaRPr>
        </a:p>
      </dgm:t>
    </dgm:pt>
    <dgm:pt modelId="{ABD5CE32-F738-4A4D-93F8-2638D2CD7D60}" type="parTrans" cxnId="{BD6FF208-D0A1-41C8-8C80-CA4C73A67A61}">
      <dgm:prSet/>
      <dgm:spPr/>
      <dgm:t>
        <a:bodyPr/>
        <a:lstStyle/>
        <a:p>
          <a:endParaRPr lang="en-GB" sz="1300" b="1">
            <a:latin typeface="Arial" panose="020B0604020202020204" pitchFamily="34" charset="0"/>
            <a:cs typeface="Arial" panose="020B0604020202020204" pitchFamily="34" charset="0"/>
          </a:endParaRPr>
        </a:p>
      </dgm:t>
    </dgm:pt>
    <dgm:pt modelId="{397C4441-52F6-4256-A460-32BE952DC14B}" type="sibTrans" cxnId="{BD6FF208-D0A1-41C8-8C80-CA4C73A67A61}">
      <dgm:prSet custT="1"/>
      <dgm:spPr/>
      <dgm:t>
        <a:bodyPr/>
        <a:lstStyle/>
        <a:p>
          <a:endParaRPr lang="en-GB" sz="1300" b="1">
            <a:latin typeface="Arial" panose="020B0604020202020204" pitchFamily="34" charset="0"/>
            <a:cs typeface="Arial" panose="020B0604020202020204" pitchFamily="34" charset="0"/>
          </a:endParaRPr>
        </a:p>
      </dgm:t>
    </dgm:pt>
    <dgm:pt modelId="{FBBE7D4E-EFBD-45AA-BF99-17F44BADCBD8}">
      <dgm:prSet custT="1"/>
      <dgm:spPr>
        <a:solidFill>
          <a:srgbClr val="FFFF00"/>
        </a:solidFill>
      </dgm:spPr>
      <dgm:t>
        <a:bodyPr/>
        <a:lstStyle/>
        <a:p>
          <a:r>
            <a:rPr lang="en-GB" sz="1300" b="1" dirty="0" smtClean="0">
              <a:solidFill>
                <a:schemeClr val="tx1"/>
              </a:solidFill>
              <a:latin typeface="Arial" panose="020B0604020202020204" pitchFamily="34" charset="0"/>
              <a:cs typeface="Arial" panose="020B0604020202020204" pitchFamily="34" charset="0"/>
            </a:rPr>
            <a:t>2015</a:t>
          </a:r>
          <a:endParaRPr lang="en-GB" sz="1300" b="1" dirty="0">
            <a:solidFill>
              <a:schemeClr val="tx1"/>
            </a:solidFill>
            <a:latin typeface="Arial" panose="020B0604020202020204" pitchFamily="34" charset="0"/>
            <a:cs typeface="Arial" panose="020B0604020202020204" pitchFamily="34" charset="0"/>
          </a:endParaRPr>
        </a:p>
      </dgm:t>
    </dgm:pt>
    <dgm:pt modelId="{2C7A32D0-81EE-4B4D-8525-4F5F716BC125}" type="parTrans" cxnId="{9D2571F7-812D-4F0B-ABC5-58B37D9D1576}">
      <dgm:prSet/>
      <dgm:spPr/>
      <dgm:t>
        <a:bodyPr/>
        <a:lstStyle/>
        <a:p>
          <a:endParaRPr lang="en-GB" sz="1300" b="1">
            <a:latin typeface="Arial" panose="020B0604020202020204" pitchFamily="34" charset="0"/>
            <a:cs typeface="Arial" panose="020B0604020202020204" pitchFamily="34" charset="0"/>
          </a:endParaRPr>
        </a:p>
      </dgm:t>
    </dgm:pt>
    <dgm:pt modelId="{0F5605D4-21E5-4BE4-93AA-42F91B167234}" type="sibTrans" cxnId="{9D2571F7-812D-4F0B-ABC5-58B37D9D1576}">
      <dgm:prSet/>
      <dgm:spPr/>
      <dgm:t>
        <a:bodyPr/>
        <a:lstStyle/>
        <a:p>
          <a:endParaRPr lang="en-GB" sz="1300" b="1">
            <a:latin typeface="Arial" panose="020B0604020202020204" pitchFamily="34" charset="0"/>
            <a:cs typeface="Arial" panose="020B0604020202020204" pitchFamily="34" charset="0"/>
          </a:endParaRPr>
        </a:p>
      </dgm:t>
    </dgm:pt>
    <dgm:pt modelId="{F628A784-C2E0-4BAD-B12E-BD6D108561C4}" type="pres">
      <dgm:prSet presAssocID="{8F0A07F3-0D13-4298-B6BF-81585C9E33C1}" presName="Name0" presStyleCnt="0">
        <dgm:presLayoutVars>
          <dgm:dir/>
          <dgm:resizeHandles val="exact"/>
        </dgm:presLayoutVars>
      </dgm:prSet>
      <dgm:spPr/>
      <dgm:t>
        <a:bodyPr/>
        <a:lstStyle/>
        <a:p>
          <a:endParaRPr lang="en-GB"/>
        </a:p>
      </dgm:t>
    </dgm:pt>
    <dgm:pt modelId="{025EE25E-D7CB-4749-A055-4E3A0CC6BFA0}" type="pres">
      <dgm:prSet presAssocID="{98D8053A-7966-43C4-9E07-F009EC239104}" presName="node" presStyleLbl="node1" presStyleIdx="0" presStyleCnt="13" custLinFactNeighborY="737">
        <dgm:presLayoutVars>
          <dgm:bulletEnabled val="1"/>
        </dgm:presLayoutVars>
      </dgm:prSet>
      <dgm:spPr/>
      <dgm:t>
        <a:bodyPr/>
        <a:lstStyle/>
        <a:p>
          <a:endParaRPr lang="en-GB"/>
        </a:p>
      </dgm:t>
    </dgm:pt>
    <dgm:pt modelId="{2A6EDE7C-5BC7-48ED-B02E-0C46FE286488}" type="pres">
      <dgm:prSet presAssocID="{A0021D45-5516-4B64-A1CB-4691230FE3BD}" presName="sibTrans" presStyleLbl="sibTrans2D1" presStyleIdx="0" presStyleCnt="12"/>
      <dgm:spPr/>
      <dgm:t>
        <a:bodyPr/>
        <a:lstStyle/>
        <a:p>
          <a:endParaRPr lang="en-GB"/>
        </a:p>
      </dgm:t>
    </dgm:pt>
    <dgm:pt modelId="{A08EBBE2-6B96-4205-8BA6-827EE75FEBAE}" type="pres">
      <dgm:prSet presAssocID="{A0021D45-5516-4B64-A1CB-4691230FE3BD}" presName="connectorText" presStyleLbl="sibTrans2D1" presStyleIdx="0" presStyleCnt="12"/>
      <dgm:spPr/>
      <dgm:t>
        <a:bodyPr/>
        <a:lstStyle/>
        <a:p>
          <a:endParaRPr lang="en-GB"/>
        </a:p>
      </dgm:t>
    </dgm:pt>
    <dgm:pt modelId="{7987B2EA-BA0A-4726-9C03-AC16EB7FA2FA}" type="pres">
      <dgm:prSet presAssocID="{E0F4DE3F-7E42-450B-A7EC-86CBD8978F1F}" presName="node" presStyleLbl="node1" presStyleIdx="1" presStyleCnt="13">
        <dgm:presLayoutVars>
          <dgm:bulletEnabled val="1"/>
        </dgm:presLayoutVars>
      </dgm:prSet>
      <dgm:spPr/>
      <dgm:t>
        <a:bodyPr/>
        <a:lstStyle/>
        <a:p>
          <a:endParaRPr lang="en-GB"/>
        </a:p>
      </dgm:t>
    </dgm:pt>
    <dgm:pt modelId="{751E63FD-BE59-40A7-B039-0AC5D7042D47}" type="pres">
      <dgm:prSet presAssocID="{44DA185B-5236-4ED3-AF56-7D05908B19F2}" presName="sibTrans" presStyleLbl="sibTrans2D1" presStyleIdx="1" presStyleCnt="12"/>
      <dgm:spPr/>
      <dgm:t>
        <a:bodyPr/>
        <a:lstStyle/>
        <a:p>
          <a:endParaRPr lang="en-GB"/>
        </a:p>
      </dgm:t>
    </dgm:pt>
    <dgm:pt modelId="{268F0CE9-32DE-4EE9-830C-180E098599B6}" type="pres">
      <dgm:prSet presAssocID="{44DA185B-5236-4ED3-AF56-7D05908B19F2}" presName="connectorText" presStyleLbl="sibTrans2D1" presStyleIdx="1" presStyleCnt="12"/>
      <dgm:spPr/>
      <dgm:t>
        <a:bodyPr/>
        <a:lstStyle/>
        <a:p>
          <a:endParaRPr lang="en-GB"/>
        </a:p>
      </dgm:t>
    </dgm:pt>
    <dgm:pt modelId="{3C57B616-C212-4238-ABE1-E32DE277E2DE}" type="pres">
      <dgm:prSet presAssocID="{A9323E9E-96F7-4358-B24F-3DAB195B2D2C}" presName="node" presStyleLbl="node1" presStyleIdx="2" presStyleCnt="13">
        <dgm:presLayoutVars>
          <dgm:bulletEnabled val="1"/>
        </dgm:presLayoutVars>
      </dgm:prSet>
      <dgm:spPr/>
      <dgm:t>
        <a:bodyPr/>
        <a:lstStyle/>
        <a:p>
          <a:endParaRPr lang="en-GB"/>
        </a:p>
      </dgm:t>
    </dgm:pt>
    <dgm:pt modelId="{AACBC129-615B-4901-9F58-25DFF1F6D2AB}" type="pres">
      <dgm:prSet presAssocID="{38460697-1114-482D-8E22-87C70A9D7FBE}" presName="sibTrans" presStyleLbl="sibTrans2D1" presStyleIdx="2" presStyleCnt="12"/>
      <dgm:spPr/>
      <dgm:t>
        <a:bodyPr/>
        <a:lstStyle/>
        <a:p>
          <a:endParaRPr lang="en-GB"/>
        </a:p>
      </dgm:t>
    </dgm:pt>
    <dgm:pt modelId="{3729F406-2434-4BE5-A91E-0645F4CE7352}" type="pres">
      <dgm:prSet presAssocID="{38460697-1114-482D-8E22-87C70A9D7FBE}" presName="connectorText" presStyleLbl="sibTrans2D1" presStyleIdx="2" presStyleCnt="12"/>
      <dgm:spPr/>
      <dgm:t>
        <a:bodyPr/>
        <a:lstStyle/>
        <a:p>
          <a:endParaRPr lang="en-GB"/>
        </a:p>
      </dgm:t>
    </dgm:pt>
    <dgm:pt modelId="{6716BFD3-D519-477A-AA30-14DF683AD6B0}" type="pres">
      <dgm:prSet presAssocID="{54B3A296-5CCE-4EFF-83C7-3D633C4132F1}" presName="node" presStyleLbl="node1" presStyleIdx="3" presStyleCnt="13">
        <dgm:presLayoutVars>
          <dgm:bulletEnabled val="1"/>
        </dgm:presLayoutVars>
      </dgm:prSet>
      <dgm:spPr/>
      <dgm:t>
        <a:bodyPr/>
        <a:lstStyle/>
        <a:p>
          <a:endParaRPr lang="en-GB"/>
        </a:p>
      </dgm:t>
    </dgm:pt>
    <dgm:pt modelId="{BF05631D-9525-4BE9-9628-CB16D36FC9AB}" type="pres">
      <dgm:prSet presAssocID="{391E5096-E2AF-4950-A733-45626875A5A1}" presName="sibTrans" presStyleLbl="sibTrans2D1" presStyleIdx="3" presStyleCnt="12"/>
      <dgm:spPr/>
      <dgm:t>
        <a:bodyPr/>
        <a:lstStyle/>
        <a:p>
          <a:endParaRPr lang="en-GB"/>
        </a:p>
      </dgm:t>
    </dgm:pt>
    <dgm:pt modelId="{E440BDB4-A019-4C14-93F3-1B369EFBC70E}" type="pres">
      <dgm:prSet presAssocID="{391E5096-E2AF-4950-A733-45626875A5A1}" presName="connectorText" presStyleLbl="sibTrans2D1" presStyleIdx="3" presStyleCnt="12"/>
      <dgm:spPr/>
      <dgm:t>
        <a:bodyPr/>
        <a:lstStyle/>
        <a:p>
          <a:endParaRPr lang="en-GB"/>
        </a:p>
      </dgm:t>
    </dgm:pt>
    <dgm:pt modelId="{738958F4-C251-492E-8311-F2AA80766A36}" type="pres">
      <dgm:prSet presAssocID="{404E5BE5-9D8E-42AE-8FB4-5DFFE41AFA97}" presName="node" presStyleLbl="node1" presStyleIdx="4" presStyleCnt="13">
        <dgm:presLayoutVars>
          <dgm:bulletEnabled val="1"/>
        </dgm:presLayoutVars>
      </dgm:prSet>
      <dgm:spPr/>
      <dgm:t>
        <a:bodyPr/>
        <a:lstStyle/>
        <a:p>
          <a:endParaRPr lang="en-GB"/>
        </a:p>
      </dgm:t>
    </dgm:pt>
    <dgm:pt modelId="{6E92F9DF-DB96-43A1-9ACE-75717C3236F5}" type="pres">
      <dgm:prSet presAssocID="{459BA8D6-B715-4F0B-89E4-F53890A59EC8}" presName="sibTrans" presStyleLbl="sibTrans2D1" presStyleIdx="4" presStyleCnt="12"/>
      <dgm:spPr/>
      <dgm:t>
        <a:bodyPr/>
        <a:lstStyle/>
        <a:p>
          <a:endParaRPr lang="en-GB"/>
        </a:p>
      </dgm:t>
    </dgm:pt>
    <dgm:pt modelId="{5C4C4336-653F-4104-B3AA-BEA657B84847}" type="pres">
      <dgm:prSet presAssocID="{459BA8D6-B715-4F0B-89E4-F53890A59EC8}" presName="connectorText" presStyleLbl="sibTrans2D1" presStyleIdx="4" presStyleCnt="12"/>
      <dgm:spPr/>
      <dgm:t>
        <a:bodyPr/>
        <a:lstStyle/>
        <a:p>
          <a:endParaRPr lang="en-GB"/>
        </a:p>
      </dgm:t>
    </dgm:pt>
    <dgm:pt modelId="{130F0CAD-6112-4F51-A0F3-01D4A31965EF}" type="pres">
      <dgm:prSet presAssocID="{76EB7DA7-F460-4B42-BECE-F0F6CBD8D8BD}" presName="node" presStyleLbl="node1" presStyleIdx="5" presStyleCnt="13">
        <dgm:presLayoutVars>
          <dgm:bulletEnabled val="1"/>
        </dgm:presLayoutVars>
      </dgm:prSet>
      <dgm:spPr/>
      <dgm:t>
        <a:bodyPr/>
        <a:lstStyle/>
        <a:p>
          <a:endParaRPr lang="en-GB"/>
        </a:p>
      </dgm:t>
    </dgm:pt>
    <dgm:pt modelId="{1B94D4FE-F198-488A-9055-91520A897548}" type="pres">
      <dgm:prSet presAssocID="{8E22EBC6-290C-48CE-A09E-9F5A4F42EE06}" presName="sibTrans" presStyleLbl="sibTrans2D1" presStyleIdx="5" presStyleCnt="12"/>
      <dgm:spPr/>
      <dgm:t>
        <a:bodyPr/>
        <a:lstStyle/>
        <a:p>
          <a:endParaRPr lang="en-GB"/>
        </a:p>
      </dgm:t>
    </dgm:pt>
    <dgm:pt modelId="{3ECCA8AE-B382-4AE1-BBFE-08CDB8A8C812}" type="pres">
      <dgm:prSet presAssocID="{8E22EBC6-290C-48CE-A09E-9F5A4F42EE06}" presName="connectorText" presStyleLbl="sibTrans2D1" presStyleIdx="5" presStyleCnt="12"/>
      <dgm:spPr/>
      <dgm:t>
        <a:bodyPr/>
        <a:lstStyle/>
        <a:p>
          <a:endParaRPr lang="en-GB"/>
        </a:p>
      </dgm:t>
    </dgm:pt>
    <dgm:pt modelId="{8E6618A9-F94C-44B6-8682-1A5B31B191C3}" type="pres">
      <dgm:prSet presAssocID="{33077267-76C3-4E88-A8C0-830880A1432F}" presName="node" presStyleLbl="node1" presStyleIdx="6" presStyleCnt="13">
        <dgm:presLayoutVars>
          <dgm:bulletEnabled val="1"/>
        </dgm:presLayoutVars>
      </dgm:prSet>
      <dgm:spPr/>
      <dgm:t>
        <a:bodyPr/>
        <a:lstStyle/>
        <a:p>
          <a:endParaRPr lang="en-GB"/>
        </a:p>
      </dgm:t>
    </dgm:pt>
    <dgm:pt modelId="{AADE6B94-684C-4FE1-AC28-A3793D833629}" type="pres">
      <dgm:prSet presAssocID="{BA39785A-0A06-4BF8-B23D-A571B0D621FA}" presName="sibTrans" presStyleLbl="sibTrans2D1" presStyleIdx="6" presStyleCnt="12"/>
      <dgm:spPr/>
      <dgm:t>
        <a:bodyPr/>
        <a:lstStyle/>
        <a:p>
          <a:endParaRPr lang="en-GB"/>
        </a:p>
      </dgm:t>
    </dgm:pt>
    <dgm:pt modelId="{E3A12B59-BC54-4D1C-8464-44995591069B}" type="pres">
      <dgm:prSet presAssocID="{BA39785A-0A06-4BF8-B23D-A571B0D621FA}" presName="connectorText" presStyleLbl="sibTrans2D1" presStyleIdx="6" presStyleCnt="12"/>
      <dgm:spPr/>
      <dgm:t>
        <a:bodyPr/>
        <a:lstStyle/>
        <a:p>
          <a:endParaRPr lang="en-GB"/>
        </a:p>
      </dgm:t>
    </dgm:pt>
    <dgm:pt modelId="{254E553D-EB08-4893-ADB2-5530177FF71E}" type="pres">
      <dgm:prSet presAssocID="{E9A33038-2FA8-49F5-9F44-B2EE8B713CC2}" presName="node" presStyleLbl="node1" presStyleIdx="7" presStyleCnt="13">
        <dgm:presLayoutVars>
          <dgm:bulletEnabled val="1"/>
        </dgm:presLayoutVars>
      </dgm:prSet>
      <dgm:spPr/>
      <dgm:t>
        <a:bodyPr/>
        <a:lstStyle/>
        <a:p>
          <a:endParaRPr lang="en-GB"/>
        </a:p>
      </dgm:t>
    </dgm:pt>
    <dgm:pt modelId="{0194D014-AF7C-408D-B6EF-934C57180C26}" type="pres">
      <dgm:prSet presAssocID="{8CF866CA-0491-42A2-9E91-4F75A359E98D}" presName="sibTrans" presStyleLbl="sibTrans2D1" presStyleIdx="7" presStyleCnt="12"/>
      <dgm:spPr/>
      <dgm:t>
        <a:bodyPr/>
        <a:lstStyle/>
        <a:p>
          <a:endParaRPr lang="en-GB"/>
        </a:p>
      </dgm:t>
    </dgm:pt>
    <dgm:pt modelId="{9D41EA6A-82CD-414F-9DA3-59E8F06E30E1}" type="pres">
      <dgm:prSet presAssocID="{8CF866CA-0491-42A2-9E91-4F75A359E98D}" presName="connectorText" presStyleLbl="sibTrans2D1" presStyleIdx="7" presStyleCnt="12"/>
      <dgm:spPr/>
      <dgm:t>
        <a:bodyPr/>
        <a:lstStyle/>
        <a:p>
          <a:endParaRPr lang="en-GB"/>
        </a:p>
      </dgm:t>
    </dgm:pt>
    <dgm:pt modelId="{6E719F8A-BDEF-455D-9794-709293F01BF5}" type="pres">
      <dgm:prSet presAssocID="{A61B0740-2316-4A57-8049-01B410424870}" presName="node" presStyleLbl="node1" presStyleIdx="8" presStyleCnt="13">
        <dgm:presLayoutVars>
          <dgm:bulletEnabled val="1"/>
        </dgm:presLayoutVars>
      </dgm:prSet>
      <dgm:spPr/>
      <dgm:t>
        <a:bodyPr/>
        <a:lstStyle/>
        <a:p>
          <a:endParaRPr lang="en-GB"/>
        </a:p>
      </dgm:t>
    </dgm:pt>
    <dgm:pt modelId="{919B07C8-8795-402A-B1BD-4DBEBB233A24}" type="pres">
      <dgm:prSet presAssocID="{5F1CE4B8-643D-4001-A2E9-7D2A9F53DFAD}" presName="sibTrans" presStyleLbl="sibTrans2D1" presStyleIdx="8" presStyleCnt="12"/>
      <dgm:spPr/>
      <dgm:t>
        <a:bodyPr/>
        <a:lstStyle/>
        <a:p>
          <a:endParaRPr lang="en-GB"/>
        </a:p>
      </dgm:t>
    </dgm:pt>
    <dgm:pt modelId="{5772FFE6-007C-4A44-B3DA-D85F7A8755B7}" type="pres">
      <dgm:prSet presAssocID="{5F1CE4B8-643D-4001-A2E9-7D2A9F53DFAD}" presName="connectorText" presStyleLbl="sibTrans2D1" presStyleIdx="8" presStyleCnt="12"/>
      <dgm:spPr/>
      <dgm:t>
        <a:bodyPr/>
        <a:lstStyle/>
        <a:p>
          <a:endParaRPr lang="en-GB"/>
        </a:p>
      </dgm:t>
    </dgm:pt>
    <dgm:pt modelId="{26DC593E-7EAE-4AB5-A742-60FCB426AC2A}" type="pres">
      <dgm:prSet presAssocID="{45D266B6-C346-49E5-8C69-7AE8D3C5FD89}" presName="node" presStyleLbl="node1" presStyleIdx="9" presStyleCnt="13">
        <dgm:presLayoutVars>
          <dgm:bulletEnabled val="1"/>
        </dgm:presLayoutVars>
      </dgm:prSet>
      <dgm:spPr/>
      <dgm:t>
        <a:bodyPr/>
        <a:lstStyle/>
        <a:p>
          <a:endParaRPr lang="en-GB"/>
        </a:p>
      </dgm:t>
    </dgm:pt>
    <dgm:pt modelId="{31151C02-EA2C-447D-9ED3-1F377F26C339}" type="pres">
      <dgm:prSet presAssocID="{B0C91602-D4A1-4C7A-A72C-7E2126DFFFDE}" presName="sibTrans" presStyleLbl="sibTrans2D1" presStyleIdx="9" presStyleCnt="12"/>
      <dgm:spPr/>
      <dgm:t>
        <a:bodyPr/>
        <a:lstStyle/>
        <a:p>
          <a:endParaRPr lang="en-GB"/>
        </a:p>
      </dgm:t>
    </dgm:pt>
    <dgm:pt modelId="{C96CD3A1-5C38-46C3-A766-83C2BE413578}" type="pres">
      <dgm:prSet presAssocID="{B0C91602-D4A1-4C7A-A72C-7E2126DFFFDE}" presName="connectorText" presStyleLbl="sibTrans2D1" presStyleIdx="9" presStyleCnt="12"/>
      <dgm:spPr/>
      <dgm:t>
        <a:bodyPr/>
        <a:lstStyle/>
        <a:p>
          <a:endParaRPr lang="en-GB"/>
        </a:p>
      </dgm:t>
    </dgm:pt>
    <dgm:pt modelId="{995FCC3D-BEED-4C1F-BBFF-2D1586164E44}" type="pres">
      <dgm:prSet presAssocID="{A9CBD2DE-1C67-408F-9255-12AB0E939A3D}" presName="node" presStyleLbl="node1" presStyleIdx="10" presStyleCnt="13">
        <dgm:presLayoutVars>
          <dgm:bulletEnabled val="1"/>
        </dgm:presLayoutVars>
      </dgm:prSet>
      <dgm:spPr/>
      <dgm:t>
        <a:bodyPr/>
        <a:lstStyle/>
        <a:p>
          <a:endParaRPr lang="en-GB"/>
        </a:p>
      </dgm:t>
    </dgm:pt>
    <dgm:pt modelId="{5CCBFCD0-7B16-4AFF-9CF3-6E1ABE006EAD}" type="pres">
      <dgm:prSet presAssocID="{41F52677-0678-4714-A412-D69114B8AA60}" presName="sibTrans" presStyleLbl="sibTrans2D1" presStyleIdx="10" presStyleCnt="12"/>
      <dgm:spPr/>
      <dgm:t>
        <a:bodyPr/>
        <a:lstStyle/>
        <a:p>
          <a:endParaRPr lang="en-GB"/>
        </a:p>
      </dgm:t>
    </dgm:pt>
    <dgm:pt modelId="{74CD88AC-E9D5-4F70-9D6C-5EE8E3956AD8}" type="pres">
      <dgm:prSet presAssocID="{41F52677-0678-4714-A412-D69114B8AA60}" presName="connectorText" presStyleLbl="sibTrans2D1" presStyleIdx="10" presStyleCnt="12"/>
      <dgm:spPr/>
      <dgm:t>
        <a:bodyPr/>
        <a:lstStyle/>
        <a:p>
          <a:endParaRPr lang="en-GB"/>
        </a:p>
      </dgm:t>
    </dgm:pt>
    <dgm:pt modelId="{EC3B4B8B-C6DB-4E6A-AA48-02B553EBC614}" type="pres">
      <dgm:prSet presAssocID="{D505AD55-73B7-4DE1-85FD-B00814326042}" presName="node" presStyleLbl="node1" presStyleIdx="11" presStyleCnt="13">
        <dgm:presLayoutVars>
          <dgm:bulletEnabled val="1"/>
        </dgm:presLayoutVars>
      </dgm:prSet>
      <dgm:spPr/>
      <dgm:t>
        <a:bodyPr/>
        <a:lstStyle/>
        <a:p>
          <a:endParaRPr lang="en-GB"/>
        </a:p>
      </dgm:t>
    </dgm:pt>
    <dgm:pt modelId="{4EF1907C-65AB-4AF8-9B7C-14FCA56D7A6C}" type="pres">
      <dgm:prSet presAssocID="{397C4441-52F6-4256-A460-32BE952DC14B}" presName="sibTrans" presStyleLbl="sibTrans2D1" presStyleIdx="11" presStyleCnt="12"/>
      <dgm:spPr/>
      <dgm:t>
        <a:bodyPr/>
        <a:lstStyle/>
        <a:p>
          <a:endParaRPr lang="en-GB"/>
        </a:p>
      </dgm:t>
    </dgm:pt>
    <dgm:pt modelId="{0F13091E-6CD8-40E2-A972-9AB50FDF0317}" type="pres">
      <dgm:prSet presAssocID="{397C4441-52F6-4256-A460-32BE952DC14B}" presName="connectorText" presStyleLbl="sibTrans2D1" presStyleIdx="11" presStyleCnt="12"/>
      <dgm:spPr/>
      <dgm:t>
        <a:bodyPr/>
        <a:lstStyle/>
        <a:p>
          <a:endParaRPr lang="en-GB"/>
        </a:p>
      </dgm:t>
    </dgm:pt>
    <dgm:pt modelId="{62AE9E38-08CA-4DCF-B059-CA9B3FC62CFC}" type="pres">
      <dgm:prSet presAssocID="{FBBE7D4E-EFBD-45AA-BF99-17F44BADCBD8}" presName="node" presStyleLbl="node1" presStyleIdx="12" presStyleCnt="13">
        <dgm:presLayoutVars>
          <dgm:bulletEnabled val="1"/>
        </dgm:presLayoutVars>
      </dgm:prSet>
      <dgm:spPr/>
      <dgm:t>
        <a:bodyPr/>
        <a:lstStyle/>
        <a:p>
          <a:endParaRPr lang="en-GB"/>
        </a:p>
      </dgm:t>
    </dgm:pt>
  </dgm:ptLst>
  <dgm:cxnLst>
    <dgm:cxn modelId="{92BFEBD4-2270-41C2-87B5-B5B237CE0F8C}" srcId="{8F0A07F3-0D13-4298-B6BF-81585C9E33C1}" destId="{54B3A296-5CCE-4EFF-83C7-3D633C4132F1}" srcOrd="3" destOrd="0" parTransId="{CF7161F3-0FEE-47BA-99AC-036E500DB13A}" sibTransId="{391E5096-E2AF-4950-A733-45626875A5A1}"/>
    <dgm:cxn modelId="{57873022-DCF3-4F76-92DB-C2F8F305CD97}" srcId="{8F0A07F3-0D13-4298-B6BF-81585C9E33C1}" destId="{33077267-76C3-4E88-A8C0-830880A1432F}" srcOrd="6" destOrd="0" parTransId="{003FAEE5-0696-4B0E-976F-8CF599E3FAD7}" sibTransId="{BA39785A-0A06-4BF8-B23D-A571B0D621FA}"/>
    <dgm:cxn modelId="{61EC2DB7-996B-42C2-A9E3-7DDC9157462C}" type="presOf" srcId="{A0021D45-5516-4B64-A1CB-4691230FE3BD}" destId="{2A6EDE7C-5BC7-48ED-B02E-0C46FE286488}" srcOrd="0" destOrd="0" presId="urn:microsoft.com/office/officeart/2005/8/layout/process1"/>
    <dgm:cxn modelId="{88764759-9DA7-46EF-B8A1-FC124393F472}" srcId="{8F0A07F3-0D13-4298-B6BF-81585C9E33C1}" destId="{404E5BE5-9D8E-42AE-8FB4-5DFFE41AFA97}" srcOrd="4" destOrd="0" parTransId="{177E330D-2A36-4A51-BE49-F971854A04AD}" sibTransId="{459BA8D6-B715-4F0B-89E4-F53890A59EC8}"/>
    <dgm:cxn modelId="{2CA2BEDB-D472-4053-ABE9-8351FED5ECF8}" srcId="{8F0A07F3-0D13-4298-B6BF-81585C9E33C1}" destId="{45D266B6-C346-49E5-8C69-7AE8D3C5FD89}" srcOrd="9" destOrd="0" parTransId="{566CE921-1726-48D0-92D2-88E9EF243466}" sibTransId="{B0C91602-D4A1-4C7A-A72C-7E2126DFFFDE}"/>
    <dgm:cxn modelId="{176B12FB-99C0-4CE4-B1DD-9744826E10D4}" type="presOf" srcId="{38460697-1114-482D-8E22-87C70A9D7FBE}" destId="{3729F406-2434-4BE5-A91E-0645F4CE7352}" srcOrd="1" destOrd="0" presId="urn:microsoft.com/office/officeart/2005/8/layout/process1"/>
    <dgm:cxn modelId="{FA75FF0F-8A21-46E5-935C-C748FE7ADE62}" type="presOf" srcId="{459BA8D6-B715-4F0B-89E4-F53890A59EC8}" destId="{6E92F9DF-DB96-43A1-9ACE-75717C3236F5}" srcOrd="0" destOrd="0" presId="urn:microsoft.com/office/officeart/2005/8/layout/process1"/>
    <dgm:cxn modelId="{56E8DAAF-76CD-472B-9C71-C740F09BC95C}" type="presOf" srcId="{459BA8D6-B715-4F0B-89E4-F53890A59EC8}" destId="{5C4C4336-653F-4104-B3AA-BEA657B84847}" srcOrd="1" destOrd="0" presId="urn:microsoft.com/office/officeart/2005/8/layout/process1"/>
    <dgm:cxn modelId="{0626F0BA-981A-4EEB-BFDC-9AAFC933FB39}" srcId="{8F0A07F3-0D13-4298-B6BF-81585C9E33C1}" destId="{76EB7DA7-F460-4B42-BECE-F0F6CBD8D8BD}" srcOrd="5" destOrd="0" parTransId="{3D53D3AA-B44A-4F90-8D35-826985A6F716}" sibTransId="{8E22EBC6-290C-48CE-A09E-9F5A4F42EE06}"/>
    <dgm:cxn modelId="{36B94159-304B-4E36-9819-58CA8F9F0E83}" type="presOf" srcId="{E9A33038-2FA8-49F5-9F44-B2EE8B713CC2}" destId="{254E553D-EB08-4893-ADB2-5530177FF71E}" srcOrd="0" destOrd="0" presId="urn:microsoft.com/office/officeart/2005/8/layout/process1"/>
    <dgm:cxn modelId="{7A2EEF51-36ED-46A3-B7EC-BB42FE1B487C}" type="presOf" srcId="{A61B0740-2316-4A57-8049-01B410424870}" destId="{6E719F8A-BDEF-455D-9794-709293F01BF5}" srcOrd="0" destOrd="0" presId="urn:microsoft.com/office/officeart/2005/8/layout/process1"/>
    <dgm:cxn modelId="{AA35ED15-B5AB-41CC-B7E3-042D694C7E82}" type="presOf" srcId="{FBBE7D4E-EFBD-45AA-BF99-17F44BADCBD8}" destId="{62AE9E38-08CA-4DCF-B059-CA9B3FC62CFC}" srcOrd="0" destOrd="0" presId="urn:microsoft.com/office/officeart/2005/8/layout/process1"/>
    <dgm:cxn modelId="{23081271-2839-4E68-80B5-547F193349C4}" srcId="{8F0A07F3-0D13-4298-B6BF-81585C9E33C1}" destId="{98D8053A-7966-43C4-9E07-F009EC239104}" srcOrd="0" destOrd="0" parTransId="{7C1C274C-E969-46C1-8343-B0CB1DADBF48}" sibTransId="{A0021D45-5516-4B64-A1CB-4691230FE3BD}"/>
    <dgm:cxn modelId="{893F2DEC-DBC4-4A4D-AB6B-7F69C108DA9D}" type="presOf" srcId="{A9323E9E-96F7-4358-B24F-3DAB195B2D2C}" destId="{3C57B616-C212-4238-ABE1-E32DE277E2DE}" srcOrd="0" destOrd="0" presId="urn:microsoft.com/office/officeart/2005/8/layout/process1"/>
    <dgm:cxn modelId="{E406368E-211C-4DB9-8EB6-0B1182968604}" type="presOf" srcId="{BA39785A-0A06-4BF8-B23D-A571B0D621FA}" destId="{AADE6B94-684C-4FE1-AC28-A3793D833629}" srcOrd="0" destOrd="0" presId="urn:microsoft.com/office/officeart/2005/8/layout/process1"/>
    <dgm:cxn modelId="{9D2571F7-812D-4F0B-ABC5-58B37D9D1576}" srcId="{8F0A07F3-0D13-4298-B6BF-81585C9E33C1}" destId="{FBBE7D4E-EFBD-45AA-BF99-17F44BADCBD8}" srcOrd="12" destOrd="0" parTransId="{2C7A32D0-81EE-4B4D-8525-4F5F716BC125}" sibTransId="{0F5605D4-21E5-4BE4-93AA-42F91B167234}"/>
    <dgm:cxn modelId="{1FC4DDDA-1C8B-4CAF-A125-908604F0FBDB}" type="presOf" srcId="{391E5096-E2AF-4950-A733-45626875A5A1}" destId="{BF05631D-9525-4BE9-9628-CB16D36FC9AB}" srcOrd="0" destOrd="0" presId="urn:microsoft.com/office/officeart/2005/8/layout/process1"/>
    <dgm:cxn modelId="{3AD72BE5-518D-4531-A736-96E526363CF2}" type="presOf" srcId="{A9CBD2DE-1C67-408F-9255-12AB0E939A3D}" destId="{995FCC3D-BEED-4C1F-BBFF-2D1586164E44}" srcOrd="0" destOrd="0" presId="urn:microsoft.com/office/officeart/2005/8/layout/process1"/>
    <dgm:cxn modelId="{116B765C-6B43-4DAB-909A-A2DEED908CEC}" srcId="{8F0A07F3-0D13-4298-B6BF-81585C9E33C1}" destId="{A9323E9E-96F7-4358-B24F-3DAB195B2D2C}" srcOrd="2" destOrd="0" parTransId="{5D5FA954-37A6-47D4-8025-CDC9C4AAE9DF}" sibTransId="{38460697-1114-482D-8E22-87C70A9D7FBE}"/>
    <dgm:cxn modelId="{55C79623-BC53-4A0E-974E-79C18613615D}" type="presOf" srcId="{44DA185B-5236-4ED3-AF56-7D05908B19F2}" destId="{751E63FD-BE59-40A7-B039-0AC5D7042D47}" srcOrd="0" destOrd="0" presId="urn:microsoft.com/office/officeart/2005/8/layout/process1"/>
    <dgm:cxn modelId="{0B37E4E0-A5C9-4A45-B374-29A72730C17D}" type="presOf" srcId="{404E5BE5-9D8E-42AE-8FB4-5DFFE41AFA97}" destId="{738958F4-C251-492E-8311-F2AA80766A36}" srcOrd="0" destOrd="0" presId="urn:microsoft.com/office/officeart/2005/8/layout/process1"/>
    <dgm:cxn modelId="{A665EFBF-4AB8-48B7-813E-A9FA41D96120}" type="presOf" srcId="{98D8053A-7966-43C4-9E07-F009EC239104}" destId="{025EE25E-D7CB-4749-A055-4E3A0CC6BFA0}" srcOrd="0" destOrd="0" presId="urn:microsoft.com/office/officeart/2005/8/layout/process1"/>
    <dgm:cxn modelId="{40736765-3FA7-4517-972B-41FC556B0888}" type="presOf" srcId="{397C4441-52F6-4256-A460-32BE952DC14B}" destId="{0F13091E-6CD8-40E2-A972-9AB50FDF0317}" srcOrd="1" destOrd="0" presId="urn:microsoft.com/office/officeart/2005/8/layout/process1"/>
    <dgm:cxn modelId="{E82AAF42-6A45-4D10-94EB-BD8177F38DD9}" type="presOf" srcId="{5F1CE4B8-643D-4001-A2E9-7D2A9F53DFAD}" destId="{5772FFE6-007C-4A44-B3DA-D85F7A8755B7}" srcOrd="1" destOrd="0" presId="urn:microsoft.com/office/officeart/2005/8/layout/process1"/>
    <dgm:cxn modelId="{77FC76B9-598D-4B43-8B7A-CB8FA5934E55}" type="presOf" srcId="{33077267-76C3-4E88-A8C0-830880A1432F}" destId="{8E6618A9-F94C-44B6-8682-1A5B31B191C3}" srcOrd="0" destOrd="0" presId="urn:microsoft.com/office/officeart/2005/8/layout/process1"/>
    <dgm:cxn modelId="{320E598A-5F16-4EFF-82F9-F55468BEDF7A}" type="presOf" srcId="{5F1CE4B8-643D-4001-A2E9-7D2A9F53DFAD}" destId="{919B07C8-8795-402A-B1BD-4DBEBB233A24}" srcOrd="0" destOrd="0" presId="urn:microsoft.com/office/officeart/2005/8/layout/process1"/>
    <dgm:cxn modelId="{ECA1E405-D5F0-4099-B210-05F732921C66}" type="presOf" srcId="{391E5096-E2AF-4950-A733-45626875A5A1}" destId="{E440BDB4-A019-4C14-93F3-1B369EFBC70E}" srcOrd="1" destOrd="0" presId="urn:microsoft.com/office/officeart/2005/8/layout/process1"/>
    <dgm:cxn modelId="{BD6FF208-D0A1-41C8-8C80-CA4C73A67A61}" srcId="{8F0A07F3-0D13-4298-B6BF-81585C9E33C1}" destId="{D505AD55-73B7-4DE1-85FD-B00814326042}" srcOrd="11" destOrd="0" parTransId="{ABD5CE32-F738-4A4D-93F8-2638D2CD7D60}" sibTransId="{397C4441-52F6-4256-A460-32BE952DC14B}"/>
    <dgm:cxn modelId="{E6F718E1-D63C-4882-A803-2DC26BA41241}" type="presOf" srcId="{D505AD55-73B7-4DE1-85FD-B00814326042}" destId="{EC3B4B8B-C6DB-4E6A-AA48-02B553EBC614}" srcOrd="0" destOrd="0" presId="urn:microsoft.com/office/officeart/2005/8/layout/process1"/>
    <dgm:cxn modelId="{F6460864-DE55-41C3-BE6B-A50025D36A82}" type="presOf" srcId="{BA39785A-0A06-4BF8-B23D-A571B0D621FA}" destId="{E3A12B59-BC54-4D1C-8464-44995591069B}" srcOrd="1" destOrd="0" presId="urn:microsoft.com/office/officeart/2005/8/layout/process1"/>
    <dgm:cxn modelId="{8A588E5D-090D-4C7E-A879-7AC68B9E1C30}" type="presOf" srcId="{397C4441-52F6-4256-A460-32BE952DC14B}" destId="{4EF1907C-65AB-4AF8-9B7C-14FCA56D7A6C}" srcOrd="0" destOrd="0" presId="urn:microsoft.com/office/officeart/2005/8/layout/process1"/>
    <dgm:cxn modelId="{89CA74B7-C9AD-4CE3-9B54-70D2F4195ADA}" type="presOf" srcId="{8E22EBC6-290C-48CE-A09E-9F5A4F42EE06}" destId="{3ECCA8AE-B382-4AE1-BBFE-08CDB8A8C812}" srcOrd="1" destOrd="0" presId="urn:microsoft.com/office/officeart/2005/8/layout/process1"/>
    <dgm:cxn modelId="{7F0A6B7D-D380-4CC8-9017-A01944F680B1}" type="presOf" srcId="{41F52677-0678-4714-A412-D69114B8AA60}" destId="{74CD88AC-E9D5-4F70-9D6C-5EE8E3956AD8}" srcOrd="1" destOrd="0" presId="urn:microsoft.com/office/officeart/2005/8/layout/process1"/>
    <dgm:cxn modelId="{DE44FEB2-B75E-4C46-AD3F-1255C0D71C19}" type="presOf" srcId="{A0021D45-5516-4B64-A1CB-4691230FE3BD}" destId="{A08EBBE2-6B96-4205-8BA6-827EE75FEBAE}" srcOrd="1" destOrd="0" presId="urn:microsoft.com/office/officeart/2005/8/layout/process1"/>
    <dgm:cxn modelId="{9684AD3F-5D69-4895-B873-63D895E65FB9}" type="presOf" srcId="{45D266B6-C346-49E5-8C69-7AE8D3C5FD89}" destId="{26DC593E-7EAE-4AB5-A742-60FCB426AC2A}" srcOrd="0" destOrd="0" presId="urn:microsoft.com/office/officeart/2005/8/layout/process1"/>
    <dgm:cxn modelId="{C07EB548-2784-4F4E-A73A-8B306D1F5CBC}" srcId="{8F0A07F3-0D13-4298-B6BF-81585C9E33C1}" destId="{E9A33038-2FA8-49F5-9F44-B2EE8B713CC2}" srcOrd="7" destOrd="0" parTransId="{A7CE4D02-B7B1-4FC7-A037-BFA0D91C65E0}" sibTransId="{8CF866CA-0491-42A2-9E91-4F75A359E98D}"/>
    <dgm:cxn modelId="{BBA7DC00-5123-4836-8401-2419E02B44B7}" type="presOf" srcId="{B0C91602-D4A1-4C7A-A72C-7E2126DFFFDE}" destId="{31151C02-EA2C-447D-9ED3-1F377F26C339}" srcOrd="0" destOrd="0" presId="urn:microsoft.com/office/officeart/2005/8/layout/process1"/>
    <dgm:cxn modelId="{CDD1C7D6-B3F1-4490-A0EF-32927D98CDC0}" type="presOf" srcId="{8CF866CA-0491-42A2-9E91-4F75A359E98D}" destId="{9D41EA6A-82CD-414F-9DA3-59E8F06E30E1}" srcOrd="1" destOrd="0" presId="urn:microsoft.com/office/officeart/2005/8/layout/process1"/>
    <dgm:cxn modelId="{D75DC71A-6AD8-49E4-82E3-AC51F0CF4C3C}" type="presOf" srcId="{8E22EBC6-290C-48CE-A09E-9F5A4F42EE06}" destId="{1B94D4FE-F198-488A-9055-91520A897548}" srcOrd="0" destOrd="0" presId="urn:microsoft.com/office/officeart/2005/8/layout/process1"/>
    <dgm:cxn modelId="{1FA5E498-033C-4129-ADD0-B5D121B8D293}" type="presOf" srcId="{B0C91602-D4A1-4C7A-A72C-7E2126DFFFDE}" destId="{C96CD3A1-5C38-46C3-A766-83C2BE413578}" srcOrd="1" destOrd="0" presId="urn:microsoft.com/office/officeart/2005/8/layout/process1"/>
    <dgm:cxn modelId="{67ABE67B-1F71-4EC7-BD4D-C6D8F48B008A}" srcId="{8F0A07F3-0D13-4298-B6BF-81585C9E33C1}" destId="{A9CBD2DE-1C67-408F-9255-12AB0E939A3D}" srcOrd="10" destOrd="0" parTransId="{53BB9574-3632-456B-8C0A-1EFC7E52EEF4}" sibTransId="{41F52677-0678-4714-A412-D69114B8AA60}"/>
    <dgm:cxn modelId="{1085A48D-B032-46C5-8ADA-642318E67A8A}" type="presOf" srcId="{54B3A296-5CCE-4EFF-83C7-3D633C4132F1}" destId="{6716BFD3-D519-477A-AA30-14DF683AD6B0}" srcOrd="0" destOrd="0" presId="urn:microsoft.com/office/officeart/2005/8/layout/process1"/>
    <dgm:cxn modelId="{64789E21-DBE0-495D-8415-47DCF8B91D48}" type="presOf" srcId="{41F52677-0678-4714-A412-D69114B8AA60}" destId="{5CCBFCD0-7B16-4AFF-9CF3-6E1ABE006EAD}" srcOrd="0" destOrd="0" presId="urn:microsoft.com/office/officeart/2005/8/layout/process1"/>
    <dgm:cxn modelId="{570AFC1E-87B3-4BA7-BE74-930F2E444CC1}" type="presOf" srcId="{8CF866CA-0491-42A2-9E91-4F75A359E98D}" destId="{0194D014-AF7C-408D-B6EF-934C57180C26}" srcOrd="0" destOrd="0" presId="urn:microsoft.com/office/officeart/2005/8/layout/process1"/>
    <dgm:cxn modelId="{039A92A2-3947-4932-8D5E-6477836E54A9}" srcId="{8F0A07F3-0D13-4298-B6BF-81585C9E33C1}" destId="{A61B0740-2316-4A57-8049-01B410424870}" srcOrd="8" destOrd="0" parTransId="{F9776E95-84DE-479B-9457-A171498D4FAE}" sibTransId="{5F1CE4B8-643D-4001-A2E9-7D2A9F53DFAD}"/>
    <dgm:cxn modelId="{EFC98679-D3D0-49E7-84E2-6C7815FA3A96}" type="presOf" srcId="{76EB7DA7-F460-4B42-BECE-F0F6CBD8D8BD}" destId="{130F0CAD-6112-4F51-A0F3-01D4A31965EF}" srcOrd="0" destOrd="0" presId="urn:microsoft.com/office/officeart/2005/8/layout/process1"/>
    <dgm:cxn modelId="{CA214DC0-0D87-481D-AEF4-60DDD022D10B}" type="presOf" srcId="{38460697-1114-482D-8E22-87C70A9D7FBE}" destId="{AACBC129-615B-4901-9F58-25DFF1F6D2AB}" srcOrd="0" destOrd="0" presId="urn:microsoft.com/office/officeart/2005/8/layout/process1"/>
    <dgm:cxn modelId="{0760C5A1-70E4-4BC8-B469-CD0F77492155}" type="presOf" srcId="{E0F4DE3F-7E42-450B-A7EC-86CBD8978F1F}" destId="{7987B2EA-BA0A-4726-9C03-AC16EB7FA2FA}" srcOrd="0" destOrd="0" presId="urn:microsoft.com/office/officeart/2005/8/layout/process1"/>
    <dgm:cxn modelId="{BD6D0ABC-BD51-4CBB-96E2-BBC2EDE28A2E}" type="presOf" srcId="{44DA185B-5236-4ED3-AF56-7D05908B19F2}" destId="{268F0CE9-32DE-4EE9-830C-180E098599B6}" srcOrd="1" destOrd="0" presId="urn:microsoft.com/office/officeart/2005/8/layout/process1"/>
    <dgm:cxn modelId="{A45F2EF6-F203-437A-9CB6-42C85C5CF31A}" srcId="{8F0A07F3-0D13-4298-B6BF-81585C9E33C1}" destId="{E0F4DE3F-7E42-450B-A7EC-86CBD8978F1F}" srcOrd="1" destOrd="0" parTransId="{8229203D-F9EB-42BE-BF9E-88C0C1692462}" sibTransId="{44DA185B-5236-4ED3-AF56-7D05908B19F2}"/>
    <dgm:cxn modelId="{06F5C25F-FF8C-4C66-8255-54C2BE51E64C}" type="presOf" srcId="{8F0A07F3-0D13-4298-B6BF-81585C9E33C1}" destId="{F628A784-C2E0-4BAD-B12E-BD6D108561C4}" srcOrd="0" destOrd="0" presId="urn:microsoft.com/office/officeart/2005/8/layout/process1"/>
    <dgm:cxn modelId="{E0B11592-A205-488A-9092-DDE133CEE56A}" type="presParOf" srcId="{F628A784-C2E0-4BAD-B12E-BD6D108561C4}" destId="{025EE25E-D7CB-4749-A055-4E3A0CC6BFA0}" srcOrd="0" destOrd="0" presId="urn:microsoft.com/office/officeart/2005/8/layout/process1"/>
    <dgm:cxn modelId="{71F54BD8-F535-48AE-9FE9-7EB5DC2ED6EF}" type="presParOf" srcId="{F628A784-C2E0-4BAD-B12E-BD6D108561C4}" destId="{2A6EDE7C-5BC7-48ED-B02E-0C46FE286488}" srcOrd="1" destOrd="0" presId="urn:microsoft.com/office/officeart/2005/8/layout/process1"/>
    <dgm:cxn modelId="{528B53D1-7749-4F4D-BC0D-81F246957D0C}" type="presParOf" srcId="{2A6EDE7C-5BC7-48ED-B02E-0C46FE286488}" destId="{A08EBBE2-6B96-4205-8BA6-827EE75FEBAE}" srcOrd="0" destOrd="0" presId="urn:microsoft.com/office/officeart/2005/8/layout/process1"/>
    <dgm:cxn modelId="{5C954BA2-CC58-4ECE-90FF-AD1FFF169395}" type="presParOf" srcId="{F628A784-C2E0-4BAD-B12E-BD6D108561C4}" destId="{7987B2EA-BA0A-4726-9C03-AC16EB7FA2FA}" srcOrd="2" destOrd="0" presId="urn:microsoft.com/office/officeart/2005/8/layout/process1"/>
    <dgm:cxn modelId="{84199186-3F9A-4B47-83FF-9CC44231513B}" type="presParOf" srcId="{F628A784-C2E0-4BAD-B12E-BD6D108561C4}" destId="{751E63FD-BE59-40A7-B039-0AC5D7042D47}" srcOrd="3" destOrd="0" presId="urn:microsoft.com/office/officeart/2005/8/layout/process1"/>
    <dgm:cxn modelId="{26A8299F-0CD7-4FCD-AA6F-18BBE60A63AA}" type="presParOf" srcId="{751E63FD-BE59-40A7-B039-0AC5D7042D47}" destId="{268F0CE9-32DE-4EE9-830C-180E098599B6}" srcOrd="0" destOrd="0" presId="urn:microsoft.com/office/officeart/2005/8/layout/process1"/>
    <dgm:cxn modelId="{D5EE4D7B-68F7-4656-BD49-19298C59FAF9}" type="presParOf" srcId="{F628A784-C2E0-4BAD-B12E-BD6D108561C4}" destId="{3C57B616-C212-4238-ABE1-E32DE277E2DE}" srcOrd="4" destOrd="0" presId="urn:microsoft.com/office/officeart/2005/8/layout/process1"/>
    <dgm:cxn modelId="{E8CF8AC0-F02B-4F7A-9469-874561C67911}" type="presParOf" srcId="{F628A784-C2E0-4BAD-B12E-BD6D108561C4}" destId="{AACBC129-615B-4901-9F58-25DFF1F6D2AB}" srcOrd="5" destOrd="0" presId="urn:microsoft.com/office/officeart/2005/8/layout/process1"/>
    <dgm:cxn modelId="{1FF1294F-C615-4D9C-BED9-508B762A993E}" type="presParOf" srcId="{AACBC129-615B-4901-9F58-25DFF1F6D2AB}" destId="{3729F406-2434-4BE5-A91E-0645F4CE7352}" srcOrd="0" destOrd="0" presId="urn:microsoft.com/office/officeart/2005/8/layout/process1"/>
    <dgm:cxn modelId="{D2B0578A-9BC5-401F-94A9-17E296FC617B}" type="presParOf" srcId="{F628A784-C2E0-4BAD-B12E-BD6D108561C4}" destId="{6716BFD3-D519-477A-AA30-14DF683AD6B0}" srcOrd="6" destOrd="0" presId="urn:microsoft.com/office/officeart/2005/8/layout/process1"/>
    <dgm:cxn modelId="{273F552A-7A91-4B7C-8CA3-4FEDD443267D}" type="presParOf" srcId="{F628A784-C2E0-4BAD-B12E-BD6D108561C4}" destId="{BF05631D-9525-4BE9-9628-CB16D36FC9AB}" srcOrd="7" destOrd="0" presId="urn:microsoft.com/office/officeart/2005/8/layout/process1"/>
    <dgm:cxn modelId="{CB83BB68-F31A-40A0-A909-0464148E6FD5}" type="presParOf" srcId="{BF05631D-9525-4BE9-9628-CB16D36FC9AB}" destId="{E440BDB4-A019-4C14-93F3-1B369EFBC70E}" srcOrd="0" destOrd="0" presId="urn:microsoft.com/office/officeart/2005/8/layout/process1"/>
    <dgm:cxn modelId="{9973CD4B-BF01-4A87-87D9-D34AD7F4489A}" type="presParOf" srcId="{F628A784-C2E0-4BAD-B12E-BD6D108561C4}" destId="{738958F4-C251-492E-8311-F2AA80766A36}" srcOrd="8" destOrd="0" presId="urn:microsoft.com/office/officeart/2005/8/layout/process1"/>
    <dgm:cxn modelId="{824744B6-8FE6-4BC7-A11C-23412C78AB3B}" type="presParOf" srcId="{F628A784-C2E0-4BAD-B12E-BD6D108561C4}" destId="{6E92F9DF-DB96-43A1-9ACE-75717C3236F5}" srcOrd="9" destOrd="0" presId="urn:microsoft.com/office/officeart/2005/8/layout/process1"/>
    <dgm:cxn modelId="{66B0C3FF-84A3-402A-AE94-68FA8EDAF163}" type="presParOf" srcId="{6E92F9DF-DB96-43A1-9ACE-75717C3236F5}" destId="{5C4C4336-653F-4104-B3AA-BEA657B84847}" srcOrd="0" destOrd="0" presId="urn:microsoft.com/office/officeart/2005/8/layout/process1"/>
    <dgm:cxn modelId="{2B856B64-CCD4-4086-9EBB-B0DC9120802C}" type="presParOf" srcId="{F628A784-C2E0-4BAD-B12E-BD6D108561C4}" destId="{130F0CAD-6112-4F51-A0F3-01D4A31965EF}" srcOrd="10" destOrd="0" presId="urn:microsoft.com/office/officeart/2005/8/layout/process1"/>
    <dgm:cxn modelId="{DF8A5B6E-DAB5-4D3F-BF87-FEBC20FD3BC4}" type="presParOf" srcId="{F628A784-C2E0-4BAD-B12E-BD6D108561C4}" destId="{1B94D4FE-F198-488A-9055-91520A897548}" srcOrd="11" destOrd="0" presId="urn:microsoft.com/office/officeart/2005/8/layout/process1"/>
    <dgm:cxn modelId="{1555CE7D-3B06-4950-B589-000408A184B4}" type="presParOf" srcId="{1B94D4FE-F198-488A-9055-91520A897548}" destId="{3ECCA8AE-B382-4AE1-BBFE-08CDB8A8C812}" srcOrd="0" destOrd="0" presId="urn:microsoft.com/office/officeart/2005/8/layout/process1"/>
    <dgm:cxn modelId="{302A9F60-E1F9-4C8B-A0D9-1D9129F840A1}" type="presParOf" srcId="{F628A784-C2E0-4BAD-B12E-BD6D108561C4}" destId="{8E6618A9-F94C-44B6-8682-1A5B31B191C3}" srcOrd="12" destOrd="0" presId="urn:microsoft.com/office/officeart/2005/8/layout/process1"/>
    <dgm:cxn modelId="{444608EA-B63E-4584-92DA-9402D4239A6C}" type="presParOf" srcId="{F628A784-C2E0-4BAD-B12E-BD6D108561C4}" destId="{AADE6B94-684C-4FE1-AC28-A3793D833629}" srcOrd="13" destOrd="0" presId="urn:microsoft.com/office/officeart/2005/8/layout/process1"/>
    <dgm:cxn modelId="{65245F7A-1E83-4507-8413-A14BD47B4C3C}" type="presParOf" srcId="{AADE6B94-684C-4FE1-AC28-A3793D833629}" destId="{E3A12B59-BC54-4D1C-8464-44995591069B}" srcOrd="0" destOrd="0" presId="urn:microsoft.com/office/officeart/2005/8/layout/process1"/>
    <dgm:cxn modelId="{25C6B3AD-176B-4CFD-9BDE-CED56BC824E2}" type="presParOf" srcId="{F628A784-C2E0-4BAD-B12E-BD6D108561C4}" destId="{254E553D-EB08-4893-ADB2-5530177FF71E}" srcOrd="14" destOrd="0" presId="urn:microsoft.com/office/officeart/2005/8/layout/process1"/>
    <dgm:cxn modelId="{6C618CB9-C629-4109-B2A3-167339AF7DB6}" type="presParOf" srcId="{F628A784-C2E0-4BAD-B12E-BD6D108561C4}" destId="{0194D014-AF7C-408D-B6EF-934C57180C26}" srcOrd="15" destOrd="0" presId="urn:microsoft.com/office/officeart/2005/8/layout/process1"/>
    <dgm:cxn modelId="{AF661CB4-2CA0-4971-8744-263B5AB35371}" type="presParOf" srcId="{0194D014-AF7C-408D-B6EF-934C57180C26}" destId="{9D41EA6A-82CD-414F-9DA3-59E8F06E30E1}" srcOrd="0" destOrd="0" presId="urn:microsoft.com/office/officeart/2005/8/layout/process1"/>
    <dgm:cxn modelId="{64A37675-0657-4A36-AAA1-59F23A8BADBA}" type="presParOf" srcId="{F628A784-C2E0-4BAD-B12E-BD6D108561C4}" destId="{6E719F8A-BDEF-455D-9794-709293F01BF5}" srcOrd="16" destOrd="0" presId="urn:microsoft.com/office/officeart/2005/8/layout/process1"/>
    <dgm:cxn modelId="{DEF26C99-C1A7-4171-828A-1CDAC5E68A1A}" type="presParOf" srcId="{F628A784-C2E0-4BAD-B12E-BD6D108561C4}" destId="{919B07C8-8795-402A-B1BD-4DBEBB233A24}" srcOrd="17" destOrd="0" presId="urn:microsoft.com/office/officeart/2005/8/layout/process1"/>
    <dgm:cxn modelId="{5101DEAD-7AF4-48D9-869D-3F916FED56C7}" type="presParOf" srcId="{919B07C8-8795-402A-B1BD-4DBEBB233A24}" destId="{5772FFE6-007C-4A44-B3DA-D85F7A8755B7}" srcOrd="0" destOrd="0" presId="urn:microsoft.com/office/officeart/2005/8/layout/process1"/>
    <dgm:cxn modelId="{AA845F3F-41DA-44C1-B211-F218F7FD6758}" type="presParOf" srcId="{F628A784-C2E0-4BAD-B12E-BD6D108561C4}" destId="{26DC593E-7EAE-4AB5-A742-60FCB426AC2A}" srcOrd="18" destOrd="0" presId="urn:microsoft.com/office/officeart/2005/8/layout/process1"/>
    <dgm:cxn modelId="{DCB8B6CF-3E77-4699-97A1-79DF62A455E9}" type="presParOf" srcId="{F628A784-C2E0-4BAD-B12E-BD6D108561C4}" destId="{31151C02-EA2C-447D-9ED3-1F377F26C339}" srcOrd="19" destOrd="0" presId="urn:microsoft.com/office/officeart/2005/8/layout/process1"/>
    <dgm:cxn modelId="{8D3DCE28-3836-4D3B-BD70-0924A02F95EB}" type="presParOf" srcId="{31151C02-EA2C-447D-9ED3-1F377F26C339}" destId="{C96CD3A1-5C38-46C3-A766-83C2BE413578}" srcOrd="0" destOrd="0" presId="urn:microsoft.com/office/officeart/2005/8/layout/process1"/>
    <dgm:cxn modelId="{2B4D784C-890C-4164-951E-3296F1115542}" type="presParOf" srcId="{F628A784-C2E0-4BAD-B12E-BD6D108561C4}" destId="{995FCC3D-BEED-4C1F-BBFF-2D1586164E44}" srcOrd="20" destOrd="0" presId="urn:microsoft.com/office/officeart/2005/8/layout/process1"/>
    <dgm:cxn modelId="{51ECE544-C529-4C39-97F4-DD78E9AF6CF6}" type="presParOf" srcId="{F628A784-C2E0-4BAD-B12E-BD6D108561C4}" destId="{5CCBFCD0-7B16-4AFF-9CF3-6E1ABE006EAD}" srcOrd="21" destOrd="0" presId="urn:microsoft.com/office/officeart/2005/8/layout/process1"/>
    <dgm:cxn modelId="{230F5A3C-9DBE-4A9C-9FD7-0F0273AF38A9}" type="presParOf" srcId="{5CCBFCD0-7B16-4AFF-9CF3-6E1ABE006EAD}" destId="{74CD88AC-E9D5-4F70-9D6C-5EE8E3956AD8}" srcOrd="0" destOrd="0" presId="urn:microsoft.com/office/officeart/2005/8/layout/process1"/>
    <dgm:cxn modelId="{6CF5B686-7D71-43D6-904B-467745C8803E}" type="presParOf" srcId="{F628A784-C2E0-4BAD-B12E-BD6D108561C4}" destId="{EC3B4B8B-C6DB-4E6A-AA48-02B553EBC614}" srcOrd="22" destOrd="0" presId="urn:microsoft.com/office/officeart/2005/8/layout/process1"/>
    <dgm:cxn modelId="{EB012AB7-7CF7-44EC-8E78-29823845E7A3}" type="presParOf" srcId="{F628A784-C2E0-4BAD-B12E-BD6D108561C4}" destId="{4EF1907C-65AB-4AF8-9B7C-14FCA56D7A6C}" srcOrd="23" destOrd="0" presId="urn:microsoft.com/office/officeart/2005/8/layout/process1"/>
    <dgm:cxn modelId="{2844928D-70EE-4C6B-A590-3F399B8688C6}" type="presParOf" srcId="{4EF1907C-65AB-4AF8-9B7C-14FCA56D7A6C}" destId="{0F13091E-6CD8-40E2-A972-9AB50FDF0317}" srcOrd="0" destOrd="0" presId="urn:microsoft.com/office/officeart/2005/8/layout/process1"/>
    <dgm:cxn modelId="{6649A6AA-7DAC-45E5-B090-330F7C864994}" type="presParOf" srcId="{F628A784-C2E0-4BAD-B12E-BD6D108561C4}" destId="{62AE9E38-08CA-4DCF-B059-CA9B3FC62CFC}" srcOrd="2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30EF26-7962-47DC-9C15-9E2CFF61C692}"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0DED94A0-6CB4-4826-8587-9B91AA4A4AE5}">
      <dgm:prSet phldrT="[Text]"/>
      <dgm:spPr/>
      <dgm:t>
        <a:bodyPr/>
        <a:lstStyle/>
        <a:p>
          <a:r>
            <a:rPr lang="en-GB" dirty="0" smtClean="0"/>
            <a:t>Tariffs near zero</a:t>
          </a:r>
          <a:endParaRPr lang="en-GB" dirty="0"/>
        </a:p>
      </dgm:t>
    </dgm:pt>
    <dgm:pt modelId="{B63FF52E-AAB9-4A43-AF3C-1DD7D458E6E6}" type="parTrans" cxnId="{19E5F74A-F957-46D6-884E-644DFC7C76BE}">
      <dgm:prSet/>
      <dgm:spPr/>
      <dgm:t>
        <a:bodyPr/>
        <a:lstStyle/>
        <a:p>
          <a:endParaRPr lang="en-GB"/>
        </a:p>
      </dgm:t>
    </dgm:pt>
    <dgm:pt modelId="{E4B0007E-B687-423E-9BBA-87B61DB2FE17}" type="sibTrans" cxnId="{19E5F74A-F957-46D6-884E-644DFC7C76BE}">
      <dgm:prSet/>
      <dgm:spPr/>
      <dgm:t>
        <a:bodyPr/>
        <a:lstStyle/>
        <a:p>
          <a:endParaRPr lang="en-GB"/>
        </a:p>
      </dgm:t>
    </dgm:pt>
    <dgm:pt modelId="{07AE9218-C009-46EB-932C-FAF95809D3B9}">
      <dgm:prSet/>
      <dgm:spPr/>
      <dgm:t>
        <a:bodyPr/>
        <a:lstStyle/>
        <a:p>
          <a:r>
            <a:rPr lang="en-GB" smtClean="0"/>
            <a:t>ASEAN Trade in Goods Agreement </a:t>
          </a:r>
          <a:endParaRPr lang="en-GB" dirty="0" smtClean="0"/>
        </a:p>
      </dgm:t>
    </dgm:pt>
    <dgm:pt modelId="{0588FD36-2B59-404D-98CD-F14398C8DF67}" type="parTrans" cxnId="{2CA18A87-4F47-4C5F-954C-9C2A65470C7C}">
      <dgm:prSet/>
      <dgm:spPr/>
      <dgm:t>
        <a:bodyPr/>
        <a:lstStyle/>
        <a:p>
          <a:endParaRPr lang="en-GB"/>
        </a:p>
      </dgm:t>
    </dgm:pt>
    <dgm:pt modelId="{82A0062A-5F3D-4B6D-86D7-E00B4BA914AF}" type="sibTrans" cxnId="{2CA18A87-4F47-4C5F-954C-9C2A65470C7C}">
      <dgm:prSet/>
      <dgm:spPr/>
      <dgm:t>
        <a:bodyPr/>
        <a:lstStyle/>
        <a:p>
          <a:endParaRPr lang="en-GB"/>
        </a:p>
      </dgm:t>
    </dgm:pt>
    <dgm:pt modelId="{C2E54062-2315-40FC-84DF-8FF1DB43CF31}">
      <dgm:prSet/>
      <dgm:spPr/>
      <dgm:t>
        <a:bodyPr/>
        <a:lstStyle/>
        <a:p>
          <a:r>
            <a:rPr lang="en-GB" smtClean="0"/>
            <a:t>ASEAN Framework Agreement on Services</a:t>
          </a:r>
          <a:endParaRPr lang="en-GB" dirty="0" smtClean="0"/>
        </a:p>
      </dgm:t>
    </dgm:pt>
    <dgm:pt modelId="{DB830369-61B2-47BA-A79B-B71DF276895A}" type="parTrans" cxnId="{08DBACA6-6488-4301-82F6-8F3184F8A18D}">
      <dgm:prSet/>
      <dgm:spPr/>
      <dgm:t>
        <a:bodyPr/>
        <a:lstStyle/>
        <a:p>
          <a:endParaRPr lang="en-GB"/>
        </a:p>
      </dgm:t>
    </dgm:pt>
    <dgm:pt modelId="{A3D6763D-D58A-45B8-99EA-DDA46AEB0422}" type="sibTrans" cxnId="{08DBACA6-6488-4301-82F6-8F3184F8A18D}">
      <dgm:prSet/>
      <dgm:spPr/>
      <dgm:t>
        <a:bodyPr/>
        <a:lstStyle/>
        <a:p>
          <a:endParaRPr lang="en-GB"/>
        </a:p>
      </dgm:t>
    </dgm:pt>
    <dgm:pt modelId="{383887ED-A9E7-40C1-8154-530A5B27CCE5}">
      <dgm:prSet/>
      <dgm:spPr/>
      <dgm:t>
        <a:bodyPr/>
        <a:lstStyle/>
        <a:p>
          <a:r>
            <a:rPr lang="en-GB" smtClean="0"/>
            <a:t>ASEAN Comprehensive Investment Agreement</a:t>
          </a:r>
          <a:endParaRPr lang="en-GB" dirty="0" smtClean="0"/>
        </a:p>
      </dgm:t>
    </dgm:pt>
    <dgm:pt modelId="{DA66B350-E57E-4977-A78F-132B82778741}" type="parTrans" cxnId="{1D54F43E-B8AD-47E1-959B-DAC7C1EE55E2}">
      <dgm:prSet/>
      <dgm:spPr/>
      <dgm:t>
        <a:bodyPr/>
        <a:lstStyle/>
        <a:p>
          <a:endParaRPr lang="en-GB"/>
        </a:p>
      </dgm:t>
    </dgm:pt>
    <dgm:pt modelId="{CC4C50BC-62EC-460B-8C7A-26A8A0914A54}" type="sibTrans" cxnId="{1D54F43E-B8AD-47E1-959B-DAC7C1EE55E2}">
      <dgm:prSet/>
      <dgm:spPr/>
      <dgm:t>
        <a:bodyPr/>
        <a:lstStyle/>
        <a:p>
          <a:endParaRPr lang="en-GB"/>
        </a:p>
      </dgm:t>
    </dgm:pt>
    <dgm:pt modelId="{8EACE840-CB11-4CE7-9420-51F5A6275333}">
      <dgm:prSet/>
      <dgm:spPr/>
      <dgm:t>
        <a:bodyPr/>
        <a:lstStyle/>
        <a:p>
          <a:r>
            <a:rPr lang="en-GB" smtClean="0"/>
            <a:t>Movement of professionals</a:t>
          </a:r>
          <a:endParaRPr lang="en-GB" dirty="0" smtClean="0"/>
        </a:p>
      </dgm:t>
    </dgm:pt>
    <dgm:pt modelId="{2284A1EC-4518-4D2F-A6D0-E216BEC3398E}" type="parTrans" cxnId="{8A2C1FC3-1C6E-4588-9942-6F8BAB2FBD74}">
      <dgm:prSet/>
      <dgm:spPr/>
      <dgm:t>
        <a:bodyPr/>
        <a:lstStyle/>
        <a:p>
          <a:endParaRPr lang="en-GB"/>
        </a:p>
      </dgm:t>
    </dgm:pt>
    <dgm:pt modelId="{E3EB1B9D-ACDA-40B6-A7BC-9C05F49D1FE9}" type="sibTrans" cxnId="{8A2C1FC3-1C6E-4588-9942-6F8BAB2FBD74}">
      <dgm:prSet/>
      <dgm:spPr/>
      <dgm:t>
        <a:bodyPr/>
        <a:lstStyle/>
        <a:p>
          <a:endParaRPr lang="en-GB"/>
        </a:p>
      </dgm:t>
    </dgm:pt>
    <dgm:pt modelId="{E8A320CF-FC6D-43D9-9B88-7FAFD9014A80}">
      <dgm:prSet/>
      <dgm:spPr/>
      <dgm:t>
        <a:bodyPr/>
        <a:lstStyle/>
        <a:p>
          <a:r>
            <a:rPr lang="en-GB" smtClean="0"/>
            <a:t>Trade facilitation</a:t>
          </a:r>
          <a:endParaRPr lang="en-GB" dirty="0" smtClean="0"/>
        </a:p>
      </dgm:t>
    </dgm:pt>
    <dgm:pt modelId="{D6041FCE-563B-44C4-8CA7-FF7DF98D77B8}" type="parTrans" cxnId="{A0F55FA9-9597-4E14-B9A2-D4FF87B1D6F5}">
      <dgm:prSet/>
      <dgm:spPr/>
      <dgm:t>
        <a:bodyPr/>
        <a:lstStyle/>
        <a:p>
          <a:endParaRPr lang="en-GB"/>
        </a:p>
      </dgm:t>
    </dgm:pt>
    <dgm:pt modelId="{4E82B3C7-E910-401F-BB04-62C52C099DD4}" type="sibTrans" cxnId="{A0F55FA9-9597-4E14-B9A2-D4FF87B1D6F5}">
      <dgm:prSet/>
      <dgm:spPr/>
      <dgm:t>
        <a:bodyPr/>
        <a:lstStyle/>
        <a:p>
          <a:endParaRPr lang="en-GB"/>
        </a:p>
      </dgm:t>
    </dgm:pt>
    <dgm:pt modelId="{B20336A7-4E8B-44BC-8DC0-E4FC68BE352E}">
      <dgm:prSet/>
      <dgm:spPr/>
      <dgm:t>
        <a:bodyPr/>
        <a:lstStyle/>
        <a:p>
          <a:r>
            <a:rPr lang="en-GB" smtClean="0"/>
            <a:t>ASEAN Exchanges</a:t>
          </a:r>
          <a:endParaRPr lang="en-GB" dirty="0"/>
        </a:p>
      </dgm:t>
    </dgm:pt>
    <dgm:pt modelId="{74FA8BB9-9975-448A-BB33-CDFA8A545659}" type="parTrans" cxnId="{BE059AC1-113A-4076-9AAC-5E415AFF0E13}">
      <dgm:prSet/>
      <dgm:spPr/>
      <dgm:t>
        <a:bodyPr/>
        <a:lstStyle/>
        <a:p>
          <a:endParaRPr lang="en-GB"/>
        </a:p>
      </dgm:t>
    </dgm:pt>
    <dgm:pt modelId="{438141D9-3138-4CBF-904B-49C44402B782}" type="sibTrans" cxnId="{BE059AC1-113A-4076-9AAC-5E415AFF0E13}">
      <dgm:prSet/>
      <dgm:spPr/>
      <dgm:t>
        <a:bodyPr/>
        <a:lstStyle/>
        <a:p>
          <a:endParaRPr lang="en-GB"/>
        </a:p>
      </dgm:t>
    </dgm:pt>
    <dgm:pt modelId="{C66527D4-92DA-4CCC-B478-DEBA0F5B86CB}" type="pres">
      <dgm:prSet presAssocID="{E630EF26-7962-47DC-9C15-9E2CFF61C692}" presName="Name0" presStyleCnt="0">
        <dgm:presLayoutVars>
          <dgm:chMax val="7"/>
          <dgm:chPref val="7"/>
          <dgm:dir/>
        </dgm:presLayoutVars>
      </dgm:prSet>
      <dgm:spPr/>
      <dgm:t>
        <a:bodyPr/>
        <a:lstStyle/>
        <a:p>
          <a:endParaRPr lang="en-GB"/>
        </a:p>
      </dgm:t>
    </dgm:pt>
    <dgm:pt modelId="{163291CB-2E2F-4A37-B3F8-83176E376453}" type="pres">
      <dgm:prSet presAssocID="{E630EF26-7962-47DC-9C15-9E2CFF61C692}" presName="Name1" presStyleCnt="0"/>
      <dgm:spPr/>
    </dgm:pt>
    <dgm:pt modelId="{FE0DB991-6662-4480-9648-3B728B4C74D3}" type="pres">
      <dgm:prSet presAssocID="{E630EF26-7962-47DC-9C15-9E2CFF61C692}" presName="cycle" presStyleCnt="0"/>
      <dgm:spPr/>
    </dgm:pt>
    <dgm:pt modelId="{F2849765-5979-4CFD-BBBE-684F0149DC02}" type="pres">
      <dgm:prSet presAssocID="{E630EF26-7962-47DC-9C15-9E2CFF61C692}" presName="srcNode" presStyleLbl="node1" presStyleIdx="0" presStyleCnt="7"/>
      <dgm:spPr/>
    </dgm:pt>
    <dgm:pt modelId="{9DAD9913-52B9-4028-B2D8-83A6A584C21D}" type="pres">
      <dgm:prSet presAssocID="{E630EF26-7962-47DC-9C15-9E2CFF61C692}" presName="conn" presStyleLbl="parChTrans1D2" presStyleIdx="0" presStyleCnt="1"/>
      <dgm:spPr/>
      <dgm:t>
        <a:bodyPr/>
        <a:lstStyle/>
        <a:p>
          <a:endParaRPr lang="en-GB"/>
        </a:p>
      </dgm:t>
    </dgm:pt>
    <dgm:pt modelId="{47BC02D3-ADFE-4F3C-B6DB-B09736773CD5}" type="pres">
      <dgm:prSet presAssocID="{E630EF26-7962-47DC-9C15-9E2CFF61C692}" presName="extraNode" presStyleLbl="node1" presStyleIdx="0" presStyleCnt="7"/>
      <dgm:spPr/>
    </dgm:pt>
    <dgm:pt modelId="{013C27A6-6A32-4551-8877-222D587514F7}" type="pres">
      <dgm:prSet presAssocID="{E630EF26-7962-47DC-9C15-9E2CFF61C692}" presName="dstNode" presStyleLbl="node1" presStyleIdx="0" presStyleCnt="7"/>
      <dgm:spPr/>
    </dgm:pt>
    <dgm:pt modelId="{8C4E2F8B-6D6C-4DBD-9B6D-9CF4DA5494B0}" type="pres">
      <dgm:prSet presAssocID="{0DED94A0-6CB4-4826-8587-9B91AA4A4AE5}" presName="text_1" presStyleLbl="node1" presStyleIdx="0" presStyleCnt="7">
        <dgm:presLayoutVars>
          <dgm:bulletEnabled val="1"/>
        </dgm:presLayoutVars>
      </dgm:prSet>
      <dgm:spPr/>
      <dgm:t>
        <a:bodyPr/>
        <a:lstStyle/>
        <a:p>
          <a:endParaRPr lang="en-GB"/>
        </a:p>
      </dgm:t>
    </dgm:pt>
    <dgm:pt modelId="{0B291938-CB8F-4609-97B1-A6432B2809E3}" type="pres">
      <dgm:prSet presAssocID="{0DED94A0-6CB4-4826-8587-9B91AA4A4AE5}" presName="accent_1" presStyleCnt="0"/>
      <dgm:spPr/>
    </dgm:pt>
    <dgm:pt modelId="{44FE00E2-3112-4D4F-A00F-0AC12A8DD951}" type="pres">
      <dgm:prSet presAssocID="{0DED94A0-6CB4-4826-8587-9B91AA4A4AE5}" presName="accentRepeatNode" presStyleLbl="solidFgAcc1" presStyleIdx="0" presStyleCnt="7"/>
      <dgm:spPr/>
    </dgm:pt>
    <dgm:pt modelId="{D3FDD875-C5CE-4201-BF8C-C0B99598BF38}" type="pres">
      <dgm:prSet presAssocID="{07AE9218-C009-46EB-932C-FAF95809D3B9}" presName="text_2" presStyleLbl="node1" presStyleIdx="1" presStyleCnt="7">
        <dgm:presLayoutVars>
          <dgm:bulletEnabled val="1"/>
        </dgm:presLayoutVars>
      </dgm:prSet>
      <dgm:spPr/>
      <dgm:t>
        <a:bodyPr/>
        <a:lstStyle/>
        <a:p>
          <a:endParaRPr lang="en-GB"/>
        </a:p>
      </dgm:t>
    </dgm:pt>
    <dgm:pt modelId="{09A1BE6E-6C4D-4F94-BA7D-4ADFB8E23897}" type="pres">
      <dgm:prSet presAssocID="{07AE9218-C009-46EB-932C-FAF95809D3B9}" presName="accent_2" presStyleCnt="0"/>
      <dgm:spPr/>
    </dgm:pt>
    <dgm:pt modelId="{C16D560F-4024-4063-B31F-42F724D389D3}" type="pres">
      <dgm:prSet presAssocID="{07AE9218-C009-46EB-932C-FAF95809D3B9}" presName="accentRepeatNode" presStyleLbl="solidFgAcc1" presStyleIdx="1" presStyleCnt="7"/>
      <dgm:spPr/>
    </dgm:pt>
    <dgm:pt modelId="{8DB86F14-E787-49B0-BA95-EE42B7E03D73}" type="pres">
      <dgm:prSet presAssocID="{C2E54062-2315-40FC-84DF-8FF1DB43CF31}" presName="text_3" presStyleLbl="node1" presStyleIdx="2" presStyleCnt="7">
        <dgm:presLayoutVars>
          <dgm:bulletEnabled val="1"/>
        </dgm:presLayoutVars>
      </dgm:prSet>
      <dgm:spPr/>
      <dgm:t>
        <a:bodyPr/>
        <a:lstStyle/>
        <a:p>
          <a:endParaRPr lang="en-GB"/>
        </a:p>
      </dgm:t>
    </dgm:pt>
    <dgm:pt modelId="{01D57FEC-D2AD-4E43-B82F-C898ACAF1D26}" type="pres">
      <dgm:prSet presAssocID="{C2E54062-2315-40FC-84DF-8FF1DB43CF31}" presName="accent_3" presStyleCnt="0"/>
      <dgm:spPr/>
    </dgm:pt>
    <dgm:pt modelId="{0A8E5BA1-2BED-49C7-B072-AD424AE84270}" type="pres">
      <dgm:prSet presAssocID="{C2E54062-2315-40FC-84DF-8FF1DB43CF31}" presName="accentRepeatNode" presStyleLbl="solidFgAcc1" presStyleIdx="2" presStyleCnt="7"/>
      <dgm:spPr/>
    </dgm:pt>
    <dgm:pt modelId="{9C2DB0ED-4FDB-4438-8DDD-959028FDAC4A}" type="pres">
      <dgm:prSet presAssocID="{383887ED-A9E7-40C1-8154-530A5B27CCE5}" presName="text_4" presStyleLbl="node1" presStyleIdx="3" presStyleCnt="7">
        <dgm:presLayoutVars>
          <dgm:bulletEnabled val="1"/>
        </dgm:presLayoutVars>
      </dgm:prSet>
      <dgm:spPr/>
      <dgm:t>
        <a:bodyPr/>
        <a:lstStyle/>
        <a:p>
          <a:endParaRPr lang="en-GB"/>
        </a:p>
      </dgm:t>
    </dgm:pt>
    <dgm:pt modelId="{92329623-92A1-4CEB-AEAA-AF3A3B81579C}" type="pres">
      <dgm:prSet presAssocID="{383887ED-A9E7-40C1-8154-530A5B27CCE5}" presName="accent_4" presStyleCnt="0"/>
      <dgm:spPr/>
    </dgm:pt>
    <dgm:pt modelId="{DD393823-06BD-43E2-9AA7-06025271251A}" type="pres">
      <dgm:prSet presAssocID="{383887ED-A9E7-40C1-8154-530A5B27CCE5}" presName="accentRepeatNode" presStyleLbl="solidFgAcc1" presStyleIdx="3" presStyleCnt="7"/>
      <dgm:spPr/>
    </dgm:pt>
    <dgm:pt modelId="{F920F0A3-A7DA-4AC4-AF1A-2D6991DA11CE}" type="pres">
      <dgm:prSet presAssocID="{8EACE840-CB11-4CE7-9420-51F5A6275333}" presName="text_5" presStyleLbl="node1" presStyleIdx="4" presStyleCnt="7">
        <dgm:presLayoutVars>
          <dgm:bulletEnabled val="1"/>
        </dgm:presLayoutVars>
      </dgm:prSet>
      <dgm:spPr/>
      <dgm:t>
        <a:bodyPr/>
        <a:lstStyle/>
        <a:p>
          <a:endParaRPr lang="en-GB"/>
        </a:p>
      </dgm:t>
    </dgm:pt>
    <dgm:pt modelId="{97E97F13-4178-429D-8844-8D8026808ADF}" type="pres">
      <dgm:prSet presAssocID="{8EACE840-CB11-4CE7-9420-51F5A6275333}" presName="accent_5" presStyleCnt="0"/>
      <dgm:spPr/>
    </dgm:pt>
    <dgm:pt modelId="{2741249D-433A-49C2-9029-E2ECC4BB78F9}" type="pres">
      <dgm:prSet presAssocID="{8EACE840-CB11-4CE7-9420-51F5A6275333}" presName="accentRepeatNode" presStyleLbl="solidFgAcc1" presStyleIdx="4" presStyleCnt="7"/>
      <dgm:spPr/>
    </dgm:pt>
    <dgm:pt modelId="{7DF1897D-BD5E-4C8A-8EDE-3273E872C73D}" type="pres">
      <dgm:prSet presAssocID="{E8A320CF-FC6D-43D9-9B88-7FAFD9014A80}" presName="text_6" presStyleLbl="node1" presStyleIdx="5" presStyleCnt="7">
        <dgm:presLayoutVars>
          <dgm:bulletEnabled val="1"/>
        </dgm:presLayoutVars>
      </dgm:prSet>
      <dgm:spPr/>
      <dgm:t>
        <a:bodyPr/>
        <a:lstStyle/>
        <a:p>
          <a:endParaRPr lang="en-GB"/>
        </a:p>
      </dgm:t>
    </dgm:pt>
    <dgm:pt modelId="{F5D74CA5-04DC-4432-914E-AC0A3974E537}" type="pres">
      <dgm:prSet presAssocID="{E8A320CF-FC6D-43D9-9B88-7FAFD9014A80}" presName="accent_6" presStyleCnt="0"/>
      <dgm:spPr/>
    </dgm:pt>
    <dgm:pt modelId="{3B477C1B-1966-4BCA-BA73-FC21DBA575E9}" type="pres">
      <dgm:prSet presAssocID="{E8A320CF-FC6D-43D9-9B88-7FAFD9014A80}" presName="accentRepeatNode" presStyleLbl="solidFgAcc1" presStyleIdx="5" presStyleCnt="7"/>
      <dgm:spPr/>
    </dgm:pt>
    <dgm:pt modelId="{EF720D2B-4215-42DF-818B-DB3AAB58F1A2}" type="pres">
      <dgm:prSet presAssocID="{B20336A7-4E8B-44BC-8DC0-E4FC68BE352E}" presName="text_7" presStyleLbl="node1" presStyleIdx="6" presStyleCnt="7">
        <dgm:presLayoutVars>
          <dgm:bulletEnabled val="1"/>
        </dgm:presLayoutVars>
      </dgm:prSet>
      <dgm:spPr/>
      <dgm:t>
        <a:bodyPr/>
        <a:lstStyle/>
        <a:p>
          <a:endParaRPr lang="en-GB"/>
        </a:p>
      </dgm:t>
    </dgm:pt>
    <dgm:pt modelId="{21CAB92B-58F6-43D2-944B-91E9DDD7DDFA}" type="pres">
      <dgm:prSet presAssocID="{B20336A7-4E8B-44BC-8DC0-E4FC68BE352E}" presName="accent_7" presStyleCnt="0"/>
      <dgm:spPr/>
    </dgm:pt>
    <dgm:pt modelId="{4AE1729A-7127-4744-BC9C-044D62F83F20}" type="pres">
      <dgm:prSet presAssocID="{B20336A7-4E8B-44BC-8DC0-E4FC68BE352E}" presName="accentRepeatNode" presStyleLbl="solidFgAcc1" presStyleIdx="6" presStyleCnt="7"/>
      <dgm:spPr/>
    </dgm:pt>
  </dgm:ptLst>
  <dgm:cxnLst>
    <dgm:cxn modelId="{A0F55FA9-9597-4E14-B9A2-D4FF87B1D6F5}" srcId="{E630EF26-7962-47DC-9C15-9E2CFF61C692}" destId="{E8A320CF-FC6D-43D9-9B88-7FAFD9014A80}" srcOrd="5" destOrd="0" parTransId="{D6041FCE-563B-44C4-8CA7-FF7DF98D77B8}" sibTransId="{4E82B3C7-E910-401F-BB04-62C52C099DD4}"/>
    <dgm:cxn modelId="{B2EA99B9-4229-4645-8EDC-667C90070435}" type="presOf" srcId="{07AE9218-C009-46EB-932C-FAF95809D3B9}" destId="{D3FDD875-C5CE-4201-BF8C-C0B99598BF38}" srcOrd="0" destOrd="0" presId="urn:microsoft.com/office/officeart/2008/layout/VerticalCurvedList"/>
    <dgm:cxn modelId="{57C07DC8-8A9E-4763-93E1-C37090294DCD}" type="presOf" srcId="{8EACE840-CB11-4CE7-9420-51F5A6275333}" destId="{F920F0A3-A7DA-4AC4-AF1A-2D6991DA11CE}" srcOrd="0" destOrd="0" presId="urn:microsoft.com/office/officeart/2008/layout/VerticalCurvedList"/>
    <dgm:cxn modelId="{BE059AC1-113A-4076-9AAC-5E415AFF0E13}" srcId="{E630EF26-7962-47DC-9C15-9E2CFF61C692}" destId="{B20336A7-4E8B-44BC-8DC0-E4FC68BE352E}" srcOrd="6" destOrd="0" parTransId="{74FA8BB9-9975-448A-BB33-CDFA8A545659}" sibTransId="{438141D9-3138-4CBF-904B-49C44402B782}"/>
    <dgm:cxn modelId="{F7549356-0BED-4531-B1D5-50656F98C24C}" type="presOf" srcId="{E630EF26-7962-47DC-9C15-9E2CFF61C692}" destId="{C66527D4-92DA-4CCC-B478-DEBA0F5B86CB}" srcOrd="0" destOrd="0" presId="urn:microsoft.com/office/officeart/2008/layout/VerticalCurvedList"/>
    <dgm:cxn modelId="{19E5F74A-F957-46D6-884E-644DFC7C76BE}" srcId="{E630EF26-7962-47DC-9C15-9E2CFF61C692}" destId="{0DED94A0-6CB4-4826-8587-9B91AA4A4AE5}" srcOrd="0" destOrd="0" parTransId="{B63FF52E-AAB9-4A43-AF3C-1DD7D458E6E6}" sibTransId="{E4B0007E-B687-423E-9BBA-87B61DB2FE17}"/>
    <dgm:cxn modelId="{1D54F43E-B8AD-47E1-959B-DAC7C1EE55E2}" srcId="{E630EF26-7962-47DC-9C15-9E2CFF61C692}" destId="{383887ED-A9E7-40C1-8154-530A5B27CCE5}" srcOrd="3" destOrd="0" parTransId="{DA66B350-E57E-4977-A78F-132B82778741}" sibTransId="{CC4C50BC-62EC-460B-8C7A-26A8A0914A54}"/>
    <dgm:cxn modelId="{3FD663DC-4A3C-4D91-81E9-3AC6687C2AF8}" type="presOf" srcId="{0DED94A0-6CB4-4826-8587-9B91AA4A4AE5}" destId="{8C4E2F8B-6D6C-4DBD-9B6D-9CF4DA5494B0}" srcOrd="0" destOrd="0" presId="urn:microsoft.com/office/officeart/2008/layout/VerticalCurvedList"/>
    <dgm:cxn modelId="{08DBACA6-6488-4301-82F6-8F3184F8A18D}" srcId="{E630EF26-7962-47DC-9C15-9E2CFF61C692}" destId="{C2E54062-2315-40FC-84DF-8FF1DB43CF31}" srcOrd="2" destOrd="0" parTransId="{DB830369-61B2-47BA-A79B-B71DF276895A}" sibTransId="{A3D6763D-D58A-45B8-99EA-DDA46AEB0422}"/>
    <dgm:cxn modelId="{C147C3DB-37B5-4CCC-B2E1-9414A246E095}" type="presOf" srcId="{C2E54062-2315-40FC-84DF-8FF1DB43CF31}" destId="{8DB86F14-E787-49B0-BA95-EE42B7E03D73}" srcOrd="0" destOrd="0" presId="urn:microsoft.com/office/officeart/2008/layout/VerticalCurvedList"/>
    <dgm:cxn modelId="{70CA924A-0CB5-454A-84A8-B732AC79ECC0}" type="presOf" srcId="{383887ED-A9E7-40C1-8154-530A5B27CCE5}" destId="{9C2DB0ED-4FDB-4438-8DDD-959028FDAC4A}" srcOrd="0" destOrd="0" presId="urn:microsoft.com/office/officeart/2008/layout/VerticalCurvedList"/>
    <dgm:cxn modelId="{2CA18A87-4F47-4C5F-954C-9C2A65470C7C}" srcId="{E630EF26-7962-47DC-9C15-9E2CFF61C692}" destId="{07AE9218-C009-46EB-932C-FAF95809D3B9}" srcOrd="1" destOrd="0" parTransId="{0588FD36-2B59-404D-98CD-F14398C8DF67}" sibTransId="{82A0062A-5F3D-4B6D-86D7-E00B4BA914AF}"/>
    <dgm:cxn modelId="{B2E324EB-D9D7-42ED-B917-7EA539917BC3}" type="presOf" srcId="{E4B0007E-B687-423E-9BBA-87B61DB2FE17}" destId="{9DAD9913-52B9-4028-B2D8-83A6A584C21D}" srcOrd="0" destOrd="0" presId="urn:microsoft.com/office/officeart/2008/layout/VerticalCurvedList"/>
    <dgm:cxn modelId="{9A4B85AB-AE1E-43B1-8804-348417A2F3C1}" type="presOf" srcId="{B20336A7-4E8B-44BC-8DC0-E4FC68BE352E}" destId="{EF720D2B-4215-42DF-818B-DB3AAB58F1A2}" srcOrd="0" destOrd="0" presId="urn:microsoft.com/office/officeart/2008/layout/VerticalCurvedList"/>
    <dgm:cxn modelId="{C87E0E4B-303D-4C39-942D-17AD880A99D5}" type="presOf" srcId="{E8A320CF-FC6D-43D9-9B88-7FAFD9014A80}" destId="{7DF1897D-BD5E-4C8A-8EDE-3273E872C73D}" srcOrd="0" destOrd="0" presId="urn:microsoft.com/office/officeart/2008/layout/VerticalCurvedList"/>
    <dgm:cxn modelId="{8A2C1FC3-1C6E-4588-9942-6F8BAB2FBD74}" srcId="{E630EF26-7962-47DC-9C15-9E2CFF61C692}" destId="{8EACE840-CB11-4CE7-9420-51F5A6275333}" srcOrd="4" destOrd="0" parTransId="{2284A1EC-4518-4D2F-A6D0-E216BEC3398E}" sibTransId="{E3EB1B9D-ACDA-40B6-A7BC-9C05F49D1FE9}"/>
    <dgm:cxn modelId="{1807DB8A-1D18-4202-A43B-8A67C3BE66F0}" type="presParOf" srcId="{C66527D4-92DA-4CCC-B478-DEBA0F5B86CB}" destId="{163291CB-2E2F-4A37-B3F8-83176E376453}" srcOrd="0" destOrd="0" presId="urn:microsoft.com/office/officeart/2008/layout/VerticalCurvedList"/>
    <dgm:cxn modelId="{02138E55-F565-4671-A0B8-B25A39AAD21D}" type="presParOf" srcId="{163291CB-2E2F-4A37-B3F8-83176E376453}" destId="{FE0DB991-6662-4480-9648-3B728B4C74D3}" srcOrd="0" destOrd="0" presId="urn:microsoft.com/office/officeart/2008/layout/VerticalCurvedList"/>
    <dgm:cxn modelId="{2CA17831-3179-442B-ADF8-41F7194ABDE5}" type="presParOf" srcId="{FE0DB991-6662-4480-9648-3B728B4C74D3}" destId="{F2849765-5979-4CFD-BBBE-684F0149DC02}" srcOrd="0" destOrd="0" presId="urn:microsoft.com/office/officeart/2008/layout/VerticalCurvedList"/>
    <dgm:cxn modelId="{72BCDA0A-E3C8-4DCF-89E7-94AA75ABA66A}" type="presParOf" srcId="{FE0DB991-6662-4480-9648-3B728B4C74D3}" destId="{9DAD9913-52B9-4028-B2D8-83A6A584C21D}" srcOrd="1" destOrd="0" presId="urn:microsoft.com/office/officeart/2008/layout/VerticalCurvedList"/>
    <dgm:cxn modelId="{2EFBD7DF-1485-4435-BCD6-68BEF998D802}" type="presParOf" srcId="{FE0DB991-6662-4480-9648-3B728B4C74D3}" destId="{47BC02D3-ADFE-4F3C-B6DB-B09736773CD5}" srcOrd="2" destOrd="0" presId="urn:microsoft.com/office/officeart/2008/layout/VerticalCurvedList"/>
    <dgm:cxn modelId="{629C1AB1-6336-4F95-9CDF-45BC118A7F1E}" type="presParOf" srcId="{FE0DB991-6662-4480-9648-3B728B4C74D3}" destId="{013C27A6-6A32-4551-8877-222D587514F7}" srcOrd="3" destOrd="0" presId="urn:microsoft.com/office/officeart/2008/layout/VerticalCurvedList"/>
    <dgm:cxn modelId="{5DF1C4C6-FCE1-4B89-BC4E-2311D6B4EFCA}" type="presParOf" srcId="{163291CB-2E2F-4A37-B3F8-83176E376453}" destId="{8C4E2F8B-6D6C-4DBD-9B6D-9CF4DA5494B0}" srcOrd="1" destOrd="0" presId="urn:microsoft.com/office/officeart/2008/layout/VerticalCurvedList"/>
    <dgm:cxn modelId="{19489EC7-21CA-4F84-A524-58EB4684A561}" type="presParOf" srcId="{163291CB-2E2F-4A37-B3F8-83176E376453}" destId="{0B291938-CB8F-4609-97B1-A6432B2809E3}" srcOrd="2" destOrd="0" presId="urn:microsoft.com/office/officeart/2008/layout/VerticalCurvedList"/>
    <dgm:cxn modelId="{1A5D7CE4-EBCE-4979-B1D8-FFA7305914CD}" type="presParOf" srcId="{0B291938-CB8F-4609-97B1-A6432B2809E3}" destId="{44FE00E2-3112-4D4F-A00F-0AC12A8DD951}" srcOrd="0" destOrd="0" presId="urn:microsoft.com/office/officeart/2008/layout/VerticalCurvedList"/>
    <dgm:cxn modelId="{5D71B079-0B07-4A8A-A171-F2B851362B4C}" type="presParOf" srcId="{163291CB-2E2F-4A37-B3F8-83176E376453}" destId="{D3FDD875-C5CE-4201-BF8C-C0B99598BF38}" srcOrd="3" destOrd="0" presId="urn:microsoft.com/office/officeart/2008/layout/VerticalCurvedList"/>
    <dgm:cxn modelId="{D18B0ABF-570D-45A6-A85F-29320E05AFDF}" type="presParOf" srcId="{163291CB-2E2F-4A37-B3F8-83176E376453}" destId="{09A1BE6E-6C4D-4F94-BA7D-4ADFB8E23897}" srcOrd="4" destOrd="0" presId="urn:microsoft.com/office/officeart/2008/layout/VerticalCurvedList"/>
    <dgm:cxn modelId="{86A763DF-EE7B-4594-AE45-7E72B298B0C2}" type="presParOf" srcId="{09A1BE6E-6C4D-4F94-BA7D-4ADFB8E23897}" destId="{C16D560F-4024-4063-B31F-42F724D389D3}" srcOrd="0" destOrd="0" presId="urn:microsoft.com/office/officeart/2008/layout/VerticalCurvedList"/>
    <dgm:cxn modelId="{E8B10132-C16F-4A9B-8194-3A094C4551A9}" type="presParOf" srcId="{163291CB-2E2F-4A37-B3F8-83176E376453}" destId="{8DB86F14-E787-49B0-BA95-EE42B7E03D73}" srcOrd="5" destOrd="0" presId="urn:microsoft.com/office/officeart/2008/layout/VerticalCurvedList"/>
    <dgm:cxn modelId="{3F5BE6D0-161C-4409-96F1-C7C92418C10B}" type="presParOf" srcId="{163291CB-2E2F-4A37-B3F8-83176E376453}" destId="{01D57FEC-D2AD-4E43-B82F-C898ACAF1D26}" srcOrd="6" destOrd="0" presId="urn:microsoft.com/office/officeart/2008/layout/VerticalCurvedList"/>
    <dgm:cxn modelId="{3F2DFFC9-0225-4662-B5CD-A447B99BE36C}" type="presParOf" srcId="{01D57FEC-D2AD-4E43-B82F-C898ACAF1D26}" destId="{0A8E5BA1-2BED-49C7-B072-AD424AE84270}" srcOrd="0" destOrd="0" presId="urn:microsoft.com/office/officeart/2008/layout/VerticalCurvedList"/>
    <dgm:cxn modelId="{48A20F48-FF21-4019-A9C8-648CC9F21670}" type="presParOf" srcId="{163291CB-2E2F-4A37-B3F8-83176E376453}" destId="{9C2DB0ED-4FDB-4438-8DDD-959028FDAC4A}" srcOrd="7" destOrd="0" presId="urn:microsoft.com/office/officeart/2008/layout/VerticalCurvedList"/>
    <dgm:cxn modelId="{7FA78885-0BC1-493D-8D26-8A918457F81D}" type="presParOf" srcId="{163291CB-2E2F-4A37-B3F8-83176E376453}" destId="{92329623-92A1-4CEB-AEAA-AF3A3B81579C}" srcOrd="8" destOrd="0" presId="urn:microsoft.com/office/officeart/2008/layout/VerticalCurvedList"/>
    <dgm:cxn modelId="{2BD06FED-3913-4958-8139-8BA6850E4DD2}" type="presParOf" srcId="{92329623-92A1-4CEB-AEAA-AF3A3B81579C}" destId="{DD393823-06BD-43E2-9AA7-06025271251A}" srcOrd="0" destOrd="0" presId="urn:microsoft.com/office/officeart/2008/layout/VerticalCurvedList"/>
    <dgm:cxn modelId="{234BFBC3-DEA3-499E-BEC8-BACF50BC9A96}" type="presParOf" srcId="{163291CB-2E2F-4A37-B3F8-83176E376453}" destId="{F920F0A3-A7DA-4AC4-AF1A-2D6991DA11CE}" srcOrd="9" destOrd="0" presId="urn:microsoft.com/office/officeart/2008/layout/VerticalCurvedList"/>
    <dgm:cxn modelId="{3CC05CF8-9734-4606-9B9F-584B3EA3FE76}" type="presParOf" srcId="{163291CB-2E2F-4A37-B3F8-83176E376453}" destId="{97E97F13-4178-429D-8844-8D8026808ADF}" srcOrd="10" destOrd="0" presId="urn:microsoft.com/office/officeart/2008/layout/VerticalCurvedList"/>
    <dgm:cxn modelId="{ACBAF892-699C-4B11-B90B-81186FB4C65B}" type="presParOf" srcId="{97E97F13-4178-429D-8844-8D8026808ADF}" destId="{2741249D-433A-49C2-9029-E2ECC4BB78F9}" srcOrd="0" destOrd="0" presId="urn:microsoft.com/office/officeart/2008/layout/VerticalCurvedList"/>
    <dgm:cxn modelId="{AE91BE74-A846-4055-AF6C-971C1BE609D3}" type="presParOf" srcId="{163291CB-2E2F-4A37-B3F8-83176E376453}" destId="{7DF1897D-BD5E-4C8A-8EDE-3273E872C73D}" srcOrd="11" destOrd="0" presId="urn:microsoft.com/office/officeart/2008/layout/VerticalCurvedList"/>
    <dgm:cxn modelId="{43AF6548-5AA7-404B-9B93-B3AA4F085AF6}" type="presParOf" srcId="{163291CB-2E2F-4A37-B3F8-83176E376453}" destId="{F5D74CA5-04DC-4432-914E-AC0A3974E537}" srcOrd="12" destOrd="0" presId="urn:microsoft.com/office/officeart/2008/layout/VerticalCurvedList"/>
    <dgm:cxn modelId="{1CE3CB27-4B33-4D10-AE42-297E731DFDBD}" type="presParOf" srcId="{F5D74CA5-04DC-4432-914E-AC0A3974E537}" destId="{3B477C1B-1966-4BCA-BA73-FC21DBA575E9}" srcOrd="0" destOrd="0" presId="urn:microsoft.com/office/officeart/2008/layout/VerticalCurvedList"/>
    <dgm:cxn modelId="{22167DA4-9976-4900-B20C-5FC1F52BBAD9}" type="presParOf" srcId="{163291CB-2E2F-4A37-B3F8-83176E376453}" destId="{EF720D2B-4215-42DF-818B-DB3AAB58F1A2}" srcOrd="13" destOrd="0" presId="urn:microsoft.com/office/officeart/2008/layout/VerticalCurvedList"/>
    <dgm:cxn modelId="{672FB0A0-B3A2-43B9-8691-3829E1DC0903}" type="presParOf" srcId="{163291CB-2E2F-4A37-B3F8-83176E376453}" destId="{21CAB92B-58F6-43D2-944B-91E9DDD7DDFA}" srcOrd="14" destOrd="0" presId="urn:microsoft.com/office/officeart/2008/layout/VerticalCurvedList"/>
    <dgm:cxn modelId="{F9A837E1-BBFF-498A-8867-DD3F7765DD02}" type="presParOf" srcId="{21CAB92B-58F6-43D2-944B-91E9DDD7DDFA}" destId="{4AE1729A-7127-4744-BC9C-044D62F83F20}"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813EA7-204F-4790-8D5B-CC6E8B55A51A}" type="doc">
      <dgm:prSet loTypeId="urn:microsoft.com/office/officeart/2005/8/layout/default#9" loCatId="list" qsTypeId="urn:microsoft.com/office/officeart/2005/8/quickstyle/simple2" qsCatId="simple" csTypeId="urn:microsoft.com/office/officeart/2005/8/colors/accent1_2" csCatId="accent1" phldr="1"/>
      <dgm:spPr/>
      <dgm:t>
        <a:bodyPr/>
        <a:lstStyle/>
        <a:p>
          <a:endParaRPr lang="en-GB"/>
        </a:p>
      </dgm:t>
    </dgm:pt>
    <dgm:pt modelId="{ABA6AACC-9076-4FCC-98ED-5D1CFFFF19EB}">
      <dgm:prSet phldrT="[Text]"/>
      <dgm:spPr>
        <a:solidFill>
          <a:srgbClr val="2C59A7"/>
        </a:solidFill>
      </dgm:spPr>
      <dgm:t>
        <a:bodyPr/>
        <a:lstStyle/>
        <a:p>
          <a:r>
            <a:rPr lang="en-US" smtClean="0"/>
            <a:t>Engineering</a:t>
          </a:r>
          <a:endParaRPr lang="en-GB" dirty="0"/>
        </a:p>
      </dgm:t>
    </dgm:pt>
    <dgm:pt modelId="{D0366CF1-D149-4A46-9695-0A7AAA9E2C98}" type="parTrans" cxnId="{A4AEB7E0-D56D-492E-B167-460F75FA243E}">
      <dgm:prSet/>
      <dgm:spPr/>
      <dgm:t>
        <a:bodyPr/>
        <a:lstStyle/>
        <a:p>
          <a:endParaRPr lang="en-GB">
            <a:solidFill>
              <a:schemeClr val="bg1"/>
            </a:solidFill>
          </a:endParaRPr>
        </a:p>
      </dgm:t>
    </dgm:pt>
    <dgm:pt modelId="{B95FC904-D5F8-4242-BFC6-D9935A9696F5}" type="sibTrans" cxnId="{A4AEB7E0-D56D-492E-B167-460F75FA243E}">
      <dgm:prSet/>
      <dgm:spPr/>
      <dgm:t>
        <a:bodyPr/>
        <a:lstStyle/>
        <a:p>
          <a:endParaRPr lang="en-GB">
            <a:solidFill>
              <a:schemeClr val="bg1"/>
            </a:solidFill>
          </a:endParaRPr>
        </a:p>
      </dgm:t>
    </dgm:pt>
    <dgm:pt modelId="{B6F40638-5D87-4351-BC19-8D67EC0BDE24}">
      <dgm:prSet/>
      <dgm:spPr>
        <a:solidFill>
          <a:srgbClr val="2C59A7"/>
        </a:solidFill>
      </dgm:spPr>
      <dgm:t>
        <a:bodyPr/>
        <a:lstStyle/>
        <a:p>
          <a:r>
            <a:rPr lang="en-US" smtClean="0"/>
            <a:t>Architecture</a:t>
          </a:r>
          <a:endParaRPr lang="en-US" dirty="0"/>
        </a:p>
      </dgm:t>
    </dgm:pt>
    <dgm:pt modelId="{356B0551-67CE-4AE3-AD3F-55A17C419764}" type="parTrans" cxnId="{B87AD022-D32C-4AA2-B40C-99439A27D497}">
      <dgm:prSet/>
      <dgm:spPr/>
      <dgm:t>
        <a:bodyPr/>
        <a:lstStyle/>
        <a:p>
          <a:endParaRPr lang="en-GB">
            <a:solidFill>
              <a:schemeClr val="bg1"/>
            </a:solidFill>
          </a:endParaRPr>
        </a:p>
      </dgm:t>
    </dgm:pt>
    <dgm:pt modelId="{BF95BD22-B523-4F3E-AA79-EB4A6ED6F8E0}" type="sibTrans" cxnId="{B87AD022-D32C-4AA2-B40C-99439A27D497}">
      <dgm:prSet/>
      <dgm:spPr/>
      <dgm:t>
        <a:bodyPr/>
        <a:lstStyle/>
        <a:p>
          <a:endParaRPr lang="en-GB">
            <a:solidFill>
              <a:schemeClr val="bg1"/>
            </a:solidFill>
          </a:endParaRPr>
        </a:p>
      </dgm:t>
    </dgm:pt>
    <dgm:pt modelId="{50310D81-3259-45CD-B892-9745C4E08903}">
      <dgm:prSet/>
      <dgm:spPr>
        <a:solidFill>
          <a:srgbClr val="2C59A7"/>
        </a:solidFill>
      </dgm:spPr>
      <dgm:t>
        <a:bodyPr/>
        <a:lstStyle/>
        <a:p>
          <a:r>
            <a:rPr lang="en-US" smtClean="0"/>
            <a:t>Accountancy</a:t>
          </a:r>
          <a:endParaRPr lang="en-US" dirty="0"/>
        </a:p>
      </dgm:t>
    </dgm:pt>
    <dgm:pt modelId="{896A9343-261B-44C9-886D-CF292D43D2E5}" type="parTrans" cxnId="{795D736A-F36E-420B-8016-309C3C89FEC1}">
      <dgm:prSet/>
      <dgm:spPr/>
      <dgm:t>
        <a:bodyPr/>
        <a:lstStyle/>
        <a:p>
          <a:endParaRPr lang="en-GB">
            <a:solidFill>
              <a:schemeClr val="bg1"/>
            </a:solidFill>
          </a:endParaRPr>
        </a:p>
      </dgm:t>
    </dgm:pt>
    <dgm:pt modelId="{542558A8-D301-4461-A5C7-7FBFC2FBD503}" type="sibTrans" cxnId="{795D736A-F36E-420B-8016-309C3C89FEC1}">
      <dgm:prSet/>
      <dgm:spPr/>
      <dgm:t>
        <a:bodyPr/>
        <a:lstStyle/>
        <a:p>
          <a:endParaRPr lang="en-GB">
            <a:solidFill>
              <a:schemeClr val="bg1"/>
            </a:solidFill>
          </a:endParaRPr>
        </a:p>
      </dgm:t>
    </dgm:pt>
    <dgm:pt modelId="{DDB4933E-CD04-4FC7-905E-06BCC9AE0E8C}">
      <dgm:prSet/>
      <dgm:spPr>
        <a:solidFill>
          <a:srgbClr val="2C59A7"/>
        </a:solidFill>
      </dgm:spPr>
      <dgm:t>
        <a:bodyPr/>
        <a:lstStyle/>
        <a:p>
          <a:r>
            <a:rPr lang="en-US" dirty="0" smtClean="0"/>
            <a:t>Surveying</a:t>
          </a:r>
        </a:p>
      </dgm:t>
    </dgm:pt>
    <dgm:pt modelId="{8F0FB627-8170-4CDC-B2EF-4BCB33BF5143}" type="parTrans" cxnId="{778D45F2-D519-49E0-A4A8-A5A4B71AC79D}">
      <dgm:prSet/>
      <dgm:spPr/>
      <dgm:t>
        <a:bodyPr/>
        <a:lstStyle/>
        <a:p>
          <a:endParaRPr lang="en-GB">
            <a:solidFill>
              <a:schemeClr val="bg1"/>
            </a:solidFill>
          </a:endParaRPr>
        </a:p>
      </dgm:t>
    </dgm:pt>
    <dgm:pt modelId="{89EF2081-2E9B-4CBF-B5A3-D049FB4FFFA7}" type="sibTrans" cxnId="{778D45F2-D519-49E0-A4A8-A5A4B71AC79D}">
      <dgm:prSet/>
      <dgm:spPr/>
      <dgm:t>
        <a:bodyPr/>
        <a:lstStyle/>
        <a:p>
          <a:endParaRPr lang="en-GB">
            <a:solidFill>
              <a:schemeClr val="bg1"/>
            </a:solidFill>
          </a:endParaRPr>
        </a:p>
      </dgm:t>
    </dgm:pt>
    <dgm:pt modelId="{331647E5-9843-4E80-9AE7-39F8514A509B}">
      <dgm:prSet/>
      <dgm:spPr>
        <a:solidFill>
          <a:srgbClr val="2C59A7"/>
        </a:solidFill>
      </dgm:spPr>
      <dgm:t>
        <a:bodyPr/>
        <a:lstStyle/>
        <a:p>
          <a:r>
            <a:rPr lang="en-US" smtClean="0"/>
            <a:t>Nursing</a:t>
          </a:r>
          <a:endParaRPr lang="en-US" dirty="0"/>
        </a:p>
      </dgm:t>
    </dgm:pt>
    <dgm:pt modelId="{61201348-FED6-4C75-9D16-33C79426081C}" type="parTrans" cxnId="{45BBEFA9-C46E-4955-9912-EC616F6A35D0}">
      <dgm:prSet/>
      <dgm:spPr/>
      <dgm:t>
        <a:bodyPr/>
        <a:lstStyle/>
        <a:p>
          <a:endParaRPr lang="en-GB">
            <a:solidFill>
              <a:schemeClr val="bg1"/>
            </a:solidFill>
          </a:endParaRPr>
        </a:p>
      </dgm:t>
    </dgm:pt>
    <dgm:pt modelId="{002F3F1A-306F-4B84-8954-131DFCF8E6ED}" type="sibTrans" cxnId="{45BBEFA9-C46E-4955-9912-EC616F6A35D0}">
      <dgm:prSet/>
      <dgm:spPr/>
      <dgm:t>
        <a:bodyPr/>
        <a:lstStyle/>
        <a:p>
          <a:endParaRPr lang="en-GB">
            <a:solidFill>
              <a:schemeClr val="bg1"/>
            </a:solidFill>
          </a:endParaRPr>
        </a:p>
      </dgm:t>
    </dgm:pt>
    <dgm:pt modelId="{3FCB4B1D-DBC9-4248-BDB7-2EFA1D2CE9E1}">
      <dgm:prSet/>
      <dgm:spPr>
        <a:solidFill>
          <a:srgbClr val="2C59A7"/>
        </a:solidFill>
      </dgm:spPr>
      <dgm:t>
        <a:bodyPr/>
        <a:lstStyle/>
        <a:p>
          <a:r>
            <a:rPr lang="en-US" smtClean="0"/>
            <a:t>Medical practitioners</a:t>
          </a:r>
          <a:endParaRPr lang="en-US" dirty="0"/>
        </a:p>
      </dgm:t>
    </dgm:pt>
    <dgm:pt modelId="{849573DB-5CBD-4738-AB5C-8E7AF89B9A20}" type="parTrans" cxnId="{7C5B03CC-C83C-4B0F-BDD7-F446361769F6}">
      <dgm:prSet/>
      <dgm:spPr/>
      <dgm:t>
        <a:bodyPr/>
        <a:lstStyle/>
        <a:p>
          <a:endParaRPr lang="en-GB">
            <a:solidFill>
              <a:schemeClr val="bg1"/>
            </a:solidFill>
          </a:endParaRPr>
        </a:p>
      </dgm:t>
    </dgm:pt>
    <dgm:pt modelId="{C90C1A25-C8E0-4DFA-831D-07F226DBD8A8}" type="sibTrans" cxnId="{7C5B03CC-C83C-4B0F-BDD7-F446361769F6}">
      <dgm:prSet/>
      <dgm:spPr/>
      <dgm:t>
        <a:bodyPr/>
        <a:lstStyle/>
        <a:p>
          <a:endParaRPr lang="en-GB">
            <a:solidFill>
              <a:schemeClr val="bg1"/>
            </a:solidFill>
          </a:endParaRPr>
        </a:p>
      </dgm:t>
    </dgm:pt>
    <dgm:pt modelId="{CFCD3FAC-AA80-47E9-950F-4C6FFD38E4EB}">
      <dgm:prSet/>
      <dgm:spPr>
        <a:solidFill>
          <a:srgbClr val="2C59A7"/>
        </a:solidFill>
      </dgm:spPr>
      <dgm:t>
        <a:bodyPr/>
        <a:lstStyle/>
        <a:p>
          <a:r>
            <a:rPr lang="en-US" smtClean="0"/>
            <a:t>Dental practitioners</a:t>
          </a:r>
          <a:endParaRPr lang="en-US" dirty="0"/>
        </a:p>
      </dgm:t>
    </dgm:pt>
    <dgm:pt modelId="{A703EFD6-E780-4D72-8847-7C76174550DA}" type="parTrans" cxnId="{B5E157A9-0624-4A15-A60C-D0AF30ABDB79}">
      <dgm:prSet/>
      <dgm:spPr/>
      <dgm:t>
        <a:bodyPr/>
        <a:lstStyle/>
        <a:p>
          <a:endParaRPr lang="en-GB">
            <a:solidFill>
              <a:schemeClr val="bg1"/>
            </a:solidFill>
          </a:endParaRPr>
        </a:p>
      </dgm:t>
    </dgm:pt>
    <dgm:pt modelId="{BCC115F5-94C0-4EC6-BE66-0EE8AEFB7B12}" type="sibTrans" cxnId="{B5E157A9-0624-4A15-A60C-D0AF30ABDB79}">
      <dgm:prSet/>
      <dgm:spPr/>
      <dgm:t>
        <a:bodyPr/>
        <a:lstStyle/>
        <a:p>
          <a:endParaRPr lang="en-GB">
            <a:solidFill>
              <a:schemeClr val="bg1"/>
            </a:solidFill>
          </a:endParaRPr>
        </a:p>
      </dgm:t>
    </dgm:pt>
    <dgm:pt modelId="{6A15099F-04C9-4BBF-94D5-450833778C29}">
      <dgm:prSet/>
      <dgm:spPr>
        <a:solidFill>
          <a:srgbClr val="2C59A7"/>
        </a:solidFill>
      </dgm:spPr>
      <dgm:t>
        <a:bodyPr/>
        <a:lstStyle/>
        <a:p>
          <a:r>
            <a:rPr lang="en-US" smtClean="0"/>
            <a:t>Tourism Professionals</a:t>
          </a:r>
          <a:endParaRPr lang="en-US" dirty="0"/>
        </a:p>
      </dgm:t>
    </dgm:pt>
    <dgm:pt modelId="{FA91A14E-E235-4D7A-A98A-B5B4C5B631BE}" type="parTrans" cxnId="{EC0E724A-2426-46D3-B31A-5E7DA208269B}">
      <dgm:prSet/>
      <dgm:spPr/>
      <dgm:t>
        <a:bodyPr/>
        <a:lstStyle/>
        <a:p>
          <a:endParaRPr lang="en-GB">
            <a:solidFill>
              <a:schemeClr val="bg1"/>
            </a:solidFill>
          </a:endParaRPr>
        </a:p>
      </dgm:t>
    </dgm:pt>
    <dgm:pt modelId="{B34B68AC-DC97-4136-B70D-477F502ED5B5}" type="sibTrans" cxnId="{EC0E724A-2426-46D3-B31A-5E7DA208269B}">
      <dgm:prSet/>
      <dgm:spPr/>
      <dgm:t>
        <a:bodyPr/>
        <a:lstStyle/>
        <a:p>
          <a:endParaRPr lang="en-GB">
            <a:solidFill>
              <a:schemeClr val="bg1"/>
            </a:solidFill>
          </a:endParaRPr>
        </a:p>
      </dgm:t>
    </dgm:pt>
    <dgm:pt modelId="{1C9E35F2-AB52-45D5-B1AD-8B81E72DB1AB}" type="pres">
      <dgm:prSet presAssocID="{1C813EA7-204F-4790-8D5B-CC6E8B55A51A}" presName="diagram" presStyleCnt="0">
        <dgm:presLayoutVars>
          <dgm:dir/>
          <dgm:resizeHandles val="exact"/>
        </dgm:presLayoutVars>
      </dgm:prSet>
      <dgm:spPr/>
      <dgm:t>
        <a:bodyPr/>
        <a:lstStyle/>
        <a:p>
          <a:endParaRPr lang="en-GB"/>
        </a:p>
      </dgm:t>
    </dgm:pt>
    <dgm:pt modelId="{D232825B-513F-4BF6-807E-AB3087947E1C}" type="pres">
      <dgm:prSet presAssocID="{ABA6AACC-9076-4FCC-98ED-5D1CFFFF19EB}" presName="node" presStyleLbl="node1" presStyleIdx="0" presStyleCnt="8">
        <dgm:presLayoutVars>
          <dgm:bulletEnabled val="1"/>
        </dgm:presLayoutVars>
      </dgm:prSet>
      <dgm:spPr/>
      <dgm:t>
        <a:bodyPr/>
        <a:lstStyle/>
        <a:p>
          <a:endParaRPr lang="en-GB"/>
        </a:p>
      </dgm:t>
    </dgm:pt>
    <dgm:pt modelId="{39AA2262-9B56-4B99-A319-1A2AE0A4BADE}" type="pres">
      <dgm:prSet presAssocID="{B95FC904-D5F8-4242-BFC6-D9935A9696F5}" presName="sibTrans" presStyleCnt="0"/>
      <dgm:spPr/>
    </dgm:pt>
    <dgm:pt modelId="{34179526-D13F-4ABC-84CE-2D1552A2174B}" type="pres">
      <dgm:prSet presAssocID="{B6F40638-5D87-4351-BC19-8D67EC0BDE24}" presName="node" presStyleLbl="node1" presStyleIdx="1" presStyleCnt="8">
        <dgm:presLayoutVars>
          <dgm:bulletEnabled val="1"/>
        </dgm:presLayoutVars>
      </dgm:prSet>
      <dgm:spPr/>
      <dgm:t>
        <a:bodyPr/>
        <a:lstStyle/>
        <a:p>
          <a:endParaRPr lang="en-GB"/>
        </a:p>
      </dgm:t>
    </dgm:pt>
    <dgm:pt modelId="{D7058BD9-F7C0-4F90-8C58-EF025BDF0981}" type="pres">
      <dgm:prSet presAssocID="{BF95BD22-B523-4F3E-AA79-EB4A6ED6F8E0}" presName="sibTrans" presStyleCnt="0"/>
      <dgm:spPr/>
    </dgm:pt>
    <dgm:pt modelId="{50FC442E-1B57-43AC-A115-1D36D47E3254}" type="pres">
      <dgm:prSet presAssocID="{50310D81-3259-45CD-B892-9745C4E08903}" presName="node" presStyleLbl="node1" presStyleIdx="2" presStyleCnt="8">
        <dgm:presLayoutVars>
          <dgm:bulletEnabled val="1"/>
        </dgm:presLayoutVars>
      </dgm:prSet>
      <dgm:spPr/>
      <dgm:t>
        <a:bodyPr/>
        <a:lstStyle/>
        <a:p>
          <a:endParaRPr lang="en-GB"/>
        </a:p>
      </dgm:t>
    </dgm:pt>
    <dgm:pt modelId="{AEF2EBEB-CE76-4593-80EF-A56AE7FCF413}" type="pres">
      <dgm:prSet presAssocID="{542558A8-D301-4461-A5C7-7FBFC2FBD503}" presName="sibTrans" presStyleCnt="0"/>
      <dgm:spPr/>
    </dgm:pt>
    <dgm:pt modelId="{AF676026-6164-40CC-8A87-19DF191E149F}" type="pres">
      <dgm:prSet presAssocID="{DDB4933E-CD04-4FC7-905E-06BCC9AE0E8C}" presName="node" presStyleLbl="node1" presStyleIdx="3" presStyleCnt="8">
        <dgm:presLayoutVars>
          <dgm:bulletEnabled val="1"/>
        </dgm:presLayoutVars>
      </dgm:prSet>
      <dgm:spPr/>
      <dgm:t>
        <a:bodyPr/>
        <a:lstStyle/>
        <a:p>
          <a:endParaRPr lang="en-GB"/>
        </a:p>
      </dgm:t>
    </dgm:pt>
    <dgm:pt modelId="{EDEE1576-E1A4-440C-B0CD-30942B004117}" type="pres">
      <dgm:prSet presAssocID="{89EF2081-2E9B-4CBF-B5A3-D049FB4FFFA7}" presName="sibTrans" presStyleCnt="0"/>
      <dgm:spPr/>
    </dgm:pt>
    <dgm:pt modelId="{DE3D8599-6F20-4CE1-B7D4-9EFD999D0A37}" type="pres">
      <dgm:prSet presAssocID="{331647E5-9843-4E80-9AE7-39F8514A509B}" presName="node" presStyleLbl="node1" presStyleIdx="4" presStyleCnt="8">
        <dgm:presLayoutVars>
          <dgm:bulletEnabled val="1"/>
        </dgm:presLayoutVars>
      </dgm:prSet>
      <dgm:spPr/>
      <dgm:t>
        <a:bodyPr/>
        <a:lstStyle/>
        <a:p>
          <a:endParaRPr lang="en-GB"/>
        </a:p>
      </dgm:t>
    </dgm:pt>
    <dgm:pt modelId="{6A38D731-9269-48A1-A111-294C5687B805}" type="pres">
      <dgm:prSet presAssocID="{002F3F1A-306F-4B84-8954-131DFCF8E6ED}" presName="sibTrans" presStyleCnt="0"/>
      <dgm:spPr/>
    </dgm:pt>
    <dgm:pt modelId="{3BBC9EC1-5238-4639-AFD9-6DF82D0E406E}" type="pres">
      <dgm:prSet presAssocID="{3FCB4B1D-DBC9-4248-BDB7-2EFA1D2CE9E1}" presName="node" presStyleLbl="node1" presStyleIdx="5" presStyleCnt="8">
        <dgm:presLayoutVars>
          <dgm:bulletEnabled val="1"/>
        </dgm:presLayoutVars>
      </dgm:prSet>
      <dgm:spPr/>
      <dgm:t>
        <a:bodyPr/>
        <a:lstStyle/>
        <a:p>
          <a:endParaRPr lang="en-GB"/>
        </a:p>
      </dgm:t>
    </dgm:pt>
    <dgm:pt modelId="{700D6DC8-A43F-4BE7-B9FA-BC0735F0FF19}" type="pres">
      <dgm:prSet presAssocID="{C90C1A25-C8E0-4DFA-831D-07F226DBD8A8}" presName="sibTrans" presStyleCnt="0"/>
      <dgm:spPr/>
    </dgm:pt>
    <dgm:pt modelId="{2D89ADD4-75E0-49C0-B5A5-3417917EFF00}" type="pres">
      <dgm:prSet presAssocID="{CFCD3FAC-AA80-47E9-950F-4C6FFD38E4EB}" presName="node" presStyleLbl="node1" presStyleIdx="6" presStyleCnt="8">
        <dgm:presLayoutVars>
          <dgm:bulletEnabled val="1"/>
        </dgm:presLayoutVars>
      </dgm:prSet>
      <dgm:spPr/>
      <dgm:t>
        <a:bodyPr/>
        <a:lstStyle/>
        <a:p>
          <a:endParaRPr lang="en-GB"/>
        </a:p>
      </dgm:t>
    </dgm:pt>
    <dgm:pt modelId="{4E07E60A-8905-4296-AF2D-8EE5056A269D}" type="pres">
      <dgm:prSet presAssocID="{BCC115F5-94C0-4EC6-BE66-0EE8AEFB7B12}" presName="sibTrans" presStyleCnt="0"/>
      <dgm:spPr/>
    </dgm:pt>
    <dgm:pt modelId="{35F4BA2E-46AA-40FB-A139-8AE0D939981F}" type="pres">
      <dgm:prSet presAssocID="{6A15099F-04C9-4BBF-94D5-450833778C29}" presName="node" presStyleLbl="node1" presStyleIdx="7" presStyleCnt="8">
        <dgm:presLayoutVars>
          <dgm:bulletEnabled val="1"/>
        </dgm:presLayoutVars>
      </dgm:prSet>
      <dgm:spPr/>
      <dgm:t>
        <a:bodyPr/>
        <a:lstStyle/>
        <a:p>
          <a:endParaRPr lang="en-GB"/>
        </a:p>
      </dgm:t>
    </dgm:pt>
  </dgm:ptLst>
  <dgm:cxnLst>
    <dgm:cxn modelId="{FEC7EE13-FF4C-4A58-8892-CA6C8F64736A}" type="presOf" srcId="{B6F40638-5D87-4351-BC19-8D67EC0BDE24}" destId="{34179526-D13F-4ABC-84CE-2D1552A2174B}" srcOrd="0" destOrd="0" presId="urn:microsoft.com/office/officeart/2005/8/layout/default#9"/>
    <dgm:cxn modelId="{FA8924E3-8BAF-4947-B0A5-0CC39860D745}" type="presOf" srcId="{1C813EA7-204F-4790-8D5B-CC6E8B55A51A}" destId="{1C9E35F2-AB52-45D5-B1AD-8B81E72DB1AB}" srcOrd="0" destOrd="0" presId="urn:microsoft.com/office/officeart/2005/8/layout/default#9"/>
    <dgm:cxn modelId="{7C5B03CC-C83C-4B0F-BDD7-F446361769F6}" srcId="{1C813EA7-204F-4790-8D5B-CC6E8B55A51A}" destId="{3FCB4B1D-DBC9-4248-BDB7-2EFA1D2CE9E1}" srcOrd="5" destOrd="0" parTransId="{849573DB-5CBD-4738-AB5C-8E7AF89B9A20}" sibTransId="{C90C1A25-C8E0-4DFA-831D-07F226DBD8A8}"/>
    <dgm:cxn modelId="{778D45F2-D519-49E0-A4A8-A5A4B71AC79D}" srcId="{1C813EA7-204F-4790-8D5B-CC6E8B55A51A}" destId="{DDB4933E-CD04-4FC7-905E-06BCC9AE0E8C}" srcOrd="3" destOrd="0" parTransId="{8F0FB627-8170-4CDC-B2EF-4BCB33BF5143}" sibTransId="{89EF2081-2E9B-4CBF-B5A3-D049FB4FFFA7}"/>
    <dgm:cxn modelId="{C39D2E9F-62B8-4FEB-A665-B2FB72E1DC01}" type="presOf" srcId="{DDB4933E-CD04-4FC7-905E-06BCC9AE0E8C}" destId="{AF676026-6164-40CC-8A87-19DF191E149F}" srcOrd="0" destOrd="0" presId="urn:microsoft.com/office/officeart/2005/8/layout/default#9"/>
    <dgm:cxn modelId="{0B456C09-7FE5-4700-83A0-A020B785CD26}" type="presOf" srcId="{ABA6AACC-9076-4FCC-98ED-5D1CFFFF19EB}" destId="{D232825B-513F-4BF6-807E-AB3087947E1C}" srcOrd="0" destOrd="0" presId="urn:microsoft.com/office/officeart/2005/8/layout/default#9"/>
    <dgm:cxn modelId="{45BBEFA9-C46E-4955-9912-EC616F6A35D0}" srcId="{1C813EA7-204F-4790-8D5B-CC6E8B55A51A}" destId="{331647E5-9843-4E80-9AE7-39F8514A509B}" srcOrd="4" destOrd="0" parTransId="{61201348-FED6-4C75-9D16-33C79426081C}" sibTransId="{002F3F1A-306F-4B84-8954-131DFCF8E6ED}"/>
    <dgm:cxn modelId="{4132C1A7-DEA6-47A2-822B-58F048932E96}" type="presOf" srcId="{331647E5-9843-4E80-9AE7-39F8514A509B}" destId="{DE3D8599-6F20-4CE1-B7D4-9EFD999D0A37}" srcOrd="0" destOrd="0" presId="urn:microsoft.com/office/officeart/2005/8/layout/default#9"/>
    <dgm:cxn modelId="{A4AEB7E0-D56D-492E-B167-460F75FA243E}" srcId="{1C813EA7-204F-4790-8D5B-CC6E8B55A51A}" destId="{ABA6AACC-9076-4FCC-98ED-5D1CFFFF19EB}" srcOrd="0" destOrd="0" parTransId="{D0366CF1-D149-4A46-9695-0A7AAA9E2C98}" sibTransId="{B95FC904-D5F8-4242-BFC6-D9935A9696F5}"/>
    <dgm:cxn modelId="{6DF188A6-E2F1-4A8D-9CF6-BCF55046A923}" type="presOf" srcId="{50310D81-3259-45CD-B892-9745C4E08903}" destId="{50FC442E-1B57-43AC-A115-1D36D47E3254}" srcOrd="0" destOrd="0" presId="urn:microsoft.com/office/officeart/2005/8/layout/default#9"/>
    <dgm:cxn modelId="{1E7705B6-61BA-48C4-9814-2EBC89489381}" type="presOf" srcId="{3FCB4B1D-DBC9-4248-BDB7-2EFA1D2CE9E1}" destId="{3BBC9EC1-5238-4639-AFD9-6DF82D0E406E}" srcOrd="0" destOrd="0" presId="urn:microsoft.com/office/officeart/2005/8/layout/default#9"/>
    <dgm:cxn modelId="{6D2ACC4F-15B4-49DC-92AB-E3CFB3393191}" type="presOf" srcId="{6A15099F-04C9-4BBF-94D5-450833778C29}" destId="{35F4BA2E-46AA-40FB-A139-8AE0D939981F}" srcOrd="0" destOrd="0" presId="urn:microsoft.com/office/officeart/2005/8/layout/default#9"/>
    <dgm:cxn modelId="{795D736A-F36E-420B-8016-309C3C89FEC1}" srcId="{1C813EA7-204F-4790-8D5B-CC6E8B55A51A}" destId="{50310D81-3259-45CD-B892-9745C4E08903}" srcOrd="2" destOrd="0" parTransId="{896A9343-261B-44C9-886D-CF292D43D2E5}" sibTransId="{542558A8-D301-4461-A5C7-7FBFC2FBD503}"/>
    <dgm:cxn modelId="{B5E157A9-0624-4A15-A60C-D0AF30ABDB79}" srcId="{1C813EA7-204F-4790-8D5B-CC6E8B55A51A}" destId="{CFCD3FAC-AA80-47E9-950F-4C6FFD38E4EB}" srcOrd="6" destOrd="0" parTransId="{A703EFD6-E780-4D72-8847-7C76174550DA}" sibTransId="{BCC115F5-94C0-4EC6-BE66-0EE8AEFB7B12}"/>
    <dgm:cxn modelId="{D97F7F62-670D-406F-ADA9-984C14FC6F13}" type="presOf" srcId="{CFCD3FAC-AA80-47E9-950F-4C6FFD38E4EB}" destId="{2D89ADD4-75E0-49C0-B5A5-3417917EFF00}" srcOrd="0" destOrd="0" presId="urn:microsoft.com/office/officeart/2005/8/layout/default#9"/>
    <dgm:cxn modelId="{EC0E724A-2426-46D3-B31A-5E7DA208269B}" srcId="{1C813EA7-204F-4790-8D5B-CC6E8B55A51A}" destId="{6A15099F-04C9-4BBF-94D5-450833778C29}" srcOrd="7" destOrd="0" parTransId="{FA91A14E-E235-4D7A-A98A-B5B4C5B631BE}" sibTransId="{B34B68AC-DC97-4136-B70D-477F502ED5B5}"/>
    <dgm:cxn modelId="{B87AD022-D32C-4AA2-B40C-99439A27D497}" srcId="{1C813EA7-204F-4790-8D5B-CC6E8B55A51A}" destId="{B6F40638-5D87-4351-BC19-8D67EC0BDE24}" srcOrd="1" destOrd="0" parTransId="{356B0551-67CE-4AE3-AD3F-55A17C419764}" sibTransId="{BF95BD22-B523-4F3E-AA79-EB4A6ED6F8E0}"/>
    <dgm:cxn modelId="{C3853A36-F34E-4E70-AB9B-5E408B128E3B}" type="presParOf" srcId="{1C9E35F2-AB52-45D5-B1AD-8B81E72DB1AB}" destId="{D232825B-513F-4BF6-807E-AB3087947E1C}" srcOrd="0" destOrd="0" presId="urn:microsoft.com/office/officeart/2005/8/layout/default#9"/>
    <dgm:cxn modelId="{E22D1ED7-E3E7-4E36-8469-4A82A748E145}" type="presParOf" srcId="{1C9E35F2-AB52-45D5-B1AD-8B81E72DB1AB}" destId="{39AA2262-9B56-4B99-A319-1A2AE0A4BADE}" srcOrd="1" destOrd="0" presId="urn:microsoft.com/office/officeart/2005/8/layout/default#9"/>
    <dgm:cxn modelId="{D4A51AE2-B51E-4BC4-900E-9F8DE8EF8F51}" type="presParOf" srcId="{1C9E35F2-AB52-45D5-B1AD-8B81E72DB1AB}" destId="{34179526-D13F-4ABC-84CE-2D1552A2174B}" srcOrd="2" destOrd="0" presId="urn:microsoft.com/office/officeart/2005/8/layout/default#9"/>
    <dgm:cxn modelId="{C905E5EF-A48C-4B3C-BC14-63D6FCCE8026}" type="presParOf" srcId="{1C9E35F2-AB52-45D5-B1AD-8B81E72DB1AB}" destId="{D7058BD9-F7C0-4F90-8C58-EF025BDF0981}" srcOrd="3" destOrd="0" presId="urn:microsoft.com/office/officeart/2005/8/layout/default#9"/>
    <dgm:cxn modelId="{9D8A6AEB-2F14-4925-9FA6-3A3F583068CF}" type="presParOf" srcId="{1C9E35F2-AB52-45D5-B1AD-8B81E72DB1AB}" destId="{50FC442E-1B57-43AC-A115-1D36D47E3254}" srcOrd="4" destOrd="0" presId="urn:microsoft.com/office/officeart/2005/8/layout/default#9"/>
    <dgm:cxn modelId="{FE619B6A-F2F6-4FC3-9ED0-8BFF5CE1CD18}" type="presParOf" srcId="{1C9E35F2-AB52-45D5-B1AD-8B81E72DB1AB}" destId="{AEF2EBEB-CE76-4593-80EF-A56AE7FCF413}" srcOrd="5" destOrd="0" presId="urn:microsoft.com/office/officeart/2005/8/layout/default#9"/>
    <dgm:cxn modelId="{17D24D87-6C11-4624-8FB9-E1B799970589}" type="presParOf" srcId="{1C9E35F2-AB52-45D5-B1AD-8B81E72DB1AB}" destId="{AF676026-6164-40CC-8A87-19DF191E149F}" srcOrd="6" destOrd="0" presId="urn:microsoft.com/office/officeart/2005/8/layout/default#9"/>
    <dgm:cxn modelId="{7D59670A-0D94-4C5F-AFF7-17A7C8240EA0}" type="presParOf" srcId="{1C9E35F2-AB52-45D5-B1AD-8B81E72DB1AB}" destId="{EDEE1576-E1A4-440C-B0CD-30942B004117}" srcOrd="7" destOrd="0" presId="urn:microsoft.com/office/officeart/2005/8/layout/default#9"/>
    <dgm:cxn modelId="{230E4EA6-1A73-4E6D-A64D-6785ADCFF8CF}" type="presParOf" srcId="{1C9E35F2-AB52-45D5-B1AD-8B81E72DB1AB}" destId="{DE3D8599-6F20-4CE1-B7D4-9EFD999D0A37}" srcOrd="8" destOrd="0" presId="urn:microsoft.com/office/officeart/2005/8/layout/default#9"/>
    <dgm:cxn modelId="{AF54A0D8-09DB-4174-A426-7C6D775E7393}" type="presParOf" srcId="{1C9E35F2-AB52-45D5-B1AD-8B81E72DB1AB}" destId="{6A38D731-9269-48A1-A111-294C5687B805}" srcOrd="9" destOrd="0" presId="urn:microsoft.com/office/officeart/2005/8/layout/default#9"/>
    <dgm:cxn modelId="{79EC074D-35FE-4FCC-AF23-920C6FEEB0BD}" type="presParOf" srcId="{1C9E35F2-AB52-45D5-B1AD-8B81E72DB1AB}" destId="{3BBC9EC1-5238-4639-AFD9-6DF82D0E406E}" srcOrd="10" destOrd="0" presId="urn:microsoft.com/office/officeart/2005/8/layout/default#9"/>
    <dgm:cxn modelId="{2FB3044E-9178-4944-84A6-9810DDAC034C}" type="presParOf" srcId="{1C9E35F2-AB52-45D5-B1AD-8B81E72DB1AB}" destId="{700D6DC8-A43F-4BE7-B9FA-BC0735F0FF19}" srcOrd="11" destOrd="0" presId="urn:microsoft.com/office/officeart/2005/8/layout/default#9"/>
    <dgm:cxn modelId="{1339EA25-35CE-47DC-884A-70914B04A8FA}" type="presParOf" srcId="{1C9E35F2-AB52-45D5-B1AD-8B81E72DB1AB}" destId="{2D89ADD4-75E0-49C0-B5A5-3417917EFF00}" srcOrd="12" destOrd="0" presId="urn:microsoft.com/office/officeart/2005/8/layout/default#9"/>
    <dgm:cxn modelId="{124EC0F3-C866-41EF-8666-367721DAABC8}" type="presParOf" srcId="{1C9E35F2-AB52-45D5-B1AD-8B81E72DB1AB}" destId="{4E07E60A-8905-4296-AF2D-8EE5056A269D}" srcOrd="13" destOrd="0" presId="urn:microsoft.com/office/officeart/2005/8/layout/default#9"/>
    <dgm:cxn modelId="{BD3BD1F6-9D00-4343-A5A9-2BEB53529F68}" type="presParOf" srcId="{1C9E35F2-AB52-45D5-B1AD-8B81E72DB1AB}" destId="{35F4BA2E-46AA-40FB-A139-8AE0D939981F}" srcOrd="14" destOrd="0" presId="urn:microsoft.com/office/officeart/2005/8/layout/defaul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EEA720-2008-49C0-BBE7-94AF32381644}" type="doc">
      <dgm:prSet loTypeId="urn:microsoft.com/office/officeart/2005/8/layout/default#10" loCatId="list" qsTypeId="urn:microsoft.com/office/officeart/2005/8/quickstyle/simple1" qsCatId="simple" csTypeId="urn:microsoft.com/office/officeart/2005/8/colors/accent1_2" csCatId="accent1" phldr="1"/>
      <dgm:spPr/>
      <dgm:t>
        <a:bodyPr/>
        <a:lstStyle/>
        <a:p>
          <a:endParaRPr lang="en-GB"/>
        </a:p>
      </dgm:t>
    </dgm:pt>
    <dgm:pt modelId="{94EF149B-08D1-46C7-BA8C-DD0ED325CCC9}">
      <dgm:prSet phldrT="[Text]"/>
      <dgm:spPr/>
      <dgm:t>
        <a:bodyPr/>
        <a:lstStyle/>
        <a:p>
          <a:r>
            <a:rPr lang="en-US" altLang="en-US" smtClean="0"/>
            <a:t>Competition policy and law</a:t>
          </a:r>
          <a:endParaRPr lang="en-GB"/>
        </a:p>
      </dgm:t>
    </dgm:pt>
    <dgm:pt modelId="{297A9045-A1FD-4B6C-A1E2-329D203C008A}" type="parTrans" cxnId="{6AEF0E84-B53E-4AA8-B460-3CD8183EE1EB}">
      <dgm:prSet/>
      <dgm:spPr/>
      <dgm:t>
        <a:bodyPr/>
        <a:lstStyle/>
        <a:p>
          <a:endParaRPr lang="en-GB"/>
        </a:p>
      </dgm:t>
    </dgm:pt>
    <dgm:pt modelId="{B05BE5C5-7D79-4EAE-904A-A209D2D2CE7F}" type="sibTrans" cxnId="{6AEF0E84-B53E-4AA8-B460-3CD8183EE1EB}">
      <dgm:prSet/>
      <dgm:spPr/>
      <dgm:t>
        <a:bodyPr/>
        <a:lstStyle/>
        <a:p>
          <a:endParaRPr lang="en-GB"/>
        </a:p>
      </dgm:t>
    </dgm:pt>
    <dgm:pt modelId="{D450A883-6B3B-4F48-B095-72D58BC48C44}">
      <dgm:prSet/>
      <dgm:spPr/>
      <dgm:t>
        <a:bodyPr/>
        <a:lstStyle/>
        <a:p>
          <a:r>
            <a:rPr lang="en-US" altLang="en-US" smtClean="0"/>
            <a:t>Consumer protection laws </a:t>
          </a:r>
          <a:endParaRPr lang="en-US" altLang="en-US" dirty="0"/>
        </a:p>
      </dgm:t>
    </dgm:pt>
    <dgm:pt modelId="{43EC5BE9-A79C-405D-AED1-54332D5B89EC}" type="parTrans" cxnId="{2D124375-857A-46FA-8935-41AFF1049FA2}">
      <dgm:prSet/>
      <dgm:spPr/>
      <dgm:t>
        <a:bodyPr/>
        <a:lstStyle/>
        <a:p>
          <a:endParaRPr lang="en-GB"/>
        </a:p>
      </dgm:t>
    </dgm:pt>
    <dgm:pt modelId="{75F826A0-5371-458D-AC20-E43FB6154A0A}" type="sibTrans" cxnId="{2D124375-857A-46FA-8935-41AFF1049FA2}">
      <dgm:prSet/>
      <dgm:spPr/>
      <dgm:t>
        <a:bodyPr/>
        <a:lstStyle/>
        <a:p>
          <a:endParaRPr lang="en-GB"/>
        </a:p>
      </dgm:t>
    </dgm:pt>
    <dgm:pt modelId="{F2F7AA37-14FA-4111-BDB2-0ED8237E7BE7}">
      <dgm:prSet/>
      <dgm:spPr/>
      <dgm:t>
        <a:bodyPr/>
        <a:lstStyle/>
        <a:p>
          <a:r>
            <a:rPr lang="en-US" altLang="en-US" smtClean="0"/>
            <a:t>International IP protocols</a:t>
          </a:r>
          <a:endParaRPr lang="en-US" altLang="en-US" dirty="0"/>
        </a:p>
      </dgm:t>
    </dgm:pt>
    <dgm:pt modelId="{39C9BF47-DAAA-4536-98E8-6C11864B5B00}" type="parTrans" cxnId="{D764D535-35D1-4150-B0DB-E71D6BC6C9C5}">
      <dgm:prSet/>
      <dgm:spPr/>
      <dgm:t>
        <a:bodyPr/>
        <a:lstStyle/>
        <a:p>
          <a:endParaRPr lang="en-GB"/>
        </a:p>
      </dgm:t>
    </dgm:pt>
    <dgm:pt modelId="{D06BF268-F2FF-4FC2-BD20-E991F3F30BD8}" type="sibTrans" cxnId="{D764D535-35D1-4150-B0DB-E71D6BC6C9C5}">
      <dgm:prSet/>
      <dgm:spPr/>
      <dgm:t>
        <a:bodyPr/>
        <a:lstStyle/>
        <a:p>
          <a:endParaRPr lang="en-GB"/>
        </a:p>
      </dgm:t>
    </dgm:pt>
    <dgm:pt modelId="{3D8554FC-E0B1-4936-9E8F-805349496DC6}">
      <dgm:prSet/>
      <dgm:spPr/>
      <dgm:t>
        <a:bodyPr/>
        <a:lstStyle/>
        <a:p>
          <a:r>
            <a:rPr lang="en-US" altLang="en-US" smtClean="0"/>
            <a:t>ASEAN Highway Network </a:t>
          </a:r>
          <a:endParaRPr lang="en-US" altLang="en-US" dirty="0" smtClean="0"/>
        </a:p>
      </dgm:t>
    </dgm:pt>
    <dgm:pt modelId="{121BDD94-98DE-4DBE-8FBD-AF4E2D046339}" type="parTrans" cxnId="{4554CD4F-D388-46DB-8B05-C3E43C1822D6}">
      <dgm:prSet/>
      <dgm:spPr/>
      <dgm:t>
        <a:bodyPr/>
        <a:lstStyle/>
        <a:p>
          <a:endParaRPr lang="en-GB"/>
        </a:p>
      </dgm:t>
    </dgm:pt>
    <dgm:pt modelId="{87C14701-DAD7-4FCE-BFC5-F1A7028494E3}" type="sibTrans" cxnId="{4554CD4F-D388-46DB-8B05-C3E43C1822D6}">
      <dgm:prSet/>
      <dgm:spPr/>
      <dgm:t>
        <a:bodyPr/>
        <a:lstStyle/>
        <a:p>
          <a:endParaRPr lang="en-GB"/>
        </a:p>
      </dgm:t>
    </dgm:pt>
    <dgm:pt modelId="{7C07FF4C-3405-46FE-861B-0F87A8B6BB1C}">
      <dgm:prSet/>
      <dgm:spPr/>
      <dgm:t>
        <a:bodyPr/>
        <a:lstStyle/>
        <a:p>
          <a:r>
            <a:rPr lang="en-US" altLang="en-US" smtClean="0"/>
            <a:t>ASEAN Single Shipping Market</a:t>
          </a:r>
          <a:endParaRPr lang="en-US" altLang="en-US" dirty="0"/>
        </a:p>
      </dgm:t>
    </dgm:pt>
    <dgm:pt modelId="{39C07955-61DD-45DA-A295-D55583D607F0}" type="parTrans" cxnId="{D0725817-9324-412E-95F9-D932D8230401}">
      <dgm:prSet/>
      <dgm:spPr/>
      <dgm:t>
        <a:bodyPr/>
        <a:lstStyle/>
        <a:p>
          <a:endParaRPr lang="en-GB"/>
        </a:p>
      </dgm:t>
    </dgm:pt>
    <dgm:pt modelId="{B3668D1D-B3FB-4C49-8385-B8F2F6CD6B55}" type="sibTrans" cxnId="{D0725817-9324-412E-95F9-D932D8230401}">
      <dgm:prSet/>
      <dgm:spPr/>
      <dgm:t>
        <a:bodyPr/>
        <a:lstStyle/>
        <a:p>
          <a:endParaRPr lang="en-GB"/>
        </a:p>
      </dgm:t>
    </dgm:pt>
    <dgm:pt modelId="{BC120BFA-E20B-42C1-87D2-85F6E25700F7}">
      <dgm:prSet/>
      <dgm:spPr/>
      <dgm:t>
        <a:bodyPr/>
        <a:lstStyle/>
        <a:p>
          <a:r>
            <a:rPr lang="en-US" altLang="en-US" smtClean="0"/>
            <a:t>ASEAN Power Grid </a:t>
          </a:r>
          <a:endParaRPr lang="en-US" altLang="en-US" dirty="0" smtClean="0"/>
        </a:p>
      </dgm:t>
    </dgm:pt>
    <dgm:pt modelId="{2F510CC0-D808-45CF-8E78-9E0F8D258398}" type="parTrans" cxnId="{57CC5B62-DEB0-4F99-836C-92E3307A93B8}">
      <dgm:prSet/>
      <dgm:spPr/>
      <dgm:t>
        <a:bodyPr/>
        <a:lstStyle/>
        <a:p>
          <a:endParaRPr lang="en-GB"/>
        </a:p>
      </dgm:t>
    </dgm:pt>
    <dgm:pt modelId="{C424F275-6B2E-4CCD-87D6-2833A341F546}" type="sibTrans" cxnId="{57CC5B62-DEB0-4F99-836C-92E3307A93B8}">
      <dgm:prSet/>
      <dgm:spPr/>
      <dgm:t>
        <a:bodyPr/>
        <a:lstStyle/>
        <a:p>
          <a:endParaRPr lang="en-GB"/>
        </a:p>
      </dgm:t>
    </dgm:pt>
    <dgm:pt modelId="{E51C3C6C-8844-43C4-963D-FF814E591078}">
      <dgm:prSet/>
      <dgm:spPr/>
      <dgm:t>
        <a:bodyPr/>
        <a:lstStyle/>
        <a:p>
          <a:r>
            <a:rPr lang="en-US" altLang="en-US" smtClean="0"/>
            <a:t>Trans-ASEAN Gas Pipeline</a:t>
          </a:r>
          <a:endParaRPr lang="en-US" altLang="en-US" dirty="0"/>
        </a:p>
      </dgm:t>
    </dgm:pt>
    <dgm:pt modelId="{C0C904B3-CAEF-4424-93C9-922C86DDB2B5}" type="parTrans" cxnId="{3B3724CE-8DFD-4E11-9E21-A94BB316F46A}">
      <dgm:prSet/>
      <dgm:spPr/>
      <dgm:t>
        <a:bodyPr/>
        <a:lstStyle/>
        <a:p>
          <a:endParaRPr lang="en-GB"/>
        </a:p>
      </dgm:t>
    </dgm:pt>
    <dgm:pt modelId="{7CDC9B27-F72A-4E47-9613-24989A7D1B54}" type="sibTrans" cxnId="{3B3724CE-8DFD-4E11-9E21-A94BB316F46A}">
      <dgm:prSet/>
      <dgm:spPr/>
      <dgm:t>
        <a:bodyPr/>
        <a:lstStyle/>
        <a:p>
          <a:endParaRPr lang="en-GB"/>
        </a:p>
      </dgm:t>
    </dgm:pt>
    <dgm:pt modelId="{73D521B8-8F1F-4582-B203-D052C5C23659}">
      <dgm:prSet/>
      <dgm:spPr/>
      <dgm:t>
        <a:bodyPr/>
        <a:lstStyle/>
        <a:p>
          <a:r>
            <a:rPr lang="en-US" altLang="en-US" smtClean="0"/>
            <a:t>Principles for PPP Frameworks</a:t>
          </a:r>
          <a:endParaRPr lang="en-US" altLang="en-US" dirty="0"/>
        </a:p>
      </dgm:t>
    </dgm:pt>
    <dgm:pt modelId="{095C336E-7FEF-4583-BF44-7E1026B81238}" type="parTrans" cxnId="{F7D8977F-6103-4CD0-B2F9-8B0D20A08DA5}">
      <dgm:prSet/>
      <dgm:spPr/>
      <dgm:t>
        <a:bodyPr/>
        <a:lstStyle/>
        <a:p>
          <a:endParaRPr lang="en-GB"/>
        </a:p>
      </dgm:t>
    </dgm:pt>
    <dgm:pt modelId="{48177CE5-46D8-47C4-93FB-959ADD532A47}" type="sibTrans" cxnId="{F7D8977F-6103-4CD0-B2F9-8B0D20A08DA5}">
      <dgm:prSet/>
      <dgm:spPr/>
      <dgm:t>
        <a:bodyPr/>
        <a:lstStyle/>
        <a:p>
          <a:endParaRPr lang="en-GB"/>
        </a:p>
      </dgm:t>
    </dgm:pt>
    <dgm:pt modelId="{037F6D1F-9A40-4B9F-B089-B6FA11406179}">
      <dgm:prSet/>
      <dgm:spPr/>
      <dgm:t>
        <a:bodyPr/>
        <a:lstStyle/>
        <a:p>
          <a:r>
            <a:rPr lang="en-US" altLang="en-US" smtClean="0"/>
            <a:t>ASEAN Open Skies Policy</a:t>
          </a:r>
          <a:endParaRPr lang="en-US" altLang="en-US" dirty="0"/>
        </a:p>
      </dgm:t>
    </dgm:pt>
    <dgm:pt modelId="{CEA7A690-CA19-4BDD-BA43-893246FAEC4E}" type="parTrans" cxnId="{03A930DF-C1DE-4DFE-A3A5-04AAA6E22E57}">
      <dgm:prSet/>
      <dgm:spPr/>
      <dgm:t>
        <a:bodyPr/>
        <a:lstStyle/>
        <a:p>
          <a:endParaRPr lang="en-GB"/>
        </a:p>
      </dgm:t>
    </dgm:pt>
    <dgm:pt modelId="{D4662E83-6A2B-4F13-8F3E-97AF2CACBAEF}" type="sibTrans" cxnId="{03A930DF-C1DE-4DFE-A3A5-04AAA6E22E57}">
      <dgm:prSet/>
      <dgm:spPr/>
      <dgm:t>
        <a:bodyPr/>
        <a:lstStyle/>
        <a:p>
          <a:endParaRPr lang="en-GB"/>
        </a:p>
      </dgm:t>
    </dgm:pt>
    <dgm:pt modelId="{CDC434E9-E57F-4400-BE21-7E1B7B375B59}">
      <dgm:prSet/>
      <dgm:spPr/>
      <dgm:t>
        <a:bodyPr/>
        <a:lstStyle/>
        <a:p>
          <a:r>
            <a:rPr lang="en-US" altLang="en-US" smtClean="0"/>
            <a:t>Telecommunication infrastructure </a:t>
          </a:r>
          <a:endParaRPr lang="en-US" altLang="en-US" dirty="0"/>
        </a:p>
      </dgm:t>
    </dgm:pt>
    <dgm:pt modelId="{486CBB47-74DD-4373-B065-638B176CD617}" type="parTrans" cxnId="{C859FEF5-CD38-4D5F-9FC8-E51E3C07626F}">
      <dgm:prSet/>
      <dgm:spPr/>
      <dgm:t>
        <a:bodyPr/>
        <a:lstStyle/>
        <a:p>
          <a:endParaRPr lang="en-GB"/>
        </a:p>
      </dgm:t>
    </dgm:pt>
    <dgm:pt modelId="{49097EEC-8B4C-43FE-A81A-C9492146E972}" type="sibTrans" cxnId="{C859FEF5-CD38-4D5F-9FC8-E51E3C07626F}">
      <dgm:prSet/>
      <dgm:spPr/>
      <dgm:t>
        <a:bodyPr/>
        <a:lstStyle/>
        <a:p>
          <a:endParaRPr lang="en-GB"/>
        </a:p>
      </dgm:t>
    </dgm:pt>
    <dgm:pt modelId="{57384C4E-FD5C-49A5-816F-81C35F20A522}" type="pres">
      <dgm:prSet presAssocID="{7AEEA720-2008-49C0-BBE7-94AF32381644}" presName="diagram" presStyleCnt="0">
        <dgm:presLayoutVars>
          <dgm:dir/>
          <dgm:resizeHandles val="exact"/>
        </dgm:presLayoutVars>
      </dgm:prSet>
      <dgm:spPr/>
      <dgm:t>
        <a:bodyPr/>
        <a:lstStyle/>
        <a:p>
          <a:endParaRPr lang="en-GB"/>
        </a:p>
      </dgm:t>
    </dgm:pt>
    <dgm:pt modelId="{EE45CE74-6493-4DCD-A22C-6F7B03E7AE53}" type="pres">
      <dgm:prSet presAssocID="{94EF149B-08D1-46C7-BA8C-DD0ED325CCC9}" presName="node" presStyleLbl="node1" presStyleIdx="0" presStyleCnt="10">
        <dgm:presLayoutVars>
          <dgm:bulletEnabled val="1"/>
        </dgm:presLayoutVars>
      </dgm:prSet>
      <dgm:spPr/>
      <dgm:t>
        <a:bodyPr/>
        <a:lstStyle/>
        <a:p>
          <a:endParaRPr lang="en-GB"/>
        </a:p>
      </dgm:t>
    </dgm:pt>
    <dgm:pt modelId="{BC430FB7-368F-4FD3-971B-37F230E2A4FF}" type="pres">
      <dgm:prSet presAssocID="{B05BE5C5-7D79-4EAE-904A-A209D2D2CE7F}" presName="sibTrans" presStyleCnt="0"/>
      <dgm:spPr/>
    </dgm:pt>
    <dgm:pt modelId="{47010618-7FA2-42F8-9C2F-AD2FD0E50161}" type="pres">
      <dgm:prSet presAssocID="{D450A883-6B3B-4F48-B095-72D58BC48C44}" presName="node" presStyleLbl="node1" presStyleIdx="1" presStyleCnt="10">
        <dgm:presLayoutVars>
          <dgm:bulletEnabled val="1"/>
        </dgm:presLayoutVars>
      </dgm:prSet>
      <dgm:spPr/>
      <dgm:t>
        <a:bodyPr/>
        <a:lstStyle/>
        <a:p>
          <a:endParaRPr lang="en-GB"/>
        </a:p>
      </dgm:t>
    </dgm:pt>
    <dgm:pt modelId="{96107B02-C3C0-44D4-ABE7-AD08156D7843}" type="pres">
      <dgm:prSet presAssocID="{75F826A0-5371-458D-AC20-E43FB6154A0A}" presName="sibTrans" presStyleCnt="0"/>
      <dgm:spPr/>
    </dgm:pt>
    <dgm:pt modelId="{BB539D7E-BA0B-4EA0-B0F3-BBDBFD69A393}" type="pres">
      <dgm:prSet presAssocID="{F2F7AA37-14FA-4111-BDB2-0ED8237E7BE7}" presName="node" presStyleLbl="node1" presStyleIdx="2" presStyleCnt="10">
        <dgm:presLayoutVars>
          <dgm:bulletEnabled val="1"/>
        </dgm:presLayoutVars>
      </dgm:prSet>
      <dgm:spPr/>
      <dgm:t>
        <a:bodyPr/>
        <a:lstStyle/>
        <a:p>
          <a:endParaRPr lang="en-GB"/>
        </a:p>
      </dgm:t>
    </dgm:pt>
    <dgm:pt modelId="{5009F1C5-8FD3-4E7F-8FBD-4DF2A4240637}" type="pres">
      <dgm:prSet presAssocID="{D06BF268-F2FF-4FC2-BD20-E991F3F30BD8}" presName="sibTrans" presStyleCnt="0"/>
      <dgm:spPr/>
    </dgm:pt>
    <dgm:pt modelId="{D1318BB4-3B37-4157-A011-443BC61A0B81}" type="pres">
      <dgm:prSet presAssocID="{3D8554FC-E0B1-4936-9E8F-805349496DC6}" presName="node" presStyleLbl="node1" presStyleIdx="3" presStyleCnt="10">
        <dgm:presLayoutVars>
          <dgm:bulletEnabled val="1"/>
        </dgm:presLayoutVars>
      </dgm:prSet>
      <dgm:spPr/>
      <dgm:t>
        <a:bodyPr/>
        <a:lstStyle/>
        <a:p>
          <a:endParaRPr lang="en-GB"/>
        </a:p>
      </dgm:t>
    </dgm:pt>
    <dgm:pt modelId="{F84E8864-0AD6-4780-AD4B-4628E3BC8ACF}" type="pres">
      <dgm:prSet presAssocID="{87C14701-DAD7-4FCE-BFC5-F1A7028494E3}" presName="sibTrans" presStyleCnt="0"/>
      <dgm:spPr/>
    </dgm:pt>
    <dgm:pt modelId="{8509099C-A14F-4C7B-8512-2AA75AB1EF9F}" type="pres">
      <dgm:prSet presAssocID="{7C07FF4C-3405-46FE-861B-0F87A8B6BB1C}" presName="node" presStyleLbl="node1" presStyleIdx="4" presStyleCnt="10">
        <dgm:presLayoutVars>
          <dgm:bulletEnabled val="1"/>
        </dgm:presLayoutVars>
      </dgm:prSet>
      <dgm:spPr/>
      <dgm:t>
        <a:bodyPr/>
        <a:lstStyle/>
        <a:p>
          <a:endParaRPr lang="en-GB"/>
        </a:p>
      </dgm:t>
    </dgm:pt>
    <dgm:pt modelId="{09BCB49B-6174-4347-B366-E9B8317B69F4}" type="pres">
      <dgm:prSet presAssocID="{B3668D1D-B3FB-4C49-8385-B8F2F6CD6B55}" presName="sibTrans" presStyleCnt="0"/>
      <dgm:spPr/>
    </dgm:pt>
    <dgm:pt modelId="{23B9FC4E-EB3C-4405-98B7-8CF34BF65871}" type="pres">
      <dgm:prSet presAssocID="{BC120BFA-E20B-42C1-87D2-85F6E25700F7}" presName="node" presStyleLbl="node1" presStyleIdx="5" presStyleCnt="10">
        <dgm:presLayoutVars>
          <dgm:bulletEnabled val="1"/>
        </dgm:presLayoutVars>
      </dgm:prSet>
      <dgm:spPr/>
      <dgm:t>
        <a:bodyPr/>
        <a:lstStyle/>
        <a:p>
          <a:endParaRPr lang="en-GB"/>
        </a:p>
      </dgm:t>
    </dgm:pt>
    <dgm:pt modelId="{B837DA7D-56DF-47E1-AEB6-37B0D1976CFC}" type="pres">
      <dgm:prSet presAssocID="{C424F275-6B2E-4CCD-87D6-2833A341F546}" presName="sibTrans" presStyleCnt="0"/>
      <dgm:spPr/>
    </dgm:pt>
    <dgm:pt modelId="{B9957405-9E88-4508-B11E-B22BF3014BA6}" type="pres">
      <dgm:prSet presAssocID="{E51C3C6C-8844-43C4-963D-FF814E591078}" presName="node" presStyleLbl="node1" presStyleIdx="6" presStyleCnt="10">
        <dgm:presLayoutVars>
          <dgm:bulletEnabled val="1"/>
        </dgm:presLayoutVars>
      </dgm:prSet>
      <dgm:spPr/>
      <dgm:t>
        <a:bodyPr/>
        <a:lstStyle/>
        <a:p>
          <a:endParaRPr lang="en-GB"/>
        </a:p>
      </dgm:t>
    </dgm:pt>
    <dgm:pt modelId="{597CF7AB-4AAE-4AFB-8C46-2FDBC192BBD2}" type="pres">
      <dgm:prSet presAssocID="{7CDC9B27-F72A-4E47-9613-24989A7D1B54}" presName="sibTrans" presStyleCnt="0"/>
      <dgm:spPr/>
    </dgm:pt>
    <dgm:pt modelId="{C3422824-25E2-4CB4-AE56-8883CA832549}" type="pres">
      <dgm:prSet presAssocID="{73D521B8-8F1F-4582-B203-D052C5C23659}" presName="node" presStyleLbl="node1" presStyleIdx="7" presStyleCnt="10">
        <dgm:presLayoutVars>
          <dgm:bulletEnabled val="1"/>
        </dgm:presLayoutVars>
      </dgm:prSet>
      <dgm:spPr/>
      <dgm:t>
        <a:bodyPr/>
        <a:lstStyle/>
        <a:p>
          <a:endParaRPr lang="en-GB"/>
        </a:p>
      </dgm:t>
    </dgm:pt>
    <dgm:pt modelId="{C95384DB-4536-4F60-90A4-8BEC98FCA60A}" type="pres">
      <dgm:prSet presAssocID="{48177CE5-46D8-47C4-93FB-959ADD532A47}" presName="sibTrans" presStyleCnt="0"/>
      <dgm:spPr/>
    </dgm:pt>
    <dgm:pt modelId="{B7A452BE-2C19-4AC7-BF1C-E1B71DBB6D7C}" type="pres">
      <dgm:prSet presAssocID="{037F6D1F-9A40-4B9F-B089-B6FA11406179}" presName="node" presStyleLbl="node1" presStyleIdx="8" presStyleCnt="10">
        <dgm:presLayoutVars>
          <dgm:bulletEnabled val="1"/>
        </dgm:presLayoutVars>
      </dgm:prSet>
      <dgm:spPr/>
      <dgm:t>
        <a:bodyPr/>
        <a:lstStyle/>
        <a:p>
          <a:endParaRPr lang="en-GB"/>
        </a:p>
      </dgm:t>
    </dgm:pt>
    <dgm:pt modelId="{11DA2A33-5B4B-4723-BE79-E2CF42FC6022}" type="pres">
      <dgm:prSet presAssocID="{D4662E83-6A2B-4F13-8F3E-97AF2CACBAEF}" presName="sibTrans" presStyleCnt="0"/>
      <dgm:spPr/>
    </dgm:pt>
    <dgm:pt modelId="{42748087-BBEF-458A-B869-C5EBCB4DFB15}" type="pres">
      <dgm:prSet presAssocID="{CDC434E9-E57F-4400-BE21-7E1B7B375B59}" presName="node" presStyleLbl="node1" presStyleIdx="9" presStyleCnt="10">
        <dgm:presLayoutVars>
          <dgm:bulletEnabled val="1"/>
        </dgm:presLayoutVars>
      </dgm:prSet>
      <dgm:spPr/>
      <dgm:t>
        <a:bodyPr/>
        <a:lstStyle/>
        <a:p>
          <a:endParaRPr lang="en-GB"/>
        </a:p>
      </dgm:t>
    </dgm:pt>
  </dgm:ptLst>
  <dgm:cxnLst>
    <dgm:cxn modelId="{FEDED565-5477-4CBD-8A12-A817C2A386D8}" type="presOf" srcId="{3D8554FC-E0B1-4936-9E8F-805349496DC6}" destId="{D1318BB4-3B37-4157-A011-443BC61A0B81}" srcOrd="0" destOrd="0" presId="urn:microsoft.com/office/officeart/2005/8/layout/default#10"/>
    <dgm:cxn modelId="{C859FEF5-CD38-4D5F-9FC8-E51E3C07626F}" srcId="{7AEEA720-2008-49C0-BBE7-94AF32381644}" destId="{CDC434E9-E57F-4400-BE21-7E1B7B375B59}" srcOrd="9" destOrd="0" parTransId="{486CBB47-74DD-4373-B065-638B176CD617}" sibTransId="{49097EEC-8B4C-43FE-A81A-C9492146E972}"/>
    <dgm:cxn modelId="{D764D535-35D1-4150-B0DB-E71D6BC6C9C5}" srcId="{7AEEA720-2008-49C0-BBE7-94AF32381644}" destId="{F2F7AA37-14FA-4111-BDB2-0ED8237E7BE7}" srcOrd="2" destOrd="0" parTransId="{39C9BF47-DAAA-4536-98E8-6C11864B5B00}" sibTransId="{D06BF268-F2FF-4FC2-BD20-E991F3F30BD8}"/>
    <dgm:cxn modelId="{57CC5B62-DEB0-4F99-836C-92E3307A93B8}" srcId="{7AEEA720-2008-49C0-BBE7-94AF32381644}" destId="{BC120BFA-E20B-42C1-87D2-85F6E25700F7}" srcOrd="5" destOrd="0" parTransId="{2F510CC0-D808-45CF-8E78-9E0F8D258398}" sibTransId="{C424F275-6B2E-4CCD-87D6-2833A341F546}"/>
    <dgm:cxn modelId="{08FA8D4C-C40C-443A-9D1D-702E6454FE75}" type="presOf" srcId="{94EF149B-08D1-46C7-BA8C-DD0ED325CCC9}" destId="{EE45CE74-6493-4DCD-A22C-6F7B03E7AE53}" srcOrd="0" destOrd="0" presId="urn:microsoft.com/office/officeart/2005/8/layout/default#10"/>
    <dgm:cxn modelId="{F7D8977F-6103-4CD0-B2F9-8B0D20A08DA5}" srcId="{7AEEA720-2008-49C0-BBE7-94AF32381644}" destId="{73D521B8-8F1F-4582-B203-D052C5C23659}" srcOrd="7" destOrd="0" parTransId="{095C336E-7FEF-4583-BF44-7E1026B81238}" sibTransId="{48177CE5-46D8-47C4-93FB-959ADD532A47}"/>
    <dgm:cxn modelId="{D0725817-9324-412E-95F9-D932D8230401}" srcId="{7AEEA720-2008-49C0-BBE7-94AF32381644}" destId="{7C07FF4C-3405-46FE-861B-0F87A8B6BB1C}" srcOrd="4" destOrd="0" parTransId="{39C07955-61DD-45DA-A295-D55583D607F0}" sibTransId="{B3668D1D-B3FB-4C49-8385-B8F2F6CD6B55}"/>
    <dgm:cxn modelId="{380D855F-46E2-4589-A6F5-5629DADDA6C3}" type="presOf" srcId="{F2F7AA37-14FA-4111-BDB2-0ED8237E7BE7}" destId="{BB539D7E-BA0B-4EA0-B0F3-BBDBFD69A393}" srcOrd="0" destOrd="0" presId="urn:microsoft.com/office/officeart/2005/8/layout/default#10"/>
    <dgm:cxn modelId="{D91AC812-8599-445E-8358-55018CB0FB3C}" type="presOf" srcId="{E51C3C6C-8844-43C4-963D-FF814E591078}" destId="{B9957405-9E88-4508-B11E-B22BF3014BA6}" srcOrd="0" destOrd="0" presId="urn:microsoft.com/office/officeart/2005/8/layout/default#10"/>
    <dgm:cxn modelId="{FE8E3B91-2F70-4573-8F72-C618E3E7835E}" type="presOf" srcId="{D450A883-6B3B-4F48-B095-72D58BC48C44}" destId="{47010618-7FA2-42F8-9C2F-AD2FD0E50161}" srcOrd="0" destOrd="0" presId="urn:microsoft.com/office/officeart/2005/8/layout/default#10"/>
    <dgm:cxn modelId="{03A930DF-C1DE-4DFE-A3A5-04AAA6E22E57}" srcId="{7AEEA720-2008-49C0-BBE7-94AF32381644}" destId="{037F6D1F-9A40-4B9F-B089-B6FA11406179}" srcOrd="8" destOrd="0" parTransId="{CEA7A690-CA19-4BDD-BA43-893246FAEC4E}" sibTransId="{D4662E83-6A2B-4F13-8F3E-97AF2CACBAEF}"/>
    <dgm:cxn modelId="{8997981D-3E68-48FF-B49D-68BB0679C341}" type="presOf" srcId="{73D521B8-8F1F-4582-B203-D052C5C23659}" destId="{C3422824-25E2-4CB4-AE56-8883CA832549}" srcOrd="0" destOrd="0" presId="urn:microsoft.com/office/officeart/2005/8/layout/default#10"/>
    <dgm:cxn modelId="{60D036E7-38AA-47D6-9DC0-5556F6DC1686}" type="presOf" srcId="{7C07FF4C-3405-46FE-861B-0F87A8B6BB1C}" destId="{8509099C-A14F-4C7B-8512-2AA75AB1EF9F}" srcOrd="0" destOrd="0" presId="urn:microsoft.com/office/officeart/2005/8/layout/default#10"/>
    <dgm:cxn modelId="{90EA79AA-93E6-4300-BB01-61207540F6EE}" type="presOf" srcId="{BC120BFA-E20B-42C1-87D2-85F6E25700F7}" destId="{23B9FC4E-EB3C-4405-98B7-8CF34BF65871}" srcOrd="0" destOrd="0" presId="urn:microsoft.com/office/officeart/2005/8/layout/default#10"/>
    <dgm:cxn modelId="{B2ADDD89-3473-43ED-854B-3092B830FCAD}" type="presOf" srcId="{CDC434E9-E57F-4400-BE21-7E1B7B375B59}" destId="{42748087-BBEF-458A-B869-C5EBCB4DFB15}" srcOrd="0" destOrd="0" presId="urn:microsoft.com/office/officeart/2005/8/layout/default#10"/>
    <dgm:cxn modelId="{2D124375-857A-46FA-8935-41AFF1049FA2}" srcId="{7AEEA720-2008-49C0-BBE7-94AF32381644}" destId="{D450A883-6B3B-4F48-B095-72D58BC48C44}" srcOrd="1" destOrd="0" parTransId="{43EC5BE9-A79C-405D-AED1-54332D5B89EC}" sibTransId="{75F826A0-5371-458D-AC20-E43FB6154A0A}"/>
    <dgm:cxn modelId="{2BC7EEB8-1EB0-4E9A-AE7A-F9DA3AA1C56C}" type="presOf" srcId="{7AEEA720-2008-49C0-BBE7-94AF32381644}" destId="{57384C4E-FD5C-49A5-816F-81C35F20A522}" srcOrd="0" destOrd="0" presId="urn:microsoft.com/office/officeart/2005/8/layout/default#10"/>
    <dgm:cxn modelId="{4554CD4F-D388-46DB-8B05-C3E43C1822D6}" srcId="{7AEEA720-2008-49C0-BBE7-94AF32381644}" destId="{3D8554FC-E0B1-4936-9E8F-805349496DC6}" srcOrd="3" destOrd="0" parTransId="{121BDD94-98DE-4DBE-8FBD-AF4E2D046339}" sibTransId="{87C14701-DAD7-4FCE-BFC5-F1A7028494E3}"/>
    <dgm:cxn modelId="{706EDAC2-7E4E-4E00-B338-183D0902C7DE}" type="presOf" srcId="{037F6D1F-9A40-4B9F-B089-B6FA11406179}" destId="{B7A452BE-2C19-4AC7-BF1C-E1B71DBB6D7C}" srcOrd="0" destOrd="0" presId="urn:microsoft.com/office/officeart/2005/8/layout/default#10"/>
    <dgm:cxn modelId="{6AEF0E84-B53E-4AA8-B460-3CD8183EE1EB}" srcId="{7AEEA720-2008-49C0-BBE7-94AF32381644}" destId="{94EF149B-08D1-46C7-BA8C-DD0ED325CCC9}" srcOrd="0" destOrd="0" parTransId="{297A9045-A1FD-4B6C-A1E2-329D203C008A}" sibTransId="{B05BE5C5-7D79-4EAE-904A-A209D2D2CE7F}"/>
    <dgm:cxn modelId="{3B3724CE-8DFD-4E11-9E21-A94BB316F46A}" srcId="{7AEEA720-2008-49C0-BBE7-94AF32381644}" destId="{E51C3C6C-8844-43C4-963D-FF814E591078}" srcOrd="6" destOrd="0" parTransId="{C0C904B3-CAEF-4424-93C9-922C86DDB2B5}" sibTransId="{7CDC9B27-F72A-4E47-9613-24989A7D1B54}"/>
    <dgm:cxn modelId="{2BE85FF7-1C70-4A3A-B40D-53FBC49D1CFB}" type="presParOf" srcId="{57384C4E-FD5C-49A5-816F-81C35F20A522}" destId="{EE45CE74-6493-4DCD-A22C-6F7B03E7AE53}" srcOrd="0" destOrd="0" presId="urn:microsoft.com/office/officeart/2005/8/layout/default#10"/>
    <dgm:cxn modelId="{51F14999-2796-45EB-98E9-91EF4B45B2D9}" type="presParOf" srcId="{57384C4E-FD5C-49A5-816F-81C35F20A522}" destId="{BC430FB7-368F-4FD3-971B-37F230E2A4FF}" srcOrd="1" destOrd="0" presId="urn:microsoft.com/office/officeart/2005/8/layout/default#10"/>
    <dgm:cxn modelId="{08012784-9750-4718-A1A0-C8600AAF1454}" type="presParOf" srcId="{57384C4E-FD5C-49A5-816F-81C35F20A522}" destId="{47010618-7FA2-42F8-9C2F-AD2FD0E50161}" srcOrd="2" destOrd="0" presId="urn:microsoft.com/office/officeart/2005/8/layout/default#10"/>
    <dgm:cxn modelId="{36582C20-A49D-466C-8192-766198CAE38C}" type="presParOf" srcId="{57384C4E-FD5C-49A5-816F-81C35F20A522}" destId="{96107B02-C3C0-44D4-ABE7-AD08156D7843}" srcOrd="3" destOrd="0" presId="urn:microsoft.com/office/officeart/2005/8/layout/default#10"/>
    <dgm:cxn modelId="{516F6B6D-798C-42CA-8935-BB5AA90A8CBB}" type="presParOf" srcId="{57384C4E-FD5C-49A5-816F-81C35F20A522}" destId="{BB539D7E-BA0B-4EA0-B0F3-BBDBFD69A393}" srcOrd="4" destOrd="0" presId="urn:microsoft.com/office/officeart/2005/8/layout/default#10"/>
    <dgm:cxn modelId="{9DDAEEE7-28CC-460C-BCA8-B32DB966A8CD}" type="presParOf" srcId="{57384C4E-FD5C-49A5-816F-81C35F20A522}" destId="{5009F1C5-8FD3-4E7F-8FBD-4DF2A4240637}" srcOrd="5" destOrd="0" presId="urn:microsoft.com/office/officeart/2005/8/layout/default#10"/>
    <dgm:cxn modelId="{0AA6541F-055A-4736-B133-2685B3F073DC}" type="presParOf" srcId="{57384C4E-FD5C-49A5-816F-81C35F20A522}" destId="{D1318BB4-3B37-4157-A011-443BC61A0B81}" srcOrd="6" destOrd="0" presId="urn:microsoft.com/office/officeart/2005/8/layout/default#10"/>
    <dgm:cxn modelId="{6BE41AEB-5664-434F-97DA-7892F8ADA5CB}" type="presParOf" srcId="{57384C4E-FD5C-49A5-816F-81C35F20A522}" destId="{F84E8864-0AD6-4780-AD4B-4628E3BC8ACF}" srcOrd="7" destOrd="0" presId="urn:microsoft.com/office/officeart/2005/8/layout/default#10"/>
    <dgm:cxn modelId="{EB75E2C1-52F6-42F2-BF2C-D6B711D4EFCD}" type="presParOf" srcId="{57384C4E-FD5C-49A5-816F-81C35F20A522}" destId="{8509099C-A14F-4C7B-8512-2AA75AB1EF9F}" srcOrd="8" destOrd="0" presId="urn:microsoft.com/office/officeart/2005/8/layout/default#10"/>
    <dgm:cxn modelId="{A7DAA7D0-1676-48B4-B949-47435BF4AEF1}" type="presParOf" srcId="{57384C4E-FD5C-49A5-816F-81C35F20A522}" destId="{09BCB49B-6174-4347-B366-E9B8317B69F4}" srcOrd="9" destOrd="0" presId="urn:microsoft.com/office/officeart/2005/8/layout/default#10"/>
    <dgm:cxn modelId="{F0FD967F-117E-4946-998C-5F07FF4E8B8F}" type="presParOf" srcId="{57384C4E-FD5C-49A5-816F-81C35F20A522}" destId="{23B9FC4E-EB3C-4405-98B7-8CF34BF65871}" srcOrd="10" destOrd="0" presId="urn:microsoft.com/office/officeart/2005/8/layout/default#10"/>
    <dgm:cxn modelId="{3EA5875C-960B-4DE0-8053-F588A387273C}" type="presParOf" srcId="{57384C4E-FD5C-49A5-816F-81C35F20A522}" destId="{B837DA7D-56DF-47E1-AEB6-37B0D1976CFC}" srcOrd="11" destOrd="0" presId="urn:microsoft.com/office/officeart/2005/8/layout/default#10"/>
    <dgm:cxn modelId="{06CD6A67-D0F1-46BD-AE20-F11271BA0AC6}" type="presParOf" srcId="{57384C4E-FD5C-49A5-816F-81C35F20A522}" destId="{B9957405-9E88-4508-B11E-B22BF3014BA6}" srcOrd="12" destOrd="0" presId="urn:microsoft.com/office/officeart/2005/8/layout/default#10"/>
    <dgm:cxn modelId="{1FA438F1-C20E-4F52-B715-D7AB75110BDE}" type="presParOf" srcId="{57384C4E-FD5C-49A5-816F-81C35F20A522}" destId="{597CF7AB-4AAE-4AFB-8C46-2FDBC192BBD2}" srcOrd="13" destOrd="0" presId="urn:microsoft.com/office/officeart/2005/8/layout/default#10"/>
    <dgm:cxn modelId="{9EC08CBD-5732-4FC6-920B-66BF1BE5B6F9}" type="presParOf" srcId="{57384C4E-FD5C-49A5-816F-81C35F20A522}" destId="{C3422824-25E2-4CB4-AE56-8883CA832549}" srcOrd="14" destOrd="0" presId="urn:microsoft.com/office/officeart/2005/8/layout/default#10"/>
    <dgm:cxn modelId="{B0E29253-C278-46D7-9235-7AE408288844}" type="presParOf" srcId="{57384C4E-FD5C-49A5-816F-81C35F20A522}" destId="{C95384DB-4536-4F60-90A4-8BEC98FCA60A}" srcOrd="15" destOrd="0" presId="urn:microsoft.com/office/officeart/2005/8/layout/default#10"/>
    <dgm:cxn modelId="{1AFEDA74-0BFC-4166-8A38-53A79EC380DD}" type="presParOf" srcId="{57384C4E-FD5C-49A5-816F-81C35F20A522}" destId="{B7A452BE-2C19-4AC7-BF1C-E1B71DBB6D7C}" srcOrd="16" destOrd="0" presId="urn:microsoft.com/office/officeart/2005/8/layout/default#10"/>
    <dgm:cxn modelId="{B1149680-654E-4AD1-9B96-9861E923641B}" type="presParOf" srcId="{57384C4E-FD5C-49A5-816F-81C35F20A522}" destId="{11DA2A33-5B4B-4723-BE79-E2CF42FC6022}" srcOrd="17" destOrd="0" presId="urn:microsoft.com/office/officeart/2005/8/layout/default#10"/>
    <dgm:cxn modelId="{55BD4C77-2AD6-400A-9529-9DCCCA064A23}" type="presParOf" srcId="{57384C4E-FD5C-49A5-816F-81C35F20A522}" destId="{42748087-BBEF-458A-B869-C5EBCB4DFB15}" srcOrd="18" destOrd="0" presId="urn:microsoft.com/office/officeart/2005/8/layout/default#10"/>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D4EA03-86A1-45AD-84E8-7B4E8765F33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5DCD7D88-1910-4337-B3C9-C7C86DF8E1DE}">
      <dgm:prSet phldrT="[Text]" custT="1"/>
      <dgm:spPr/>
      <dgm:t>
        <a:bodyPr/>
        <a:lstStyle/>
        <a:p>
          <a:r>
            <a:rPr lang="en-US" altLang="en-US" sz="2000" b="1" dirty="0" smtClean="0">
              <a:solidFill>
                <a:schemeClr val="bg1"/>
              </a:solidFill>
              <a:latin typeface="Arial" panose="020B0604020202020204" pitchFamily="34" charset="0"/>
              <a:cs typeface="Arial" panose="020B0604020202020204" pitchFamily="34" charset="0"/>
            </a:rPr>
            <a:t>Strengthening Regulatory Environment</a:t>
          </a:r>
          <a:endParaRPr lang="en-GB" sz="2000" dirty="0">
            <a:solidFill>
              <a:schemeClr val="bg1"/>
            </a:solidFill>
            <a:latin typeface="Arial" panose="020B0604020202020204" pitchFamily="34" charset="0"/>
            <a:cs typeface="Arial" panose="020B0604020202020204" pitchFamily="34" charset="0"/>
          </a:endParaRPr>
        </a:p>
      </dgm:t>
    </dgm:pt>
    <dgm:pt modelId="{F2392B0D-4880-44A6-885D-49B2570B44FC}" type="parTrans" cxnId="{6599536C-7538-4BD0-945D-BA6B0C7E8F57}">
      <dgm:prSet/>
      <dgm:spPr/>
      <dgm:t>
        <a:bodyPr/>
        <a:lstStyle/>
        <a:p>
          <a:endParaRPr lang="en-GB" sz="2800">
            <a:latin typeface="Arial" panose="020B0604020202020204" pitchFamily="34" charset="0"/>
            <a:cs typeface="Arial" panose="020B0604020202020204" pitchFamily="34" charset="0"/>
          </a:endParaRPr>
        </a:p>
      </dgm:t>
    </dgm:pt>
    <dgm:pt modelId="{E11000A8-0BEF-4E04-9579-D0E8178BB3E4}" type="sibTrans" cxnId="{6599536C-7538-4BD0-945D-BA6B0C7E8F57}">
      <dgm:prSet/>
      <dgm:spPr/>
      <dgm:t>
        <a:bodyPr/>
        <a:lstStyle/>
        <a:p>
          <a:endParaRPr lang="en-GB" sz="2800">
            <a:latin typeface="Arial" panose="020B0604020202020204" pitchFamily="34" charset="0"/>
            <a:cs typeface="Arial" panose="020B0604020202020204" pitchFamily="34" charset="0"/>
          </a:endParaRPr>
        </a:p>
      </dgm:t>
    </dgm:pt>
    <dgm:pt modelId="{B795BFBF-F095-423E-ACF5-C330E2E8FFDF}">
      <dgm:prSet phldrT="[Text]" custT="1"/>
      <dgm:spPr/>
      <dgm:t>
        <a:bodyPr/>
        <a:lstStyle/>
        <a:p>
          <a:r>
            <a:rPr lang="en-US" altLang="en-US" sz="2000" b="1" dirty="0" smtClean="0">
              <a:solidFill>
                <a:schemeClr val="bg1"/>
              </a:solidFill>
              <a:latin typeface="Arial" panose="020B0604020202020204" pitchFamily="34" charset="0"/>
              <a:cs typeface="Arial" panose="020B0604020202020204" pitchFamily="34" charset="0"/>
            </a:rPr>
            <a:t>Regional Competition Advocacy</a:t>
          </a:r>
          <a:endParaRPr lang="en-GB" sz="2000" dirty="0">
            <a:solidFill>
              <a:schemeClr val="bg1"/>
            </a:solidFill>
            <a:latin typeface="Arial" panose="020B0604020202020204" pitchFamily="34" charset="0"/>
            <a:cs typeface="Arial" panose="020B0604020202020204" pitchFamily="34" charset="0"/>
          </a:endParaRPr>
        </a:p>
      </dgm:t>
    </dgm:pt>
    <dgm:pt modelId="{89FF1712-DEFF-411B-9B35-53FAA0718817}" type="parTrans" cxnId="{E2476DB1-7897-41AF-A162-E488F2ABAE3D}">
      <dgm:prSet/>
      <dgm:spPr/>
      <dgm:t>
        <a:bodyPr/>
        <a:lstStyle/>
        <a:p>
          <a:endParaRPr lang="en-GB" sz="2800">
            <a:latin typeface="Arial" panose="020B0604020202020204" pitchFamily="34" charset="0"/>
            <a:cs typeface="Arial" panose="020B0604020202020204" pitchFamily="34" charset="0"/>
          </a:endParaRPr>
        </a:p>
      </dgm:t>
    </dgm:pt>
    <dgm:pt modelId="{ED5F4DF2-A9DB-42AF-87C2-CAF02E9DB0F4}" type="sibTrans" cxnId="{E2476DB1-7897-41AF-A162-E488F2ABAE3D}">
      <dgm:prSet/>
      <dgm:spPr/>
      <dgm:t>
        <a:bodyPr/>
        <a:lstStyle/>
        <a:p>
          <a:endParaRPr lang="en-GB" sz="2800">
            <a:latin typeface="Arial" panose="020B0604020202020204" pitchFamily="34" charset="0"/>
            <a:cs typeface="Arial" panose="020B0604020202020204" pitchFamily="34" charset="0"/>
          </a:endParaRPr>
        </a:p>
      </dgm:t>
    </dgm:pt>
    <dgm:pt modelId="{E1D429F6-B527-4B33-8EBB-8CDADE570B72}">
      <dgm:prSet phldrT="[Text]" custT="1"/>
      <dgm:spPr/>
      <dgm:t>
        <a:bodyPr/>
        <a:lstStyle/>
        <a:p>
          <a:r>
            <a:rPr lang="en-US" altLang="en-US" sz="2000" b="1" dirty="0" smtClean="0">
              <a:solidFill>
                <a:schemeClr val="bg1"/>
              </a:solidFill>
              <a:latin typeface="Arial" panose="020B0604020202020204" pitchFamily="34" charset="0"/>
              <a:cs typeface="Arial" panose="020B0604020202020204" pitchFamily="34" charset="0"/>
            </a:rPr>
            <a:t>Cross-Cutting Regional Initiatives</a:t>
          </a:r>
          <a:endParaRPr lang="en-GB" sz="2000" dirty="0">
            <a:solidFill>
              <a:schemeClr val="bg1"/>
            </a:solidFill>
            <a:latin typeface="Arial" panose="020B0604020202020204" pitchFamily="34" charset="0"/>
            <a:cs typeface="Arial" panose="020B0604020202020204" pitchFamily="34" charset="0"/>
          </a:endParaRPr>
        </a:p>
      </dgm:t>
    </dgm:pt>
    <dgm:pt modelId="{2104BDC5-8D3F-4B1D-83D5-4F90B81EC125}" type="parTrans" cxnId="{DFFACE3A-D310-42AF-949A-F158DE8AAFE7}">
      <dgm:prSet/>
      <dgm:spPr/>
      <dgm:t>
        <a:bodyPr/>
        <a:lstStyle/>
        <a:p>
          <a:endParaRPr lang="en-GB" sz="2800">
            <a:latin typeface="Arial" panose="020B0604020202020204" pitchFamily="34" charset="0"/>
            <a:cs typeface="Arial" panose="020B0604020202020204" pitchFamily="34" charset="0"/>
          </a:endParaRPr>
        </a:p>
      </dgm:t>
    </dgm:pt>
    <dgm:pt modelId="{A5B60CEC-3A82-46DE-8212-FD949E67FCC0}" type="sibTrans" cxnId="{DFFACE3A-D310-42AF-949A-F158DE8AAFE7}">
      <dgm:prSet/>
      <dgm:spPr/>
      <dgm:t>
        <a:bodyPr/>
        <a:lstStyle/>
        <a:p>
          <a:endParaRPr lang="en-GB" sz="2800">
            <a:latin typeface="Arial" panose="020B0604020202020204" pitchFamily="34" charset="0"/>
            <a:cs typeface="Arial" panose="020B0604020202020204" pitchFamily="34" charset="0"/>
          </a:endParaRPr>
        </a:p>
      </dgm:t>
    </dgm:pt>
    <dgm:pt modelId="{2E4F71A7-6543-4C0B-B1B0-863EB13BF7AB}">
      <dgm:prSet phldrT="[Text]" custT="1"/>
      <dgm:spPr/>
      <dgm:t>
        <a:bodyPr/>
        <a:lstStyle/>
        <a:p>
          <a:r>
            <a:rPr lang="en-US" altLang="en-US" sz="2000" b="1" dirty="0" smtClean="0">
              <a:solidFill>
                <a:schemeClr val="bg1"/>
              </a:solidFill>
              <a:latin typeface="Arial" panose="020B0604020202020204" pitchFamily="34" charset="0"/>
              <a:cs typeface="Arial" panose="020B0604020202020204" pitchFamily="34" charset="0"/>
            </a:rPr>
            <a:t>Institutional-Building and Enforcement of CPL</a:t>
          </a:r>
          <a:endParaRPr lang="en-GB" sz="2000" dirty="0">
            <a:solidFill>
              <a:schemeClr val="bg1"/>
            </a:solidFill>
            <a:latin typeface="Arial" panose="020B0604020202020204" pitchFamily="34" charset="0"/>
            <a:cs typeface="Arial" panose="020B0604020202020204" pitchFamily="34" charset="0"/>
          </a:endParaRPr>
        </a:p>
      </dgm:t>
    </dgm:pt>
    <dgm:pt modelId="{34274DB4-020A-4883-B3B1-46EDCB941FDA}" type="parTrans" cxnId="{9E776490-8788-4411-89F5-979962B6ECDC}">
      <dgm:prSet/>
      <dgm:spPr/>
      <dgm:t>
        <a:bodyPr/>
        <a:lstStyle/>
        <a:p>
          <a:endParaRPr lang="en-GB" sz="2800"/>
        </a:p>
      </dgm:t>
    </dgm:pt>
    <dgm:pt modelId="{D9B85101-77BD-4B59-978B-E0BEBACF7DC2}" type="sibTrans" cxnId="{9E776490-8788-4411-89F5-979962B6ECDC}">
      <dgm:prSet/>
      <dgm:spPr/>
      <dgm:t>
        <a:bodyPr/>
        <a:lstStyle/>
        <a:p>
          <a:endParaRPr lang="en-GB" sz="2800"/>
        </a:p>
      </dgm:t>
    </dgm:pt>
    <dgm:pt modelId="{EE846CED-CD77-4F88-9AA9-9D14660A7C28}" type="pres">
      <dgm:prSet presAssocID="{29D4EA03-86A1-45AD-84E8-7B4E8765F33A}" presName="Name0" presStyleCnt="0">
        <dgm:presLayoutVars>
          <dgm:chMax val="7"/>
          <dgm:chPref val="7"/>
          <dgm:dir/>
        </dgm:presLayoutVars>
      </dgm:prSet>
      <dgm:spPr/>
      <dgm:t>
        <a:bodyPr/>
        <a:lstStyle/>
        <a:p>
          <a:endParaRPr lang="en-GB"/>
        </a:p>
      </dgm:t>
    </dgm:pt>
    <dgm:pt modelId="{B628E91F-2516-4566-AF98-0AE89B9E92F9}" type="pres">
      <dgm:prSet presAssocID="{29D4EA03-86A1-45AD-84E8-7B4E8765F33A}" presName="Name1" presStyleCnt="0"/>
      <dgm:spPr/>
    </dgm:pt>
    <dgm:pt modelId="{2AD92749-B5ED-44AB-8791-1AC8067BE4BA}" type="pres">
      <dgm:prSet presAssocID="{29D4EA03-86A1-45AD-84E8-7B4E8765F33A}" presName="cycle" presStyleCnt="0"/>
      <dgm:spPr/>
    </dgm:pt>
    <dgm:pt modelId="{F9C0EB88-7AB6-484D-869B-17426A2B96CF}" type="pres">
      <dgm:prSet presAssocID="{29D4EA03-86A1-45AD-84E8-7B4E8765F33A}" presName="srcNode" presStyleLbl="node1" presStyleIdx="0" presStyleCnt="4"/>
      <dgm:spPr/>
    </dgm:pt>
    <dgm:pt modelId="{971FD35B-B1A8-488E-BC24-1A658C4B2C21}" type="pres">
      <dgm:prSet presAssocID="{29D4EA03-86A1-45AD-84E8-7B4E8765F33A}" presName="conn" presStyleLbl="parChTrans1D2" presStyleIdx="0" presStyleCnt="1"/>
      <dgm:spPr/>
      <dgm:t>
        <a:bodyPr/>
        <a:lstStyle/>
        <a:p>
          <a:endParaRPr lang="en-GB"/>
        </a:p>
      </dgm:t>
    </dgm:pt>
    <dgm:pt modelId="{F2F7B819-92DC-45C2-86D0-EB9347F47D02}" type="pres">
      <dgm:prSet presAssocID="{29D4EA03-86A1-45AD-84E8-7B4E8765F33A}" presName="extraNode" presStyleLbl="node1" presStyleIdx="0" presStyleCnt="4"/>
      <dgm:spPr/>
    </dgm:pt>
    <dgm:pt modelId="{1FEC6B71-8E29-45AF-A5A6-ACBACE07331B}" type="pres">
      <dgm:prSet presAssocID="{29D4EA03-86A1-45AD-84E8-7B4E8765F33A}" presName="dstNode" presStyleLbl="node1" presStyleIdx="0" presStyleCnt="4"/>
      <dgm:spPr/>
    </dgm:pt>
    <dgm:pt modelId="{337FFCF1-8CC4-4920-A8E8-A67EED198BA0}" type="pres">
      <dgm:prSet presAssocID="{5DCD7D88-1910-4337-B3C9-C7C86DF8E1DE}" presName="text_1" presStyleLbl="node1" presStyleIdx="0" presStyleCnt="4">
        <dgm:presLayoutVars>
          <dgm:bulletEnabled val="1"/>
        </dgm:presLayoutVars>
      </dgm:prSet>
      <dgm:spPr/>
      <dgm:t>
        <a:bodyPr/>
        <a:lstStyle/>
        <a:p>
          <a:endParaRPr lang="en-GB"/>
        </a:p>
      </dgm:t>
    </dgm:pt>
    <dgm:pt modelId="{808B7B10-4D55-470D-82DF-A5E7E0B204BB}" type="pres">
      <dgm:prSet presAssocID="{5DCD7D88-1910-4337-B3C9-C7C86DF8E1DE}" presName="accent_1" presStyleCnt="0"/>
      <dgm:spPr/>
    </dgm:pt>
    <dgm:pt modelId="{D38B7148-5020-42CF-A57D-F5E5FCBDF22B}" type="pres">
      <dgm:prSet presAssocID="{5DCD7D88-1910-4337-B3C9-C7C86DF8E1DE}" presName="accentRepeatNode" presStyleLbl="solidFgAcc1" presStyleIdx="0" presStyleCnt="4"/>
      <dgm:spPr/>
    </dgm:pt>
    <dgm:pt modelId="{AFADB56E-D5A7-4915-A602-09CCF8F00393}" type="pres">
      <dgm:prSet presAssocID="{2E4F71A7-6543-4C0B-B1B0-863EB13BF7AB}" presName="text_2" presStyleLbl="node1" presStyleIdx="1" presStyleCnt="4">
        <dgm:presLayoutVars>
          <dgm:bulletEnabled val="1"/>
        </dgm:presLayoutVars>
      </dgm:prSet>
      <dgm:spPr/>
      <dgm:t>
        <a:bodyPr/>
        <a:lstStyle/>
        <a:p>
          <a:endParaRPr lang="en-GB"/>
        </a:p>
      </dgm:t>
    </dgm:pt>
    <dgm:pt modelId="{112DFCD8-735E-4731-8BF1-A7A4EF58197F}" type="pres">
      <dgm:prSet presAssocID="{2E4F71A7-6543-4C0B-B1B0-863EB13BF7AB}" presName="accent_2" presStyleCnt="0"/>
      <dgm:spPr/>
    </dgm:pt>
    <dgm:pt modelId="{7E1EC78F-A96A-49D6-9F0E-290B3057CE71}" type="pres">
      <dgm:prSet presAssocID="{2E4F71A7-6543-4C0B-B1B0-863EB13BF7AB}" presName="accentRepeatNode" presStyleLbl="solidFgAcc1" presStyleIdx="1" presStyleCnt="4"/>
      <dgm:spPr/>
    </dgm:pt>
    <dgm:pt modelId="{CD6BB129-9ADA-42AE-A796-39488E2B41D9}" type="pres">
      <dgm:prSet presAssocID="{B795BFBF-F095-423E-ACF5-C330E2E8FFDF}" presName="text_3" presStyleLbl="node1" presStyleIdx="2" presStyleCnt="4">
        <dgm:presLayoutVars>
          <dgm:bulletEnabled val="1"/>
        </dgm:presLayoutVars>
      </dgm:prSet>
      <dgm:spPr/>
      <dgm:t>
        <a:bodyPr/>
        <a:lstStyle/>
        <a:p>
          <a:endParaRPr lang="en-GB"/>
        </a:p>
      </dgm:t>
    </dgm:pt>
    <dgm:pt modelId="{32B75E3C-F144-4EC3-90D3-52BEFB7C1733}" type="pres">
      <dgm:prSet presAssocID="{B795BFBF-F095-423E-ACF5-C330E2E8FFDF}" presName="accent_3" presStyleCnt="0"/>
      <dgm:spPr/>
    </dgm:pt>
    <dgm:pt modelId="{5A247794-8CB0-4BEA-AF81-1E0BDFB937CC}" type="pres">
      <dgm:prSet presAssocID="{B795BFBF-F095-423E-ACF5-C330E2E8FFDF}" presName="accentRepeatNode" presStyleLbl="solidFgAcc1" presStyleIdx="2" presStyleCnt="4"/>
      <dgm:spPr/>
    </dgm:pt>
    <dgm:pt modelId="{E3ABD5D1-6FDC-4345-9280-4E78CB339D5C}" type="pres">
      <dgm:prSet presAssocID="{E1D429F6-B527-4B33-8EBB-8CDADE570B72}" presName="text_4" presStyleLbl="node1" presStyleIdx="3" presStyleCnt="4">
        <dgm:presLayoutVars>
          <dgm:bulletEnabled val="1"/>
        </dgm:presLayoutVars>
      </dgm:prSet>
      <dgm:spPr/>
      <dgm:t>
        <a:bodyPr/>
        <a:lstStyle/>
        <a:p>
          <a:endParaRPr lang="en-GB"/>
        </a:p>
      </dgm:t>
    </dgm:pt>
    <dgm:pt modelId="{6A53ED40-FBC4-41B1-9458-83F8712EC452}" type="pres">
      <dgm:prSet presAssocID="{E1D429F6-B527-4B33-8EBB-8CDADE570B72}" presName="accent_4" presStyleCnt="0"/>
      <dgm:spPr/>
    </dgm:pt>
    <dgm:pt modelId="{0A491424-C49F-43D1-88C0-D5C308F649FF}" type="pres">
      <dgm:prSet presAssocID="{E1D429F6-B527-4B33-8EBB-8CDADE570B72}" presName="accentRepeatNode" presStyleLbl="solidFgAcc1" presStyleIdx="3" presStyleCnt="4"/>
      <dgm:spPr/>
    </dgm:pt>
  </dgm:ptLst>
  <dgm:cxnLst>
    <dgm:cxn modelId="{9CEC86F3-57D0-4D9F-A74C-39F3B5775921}" type="presOf" srcId="{5DCD7D88-1910-4337-B3C9-C7C86DF8E1DE}" destId="{337FFCF1-8CC4-4920-A8E8-A67EED198BA0}" srcOrd="0" destOrd="0" presId="urn:microsoft.com/office/officeart/2008/layout/VerticalCurvedList"/>
    <dgm:cxn modelId="{66CD0E25-B257-4F23-9DFA-FFEBEB7A4107}" type="presOf" srcId="{B795BFBF-F095-423E-ACF5-C330E2E8FFDF}" destId="{CD6BB129-9ADA-42AE-A796-39488E2B41D9}" srcOrd="0" destOrd="0" presId="urn:microsoft.com/office/officeart/2008/layout/VerticalCurvedList"/>
    <dgm:cxn modelId="{E2476DB1-7897-41AF-A162-E488F2ABAE3D}" srcId="{29D4EA03-86A1-45AD-84E8-7B4E8765F33A}" destId="{B795BFBF-F095-423E-ACF5-C330E2E8FFDF}" srcOrd="2" destOrd="0" parTransId="{89FF1712-DEFF-411B-9B35-53FAA0718817}" sibTransId="{ED5F4DF2-A9DB-42AF-87C2-CAF02E9DB0F4}"/>
    <dgm:cxn modelId="{3DB85E4B-17EC-43AD-BFA2-A18CCEB73366}" type="presOf" srcId="{2E4F71A7-6543-4C0B-B1B0-863EB13BF7AB}" destId="{AFADB56E-D5A7-4915-A602-09CCF8F00393}" srcOrd="0" destOrd="0" presId="urn:microsoft.com/office/officeart/2008/layout/VerticalCurvedList"/>
    <dgm:cxn modelId="{0FC4A252-F8D1-4EA8-958E-C602AA1FDF00}" type="presOf" srcId="{E1D429F6-B527-4B33-8EBB-8CDADE570B72}" destId="{E3ABD5D1-6FDC-4345-9280-4E78CB339D5C}" srcOrd="0" destOrd="0" presId="urn:microsoft.com/office/officeart/2008/layout/VerticalCurvedList"/>
    <dgm:cxn modelId="{DFFACE3A-D310-42AF-949A-F158DE8AAFE7}" srcId="{29D4EA03-86A1-45AD-84E8-7B4E8765F33A}" destId="{E1D429F6-B527-4B33-8EBB-8CDADE570B72}" srcOrd="3" destOrd="0" parTransId="{2104BDC5-8D3F-4B1D-83D5-4F90B81EC125}" sibTransId="{A5B60CEC-3A82-46DE-8212-FD949E67FCC0}"/>
    <dgm:cxn modelId="{6599536C-7538-4BD0-945D-BA6B0C7E8F57}" srcId="{29D4EA03-86A1-45AD-84E8-7B4E8765F33A}" destId="{5DCD7D88-1910-4337-B3C9-C7C86DF8E1DE}" srcOrd="0" destOrd="0" parTransId="{F2392B0D-4880-44A6-885D-49B2570B44FC}" sibTransId="{E11000A8-0BEF-4E04-9579-D0E8178BB3E4}"/>
    <dgm:cxn modelId="{D07F0DBC-7DB7-4E42-95DF-D6DD1E07DE03}" type="presOf" srcId="{29D4EA03-86A1-45AD-84E8-7B4E8765F33A}" destId="{EE846CED-CD77-4F88-9AA9-9D14660A7C28}" srcOrd="0" destOrd="0" presId="urn:microsoft.com/office/officeart/2008/layout/VerticalCurvedList"/>
    <dgm:cxn modelId="{9E776490-8788-4411-89F5-979962B6ECDC}" srcId="{29D4EA03-86A1-45AD-84E8-7B4E8765F33A}" destId="{2E4F71A7-6543-4C0B-B1B0-863EB13BF7AB}" srcOrd="1" destOrd="0" parTransId="{34274DB4-020A-4883-B3B1-46EDCB941FDA}" sibTransId="{D9B85101-77BD-4B59-978B-E0BEBACF7DC2}"/>
    <dgm:cxn modelId="{80B1775B-37B6-4F51-9ADF-EE0774DF084C}" type="presOf" srcId="{E11000A8-0BEF-4E04-9579-D0E8178BB3E4}" destId="{971FD35B-B1A8-488E-BC24-1A658C4B2C21}" srcOrd="0" destOrd="0" presId="urn:microsoft.com/office/officeart/2008/layout/VerticalCurvedList"/>
    <dgm:cxn modelId="{71432D5F-F8EA-4B5B-BC12-6926ABE46F92}" type="presParOf" srcId="{EE846CED-CD77-4F88-9AA9-9D14660A7C28}" destId="{B628E91F-2516-4566-AF98-0AE89B9E92F9}" srcOrd="0" destOrd="0" presId="urn:microsoft.com/office/officeart/2008/layout/VerticalCurvedList"/>
    <dgm:cxn modelId="{B7838642-45C9-4641-BE07-7842C1D59E27}" type="presParOf" srcId="{B628E91F-2516-4566-AF98-0AE89B9E92F9}" destId="{2AD92749-B5ED-44AB-8791-1AC8067BE4BA}" srcOrd="0" destOrd="0" presId="urn:microsoft.com/office/officeart/2008/layout/VerticalCurvedList"/>
    <dgm:cxn modelId="{86B1FDDF-31CE-4A2A-BB2D-BCDF139D7E18}" type="presParOf" srcId="{2AD92749-B5ED-44AB-8791-1AC8067BE4BA}" destId="{F9C0EB88-7AB6-484D-869B-17426A2B96CF}" srcOrd="0" destOrd="0" presId="urn:microsoft.com/office/officeart/2008/layout/VerticalCurvedList"/>
    <dgm:cxn modelId="{795ADE82-6B8D-46D9-B06F-AD036E11992C}" type="presParOf" srcId="{2AD92749-B5ED-44AB-8791-1AC8067BE4BA}" destId="{971FD35B-B1A8-488E-BC24-1A658C4B2C21}" srcOrd="1" destOrd="0" presId="urn:microsoft.com/office/officeart/2008/layout/VerticalCurvedList"/>
    <dgm:cxn modelId="{3D016F47-3B30-49DC-9E98-497677714D7F}" type="presParOf" srcId="{2AD92749-B5ED-44AB-8791-1AC8067BE4BA}" destId="{F2F7B819-92DC-45C2-86D0-EB9347F47D02}" srcOrd="2" destOrd="0" presId="urn:microsoft.com/office/officeart/2008/layout/VerticalCurvedList"/>
    <dgm:cxn modelId="{230BE445-FEA1-4103-9A8B-E5BA799EE27F}" type="presParOf" srcId="{2AD92749-B5ED-44AB-8791-1AC8067BE4BA}" destId="{1FEC6B71-8E29-45AF-A5A6-ACBACE07331B}" srcOrd="3" destOrd="0" presId="urn:microsoft.com/office/officeart/2008/layout/VerticalCurvedList"/>
    <dgm:cxn modelId="{487659AA-5A78-48EB-86EF-656E367F50B5}" type="presParOf" srcId="{B628E91F-2516-4566-AF98-0AE89B9E92F9}" destId="{337FFCF1-8CC4-4920-A8E8-A67EED198BA0}" srcOrd="1" destOrd="0" presId="urn:microsoft.com/office/officeart/2008/layout/VerticalCurvedList"/>
    <dgm:cxn modelId="{26F729F7-1BE8-48A3-85F7-415EC9A6F13E}" type="presParOf" srcId="{B628E91F-2516-4566-AF98-0AE89B9E92F9}" destId="{808B7B10-4D55-470D-82DF-A5E7E0B204BB}" srcOrd="2" destOrd="0" presId="urn:microsoft.com/office/officeart/2008/layout/VerticalCurvedList"/>
    <dgm:cxn modelId="{34420916-C08C-4600-88FB-2FA13DC1D6AC}" type="presParOf" srcId="{808B7B10-4D55-470D-82DF-A5E7E0B204BB}" destId="{D38B7148-5020-42CF-A57D-F5E5FCBDF22B}" srcOrd="0" destOrd="0" presId="urn:microsoft.com/office/officeart/2008/layout/VerticalCurvedList"/>
    <dgm:cxn modelId="{DF6358AC-06BC-4060-A966-7846CB06FFE3}" type="presParOf" srcId="{B628E91F-2516-4566-AF98-0AE89B9E92F9}" destId="{AFADB56E-D5A7-4915-A602-09CCF8F00393}" srcOrd="3" destOrd="0" presId="urn:microsoft.com/office/officeart/2008/layout/VerticalCurvedList"/>
    <dgm:cxn modelId="{A259D0FF-FC25-486F-943F-86CDD9F1AC64}" type="presParOf" srcId="{B628E91F-2516-4566-AF98-0AE89B9E92F9}" destId="{112DFCD8-735E-4731-8BF1-A7A4EF58197F}" srcOrd="4" destOrd="0" presId="urn:microsoft.com/office/officeart/2008/layout/VerticalCurvedList"/>
    <dgm:cxn modelId="{E3374370-DBEB-4EDB-831F-89F8449F1293}" type="presParOf" srcId="{112DFCD8-735E-4731-8BF1-A7A4EF58197F}" destId="{7E1EC78F-A96A-49D6-9F0E-290B3057CE71}" srcOrd="0" destOrd="0" presId="urn:microsoft.com/office/officeart/2008/layout/VerticalCurvedList"/>
    <dgm:cxn modelId="{2332A561-FD16-4BF3-BDA1-5BA2137BA527}" type="presParOf" srcId="{B628E91F-2516-4566-AF98-0AE89B9E92F9}" destId="{CD6BB129-9ADA-42AE-A796-39488E2B41D9}" srcOrd="5" destOrd="0" presId="urn:microsoft.com/office/officeart/2008/layout/VerticalCurvedList"/>
    <dgm:cxn modelId="{B1415CE2-7CC0-4CBF-8054-B458F3F860C3}" type="presParOf" srcId="{B628E91F-2516-4566-AF98-0AE89B9E92F9}" destId="{32B75E3C-F144-4EC3-90D3-52BEFB7C1733}" srcOrd="6" destOrd="0" presId="urn:microsoft.com/office/officeart/2008/layout/VerticalCurvedList"/>
    <dgm:cxn modelId="{FE9C6AF9-9EC0-41B5-89D7-66BDFE37A4BE}" type="presParOf" srcId="{32B75E3C-F144-4EC3-90D3-52BEFB7C1733}" destId="{5A247794-8CB0-4BEA-AF81-1E0BDFB937CC}" srcOrd="0" destOrd="0" presId="urn:microsoft.com/office/officeart/2008/layout/VerticalCurvedList"/>
    <dgm:cxn modelId="{D45CFC79-3722-4DE0-B6E7-01B0BDE956C9}" type="presParOf" srcId="{B628E91F-2516-4566-AF98-0AE89B9E92F9}" destId="{E3ABD5D1-6FDC-4345-9280-4E78CB339D5C}" srcOrd="7" destOrd="0" presId="urn:microsoft.com/office/officeart/2008/layout/VerticalCurvedList"/>
    <dgm:cxn modelId="{27DC3699-F95B-43E6-AC6C-F82F3EB4A01E}" type="presParOf" srcId="{B628E91F-2516-4566-AF98-0AE89B9E92F9}" destId="{6A53ED40-FBC4-41B1-9458-83F8712EC452}" srcOrd="8" destOrd="0" presId="urn:microsoft.com/office/officeart/2008/layout/VerticalCurvedList"/>
    <dgm:cxn modelId="{B1ABE8A5-C841-4B97-A999-A34CFECF6570}" type="presParOf" srcId="{6A53ED40-FBC4-41B1-9458-83F8712EC452}" destId="{0A491424-C49F-43D1-88C0-D5C308F649FF}"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291B2-CDCF-45F3-8DB7-FF19C75C9CFD}">
      <dsp:nvSpPr>
        <dsp:cNvPr id="0" name=""/>
        <dsp:cNvSpPr/>
      </dsp:nvSpPr>
      <dsp:spPr>
        <a:xfrm>
          <a:off x="0" y="5"/>
          <a:ext cx="1874269" cy="121682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5BF930-1C4A-4874-B5E7-044957F8D893}">
      <dsp:nvSpPr>
        <dsp:cNvPr id="0" name=""/>
        <dsp:cNvSpPr/>
      </dsp:nvSpPr>
      <dsp:spPr>
        <a:xfrm>
          <a:off x="1715844" y="1264387"/>
          <a:ext cx="5142172" cy="3174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latin typeface="Arial" panose="020B0604020202020204" pitchFamily="34" charset="0"/>
              <a:cs typeface="Arial" panose="020B0604020202020204" pitchFamily="34" charset="0"/>
            </a:rPr>
            <a:t>“A concert of Southeast Asian nations, outward looking, living in peace, stability and prosperity, bonded together in partnership in dynamic development and in a community of caring societies.”</a:t>
          </a:r>
          <a:endParaRPr lang="en-GB" sz="2800" kern="1200" dirty="0">
            <a:latin typeface="Arial" panose="020B0604020202020204" pitchFamily="34" charset="0"/>
            <a:cs typeface="Arial" panose="020B0604020202020204" pitchFamily="34" charset="0"/>
          </a:endParaRPr>
        </a:p>
      </dsp:txBody>
      <dsp:txXfrm>
        <a:off x="1715844" y="1264387"/>
        <a:ext cx="5142172" cy="3174982"/>
      </dsp:txXfrm>
    </dsp:sp>
    <dsp:sp modelId="{3881AA3C-BFF3-4BB2-AEB3-39FB78AC159C}">
      <dsp:nvSpPr>
        <dsp:cNvPr id="0" name=""/>
        <dsp:cNvSpPr/>
      </dsp:nvSpPr>
      <dsp:spPr>
        <a:xfrm>
          <a:off x="1516317" y="990604"/>
          <a:ext cx="969751" cy="970002"/>
        </a:xfrm>
        <a:prstGeom prst="halfFrame">
          <a:avLst>
            <a:gd name="adj1" fmla="val 25770"/>
            <a:gd name="adj2" fmla="val 257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DEAC7-8ED8-41B8-8FA8-F2CDE51DA6D0}">
      <dsp:nvSpPr>
        <dsp:cNvPr id="0" name=""/>
        <dsp:cNvSpPr/>
      </dsp:nvSpPr>
      <dsp:spPr>
        <a:xfrm rot="5400000">
          <a:off x="6093673" y="990729"/>
          <a:ext cx="970002" cy="969751"/>
        </a:xfrm>
        <a:prstGeom prst="halfFrame">
          <a:avLst>
            <a:gd name="adj1" fmla="val 25770"/>
            <a:gd name="adj2" fmla="val 257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BD0E7-B516-41A6-A744-EA3E7A8FEB5F}">
      <dsp:nvSpPr>
        <dsp:cNvPr id="0" name=""/>
        <dsp:cNvSpPr/>
      </dsp:nvSpPr>
      <dsp:spPr>
        <a:xfrm rot="16200000">
          <a:off x="1516191" y="3770556"/>
          <a:ext cx="970002" cy="969751"/>
        </a:xfrm>
        <a:prstGeom prst="halfFrame">
          <a:avLst>
            <a:gd name="adj1" fmla="val 25770"/>
            <a:gd name="adj2" fmla="val 257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66634-B13D-42BC-9746-429249BF9DB7}">
      <dsp:nvSpPr>
        <dsp:cNvPr id="0" name=""/>
        <dsp:cNvSpPr/>
      </dsp:nvSpPr>
      <dsp:spPr>
        <a:xfrm rot="10800000">
          <a:off x="6093798" y="3770430"/>
          <a:ext cx="969751" cy="970002"/>
        </a:xfrm>
        <a:prstGeom prst="halfFrame">
          <a:avLst>
            <a:gd name="adj1" fmla="val 25770"/>
            <a:gd name="adj2" fmla="val 257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03250-B994-43EA-B5DD-916F938C841A}">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8C2C6-2A01-4C27-899B-38CC80A68F66}">
      <dsp:nvSpPr>
        <dsp:cNvPr id="0" name=""/>
        <dsp:cNvSpPr/>
      </dsp:nvSpPr>
      <dsp:spPr>
        <a:xfrm>
          <a:off x="427226" y="282782"/>
          <a:ext cx="7130289" cy="5659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altLang="en-US" sz="2100" kern="1200" smtClean="0"/>
            <a:t>ASEAN Business Incubator Network</a:t>
          </a:r>
          <a:endParaRPr lang="en-GB" sz="2100" kern="1200"/>
        </a:p>
      </dsp:txBody>
      <dsp:txXfrm>
        <a:off x="427226" y="282782"/>
        <a:ext cx="7130289" cy="565926"/>
      </dsp:txXfrm>
    </dsp:sp>
    <dsp:sp modelId="{355E082D-C03F-4618-B1ED-0B03036E1668}">
      <dsp:nvSpPr>
        <dsp:cNvPr id="0" name=""/>
        <dsp:cNvSpPr/>
      </dsp:nvSpPr>
      <dsp:spPr>
        <a:xfrm>
          <a:off x="73522" y="212041"/>
          <a:ext cx="707408" cy="707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60E2EA-36FE-4B36-BB55-31C9DB733FB8}">
      <dsp:nvSpPr>
        <dsp:cNvPr id="0" name=""/>
        <dsp:cNvSpPr/>
      </dsp:nvSpPr>
      <dsp:spPr>
        <a:xfrm>
          <a:off x="832752" y="1131400"/>
          <a:ext cx="6724763" cy="5659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altLang="en-US" sz="2100" kern="1200" smtClean="0"/>
            <a:t>ASEAN SME Guidebook </a:t>
          </a:r>
          <a:endParaRPr lang="en-US" altLang="en-US" sz="2100" kern="1200" dirty="0" smtClean="0"/>
        </a:p>
      </dsp:txBody>
      <dsp:txXfrm>
        <a:off x="832752" y="1131400"/>
        <a:ext cx="6724763" cy="565926"/>
      </dsp:txXfrm>
    </dsp:sp>
    <dsp:sp modelId="{77313E80-92A1-4E70-8709-E7F4A8D6C697}">
      <dsp:nvSpPr>
        <dsp:cNvPr id="0" name=""/>
        <dsp:cNvSpPr/>
      </dsp:nvSpPr>
      <dsp:spPr>
        <a:xfrm>
          <a:off x="479048" y="1060659"/>
          <a:ext cx="707408" cy="707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2CFD9B-3D6F-41DA-8317-A75D66A0D326}">
      <dsp:nvSpPr>
        <dsp:cNvPr id="0" name=""/>
        <dsp:cNvSpPr/>
      </dsp:nvSpPr>
      <dsp:spPr>
        <a:xfrm>
          <a:off x="957216" y="1980018"/>
          <a:ext cx="6600299" cy="5659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altLang="en-US" sz="2100" kern="1200" smtClean="0"/>
            <a:t>Initiative for ASEAN Integration (IAI)</a:t>
          </a:r>
          <a:endParaRPr lang="en-US" altLang="en-US" sz="2100" kern="1200" dirty="0" smtClean="0"/>
        </a:p>
      </dsp:txBody>
      <dsp:txXfrm>
        <a:off x="957216" y="1980018"/>
        <a:ext cx="6600299" cy="565926"/>
      </dsp:txXfrm>
    </dsp:sp>
    <dsp:sp modelId="{F108EA21-0514-434E-858A-1CD260FA3047}">
      <dsp:nvSpPr>
        <dsp:cNvPr id="0" name=""/>
        <dsp:cNvSpPr/>
      </dsp:nvSpPr>
      <dsp:spPr>
        <a:xfrm>
          <a:off x="603512" y="1909277"/>
          <a:ext cx="707408" cy="707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8EAB10-7FB3-4827-AFD1-BE23C3206967}">
      <dsp:nvSpPr>
        <dsp:cNvPr id="0" name=""/>
        <dsp:cNvSpPr/>
      </dsp:nvSpPr>
      <dsp:spPr>
        <a:xfrm>
          <a:off x="832752" y="2828636"/>
          <a:ext cx="6724763" cy="5659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altLang="en-US" sz="2100" kern="1200" smtClean="0"/>
            <a:t>ASEAN Framework for Equitable Economic Development </a:t>
          </a:r>
          <a:endParaRPr lang="en-US" altLang="en-US" sz="2100" kern="1200" dirty="0" smtClean="0"/>
        </a:p>
      </dsp:txBody>
      <dsp:txXfrm>
        <a:off x="832752" y="2828636"/>
        <a:ext cx="6724763" cy="565926"/>
      </dsp:txXfrm>
    </dsp:sp>
    <dsp:sp modelId="{92E9284C-A8CE-4F67-9CAD-8B6E6B274CA5}">
      <dsp:nvSpPr>
        <dsp:cNvPr id="0" name=""/>
        <dsp:cNvSpPr/>
      </dsp:nvSpPr>
      <dsp:spPr>
        <a:xfrm>
          <a:off x="479048" y="2757895"/>
          <a:ext cx="707408" cy="707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B52764-7CDE-4121-A2CB-7761FA350AFF}">
      <dsp:nvSpPr>
        <dsp:cNvPr id="0" name=""/>
        <dsp:cNvSpPr/>
      </dsp:nvSpPr>
      <dsp:spPr>
        <a:xfrm>
          <a:off x="427226" y="3677254"/>
          <a:ext cx="7130289" cy="5659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53340" rIns="53340" bIns="53340" numCol="1" spcCol="1270" anchor="ctr" anchorCtr="0">
          <a:noAutofit/>
        </a:bodyPr>
        <a:lstStyle/>
        <a:p>
          <a:pPr lvl="0" algn="l" defTabSz="933450">
            <a:lnSpc>
              <a:spcPct val="90000"/>
            </a:lnSpc>
            <a:spcBef>
              <a:spcPct val="0"/>
            </a:spcBef>
            <a:spcAft>
              <a:spcPct val="35000"/>
            </a:spcAft>
          </a:pPr>
          <a:r>
            <a:rPr lang="en-US" altLang="en-US" sz="2100" kern="1200" smtClean="0"/>
            <a:t>ASEAN Equitable Development Monitor Report</a:t>
          </a:r>
          <a:endParaRPr lang="en-US" altLang="en-US" sz="2100" kern="1200" dirty="0" smtClean="0"/>
        </a:p>
      </dsp:txBody>
      <dsp:txXfrm>
        <a:off x="427226" y="3677254"/>
        <a:ext cx="7130289" cy="565926"/>
      </dsp:txXfrm>
    </dsp:sp>
    <dsp:sp modelId="{F969EFCF-0C89-4A09-93BB-60807DC9F763}">
      <dsp:nvSpPr>
        <dsp:cNvPr id="0" name=""/>
        <dsp:cNvSpPr/>
      </dsp:nvSpPr>
      <dsp:spPr>
        <a:xfrm>
          <a:off x="73522" y="3606513"/>
          <a:ext cx="707408" cy="7074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E1BD2-C8F5-48C8-9FD8-0243D6749BC6}">
      <dsp:nvSpPr>
        <dsp:cNvPr id="0" name=""/>
        <dsp:cNvSpPr/>
      </dsp:nvSpPr>
      <dsp:spPr>
        <a:xfrm>
          <a:off x="4106311" y="1014121"/>
          <a:ext cx="3633376" cy="243889"/>
        </a:xfrm>
        <a:custGeom>
          <a:avLst/>
          <a:gdLst/>
          <a:ahLst/>
          <a:cxnLst/>
          <a:rect l="0" t="0" r="0" b="0"/>
          <a:pathLst>
            <a:path>
              <a:moveTo>
                <a:pt x="0" y="0"/>
              </a:moveTo>
              <a:lnTo>
                <a:pt x="0" y="166203"/>
              </a:lnTo>
              <a:lnTo>
                <a:pt x="3633376" y="166203"/>
              </a:lnTo>
              <a:lnTo>
                <a:pt x="3633376" y="243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7600D6-3C5A-473C-8EEF-8ACDD9469E2D}">
      <dsp:nvSpPr>
        <dsp:cNvPr id="0" name=""/>
        <dsp:cNvSpPr/>
      </dsp:nvSpPr>
      <dsp:spPr>
        <a:xfrm>
          <a:off x="4106311" y="1014121"/>
          <a:ext cx="2556625" cy="243889"/>
        </a:xfrm>
        <a:custGeom>
          <a:avLst/>
          <a:gdLst/>
          <a:ahLst/>
          <a:cxnLst/>
          <a:rect l="0" t="0" r="0" b="0"/>
          <a:pathLst>
            <a:path>
              <a:moveTo>
                <a:pt x="0" y="0"/>
              </a:moveTo>
              <a:lnTo>
                <a:pt x="0" y="166203"/>
              </a:lnTo>
              <a:lnTo>
                <a:pt x="2556625" y="166203"/>
              </a:lnTo>
              <a:lnTo>
                <a:pt x="2556625" y="243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248CE6-558C-4C90-9A7C-A28ED66ED893}">
      <dsp:nvSpPr>
        <dsp:cNvPr id="0" name=""/>
        <dsp:cNvSpPr/>
      </dsp:nvSpPr>
      <dsp:spPr>
        <a:xfrm>
          <a:off x="4106311" y="1014121"/>
          <a:ext cx="1485606" cy="243889"/>
        </a:xfrm>
        <a:custGeom>
          <a:avLst/>
          <a:gdLst/>
          <a:ahLst/>
          <a:cxnLst/>
          <a:rect l="0" t="0" r="0" b="0"/>
          <a:pathLst>
            <a:path>
              <a:moveTo>
                <a:pt x="0" y="0"/>
              </a:moveTo>
              <a:lnTo>
                <a:pt x="0" y="166203"/>
              </a:lnTo>
              <a:lnTo>
                <a:pt x="1485606" y="166203"/>
              </a:lnTo>
              <a:lnTo>
                <a:pt x="1485606" y="243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816DBB-FCAD-41A0-8094-D7380732B2A4}">
      <dsp:nvSpPr>
        <dsp:cNvPr id="0" name=""/>
        <dsp:cNvSpPr/>
      </dsp:nvSpPr>
      <dsp:spPr>
        <a:xfrm>
          <a:off x="4106311" y="1014121"/>
          <a:ext cx="414587" cy="243889"/>
        </a:xfrm>
        <a:custGeom>
          <a:avLst/>
          <a:gdLst/>
          <a:ahLst/>
          <a:cxnLst/>
          <a:rect l="0" t="0" r="0" b="0"/>
          <a:pathLst>
            <a:path>
              <a:moveTo>
                <a:pt x="0" y="0"/>
              </a:moveTo>
              <a:lnTo>
                <a:pt x="0" y="166203"/>
              </a:lnTo>
              <a:lnTo>
                <a:pt x="414587" y="166203"/>
              </a:lnTo>
              <a:lnTo>
                <a:pt x="414587" y="243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B31255-D82C-404C-8ED7-EE2DB3554654}">
      <dsp:nvSpPr>
        <dsp:cNvPr id="0" name=""/>
        <dsp:cNvSpPr/>
      </dsp:nvSpPr>
      <dsp:spPr>
        <a:xfrm>
          <a:off x="3495955" y="1014121"/>
          <a:ext cx="610355" cy="243889"/>
        </a:xfrm>
        <a:custGeom>
          <a:avLst/>
          <a:gdLst/>
          <a:ahLst/>
          <a:cxnLst/>
          <a:rect l="0" t="0" r="0" b="0"/>
          <a:pathLst>
            <a:path>
              <a:moveTo>
                <a:pt x="610355" y="0"/>
              </a:moveTo>
              <a:lnTo>
                <a:pt x="610355" y="166203"/>
              </a:lnTo>
              <a:lnTo>
                <a:pt x="0" y="166203"/>
              </a:lnTo>
              <a:lnTo>
                <a:pt x="0" y="243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6FA93-C0FE-480C-A108-B44AE606B0F2}">
      <dsp:nvSpPr>
        <dsp:cNvPr id="0" name=""/>
        <dsp:cNvSpPr/>
      </dsp:nvSpPr>
      <dsp:spPr>
        <a:xfrm>
          <a:off x="2471012" y="1014121"/>
          <a:ext cx="1635298" cy="243889"/>
        </a:xfrm>
        <a:custGeom>
          <a:avLst/>
          <a:gdLst/>
          <a:ahLst/>
          <a:cxnLst/>
          <a:rect l="0" t="0" r="0" b="0"/>
          <a:pathLst>
            <a:path>
              <a:moveTo>
                <a:pt x="1635298" y="0"/>
              </a:moveTo>
              <a:lnTo>
                <a:pt x="1635298" y="166203"/>
              </a:lnTo>
              <a:lnTo>
                <a:pt x="0" y="166203"/>
              </a:lnTo>
              <a:lnTo>
                <a:pt x="0" y="243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CB2CF-DEBD-4AC1-B8D3-28EE3E9AD172}">
      <dsp:nvSpPr>
        <dsp:cNvPr id="0" name=""/>
        <dsp:cNvSpPr/>
      </dsp:nvSpPr>
      <dsp:spPr>
        <a:xfrm>
          <a:off x="1446069" y="1014121"/>
          <a:ext cx="2660241" cy="243889"/>
        </a:xfrm>
        <a:custGeom>
          <a:avLst/>
          <a:gdLst/>
          <a:ahLst/>
          <a:cxnLst/>
          <a:rect l="0" t="0" r="0" b="0"/>
          <a:pathLst>
            <a:path>
              <a:moveTo>
                <a:pt x="2660241" y="0"/>
              </a:moveTo>
              <a:lnTo>
                <a:pt x="2660241" y="166203"/>
              </a:lnTo>
              <a:lnTo>
                <a:pt x="0" y="166203"/>
              </a:lnTo>
              <a:lnTo>
                <a:pt x="0" y="243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C6A7A-BCE6-465C-9B8A-8BE72799ECB2}">
      <dsp:nvSpPr>
        <dsp:cNvPr id="0" name=""/>
        <dsp:cNvSpPr/>
      </dsp:nvSpPr>
      <dsp:spPr>
        <a:xfrm>
          <a:off x="421126" y="1014121"/>
          <a:ext cx="3685184" cy="243889"/>
        </a:xfrm>
        <a:custGeom>
          <a:avLst/>
          <a:gdLst/>
          <a:ahLst/>
          <a:cxnLst/>
          <a:rect l="0" t="0" r="0" b="0"/>
          <a:pathLst>
            <a:path>
              <a:moveTo>
                <a:pt x="3685184" y="0"/>
              </a:moveTo>
              <a:lnTo>
                <a:pt x="3685184" y="166203"/>
              </a:lnTo>
              <a:lnTo>
                <a:pt x="0" y="166203"/>
              </a:lnTo>
              <a:lnTo>
                <a:pt x="0" y="243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83D74-2A67-4AF2-AE7C-8112A81FFF18}">
      <dsp:nvSpPr>
        <dsp:cNvPr id="0" name=""/>
        <dsp:cNvSpPr/>
      </dsp:nvSpPr>
      <dsp:spPr>
        <a:xfrm>
          <a:off x="2850573" y="499887"/>
          <a:ext cx="2511475" cy="514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BD136-E3C1-483B-9A06-15C3B2A28C80}">
      <dsp:nvSpPr>
        <dsp:cNvPr id="0" name=""/>
        <dsp:cNvSpPr/>
      </dsp:nvSpPr>
      <dsp:spPr>
        <a:xfrm>
          <a:off x="2943750" y="588405"/>
          <a:ext cx="2511475" cy="5142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Regional Comprehensive Economic Partnership</a:t>
          </a:r>
          <a:endParaRPr lang="en-GB" sz="1600" kern="1200" dirty="0">
            <a:latin typeface="Arial" panose="020B0604020202020204" pitchFamily="34" charset="0"/>
            <a:cs typeface="Arial" panose="020B0604020202020204" pitchFamily="34" charset="0"/>
          </a:endParaRPr>
        </a:p>
      </dsp:txBody>
      <dsp:txXfrm>
        <a:off x="2958811" y="603466"/>
        <a:ext cx="2481353" cy="484112"/>
      </dsp:txXfrm>
    </dsp:sp>
    <dsp:sp modelId="{0046F57C-3517-408A-9A7C-893CF2D6718A}">
      <dsp:nvSpPr>
        <dsp:cNvPr id="0" name=""/>
        <dsp:cNvSpPr/>
      </dsp:nvSpPr>
      <dsp:spPr>
        <a:xfrm>
          <a:off x="1831" y="1258011"/>
          <a:ext cx="838589" cy="53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064EC-E9DF-446A-A55E-89B42FC290BD}">
      <dsp:nvSpPr>
        <dsp:cNvPr id="0" name=""/>
        <dsp:cNvSpPr/>
      </dsp:nvSpPr>
      <dsp:spPr>
        <a:xfrm>
          <a:off x="95008" y="1346529"/>
          <a:ext cx="838589" cy="5325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AFTA</a:t>
          </a:r>
          <a:endParaRPr lang="en-GB" sz="1600" kern="1200" dirty="0">
            <a:latin typeface="Arial" panose="020B0604020202020204" pitchFamily="34" charset="0"/>
            <a:cs typeface="Arial" panose="020B0604020202020204" pitchFamily="34" charset="0"/>
          </a:endParaRPr>
        </a:p>
      </dsp:txBody>
      <dsp:txXfrm>
        <a:off x="110605" y="1362126"/>
        <a:ext cx="807395" cy="501310"/>
      </dsp:txXfrm>
    </dsp:sp>
    <dsp:sp modelId="{68FCE3F9-9450-4D7A-AD2D-8099CE3E8EDF}">
      <dsp:nvSpPr>
        <dsp:cNvPr id="0" name=""/>
        <dsp:cNvSpPr/>
      </dsp:nvSpPr>
      <dsp:spPr>
        <a:xfrm>
          <a:off x="1026774" y="1258011"/>
          <a:ext cx="838589" cy="53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34695-10E6-4293-95A1-D5C68167BAD8}">
      <dsp:nvSpPr>
        <dsp:cNvPr id="0" name=""/>
        <dsp:cNvSpPr/>
      </dsp:nvSpPr>
      <dsp:spPr>
        <a:xfrm>
          <a:off x="1119951" y="1346529"/>
          <a:ext cx="838589" cy="5325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ACFTA</a:t>
          </a:r>
          <a:endParaRPr lang="en-GB" sz="1600" kern="1200" dirty="0">
            <a:latin typeface="Arial" panose="020B0604020202020204" pitchFamily="34" charset="0"/>
            <a:cs typeface="Arial" panose="020B0604020202020204" pitchFamily="34" charset="0"/>
          </a:endParaRPr>
        </a:p>
      </dsp:txBody>
      <dsp:txXfrm>
        <a:off x="1135548" y="1362126"/>
        <a:ext cx="807395" cy="501310"/>
      </dsp:txXfrm>
    </dsp:sp>
    <dsp:sp modelId="{4CCB7832-20B4-47C7-9CFE-1A6E198E5C86}">
      <dsp:nvSpPr>
        <dsp:cNvPr id="0" name=""/>
        <dsp:cNvSpPr/>
      </dsp:nvSpPr>
      <dsp:spPr>
        <a:xfrm>
          <a:off x="2051717" y="1258011"/>
          <a:ext cx="838589" cy="53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791501-B7A7-47A1-A878-3B5EF3E02EBE}">
      <dsp:nvSpPr>
        <dsp:cNvPr id="0" name=""/>
        <dsp:cNvSpPr/>
      </dsp:nvSpPr>
      <dsp:spPr>
        <a:xfrm>
          <a:off x="2144894" y="1346529"/>
          <a:ext cx="838589" cy="5325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AKFTA</a:t>
          </a:r>
          <a:endParaRPr lang="en-GB" sz="1600" kern="1200" dirty="0">
            <a:latin typeface="Arial" panose="020B0604020202020204" pitchFamily="34" charset="0"/>
            <a:cs typeface="Arial" panose="020B0604020202020204" pitchFamily="34" charset="0"/>
          </a:endParaRPr>
        </a:p>
      </dsp:txBody>
      <dsp:txXfrm>
        <a:off x="2160491" y="1362126"/>
        <a:ext cx="807395" cy="501310"/>
      </dsp:txXfrm>
    </dsp:sp>
    <dsp:sp modelId="{6A92C010-6320-4F27-8851-08371C449F1A}">
      <dsp:nvSpPr>
        <dsp:cNvPr id="0" name=""/>
        <dsp:cNvSpPr/>
      </dsp:nvSpPr>
      <dsp:spPr>
        <a:xfrm>
          <a:off x="3076660" y="1258011"/>
          <a:ext cx="838589" cy="53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85A54-8F0A-4292-B6D5-04010C7C808A}">
      <dsp:nvSpPr>
        <dsp:cNvPr id="0" name=""/>
        <dsp:cNvSpPr/>
      </dsp:nvSpPr>
      <dsp:spPr>
        <a:xfrm>
          <a:off x="3169837" y="1346529"/>
          <a:ext cx="838589" cy="5325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AJCEP</a:t>
          </a:r>
          <a:endParaRPr lang="en-GB" sz="1600" kern="1200" dirty="0">
            <a:latin typeface="Arial" panose="020B0604020202020204" pitchFamily="34" charset="0"/>
            <a:cs typeface="Arial" panose="020B0604020202020204" pitchFamily="34" charset="0"/>
          </a:endParaRPr>
        </a:p>
      </dsp:txBody>
      <dsp:txXfrm>
        <a:off x="3185434" y="1362126"/>
        <a:ext cx="807395" cy="501310"/>
      </dsp:txXfrm>
    </dsp:sp>
    <dsp:sp modelId="{F70C2BEF-422F-4614-86E1-BDD0AB773EF3}">
      <dsp:nvSpPr>
        <dsp:cNvPr id="0" name=""/>
        <dsp:cNvSpPr/>
      </dsp:nvSpPr>
      <dsp:spPr>
        <a:xfrm>
          <a:off x="4101603" y="1258011"/>
          <a:ext cx="838589" cy="53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59885-7368-4C76-A70F-C58AE29FF44A}">
      <dsp:nvSpPr>
        <dsp:cNvPr id="0" name=""/>
        <dsp:cNvSpPr/>
      </dsp:nvSpPr>
      <dsp:spPr>
        <a:xfrm>
          <a:off x="4194780" y="1346529"/>
          <a:ext cx="838589" cy="5325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AIFTA</a:t>
          </a:r>
          <a:endParaRPr lang="en-GB" sz="1600" kern="1200" dirty="0">
            <a:latin typeface="Arial" panose="020B0604020202020204" pitchFamily="34" charset="0"/>
            <a:cs typeface="Arial" panose="020B0604020202020204" pitchFamily="34" charset="0"/>
          </a:endParaRPr>
        </a:p>
      </dsp:txBody>
      <dsp:txXfrm>
        <a:off x="4210377" y="1362126"/>
        <a:ext cx="807395" cy="501310"/>
      </dsp:txXfrm>
    </dsp:sp>
    <dsp:sp modelId="{A372D4D6-C6B0-4624-BD94-19B177DEC445}">
      <dsp:nvSpPr>
        <dsp:cNvPr id="0" name=""/>
        <dsp:cNvSpPr/>
      </dsp:nvSpPr>
      <dsp:spPr>
        <a:xfrm>
          <a:off x="5126546" y="1258011"/>
          <a:ext cx="930742" cy="53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EB738-F715-4292-85FF-6B1B3D3A99DA}">
      <dsp:nvSpPr>
        <dsp:cNvPr id="0" name=""/>
        <dsp:cNvSpPr/>
      </dsp:nvSpPr>
      <dsp:spPr>
        <a:xfrm>
          <a:off x="5219723" y="1346529"/>
          <a:ext cx="930742" cy="5325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latin typeface="Arial" panose="020B0604020202020204" pitchFamily="34" charset="0"/>
              <a:cs typeface="Arial" panose="020B0604020202020204" pitchFamily="34" charset="0"/>
            </a:rPr>
            <a:t>AANZFTA</a:t>
          </a:r>
          <a:endParaRPr lang="en-GB" sz="1300" kern="1200" dirty="0">
            <a:latin typeface="Arial" panose="020B0604020202020204" pitchFamily="34" charset="0"/>
            <a:cs typeface="Arial" panose="020B0604020202020204" pitchFamily="34" charset="0"/>
          </a:endParaRPr>
        </a:p>
      </dsp:txBody>
      <dsp:txXfrm>
        <a:off x="5235320" y="1362126"/>
        <a:ext cx="899548" cy="501310"/>
      </dsp:txXfrm>
    </dsp:sp>
    <dsp:sp modelId="{DAF5AD08-2836-4A33-9827-21FD908CBD57}">
      <dsp:nvSpPr>
        <dsp:cNvPr id="0" name=""/>
        <dsp:cNvSpPr/>
      </dsp:nvSpPr>
      <dsp:spPr>
        <a:xfrm>
          <a:off x="6243642" y="1258011"/>
          <a:ext cx="838589" cy="532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494BD-F109-44FE-AFA2-E9CB8538159D}">
      <dsp:nvSpPr>
        <dsp:cNvPr id="0" name=""/>
        <dsp:cNvSpPr/>
      </dsp:nvSpPr>
      <dsp:spPr>
        <a:xfrm>
          <a:off x="6336819" y="1346529"/>
          <a:ext cx="838589" cy="5325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AHKFTA</a:t>
          </a:r>
          <a:endParaRPr lang="en-GB" sz="1400" kern="1200" dirty="0">
            <a:latin typeface="Arial" panose="020B0604020202020204" pitchFamily="34" charset="0"/>
            <a:cs typeface="Arial" panose="020B0604020202020204" pitchFamily="34" charset="0"/>
          </a:endParaRPr>
        </a:p>
      </dsp:txBody>
      <dsp:txXfrm>
        <a:off x="6352416" y="1362126"/>
        <a:ext cx="807395" cy="501310"/>
      </dsp:txXfrm>
    </dsp:sp>
    <dsp:sp modelId="{C30E0514-D7DD-45A2-B651-EC6138BDA715}">
      <dsp:nvSpPr>
        <dsp:cNvPr id="0" name=""/>
        <dsp:cNvSpPr/>
      </dsp:nvSpPr>
      <dsp:spPr>
        <a:xfrm>
          <a:off x="7268585" y="1258011"/>
          <a:ext cx="942205" cy="16587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34BD6-757C-4B9B-A0AD-3C16C3235B8F}">
      <dsp:nvSpPr>
        <dsp:cNvPr id="0" name=""/>
        <dsp:cNvSpPr/>
      </dsp:nvSpPr>
      <dsp:spPr>
        <a:xfrm>
          <a:off x="7361762" y="1346529"/>
          <a:ext cx="942205" cy="16587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ASEAN’s other external economic partners</a:t>
          </a:r>
          <a:endParaRPr lang="en-GB" sz="1400" kern="1200" dirty="0">
            <a:latin typeface="Arial" panose="020B0604020202020204" pitchFamily="34" charset="0"/>
            <a:cs typeface="Arial" panose="020B0604020202020204" pitchFamily="34" charset="0"/>
          </a:endParaRPr>
        </a:p>
      </dsp:txBody>
      <dsp:txXfrm>
        <a:off x="7389358" y="1374125"/>
        <a:ext cx="887013" cy="16035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43595-7B33-4AAB-A25D-CE8DC5A1AF2A}">
      <dsp:nvSpPr>
        <dsp:cNvPr id="0" name=""/>
        <dsp:cNvSpPr/>
      </dsp:nvSpPr>
      <dsp:spPr>
        <a:xfrm>
          <a:off x="223617" y="997"/>
          <a:ext cx="3293138" cy="19758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smtClean="0"/>
            <a:t>Narrow the development gap </a:t>
          </a:r>
          <a:endParaRPr lang="en-GB" sz="2500" kern="1200"/>
        </a:p>
      </dsp:txBody>
      <dsp:txXfrm>
        <a:off x="223617" y="997"/>
        <a:ext cx="3293138" cy="1975883"/>
      </dsp:txXfrm>
    </dsp:sp>
    <dsp:sp modelId="{1233CA51-21F6-4471-AEA4-C75FE276D813}">
      <dsp:nvSpPr>
        <dsp:cNvPr id="0" name=""/>
        <dsp:cNvSpPr/>
      </dsp:nvSpPr>
      <dsp:spPr>
        <a:xfrm>
          <a:off x="3846069" y="997"/>
          <a:ext cx="3293138" cy="19758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en-US" sz="2500" kern="1200" smtClean="0"/>
            <a:t>CLMV assisted, ensuring benefits of ASEAN integration are equitably shared</a:t>
          </a:r>
          <a:endParaRPr lang="en-US" altLang="en-US" sz="2500" kern="1200" dirty="0"/>
        </a:p>
      </dsp:txBody>
      <dsp:txXfrm>
        <a:off x="3846069" y="997"/>
        <a:ext cx="3293138" cy="1975883"/>
      </dsp:txXfrm>
    </dsp:sp>
    <dsp:sp modelId="{9418C583-0FB9-4A5D-8C49-8D737DDBB8A3}">
      <dsp:nvSpPr>
        <dsp:cNvPr id="0" name=""/>
        <dsp:cNvSpPr/>
      </dsp:nvSpPr>
      <dsp:spPr>
        <a:xfrm>
          <a:off x="2034843" y="2306194"/>
          <a:ext cx="3293138" cy="19758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en-US" sz="2500" kern="1200" smtClean="0"/>
            <a:t>Positive-bias approach: G</a:t>
          </a:r>
          <a:r>
            <a:rPr lang="en-AU" altLang="en-US" sz="2500" kern="1200" smtClean="0"/>
            <a:t>rowing the ASEAN cake and increasing the share going to the CLMV countries</a:t>
          </a:r>
          <a:endParaRPr lang="en-AU" altLang="en-US" sz="2500" kern="1200" dirty="0"/>
        </a:p>
      </dsp:txBody>
      <dsp:txXfrm>
        <a:off x="2034843" y="2306194"/>
        <a:ext cx="3293138" cy="19758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EDA04-D306-49B4-AE61-D919566B63C0}">
      <dsp:nvSpPr>
        <dsp:cNvPr id="0" name=""/>
        <dsp:cNvSpPr/>
      </dsp:nvSpPr>
      <dsp:spPr>
        <a:xfrm>
          <a:off x="0" y="420130"/>
          <a:ext cx="2232421" cy="1339453"/>
        </a:xfrm>
        <a:prstGeom prst="rect">
          <a:avLst/>
        </a:prstGeom>
        <a:solidFill>
          <a:srgbClr val="EBE45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solidFill>
                <a:schemeClr val="tx1"/>
              </a:solidFill>
            </a:rPr>
            <a:t>Human Development</a:t>
          </a:r>
          <a:endParaRPr lang="en-GB" sz="2700" kern="1200" dirty="0">
            <a:solidFill>
              <a:schemeClr val="tx1"/>
            </a:solidFill>
          </a:endParaRPr>
        </a:p>
      </dsp:txBody>
      <dsp:txXfrm>
        <a:off x="0" y="420130"/>
        <a:ext cx="2232421" cy="1339453"/>
      </dsp:txXfrm>
    </dsp:sp>
    <dsp:sp modelId="{BE73E0CF-C766-4181-A969-4FDF36A3AB0C}">
      <dsp:nvSpPr>
        <dsp:cNvPr id="0" name=""/>
        <dsp:cNvSpPr/>
      </dsp:nvSpPr>
      <dsp:spPr>
        <a:xfrm>
          <a:off x="2455664" y="420130"/>
          <a:ext cx="2232421" cy="1339453"/>
        </a:xfrm>
        <a:prstGeom prst="rect">
          <a:avLst/>
        </a:prstGeom>
        <a:solidFill>
          <a:srgbClr val="EBE45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solidFill>
                <a:schemeClr val="tx1"/>
              </a:solidFill>
            </a:rPr>
            <a:t>Environmental Sustainability</a:t>
          </a:r>
          <a:endParaRPr lang="en-GB" sz="2700" kern="1200" dirty="0">
            <a:solidFill>
              <a:schemeClr val="tx1"/>
            </a:solidFill>
          </a:endParaRPr>
        </a:p>
      </dsp:txBody>
      <dsp:txXfrm>
        <a:off x="2455664" y="420130"/>
        <a:ext cx="2232421" cy="1339453"/>
      </dsp:txXfrm>
    </dsp:sp>
    <dsp:sp modelId="{FF3108C1-71B0-4FF5-9C0A-236B2C5E8E63}">
      <dsp:nvSpPr>
        <dsp:cNvPr id="0" name=""/>
        <dsp:cNvSpPr/>
      </dsp:nvSpPr>
      <dsp:spPr>
        <a:xfrm>
          <a:off x="4911328" y="420130"/>
          <a:ext cx="2232421" cy="1339453"/>
        </a:xfrm>
        <a:prstGeom prst="rect">
          <a:avLst/>
        </a:prstGeom>
        <a:solidFill>
          <a:srgbClr val="EBE45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solidFill>
                <a:schemeClr val="tx1"/>
              </a:solidFill>
            </a:rPr>
            <a:t>Building ASEAN Identity</a:t>
          </a:r>
          <a:endParaRPr lang="en-GB" sz="2700" kern="1200" dirty="0">
            <a:solidFill>
              <a:schemeClr val="tx1"/>
            </a:solidFill>
          </a:endParaRPr>
        </a:p>
      </dsp:txBody>
      <dsp:txXfrm>
        <a:off x="4911328" y="420130"/>
        <a:ext cx="2232421" cy="1339453"/>
      </dsp:txXfrm>
    </dsp:sp>
    <dsp:sp modelId="{9787A663-EA0D-46E9-BDF1-C88D941A4E53}">
      <dsp:nvSpPr>
        <dsp:cNvPr id="0" name=""/>
        <dsp:cNvSpPr/>
      </dsp:nvSpPr>
      <dsp:spPr>
        <a:xfrm>
          <a:off x="0" y="1982826"/>
          <a:ext cx="2232421" cy="1339453"/>
        </a:xfrm>
        <a:prstGeom prst="rect">
          <a:avLst/>
        </a:prstGeom>
        <a:solidFill>
          <a:srgbClr val="EBE45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solidFill>
                <a:schemeClr val="tx1"/>
              </a:solidFill>
            </a:rPr>
            <a:t>Social Welfare &amp; Protection </a:t>
          </a:r>
          <a:endParaRPr lang="en-GB" sz="2700" kern="1200" dirty="0">
            <a:solidFill>
              <a:schemeClr val="tx1"/>
            </a:solidFill>
          </a:endParaRPr>
        </a:p>
      </dsp:txBody>
      <dsp:txXfrm>
        <a:off x="0" y="1982826"/>
        <a:ext cx="2232421" cy="1339453"/>
      </dsp:txXfrm>
    </dsp:sp>
    <dsp:sp modelId="{1D89DB6C-D483-49AA-8D5C-2F7FAEC28C4D}">
      <dsp:nvSpPr>
        <dsp:cNvPr id="0" name=""/>
        <dsp:cNvSpPr/>
      </dsp:nvSpPr>
      <dsp:spPr>
        <a:xfrm>
          <a:off x="2455664" y="1982826"/>
          <a:ext cx="2232421" cy="1339453"/>
        </a:xfrm>
        <a:prstGeom prst="rect">
          <a:avLst/>
        </a:prstGeom>
        <a:solidFill>
          <a:srgbClr val="EBE45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solidFill>
                <a:schemeClr val="tx1"/>
              </a:solidFill>
            </a:rPr>
            <a:t>Social Justice &amp; Rights</a:t>
          </a:r>
          <a:endParaRPr lang="en-GB" sz="2700" kern="1200" dirty="0">
            <a:solidFill>
              <a:schemeClr val="tx1"/>
            </a:solidFill>
          </a:endParaRPr>
        </a:p>
      </dsp:txBody>
      <dsp:txXfrm>
        <a:off x="2455664" y="1982826"/>
        <a:ext cx="2232421" cy="1339453"/>
      </dsp:txXfrm>
    </dsp:sp>
    <dsp:sp modelId="{FB27BEEF-FA51-4894-A733-DE16E818B9F0}">
      <dsp:nvSpPr>
        <dsp:cNvPr id="0" name=""/>
        <dsp:cNvSpPr/>
      </dsp:nvSpPr>
      <dsp:spPr>
        <a:xfrm>
          <a:off x="4911328" y="1982826"/>
          <a:ext cx="2232421" cy="1339453"/>
        </a:xfrm>
        <a:prstGeom prst="rect">
          <a:avLst/>
        </a:prstGeom>
        <a:solidFill>
          <a:srgbClr val="EBE45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smtClean="0">
              <a:solidFill>
                <a:schemeClr val="tx1"/>
              </a:solidFill>
            </a:rPr>
            <a:t>Narrowing the Development Gap</a:t>
          </a:r>
          <a:endParaRPr lang="en-GB" sz="2700" kern="1200" dirty="0">
            <a:solidFill>
              <a:schemeClr val="tx1"/>
            </a:solidFill>
          </a:endParaRPr>
        </a:p>
      </dsp:txBody>
      <dsp:txXfrm>
        <a:off x="4911328" y="1982826"/>
        <a:ext cx="2232421" cy="13394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71368-0220-4839-B0F5-6A10B0A90D99}">
      <dsp:nvSpPr>
        <dsp:cNvPr id="0" name=""/>
        <dsp:cNvSpPr/>
      </dsp:nvSpPr>
      <dsp:spPr>
        <a:xfrm>
          <a:off x="2611" y="162364"/>
          <a:ext cx="2072133" cy="1243280"/>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Advancing and prioritising education</a:t>
          </a:r>
          <a:endParaRPr lang="en-GB" sz="1600" kern="1200" dirty="0"/>
        </a:p>
      </dsp:txBody>
      <dsp:txXfrm>
        <a:off x="2611" y="162364"/>
        <a:ext cx="2072133" cy="1243280"/>
      </dsp:txXfrm>
    </dsp:sp>
    <dsp:sp modelId="{6AE080B5-7AEC-4213-930A-94910CE87724}">
      <dsp:nvSpPr>
        <dsp:cNvPr id="0" name=""/>
        <dsp:cNvSpPr/>
      </dsp:nvSpPr>
      <dsp:spPr>
        <a:xfrm>
          <a:off x="2281959" y="162364"/>
          <a:ext cx="2072133" cy="1243280"/>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Human resource development</a:t>
          </a:r>
        </a:p>
      </dsp:txBody>
      <dsp:txXfrm>
        <a:off x="2281959" y="162364"/>
        <a:ext cx="2072133" cy="1243280"/>
      </dsp:txXfrm>
    </dsp:sp>
    <dsp:sp modelId="{BA4A9A06-85FD-49F7-B9FC-BAFD5496FCE6}">
      <dsp:nvSpPr>
        <dsp:cNvPr id="0" name=""/>
        <dsp:cNvSpPr/>
      </dsp:nvSpPr>
      <dsp:spPr>
        <a:xfrm>
          <a:off x="4561306" y="162364"/>
          <a:ext cx="2072133" cy="1243280"/>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smtClean="0"/>
            <a:t>Promotion of decent work</a:t>
          </a:r>
          <a:endParaRPr lang="en-GB" sz="1600" kern="1200" dirty="0" smtClean="0"/>
        </a:p>
      </dsp:txBody>
      <dsp:txXfrm>
        <a:off x="4561306" y="162364"/>
        <a:ext cx="2072133" cy="1243280"/>
      </dsp:txXfrm>
    </dsp:sp>
    <dsp:sp modelId="{569EA678-B5A9-4D68-A3A6-40D7A6F4B34A}">
      <dsp:nvSpPr>
        <dsp:cNvPr id="0" name=""/>
        <dsp:cNvSpPr/>
      </dsp:nvSpPr>
      <dsp:spPr>
        <a:xfrm>
          <a:off x="6840654" y="162364"/>
          <a:ext cx="2072133" cy="1243280"/>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smtClean="0"/>
            <a:t>Promoting ICT</a:t>
          </a:r>
          <a:endParaRPr lang="en-GB" sz="1600" kern="1200" dirty="0" smtClean="0"/>
        </a:p>
      </dsp:txBody>
      <dsp:txXfrm>
        <a:off x="6840654" y="162364"/>
        <a:ext cx="2072133" cy="1243280"/>
      </dsp:txXfrm>
    </dsp:sp>
    <dsp:sp modelId="{CECC370F-1698-4289-AA3B-9E24528C2050}">
      <dsp:nvSpPr>
        <dsp:cNvPr id="0" name=""/>
        <dsp:cNvSpPr/>
      </dsp:nvSpPr>
      <dsp:spPr>
        <a:xfrm>
          <a:off x="1142285" y="1612858"/>
          <a:ext cx="2072133" cy="1243280"/>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Access to applied Science &amp; Technology</a:t>
          </a:r>
        </a:p>
      </dsp:txBody>
      <dsp:txXfrm>
        <a:off x="1142285" y="1612858"/>
        <a:ext cx="2072133" cy="1243280"/>
      </dsp:txXfrm>
    </dsp:sp>
    <dsp:sp modelId="{01A8868E-7D13-49C5-9769-46A9A21C015F}">
      <dsp:nvSpPr>
        <dsp:cNvPr id="0" name=""/>
        <dsp:cNvSpPr/>
      </dsp:nvSpPr>
      <dsp:spPr>
        <a:xfrm>
          <a:off x="3421633" y="1612858"/>
          <a:ext cx="2072133" cy="1243280"/>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Entrepreneurship skills for women, youth, elderly, and persons with disabilities</a:t>
          </a:r>
        </a:p>
      </dsp:txBody>
      <dsp:txXfrm>
        <a:off x="3421633" y="1612858"/>
        <a:ext cx="2072133" cy="1243280"/>
      </dsp:txXfrm>
    </dsp:sp>
    <dsp:sp modelId="{71A657D2-0ECF-40F6-9724-2FE7A44A5E64}">
      <dsp:nvSpPr>
        <dsp:cNvPr id="0" name=""/>
        <dsp:cNvSpPr/>
      </dsp:nvSpPr>
      <dsp:spPr>
        <a:xfrm>
          <a:off x="5700980" y="1612858"/>
          <a:ext cx="2072133" cy="1243280"/>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Building civil service capability</a:t>
          </a:r>
          <a:endParaRPr lang="en-GB" sz="1600" kern="1200" dirty="0"/>
        </a:p>
      </dsp:txBody>
      <dsp:txXfrm>
        <a:off x="5700980" y="1612858"/>
        <a:ext cx="2072133" cy="12432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8B988-4600-4EA2-8C09-6C381411A454}">
      <dsp:nvSpPr>
        <dsp:cNvPr id="0" name=""/>
        <dsp:cNvSpPr/>
      </dsp:nvSpPr>
      <dsp:spPr>
        <a:xfrm>
          <a:off x="-5614951" y="-860046"/>
          <a:ext cx="6688967" cy="6688967"/>
        </a:xfrm>
        <a:prstGeom prst="blockArc">
          <a:avLst>
            <a:gd name="adj1" fmla="val 18900000"/>
            <a:gd name="adj2" fmla="val 2700000"/>
            <a:gd name="adj3" fmla="val 323"/>
          </a:avLst>
        </a:prstGeom>
        <a:noFill/>
        <a:ln w="25400" cap="flat" cmpd="sng" algn="ctr">
          <a:solidFill>
            <a:srgbClr val="EBE45F"/>
          </a:solidFill>
          <a:prstDash val="solid"/>
        </a:ln>
        <a:effectLst/>
      </dsp:spPr>
      <dsp:style>
        <a:lnRef idx="2">
          <a:scrgbClr r="0" g="0" b="0"/>
        </a:lnRef>
        <a:fillRef idx="0">
          <a:scrgbClr r="0" g="0" b="0"/>
        </a:fillRef>
        <a:effectRef idx="0">
          <a:scrgbClr r="0" g="0" b="0"/>
        </a:effectRef>
        <a:fontRef idx="minor"/>
      </dsp:style>
    </dsp:sp>
    <dsp:sp modelId="{F8BA2088-FACD-4B03-878D-7978B88F88B3}">
      <dsp:nvSpPr>
        <dsp:cNvPr id="0" name=""/>
        <dsp:cNvSpPr/>
      </dsp:nvSpPr>
      <dsp:spPr>
        <a:xfrm>
          <a:off x="348566" y="225885"/>
          <a:ext cx="7405123" cy="451571"/>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35"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Poverty alleviation</a:t>
          </a:r>
          <a:endParaRPr lang="en-GB" sz="1400" kern="1200" dirty="0"/>
        </a:p>
      </dsp:txBody>
      <dsp:txXfrm>
        <a:off x="348566" y="225885"/>
        <a:ext cx="7405123" cy="451571"/>
      </dsp:txXfrm>
    </dsp:sp>
    <dsp:sp modelId="{8B86789A-D96E-4B4F-92F0-409CB70C1610}">
      <dsp:nvSpPr>
        <dsp:cNvPr id="0" name=""/>
        <dsp:cNvSpPr/>
      </dsp:nvSpPr>
      <dsp:spPr>
        <a:xfrm>
          <a:off x="66334" y="169438"/>
          <a:ext cx="564464" cy="564464"/>
        </a:xfrm>
        <a:prstGeom prst="ellipse">
          <a:avLst/>
        </a:prstGeom>
        <a:solidFill>
          <a:srgbClr val="EBE45F"/>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dsp:style>
    </dsp:sp>
    <dsp:sp modelId="{0A2B029D-4D3B-4C46-AB6C-071708AE9F3C}">
      <dsp:nvSpPr>
        <dsp:cNvPr id="0" name=""/>
        <dsp:cNvSpPr/>
      </dsp:nvSpPr>
      <dsp:spPr>
        <a:xfrm>
          <a:off x="757504" y="903639"/>
          <a:ext cx="6996185" cy="451571"/>
        </a:xfrm>
        <a:prstGeom prst="rect">
          <a:avLst/>
        </a:prstGeom>
        <a:solidFill>
          <a:schemeClr val="bg1"/>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35" tIns="35560" rIns="35560" bIns="35560" numCol="1" spcCol="1270" anchor="ctr" anchorCtr="0">
          <a:noAutofit/>
        </a:bodyPr>
        <a:lstStyle/>
        <a:p>
          <a:pPr lvl="0" algn="l" defTabSz="622300">
            <a:lnSpc>
              <a:spcPct val="90000"/>
            </a:lnSpc>
            <a:spcBef>
              <a:spcPct val="0"/>
            </a:spcBef>
            <a:spcAft>
              <a:spcPct val="35000"/>
            </a:spcAft>
          </a:pPr>
          <a:r>
            <a:rPr lang="en-GB" sz="1400" kern="1200" dirty="0" smtClean="0"/>
            <a:t>Social safety net and protection from the negative impacts of integration and globalisation</a:t>
          </a:r>
        </a:p>
      </dsp:txBody>
      <dsp:txXfrm>
        <a:off x="757504" y="903639"/>
        <a:ext cx="6996185" cy="451571"/>
      </dsp:txXfrm>
    </dsp:sp>
    <dsp:sp modelId="{DD861A2E-A663-4D49-8D8D-96423AA6B745}">
      <dsp:nvSpPr>
        <dsp:cNvPr id="0" name=""/>
        <dsp:cNvSpPr/>
      </dsp:nvSpPr>
      <dsp:spPr>
        <a:xfrm>
          <a:off x="475272" y="847193"/>
          <a:ext cx="564464" cy="564464"/>
        </a:xfrm>
        <a:prstGeom prst="ellipse">
          <a:avLst/>
        </a:prstGeom>
        <a:solidFill>
          <a:srgbClr val="EBE45F"/>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dsp:style>
    </dsp:sp>
    <dsp:sp modelId="{90CD345A-9E56-446B-A239-C4EB9DF5E527}">
      <dsp:nvSpPr>
        <dsp:cNvPr id="0" name=""/>
        <dsp:cNvSpPr/>
      </dsp:nvSpPr>
      <dsp:spPr>
        <a:xfrm>
          <a:off x="981601" y="1580897"/>
          <a:ext cx="6772089" cy="451571"/>
        </a:xfrm>
        <a:prstGeom prst="rect">
          <a:avLst/>
        </a:prstGeom>
        <a:solidFill>
          <a:schemeClr val="bg1"/>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35" tIns="35560" rIns="35560" bIns="35560" numCol="1" spcCol="1270" anchor="ctr" anchorCtr="0">
          <a:noAutofit/>
        </a:bodyPr>
        <a:lstStyle/>
        <a:p>
          <a:pPr lvl="0" algn="l" defTabSz="622300">
            <a:lnSpc>
              <a:spcPct val="90000"/>
            </a:lnSpc>
            <a:spcBef>
              <a:spcPct val="0"/>
            </a:spcBef>
            <a:spcAft>
              <a:spcPct val="35000"/>
            </a:spcAft>
          </a:pPr>
          <a:r>
            <a:rPr lang="en-GB" sz="1400" kern="1200" smtClean="0"/>
            <a:t>Enhancing food security and safety</a:t>
          </a:r>
          <a:endParaRPr lang="en-GB" sz="1400" kern="1200" dirty="0" smtClean="0"/>
        </a:p>
      </dsp:txBody>
      <dsp:txXfrm>
        <a:off x="981601" y="1580897"/>
        <a:ext cx="6772089" cy="451571"/>
      </dsp:txXfrm>
    </dsp:sp>
    <dsp:sp modelId="{400EABC0-B9ED-4FC6-AA0A-F84E1C63644A}">
      <dsp:nvSpPr>
        <dsp:cNvPr id="0" name=""/>
        <dsp:cNvSpPr/>
      </dsp:nvSpPr>
      <dsp:spPr>
        <a:xfrm>
          <a:off x="699369" y="1524450"/>
          <a:ext cx="564464" cy="564464"/>
        </a:xfrm>
        <a:prstGeom prst="ellipse">
          <a:avLst/>
        </a:prstGeom>
        <a:solidFill>
          <a:srgbClr val="EBE45F"/>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dsp:style>
    </dsp:sp>
    <dsp:sp modelId="{425E7336-92F1-46C8-AB83-1B1FA679F3C5}">
      <dsp:nvSpPr>
        <dsp:cNvPr id="0" name=""/>
        <dsp:cNvSpPr/>
      </dsp:nvSpPr>
      <dsp:spPr>
        <a:xfrm>
          <a:off x="1053153" y="2258651"/>
          <a:ext cx="6700537" cy="451571"/>
        </a:xfrm>
        <a:prstGeom prst="rect">
          <a:avLst/>
        </a:prstGeom>
        <a:solidFill>
          <a:schemeClr val="bg1"/>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35" tIns="35560" rIns="35560" bIns="35560" numCol="1" spcCol="1270" anchor="ctr" anchorCtr="0">
          <a:noAutofit/>
        </a:bodyPr>
        <a:lstStyle/>
        <a:p>
          <a:pPr lvl="0" algn="l" defTabSz="622300">
            <a:lnSpc>
              <a:spcPct val="90000"/>
            </a:lnSpc>
            <a:spcBef>
              <a:spcPct val="0"/>
            </a:spcBef>
            <a:spcAft>
              <a:spcPct val="35000"/>
            </a:spcAft>
          </a:pPr>
          <a:r>
            <a:rPr lang="en-GB" sz="1400" kern="1200" smtClean="0"/>
            <a:t>Access to healthcare and promotion of healthy lifestyles</a:t>
          </a:r>
          <a:endParaRPr lang="en-GB" sz="1400" kern="1200" dirty="0" smtClean="0"/>
        </a:p>
      </dsp:txBody>
      <dsp:txXfrm>
        <a:off x="1053153" y="2258651"/>
        <a:ext cx="6700537" cy="451571"/>
      </dsp:txXfrm>
    </dsp:sp>
    <dsp:sp modelId="{E7711117-BAC7-4528-8207-F422AF94EF8A}">
      <dsp:nvSpPr>
        <dsp:cNvPr id="0" name=""/>
        <dsp:cNvSpPr/>
      </dsp:nvSpPr>
      <dsp:spPr>
        <a:xfrm>
          <a:off x="770920" y="2202205"/>
          <a:ext cx="564464" cy="564464"/>
        </a:xfrm>
        <a:prstGeom prst="ellipse">
          <a:avLst/>
        </a:prstGeom>
        <a:solidFill>
          <a:srgbClr val="EBE45F"/>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dsp:style>
    </dsp:sp>
    <dsp:sp modelId="{04764EAF-35BD-4EEB-90E2-E1494F1A9111}">
      <dsp:nvSpPr>
        <dsp:cNvPr id="0" name=""/>
        <dsp:cNvSpPr/>
      </dsp:nvSpPr>
      <dsp:spPr>
        <a:xfrm>
          <a:off x="981601" y="2936406"/>
          <a:ext cx="6772089" cy="451571"/>
        </a:xfrm>
        <a:prstGeom prst="rect">
          <a:avLst/>
        </a:prstGeom>
        <a:solidFill>
          <a:schemeClr val="bg1"/>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35" tIns="35560" rIns="35560" bIns="35560" numCol="1" spcCol="1270" anchor="ctr" anchorCtr="0">
          <a:noAutofit/>
        </a:bodyPr>
        <a:lstStyle/>
        <a:p>
          <a:pPr lvl="0" algn="l" defTabSz="622300">
            <a:lnSpc>
              <a:spcPct val="90000"/>
            </a:lnSpc>
            <a:spcBef>
              <a:spcPct val="0"/>
            </a:spcBef>
            <a:spcAft>
              <a:spcPct val="35000"/>
            </a:spcAft>
          </a:pPr>
          <a:r>
            <a:rPr lang="en-GB" sz="1400" kern="1200" smtClean="0"/>
            <a:t>Improving capability to control communicable diseases</a:t>
          </a:r>
          <a:endParaRPr lang="en-GB" sz="1400" kern="1200" dirty="0" smtClean="0"/>
        </a:p>
      </dsp:txBody>
      <dsp:txXfrm>
        <a:off x="981601" y="2936406"/>
        <a:ext cx="6772089" cy="451571"/>
      </dsp:txXfrm>
    </dsp:sp>
    <dsp:sp modelId="{5CD5FB30-08E2-40D1-9883-057CE5A85EAA}">
      <dsp:nvSpPr>
        <dsp:cNvPr id="0" name=""/>
        <dsp:cNvSpPr/>
      </dsp:nvSpPr>
      <dsp:spPr>
        <a:xfrm>
          <a:off x="699369" y="2879959"/>
          <a:ext cx="564464" cy="564464"/>
        </a:xfrm>
        <a:prstGeom prst="ellipse">
          <a:avLst/>
        </a:prstGeom>
        <a:solidFill>
          <a:srgbClr val="EBE45F"/>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dsp:style>
    </dsp:sp>
    <dsp:sp modelId="{1C7A13B7-7872-4ABD-9A04-13805F34C5A6}">
      <dsp:nvSpPr>
        <dsp:cNvPr id="0" name=""/>
        <dsp:cNvSpPr/>
      </dsp:nvSpPr>
      <dsp:spPr>
        <a:xfrm>
          <a:off x="757504" y="3613664"/>
          <a:ext cx="6996185" cy="451571"/>
        </a:xfrm>
        <a:prstGeom prst="rect">
          <a:avLst/>
        </a:prstGeom>
        <a:solidFill>
          <a:schemeClr val="bg1"/>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35" tIns="35560" rIns="35560" bIns="35560" numCol="1" spcCol="1270" anchor="ctr" anchorCtr="0">
          <a:noAutofit/>
        </a:bodyPr>
        <a:lstStyle/>
        <a:p>
          <a:pPr lvl="0" algn="l" defTabSz="622300">
            <a:lnSpc>
              <a:spcPct val="90000"/>
            </a:lnSpc>
            <a:spcBef>
              <a:spcPct val="0"/>
            </a:spcBef>
            <a:spcAft>
              <a:spcPct val="35000"/>
            </a:spcAft>
          </a:pPr>
          <a:r>
            <a:rPr lang="en-GB" sz="1400" kern="1200" smtClean="0"/>
            <a:t>Ensuring a drug-free ASEAN</a:t>
          </a:r>
          <a:endParaRPr lang="en-GB" sz="1400" kern="1200" dirty="0" smtClean="0"/>
        </a:p>
      </dsp:txBody>
      <dsp:txXfrm>
        <a:off x="757504" y="3613664"/>
        <a:ext cx="6996185" cy="451571"/>
      </dsp:txXfrm>
    </dsp:sp>
    <dsp:sp modelId="{5EEE1667-E6A8-47C5-A299-47E7A86B7C14}">
      <dsp:nvSpPr>
        <dsp:cNvPr id="0" name=""/>
        <dsp:cNvSpPr/>
      </dsp:nvSpPr>
      <dsp:spPr>
        <a:xfrm>
          <a:off x="475272" y="3557217"/>
          <a:ext cx="564464" cy="564464"/>
        </a:xfrm>
        <a:prstGeom prst="ellipse">
          <a:avLst/>
        </a:prstGeom>
        <a:solidFill>
          <a:srgbClr val="EBE45F"/>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dsp:style>
    </dsp:sp>
    <dsp:sp modelId="{74E19B40-B87A-4D36-BE64-5358A4733FBC}">
      <dsp:nvSpPr>
        <dsp:cNvPr id="0" name=""/>
        <dsp:cNvSpPr/>
      </dsp:nvSpPr>
      <dsp:spPr>
        <a:xfrm>
          <a:off x="348566" y="4291418"/>
          <a:ext cx="7405123" cy="451571"/>
        </a:xfrm>
        <a:prstGeom prst="rect">
          <a:avLst/>
        </a:prstGeom>
        <a:solidFill>
          <a:schemeClr val="bg1"/>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435" tIns="35560" rIns="35560" bIns="35560" numCol="1" spcCol="1270" anchor="ctr" anchorCtr="0">
          <a:noAutofit/>
        </a:bodyPr>
        <a:lstStyle/>
        <a:p>
          <a:pPr lvl="0" algn="l" defTabSz="622300">
            <a:lnSpc>
              <a:spcPct val="90000"/>
            </a:lnSpc>
            <a:spcBef>
              <a:spcPct val="0"/>
            </a:spcBef>
            <a:spcAft>
              <a:spcPct val="35000"/>
            </a:spcAft>
          </a:pPr>
          <a:r>
            <a:rPr lang="en-GB" sz="1400" kern="1200" smtClean="0"/>
            <a:t>Building disaster-resilient nations and safer communities</a:t>
          </a:r>
          <a:endParaRPr lang="en-GB" sz="1400" kern="1200" dirty="0"/>
        </a:p>
      </dsp:txBody>
      <dsp:txXfrm>
        <a:off x="348566" y="4291418"/>
        <a:ext cx="7405123" cy="451571"/>
      </dsp:txXfrm>
    </dsp:sp>
    <dsp:sp modelId="{57E44E06-0674-49E5-90CC-64419A8DFF96}">
      <dsp:nvSpPr>
        <dsp:cNvPr id="0" name=""/>
        <dsp:cNvSpPr/>
      </dsp:nvSpPr>
      <dsp:spPr>
        <a:xfrm>
          <a:off x="66334" y="4234972"/>
          <a:ext cx="564464" cy="564464"/>
        </a:xfrm>
        <a:prstGeom prst="ellipse">
          <a:avLst/>
        </a:prstGeom>
        <a:solidFill>
          <a:srgbClr val="EBE45F"/>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EBBFA-7279-4A3B-A121-66BB5D37F1DB}">
      <dsp:nvSpPr>
        <dsp:cNvPr id="0" name=""/>
        <dsp:cNvSpPr/>
      </dsp:nvSpPr>
      <dsp:spPr>
        <a:xfrm>
          <a:off x="176604" y="1602"/>
          <a:ext cx="3304222" cy="198253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Promotion and protection of the rights and welfare of women, children, the elderly and persons with disabilities</a:t>
          </a:r>
          <a:endParaRPr lang="en-GB" sz="2400" kern="1200" dirty="0"/>
        </a:p>
      </dsp:txBody>
      <dsp:txXfrm>
        <a:off x="176604" y="1602"/>
        <a:ext cx="3304222" cy="1982533"/>
      </dsp:txXfrm>
    </dsp:sp>
    <dsp:sp modelId="{0CF77617-F8AB-45ED-99A0-EACFED77CAB6}">
      <dsp:nvSpPr>
        <dsp:cNvPr id="0" name=""/>
        <dsp:cNvSpPr/>
      </dsp:nvSpPr>
      <dsp:spPr>
        <a:xfrm>
          <a:off x="3811249" y="1602"/>
          <a:ext cx="3304222" cy="198253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smtClean="0"/>
            <a:t>Protection and promotion of the rights of migrant workers</a:t>
          </a:r>
          <a:endParaRPr lang="en-GB" sz="2400" kern="1200" dirty="0" smtClean="0"/>
        </a:p>
      </dsp:txBody>
      <dsp:txXfrm>
        <a:off x="3811249" y="1602"/>
        <a:ext cx="3304222" cy="1982533"/>
      </dsp:txXfrm>
    </dsp:sp>
    <dsp:sp modelId="{3EE8A589-7C06-4FA6-95F0-5FF84316508A}">
      <dsp:nvSpPr>
        <dsp:cNvPr id="0" name=""/>
        <dsp:cNvSpPr/>
      </dsp:nvSpPr>
      <dsp:spPr>
        <a:xfrm>
          <a:off x="1993927" y="2314558"/>
          <a:ext cx="3304222" cy="198253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smtClean="0"/>
            <a:t>Promoting corporate social responsibility (CSR)</a:t>
          </a:r>
          <a:endParaRPr lang="en-GB" sz="2400" kern="1200" dirty="0"/>
        </a:p>
      </dsp:txBody>
      <dsp:txXfrm>
        <a:off x="1993927" y="2314558"/>
        <a:ext cx="3304222" cy="198253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DC9E2-6B3D-4AEB-A084-E4200B38EF98}">
      <dsp:nvSpPr>
        <dsp:cNvPr id="0" name=""/>
        <dsp:cNvSpPr/>
      </dsp:nvSpPr>
      <dsp:spPr>
        <a:xfrm>
          <a:off x="0" y="252015"/>
          <a:ext cx="2232421" cy="133945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smtClean="0"/>
            <a:t>Trans-boundary environmental pollution</a:t>
          </a:r>
          <a:endParaRPr lang="en-GB" sz="2100" kern="1200"/>
        </a:p>
      </dsp:txBody>
      <dsp:txXfrm>
        <a:off x="0" y="252015"/>
        <a:ext cx="2232421" cy="1339453"/>
      </dsp:txXfrm>
    </dsp:sp>
    <dsp:sp modelId="{AD8B8FDA-5A66-459F-A397-F3E3C6674F1E}">
      <dsp:nvSpPr>
        <dsp:cNvPr id="0" name=""/>
        <dsp:cNvSpPr/>
      </dsp:nvSpPr>
      <dsp:spPr>
        <a:xfrm>
          <a:off x="2455664" y="252015"/>
          <a:ext cx="2232421" cy="133945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smtClean="0"/>
            <a:t>Education and public participation</a:t>
          </a:r>
          <a:endParaRPr lang="en-US" sz="2100" kern="1200" dirty="0"/>
        </a:p>
      </dsp:txBody>
      <dsp:txXfrm>
        <a:off x="2455664" y="252015"/>
        <a:ext cx="2232421" cy="1339453"/>
      </dsp:txXfrm>
    </dsp:sp>
    <dsp:sp modelId="{11974BAC-6F51-4A1A-9FB0-851D436C7D35}">
      <dsp:nvSpPr>
        <dsp:cNvPr id="0" name=""/>
        <dsp:cNvSpPr/>
      </dsp:nvSpPr>
      <dsp:spPr>
        <a:xfrm>
          <a:off x="4911328" y="252015"/>
          <a:ext cx="2232421" cy="133945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Environmentally Sound Technology (EST)</a:t>
          </a:r>
          <a:endParaRPr lang="en-US" sz="2100" kern="1200" dirty="0"/>
        </a:p>
      </dsp:txBody>
      <dsp:txXfrm>
        <a:off x="4911328" y="252015"/>
        <a:ext cx="2232421" cy="1339453"/>
      </dsp:txXfrm>
    </dsp:sp>
    <dsp:sp modelId="{E030EE29-00C5-41D1-A58F-30A0055DB0CB}">
      <dsp:nvSpPr>
        <dsp:cNvPr id="0" name=""/>
        <dsp:cNvSpPr/>
      </dsp:nvSpPr>
      <dsp:spPr>
        <a:xfrm>
          <a:off x="0" y="1814710"/>
          <a:ext cx="2232421" cy="133945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smtClean="0"/>
            <a:t>Policies and databases</a:t>
          </a:r>
          <a:endParaRPr lang="en-US" sz="2100" kern="1200" dirty="0"/>
        </a:p>
      </dsp:txBody>
      <dsp:txXfrm>
        <a:off x="0" y="1814710"/>
        <a:ext cx="2232421" cy="1339453"/>
      </dsp:txXfrm>
    </dsp:sp>
    <dsp:sp modelId="{5CD45C4C-8646-43BF-A7E4-8ECD1D6ABC64}">
      <dsp:nvSpPr>
        <dsp:cNvPr id="0" name=""/>
        <dsp:cNvSpPr/>
      </dsp:nvSpPr>
      <dsp:spPr>
        <a:xfrm>
          <a:off x="2455664" y="1814710"/>
          <a:ext cx="2232421" cy="133945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Use of coastal </a:t>
          </a:r>
          <a:r>
            <a:rPr lang="id-ID" sz="2100" kern="1200" dirty="0" smtClean="0"/>
            <a:t>&amp; </a:t>
          </a:r>
          <a:r>
            <a:rPr lang="en-GB" sz="2100" kern="1200" dirty="0" smtClean="0"/>
            <a:t>marine environment</a:t>
          </a:r>
          <a:endParaRPr lang="en-US" sz="2100" kern="1200" dirty="0"/>
        </a:p>
      </dsp:txBody>
      <dsp:txXfrm>
        <a:off x="2455664" y="1814710"/>
        <a:ext cx="2232421" cy="1339453"/>
      </dsp:txXfrm>
    </dsp:sp>
    <dsp:sp modelId="{D295ED22-1AE3-4036-BC3A-DDAAE5D61565}">
      <dsp:nvSpPr>
        <dsp:cNvPr id="0" name=""/>
        <dsp:cNvSpPr/>
      </dsp:nvSpPr>
      <dsp:spPr>
        <a:xfrm>
          <a:off x="4911328" y="1814710"/>
          <a:ext cx="2232421" cy="133945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smtClean="0"/>
            <a:t>Management of natural resources </a:t>
          </a:r>
          <a:r>
            <a:rPr lang="id-ID" sz="2100" kern="1200" smtClean="0"/>
            <a:t>&amp; </a:t>
          </a:r>
          <a:r>
            <a:rPr lang="en-US" sz="2100" kern="1200" smtClean="0"/>
            <a:t>b</a:t>
          </a:r>
          <a:r>
            <a:rPr lang="en-GB" sz="2100" kern="1200" smtClean="0"/>
            <a:t>iodiversity</a:t>
          </a:r>
          <a:endParaRPr lang="en-US" sz="2100" kern="1200" dirty="0"/>
        </a:p>
      </dsp:txBody>
      <dsp:txXfrm>
        <a:off x="4911328" y="1814710"/>
        <a:ext cx="2232421" cy="1339453"/>
      </dsp:txXfrm>
    </dsp:sp>
    <dsp:sp modelId="{BE473A31-048E-4723-8DAE-71952D5E7DDF}">
      <dsp:nvSpPr>
        <dsp:cNvPr id="0" name=""/>
        <dsp:cNvSpPr/>
      </dsp:nvSpPr>
      <dsp:spPr>
        <a:xfrm>
          <a:off x="0" y="3377406"/>
          <a:ext cx="2232421" cy="133945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smtClean="0"/>
            <a:t>Freshwater Resources</a:t>
          </a:r>
          <a:endParaRPr lang="en-US" sz="2100" kern="1200" dirty="0"/>
        </a:p>
      </dsp:txBody>
      <dsp:txXfrm>
        <a:off x="0" y="3377406"/>
        <a:ext cx="2232421" cy="1339453"/>
      </dsp:txXfrm>
    </dsp:sp>
    <dsp:sp modelId="{D4100411-E210-4535-881B-C151E0C714EC}">
      <dsp:nvSpPr>
        <dsp:cNvPr id="0" name=""/>
        <dsp:cNvSpPr/>
      </dsp:nvSpPr>
      <dsp:spPr>
        <a:xfrm>
          <a:off x="2455664" y="3377406"/>
          <a:ext cx="2232421" cy="133945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smtClean="0"/>
            <a:t>Climate Change</a:t>
          </a:r>
          <a:endParaRPr lang="en-US" sz="2100" kern="1200" dirty="0"/>
        </a:p>
      </dsp:txBody>
      <dsp:txXfrm>
        <a:off x="2455664" y="3377406"/>
        <a:ext cx="2232421" cy="1339453"/>
      </dsp:txXfrm>
    </dsp:sp>
    <dsp:sp modelId="{8D72EE24-EE6C-4D1B-9C75-19EA6684B757}">
      <dsp:nvSpPr>
        <dsp:cNvPr id="0" name=""/>
        <dsp:cNvSpPr/>
      </dsp:nvSpPr>
      <dsp:spPr>
        <a:xfrm>
          <a:off x="4911328" y="3377406"/>
          <a:ext cx="2232421" cy="133945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smtClean="0"/>
            <a:t>Sustainable Forest Management (SFM)</a:t>
          </a:r>
          <a:endParaRPr lang="en-US" sz="2100" kern="1200" dirty="0"/>
        </a:p>
      </dsp:txBody>
      <dsp:txXfrm>
        <a:off x="4911328" y="3377406"/>
        <a:ext cx="2232421" cy="13394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D8CEF-AFAE-4BD1-8D2D-FC7301C94F96}">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rgbClr val="EBE45F"/>
          </a:solidFill>
          <a:prstDash val="solid"/>
        </a:ln>
        <a:effectLst/>
      </dsp:spPr>
      <dsp:style>
        <a:lnRef idx="2">
          <a:scrgbClr r="0" g="0" b="0"/>
        </a:lnRef>
        <a:fillRef idx="0">
          <a:scrgbClr r="0" g="0" b="0"/>
        </a:fillRef>
        <a:effectRef idx="0">
          <a:scrgbClr r="0" g="0" b="0"/>
        </a:effectRef>
        <a:fontRef idx="minor"/>
      </dsp:style>
    </dsp:sp>
    <dsp:sp modelId="{6D045B9F-F991-44E8-89DF-1DBDAAE56FF6}">
      <dsp:nvSpPr>
        <dsp:cNvPr id="0" name=""/>
        <dsp:cNvSpPr/>
      </dsp:nvSpPr>
      <dsp:spPr>
        <a:xfrm>
          <a:off x="511409" y="347956"/>
          <a:ext cx="6569857" cy="696274"/>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lvl="0" algn="l" defTabSz="933450">
            <a:lnSpc>
              <a:spcPct val="90000"/>
            </a:lnSpc>
            <a:spcBef>
              <a:spcPct val="0"/>
            </a:spcBef>
            <a:spcAft>
              <a:spcPct val="35000"/>
            </a:spcAft>
          </a:pPr>
          <a:r>
            <a:rPr lang="en-GB" sz="2100" kern="1200" smtClean="0"/>
            <a:t>Promotion of ASEAN awareness and a sense of community</a:t>
          </a:r>
          <a:endParaRPr lang="en-GB" sz="2100" kern="1200" dirty="0"/>
        </a:p>
      </dsp:txBody>
      <dsp:txXfrm>
        <a:off x="511409" y="347956"/>
        <a:ext cx="6569857" cy="696274"/>
      </dsp:txXfrm>
    </dsp:sp>
    <dsp:sp modelId="{6893B6BA-2552-4539-B15B-EAEF9890547F}">
      <dsp:nvSpPr>
        <dsp:cNvPr id="0" name=""/>
        <dsp:cNvSpPr/>
      </dsp:nvSpPr>
      <dsp:spPr>
        <a:xfrm>
          <a:off x="76237" y="260921"/>
          <a:ext cx="870342" cy="870342"/>
        </a:xfrm>
        <a:prstGeom prst="ellipse">
          <a:avLst/>
        </a:prstGeom>
        <a:solidFill>
          <a:srgbClr val="EBE45F"/>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dsp:style>
    </dsp:sp>
    <dsp:sp modelId="{B956FC7D-546E-4ECB-B891-3DBCDB3D2A7A}">
      <dsp:nvSpPr>
        <dsp:cNvPr id="0" name=""/>
        <dsp:cNvSpPr/>
      </dsp:nvSpPr>
      <dsp:spPr>
        <a:xfrm>
          <a:off x="910599" y="1392548"/>
          <a:ext cx="6170667" cy="696274"/>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lvl="0" algn="l" defTabSz="933450">
            <a:lnSpc>
              <a:spcPct val="90000"/>
            </a:lnSpc>
            <a:spcBef>
              <a:spcPct val="0"/>
            </a:spcBef>
            <a:spcAft>
              <a:spcPct val="35000"/>
            </a:spcAft>
          </a:pPr>
          <a:r>
            <a:rPr lang="en-GB" sz="2100" kern="1200" smtClean="0"/>
            <a:t>Preservation and promotion of ASEAN cultural heritage</a:t>
          </a:r>
          <a:endParaRPr lang="en-US" sz="2100" kern="1200" dirty="0"/>
        </a:p>
      </dsp:txBody>
      <dsp:txXfrm>
        <a:off x="910599" y="1392548"/>
        <a:ext cx="6170667" cy="696274"/>
      </dsp:txXfrm>
    </dsp:sp>
    <dsp:sp modelId="{599836A9-1B7C-498B-A820-8DBB88AAFCC7}">
      <dsp:nvSpPr>
        <dsp:cNvPr id="0" name=""/>
        <dsp:cNvSpPr/>
      </dsp:nvSpPr>
      <dsp:spPr>
        <a:xfrm>
          <a:off x="475427" y="1305514"/>
          <a:ext cx="870342" cy="870342"/>
        </a:xfrm>
        <a:prstGeom prst="ellipse">
          <a:avLst/>
        </a:prstGeom>
        <a:solidFill>
          <a:srgbClr val="EBE45F"/>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dsp:style>
    </dsp:sp>
    <dsp:sp modelId="{27E3E4BE-E5B2-43A6-A16A-64EF8B671F4A}">
      <dsp:nvSpPr>
        <dsp:cNvPr id="0" name=""/>
        <dsp:cNvSpPr/>
      </dsp:nvSpPr>
      <dsp:spPr>
        <a:xfrm>
          <a:off x="910599" y="2437140"/>
          <a:ext cx="6170667" cy="696274"/>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lvl="0" algn="l" defTabSz="933450">
            <a:lnSpc>
              <a:spcPct val="90000"/>
            </a:lnSpc>
            <a:spcBef>
              <a:spcPct val="0"/>
            </a:spcBef>
            <a:spcAft>
              <a:spcPct val="35000"/>
            </a:spcAft>
          </a:pPr>
          <a:r>
            <a:rPr lang="en-GB" sz="2100" kern="1200" smtClean="0"/>
            <a:t>Promotion of Cultural Creativity and Industry</a:t>
          </a:r>
          <a:endParaRPr lang="en-US" sz="2100" kern="1200" dirty="0"/>
        </a:p>
      </dsp:txBody>
      <dsp:txXfrm>
        <a:off x="910599" y="2437140"/>
        <a:ext cx="6170667" cy="696274"/>
      </dsp:txXfrm>
    </dsp:sp>
    <dsp:sp modelId="{C0403DB7-A38C-4C88-AD0B-07ABF68511F9}">
      <dsp:nvSpPr>
        <dsp:cNvPr id="0" name=""/>
        <dsp:cNvSpPr/>
      </dsp:nvSpPr>
      <dsp:spPr>
        <a:xfrm>
          <a:off x="475427" y="2350106"/>
          <a:ext cx="870342" cy="870342"/>
        </a:xfrm>
        <a:prstGeom prst="ellipse">
          <a:avLst/>
        </a:prstGeom>
        <a:solidFill>
          <a:srgbClr val="EBE45F"/>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dsp:style>
    </dsp:sp>
    <dsp:sp modelId="{2EB32062-B9AC-452B-B3E6-66053042D0AC}">
      <dsp:nvSpPr>
        <dsp:cNvPr id="0" name=""/>
        <dsp:cNvSpPr/>
      </dsp:nvSpPr>
      <dsp:spPr>
        <a:xfrm>
          <a:off x="511409" y="3481732"/>
          <a:ext cx="6569857" cy="696274"/>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53340" rIns="53340" bIns="53340" numCol="1" spcCol="1270" anchor="ctr" anchorCtr="0">
          <a:noAutofit/>
        </a:bodyPr>
        <a:lstStyle/>
        <a:p>
          <a:pPr lvl="0" algn="l" defTabSz="933450">
            <a:lnSpc>
              <a:spcPct val="90000"/>
            </a:lnSpc>
            <a:spcBef>
              <a:spcPct val="0"/>
            </a:spcBef>
            <a:spcAft>
              <a:spcPct val="35000"/>
            </a:spcAft>
          </a:pPr>
          <a:r>
            <a:rPr lang="en-GB" sz="2100" kern="1200" smtClean="0"/>
            <a:t>Engagement with the community</a:t>
          </a:r>
          <a:endParaRPr lang="en-US" sz="2100" kern="1200" dirty="0"/>
        </a:p>
      </dsp:txBody>
      <dsp:txXfrm>
        <a:off x="511409" y="3481732"/>
        <a:ext cx="6569857" cy="696274"/>
      </dsp:txXfrm>
    </dsp:sp>
    <dsp:sp modelId="{ADEDA429-5933-42F9-A56B-74DA51F787F8}">
      <dsp:nvSpPr>
        <dsp:cNvPr id="0" name=""/>
        <dsp:cNvSpPr/>
      </dsp:nvSpPr>
      <dsp:spPr>
        <a:xfrm>
          <a:off x="76237" y="3394698"/>
          <a:ext cx="870342" cy="870342"/>
        </a:xfrm>
        <a:prstGeom prst="ellipse">
          <a:avLst/>
        </a:prstGeom>
        <a:solidFill>
          <a:srgbClr val="EBE45F"/>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5AE03-7AA7-47DB-88B9-DF0158AA9BD2}">
      <dsp:nvSpPr>
        <dsp:cNvPr id="0" name=""/>
        <dsp:cNvSpPr/>
      </dsp:nvSpPr>
      <dsp:spPr>
        <a:xfrm>
          <a:off x="872" y="52360"/>
          <a:ext cx="3400955" cy="204057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Is</a:t>
          </a:r>
          <a:r>
            <a:rPr lang="id-ID" sz="2600" kern="1200" dirty="0" smtClean="0"/>
            <a:t>sues in developing and implementing projects under IAI  &amp; other sub-regional frameworks</a:t>
          </a:r>
          <a:endParaRPr lang="en-US" sz="2600" kern="1200" dirty="0" smtClean="0"/>
        </a:p>
      </dsp:txBody>
      <dsp:txXfrm>
        <a:off x="872" y="52360"/>
        <a:ext cx="3400955" cy="2040573"/>
      </dsp:txXfrm>
    </dsp:sp>
    <dsp:sp modelId="{0C18F3F0-350F-4137-97EB-4447BB67A4B6}">
      <dsp:nvSpPr>
        <dsp:cNvPr id="0" name=""/>
        <dsp:cNvSpPr/>
      </dsp:nvSpPr>
      <dsp:spPr>
        <a:xfrm>
          <a:off x="3741922" y="52360"/>
          <a:ext cx="3400955" cy="204057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id-ID" sz="2600" kern="1200" smtClean="0"/>
            <a:t>ASEAN-6 to continue assisting the CLMV</a:t>
          </a:r>
          <a:endParaRPr lang="en-US" sz="2600" kern="1200" dirty="0" smtClean="0"/>
        </a:p>
      </dsp:txBody>
      <dsp:txXfrm>
        <a:off x="3741922" y="52360"/>
        <a:ext cx="3400955" cy="2040573"/>
      </dsp:txXfrm>
    </dsp:sp>
    <dsp:sp modelId="{1A9E0BA8-9E46-4F2A-B430-171BB22E97E0}">
      <dsp:nvSpPr>
        <dsp:cNvPr id="0" name=""/>
        <dsp:cNvSpPr/>
      </dsp:nvSpPr>
      <dsp:spPr>
        <a:xfrm>
          <a:off x="1871397" y="2433029"/>
          <a:ext cx="3400955" cy="2040573"/>
        </a:xfrm>
        <a:prstGeom prst="rect">
          <a:avLst/>
        </a:prstGeom>
        <a:solidFill>
          <a:schemeClr val="lt1">
            <a:hueOff val="0"/>
            <a:satOff val="0"/>
            <a:lumOff val="0"/>
            <a:alphaOff val="0"/>
          </a:schemeClr>
        </a:solidFill>
        <a:ln w="25400" cap="flat" cmpd="sng" algn="ctr">
          <a:solidFill>
            <a:srgbClr val="EBE4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a:t>
          </a:r>
          <a:r>
            <a:rPr lang="id-ID" sz="2600" kern="1200" dirty="0" smtClean="0"/>
            <a:t>ssessment studies on social impact of regional integration</a:t>
          </a:r>
          <a:endParaRPr lang="en-US" sz="2600" kern="1200" dirty="0" smtClean="0"/>
        </a:p>
      </dsp:txBody>
      <dsp:txXfrm>
        <a:off x="1871397" y="2433029"/>
        <a:ext cx="3400955" cy="2040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CBA35-D76E-499E-A6B8-6D1815F727E2}">
      <dsp:nvSpPr>
        <dsp:cNvPr id="0" name=""/>
        <dsp:cNvSpPr/>
      </dsp:nvSpPr>
      <dsp:spPr>
        <a:xfrm>
          <a:off x="0" y="95249"/>
          <a:ext cx="7848600" cy="1104900"/>
        </a:xfrm>
        <a:prstGeom prst="rect">
          <a:avLst/>
        </a:prstGeom>
        <a:solidFill>
          <a:srgbClr val="C31B27"/>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GB" sz="4800" kern="1200" dirty="0" smtClean="0"/>
            <a:t>APSC Blueprint</a:t>
          </a:r>
          <a:endParaRPr lang="en-GB" sz="4800" kern="1200" dirty="0"/>
        </a:p>
      </dsp:txBody>
      <dsp:txXfrm>
        <a:off x="0" y="95249"/>
        <a:ext cx="7848600" cy="1104900"/>
      </dsp:txXfrm>
    </dsp:sp>
    <dsp:sp modelId="{0340E1D2-D739-4AEF-93EF-9119BE30CECA}">
      <dsp:nvSpPr>
        <dsp:cNvPr id="0" name=""/>
        <dsp:cNvSpPr/>
      </dsp:nvSpPr>
      <dsp:spPr>
        <a:xfrm>
          <a:off x="3832" y="1390650"/>
          <a:ext cx="2613645" cy="3120390"/>
        </a:xfrm>
        <a:prstGeom prst="rect">
          <a:avLst/>
        </a:prstGeom>
        <a:solidFill>
          <a:schemeClr val="lt1">
            <a:hueOff val="0"/>
            <a:satOff val="0"/>
            <a:lumOff val="0"/>
            <a:alphaOff val="0"/>
          </a:schemeClr>
        </a:solidFill>
        <a:ln w="25400" cap="flat" cmpd="sng" algn="ctr">
          <a:solidFill>
            <a:srgbClr val="C31B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GB" sz="2600" b="1" kern="1200" dirty="0" smtClean="0"/>
            <a:t>Political Cooperation</a:t>
          </a:r>
          <a:endParaRPr lang="en-GB" sz="2600" b="1" kern="1200" dirty="0"/>
        </a:p>
        <a:p>
          <a:pPr marL="228600" lvl="1" indent="-228600" algn="l" defTabSz="889000">
            <a:lnSpc>
              <a:spcPct val="90000"/>
            </a:lnSpc>
            <a:spcBef>
              <a:spcPct val="0"/>
            </a:spcBef>
            <a:spcAft>
              <a:spcPct val="15000"/>
            </a:spcAft>
            <a:buChar char="••"/>
          </a:pPr>
          <a:r>
            <a:rPr lang="en-GB" sz="2000" kern="1200" dirty="0" smtClean="0"/>
            <a:t>A rules-based community of shared values &amp; norms</a:t>
          </a:r>
          <a:endParaRPr lang="en-GB" sz="2000" kern="1200" dirty="0"/>
        </a:p>
      </dsp:txBody>
      <dsp:txXfrm>
        <a:off x="3832" y="1390650"/>
        <a:ext cx="2613645" cy="3120390"/>
      </dsp:txXfrm>
    </dsp:sp>
    <dsp:sp modelId="{19598AF5-9BFF-4E4A-BA11-180013ADAB95}">
      <dsp:nvSpPr>
        <dsp:cNvPr id="0" name=""/>
        <dsp:cNvSpPr/>
      </dsp:nvSpPr>
      <dsp:spPr>
        <a:xfrm>
          <a:off x="2617477" y="1390650"/>
          <a:ext cx="2613645" cy="3120390"/>
        </a:xfrm>
        <a:prstGeom prst="rect">
          <a:avLst/>
        </a:prstGeom>
        <a:solidFill>
          <a:schemeClr val="lt1">
            <a:hueOff val="0"/>
            <a:satOff val="0"/>
            <a:lumOff val="0"/>
            <a:alphaOff val="0"/>
          </a:schemeClr>
        </a:solidFill>
        <a:ln w="25400" cap="flat" cmpd="sng" algn="ctr">
          <a:solidFill>
            <a:srgbClr val="C31B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GB" sz="2600" b="1" kern="1200" dirty="0" smtClean="0"/>
            <a:t>Security Cooperation</a:t>
          </a:r>
          <a:endParaRPr lang="en-GB" sz="2600" b="1" kern="1200" dirty="0"/>
        </a:p>
        <a:p>
          <a:pPr marL="228600" lvl="1" indent="-228600" algn="l" defTabSz="889000">
            <a:lnSpc>
              <a:spcPct val="90000"/>
            </a:lnSpc>
            <a:spcBef>
              <a:spcPct val="0"/>
            </a:spcBef>
            <a:spcAft>
              <a:spcPct val="15000"/>
            </a:spcAft>
            <a:buChar char="••"/>
          </a:pPr>
          <a:r>
            <a:rPr lang="en-GB" sz="2000" kern="1200" dirty="0" smtClean="0"/>
            <a:t>A cohesive, peaceful, stable &amp; resilient region with shared responsibility for comprehensive security</a:t>
          </a:r>
          <a:endParaRPr lang="en-GB" sz="2000" kern="1200" dirty="0"/>
        </a:p>
      </dsp:txBody>
      <dsp:txXfrm>
        <a:off x="2617477" y="1390650"/>
        <a:ext cx="2613645" cy="3120390"/>
      </dsp:txXfrm>
    </dsp:sp>
    <dsp:sp modelId="{6F6C19C5-0D3B-4151-8337-3D0D68240ADB}">
      <dsp:nvSpPr>
        <dsp:cNvPr id="0" name=""/>
        <dsp:cNvSpPr/>
      </dsp:nvSpPr>
      <dsp:spPr>
        <a:xfrm>
          <a:off x="5231122" y="1390650"/>
          <a:ext cx="2613645" cy="3120390"/>
        </a:xfrm>
        <a:prstGeom prst="rect">
          <a:avLst/>
        </a:prstGeom>
        <a:solidFill>
          <a:schemeClr val="lt1">
            <a:hueOff val="0"/>
            <a:satOff val="0"/>
            <a:lumOff val="0"/>
            <a:alphaOff val="0"/>
          </a:schemeClr>
        </a:solidFill>
        <a:ln w="25400" cap="flat" cmpd="sng" algn="ctr">
          <a:solidFill>
            <a:srgbClr val="C31B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GB" sz="2600" b="1" kern="1200" dirty="0" smtClean="0"/>
            <a:t>External Relations</a:t>
          </a:r>
          <a:endParaRPr lang="en-GB" sz="2600" b="1" kern="1200" dirty="0"/>
        </a:p>
        <a:p>
          <a:pPr marL="228600" lvl="1" indent="-228600" algn="l" defTabSz="889000">
            <a:lnSpc>
              <a:spcPct val="90000"/>
            </a:lnSpc>
            <a:spcBef>
              <a:spcPct val="0"/>
            </a:spcBef>
            <a:spcAft>
              <a:spcPct val="15000"/>
            </a:spcAft>
            <a:buChar char="••"/>
          </a:pPr>
          <a:r>
            <a:rPr lang="en-GB" sz="2000" kern="1200" dirty="0" smtClean="0"/>
            <a:t>A dynamic and outward-looking region in an increasingly integrated and interdependent world</a:t>
          </a:r>
          <a:endParaRPr lang="en-GB" sz="2000" kern="1200" dirty="0"/>
        </a:p>
      </dsp:txBody>
      <dsp:txXfrm>
        <a:off x="5231122" y="1390650"/>
        <a:ext cx="2613645" cy="3120390"/>
      </dsp:txXfrm>
    </dsp:sp>
    <dsp:sp modelId="{7C7B21BF-0C91-42ED-9F80-F4DF20821EEB}">
      <dsp:nvSpPr>
        <dsp:cNvPr id="0" name=""/>
        <dsp:cNvSpPr/>
      </dsp:nvSpPr>
      <dsp:spPr>
        <a:xfrm>
          <a:off x="0" y="4511040"/>
          <a:ext cx="7848600" cy="346710"/>
        </a:xfrm>
        <a:prstGeom prst="rect">
          <a:avLst/>
        </a:prstGeom>
        <a:solidFill>
          <a:srgbClr val="C31B27"/>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52B9C-FB39-4F47-A297-FE37C1ACB2C6}">
      <dsp:nvSpPr>
        <dsp:cNvPr id="0" name=""/>
        <dsp:cNvSpPr/>
      </dsp:nvSpPr>
      <dsp:spPr>
        <a:xfrm>
          <a:off x="2938662" y="777878"/>
          <a:ext cx="1347578" cy="367641"/>
        </a:xfrm>
        <a:custGeom>
          <a:avLst/>
          <a:gdLst/>
          <a:ahLst/>
          <a:cxnLst/>
          <a:rect l="0" t="0" r="0" b="0"/>
          <a:pathLst>
            <a:path>
              <a:moveTo>
                <a:pt x="1347578" y="0"/>
              </a:moveTo>
              <a:lnTo>
                <a:pt x="1347578" y="367641"/>
              </a:lnTo>
              <a:lnTo>
                <a:pt x="0" y="367641"/>
              </a:lnTo>
            </a:path>
          </a:pathLst>
        </a:custGeom>
        <a:noFill/>
        <a:ln w="25400"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75466C7C-F94C-42C3-91B0-C06469D60B9F}">
      <dsp:nvSpPr>
        <dsp:cNvPr id="0" name=""/>
        <dsp:cNvSpPr/>
      </dsp:nvSpPr>
      <dsp:spPr>
        <a:xfrm>
          <a:off x="7086761" y="3075281"/>
          <a:ext cx="160029" cy="490757"/>
        </a:xfrm>
        <a:custGeom>
          <a:avLst/>
          <a:gdLst/>
          <a:ahLst/>
          <a:cxnLst/>
          <a:rect l="0" t="0" r="0" b="0"/>
          <a:pathLst>
            <a:path>
              <a:moveTo>
                <a:pt x="0" y="0"/>
              </a:moveTo>
              <a:lnTo>
                <a:pt x="0" y="490757"/>
              </a:lnTo>
              <a:lnTo>
                <a:pt x="160029" y="490757"/>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2EB57A2E-5254-41AF-A393-0BE4E693AF91}">
      <dsp:nvSpPr>
        <dsp:cNvPr id="0" name=""/>
        <dsp:cNvSpPr/>
      </dsp:nvSpPr>
      <dsp:spPr>
        <a:xfrm>
          <a:off x="4286241" y="2179429"/>
          <a:ext cx="3227266" cy="362419"/>
        </a:xfrm>
        <a:custGeom>
          <a:avLst/>
          <a:gdLst/>
          <a:ahLst/>
          <a:cxnLst/>
          <a:rect l="0" t="0" r="0" b="0"/>
          <a:pathLst>
            <a:path>
              <a:moveTo>
                <a:pt x="0" y="0"/>
              </a:moveTo>
              <a:lnTo>
                <a:pt x="0" y="250398"/>
              </a:lnTo>
              <a:lnTo>
                <a:pt x="3227266" y="250398"/>
              </a:lnTo>
              <a:lnTo>
                <a:pt x="3227266" y="362419"/>
              </a:lnTo>
            </a:path>
          </a:pathLst>
        </a:custGeom>
        <a:noFill/>
        <a:ln w="25400"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3021EF19-CF51-4415-9B63-9E43AB3C767F}">
      <dsp:nvSpPr>
        <dsp:cNvPr id="0" name=""/>
        <dsp:cNvSpPr/>
      </dsp:nvSpPr>
      <dsp:spPr>
        <a:xfrm>
          <a:off x="5795855" y="3075281"/>
          <a:ext cx="160029" cy="1744126"/>
        </a:xfrm>
        <a:custGeom>
          <a:avLst/>
          <a:gdLst/>
          <a:ahLst/>
          <a:cxnLst/>
          <a:rect l="0" t="0" r="0" b="0"/>
          <a:pathLst>
            <a:path>
              <a:moveTo>
                <a:pt x="0" y="0"/>
              </a:moveTo>
              <a:lnTo>
                <a:pt x="0" y="1744126"/>
              </a:lnTo>
              <a:lnTo>
                <a:pt x="160029" y="1744126"/>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BCF95CCF-8170-401C-851E-F7ECABFAA2A0}">
      <dsp:nvSpPr>
        <dsp:cNvPr id="0" name=""/>
        <dsp:cNvSpPr/>
      </dsp:nvSpPr>
      <dsp:spPr>
        <a:xfrm>
          <a:off x="5795855" y="3075281"/>
          <a:ext cx="160029" cy="1092907"/>
        </a:xfrm>
        <a:custGeom>
          <a:avLst/>
          <a:gdLst/>
          <a:ahLst/>
          <a:cxnLst/>
          <a:rect l="0" t="0" r="0" b="0"/>
          <a:pathLst>
            <a:path>
              <a:moveTo>
                <a:pt x="0" y="0"/>
              </a:moveTo>
              <a:lnTo>
                <a:pt x="0" y="1092907"/>
              </a:lnTo>
              <a:lnTo>
                <a:pt x="160029" y="109290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EB6E7E-E58D-4F7E-A2F4-96B31DA66EE4}">
      <dsp:nvSpPr>
        <dsp:cNvPr id="0" name=""/>
        <dsp:cNvSpPr/>
      </dsp:nvSpPr>
      <dsp:spPr>
        <a:xfrm>
          <a:off x="5795855" y="3075281"/>
          <a:ext cx="160029" cy="490757"/>
        </a:xfrm>
        <a:custGeom>
          <a:avLst/>
          <a:gdLst/>
          <a:ahLst/>
          <a:cxnLst/>
          <a:rect l="0" t="0" r="0" b="0"/>
          <a:pathLst>
            <a:path>
              <a:moveTo>
                <a:pt x="0" y="0"/>
              </a:moveTo>
              <a:lnTo>
                <a:pt x="0" y="490757"/>
              </a:lnTo>
              <a:lnTo>
                <a:pt x="160029" y="4907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73529F-9B0D-4E67-8414-4A16DF181695}">
      <dsp:nvSpPr>
        <dsp:cNvPr id="0" name=""/>
        <dsp:cNvSpPr/>
      </dsp:nvSpPr>
      <dsp:spPr>
        <a:xfrm>
          <a:off x="4286241" y="2179429"/>
          <a:ext cx="1936359" cy="362419"/>
        </a:xfrm>
        <a:custGeom>
          <a:avLst/>
          <a:gdLst/>
          <a:ahLst/>
          <a:cxnLst/>
          <a:rect l="0" t="0" r="0" b="0"/>
          <a:pathLst>
            <a:path>
              <a:moveTo>
                <a:pt x="0" y="0"/>
              </a:moveTo>
              <a:lnTo>
                <a:pt x="0" y="250398"/>
              </a:lnTo>
              <a:lnTo>
                <a:pt x="1936359" y="250398"/>
              </a:lnTo>
              <a:lnTo>
                <a:pt x="1936359" y="362419"/>
              </a:lnTo>
            </a:path>
          </a:pathLst>
        </a:custGeom>
        <a:noFill/>
        <a:ln w="25400"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FD57CCE5-295C-4273-A2F5-FA5A2D0A2251}">
      <dsp:nvSpPr>
        <dsp:cNvPr id="0" name=""/>
        <dsp:cNvSpPr/>
      </dsp:nvSpPr>
      <dsp:spPr>
        <a:xfrm>
          <a:off x="4504948" y="3075281"/>
          <a:ext cx="160029" cy="1092907"/>
        </a:xfrm>
        <a:custGeom>
          <a:avLst/>
          <a:gdLst/>
          <a:ahLst/>
          <a:cxnLst/>
          <a:rect l="0" t="0" r="0" b="0"/>
          <a:pathLst>
            <a:path>
              <a:moveTo>
                <a:pt x="0" y="0"/>
              </a:moveTo>
              <a:lnTo>
                <a:pt x="0" y="1092907"/>
              </a:lnTo>
              <a:lnTo>
                <a:pt x="160029" y="1092907"/>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93FD85AF-4A3A-4411-885C-401387767AC6}">
      <dsp:nvSpPr>
        <dsp:cNvPr id="0" name=""/>
        <dsp:cNvSpPr/>
      </dsp:nvSpPr>
      <dsp:spPr>
        <a:xfrm>
          <a:off x="4504948" y="3075281"/>
          <a:ext cx="160029" cy="490757"/>
        </a:xfrm>
        <a:custGeom>
          <a:avLst/>
          <a:gdLst/>
          <a:ahLst/>
          <a:cxnLst/>
          <a:rect l="0" t="0" r="0" b="0"/>
          <a:pathLst>
            <a:path>
              <a:moveTo>
                <a:pt x="0" y="0"/>
              </a:moveTo>
              <a:lnTo>
                <a:pt x="0" y="490757"/>
              </a:lnTo>
              <a:lnTo>
                <a:pt x="160029" y="490757"/>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EE5AE5CB-7420-4D64-AE4E-D8B7FA13CC4B}">
      <dsp:nvSpPr>
        <dsp:cNvPr id="0" name=""/>
        <dsp:cNvSpPr/>
      </dsp:nvSpPr>
      <dsp:spPr>
        <a:xfrm>
          <a:off x="4286241" y="2179429"/>
          <a:ext cx="645453" cy="362419"/>
        </a:xfrm>
        <a:custGeom>
          <a:avLst/>
          <a:gdLst/>
          <a:ahLst/>
          <a:cxnLst/>
          <a:rect l="0" t="0" r="0" b="0"/>
          <a:pathLst>
            <a:path>
              <a:moveTo>
                <a:pt x="0" y="0"/>
              </a:moveTo>
              <a:lnTo>
                <a:pt x="0" y="250398"/>
              </a:lnTo>
              <a:lnTo>
                <a:pt x="645453" y="250398"/>
              </a:lnTo>
              <a:lnTo>
                <a:pt x="645453" y="362419"/>
              </a:lnTo>
            </a:path>
          </a:pathLst>
        </a:custGeom>
        <a:noFill/>
        <a:ln w="25400"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25D33207-90CA-4EB3-8DF9-190B8D6D5CD5}">
      <dsp:nvSpPr>
        <dsp:cNvPr id="0" name=""/>
        <dsp:cNvSpPr/>
      </dsp:nvSpPr>
      <dsp:spPr>
        <a:xfrm>
          <a:off x="3214042" y="3075281"/>
          <a:ext cx="160029" cy="707832"/>
        </a:xfrm>
        <a:custGeom>
          <a:avLst/>
          <a:gdLst/>
          <a:ahLst/>
          <a:cxnLst/>
          <a:rect l="0" t="0" r="0" b="0"/>
          <a:pathLst>
            <a:path>
              <a:moveTo>
                <a:pt x="0" y="0"/>
              </a:moveTo>
              <a:lnTo>
                <a:pt x="0" y="707832"/>
              </a:lnTo>
              <a:lnTo>
                <a:pt x="160029" y="707832"/>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470ADAB1-504D-404D-AF86-40693BEE7533}">
      <dsp:nvSpPr>
        <dsp:cNvPr id="0" name=""/>
        <dsp:cNvSpPr/>
      </dsp:nvSpPr>
      <dsp:spPr>
        <a:xfrm>
          <a:off x="3640788" y="2179429"/>
          <a:ext cx="645453" cy="362419"/>
        </a:xfrm>
        <a:custGeom>
          <a:avLst/>
          <a:gdLst/>
          <a:ahLst/>
          <a:cxnLst/>
          <a:rect l="0" t="0" r="0" b="0"/>
          <a:pathLst>
            <a:path>
              <a:moveTo>
                <a:pt x="645453" y="0"/>
              </a:moveTo>
              <a:lnTo>
                <a:pt x="645453" y="250398"/>
              </a:lnTo>
              <a:lnTo>
                <a:pt x="0" y="250398"/>
              </a:lnTo>
              <a:lnTo>
                <a:pt x="0" y="362419"/>
              </a:lnTo>
            </a:path>
          </a:pathLst>
        </a:custGeom>
        <a:noFill/>
        <a:ln w="25400"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B7C5D45D-973B-474D-AABC-85C20EDB8ACE}">
      <dsp:nvSpPr>
        <dsp:cNvPr id="0" name=""/>
        <dsp:cNvSpPr/>
      </dsp:nvSpPr>
      <dsp:spPr>
        <a:xfrm>
          <a:off x="1923135" y="3075281"/>
          <a:ext cx="160029" cy="490757"/>
        </a:xfrm>
        <a:custGeom>
          <a:avLst/>
          <a:gdLst/>
          <a:ahLst/>
          <a:cxnLst/>
          <a:rect l="0" t="0" r="0" b="0"/>
          <a:pathLst>
            <a:path>
              <a:moveTo>
                <a:pt x="0" y="0"/>
              </a:moveTo>
              <a:lnTo>
                <a:pt x="0" y="490757"/>
              </a:lnTo>
              <a:lnTo>
                <a:pt x="160029" y="490757"/>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D99CCF9E-6199-4B9E-8FED-21778A1FD4D0}">
      <dsp:nvSpPr>
        <dsp:cNvPr id="0" name=""/>
        <dsp:cNvSpPr/>
      </dsp:nvSpPr>
      <dsp:spPr>
        <a:xfrm>
          <a:off x="2349881" y="2179429"/>
          <a:ext cx="1936359" cy="362419"/>
        </a:xfrm>
        <a:custGeom>
          <a:avLst/>
          <a:gdLst/>
          <a:ahLst/>
          <a:cxnLst/>
          <a:rect l="0" t="0" r="0" b="0"/>
          <a:pathLst>
            <a:path>
              <a:moveTo>
                <a:pt x="1936359" y="0"/>
              </a:moveTo>
              <a:lnTo>
                <a:pt x="1936359" y="250398"/>
              </a:lnTo>
              <a:lnTo>
                <a:pt x="0" y="250398"/>
              </a:lnTo>
              <a:lnTo>
                <a:pt x="0" y="362419"/>
              </a:lnTo>
            </a:path>
          </a:pathLst>
        </a:custGeom>
        <a:noFill/>
        <a:ln w="25400"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0131D353-9C5E-4E7D-95AE-D83AE303EAEF}">
      <dsp:nvSpPr>
        <dsp:cNvPr id="0" name=""/>
        <dsp:cNvSpPr/>
      </dsp:nvSpPr>
      <dsp:spPr>
        <a:xfrm>
          <a:off x="632228" y="3075281"/>
          <a:ext cx="160029" cy="490757"/>
        </a:xfrm>
        <a:custGeom>
          <a:avLst/>
          <a:gdLst/>
          <a:ahLst/>
          <a:cxnLst/>
          <a:rect l="0" t="0" r="0" b="0"/>
          <a:pathLst>
            <a:path>
              <a:moveTo>
                <a:pt x="0" y="0"/>
              </a:moveTo>
              <a:lnTo>
                <a:pt x="0" y="490757"/>
              </a:lnTo>
              <a:lnTo>
                <a:pt x="160029" y="490757"/>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C38F8767-A581-4D96-B5B3-5CBDCB4FA688}">
      <dsp:nvSpPr>
        <dsp:cNvPr id="0" name=""/>
        <dsp:cNvSpPr/>
      </dsp:nvSpPr>
      <dsp:spPr>
        <a:xfrm>
          <a:off x="1058974" y="2179429"/>
          <a:ext cx="3227266" cy="362419"/>
        </a:xfrm>
        <a:custGeom>
          <a:avLst/>
          <a:gdLst/>
          <a:ahLst/>
          <a:cxnLst/>
          <a:rect l="0" t="0" r="0" b="0"/>
          <a:pathLst>
            <a:path>
              <a:moveTo>
                <a:pt x="3227266" y="0"/>
              </a:moveTo>
              <a:lnTo>
                <a:pt x="3227266" y="250398"/>
              </a:lnTo>
              <a:lnTo>
                <a:pt x="0" y="250398"/>
              </a:lnTo>
              <a:lnTo>
                <a:pt x="0" y="362419"/>
              </a:lnTo>
            </a:path>
          </a:pathLst>
        </a:custGeom>
        <a:noFill/>
        <a:ln w="25400" cap="flat" cmpd="sng" algn="ctr">
          <a:solidFill>
            <a:scrgbClr r="0" g="0" b="0"/>
          </a:solidFill>
          <a:prstDash val="sysDot"/>
        </a:ln>
        <a:effectLst/>
      </dsp:spPr>
      <dsp:style>
        <a:lnRef idx="2">
          <a:scrgbClr r="0" g="0" b="0"/>
        </a:lnRef>
        <a:fillRef idx="0">
          <a:scrgbClr r="0" g="0" b="0"/>
        </a:fillRef>
        <a:effectRef idx="0">
          <a:scrgbClr r="0" g="0" b="0"/>
        </a:effectRef>
        <a:fontRef idx="minor"/>
      </dsp:style>
    </dsp:sp>
    <dsp:sp modelId="{13DB3F78-2471-470C-B4B1-20888E086226}">
      <dsp:nvSpPr>
        <dsp:cNvPr id="0" name=""/>
        <dsp:cNvSpPr/>
      </dsp:nvSpPr>
      <dsp:spPr>
        <a:xfrm>
          <a:off x="4240521" y="777878"/>
          <a:ext cx="91440" cy="720021"/>
        </a:xfrm>
        <a:custGeom>
          <a:avLst/>
          <a:gdLst/>
          <a:ahLst/>
          <a:cxnLst/>
          <a:rect l="0" t="0" r="0" b="0"/>
          <a:pathLst>
            <a:path>
              <a:moveTo>
                <a:pt x="45720" y="0"/>
              </a:moveTo>
              <a:lnTo>
                <a:pt x="45720" y="720021"/>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23D4E4E2-26C8-41ED-8410-C1DF9E41F01C}">
      <dsp:nvSpPr>
        <dsp:cNvPr id="0" name=""/>
        <dsp:cNvSpPr/>
      </dsp:nvSpPr>
      <dsp:spPr>
        <a:xfrm>
          <a:off x="3456988" y="125287"/>
          <a:ext cx="1658505" cy="65259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ASEAN Summit</a:t>
          </a:r>
          <a:endParaRPr lang="en-GB" sz="2000" b="1" kern="1200" dirty="0">
            <a:latin typeface="Arial" panose="020B0604020202020204" pitchFamily="34" charset="0"/>
            <a:cs typeface="Arial" panose="020B0604020202020204" pitchFamily="34" charset="0"/>
          </a:endParaRPr>
        </a:p>
      </dsp:txBody>
      <dsp:txXfrm>
        <a:off x="3456988" y="125287"/>
        <a:ext cx="1658505" cy="652590"/>
      </dsp:txXfrm>
    </dsp:sp>
    <dsp:sp modelId="{910F45F1-5D59-42C4-9450-15DA56C3DF91}">
      <dsp:nvSpPr>
        <dsp:cNvPr id="0" name=""/>
        <dsp:cNvSpPr/>
      </dsp:nvSpPr>
      <dsp:spPr>
        <a:xfrm>
          <a:off x="3560506" y="1497900"/>
          <a:ext cx="1451469" cy="6815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latin typeface="Arial" panose="020B0604020202020204" pitchFamily="34" charset="0"/>
              <a:cs typeface="Arial" panose="020B0604020202020204" pitchFamily="34" charset="0"/>
            </a:rPr>
            <a:t>APSC Council</a:t>
          </a:r>
          <a:endParaRPr lang="en-GB" sz="1800" b="1" kern="1200" dirty="0">
            <a:latin typeface="Arial" panose="020B0604020202020204" pitchFamily="34" charset="0"/>
            <a:cs typeface="Arial" panose="020B0604020202020204" pitchFamily="34" charset="0"/>
          </a:endParaRPr>
        </a:p>
      </dsp:txBody>
      <dsp:txXfrm>
        <a:off x="3560506" y="1497900"/>
        <a:ext cx="1451469" cy="681529"/>
      </dsp:txXfrm>
    </dsp:sp>
    <dsp:sp modelId="{0FA32C04-C99B-40D2-8A9A-EC95E8AB59FD}">
      <dsp:nvSpPr>
        <dsp:cNvPr id="0" name=""/>
        <dsp:cNvSpPr/>
      </dsp:nvSpPr>
      <dsp:spPr>
        <a:xfrm>
          <a:off x="525542" y="2541848"/>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ARF</a:t>
          </a:r>
          <a:endParaRPr lang="en-GB" sz="1400" kern="1200" dirty="0">
            <a:latin typeface="Arial" panose="020B0604020202020204" pitchFamily="34" charset="0"/>
            <a:cs typeface="Arial" panose="020B0604020202020204" pitchFamily="34" charset="0"/>
          </a:endParaRPr>
        </a:p>
      </dsp:txBody>
      <dsp:txXfrm>
        <a:off x="525542" y="2541848"/>
        <a:ext cx="1066864" cy="533432"/>
      </dsp:txXfrm>
    </dsp:sp>
    <dsp:sp modelId="{0340CD5E-741A-4559-B42E-8DCA7F158393}">
      <dsp:nvSpPr>
        <dsp:cNvPr id="0" name=""/>
        <dsp:cNvSpPr/>
      </dsp:nvSpPr>
      <dsp:spPr>
        <a:xfrm>
          <a:off x="792258" y="3299322"/>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smtClean="0">
              <a:latin typeface="Arial" panose="020B0604020202020204" pitchFamily="34" charset="0"/>
              <a:cs typeface="Arial" panose="020B0604020202020204" pitchFamily="34" charset="0"/>
            </a:rPr>
            <a:t>ARF SOM</a:t>
          </a:r>
          <a:endParaRPr lang="en-GB" sz="1400" kern="1200" dirty="0">
            <a:latin typeface="Arial" panose="020B0604020202020204" pitchFamily="34" charset="0"/>
            <a:cs typeface="Arial" panose="020B0604020202020204" pitchFamily="34" charset="0"/>
          </a:endParaRPr>
        </a:p>
      </dsp:txBody>
      <dsp:txXfrm>
        <a:off x="792258" y="3299322"/>
        <a:ext cx="1066864" cy="533432"/>
      </dsp:txXfrm>
    </dsp:sp>
    <dsp:sp modelId="{D1F77549-3E3C-4F09-87AF-C4A060ECBC86}">
      <dsp:nvSpPr>
        <dsp:cNvPr id="0" name=""/>
        <dsp:cNvSpPr/>
      </dsp:nvSpPr>
      <dsp:spPr>
        <a:xfrm>
          <a:off x="1816448" y="2541848"/>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ADMM</a:t>
          </a:r>
          <a:endParaRPr lang="en-GB" sz="1400" kern="1200" dirty="0">
            <a:latin typeface="Arial" panose="020B0604020202020204" pitchFamily="34" charset="0"/>
            <a:cs typeface="Arial" panose="020B0604020202020204" pitchFamily="34" charset="0"/>
          </a:endParaRPr>
        </a:p>
      </dsp:txBody>
      <dsp:txXfrm>
        <a:off x="1816448" y="2541848"/>
        <a:ext cx="1066864" cy="533432"/>
      </dsp:txXfrm>
    </dsp:sp>
    <dsp:sp modelId="{38C981AD-90E9-4C7B-AA56-7DE58BB1B242}">
      <dsp:nvSpPr>
        <dsp:cNvPr id="0" name=""/>
        <dsp:cNvSpPr/>
      </dsp:nvSpPr>
      <dsp:spPr>
        <a:xfrm>
          <a:off x="2083165" y="3299322"/>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smtClean="0">
              <a:latin typeface="Arial" panose="020B0604020202020204" pitchFamily="34" charset="0"/>
              <a:cs typeface="Arial" panose="020B0604020202020204" pitchFamily="34" charset="0"/>
            </a:rPr>
            <a:t>ADSOM</a:t>
          </a:r>
          <a:endParaRPr lang="en-GB" sz="1400" kern="1200" dirty="0">
            <a:latin typeface="Arial" panose="020B0604020202020204" pitchFamily="34" charset="0"/>
            <a:cs typeface="Arial" panose="020B0604020202020204" pitchFamily="34" charset="0"/>
          </a:endParaRPr>
        </a:p>
      </dsp:txBody>
      <dsp:txXfrm>
        <a:off x="2083165" y="3299322"/>
        <a:ext cx="1066864" cy="533432"/>
      </dsp:txXfrm>
    </dsp:sp>
    <dsp:sp modelId="{789D1256-C9F2-4BA0-8EE4-4A68CD1C8338}">
      <dsp:nvSpPr>
        <dsp:cNvPr id="0" name=""/>
        <dsp:cNvSpPr/>
      </dsp:nvSpPr>
      <dsp:spPr>
        <a:xfrm>
          <a:off x="3107355" y="2541848"/>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SEANWFZ Commission</a:t>
          </a:r>
          <a:endParaRPr lang="en-GB" sz="1400" kern="1200" dirty="0">
            <a:latin typeface="Arial" panose="020B0604020202020204" pitchFamily="34" charset="0"/>
            <a:cs typeface="Arial" panose="020B0604020202020204" pitchFamily="34" charset="0"/>
          </a:endParaRPr>
        </a:p>
      </dsp:txBody>
      <dsp:txXfrm>
        <a:off x="3107355" y="2541848"/>
        <a:ext cx="1066864" cy="533432"/>
      </dsp:txXfrm>
    </dsp:sp>
    <dsp:sp modelId="{37D84C04-7A66-4042-B84E-1A425369A6A3}">
      <dsp:nvSpPr>
        <dsp:cNvPr id="0" name=""/>
        <dsp:cNvSpPr/>
      </dsp:nvSpPr>
      <dsp:spPr>
        <a:xfrm>
          <a:off x="3374071" y="3299322"/>
          <a:ext cx="1066864" cy="9675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smtClean="0">
              <a:latin typeface="Arial" panose="020B0604020202020204" pitchFamily="34" charset="0"/>
              <a:cs typeface="Arial" panose="020B0604020202020204" pitchFamily="34" charset="0"/>
            </a:rPr>
            <a:t>Executive Committee of the SEANWFZ Commission</a:t>
          </a:r>
          <a:endParaRPr lang="en-GB" sz="1400" kern="1200" dirty="0">
            <a:latin typeface="Arial" panose="020B0604020202020204" pitchFamily="34" charset="0"/>
            <a:cs typeface="Arial" panose="020B0604020202020204" pitchFamily="34" charset="0"/>
          </a:endParaRPr>
        </a:p>
      </dsp:txBody>
      <dsp:txXfrm>
        <a:off x="3374071" y="3299322"/>
        <a:ext cx="1066864" cy="967582"/>
      </dsp:txXfrm>
    </dsp:sp>
    <dsp:sp modelId="{7400B062-5657-4A08-80D3-6C786D5E7F47}">
      <dsp:nvSpPr>
        <dsp:cNvPr id="0" name=""/>
        <dsp:cNvSpPr/>
      </dsp:nvSpPr>
      <dsp:spPr>
        <a:xfrm>
          <a:off x="4398262" y="2541848"/>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AMM</a:t>
          </a:r>
          <a:endParaRPr lang="en-GB" sz="1400" kern="1200" dirty="0">
            <a:latin typeface="Arial" panose="020B0604020202020204" pitchFamily="34" charset="0"/>
            <a:cs typeface="Arial" panose="020B0604020202020204" pitchFamily="34" charset="0"/>
          </a:endParaRPr>
        </a:p>
      </dsp:txBody>
      <dsp:txXfrm>
        <a:off x="4398262" y="2541848"/>
        <a:ext cx="1066864" cy="533432"/>
      </dsp:txXfrm>
    </dsp:sp>
    <dsp:sp modelId="{36F1EC47-1D5F-4B26-B77D-B2A9D0B835ED}">
      <dsp:nvSpPr>
        <dsp:cNvPr id="0" name=""/>
        <dsp:cNvSpPr/>
      </dsp:nvSpPr>
      <dsp:spPr>
        <a:xfrm>
          <a:off x="4664978" y="3299322"/>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smtClean="0">
              <a:latin typeface="Arial" panose="020B0604020202020204" pitchFamily="34" charset="0"/>
              <a:cs typeface="Arial" panose="020B0604020202020204" pitchFamily="34" charset="0"/>
            </a:rPr>
            <a:t>SOM</a:t>
          </a:r>
          <a:endParaRPr lang="en-GB" sz="1400" kern="1200" dirty="0">
            <a:latin typeface="Arial" panose="020B0604020202020204" pitchFamily="34" charset="0"/>
            <a:cs typeface="Arial" panose="020B0604020202020204" pitchFamily="34" charset="0"/>
          </a:endParaRPr>
        </a:p>
      </dsp:txBody>
      <dsp:txXfrm>
        <a:off x="4664978" y="3299322"/>
        <a:ext cx="1066864" cy="533432"/>
      </dsp:txXfrm>
    </dsp:sp>
    <dsp:sp modelId="{1A2C321E-DCE2-487A-8799-9A6C9C1970E8}">
      <dsp:nvSpPr>
        <dsp:cNvPr id="0" name=""/>
        <dsp:cNvSpPr/>
      </dsp:nvSpPr>
      <dsp:spPr>
        <a:xfrm>
          <a:off x="4664978" y="3901472"/>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smtClean="0">
              <a:latin typeface="Arial" panose="020B0604020202020204" pitchFamily="34" charset="0"/>
              <a:cs typeface="Arial" panose="020B0604020202020204" pitchFamily="34" charset="0"/>
            </a:rPr>
            <a:t>AICHR</a:t>
          </a:r>
          <a:endParaRPr lang="en-GB" sz="1400" kern="1200" dirty="0">
            <a:latin typeface="Arial" panose="020B0604020202020204" pitchFamily="34" charset="0"/>
            <a:cs typeface="Arial" panose="020B0604020202020204" pitchFamily="34" charset="0"/>
          </a:endParaRPr>
        </a:p>
      </dsp:txBody>
      <dsp:txXfrm>
        <a:off x="4664978" y="3901472"/>
        <a:ext cx="1066864" cy="533432"/>
      </dsp:txXfrm>
    </dsp:sp>
    <dsp:sp modelId="{ED74D3A0-BEEF-4D57-9610-2D11A151D1FE}">
      <dsp:nvSpPr>
        <dsp:cNvPr id="0" name=""/>
        <dsp:cNvSpPr/>
      </dsp:nvSpPr>
      <dsp:spPr>
        <a:xfrm>
          <a:off x="5689168" y="2541848"/>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AMMTC</a:t>
          </a:r>
          <a:endParaRPr lang="en-GB" sz="1400" kern="1200" dirty="0">
            <a:latin typeface="Arial" panose="020B0604020202020204" pitchFamily="34" charset="0"/>
            <a:cs typeface="Arial" panose="020B0604020202020204" pitchFamily="34" charset="0"/>
          </a:endParaRPr>
        </a:p>
      </dsp:txBody>
      <dsp:txXfrm>
        <a:off x="5689168" y="2541848"/>
        <a:ext cx="1066864" cy="533432"/>
      </dsp:txXfrm>
    </dsp:sp>
    <dsp:sp modelId="{4706A799-3F93-4FA0-BC23-B40DE6F96488}">
      <dsp:nvSpPr>
        <dsp:cNvPr id="0" name=""/>
        <dsp:cNvSpPr/>
      </dsp:nvSpPr>
      <dsp:spPr>
        <a:xfrm>
          <a:off x="5955885" y="3299322"/>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smtClean="0">
              <a:latin typeface="Arial" panose="020B0604020202020204" pitchFamily="34" charset="0"/>
              <a:cs typeface="Arial" panose="020B0604020202020204" pitchFamily="34" charset="0"/>
            </a:rPr>
            <a:t>SOMTC</a:t>
          </a:r>
          <a:endParaRPr lang="en-GB" sz="1400" kern="1200" dirty="0">
            <a:latin typeface="Arial" panose="020B0604020202020204" pitchFamily="34" charset="0"/>
            <a:cs typeface="Arial" panose="020B0604020202020204" pitchFamily="34" charset="0"/>
          </a:endParaRPr>
        </a:p>
      </dsp:txBody>
      <dsp:txXfrm>
        <a:off x="5955885" y="3299322"/>
        <a:ext cx="1066864" cy="533432"/>
      </dsp:txXfrm>
    </dsp:sp>
    <dsp:sp modelId="{4C3D6A87-9CA8-4292-9D56-08D9D310F2E2}">
      <dsp:nvSpPr>
        <dsp:cNvPr id="0" name=""/>
        <dsp:cNvSpPr/>
      </dsp:nvSpPr>
      <dsp:spPr>
        <a:xfrm>
          <a:off x="5955885" y="3901472"/>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smtClean="0">
              <a:latin typeface="Arial" panose="020B0604020202020204" pitchFamily="34" charset="0"/>
              <a:cs typeface="Arial" panose="020B0604020202020204" pitchFamily="34" charset="0"/>
            </a:rPr>
            <a:t>DGICM</a:t>
          </a:r>
          <a:endParaRPr lang="en-GB" sz="1400" kern="1200" dirty="0">
            <a:latin typeface="Arial" panose="020B0604020202020204" pitchFamily="34" charset="0"/>
            <a:cs typeface="Arial" panose="020B0604020202020204" pitchFamily="34" charset="0"/>
          </a:endParaRPr>
        </a:p>
      </dsp:txBody>
      <dsp:txXfrm>
        <a:off x="5955885" y="3901472"/>
        <a:ext cx="1066864" cy="533432"/>
      </dsp:txXfrm>
    </dsp:sp>
    <dsp:sp modelId="{22B3CBAA-A4AB-48F6-B41B-E40108733BAF}">
      <dsp:nvSpPr>
        <dsp:cNvPr id="0" name=""/>
        <dsp:cNvSpPr/>
      </dsp:nvSpPr>
      <dsp:spPr>
        <a:xfrm>
          <a:off x="5955885" y="4552691"/>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smtClean="0">
              <a:latin typeface="Arial" panose="020B0604020202020204" pitchFamily="34" charset="0"/>
              <a:cs typeface="Arial" panose="020B0604020202020204" pitchFamily="34" charset="0"/>
            </a:rPr>
            <a:t>ASOD</a:t>
          </a:r>
          <a:endParaRPr lang="en-GB" sz="1400" kern="1200" dirty="0">
            <a:latin typeface="Arial" panose="020B0604020202020204" pitchFamily="34" charset="0"/>
            <a:cs typeface="Arial" panose="020B0604020202020204" pitchFamily="34" charset="0"/>
          </a:endParaRPr>
        </a:p>
      </dsp:txBody>
      <dsp:txXfrm>
        <a:off x="5955885" y="4552691"/>
        <a:ext cx="1066864" cy="533432"/>
      </dsp:txXfrm>
    </dsp:sp>
    <dsp:sp modelId="{395B6011-9459-42B8-B698-E472FB16C104}">
      <dsp:nvSpPr>
        <dsp:cNvPr id="0" name=""/>
        <dsp:cNvSpPr/>
      </dsp:nvSpPr>
      <dsp:spPr>
        <a:xfrm>
          <a:off x="6980075" y="2541848"/>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ALAWMM</a:t>
          </a:r>
          <a:endParaRPr lang="en-GB" sz="1400" kern="1200" dirty="0">
            <a:latin typeface="Arial" panose="020B0604020202020204" pitchFamily="34" charset="0"/>
            <a:cs typeface="Arial" panose="020B0604020202020204" pitchFamily="34" charset="0"/>
          </a:endParaRPr>
        </a:p>
      </dsp:txBody>
      <dsp:txXfrm>
        <a:off x="6980075" y="2541848"/>
        <a:ext cx="1066864" cy="533432"/>
      </dsp:txXfrm>
    </dsp:sp>
    <dsp:sp modelId="{B3F81300-4E44-4EDB-834D-5860EE69EE3B}">
      <dsp:nvSpPr>
        <dsp:cNvPr id="0" name=""/>
        <dsp:cNvSpPr/>
      </dsp:nvSpPr>
      <dsp:spPr>
        <a:xfrm>
          <a:off x="7246791" y="3299322"/>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smtClean="0">
              <a:latin typeface="Arial" panose="020B0604020202020204" pitchFamily="34" charset="0"/>
              <a:cs typeface="Arial" panose="020B0604020202020204" pitchFamily="34" charset="0"/>
            </a:rPr>
            <a:t>ASLOM</a:t>
          </a:r>
          <a:endParaRPr lang="en-GB" sz="1400" kern="1200" dirty="0">
            <a:latin typeface="Arial" panose="020B0604020202020204" pitchFamily="34" charset="0"/>
            <a:cs typeface="Arial" panose="020B0604020202020204" pitchFamily="34" charset="0"/>
          </a:endParaRPr>
        </a:p>
      </dsp:txBody>
      <dsp:txXfrm>
        <a:off x="7246791" y="3299322"/>
        <a:ext cx="1066864" cy="533432"/>
      </dsp:txXfrm>
    </dsp:sp>
    <dsp:sp modelId="{D87BF6F6-59B3-4612-827C-EE8AB97AABEA}">
      <dsp:nvSpPr>
        <dsp:cNvPr id="0" name=""/>
        <dsp:cNvSpPr/>
      </dsp:nvSpPr>
      <dsp:spPr>
        <a:xfrm>
          <a:off x="1871797" y="878803"/>
          <a:ext cx="1066864" cy="5334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latin typeface="Arial" panose="020B0604020202020204" pitchFamily="34" charset="0"/>
              <a:cs typeface="Arial" panose="020B0604020202020204" pitchFamily="34" charset="0"/>
            </a:rPr>
            <a:t>ACC</a:t>
          </a:r>
          <a:endParaRPr lang="en-GB" sz="1600" b="1" kern="1200" dirty="0">
            <a:latin typeface="Arial" panose="020B0604020202020204" pitchFamily="34" charset="0"/>
            <a:cs typeface="Arial" panose="020B0604020202020204" pitchFamily="34" charset="0"/>
          </a:endParaRPr>
        </a:p>
      </dsp:txBody>
      <dsp:txXfrm>
        <a:off x="1871797" y="878803"/>
        <a:ext cx="1066864" cy="533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04965-4E36-46C2-9E39-D2180D66B460}">
      <dsp:nvSpPr>
        <dsp:cNvPr id="0" name=""/>
        <dsp:cNvSpPr/>
      </dsp:nvSpPr>
      <dsp:spPr>
        <a:xfrm>
          <a:off x="-5169077" y="-791784"/>
          <a:ext cx="6155568" cy="6155568"/>
        </a:xfrm>
        <a:prstGeom prst="blockArc">
          <a:avLst>
            <a:gd name="adj1" fmla="val 18900000"/>
            <a:gd name="adj2" fmla="val 2700000"/>
            <a:gd name="adj3" fmla="val 351"/>
          </a:avLst>
        </a:prstGeom>
        <a:noFill/>
        <a:ln w="25400" cap="flat" cmpd="sng" algn="ctr">
          <a:solidFill>
            <a:srgbClr val="C31B27"/>
          </a:solidFill>
          <a:prstDash val="solid"/>
        </a:ln>
        <a:effectLst/>
      </dsp:spPr>
      <dsp:style>
        <a:lnRef idx="2">
          <a:scrgbClr r="0" g="0" b="0"/>
        </a:lnRef>
        <a:fillRef idx="0">
          <a:scrgbClr r="0" g="0" b="0"/>
        </a:fillRef>
        <a:effectRef idx="0">
          <a:scrgbClr r="0" g="0" b="0"/>
        </a:effectRef>
        <a:fontRef idx="minor"/>
      </dsp:style>
    </dsp:sp>
    <dsp:sp modelId="{1A99E760-FDF6-4701-A158-80E5FBD4B338}">
      <dsp:nvSpPr>
        <dsp:cNvPr id="0" name=""/>
        <dsp:cNvSpPr/>
      </dsp:nvSpPr>
      <dsp:spPr>
        <a:xfrm>
          <a:off x="367929" y="240761"/>
          <a:ext cx="7493660" cy="481340"/>
        </a:xfrm>
        <a:prstGeom prst="rect">
          <a:avLst/>
        </a:prstGeom>
        <a:solidFill>
          <a:schemeClr val="lt1">
            <a:hueOff val="0"/>
            <a:satOff val="0"/>
            <a:lumOff val="0"/>
            <a:alphaOff val="0"/>
          </a:schemeClr>
        </a:solidFill>
        <a:ln w="25400" cap="flat" cmpd="sng" algn="ctr">
          <a:solidFill>
            <a:srgbClr val="C31B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064" tIns="63500" rIns="63500" bIns="63500" numCol="1" spcCol="1270" anchor="ctr" anchorCtr="0">
          <a:noAutofit/>
        </a:bodyPr>
        <a:lstStyle/>
        <a:p>
          <a:pPr lvl="0" algn="l" defTabSz="1111250">
            <a:lnSpc>
              <a:spcPct val="90000"/>
            </a:lnSpc>
            <a:spcBef>
              <a:spcPct val="0"/>
            </a:spcBef>
            <a:spcAft>
              <a:spcPct val="35000"/>
            </a:spcAft>
          </a:pPr>
          <a:r>
            <a:rPr lang="en-GB" sz="2500" b="1" kern="1200" smtClean="0"/>
            <a:t>ASEAN Community’s Vision 2025 </a:t>
          </a:r>
          <a:endParaRPr lang="en-GB" sz="2500" kern="1200"/>
        </a:p>
      </dsp:txBody>
      <dsp:txXfrm>
        <a:off x="367929" y="240761"/>
        <a:ext cx="7493660" cy="481340"/>
      </dsp:txXfrm>
    </dsp:sp>
    <dsp:sp modelId="{55EEBF1B-CDF4-4873-B8EA-9A2A9036D5FF}">
      <dsp:nvSpPr>
        <dsp:cNvPr id="0" name=""/>
        <dsp:cNvSpPr/>
      </dsp:nvSpPr>
      <dsp:spPr>
        <a:xfrm>
          <a:off x="67092" y="180594"/>
          <a:ext cx="601675" cy="601675"/>
        </a:xfrm>
        <a:prstGeom prst="ellipse">
          <a:avLst/>
        </a:prstGeom>
        <a:solidFill>
          <a:srgbClr val="C31B27"/>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CA956-5B12-4A38-A2B6-0FA57B23A736}">
      <dsp:nvSpPr>
        <dsp:cNvPr id="0" name=""/>
        <dsp:cNvSpPr/>
      </dsp:nvSpPr>
      <dsp:spPr>
        <a:xfrm>
          <a:off x="763864" y="962680"/>
          <a:ext cx="7097725" cy="481340"/>
        </a:xfrm>
        <a:prstGeom prst="rect">
          <a:avLst/>
        </a:prstGeom>
        <a:solidFill>
          <a:schemeClr val="lt1">
            <a:hueOff val="0"/>
            <a:satOff val="0"/>
            <a:lumOff val="0"/>
            <a:alphaOff val="0"/>
          </a:schemeClr>
        </a:solidFill>
        <a:ln w="25400" cap="flat" cmpd="sng" algn="ctr">
          <a:solidFill>
            <a:srgbClr val="C31B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064" tIns="63500" rIns="63500" bIns="63500" numCol="1" spcCol="1270" anchor="ctr" anchorCtr="0">
          <a:noAutofit/>
        </a:bodyPr>
        <a:lstStyle/>
        <a:p>
          <a:pPr lvl="0" algn="l" defTabSz="1111250">
            <a:lnSpc>
              <a:spcPct val="90000"/>
            </a:lnSpc>
            <a:spcBef>
              <a:spcPct val="0"/>
            </a:spcBef>
            <a:spcAft>
              <a:spcPct val="35000"/>
            </a:spcAft>
          </a:pPr>
          <a:r>
            <a:rPr lang="en-GB" sz="2500" b="1" kern="1200" smtClean="0"/>
            <a:t>Timor-Leste’s Application for ASEAN Membership</a:t>
          </a:r>
          <a:endParaRPr lang="en-GB" sz="2500" kern="1200" dirty="0" smtClean="0"/>
        </a:p>
      </dsp:txBody>
      <dsp:txXfrm>
        <a:off x="763864" y="962680"/>
        <a:ext cx="7097725" cy="481340"/>
      </dsp:txXfrm>
    </dsp:sp>
    <dsp:sp modelId="{3126BFBA-92C3-44FE-B8B6-EED0108EC216}">
      <dsp:nvSpPr>
        <dsp:cNvPr id="0" name=""/>
        <dsp:cNvSpPr/>
      </dsp:nvSpPr>
      <dsp:spPr>
        <a:xfrm>
          <a:off x="463027" y="902512"/>
          <a:ext cx="601675" cy="601675"/>
        </a:xfrm>
        <a:prstGeom prst="ellipse">
          <a:avLst/>
        </a:prstGeom>
        <a:solidFill>
          <a:srgbClr val="C31B27"/>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99E23C-7021-4CCB-BC77-FE540F81B893}">
      <dsp:nvSpPr>
        <dsp:cNvPr id="0" name=""/>
        <dsp:cNvSpPr/>
      </dsp:nvSpPr>
      <dsp:spPr>
        <a:xfrm>
          <a:off x="944916" y="1684599"/>
          <a:ext cx="6916674" cy="481340"/>
        </a:xfrm>
        <a:prstGeom prst="rect">
          <a:avLst/>
        </a:prstGeom>
        <a:solidFill>
          <a:schemeClr val="lt1">
            <a:hueOff val="0"/>
            <a:satOff val="0"/>
            <a:lumOff val="0"/>
            <a:alphaOff val="0"/>
          </a:schemeClr>
        </a:solidFill>
        <a:ln w="25400" cap="flat" cmpd="sng" algn="ctr">
          <a:solidFill>
            <a:srgbClr val="C31B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064" tIns="63500" rIns="63500" bIns="63500" numCol="1" spcCol="1270" anchor="ctr" anchorCtr="0">
          <a:noAutofit/>
        </a:bodyPr>
        <a:lstStyle/>
        <a:p>
          <a:pPr lvl="0" algn="l" defTabSz="1111250">
            <a:lnSpc>
              <a:spcPct val="90000"/>
            </a:lnSpc>
            <a:spcBef>
              <a:spcPct val="0"/>
            </a:spcBef>
            <a:spcAft>
              <a:spcPct val="35000"/>
            </a:spcAft>
          </a:pPr>
          <a:r>
            <a:rPr lang="en-GB" sz="2500" b="1" kern="1200" smtClean="0"/>
            <a:t>South China Sea</a:t>
          </a:r>
          <a:r>
            <a:rPr lang="en-GB" sz="2500" kern="1200" smtClean="0"/>
            <a:t> </a:t>
          </a:r>
          <a:endParaRPr lang="en-GB" sz="2500" kern="1200" dirty="0" smtClean="0"/>
        </a:p>
      </dsp:txBody>
      <dsp:txXfrm>
        <a:off x="944916" y="1684599"/>
        <a:ext cx="6916674" cy="481340"/>
      </dsp:txXfrm>
    </dsp:sp>
    <dsp:sp modelId="{52227327-2FE2-41A5-AC03-DBE007CB84F7}">
      <dsp:nvSpPr>
        <dsp:cNvPr id="0" name=""/>
        <dsp:cNvSpPr/>
      </dsp:nvSpPr>
      <dsp:spPr>
        <a:xfrm>
          <a:off x="644078" y="1624431"/>
          <a:ext cx="601675" cy="601675"/>
        </a:xfrm>
        <a:prstGeom prst="ellipse">
          <a:avLst/>
        </a:prstGeom>
        <a:solidFill>
          <a:srgbClr val="C31B27"/>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ABCFCF-7EF8-48F3-B878-AEF6BBE70BB4}">
      <dsp:nvSpPr>
        <dsp:cNvPr id="0" name=""/>
        <dsp:cNvSpPr/>
      </dsp:nvSpPr>
      <dsp:spPr>
        <a:xfrm>
          <a:off x="944916" y="2406060"/>
          <a:ext cx="6916674" cy="481340"/>
        </a:xfrm>
        <a:prstGeom prst="rect">
          <a:avLst/>
        </a:prstGeom>
        <a:solidFill>
          <a:schemeClr val="lt1">
            <a:hueOff val="0"/>
            <a:satOff val="0"/>
            <a:lumOff val="0"/>
            <a:alphaOff val="0"/>
          </a:schemeClr>
        </a:solidFill>
        <a:ln w="25400" cap="flat" cmpd="sng" algn="ctr">
          <a:solidFill>
            <a:srgbClr val="C31B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064" tIns="63500" rIns="63500" bIns="63500" numCol="1" spcCol="1270" anchor="ctr" anchorCtr="0">
          <a:noAutofit/>
        </a:bodyPr>
        <a:lstStyle/>
        <a:p>
          <a:pPr lvl="0" algn="l" defTabSz="1111250">
            <a:lnSpc>
              <a:spcPct val="90000"/>
            </a:lnSpc>
            <a:spcBef>
              <a:spcPct val="0"/>
            </a:spcBef>
            <a:spcAft>
              <a:spcPct val="35000"/>
            </a:spcAft>
          </a:pPr>
          <a:r>
            <a:rPr lang="en-GB" sz="2500" b="1" kern="1200" smtClean="0"/>
            <a:t>SEANWFZ Protocol</a:t>
          </a:r>
          <a:endParaRPr lang="en-GB" sz="2500" b="1" kern="1200" dirty="0" smtClean="0"/>
        </a:p>
      </dsp:txBody>
      <dsp:txXfrm>
        <a:off x="944916" y="2406060"/>
        <a:ext cx="6916674" cy="481340"/>
      </dsp:txXfrm>
    </dsp:sp>
    <dsp:sp modelId="{7277D1B9-0D7D-4F16-B30E-64E4EA73C8F4}">
      <dsp:nvSpPr>
        <dsp:cNvPr id="0" name=""/>
        <dsp:cNvSpPr/>
      </dsp:nvSpPr>
      <dsp:spPr>
        <a:xfrm>
          <a:off x="644078" y="2345893"/>
          <a:ext cx="601675" cy="601675"/>
        </a:xfrm>
        <a:prstGeom prst="ellipse">
          <a:avLst/>
        </a:prstGeom>
        <a:solidFill>
          <a:srgbClr val="C31B27"/>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BE0B3-B550-486C-A93F-7B3169BCB795}">
      <dsp:nvSpPr>
        <dsp:cNvPr id="0" name=""/>
        <dsp:cNvSpPr/>
      </dsp:nvSpPr>
      <dsp:spPr>
        <a:xfrm>
          <a:off x="763864" y="3127979"/>
          <a:ext cx="7097725" cy="481340"/>
        </a:xfrm>
        <a:prstGeom prst="rect">
          <a:avLst/>
        </a:prstGeom>
        <a:solidFill>
          <a:schemeClr val="lt1">
            <a:hueOff val="0"/>
            <a:satOff val="0"/>
            <a:lumOff val="0"/>
            <a:alphaOff val="0"/>
          </a:schemeClr>
        </a:solidFill>
        <a:ln w="25400" cap="flat" cmpd="sng" algn="ctr">
          <a:solidFill>
            <a:srgbClr val="C31B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064" tIns="63500" rIns="63500" bIns="63500" numCol="1" spcCol="1270" anchor="ctr" anchorCtr="0">
          <a:noAutofit/>
        </a:bodyPr>
        <a:lstStyle/>
        <a:p>
          <a:pPr lvl="0" algn="l" defTabSz="1111250">
            <a:lnSpc>
              <a:spcPct val="90000"/>
            </a:lnSpc>
            <a:spcBef>
              <a:spcPct val="0"/>
            </a:spcBef>
            <a:spcAft>
              <a:spcPct val="35000"/>
            </a:spcAft>
          </a:pPr>
          <a:r>
            <a:rPr lang="en-GB" sz="2500" kern="1200" smtClean="0"/>
            <a:t>Women &amp; children: </a:t>
          </a:r>
          <a:r>
            <a:rPr lang="en-GB" sz="2500" b="1" kern="1200" smtClean="0"/>
            <a:t>ACTIP </a:t>
          </a:r>
          <a:r>
            <a:rPr lang="en-GB" sz="2500" kern="1200" smtClean="0"/>
            <a:t>&amp; </a:t>
          </a:r>
          <a:r>
            <a:rPr lang="en-GB" sz="2500" b="1" kern="1200" smtClean="0"/>
            <a:t>RPA</a:t>
          </a:r>
          <a:endParaRPr lang="en-GB" sz="2500" b="1" kern="1200" dirty="0"/>
        </a:p>
      </dsp:txBody>
      <dsp:txXfrm>
        <a:off x="763864" y="3127979"/>
        <a:ext cx="7097725" cy="481340"/>
      </dsp:txXfrm>
    </dsp:sp>
    <dsp:sp modelId="{FB4897E7-EB86-4A8F-9AFF-4D64AB552C99}">
      <dsp:nvSpPr>
        <dsp:cNvPr id="0" name=""/>
        <dsp:cNvSpPr/>
      </dsp:nvSpPr>
      <dsp:spPr>
        <a:xfrm>
          <a:off x="463027" y="3067812"/>
          <a:ext cx="601675" cy="601675"/>
        </a:xfrm>
        <a:prstGeom prst="ellipse">
          <a:avLst/>
        </a:prstGeom>
        <a:solidFill>
          <a:srgbClr val="C31B27"/>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88244D-C9E4-4CD7-A478-026EF326FC3E}">
      <dsp:nvSpPr>
        <dsp:cNvPr id="0" name=""/>
        <dsp:cNvSpPr/>
      </dsp:nvSpPr>
      <dsp:spPr>
        <a:xfrm>
          <a:off x="367929" y="3849898"/>
          <a:ext cx="7493660" cy="481340"/>
        </a:xfrm>
        <a:prstGeom prst="rect">
          <a:avLst/>
        </a:prstGeom>
        <a:solidFill>
          <a:schemeClr val="lt1">
            <a:hueOff val="0"/>
            <a:satOff val="0"/>
            <a:lumOff val="0"/>
            <a:alphaOff val="0"/>
          </a:schemeClr>
        </a:solidFill>
        <a:ln w="25400" cap="flat" cmpd="sng" algn="ctr">
          <a:solidFill>
            <a:srgbClr val="C31B2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064" tIns="63500" rIns="63500" bIns="63500" numCol="1" spcCol="1270" anchor="ctr" anchorCtr="0">
          <a:noAutofit/>
        </a:bodyPr>
        <a:lstStyle/>
        <a:p>
          <a:pPr lvl="0" algn="l" defTabSz="1111250">
            <a:lnSpc>
              <a:spcPct val="90000"/>
            </a:lnSpc>
            <a:spcBef>
              <a:spcPct val="0"/>
            </a:spcBef>
            <a:spcAft>
              <a:spcPct val="35000"/>
            </a:spcAft>
          </a:pPr>
          <a:r>
            <a:rPr lang="en-GB" sz="2500" kern="1200" smtClean="0"/>
            <a:t>Transnational crime &amp; violent extremism: </a:t>
          </a:r>
          <a:r>
            <a:rPr lang="en-GB" sz="2500" b="1" kern="1200" smtClean="0"/>
            <a:t>AMMTC</a:t>
          </a:r>
          <a:endParaRPr lang="en-GB" sz="2500" b="1" kern="1200" dirty="0" smtClean="0"/>
        </a:p>
      </dsp:txBody>
      <dsp:txXfrm>
        <a:off x="367929" y="3849898"/>
        <a:ext cx="7493660" cy="481340"/>
      </dsp:txXfrm>
    </dsp:sp>
    <dsp:sp modelId="{3D2FD430-D319-4B0F-B1E5-DF3B3C27994F}">
      <dsp:nvSpPr>
        <dsp:cNvPr id="0" name=""/>
        <dsp:cNvSpPr/>
      </dsp:nvSpPr>
      <dsp:spPr>
        <a:xfrm>
          <a:off x="67092" y="3789730"/>
          <a:ext cx="601675" cy="601675"/>
        </a:xfrm>
        <a:prstGeom prst="ellipse">
          <a:avLst/>
        </a:prstGeom>
        <a:solidFill>
          <a:srgbClr val="C31B27"/>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EE25E-D7CB-4749-A055-4E3A0CC6BFA0}">
      <dsp:nvSpPr>
        <dsp:cNvPr id="0" name=""/>
        <dsp:cNvSpPr/>
      </dsp:nvSpPr>
      <dsp:spPr>
        <a:xfrm>
          <a:off x="2176" y="461627"/>
          <a:ext cx="500620" cy="300372"/>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1967</a:t>
          </a:r>
          <a:endParaRPr lang="en-GB" sz="1300" b="1" kern="1200" dirty="0">
            <a:latin typeface="Arial" panose="020B0604020202020204" pitchFamily="34" charset="0"/>
            <a:cs typeface="Arial" panose="020B0604020202020204" pitchFamily="34" charset="0"/>
          </a:endParaRPr>
        </a:p>
      </dsp:txBody>
      <dsp:txXfrm>
        <a:off x="10974" y="470425"/>
        <a:ext cx="483024" cy="282776"/>
      </dsp:txXfrm>
    </dsp:sp>
    <dsp:sp modelId="{2A6EDE7C-5BC7-48ED-B02E-0C46FE286488}">
      <dsp:nvSpPr>
        <dsp:cNvPr id="0" name=""/>
        <dsp:cNvSpPr/>
      </dsp:nvSpPr>
      <dsp:spPr>
        <a:xfrm rot="21589142">
          <a:off x="552859" y="548620"/>
          <a:ext cx="106132"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552859" y="573501"/>
        <a:ext cx="74292" cy="74491"/>
      </dsp:txXfrm>
    </dsp:sp>
    <dsp:sp modelId="{7987B2EA-BA0A-4726-9C03-AC16EB7FA2FA}">
      <dsp:nvSpPr>
        <dsp:cNvPr id="0" name=""/>
        <dsp:cNvSpPr/>
      </dsp:nvSpPr>
      <dsp:spPr>
        <a:xfrm>
          <a:off x="703045" y="459413"/>
          <a:ext cx="500620" cy="3003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1977</a:t>
          </a:r>
          <a:endParaRPr lang="en-GB" sz="1300" b="1" kern="1200" dirty="0">
            <a:latin typeface="Arial" panose="020B0604020202020204" pitchFamily="34" charset="0"/>
            <a:cs typeface="Arial" panose="020B0604020202020204" pitchFamily="34" charset="0"/>
          </a:endParaRPr>
        </a:p>
      </dsp:txBody>
      <dsp:txXfrm>
        <a:off x="711843" y="468211"/>
        <a:ext cx="483024" cy="282776"/>
      </dsp:txXfrm>
    </dsp:sp>
    <dsp:sp modelId="{751E63FD-BE59-40A7-B039-0AC5D7042D47}">
      <dsp:nvSpPr>
        <dsp:cNvPr id="0" name=""/>
        <dsp:cNvSpPr/>
      </dsp:nvSpPr>
      <dsp:spPr>
        <a:xfrm>
          <a:off x="1253728" y="547523"/>
          <a:ext cx="106131"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1253728" y="572354"/>
        <a:ext cx="74292" cy="74491"/>
      </dsp:txXfrm>
    </dsp:sp>
    <dsp:sp modelId="{3C57B616-C212-4238-ABE1-E32DE277E2DE}">
      <dsp:nvSpPr>
        <dsp:cNvPr id="0" name=""/>
        <dsp:cNvSpPr/>
      </dsp:nvSpPr>
      <dsp:spPr>
        <a:xfrm>
          <a:off x="1403914" y="459413"/>
          <a:ext cx="500620" cy="3003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1992</a:t>
          </a:r>
          <a:endParaRPr lang="en-GB" sz="1300" b="1" kern="1200" dirty="0">
            <a:latin typeface="Arial" panose="020B0604020202020204" pitchFamily="34" charset="0"/>
            <a:cs typeface="Arial" panose="020B0604020202020204" pitchFamily="34" charset="0"/>
          </a:endParaRPr>
        </a:p>
      </dsp:txBody>
      <dsp:txXfrm>
        <a:off x="1412712" y="468211"/>
        <a:ext cx="483024" cy="282776"/>
      </dsp:txXfrm>
    </dsp:sp>
    <dsp:sp modelId="{AACBC129-615B-4901-9F58-25DFF1F6D2AB}">
      <dsp:nvSpPr>
        <dsp:cNvPr id="0" name=""/>
        <dsp:cNvSpPr/>
      </dsp:nvSpPr>
      <dsp:spPr>
        <a:xfrm>
          <a:off x="1954596" y="547523"/>
          <a:ext cx="106131"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1954596" y="572354"/>
        <a:ext cx="74292" cy="74491"/>
      </dsp:txXfrm>
    </dsp:sp>
    <dsp:sp modelId="{6716BFD3-D519-477A-AA30-14DF683AD6B0}">
      <dsp:nvSpPr>
        <dsp:cNvPr id="0" name=""/>
        <dsp:cNvSpPr/>
      </dsp:nvSpPr>
      <dsp:spPr>
        <a:xfrm>
          <a:off x="2104783" y="459413"/>
          <a:ext cx="500620" cy="3003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1995</a:t>
          </a:r>
          <a:endParaRPr lang="en-GB" sz="1300" b="1" kern="1200" dirty="0">
            <a:latin typeface="Arial" panose="020B0604020202020204" pitchFamily="34" charset="0"/>
            <a:cs typeface="Arial" panose="020B0604020202020204" pitchFamily="34" charset="0"/>
          </a:endParaRPr>
        </a:p>
      </dsp:txBody>
      <dsp:txXfrm>
        <a:off x="2113581" y="468211"/>
        <a:ext cx="483024" cy="282776"/>
      </dsp:txXfrm>
    </dsp:sp>
    <dsp:sp modelId="{BF05631D-9525-4BE9-9628-CB16D36FC9AB}">
      <dsp:nvSpPr>
        <dsp:cNvPr id="0" name=""/>
        <dsp:cNvSpPr/>
      </dsp:nvSpPr>
      <dsp:spPr>
        <a:xfrm>
          <a:off x="2655465" y="547523"/>
          <a:ext cx="106131"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2655465" y="572354"/>
        <a:ext cx="74292" cy="74491"/>
      </dsp:txXfrm>
    </dsp:sp>
    <dsp:sp modelId="{738958F4-C251-492E-8311-F2AA80766A36}">
      <dsp:nvSpPr>
        <dsp:cNvPr id="0" name=""/>
        <dsp:cNvSpPr/>
      </dsp:nvSpPr>
      <dsp:spPr>
        <a:xfrm>
          <a:off x="2805652" y="459413"/>
          <a:ext cx="500620" cy="300372"/>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1997</a:t>
          </a:r>
          <a:endParaRPr lang="en-GB" sz="1300" b="1" kern="1200" dirty="0">
            <a:latin typeface="Arial" panose="020B0604020202020204" pitchFamily="34" charset="0"/>
            <a:cs typeface="Arial" panose="020B0604020202020204" pitchFamily="34" charset="0"/>
          </a:endParaRPr>
        </a:p>
      </dsp:txBody>
      <dsp:txXfrm>
        <a:off x="2814450" y="468211"/>
        <a:ext cx="483024" cy="282776"/>
      </dsp:txXfrm>
    </dsp:sp>
    <dsp:sp modelId="{6E92F9DF-DB96-43A1-9ACE-75717C3236F5}">
      <dsp:nvSpPr>
        <dsp:cNvPr id="0" name=""/>
        <dsp:cNvSpPr/>
      </dsp:nvSpPr>
      <dsp:spPr>
        <a:xfrm>
          <a:off x="3356334" y="547523"/>
          <a:ext cx="106131"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3356334" y="572354"/>
        <a:ext cx="74292" cy="74491"/>
      </dsp:txXfrm>
    </dsp:sp>
    <dsp:sp modelId="{130F0CAD-6112-4F51-A0F3-01D4A31965EF}">
      <dsp:nvSpPr>
        <dsp:cNvPr id="0" name=""/>
        <dsp:cNvSpPr/>
      </dsp:nvSpPr>
      <dsp:spPr>
        <a:xfrm>
          <a:off x="3506520" y="459413"/>
          <a:ext cx="500620" cy="3003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1998</a:t>
          </a:r>
          <a:endParaRPr lang="en-GB" sz="1300" b="1" kern="1200" dirty="0">
            <a:latin typeface="Arial" panose="020B0604020202020204" pitchFamily="34" charset="0"/>
            <a:cs typeface="Arial" panose="020B0604020202020204" pitchFamily="34" charset="0"/>
          </a:endParaRPr>
        </a:p>
      </dsp:txBody>
      <dsp:txXfrm>
        <a:off x="3515318" y="468211"/>
        <a:ext cx="483024" cy="282776"/>
      </dsp:txXfrm>
    </dsp:sp>
    <dsp:sp modelId="{1B94D4FE-F198-488A-9055-91520A897548}">
      <dsp:nvSpPr>
        <dsp:cNvPr id="0" name=""/>
        <dsp:cNvSpPr/>
      </dsp:nvSpPr>
      <dsp:spPr>
        <a:xfrm>
          <a:off x="4057203" y="547523"/>
          <a:ext cx="106131"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4057203" y="572354"/>
        <a:ext cx="74292" cy="74491"/>
      </dsp:txXfrm>
    </dsp:sp>
    <dsp:sp modelId="{8E6618A9-F94C-44B6-8682-1A5B31B191C3}">
      <dsp:nvSpPr>
        <dsp:cNvPr id="0" name=""/>
        <dsp:cNvSpPr/>
      </dsp:nvSpPr>
      <dsp:spPr>
        <a:xfrm>
          <a:off x="4207389" y="459413"/>
          <a:ext cx="500620" cy="3003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2003</a:t>
          </a:r>
          <a:endParaRPr lang="en-GB" sz="1300" b="1" kern="1200" dirty="0">
            <a:latin typeface="Arial" panose="020B0604020202020204" pitchFamily="34" charset="0"/>
            <a:cs typeface="Arial" panose="020B0604020202020204" pitchFamily="34" charset="0"/>
          </a:endParaRPr>
        </a:p>
      </dsp:txBody>
      <dsp:txXfrm>
        <a:off x="4216187" y="468211"/>
        <a:ext cx="483024" cy="282776"/>
      </dsp:txXfrm>
    </dsp:sp>
    <dsp:sp modelId="{AADE6B94-684C-4FE1-AC28-A3793D833629}">
      <dsp:nvSpPr>
        <dsp:cNvPr id="0" name=""/>
        <dsp:cNvSpPr/>
      </dsp:nvSpPr>
      <dsp:spPr>
        <a:xfrm>
          <a:off x="4758072" y="547523"/>
          <a:ext cx="106131"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4758072" y="572354"/>
        <a:ext cx="74292" cy="74491"/>
      </dsp:txXfrm>
    </dsp:sp>
    <dsp:sp modelId="{254E553D-EB08-4893-ADB2-5530177FF71E}">
      <dsp:nvSpPr>
        <dsp:cNvPr id="0" name=""/>
        <dsp:cNvSpPr/>
      </dsp:nvSpPr>
      <dsp:spPr>
        <a:xfrm>
          <a:off x="4908258" y="459413"/>
          <a:ext cx="500620" cy="3003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2004</a:t>
          </a:r>
          <a:endParaRPr lang="en-GB" sz="1300" b="1" kern="1200" dirty="0">
            <a:latin typeface="Arial" panose="020B0604020202020204" pitchFamily="34" charset="0"/>
            <a:cs typeface="Arial" panose="020B0604020202020204" pitchFamily="34" charset="0"/>
          </a:endParaRPr>
        </a:p>
      </dsp:txBody>
      <dsp:txXfrm>
        <a:off x="4917056" y="468211"/>
        <a:ext cx="483024" cy="282776"/>
      </dsp:txXfrm>
    </dsp:sp>
    <dsp:sp modelId="{0194D014-AF7C-408D-B6EF-934C57180C26}">
      <dsp:nvSpPr>
        <dsp:cNvPr id="0" name=""/>
        <dsp:cNvSpPr/>
      </dsp:nvSpPr>
      <dsp:spPr>
        <a:xfrm>
          <a:off x="5458941" y="547523"/>
          <a:ext cx="106131"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5458941" y="572354"/>
        <a:ext cx="74292" cy="74491"/>
      </dsp:txXfrm>
    </dsp:sp>
    <dsp:sp modelId="{6E719F8A-BDEF-455D-9794-709293F01BF5}">
      <dsp:nvSpPr>
        <dsp:cNvPr id="0" name=""/>
        <dsp:cNvSpPr/>
      </dsp:nvSpPr>
      <dsp:spPr>
        <a:xfrm>
          <a:off x="5609127" y="459413"/>
          <a:ext cx="500620" cy="300372"/>
        </a:xfrm>
        <a:prstGeom prst="roundRect">
          <a:avLst>
            <a:gd name="adj" fmla="val 10000"/>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2007</a:t>
          </a:r>
          <a:endParaRPr lang="en-GB" sz="1300" b="1" kern="1200" dirty="0">
            <a:latin typeface="Arial" panose="020B0604020202020204" pitchFamily="34" charset="0"/>
            <a:cs typeface="Arial" panose="020B0604020202020204" pitchFamily="34" charset="0"/>
          </a:endParaRPr>
        </a:p>
      </dsp:txBody>
      <dsp:txXfrm>
        <a:off x="5617925" y="468211"/>
        <a:ext cx="483024" cy="282776"/>
      </dsp:txXfrm>
    </dsp:sp>
    <dsp:sp modelId="{919B07C8-8795-402A-B1BD-4DBEBB233A24}">
      <dsp:nvSpPr>
        <dsp:cNvPr id="0" name=""/>
        <dsp:cNvSpPr/>
      </dsp:nvSpPr>
      <dsp:spPr>
        <a:xfrm>
          <a:off x="6159810" y="547523"/>
          <a:ext cx="106131"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6159810" y="572354"/>
        <a:ext cx="74292" cy="74491"/>
      </dsp:txXfrm>
    </dsp:sp>
    <dsp:sp modelId="{26DC593E-7EAE-4AB5-A742-60FCB426AC2A}">
      <dsp:nvSpPr>
        <dsp:cNvPr id="0" name=""/>
        <dsp:cNvSpPr/>
      </dsp:nvSpPr>
      <dsp:spPr>
        <a:xfrm>
          <a:off x="6309996" y="459413"/>
          <a:ext cx="500620" cy="300372"/>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2008</a:t>
          </a:r>
          <a:endParaRPr lang="en-GB" sz="1300" b="1" kern="1200" dirty="0">
            <a:latin typeface="Arial" panose="020B0604020202020204" pitchFamily="34" charset="0"/>
            <a:cs typeface="Arial" panose="020B0604020202020204" pitchFamily="34" charset="0"/>
          </a:endParaRPr>
        </a:p>
      </dsp:txBody>
      <dsp:txXfrm>
        <a:off x="6318794" y="468211"/>
        <a:ext cx="483024" cy="282776"/>
      </dsp:txXfrm>
    </dsp:sp>
    <dsp:sp modelId="{31151C02-EA2C-447D-9ED3-1F377F26C339}">
      <dsp:nvSpPr>
        <dsp:cNvPr id="0" name=""/>
        <dsp:cNvSpPr/>
      </dsp:nvSpPr>
      <dsp:spPr>
        <a:xfrm>
          <a:off x="6860678" y="547523"/>
          <a:ext cx="106131"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6860678" y="572354"/>
        <a:ext cx="74292" cy="74491"/>
      </dsp:txXfrm>
    </dsp:sp>
    <dsp:sp modelId="{995FCC3D-BEED-4C1F-BBFF-2D1586164E44}">
      <dsp:nvSpPr>
        <dsp:cNvPr id="0" name=""/>
        <dsp:cNvSpPr/>
      </dsp:nvSpPr>
      <dsp:spPr>
        <a:xfrm>
          <a:off x="7010865" y="459413"/>
          <a:ext cx="500620" cy="300372"/>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2009</a:t>
          </a:r>
          <a:endParaRPr lang="en-GB" sz="1300" b="1" kern="1200" dirty="0">
            <a:latin typeface="Arial" panose="020B0604020202020204" pitchFamily="34" charset="0"/>
            <a:cs typeface="Arial" panose="020B0604020202020204" pitchFamily="34" charset="0"/>
          </a:endParaRPr>
        </a:p>
      </dsp:txBody>
      <dsp:txXfrm>
        <a:off x="7019663" y="468211"/>
        <a:ext cx="483024" cy="282776"/>
      </dsp:txXfrm>
    </dsp:sp>
    <dsp:sp modelId="{5CCBFCD0-7B16-4AFF-9CF3-6E1ABE006EAD}">
      <dsp:nvSpPr>
        <dsp:cNvPr id="0" name=""/>
        <dsp:cNvSpPr/>
      </dsp:nvSpPr>
      <dsp:spPr>
        <a:xfrm>
          <a:off x="7561547" y="547523"/>
          <a:ext cx="106131"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7561547" y="572354"/>
        <a:ext cx="74292" cy="74491"/>
      </dsp:txXfrm>
    </dsp:sp>
    <dsp:sp modelId="{EC3B4B8B-C6DB-4E6A-AA48-02B553EBC614}">
      <dsp:nvSpPr>
        <dsp:cNvPr id="0" name=""/>
        <dsp:cNvSpPr/>
      </dsp:nvSpPr>
      <dsp:spPr>
        <a:xfrm>
          <a:off x="7711733" y="459413"/>
          <a:ext cx="500620" cy="30037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latin typeface="Arial" panose="020B0604020202020204" pitchFamily="34" charset="0"/>
              <a:cs typeface="Arial" panose="020B0604020202020204" pitchFamily="34" charset="0"/>
            </a:rPr>
            <a:t>2011</a:t>
          </a:r>
          <a:endParaRPr lang="en-GB" sz="1300" b="1" kern="1200" dirty="0">
            <a:latin typeface="Arial" panose="020B0604020202020204" pitchFamily="34" charset="0"/>
            <a:cs typeface="Arial" panose="020B0604020202020204" pitchFamily="34" charset="0"/>
          </a:endParaRPr>
        </a:p>
      </dsp:txBody>
      <dsp:txXfrm>
        <a:off x="7720531" y="468211"/>
        <a:ext cx="483024" cy="282776"/>
      </dsp:txXfrm>
    </dsp:sp>
    <dsp:sp modelId="{4EF1907C-65AB-4AF8-9B7C-14FCA56D7A6C}">
      <dsp:nvSpPr>
        <dsp:cNvPr id="0" name=""/>
        <dsp:cNvSpPr/>
      </dsp:nvSpPr>
      <dsp:spPr>
        <a:xfrm>
          <a:off x="8262416" y="547523"/>
          <a:ext cx="106131" cy="124153"/>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b="1" kern="1200">
            <a:latin typeface="Arial" panose="020B0604020202020204" pitchFamily="34" charset="0"/>
            <a:cs typeface="Arial" panose="020B0604020202020204" pitchFamily="34" charset="0"/>
          </a:endParaRPr>
        </a:p>
      </dsp:txBody>
      <dsp:txXfrm>
        <a:off x="8262416" y="572354"/>
        <a:ext cx="74292" cy="74491"/>
      </dsp:txXfrm>
    </dsp:sp>
    <dsp:sp modelId="{62AE9E38-08CA-4DCF-B059-CA9B3FC62CFC}">
      <dsp:nvSpPr>
        <dsp:cNvPr id="0" name=""/>
        <dsp:cNvSpPr/>
      </dsp:nvSpPr>
      <dsp:spPr>
        <a:xfrm>
          <a:off x="8412602" y="459413"/>
          <a:ext cx="500620" cy="300372"/>
        </a:xfrm>
        <a:prstGeom prst="roundRect">
          <a:avLst>
            <a:gd name="adj" fmla="val 10000"/>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latin typeface="Arial" panose="020B0604020202020204" pitchFamily="34" charset="0"/>
              <a:cs typeface="Arial" panose="020B0604020202020204" pitchFamily="34" charset="0"/>
            </a:rPr>
            <a:t>2015</a:t>
          </a:r>
          <a:endParaRPr lang="en-GB" sz="1300" b="1" kern="1200" dirty="0">
            <a:solidFill>
              <a:schemeClr val="tx1"/>
            </a:solidFill>
            <a:latin typeface="Arial" panose="020B0604020202020204" pitchFamily="34" charset="0"/>
            <a:cs typeface="Arial" panose="020B0604020202020204" pitchFamily="34" charset="0"/>
          </a:endParaRPr>
        </a:p>
      </dsp:txBody>
      <dsp:txXfrm>
        <a:off x="8421400" y="468211"/>
        <a:ext cx="483024" cy="282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D9913-52B9-4028-B2D8-83A6A584C21D}">
      <dsp:nvSpPr>
        <dsp:cNvPr id="0" name=""/>
        <dsp:cNvSpPr/>
      </dsp:nvSpPr>
      <dsp:spPr>
        <a:xfrm>
          <a:off x="-5258664" y="-805764"/>
          <a:ext cx="6264808" cy="6264808"/>
        </a:xfrm>
        <a:prstGeom prst="blockArc">
          <a:avLst>
            <a:gd name="adj1" fmla="val 18900000"/>
            <a:gd name="adj2" fmla="val 2700000"/>
            <a:gd name="adj3" fmla="val 345"/>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E2F8B-6D6C-4DBD-9B6D-9CF4DA5494B0}">
      <dsp:nvSpPr>
        <dsp:cNvPr id="0" name=""/>
        <dsp:cNvSpPr/>
      </dsp:nvSpPr>
      <dsp:spPr>
        <a:xfrm>
          <a:off x="326427" y="211538"/>
          <a:ext cx="7277171" cy="4228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669"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Tariffs near zero</a:t>
          </a:r>
          <a:endParaRPr lang="en-GB" sz="2200" kern="1200" dirty="0"/>
        </a:p>
      </dsp:txBody>
      <dsp:txXfrm>
        <a:off x="326427" y="211538"/>
        <a:ext cx="7277171" cy="422890"/>
      </dsp:txXfrm>
    </dsp:sp>
    <dsp:sp modelId="{44FE00E2-3112-4D4F-A00F-0AC12A8DD951}">
      <dsp:nvSpPr>
        <dsp:cNvPr id="0" name=""/>
        <dsp:cNvSpPr/>
      </dsp:nvSpPr>
      <dsp:spPr>
        <a:xfrm>
          <a:off x="62121" y="158676"/>
          <a:ext cx="528612" cy="52861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FDD875-C5CE-4201-BF8C-C0B99598BF38}">
      <dsp:nvSpPr>
        <dsp:cNvPr id="0" name=""/>
        <dsp:cNvSpPr/>
      </dsp:nvSpPr>
      <dsp:spPr>
        <a:xfrm>
          <a:off x="709392" y="846245"/>
          <a:ext cx="6894206" cy="4228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669" tIns="55880" rIns="55880" bIns="55880" numCol="1" spcCol="1270" anchor="ctr" anchorCtr="0">
          <a:noAutofit/>
        </a:bodyPr>
        <a:lstStyle/>
        <a:p>
          <a:pPr lvl="0" algn="l" defTabSz="977900">
            <a:lnSpc>
              <a:spcPct val="90000"/>
            </a:lnSpc>
            <a:spcBef>
              <a:spcPct val="0"/>
            </a:spcBef>
            <a:spcAft>
              <a:spcPct val="35000"/>
            </a:spcAft>
          </a:pPr>
          <a:r>
            <a:rPr lang="en-GB" sz="2200" kern="1200" smtClean="0"/>
            <a:t>ASEAN Trade in Goods Agreement </a:t>
          </a:r>
          <a:endParaRPr lang="en-GB" sz="2200" kern="1200" dirty="0" smtClean="0"/>
        </a:p>
      </dsp:txBody>
      <dsp:txXfrm>
        <a:off x="709392" y="846245"/>
        <a:ext cx="6894206" cy="422890"/>
      </dsp:txXfrm>
    </dsp:sp>
    <dsp:sp modelId="{C16D560F-4024-4063-B31F-42F724D389D3}">
      <dsp:nvSpPr>
        <dsp:cNvPr id="0" name=""/>
        <dsp:cNvSpPr/>
      </dsp:nvSpPr>
      <dsp:spPr>
        <a:xfrm>
          <a:off x="445086" y="793384"/>
          <a:ext cx="528612" cy="52861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B86F14-E787-49B0-BA95-EE42B7E03D73}">
      <dsp:nvSpPr>
        <dsp:cNvPr id="0" name=""/>
        <dsp:cNvSpPr/>
      </dsp:nvSpPr>
      <dsp:spPr>
        <a:xfrm>
          <a:off x="919255" y="1480487"/>
          <a:ext cx="6684343" cy="4228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669" tIns="55880" rIns="55880" bIns="55880" numCol="1" spcCol="1270" anchor="ctr" anchorCtr="0">
          <a:noAutofit/>
        </a:bodyPr>
        <a:lstStyle/>
        <a:p>
          <a:pPr lvl="0" algn="l" defTabSz="977900">
            <a:lnSpc>
              <a:spcPct val="90000"/>
            </a:lnSpc>
            <a:spcBef>
              <a:spcPct val="0"/>
            </a:spcBef>
            <a:spcAft>
              <a:spcPct val="35000"/>
            </a:spcAft>
          </a:pPr>
          <a:r>
            <a:rPr lang="en-GB" sz="2200" kern="1200" smtClean="0"/>
            <a:t>ASEAN Framework Agreement on Services</a:t>
          </a:r>
          <a:endParaRPr lang="en-GB" sz="2200" kern="1200" dirty="0" smtClean="0"/>
        </a:p>
      </dsp:txBody>
      <dsp:txXfrm>
        <a:off x="919255" y="1480487"/>
        <a:ext cx="6684343" cy="422890"/>
      </dsp:txXfrm>
    </dsp:sp>
    <dsp:sp modelId="{0A8E5BA1-2BED-49C7-B072-AD424AE84270}">
      <dsp:nvSpPr>
        <dsp:cNvPr id="0" name=""/>
        <dsp:cNvSpPr/>
      </dsp:nvSpPr>
      <dsp:spPr>
        <a:xfrm>
          <a:off x="654949" y="1427626"/>
          <a:ext cx="528612" cy="52861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2DB0ED-4FDB-4438-8DDD-959028FDAC4A}">
      <dsp:nvSpPr>
        <dsp:cNvPr id="0" name=""/>
        <dsp:cNvSpPr/>
      </dsp:nvSpPr>
      <dsp:spPr>
        <a:xfrm>
          <a:off x="986262" y="2115194"/>
          <a:ext cx="6617336" cy="4228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669" tIns="55880" rIns="55880" bIns="55880" numCol="1" spcCol="1270" anchor="ctr" anchorCtr="0">
          <a:noAutofit/>
        </a:bodyPr>
        <a:lstStyle/>
        <a:p>
          <a:pPr lvl="0" algn="l" defTabSz="977900">
            <a:lnSpc>
              <a:spcPct val="90000"/>
            </a:lnSpc>
            <a:spcBef>
              <a:spcPct val="0"/>
            </a:spcBef>
            <a:spcAft>
              <a:spcPct val="35000"/>
            </a:spcAft>
          </a:pPr>
          <a:r>
            <a:rPr lang="en-GB" sz="2200" kern="1200" smtClean="0"/>
            <a:t>ASEAN Comprehensive Investment Agreement</a:t>
          </a:r>
          <a:endParaRPr lang="en-GB" sz="2200" kern="1200" dirty="0" smtClean="0"/>
        </a:p>
      </dsp:txBody>
      <dsp:txXfrm>
        <a:off x="986262" y="2115194"/>
        <a:ext cx="6617336" cy="422890"/>
      </dsp:txXfrm>
    </dsp:sp>
    <dsp:sp modelId="{DD393823-06BD-43E2-9AA7-06025271251A}">
      <dsp:nvSpPr>
        <dsp:cNvPr id="0" name=""/>
        <dsp:cNvSpPr/>
      </dsp:nvSpPr>
      <dsp:spPr>
        <a:xfrm>
          <a:off x="721956" y="2062333"/>
          <a:ext cx="528612" cy="52861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20F0A3-A7DA-4AC4-AF1A-2D6991DA11CE}">
      <dsp:nvSpPr>
        <dsp:cNvPr id="0" name=""/>
        <dsp:cNvSpPr/>
      </dsp:nvSpPr>
      <dsp:spPr>
        <a:xfrm>
          <a:off x="919255" y="2749902"/>
          <a:ext cx="6684343" cy="4228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669" tIns="55880" rIns="55880" bIns="55880" numCol="1" spcCol="1270" anchor="ctr" anchorCtr="0">
          <a:noAutofit/>
        </a:bodyPr>
        <a:lstStyle/>
        <a:p>
          <a:pPr lvl="0" algn="l" defTabSz="977900">
            <a:lnSpc>
              <a:spcPct val="90000"/>
            </a:lnSpc>
            <a:spcBef>
              <a:spcPct val="0"/>
            </a:spcBef>
            <a:spcAft>
              <a:spcPct val="35000"/>
            </a:spcAft>
          </a:pPr>
          <a:r>
            <a:rPr lang="en-GB" sz="2200" kern="1200" smtClean="0"/>
            <a:t>Movement of professionals</a:t>
          </a:r>
          <a:endParaRPr lang="en-GB" sz="2200" kern="1200" dirty="0" smtClean="0"/>
        </a:p>
      </dsp:txBody>
      <dsp:txXfrm>
        <a:off x="919255" y="2749902"/>
        <a:ext cx="6684343" cy="422890"/>
      </dsp:txXfrm>
    </dsp:sp>
    <dsp:sp modelId="{2741249D-433A-49C2-9029-E2ECC4BB78F9}">
      <dsp:nvSpPr>
        <dsp:cNvPr id="0" name=""/>
        <dsp:cNvSpPr/>
      </dsp:nvSpPr>
      <dsp:spPr>
        <a:xfrm>
          <a:off x="654949" y="2697041"/>
          <a:ext cx="528612" cy="52861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F1897D-BD5E-4C8A-8EDE-3273E872C73D}">
      <dsp:nvSpPr>
        <dsp:cNvPr id="0" name=""/>
        <dsp:cNvSpPr/>
      </dsp:nvSpPr>
      <dsp:spPr>
        <a:xfrm>
          <a:off x="709392" y="3384144"/>
          <a:ext cx="6894206" cy="4228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669" tIns="55880" rIns="55880" bIns="55880" numCol="1" spcCol="1270" anchor="ctr" anchorCtr="0">
          <a:noAutofit/>
        </a:bodyPr>
        <a:lstStyle/>
        <a:p>
          <a:pPr lvl="0" algn="l" defTabSz="977900">
            <a:lnSpc>
              <a:spcPct val="90000"/>
            </a:lnSpc>
            <a:spcBef>
              <a:spcPct val="0"/>
            </a:spcBef>
            <a:spcAft>
              <a:spcPct val="35000"/>
            </a:spcAft>
          </a:pPr>
          <a:r>
            <a:rPr lang="en-GB" sz="2200" kern="1200" smtClean="0"/>
            <a:t>Trade facilitation</a:t>
          </a:r>
          <a:endParaRPr lang="en-GB" sz="2200" kern="1200" dirty="0" smtClean="0"/>
        </a:p>
      </dsp:txBody>
      <dsp:txXfrm>
        <a:off x="709392" y="3384144"/>
        <a:ext cx="6894206" cy="422890"/>
      </dsp:txXfrm>
    </dsp:sp>
    <dsp:sp modelId="{3B477C1B-1966-4BCA-BA73-FC21DBA575E9}">
      <dsp:nvSpPr>
        <dsp:cNvPr id="0" name=""/>
        <dsp:cNvSpPr/>
      </dsp:nvSpPr>
      <dsp:spPr>
        <a:xfrm>
          <a:off x="445086" y="3331283"/>
          <a:ext cx="528612" cy="52861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20D2B-4215-42DF-818B-DB3AAB58F1A2}">
      <dsp:nvSpPr>
        <dsp:cNvPr id="0" name=""/>
        <dsp:cNvSpPr/>
      </dsp:nvSpPr>
      <dsp:spPr>
        <a:xfrm>
          <a:off x="326427" y="4018851"/>
          <a:ext cx="7277171" cy="4228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669" tIns="55880" rIns="55880" bIns="55880" numCol="1" spcCol="1270" anchor="ctr" anchorCtr="0">
          <a:noAutofit/>
        </a:bodyPr>
        <a:lstStyle/>
        <a:p>
          <a:pPr lvl="0" algn="l" defTabSz="977900">
            <a:lnSpc>
              <a:spcPct val="90000"/>
            </a:lnSpc>
            <a:spcBef>
              <a:spcPct val="0"/>
            </a:spcBef>
            <a:spcAft>
              <a:spcPct val="35000"/>
            </a:spcAft>
          </a:pPr>
          <a:r>
            <a:rPr lang="en-GB" sz="2200" kern="1200" smtClean="0"/>
            <a:t>ASEAN Exchanges</a:t>
          </a:r>
          <a:endParaRPr lang="en-GB" sz="2200" kern="1200" dirty="0"/>
        </a:p>
      </dsp:txBody>
      <dsp:txXfrm>
        <a:off x="326427" y="4018851"/>
        <a:ext cx="7277171" cy="422890"/>
      </dsp:txXfrm>
    </dsp:sp>
    <dsp:sp modelId="{4AE1729A-7127-4744-BC9C-044D62F83F20}">
      <dsp:nvSpPr>
        <dsp:cNvPr id="0" name=""/>
        <dsp:cNvSpPr/>
      </dsp:nvSpPr>
      <dsp:spPr>
        <a:xfrm>
          <a:off x="62121" y="3965990"/>
          <a:ext cx="528612" cy="528612"/>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2825B-513F-4BF6-807E-AB3087947E1C}">
      <dsp:nvSpPr>
        <dsp:cNvPr id="0" name=""/>
        <dsp:cNvSpPr/>
      </dsp:nvSpPr>
      <dsp:spPr>
        <a:xfrm>
          <a:off x="2076" y="511252"/>
          <a:ext cx="1647080" cy="988248"/>
        </a:xfrm>
        <a:prstGeom prst="rect">
          <a:avLst/>
        </a:prstGeom>
        <a:solidFill>
          <a:srgbClr val="2C59A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Engineering</a:t>
          </a:r>
          <a:endParaRPr lang="en-GB" sz="2100" kern="1200" dirty="0"/>
        </a:p>
      </dsp:txBody>
      <dsp:txXfrm>
        <a:off x="2076" y="511252"/>
        <a:ext cx="1647080" cy="988248"/>
      </dsp:txXfrm>
    </dsp:sp>
    <dsp:sp modelId="{34179526-D13F-4ABC-84CE-2D1552A2174B}">
      <dsp:nvSpPr>
        <dsp:cNvPr id="0" name=""/>
        <dsp:cNvSpPr/>
      </dsp:nvSpPr>
      <dsp:spPr>
        <a:xfrm>
          <a:off x="1813865" y="511252"/>
          <a:ext cx="1647080" cy="988248"/>
        </a:xfrm>
        <a:prstGeom prst="rect">
          <a:avLst/>
        </a:prstGeom>
        <a:solidFill>
          <a:srgbClr val="2C59A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Architecture</a:t>
          </a:r>
          <a:endParaRPr lang="en-US" sz="2100" kern="1200" dirty="0"/>
        </a:p>
      </dsp:txBody>
      <dsp:txXfrm>
        <a:off x="1813865" y="511252"/>
        <a:ext cx="1647080" cy="988248"/>
      </dsp:txXfrm>
    </dsp:sp>
    <dsp:sp modelId="{50FC442E-1B57-43AC-A115-1D36D47E3254}">
      <dsp:nvSpPr>
        <dsp:cNvPr id="0" name=""/>
        <dsp:cNvSpPr/>
      </dsp:nvSpPr>
      <dsp:spPr>
        <a:xfrm>
          <a:off x="3625654" y="511252"/>
          <a:ext cx="1647080" cy="988248"/>
        </a:xfrm>
        <a:prstGeom prst="rect">
          <a:avLst/>
        </a:prstGeom>
        <a:solidFill>
          <a:srgbClr val="2C59A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Accountancy</a:t>
          </a:r>
          <a:endParaRPr lang="en-US" sz="2100" kern="1200" dirty="0"/>
        </a:p>
      </dsp:txBody>
      <dsp:txXfrm>
        <a:off x="3625654" y="511252"/>
        <a:ext cx="1647080" cy="988248"/>
      </dsp:txXfrm>
    </dsp:sp>
    <dsp:sp modelId="{AF676026-6164-40CC-8A87-19DF191E149F}">
      <dsp:nvSpPr>
        <dsp:cNvPr id="0" name=""/>
        <dsp:cNvSpPr/>
      </dsp:nvSpPr>
      <dsp:spPr>
        <a:xfrm>
          <a:off x="5437442" y="511252"/>
          <a:ext cx="1647080" cy="988248"/>
        </a:xfrm>
        <a:prstGeom prst="rect">
          <a:avLst/>
        </a:prstGeom>
        <a:solidFill>
          <a:srgbClr val="2C59A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Surveying</a:t>
          </a:r>
        </a:p>
      </dsp:txBody>
      <dsp:txXfrm>
        <a:off x="5437442" y="511252"/>
        <a:ext cx="1647080" cy="988248"/>
      </dsp:txXfrm>
    </dsp:sp>
    <dsp:sp modelId="{DE3D8599-6F20-4CE1-B7D4-9EFD999D0A37}">
      <dsp:nvSpPr>
        <dsp:cNvPr id="0" name=""/>
        <dsp:cNvSpPr/>
      </dsp:nvSpPr>
      <dsp:spPr>
        <a:xfrm>
          <a:off x="2076" y="1664209"/>
          <a:ext cx="1647080" cy="988248"/>
        </a:xfrm>
        <a:prstGeom prst="rect">
          <a:avLst/>
        </a:prstGeom>
        <a:solidFill>
          <a:srgbClr val="2C59A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Nursing</a:t>
          </a:r>
          <a:endParaRPr lang="en-US" sz="2100" kern="1200" dirty="0"/>
        </a:p>
      </dsp:txBody>
      <dsp:txXfrm>
        <a:off x="2076" y="1664209"/>
        <a:ext cx="1647080" cy="988248"/>
      </dsp:txXfrm>
    </dsp:sp>
    <dsp:sp modelId="{3BBC9EC1-5238-4639-AFD9-6DF82D0E406E}">
      <dsp:nvSpPr>
        <dsp:cNvPr id="0" name=""/>
        <dsp:cNvSpPr/>
      </dsp:nvSpPr>
      <dsp:spPr>
        <a:xfrm>
          <a:off x="1813865" y="1664209"/>
          <a:ext cx="1647080" cy="988248"/>
        </a:xfrm>
        <a:prstGeom prst="rect">
          <a:avLst/>
        </a:prstGeom>
        <a:solidFill>
          <a:srgbClr val="2C59A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Medical practitioners</a:t>
          </a:r>
          <a:endParaRPr lang="en-US" sz="2100" kern="1200" dirty="0"/>
        </a:p>
      </dsp:txBody>
      <dsp:txXfrm>
        <a:off x="1813865" y="1664209"/>
        <a:ext cx="1647080" cy="988248"/>
      </dsp:txXfrm>
    </dsp:sp>
    <dsp:sp modelId="{2D89ADD4-75E0-49C0-B5A5-3417917EFF00}">
      <dsp:nvSpPr>
        <dsp:cNvPr id="0" name=""/>
        <dsp:cNvSpPr/>
      </dsp:nvSpPr>
      <dsp:spPr>
        <a:xfrm>
          <a:off x="3625654" y="1664209"/>
          <a:ext cx="1647080" cy="988248"/>
        </a:xfrm>
        <a:prstGeom prst="rect">
          <a:avLst/>
        </a:prstGeom>
        <a:solidFill>
          <a:srgbClr val="2C59A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Dental practitioners</a:t>
          </a:r>
          <a:endParaRPr lang="en-US" sz="2100" kern="1200" dirty="0"/>
        </a:p>
      </dsp:txBody>
      <dsp:txXfrm>
        <a:off x="3625654" y="1664209"/>
        <a:ext cx="1647080" cy="988248"/>
      </dsp:txXfrm>
    </dsp:sp>
    <dsp:sp modelId="{35F4BA2E-46AA-40FB-A139-8AE0D939981F}">
      <dsp:nvSpPr>
        <dsp:cNvPr id="0" name=""/>
        <dsp:cNvSpPr/>
      </dsp:nvSpPr>
      <dsp:spPr>
        <a:xfrm>
          <a:off x="5437442" y="1664209"/>
          <a:ext cx="1647080" cy="988248"/>
        </a:xfrm>
        <a:prstGeom prst="rect">
          <a:avLst/>
        </a:prstGeom>
        <a:solidFill>
          <a:srgbClr val="2C59A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t>Tourism Professionals</a:t>
          </a:r>
          <a:endParaRPr lang="en-US" sz="2100" kern="1200" dirty="0"/>
        </a:p>
      </dsp:txBody>
      <dsp:txXfrm>
        <a:off x="5437442" y="1664209"/>
        <a:ext cx="1647080" cy="9882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5CE74-6493-4DCD-A22C-6F7B03E7AE53}">
      <dsp:nvSpPr>
        <dsp:cNvPr id="0" name=""/>
        <dsp:cNvSpPr/>
      </dsp:nvSpPr>
      <dsp:spPr>
        <a:xfrm>
          <a:off x="901362" y="2096"/>
          <a:ext cx="1889335" cy="1133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smtClean="0"/>
            <a:t>Competition policy and law</a:t>
          </a:r>
          <a:endParaRPr lang="en-GB" sz="1700" kern="1200"/>
        </a:p>
      </dsp:txBody>
      <dsp:txXfrm>
        <a:off x="901362" y="2096"/>
        <a:ext cx="1889335" cy="1133601"/>
      </dsp:txXfrm>
    </dsp:sp>
    <dsp:sp modelId="{47010618-7FA2-42F8-9C2F-AD2FD0E50161}">
      <dsp:nvSpPr>
        <dsp:cNvPr id="0" name=""/>
        <dsp:cNvSpPr/>
      </dsp:nvSpPr>
      <dsp:spPr>
        <a:xfrm>
          <a:off x="2979632" y="2096"/>
          <a:ext cx="1889335" cy="1133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smtClean="0"/>
            <a:t>Consumer protection laws </a:t>
          </a:r>
          <a:endParaRPr lang="en-US" altLang="en-US" sz="1700" kern="1200" dirty="0"/>
        </a:p>
      </dsp:txBody>
      <dsp:txXfrm>
        <a:off x="2979632" y="2096"/>
        <a:ext cx="1889335" cy="1133601"/>
      </dsp:txXfrm>
    </dsp:sp>
    <dsp:sp modelId="{BB539D7E-BA0B-4EA0-B0F3-BBDBFD69A393}">
      <dsp:nvSpPr>
        <dsp:cNvPr id="0" name=""/>
        <dsp:cNvSpPr/>
      </dsp:nvSpPr>
      <dsp:spPr>
        <a:xfrm>
          <a:off x="5057901" y="2096"/>
          <a:ext cx="1889335" cy="1133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smtClean="0"/>
            <a:t>International IP protocols</a:t>
          </a:r>
          <a:endParaRPr lang="en-US" altLang="en-US" sz="1700" kern="1200" dirty="0"/>
        </a:p>
      </dsp:txBody>
      <dsp:txXfrm>
        <a:off x="5057901" y="2096"/>
        <a:ext cx="1889335" cy="1133601"/>
      </dsp:txXfrm>
    </dsp:sp>
    <dsp:sp modelId="{D1318BB4-3B37-4157-A011-443BC61A0B81}">
      <dsp:nvSpPr>
        <dsp:cNvPr id="0" name=""/>
        <dsp:cNvSpPr/>
      </dsp:nvSpPr>
      <dsp:spPr>
        <a:xfrm>
          <a:off x="901362" y="1324631"/>
          <a:ext cx="1889335" cy="1133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smtClean="0"/>
            <a:t>ASEAN Highway Network </a:t>
          </a:r>
          <a:endParaRPr lang="en-US" altLang="en-US" sz="1700" kern="1200" dirty="0" smtClean="0"/>
        </a:p>
      </dsp:txBody>
      <dsp:txXfrm>
        <a:off x="901362" y="1324631"/>
        <a:ext cx="1889335" cy="1133601"/>
      </dsp:txXfrm>
    </dsp:sp>
    <dsp:sp modelId="{8509099C-A14F-4C7B-8512-2AA75AB1EF9F}">
      <dsp:nvSpPr>
        <dsp:cNvPr id="0" name=""/>
        <dsp:cNvSpPr/>
      </dsp:nvSpPr>
      <dsp:spPr>
        <a:xfrm>
          <a:off x="2979632" y="1324631"/>
          <a:ext cx="1889335" cy="1133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smtClean="0"/>
            <a:t>ASEAN Single Shipping Market</a:t>
          </a:r>
          <a:endParaRPr lang="en-US" altLang="en-US" sz="1700" kern="1200" dirty="0"/>
        </a:p>
      </dsp:txBody>
      <dsp:txXfrm>
        <a:off x="2979632" y="1324631"/>
        <a:ext cx="1889335" cy="1133601"/>
      </dsp:txXfrm>
    </dsp:sp>
    <dsp:sp modelId="{23B9FC4E-EB3C-4405-98B7-8CF34BF65871}">
      <dsp:nvSpPr>
        <dsp:cNvPr id="0" name=""/>
        <dsp:cNvSpPr/>
      </dsp:nvSpPr>
      <dsp:spPr>
        <a:xfrm>
          <a:off x="5057901" y="1324631"/>
          <a:ext cx="1889335" cy="1133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smtClean="0"/>
            <a:t>ASEAN Power Grid </a:t>
          </a:r>
          <a:endParaRPr lang="en-US" altLang="en-US" sz="1700" kern="1200" dirty="0" smtClean="0"/>
        </a:p>
      </dsp:txBody>
      <dsp:txXfrm>
        <a:off x="5057901" y="1324631"/>
        <a:ext cx="1889335" cy="1133601"/>
      </dsp:txXfrm>
    </dsp:sp>
    <dsp:sp modelId="{B9957405-9E88-4508-B11E-B22BF3014BA6}">
      <dsp:nvSpPr>
        <dsp:cNvPr id="0" name=""/>
        <dsp:cNvSpPr/>
      </dsp:nvSpPr>
      <dsp:spPr>
        <a:xfrm>
          <a:off x="901362" y="2647166"/>
          <a:ext cx="1889335" cy="1133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smtClean="0"/>
            <a:t>Trans-ASEAN Gas Pipeline</a:t>
          </a:r>
          <a:endParaRPr lang="en-US" altLang="en-US" sz="1700" kern="1200" dirty="0"/>
        </a:p>
      </dsp:txBody>
      <dsp:txXfrm>
        <a:off x="901362" y="2647166"/>
        <a:ext cx="1889335" cy="1133601"/>
      </dsp:txXfrm>
    </dsp:sp>
    <dsp:sp modelId="{C3422824-25E2-4CB4-AE56-8883CA832549}">
      <dsp:nvSpPr>
        <dsp:cNvPr id="0" name=""/>
        <dsp:cNvSpPr/>
      </dsp:nvSpPr>
      <dsp:spPr>
        <a:xfrm>
          <a:off x="2979632" y="2647166"/>
          <a:ext cx="1889335" cy="1133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smtClean="0"/>
            <a:t>Principles for PPP Frameworks</a:t>
          </a:r>
          <a:endParaRPr lang="en-US" altLang="en-US" sz="1700" kern="1200" dirty="0"/>
        </a:p>
      </dsp:txBody>
      <dsp:txXfrm>
        <a:off x="2979632" y="2647166"/>
        <a:ext cx="1889335" cy="1133601"/>
      </dsp:txXfrm>
    </dsp:sp>
    <dsp:sp modelId="{B7A452BE-2C19-4AC7-BF1C-E1B71DBB6D7C}">
      <dsp:nvSpPr>
        <dsp:cNvPr id="0" name=""/>
        <dsp:cNvSpPr/>
      </dsp:nvSpPr>
      <dsp:spPr>
        <a:xfrm>
          <a:off x="5057901" y="2647166"/>
          <a:ext cx="1889335" cy="1133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smtClean="0"/>
            <a:t>ASEAN Open Skies Policy</a:t>
          </a:r>
          <a:endParaRPr lang="en-US" altLang="en-US" sz="1700" kern="1200" dirty="0"/>
        </a:p>
      </dsp:txBody>
      <dsp:txXfrm>
        <a:off x="5057901" y="2647166"/>
        <a:ext cx="1889335" cy="1133601"/>
      </dsp:txXfrm>
    </dsp:sp>
    <dsp:sp modelId="{42748087-BBEF-458A-B869-C5EBCB4DFB15}">
      <dsp:nvSpPr>
        <dsp:cNvPr id="0" name=""/>
        <dsp:cNvSpPr/>
      </dsp:nvSpPr>
      <dsp:spPr>
        <a:xfrm>
          <a:off x="2979632" y="3969701"/>
          <a:ext cx="1889335" cy="1133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en-US" sz="1700" kern="1200" smtClean="0"/>
            <a:t>Telecommunication infrastructure </a:t>
          </a:r>
          <a:endParaRPr lang="en-US" altLang="en-US" sz="1700" kern="1200" dirty="0"/>
        </a:p>
      </dsp:txBody>
      <dsp:txXfrm>
        <a:off x="2979632" y="3969701"/>
        <a:ext cx="1889335" cy="11336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FD35B-B1A8-488E-BC24-1A658C4B2C21}">
      <dsp:nvSpPr>
        <dsp:cNvPr id="0" name=""/>
        <dsp:cNvSpPr/>
      </dsp:nvSpPr>
      <dsp:spPr>
        <a:xfrm>
          <a:off x="-4824232" y="-739358"/>
          <a:ext cx="5745916" cy="5745916"/>
        </a:xfrm>
        <a:prstGeom prst="blockArc">
          <a:avLst>
            <a:gd name="adj1" fmla="val 18900000"/>
            <a:gd name="adj2" fmla="val 2700000"/>
            <a:gd name="adj3" fmla="val 37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FFCF1-8CC4-4920-A8E8-A67EED198BA0}">
      <dsp:nvSpPr>
        <dsp:cNvPr id="0" name=""/>
        <dsp:cNvSpPr/>
      </dsp:nvSpPr>
      <dsp:spPr>
        <a:xfrm>
          <a:off x="482685" y="328062"/>
          <a:ext cx="6669344" cy="656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070" tIns="50800" rIns="50800" bIns="50800" numCol="1" spcCol="1270" anchor="ctr" anchorCtr="0">
          <a:noAutofit/>
        </a:bodyPr>
        <a:lstStyle/>
        <a:p>
          <a:pPr lvl="0" algn="l" defTabSz="889000">
            <a:lnSpc>
              <a:spcPct val="90000"/>
            </a:lnSpc>
            <a:spcBef>
              <a:spcPct val="0"/>
            </a:spcBef>
            <a:spcAft>
              <a:spcPct val="35000"/>
            </a:spcAft>
          </a:pPr>
          <a:r>
            <a:rPr lang="en-US" altLang="en-US" sz="2000" b="1" kern="1200" dirty="0" smtClean="0">
              <a:solidFill>
                <a:schemeClr val="bg1"/>
              </a:solidFill>
              <a:latin typeface="Arial" panose="020B0604020202020204" pitchFamily="34" charset="0"/>
              <a:cs typeface="Arial" panose="020B0604020202020204" pitchFamily="34" charset="0"/>
            </a:rPr>
            <a:t>Strengthening Regulatory Environment</a:t>
          </a:r>
          <a:endParaRPr lang="en-GB" sz="2000" kern="1200" dirty="0">
            <a:solidFill>
              <a:schemeClr val="bg1"/>
            </a:solidFill>
            <a:latin typeface="Arial" panose="020B0604020202020204" pitchFamily="34" charset="0"/>
            <a:cs typeface="Arial" panose="020B0604020202020204" pitchFamily="34" charset="0"/>
          </a:endParaRPr>
        </a:p>
      </dsp:txBody>
      <dsp:txXfrm>
        <a:off x="482685" y="328062"/>
        <a:ext cx="6669344" cy="656466"/>
      </dsp:txXfrm>
    </dsp:sp>
    <dsp:sp modelId="{D38B7148-5020-42CF-A57D-F5E5FCBDF22B}">
      <dsp:nvSpPr>
        <dsp:cNvPr id="0" name=""/>
        <dsp:cNvSpPr/>
      </dsp:nvSpPr>
      <dsp:spPr>
        <a:xfrm>
          <a:off x="72393" y="246004"/>
          <a:ext cx="820582" cy="8205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ADB56E-D5A7-4915-A602-09CCF8F00393}">
      <dsp:nvSpPr>
        <dsp:cNvPr id="0" name=""/>
        <dsp:cNvSpPr/>
      </dsp:nvSpPr>
      <dsp:spPr>
        <a:xfrm>
          <a:off x="859052" y="1312932"/>
          <a:ext cx="6292977" cy="656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070" tIns="50800" rIns="50800" bIns="50800" numCol="1" spcCol="1270" anchor="ctr" anchorCtr="0">
          <a:noAutofit/>
        </a:bodyPr>
        <a:lstStyle/>
        <a:p>
          <a:pPr lvl="0" algn="l" defTabSz="889000">
            <a:lnSpc>
              <a:spcPct val="90000"/>
            </a:lnSpc>
            <a:spcBef>
              <a:spcPct val="0"/>
            </a:spcBef>
            <a:spcAft>
              <a:spcPct val="35000"/>
            </a:spcAft>
          </a:pPr>
          <a:r>
            <a:rPr lang="en-US" altLang="en-US" sz="2000" b="1" kern="1200" dirty="0" smtClean="0">
              <a:solidFill>
                <a:schemeClr val="bg1"/>
              </a:solidFill>
              <a:latin typeface="Arial" panose="020B0604020202020204" pitchFamily="34" charset="0"/>
              <a:cs typeface="Arial" panose="020B0604020202020204" pitchFamily="34" charset="0"/>
            </a:rPr>
            <a:t>Institutional-Building and Enforcement of CPL</a:t>
          </a:r>
          <a:endParaRPr lang="en-GB" sz="2000" kern="1200" dirty="0">
            <a:solidFill>
              <a:schemeClr val="bg1"/>
            </a:solidFill>
            <a:latin typeface="Arial" panose="020B0604020202020204" pitchFamily="34" charset="0"/>
            <a:cs typeface="Arial" panose="020B0604020202020204" pitchFamily="34" charset="0"/>
          </a:endParaRPr>
        </a:p>
      </dsp:txBody>
      <dsp:txXfrm>
        <a:off x="859052" y="1312932"/>
        <a:ext cx="6292977" cy="656466"/>
      </dsp:txXfrm>
    </dsp:sp>
    <dsp:sp modelId="{7E1EC78F-A96A-49D6-9F0E-290B3057CE71}">
      <dsp:nvSpPr>
        <dsp:cNvPr id="0" name=""/>
        <dsp:cNvSpPr/>
      </dsp:nvSpPr>
      <dsp:spPr>
        <a:xfrm>
          <a:off x="448760" y="1230873"/>
          <a:ext cx="820582" cy="8205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BB129-9ADA-42AE-A796-39488E2B41D9}">
      <dsp:nvSpPr>
        <dsp:cNvPr id="0" name=""/>
        <dsp:cNvSpPr/>
      </dsp:nvSpPr>
      <dsp:spPr>
        <a:xfrm>
          <a:off x="859052" y="2297801"/>
          <a:ext cx="6292977" cy="656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070" tIns="50800" rIns="50800" bIns="50800" numCol="1" spcCol="1270" anchor="ctr" anchorCtr="0">
          <a:noAutofit/>
        </a:bodyPr>
        <a:lstStyle/>
        <a:p>
          <a:pPr lvl="0" algn="l" defTabSz="889000">
            <a:lnSpc>
              <a:spcPct val="90000"/>
            </a:lnSpc>
            <a:spcBef>
              <a:spcPct val="0"/>
            </a:spcBef>
            <a:spcAft>
              <a:spcPct val="35000"/>
            </a:spcAft>
          </a:pPr>
          <a:r>
            <a:rPr lang="en-US" altLang="en-US" sz="2000" b="1" kern="1200" dirty="0" smtClean="0">
              <a:solidFill>
                <a:schemeClr val="bg1"/>
              </a:solidFill>
              <a:latin typeface="Arial" panose="020B0604020202020204" pitchFamily="34" charset="0"/>
              <a:cs typeface="Arial" panose="020B0604020202020204" pitchFamily="34" charset="0"/>
            </a:rPr>
            <a:t>Regional Competition Advocacy</a:t>
          </a:r>
          <a:endParaRPr lang="en-GB" sz="2000" kern="1200" dirty="0">
            <a:solidFill>
              <a:schemeClr val="bg1"/>
            </a:solidFill>
            <a:latin typeface="Arial" panose="020B0604020202020204" pitchFamily="34" charset="0"/>
            <a:cs typeface="Arial" panose="020B0604020202020204" pitchFamily="34" charset="0"/>
          </a:endParaRPr>
        </a:p>
      </dsp:txBody>
      <dsp:txXfrm>
        <a:off x="859052" y="2297801"/>
        <a:ext cx="6292977" cy="656466"/>
      </dsp:txXfrm>
    </dsp:sp>
    <dsp:sp modelId="{5A247794-8CB0-4BEA-AF81-1E0BDFB937CC}">
      <dsp:nvSpPr>
        <dsp:cNvPr id="0" name=""/>
        <dsp:cNvSpPr/>
      </dsp:nvSpPr>
      <dsp:spPr>
        <a:xfrm>
          <a:off x="448760" y="2215743"/>
          <a:ext cx="820582" cy="8205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ABD5D1-6FDC-4345-9280-4E78CB339D5C}">
      <dsp:nvSpPr>
        <dsp:cNvPr id="0" name=""/>
        <dsp:cNvSpPr/>
      </dsp:nvSpPr>
      <dsp:spPr>
        <a:xfrm>
          <a:off x="482685" y="3282671"/>
          <a:ext cx="6669344" cy="656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070" tIns="50800" rIns="50800" bIns="50800" numCol="1" spcCol="1270" anchor="ctr" anchorCtr="0">
          <a:noAutofit/>
        </a:bodyPr>
        <a:lstStyle/>
        <a:p>
          <a:pPr lvl="0" algn="l" defTabSz="889000">
            <a:lnSpc>
              <a:spcPct val="90000"/>
            </a:lnSpc>
            <a:spcBef>
              <a:spcPct val="0"/>
            </a:spcBef>
            <a:spcAft>
              <a:spcPct val="35000"/>
            </a:spcAft>
          </a:pPr>
          <a:r>
            <a:rPr lang="en-US" altLang="en-US" sz="2000" b="1" kern="1200" dirty="0" smtClean="0">
              <a:solidFill>
                <a:schemeClr val="bg1"/>
              </a:solidFill>
              <a:latin typeface="Arial" panose="020B0604020202020204" pitchFamily="34" charset="0"/>
              <a:cs typeface="Arial" panose="020B0604020202020204" pitchFamily="34" charset="0"/>
            </a:rPr>
            <a:t>Cross-Cutting Regional Initiatives</a:t>
          </a:r>
          <a:endParaRPr lang="en-GB" sz="2000" kern="1200" dirty="0">
            <a:solidFill>
              <a:schemeClr val="bg1"/>
            </a:solidFill>
            <a:latin typeface="Arial" panose="020B0604020202020204" pitchFamily="34" charset="0"/>
            <a:cs typeface="Arial" panose="020B0604020202020204" pitchFamily="34" charset="0"/>
          </a:endParaRPr>
        </a:p>
      </dsp:txBody>
      <dsp:txXfrm>
        <a:off x="482685" y="3282671"/>
        <a:ext cx="6669344" cy="656466"/>
      </dsp:txXfrm>
    </dsp:sp>
    <dsp:sp modelId="{0A491424-C49F-43D1-88C0-D5C308F649FF}">
      <dsp:nvSpPr>
        <dsp:cNvPr id="0" name=""/>
        <dsp:cNvSpPr/>
      </dsp:nvSpPr>
      <dsp:spPr>
        <a:xfrm>
          <a:off x="72393" y="3200613"/>
          <a:ext cx="820582" cy="82058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1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default#1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1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default#1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6D304-DFC4-4E23-82E8-AD85C179C5DD}" type="datetimeFigureOut">
              <a:rPr lang="en-GB" smtClean="0"/>
              <a:pPr/>
              <a:t>23/01/2017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D6FBA-5DAD-40DB-97F4-5ACE4EF4620A}" type="slidenum">
              <a:rPr lang="en-GB" smtClean="0"/>
              <a:pPr/>
              <a:t>‹#›</a:t>
            </a:fld>
            <a:endParaRPr lang="en-GB"/>
          </a:p>
        </p:txBody>
      </p:sp>
    </p:spTree>
    <p:extLst>
      <p:ext uri="{BB962C8B-B14F-4D97-AF65-F5344CB8AC3E}">
        <p14:creationId xmlns:p14="http://schemas.microsoft.com/office/powerpoint/2010/main" xmlns="" val="113909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1</a:t>
            </a:fld>
            <a:endParaRPr lang="en-GB"/>
          </a:p>
        </p:txBody>
      </p:sp>
    </p:spTree>
    <p:extLst>
      <p:ext uri="{BB962C8B-B14F-4D97-AF65-F5344CB8AC3E}">
        <p14:creationId xmlns:p14="http://schemas.microsoft.com/office/powerpoint/2010/main" xmlns="" val="167137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800" dirty="0" smtClean="0">
              <a:solidFill>
                <a:srgbClr val="10253F"/>
              </a:solidFill>
              <a:ea typeface="Arial" pitchFamily="34" charset="0"/>
            </a:endParaRPr>
          </a:p>
        </p:txBody>
      </p:sp>
      <p:sp>
        <p:nvSpPr>
          <p:cNvPr id="4" name="Slide Number Placeholder 3"/>
          <p:cNvSpPr>
            <a:spLocks noGrp="1"/>
          </p:cNvSpPr>
          <p:nvPr>
            <p:ph type="sldNum" sz="quarter" idx="10"/>
          </p:nvPr>
        </p:nvSpPr>
        <p:spPr/>
        <p:txBody>
          <a:bodyPr/>
          <a:lstStyle/>
          <a:p>
            <a:fld id="{4F0D6FBA-5DAD-40DB-97F4-5ACE4EF4620A}" type="slidenum">
              <a:rPr lang="en-GB" smtClean="0"/>
              <a:pPr/>
              <a:t>16</a:t>
            </a:fld>
            <a:endParaRPr lang="en-GB"/>
          </a:p>
        </p:txBody>
      </p:sp>
    </p:spTree>
    <p:extLst>
      <p:ext uri="{BB962C8B-B14F-4D97-AF65-F5344CB8AC3E}">
        <p14:creationId xmlns:p14="http://schemas.microsoft.com/office/powerpoint/2010/main" xmlns="" val="412321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GB" sz="1200" dirty="0" smtClean="0"/>
              <a:t>Ensure that the peoples and Member States of ASEAN live in peace with one another and with the world at large</a:t>
            </a:r>
          </a:p>
          <a:p>
            <a:pPr marL="457200" indent="-457200">
              <a:buFont typeface="+mj-lt"/>
              <a:buAutoNum type="arabicPeriod"/>
            </a:pPr>
            <a:r>
              <a:rPr lang="en-GB" sz="1200" dirty="0" smtClean="0"/>
              <a:t>Strengthen the mutually beneficial relations between ASEAN and its Dialogue Partners and friends</a:t>
            </a:r>
          </a:p>
          <a:p>
            <a:pPr marL="457200" indent="-457200">
              <a:buFont typeface="+mj-lt"/>
              <a:buAutoNum type="arabicPeriod"/>
            </a:pPr>
            <a:r>
              <a:rPr lang="en-GB" sz="1200" dirty="0" smtClean="0"/>
              <a:t>Maintains the centrality and proactive role of ASEAN in a regional architecture that is open, transparent and inclusive, while remaining actively engaged, forward-looking and non-discriminatory</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17</a:t>
            </a:fld>
            <a:endParaRPr lang="en-GB"/>
          </a:p>
        </p:txBody>
      </p:sp>
    </p:spTree>
    <p:extLst>
      <p:ext uri="{BB962C8B-B14F-4D97-AF65-F5344CB8AC3E}">
        <p14:creationId xmlns:p14="http://schemas.microsoft.com/office/powerpoint/2010/main" xmlns="" val="14945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90000"/>
              </a:lnSpc>
              <a:spcBef>
                <a:spcPts val="1200"/>
              </a:spcBef>
              <a:spcAft>
                <a:spcPts val="1200"/>
              </a:spcAft>
              <a:buClrTx/>
              <a:buSzTx/>
              <a:buFontTx/>
              <a:buNone/>
              <a:tabLst/>
              <a:defRPr/>
            </a:pPr>
            <a:r>
              <a:rPr lang="en-GB" altLang="en-US" sz="1200" dirty="0" smtClean="0">
                <a:solidFill>
                  <a:srgbClr val="10253F"/>
                </a:solidFill>
              </a:rPr>
              <a:t>ASEAN Regional Forum (ARF)</a:t>
            </a:r>
          </a:p>
          <a:p>
            <a:pPr marL="0" marR="0" indent="0" algn="l" defTabSz="914400" rtl="0" eaLnBrk="1" fontAlgn="auto" latinLnBrk="0" hangingPunct="1">
              <a:lnSpc>
                <a:spcPct val="90000"/>
              </a:lnSpc>
              <a:spcBef>
                <a:spcPts val="1200"/>
              </a:spcBef>
              <a:spcAft>
                <a:spcPts val="1200"/>
              </a:spcAft>
              <a:buClrTx/>
              <a:buSzTx/>
              <a:buFontTx/>
              <a:buNone/>
              <a:tabLst/>
              <a:defRPr/>
            </a:pPr>
            <a:r>
              <a:rPr lang="en-GB" altLang="en-US" sz="1200" dirty="0" smtClean="0">
                <a:solidFill>
                  <a:srgbClr val="10253F"/>
                </a:solidFill>
              </a:rPr>
              <a:t>ASEAN Defence Ministers</a:t>
            </a:r>
            <a:r>
              <a:rPr lang="en-GB" altLang="ja-JP" sz="1200" dirty="0" smtClean="0">
                <a:solidFill>
                  <a:srgbClr val="10253F"/>
                </a:solidFill>
              </a:rPr>
              <a:t>’ Meeting (ADMM)</a:t>
            </a:r>
          </a:p>
          <a:p>
            <a:pPr marL="0" marR="0" indent="0" algn="l" defTabSz="914400" rtl="0" eaLnBrk="1" fontAlgn="auto" latinLnBrk="0" hangingPunct="1">
              <a:lnSpc>
                <a:spcPct val="90000"/>
              </a:lnSpc>
              <a:spcBef>
                <a:spcPts val="1200"/>
              </a:spcBef>
              <a:spcAft>
                <a:spcPts val="1200"/>
              </a:spcAft>
              <a:buClrTx/>
              <a:buSzTx/>
              <a:buFontTx/>
              <a:buNone/>
              <a:tabLst/>
              <a:defRPr/>
            </a:pPr>
            <a:r>
              <a:rPr lang="en-GB" altLang="en-US" sz="1200" dirty="0" smtClean="0">
                <a:solidFill>
                  <a:srgbClr val="10253F"/>
                </a:solidFill>
              </a:rPr>
              <a:t>Commission on the Southeast Asia Nuclear Weapon-Free Zone (SEANWFZ Commission)</a:t>
            </a:r>
          </a:p>
          <a:p>
            <a:pPr>
              <a:lnSpc>
                <a:spcPct val="90000"/>
              </a:lnSpc>
              <a:spcBef>
                <a:spcPts val="1200"/>
              </a:spcBef>
              <a:spcAft>
                <a:spcPts val="1200"/>
              </a:spcAft>
            </a:pPr>
            <a:r>
              <a:rPr lang="en-GB" altLang="en-US" sz="1200" dirty="0" smtClean="0">
                <a:solidFill>
                  <a:srgbClr val="10253F"/>
                </a:solidFill>
              </a:rPr>
              <a:t>ASEAN Foreign Ministers (AMM)</a:t>
            </a:r>
          </a:p>
          <a:p>
            <a:pPr>
              <a:lnSpc>
                <a:spcPct val="90000"/>
              </a:lnSpc>
              <a:spcAft>
                <a:spcPts val="1200"/>
              </a:spcAft>
            </a:pPr>
            <a:r>
              <a:rPr lang="en-GB" altLang="en-US" sz="1200" dirty="0" smtClean="0">
                <a:solidFill>
                  <a:srgbClr val="10253F"/>
                </a:solidFill>
              </a:rPr>
              <a:t>ASEAN Ministerial Meeting on Transnational Crime (AMMTC)</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solidFill>
                  <a:srgbClr val="10253F"/>
                </a:solidFill>
              </a:rPr>
              <a:t>ASEAN Law Ministers’ Meeting (ALAWMM)</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18</a:t>
            </a:fld>
            <a:endParaRPr lang="en-GB"/>
          </a:p>
        </p:txBody>
      </p:sp>
    </p:spTree>
    <p:extLst>
      <p:ext uri="{BB962C8B-B14F-4D97-AF65-F5344CB8AC3E}">
        <p14:creationId xmlns:p14="http://schemas.microsoft.com/office/powerpoint/2010/main" xmlns="" val="247383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International recognition of the </a:t>
            </a:r>
            <a:r>
              <a:rPr lang="en-GB" b="1" dirty="0" smtClean="0"/>
              <a:t>Treaty of Amity and Cooperation</a:t>
            </a:r>
            <a:r>
              <a:rPr lang="en-GB" dirty="0" smtClean="0"/>
              <a:t> as a key code of conduct for inter-state relations in the region has grown remarkably. The TAC now has 32 High Contracting Parties</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19</a:t>
            </a:fld>
            <a:endParaRPr lang="en-GB"/>
          </a:p>
        </p:txBody>
      </p:sp>
    </p:spTree>
    <p:extLst>
      <p:ext uri="{BB962C8B-B14F-4D97-AF65-F5344CB8AC3E}">
        <p14:creationId xmlns:p14="http://schemas.microsoft.com/office/powerpoint/2010/main" xmlns="" val="3000952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GB" sz="1200" dirty="0" smtClean="0"/>
              <a:t>Formulating </a:t>
            </a:r>
            <a:r>
              <a:rPr lang="en-GB" sz="1200" b="1" dirty="0" smtClean="0"/>
              <a:t>ASEAN Community’s Vision 2025 </a:t>
            </a:r>
            <a:r>
              <a:rPr lang="en-GB" sz="1200" dirty="0" smtClean="0"/>
              <a:t>and the attendant document of the 3 Community pillars for 2016-2025. It will be submitted to the 27</a:t>
            </a:r>
            <a:r>
              <a:rPr lang="en-GB" sz="1200" baseline="30000" dirty="0" smtClean="0"/>
              <a:t>th</a:t>
            </a:r>
            <a:r>
              <a:rPr lang="en-GB" sz="1200" dirty="0" smtClean="0"/>
              <a:t> ASEAN Summit in 2015 for adoption.</a:t>
            </a:r>
          </a:p>
          <a:p>
            <a:pPr marL="457200" indent="-457200">
              <a:buFont typeface="+mj-lt"/>
              <a:buAutoNum type="arabicPeriod"/>
            </a:pPr>
            <a:r>
              <a:rPr lang="en-GB" sz="1200" dirty="0" smtClean="0"/>
              <a:t>Study on </a:t>
            </a:r>
            <a:r>
              <a:rPr lang="en-GB" sz="1200" b="1" dirty="0" smtClean="0"/>
              <a:t>Timor-Leste’s Application for ASEAN Membership</a:t>
            </a:r>
            <a:r>
              <a:rPr lang="en-GB" sz="1200" dirty="0" smtClean="0"/>
              <a:t> and its implications on ASEAN Political-Security Community Building.</a:t>
            </a:r>
          </a:p>
          <a:p>
            <a:pPr marL="457200" indent="-457200">
              <a:buFont typeface="+mj-lt"/>
              <a:buAutoNum type="arabicPeriod"/>
            </a:pPr>
            <a:r>
              <a:rPr lang="en-GB" sz="1200" dirty="0" smtClean="0"/>
              <a:t>Full and effective implementation of the Declaration of the Conduct of Parties in the </a:t>
            </a:r>
            <a:r>
              <a:rPr lang="en-GB" sz="1200" b="1" dirty="0" smtClean="0"/>
              <a:t>South China Sea</a:t>
            </a:r>
            <a:r>
              <a:rPr lang="en-GB" sz="1200" dirty="0" smtClean="0"/>
              <a:t> (DOC) in its entirety, as well as to work towards the early conclusion of the Code of Conduct in the South China Sea (COC) based on consensus.</a:t>
            </a:r>
          </a:p>
          <a:p>
            <a:pPr marL="457200" indent="-457200">
              <a:buFont typeface="+mj-lt"/>
              <a:buAutoNum type="arabicPeriod"/>
            </a:pPr>
            <a:r>
              <a:rPr lang="en-GB" sz="1200" dirty="0" smtClean="0"/>
              <a:t>Renewed consultations with the Nuclear Weapon States on the outstanding issues related to the signing of the </a:t>
            </a:r>
            <a:r>
              <a:rPr lang="en-GB" sz="1200" b="1" dirty="0" smtClean="0"/>
              <a:t>SEANWFZ Protocol</a:t>
            </a:r>
          </a:p>
          <a:p>
            <a:pPr marL="457200" indent="-457200">
              <a:buFont typeface="+mj-lt"/>
              <a:buAutoNum type="arabicPeriod" startAt="5"/>
            </a:pPr>
            <a:r>
              <a:rPr lang="en-GB" sz="1200" dirty="0" smtClean="0"/>
              <a:t>Finalisation of the </a:t>
            </a:r>
            <a:r>
              <a:rPr lang="en-GB" sz="1200" b="1" dirty="0" smtClean="0"/>
              <a:t>ASEAN Convention of Trafficking in Persons Especially Women and Children (ACTIP) </a:t>
            </a:r>
            <a:r>
              <a:rPr lang="en-GB" sz="1200" dirty="0" smtClean="0"/>
              <a:t>and the </a:t>
            </a:r>
            <a:r>
              <a:rPr lang="en-GB" sz="1200" b="1" dirty="0" smtClean="0"/>
              <a:t>ASEAN Regional Plan of Action Especially Women and Children (RPA)</a:t>
            </a:r>
            <a:endParaRPr lang="en-GB" sz="1200" dirty="0" smtClean="0"/>
          </a:p>
          <a:p>
            <a:pPr marL="457200" indent="-457200">
              <a:buFont typeface="+mj-lt"/>
              <a:buAutoNum type="arabicPeriod" startAt="5"/>
            </a:pPr>
            <a:r>
              <a:rPr lang="en-GB" sz="1200" dirty="0" smtClean="0"/>
              <a:t>Preparation for the </a:t>
            </a:r>
            <a:r>
              <a:rPr lang="en-GB" sz="1200" b="1" dirty="0" smtClean="0"/>
              <a:t>Special Ministerial Meeting on the Rise of Radicalisation</a:t>
            </a:r>
            <a:r>
              <a:rPr lang="en-GB" sz="1200" dirty="0" smtClean="0"/>
              <a:t> and Violent Extremism, back-to-back with the </a:t>
            </a:r>
            <a:r>
              <a:rPr lang="en-GB" sz="1200" b="1" dirty="0" smtClean="0"/>
              <a:t>10</a:t>
            </a:r>
            <a:r>
              <a:rPr lang="en-GB" sz="1200" b="1" baseline="30000" dirty="0" smtClean="0"/>
              <a:t>th</a:t>
            </a:r>
            <a:r>
              <a:rPr lang="en-GB" sz="1200" b="1" dirty="0" smtClean="0"/>
              <a:t> ASEAN Ministerial Meeting on Transnational Crime (AMMTC) </a:t>
            </a:r>
            <a:r>
              <a:rPr lang="en-GB" sz="1200" dirty="0" smtClean="0"/>
              <a:t>on 28- Sept – 2 Oct 2015 in Melaka, Malaysia</a:t>
            </a:r>
          </a:p>
          <a:p>
            <a:pPr marL="457200" indent="-457200">
              <a:buFont typeface="+mj-lt"/>
              <a:buAutoNum type="arabicPeriod" startAt="5"/>
            </a:pPr>
            <a:r>
              <a:rPr lang="en-GB" sz="1200" dirty="0" smtClean="0"/>
              <a:t>Preparation for the </a:t>
            </a:r>
            <a:r>
              <a:rPr lang="en-GB" sz="1200" b="1" dirty="0" smtClean="0"/>
              <a:t>AMMTC Emergency Meeting on the Issue of Irregular Movement of People in Southeast Asia </a:t>
            </a:r>
            <a:r>
              <a:rPr lang="en-GB" sz="1200" dirty="0" smtClean="0"/>
              <a:t>on the end of June 2015, in Malaysia</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20</a:t>
            </a:fld>
            <a:endParaRPr lang="en-GB"/>
          </a:p>
        </p:txBody>
      </p:sp>
    </p:spTree>
    <p:extLst>
      <p:ext uri="{BB962C8B-B14F-4D97-AF65-F5344CB8AC3E}">
        <p14:creationId xmlns:p14="http://schemas.microsoft.com/office/powerpoint/2010/main" xmlns="" val="253780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21</a:t>
            </a:fld>
            <a:endParaRPr lang="en-GB"/>
          </a:p>
        </p:txBody>
      </p:sp>
    </p:spTree>
    <p:extLst>
      <p:ext uri="{BB962C8B-B14F-4D97-AF65-F5344CB8AC3E}">
        <p14:creationId xmlns:p14="http://schemas.microsoft.com/office/powerpoint/2010/main" xmlns="" val="4003286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Core pillar</a:t>
            </a:r>
            <a:r>
              <a:rPr lang="en-GB" baseline="0" dirty="0" smtClean="0"/>
              <a:t> colour: shades of blue</a:t>
            </a:r>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22</a:t>
            </a:fld>
            <a:endParaRPr lang="en-GB"/>
          </a:p>
        </p:txBody>
      </p:sp>
    </p:spTree>
    <p:extLst>
      <p:ext uri="{BB962C8B-B14F-4D97-AF65-F5344CB8AC3E}">
        <p14:creationId xmlns:p14="http://schemas.microsoft.com/office/powerpoint/2010/main" xmlns="" val="3088579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FD81C7-2F41-412C-8C77-495257E54198}" type="slidenum">
              <a:rPr lang="en-US" smtClean="0"/>
              <a:pPr/>
              <a:t>25</a:t>
            </a:fld>
            <a:endParaRPr lang="en-US"/>
          </a:p>
        </p:txBody>
      </p:sp>
    </p:spTree>
    <p:extLst>
      <p:ext uri="{BB962C8B-B14F-4D97-AF65-F5344CB8AC3E}">
        <p14:creationId xmlns:p14="http://schemas.microsoft.com/office/powerpoint/2010/main" xmlns="" val="1820440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26</a:t>
            </a:fld>
            <a:endParaRPr lang="en-GB"/>
          </a:p>
        </p:txBody>
      </p:sp>
    </p:spTree>
    <p:extLst>
      <p:ext uri="{BB962C8B-B14F-4D97-AF65-F5344CB8AC3E}">
        <p14:creationId xmlns:p14="http://schemas.microsoft.com/office/powerpoint/2010/main" xmlns="" val="1679011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7"/>
          <p:cNvSpPr>
            <a:spLocks noGrp="1" noChangeArrowheads="1"/>
          </p:cNvSpPr>
          <p:nvPr>
            <p:ph type="sldNum" sz="quarter"/>
          </p:nvPr>
        </p:nvSpPr>
        <p:spPr>
          <a:noFill/>
          <a:extLst>
            <a:ext uri="{91240B29-F687-4F45-9708-019B960494DF}">
              <a14:hiddenLine xmlns:a14="http://schemas.microsoft.com/office/drawing/2010/main" xmlns="" w="9525">
                <a:solidFill>
                  <a:srgbClr val="3465AF"/>
                </a:solidFill>
                <a:round/>
                <a:headEnd/>
                <a:tailEnd/>
              </a14:hiddenLine>
            </a:ext>
          </a:extLst>
        </p:spPr>
        <p:txBody>
          <a:bodyPr/>
          <a:lstStyle>
            <a:lvl1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1pPr>
            <a:lvl2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2pPr>
            <a:lvl3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3pPr>
            <a:lvl4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4pPr>
            <a:lvl5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5pPr>
            <a:lvl6pPr marL="246757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6pPr>
            <a:lvl7pPr marL="291622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7pPr>
            <a:lvl8pPr marL="336487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8pPr>
            <a:lvl9pPr marL="381352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9pPr>
          </a:lstStyle>
          <a:p>
            <a:fld id="{19D1CA7B-CE7A-41D6-BCA9-27ECD1E965B6}" type="slidenum">
              <a:rPr lang="en-US" altLang="en-US">
                <a:solidFill>
                  <a:srgbClr val="000000"/>
                </a:solidFill>
                <a:latin typeface="Times New Roman" pitchFamily="18" charset="0"/>
              </a:rPr>
              <a:pPr/>
              <a:t>28</a:t>
            </a:fld>
            <a:endParaRPr lang="en-US" altLang="en-US">
              <a:solidFill>
                <a:srgbClr val="000000"/>
              </a:solidFill>
              <a:latin typeface="Times New Roman" pitchFamily="18" charset="0"/>
            </a:endParaRPr>
          </a:p>
        </p:txBody>
      </p:sp>
      <p:sp>
        <p:nvSpPr>
          <p:cNvPr id="33795" name="Text Box 1"/>
          <p:cNvSpPr txBox="1">
            <a:spLocks noChangeArrowheads="1"/>
          </p:cNvSpPr>
          <p:nvPr/>
        </p:nvSpPr>
        <p:spPr bwMode="auto">
          <a:xfrm>
            <a:off x="3884027" y="8686489"/>
            <a:ext cx="2959997" cy="4450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51EA14AB-16BD-42FF-8454-10282ACBB592}" type="slidenum">
              <a:rPr lang="en-US" altLang="en-US" sz="1200">
                <a:solidFill>
                  <a:srgbClr val="000000"/>
                </a:solidFill>
                <a:latin typeface="Times New Roman" pitchFamily="18" charset="0"/>
              </a:rPr>
              <a:pPr algn="r" eaLnBrk="1" hangingPunct="1">
                <a:buSzPct val="100000"/>
              </a:pPr>
              <a:t>28</a:t>
            </a:fld>
            <a:endParaRPr lang="en-US" altLang="en-US" sz="1200">
              <a:solidFill>
                <a:srgbClr val="000000"/>
              </a:solidFill>
              <a:latin typeface="Times New Roman" pitchFamily="18" charset="0"/>
            </a:endParaRPr>
          </a:p>
        </p:txBody>
      </p:sp>
      <p:sp>
        <p:nvSpPr>
          <p:cNvPr id="33796" name="Rectangle 2"/>
          <p:cNvSpPr>
            <a:spLocks noGrp="1" noRot="1" noChangeAspect="1" noChangeArrowheads="1" noTextEdit="1"/>
          </p:cNvSpPr>
          <p:nvPr>
            <p:ph type="sldImg"/>
          </p:nvPr>
        </p:nvSpPr>
        <p:spPr>
          <a:xfrm>
            <a:off x="1143000" y="685800"/>
            <a:ext cx="4570413"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3797" name="Text Box 3"/>
          <p:cNvSpPr>
            <a:spLocks noGrp="1" noChangeArrowheads="1"/>
          </p:cNvSpPr>
          <p:nvPr>
            <p:ph type="body" idx="1"/>
          </p:nvPr>
        </p:nvSpPr>
        <p:spPr>
          <a:xfrm>
            <a:off x="914712" y="4342464"/>
            <a:ext cx="5027025" cy="12245090"/>
          </a:xfrm>
          <a:noFill/>
          <a:extLs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b="1" dirty="0" smtClean="0">
                <a:latin typeface="Times New Roman" pitchFamily="18" charset="0"/>
                <a:ea typeface="MS PGothic" pitchFamily="34" charset="-128"/>
              </a:rPr>
              <a:t>Pillar 1: Single Market and Production Base</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As of 2010, duties were eliminated on 99.2% of tariff lines for the ASEAN-6 Member States (Brunei Darussalam, Indonesia, Malaysia, Philippines, Singapore and Thailand); in the remaining Member States (Cambodia, Lao PDR, Myanmar and Viet Nam), 97.52% of tariff lines have been reduced to 0-5 percent. </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ASEAN  Member States have also worked toward achieving free flow of services under the ASEAN Framework Agreement on Services (AFAS). Through packages of </a:t>
            </a:r>
            <a:r>
              <a:rPr lang="en-US" altLang="en-US" dirty="0" err="1" smtClean="0">
                <a:latin typeface="Times New Roman" pitchFamily="18" charset="0"/>
                <a:ea typeface="MS PGothic" pitchFamily="34" charset="-128"/>
              </a:rPr>
              <a:t>liberalisation</a:t>
            </a:r>
            <a:r>
              <a:rPr lang="en-US" altLang="en-US" dirty="0" smtClean="0">
                <a:latin typeface="Times New Roman" pitchFamily="18" charset="0"/>
                <a:ea typeface="MS PGothic" pitchFamily="34" charset="-128"/>
              </a:rPr>
              <a:t> commitments, ASEAN Member States have eased restrictions to cross-border trade in at least 80 subsectors, with a majority of these subsectors allowing for majority foreign ownership.</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ASEAN is committed to building an investment climate that is conducive for business. Aside from individual country initiatives, the region agreed on an investment framework aimed at enticing investors and helping those who are doing business in the region through the ASEAN Comprehensive Investment Agreement (ACIA), which contains commitments to </a:t>
            </a:r>
            <a:r>
              <a:rPr lang="en-US" altLang="en-US" dirty="0" err="1" smtClean="0">
                <a:latin typeface="Times New Roman" pitchFamily="18" charset="0"/>
                <a:ea typeface="MS PGothic" pitchFamily="34" charset="-128"/>
              </a:rPr>
              <a:t>liberalise</a:t>
            </a:r>
            <a:r>
              <a:rPr lang="en-US" altLang="en-US" dirty="0" smtClean="0">
                <a:latin typeface="Times New Roman" pitchFamily="18" charset="0"/>
                <a:ea typeface="MS PGothic" pitchFamily="34" charset="-128"/>
              </a:rPr>
              <a:t> and protect cross-border investment activities. </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MILESTONES:</a:t>
            </a:r>
          </a:p>
          <a:p>
            <a:pPr>
              <a:lnSpc>
                <a:spcPct val="120000"/>
              </a:lnSpc>
              <a:defRPr/>
            </a:pPr>
            <a:r>
              <a:rPr lang="en-GB" sz="1200" b="1" dirty="0" smtClean="0"/>
              <a:t>Tariffs already near zero. </a:t>
            </a:r>
          </a:p>
          <a:p>
            <a:pPr>
              <a:lnSpc>
                <a:spcPct val="120000"/>
              </a:lnSpc>
              <a:defRPr/>
            </a:pPr>
            <a:r>
              <a:rPr lang="en-GB" sz="1200" b="1" dirty="0" smtClean="0"/>
              <a:t>The ASEAN Trade in Goods Agreement </a:t>
            </a:r>
            <a:r>
              <a:rPr lang="en-GB" sz="1200" dirty="0" smtClean="0"/>
              <a:t>created a legal framework to realise the free flow of goods within the AEC.</a:t>
            </a:r>
          </a:p>
          <a:p>
            <a:pPr>
              <a:lnSpc>
                <a:spcPct val="120000"/>
              </a:lnSpc>
              <a:defRPr/>
            </a:pPr>
            <a:r>
              <a:rPr lang="en-GB" sz="1200" b="1" dirty="0" smtClean="0"/>
              <a:t>The ASEAN Framework Agreement on Services </a:t>
            </a:r>
            <a:r>
              <a:rPr lang="en-GB" sz="1200" dirty="0" smtClean="0"/>
              <a:t>eases restrictions on cross-border trade in at least 80 subsectors.</a:t>
            </a:r>
          </a:p>
          <a:p>
            <a:pPr>
              <a:lnSpc>
                <a:spcPct val="120000"/>
              </a:lnSpc>
              <a:defRPr/>
            </a:pPr>
            <a:r>
              <a:rPr lang="en-GB" sz="1200" b="1" dirty="0" smtClean="0"/>
              <a:t>The ASEAN Comprehensive Investment Agreement</a:t>
            </a:r>
            <a:r>
              <a:rPr lang="en-GB" sz="1200" dirty="0" smtClean="0"/>
              <a:t> liberalises, protects, facilitates and promotes cross-border investment.</a:t>
            </a:r>
          </a:p>
          <a:p>
            <a:pPr>
              <a:buSzPct val="100000"/>
              <a:defRPr/>
            </a:pPr>
            <a:r>
              <a:rPr lang="en-GB" sz="1200" b="1" dirty="0" smtClean="0"/>
              <a:t>Movement of professionals </a:t>
            </a:r>
            <a:r>
              <a:rPr lang="en-GB" sz="1200" dirty="0" smtClean="0"/>
              <a:t>through MRAs for 8 professionals, Agreement on Movement of Natural persons, AQRF endorsement Priority integration sector (PIS).</a:t>
            </a:r>
          </a:p>
          <a:p>
            <a:pPr>
              <a:buSzPct val="100000"/>
              <a:defRPr/>
            </a:pPr>
            <a:r>
              <a:rPr lang="en-GB" sz="1200" b="1" dirty="0" smtClean="0"/>
              <a:t>Trade facilitation </a:t>
            </a:r>
            <a:r>
              <a:rPr lang="en-GB" sz="1200" dirty="0" smtClean="0"/>
              <a:t>through pilot project for self-certification, ongoing work on ASEAN Single Window, MRAs in testing standards.</a:t>
            </a:r>
          </a:p>
          <a:p>
            <a:pPr>
              <a:buSzPct val="100000"/>
              <a:defRPr/>
            </a:pPr>
            <a:r>
              <a:rPr lang="en-GB" sz="1200" dirty="0" smtClean="0"/>
              <a:t>Stock exchanges from ASEAN-5 and Viet Nam have collaborated to form </a:t>
            </a:r>
            <a:r>
              <a:rPr lang="en-GB" sz="1200" b="1" dirty="0" smtClean="0"/>
              <a:t>ASEAN Exchanges</a:t>
            </a:r>
            <a:r>
              <a:rPr lang="en-GB" sz="1200" dirty="0" smtClean="0"/>
              <a:t>.</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p:txBody>
      </p:sp>
      <p:sp>
        <p:nvSpPr>
          <p:cNvPr id="33798" name="Text Box 4"/>
          <p:cNvSpPr txBox="1">
            <a:spLocks noChangeArrowheads="1"/>
          </p:cNvSpPr>
          <p:nvPr/>
        </p:nvSpPr>
        <p:spPr bwMode="auto">
          <a:xfrm>
            <a:off x="3884027" y="8688049"/>
            <a:ext cx="2972421" cy="457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FE08D267-4648-45CC-9F71-490E66B25A2A}" type="slidenum">
              <a:rPr lang="en-US" altLang="en-US" sz="1200">
                <a:solidFill>
                  <a:srgbClr val="000000"/>
                </a:solidFill>
                <a:latin typeface="Times New Roman" pitchFamily="18" charset="0"/>
              </a:rPr>
              <a:pPr algn="r" eaLnBrk="1" hangingPunct="1">
                <a:buSzPct val="100000"/>
              </a:pPr>
              <a:t>28</a:t>
            </a:fld>
            <a:endParaRPr lang="en-US" altLang="en-US" sz="120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D6FBA-5DAD-40DB-97F4-5ACE4EF4620A}" type="slidenum">
              <a:rPr lang="en-GB" smtClean="0"/>
              <a:pPr/>
              <a:t>2</a:t>
            </a:fld>
            <a:endParaRPr lang="en-GB"/>
          </a:p>
        </p:txBody>
      </p:sp>
    </p:spTree>
    <p:extLst>
      <p:ext uri="{BB962C8B-B14F-4D97-AF65-F5344CB8AC3E}">
        <p14:creationId xmlns:p14="http://schemas.microsoft.com/office/powerpoint/2010/main" xmlns="" val="475602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7"/>
          <p:cNvSpPr>
            <a:spLocks noGrp="1" noChangeArrowheads="1"/>
          </p:cNvSpPr>
          <p:nvPr>
            <p:ph type="sldNum" sz="quarter"/>
          </p:nvPr>
        </p:nvSpPr>
        <p:spPr>
          <a:noFill/>
          <a:extLst>
            <a:ext uri="{91240B29-F687-4F45-9708-019B960494DF}">
              <a14:hiddenLine xmlns:a14="http://schemas.microsoft.com/office/drawing/2010/main" xmlns="" w="9525">
                <a:solidFill>
                  <a:srgbClr val="3465AF"/>
                </a:solidFill>
                <a:round/>
                <a:headEnd/>
                <a:tailEnd/>
              </a14:hiddenLine>
            </a:ext>
          </a:extLst>
        </p:spPr>
        <p:txBody>
          <a:bodyPr/>
          <a:lstStyle>
            <a:lvl1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1pPr>
            <a:lvl2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2pPr>
            <a:lvl3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3pPr>
            <a:lvl4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4pPr>
            <a:lvl5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5pPr>
            <a:lvl6pPr marL="246757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6pPr>
            <a:lvl7pPr marL="291622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7pPr>
            <a:lvl8pPr marL="336487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8pPr>
            <a:lvl9pPr marL="381352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9pPr>
          </a:lstStyle>
          <a:p>
            <a:fld id="{B875700E-3B1B-4143-8107-7FAF0886DFEB}" type="slidenum">
              <a:rPr lang="en-US" altLang="en-US">
                <a:solidFill>
                  <a:srgbClr val="000000"/>
                </a:solidFill>
                <a:latin typeface="Times New Roman" pitchFamily="18" charset="0"/>
              </a:rPr>
              <a:pPr/>
              <a:t>32</a:t>
            </a:fld>
            <a:endParaRPr lang="en-US" altLang="en-US">
              <a:solidFill>
                <a:srgbClr val="000000"/>
              </a:solidFill>
              <a:latin typeface="Times New Roman" pitchFamily="18" charset="0"/>
            </a:endParaRPr>
          </a:p>
        </p:txBody>
      </p:sp>
      <p:sp>
        <p:nvSpPr>
          <p:cNvPr id="34819" name="Text Box 1"/>
          <p:cNvSpPr txBox="1">
            <a:spLocks noChangeArrowheads="1"/>
          </p:cNvSpPr>
          <p:nvPr/>
        </p:nvSpPr>
        <p:spPr bwMode="auto">
          <a:xfrm>
            <a:off x="3884027" y="8686489"/>
            <a:ext cx="2959997" cy="4450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E8B7A367-6957-4A42-9A8F-7B71B842C1A6}" type="slidenum">
              <a:rPr lang="en-US" altLang="en-US" sz="1200">
                <a:solidFill>
                  <a:srgbClr val="000000"/>
                </a:solidFill>
                <a:latin typeface="Times New Roman" pitchFamily="18" charset="0"/>
              </a:rPr>
              <a:pPr algn="r" eaLnBrk="1" hangingPunct="1">
                <a:buSzPct val="100000"/>
              </a:pPr>
              <a:t>32</a:t>
            </a:fld>
            <a:endParaRPr lang="en-US" altLang="en-US" sz="1200">
              <a:solidFill>
                <a:srgbClr val="000000"/>
              </a:solidFill>
              <a:latin typeface="Times New Roman" pitchFamily="18" charset="0"/>
            </a:endParaRPr>
          </a:p>
        </p:txBody>
      </p:sp>
      <p:sp>
        <p:nvSpPr>
          <p:cNvPr id="34820" name="Rectangle 2"/>
          <p:cNvSpPr>
            <a:spLocks noGrp="1" noRot="1" noChangeAspect="1" noChangeArrowheads="1" noTextEdit="1"/>
          </p:cNvSpPr>
          <p:nvPr>
            <p:ph type="sldImg"/>
          </p:nvPr>
        </p:nvSpPr>
        <p:spPr>
          <a:xfrm>
            <a:off x="1143000" y="685800"/>
            <a:ext cx="4570413"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4821" name="Text Box 3"/>
          <p:cNvSpPr>
            <a:spLocks noGrp="1" noChangeArrowheads="1"/>
          </p:cNvSpPr>
          <p:nvPr>
            <p:ph type="body" idx="1"/>
          </p:nvPr>
        </p:nvSpPr>
        <p:spPr>
          <a:xfrm>
            <a:off x="914712" y="4342463"/>
            <a:ext cx="5027025" cy="10572750"/>
          </a:xfrm>
          <a:noFill/>
          <a:extLs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b="1" dirty="0" smtClean="0">
                <a:latin typeface="Times New Roman" pitchFamily="18" charset="0"/>
                <a:ea typeface="MS PGothic" pitchFamily="34" charset="-128"/>
              </a:rPr>
              <a:t>Pillar 2: Competitive Economic Region </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In creating a competitive economic region, the AEC seeks to foster a culture of fair competition, including institutions and laws that underpin the effort. This includes protection for consumers region-wide and strong guarantees for intellectual property rights.</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Competition policy and law will play an increasingly important role as strong economies are founded upon healthy and effective competition. By creating a level playing field for businesses operating in the region, competition policy and law encourages greater innovation, productivity and efficiency, bringing about benefits for businesses and consumers alike.</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ASEAN Member States have been intensifying their efforts to introduce competition policy and law by 2015. Various outreach activities have also been carried out to educate the general public on the importance of competition policy and how it could possibly affect them.</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MILESTONES:</a:t>
            </a:r>
          </a:p>
          <a:p>
            <a:pPr>
              <a:lnSpc>
                <a:spcPct val="120000"/>
              </a:lnSpc>
            </a:pPr>
            <a:r>
              <a:rPr lang="en-US" altLang="en-US" sz="1200" dirty="0" smtClean="0"/>
              <a:t>Introduce </a:t>
            </a:r>
            <a:r>
              <a:rPr lang="en-US" altLang="en-US" sz="1200" b="1" dirty="0" smtClean="0"/>
              <a:t>competition policy and law</a:t>
            </a:r>
            <a:r>
              <a:rPr lang="en-US" altLang="en-US" sz="1200" dirty="0" smtClean="0"/>
              <a:t>, outreach activities.</a:t>
            </a:r>
          </a:p>
          <a:p>
            <a:pPr>
              <a:lnSpc>
                <a:spcPct val="120000"/>
              </a:lnSpc>
            </a:pPr>
            <a:r>
              <a:rPr lang="en-US" altLang="en-US" sz="1200" dirty="0" smtClean="0"/>
              <a:t>Capacity building to put in place, implement </a:t>
            </a:r>
            <a:r>
              <a:rPr lang="en-US" altLang="en-US" sz="1200" b="1" dirty="0" smtClean="0"/>
              <a:t>consumer protection laws</a:t>
            </a:r>
            <a:r>
              <a:rPr lang="en-US" altLang="en-US" sz="1200" dirty="0" smtClean="0"/>
              <a:t>. </a:t>
            </a:r>
          </a:p>
          <a:p>
            <a:pPr>
              <a:lnSpc>
                <a:spcPct val="120000"/>
              </a:lnSpc>
            </a:pPr>
            <a:r>
              <a:rPr lang="en-US" altLang="en-US" sz="1200" dirty="0" smtClean="0"/>
              <a:t>Endeavour to </a:t>
            </a:r>
            <a:r>
              <a:rPr lang="en-US" altLang="en-US" sz="1200" b="1" dirty="0" smtClean="0"/>
              <a:t>accede to international IP protocols</a:t>
            </a:r>
            <a:r>
              <a:rPr lang="en-US" altLang="en-US" sz="1200" dirty="0" smtClean="0"/>
              <a:t>.</a:t>
            </a:r>
          </a:p>
          <a:p>
            <a:pPr>
              <a:lnSpc>
                <a:spcPct val="120000"/>
              </a:lnSpc>
            </a:pPr>
            <a:r>
              <a:rPr lang="en-US" altLang="en-US" sz="1200" dirty="0" smtClean="0"/>
              <a:t>The </a:t>
            </a:r>
            <a:r>
              <a:rPr lang="en-US" altLang="en-US" sz="1200" b="1" dirty="0" smtClean="0"/>
              <a:t>ASEAN Highway Network</a:t>
            </a:r>
            <a:r>
              <a:rPr lang="en-US" altLang="en-US" sz="1200" dirty="0" smtClean="0"/>
              <a:t> physically connects key roadways. Implementation framework of </a:t>
            </a:r>
            <a:r>
              <a:rPr lang="en-US" altLang="en-US" sz="1200" b="1" dirty="0" smtClean="0"/>
              <a:t>ASEAN Single Shipping Market</a:t>
            </a:r>
            <a:r>
              <a:rPr lang="en-US" altLang="en-US" sz="1200" dirty="0" smtClean="0"/>
              <a:t>.</a:t>
            </a:r>
          </a:p>
          <a:p>
            <a:pPr>
              <a:lnSpc>
                <a:spcPct val="120000"/>
              </a:lnSpc>
            </a:pPr>
            <a:r>
              <a:rPr lang="en-US" altLang="en-US" sz="1200" dirty="0" smtClean="0"/>
              <a:t>Six out of 16 cross-border connections of </a:t>
            </a:r>
            <a:r>
              <a:rPr lang="en-US" altLang="en-US" sz="1200" b="1" dirty="0" smtClean="0"/>
              <a:t>ASEAN Power Grid </a:t>
            </a:r>
            <a:r>
              <a:rPr lang="en-US" altLang="en-US" sz="1200" dirty="0" smtClean="0"/>
              <a:t>in operation. The </a:t>
            </a:r>
            <a:r>
              <a:rPr lang="en-US" altLang="en-US" sz="1200" b="1" dirty="0" smtClean="0"/>
              <a:t>Trans-ASEAN Gas Pipeline </a:t>
            </a:r>
            <a:r>
              <a:rPr lang="en-US" altLang="en-US" sz="1200" dirty="0" smtClean="0"/>
              <a:t>connects ASEAN’s infrastructure. Lao, MYS, SGP and THA explore </a:t>
            </a:r>
            <a:r>
              <a:rPr lang="en-US" altLang="en-US" sz="1200" b="1" dirty="0" smtClean="0"/>
              <a:t>cross-border power trade.</a:t>
            </a:r>
          </a:p>
          <a:p>
            <a:pPr>
              <a:lnSpc>
                <a:spcPct val="120000"/>
              </a:lnSpc>
            </a:pPr>
            <a:r>
              <a:rPr lang="en-US" altLang="en-US" sz="1200" dirty="0" smtClean="0"/>
              <a:t>Principles for PPP Frameworks, ASEAN Business &amp; </a:t>
            </a:r>
            <a:r>
              <a:rPr lang="en-US" altLang="en-US" sz="1200" dirty="0" err="1" smtClean="0"/>
              <a:t>Inv</a:t>
            </a:r>
            <a:r>
              <a:rPr lang="en-US" altLang="en-US" sz="1200" dirty="0" smtClean="0"/>
              <a:t> Summit, Japan Public-Private Summit, ASEAN-US Business Summit, AEC symposium.</a:t>
            </a:r>
          </a:p>
          <a:p>
            <a:pPr>
              <a:lnSpc>
                <a:spcPct val="120000"/>
              </a:lnSpc>
            </a:pPr>
            <a:r>
              <a:rPr lang="en-US" altLang="en-US" sz="1200" dirty="0" smtClean="0"/>
              <a:t>Agreements, protocols of </a:t>
            </a:r>
            <a:r>
              <a:rPr lang="en-US" altLang="en-US" sz="1200" b="1" dirty="0" smtClean="0"/>
              <a:t>ASEAN Open Skies Policy </a:t>
            </a:r>
            <a:r>
              <a:rPr lang="en-US" altLang="en-US" sz="1200" dirty="0" smtClean="0"/>
              <a:t>implemented</a:t>
            </a:r>
          </a:p>
          <a:p>
            <a:pPr>
              <a:lnSpc>
                <a:spcPct val="120000"/>
              </a:lnSpc>
            </a:pPr>
            <a:r>
              <a:rPr lang="en-US" altLang="en-US" sz="1200" dirty="0" smtClean="0"/>
              <a:t>Continuous enhancement of </a:t>
            </a:r>
            <a:r>
              <a:rPr lang="en-US" altLang="en-US" sz="1200" b="1" dirty="0" smtClean="0"/>
              <a:t>telecommunication infrastructure</a:t>
            </a:r>
            <a:r>
              <a:rPr lang="en-US" altLang="en-US" sz="1200" dirty="0" smtClean="0"/>
              <a:t>. </a:t>
            </a:r>
          </a:p>
          <a:p>
            <a:endParaRPr lang="en-GB" sz="1200" dirty="0" smtClean="0"/>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p:txBody>
      </p:sp>
      <p:sp>
        <p:nvSpPr>
          <p:cNvPr id="34822" name="Text Box 4"/>
          <p:cNvSpPr txBox="1">
            <a:spLocks noChangeArrowheads="1"/>
          </p:cNvSpPr>
          <p:nvPr/>
        </p:nvSpPr>
        <p:spPr bwMode="auto">
          <a:xfrm>
            <a:off x="3884027" y="8688049"/>
            <a:ext cx="2972421" cy="457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AB17DF25-1673-46A8-A842-BE62571FE5E9}" type="slidenum">
              <a:rPr lang="en-US" altLang="en-US" sz="1200">
                <a:solidFill>
                  <a:srgbClr val="000000"/>
                </a:solidFill>
                <a:latin typeface="Times New Roman" pitchFamily="18" charset="0"/>
              </a:rPr>
              <a:pPr algn="r" eaLnBrk="1" hangingPunct="1">
                <a:buSzPct val="100000"/>
              </a:pPr>
              <a:t>32</a:t>
            </a:fld>
            <a:endParaRPr lang="en-US" altLang="en-US" sz="1200">
              <a:solidFill>
                <a:srgbClr val="000000"/>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2">
                    <a:lumMod val="10000"/>
                  </a:schemeClr>
                </a:solidFill>
              </a:rPr>
              <a:t>Leads to remarkable development of ASEAN aviation</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33</a:t>
            </a:fld>
            <a:endParaRPr lang="en-GB"/>
          </a:p>
        </p:txBody>
      </p:sp>
    </p:spTree>
    <p:extLst>
      <p:ext uri="{BB962C8B-B14F-4D97-AF65-F5344CB8AC3E}">
        <p14:creationId xmlns:p14="http://schemas.microsoft.com/office/powerpoint/2010/main" xmlns="" val="668289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solidFill>
                  <a:srgbClr val="000000"/>
                </a:solidFill>
              </a:rPr>
              <a:t>7 AMS have Competition Law (CPL) and Competition Authorities in place</a:t>
            </a:r>
          </a:p>
          <a:p>
            <a:endParaRPr lang="en-GB" dirty="0" smtClean="0"/>
          </a:p>
          <a:p>
            <a:pPr lvl="0"/>
            <a:r>
              <a:rPr lang="en-US" altLang="en-US" sz="1400" b="1" dirty="0" smtClean="0">
                <a:solidFill>
                  <a:schemeClr val="bg1"/>
                </a:solidFill>
                <a:latin typeface="Arial" panose="020B0604020202020204" pitchFamily="34" charset="0"/>
                <a:cs typeface="Arial" panose="020B0604020202020204" pitchFamily="34" charset="0"/>
              </a:rPr>
              <a:t>Strengthening Regulatory Environment in ASEAN</a:t>
            </a:r>
            <a:endParaRPr lang="en-GB" sz="1400" dirty="0" smtClean="0">
              <a:solidFill>
                <a:schemeClr val="bg1"/>
              </a:solidFill>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Kick-off Workshop on Sector Studies for the AEGC</a:t>
            </a:r>
            <a:endParaRPr lang="en-GB" sz="1200" dirty="0" smtClean="0">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Advice on Drafting Competition Laws and Implementing Regulations </a:t>
            </a:r>
            <a:endParaRPr lang="en-GB" sz="1200" dirty="0" smtClean="0">
              <a:latin typeface="Arial" panose="020B0604020202020204" pitchFamily="34" charset="0"/>
              <a:cs typeface="Arial" panose="020B0604020202020204" pitchFamily="34" charset="0"/>
            </a:endParaRPr>
          </a:p>
          <a:p>
            <a:pPr lvl="0"/>
            <a:r>
              <a:rPr lang="en-US" altLang="en-US" sz="1400" b="1" dirty="0" smtClean="0">
                <a:solidFill>
                  <a:schemeClr val="bg1"/>
                </a:solidFill>
                <a:latin typeface="Arial" panose="020B0604020202020204" pitchFamily="34" charset="0"/>
                <a:cs typeface="Arial" panose="020B0604020202020204" pitchFamily="34" charset="0"/>
              </a:rPr>
              <a:t>Institutional-Building and Enforcement of CPL</a:t>
            </a:r>
            <a:endParaRPr lang="en-GB" sz="1400" dirty="0" smtClean="0">
              <a:solidFill>
                <a:schemeClr val="bg1"/>
              </a:solidFill>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Guidelines on Developing Core Competencies</a:t>
            </a:r>
            <a:endParaRPr lang="en-GB" sz="1200" dirty="0" smtClean="0">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Competition Regulatory Experts </a:t>
            </a:r>
            <a:r>
              <a:rPr lang="en-US" altLang="en-US" sz="1200" dirty="0" err="1" smtClean="0">
                <a:solidFill>
                  <a:srgbClr val="000000"/>
                </a:solidFill>
                <a:latin typeface="Arial" panose="020B0604020202020204" pitchFamily="34" charset="0"/>
                <a:cs typeface="Arial" panose="020B0604020202020204" pitchFamily="34" charset="0"/>
              </a:rPr>
              <a:t>Secondment</a:t>
            </a:r>
            <a:endParaRPr lang="en-US" altLang="en-US" sz="1200" dirty="0" smtClean="0">
              <a:solidFill>
                <a:srgbClr val="000000"/>
              </a:solidFill>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Building Competition Law Enforcement Capability </a:t>
            </a:r>
          </a:p>
          <a:p>
            <a:pPr lvl="0"/>
            <a:r>
              <a:rPr lang="en-US" altLang="en-US" sz="1400" b="1" dirty="0" smtClean="0">
                <a:solidFill>
                  <a:schemeClr val="bg1"/>
                </a:solidFill>
                <a:latin typeface="Arial" panose="020B0604020202020204" pitchFamily="34" charset="0"/>
                <a:cs typeface="Arial" panose="020B0604020202020204" pitchFamily="34" charset="0"/>
              </a:rPr>
              <a:t>Strategy and Tools for Regional Competition Advocacy</a:t>
            </a:r>
            <a:endParaRPr lang="en-GB" sz="1400" dirty="0" smtClean="0">
              <a:solidFill>
                <a:schemeClr val="bg1"/>
              </a:solidFill>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AEGC Website</a:t>
            </a:r>
            <a:endParaRPr lang="en-GB" sz="1200" dirty="0" smtClean="0">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Phase II Regional Competition Advocacy</a:t>
            </a:r>
          </a:p>
          <a:p>
            <a:pPr lvl="1"/>
            <a:r>
              <a:rPr lang="en-US" altLang="en-US" sz="1200" dirty="0" smtClean="0">
                <a:solidFill>
                  <a:srgbClr val="000000"/>
                </a:solidFill>
                <a:latin typeface="Arial" panose="020B0604020202020204" pitchFamily="34" charset="0"/>
                <a:cs typeface="Arial" panose="020B0604020202020204" pitchFamily="34" charset="0"/>
              </a:rPr>
              <a:t>In-Country Workshop in CLM to Raise Awareness and/ Study on Economic Benefits and Possible Challenges of CPL</a:t>
            </a:r>
          </a:p>
          <a:p>
            <a:pPr lvl="1"/>
            <a:r>
              <a:rPr lang="en-US" altLang="en-US" sz="1200" dirty="0" smtClean="0">
                <a:solidFill>
                  <a:srgbClr val="000000"/>
                </a:solidFill>
                <a:latin typeface="Arial" panose="020B0604020202020204" pitchFamily="34" charset="0"/>
                <a:cs typeface="Arial" panose="020B0604020202020204" pitchFamily="34" charset="0"/>
              </a:rPr>
              <a:t>Workshop on Promoting Business Compliance for CPL in ASEAN</a:t>
            </a:r>
          </a:p>
          <a:p>
            <a:pPr lvl="0"/>
            <a:r>
              <a:rPr lang="en-US" altLang="en-US" sz="1400" b="1" dirty="0" smtClean="0">
                <a:solidFill>
                  <a:schemeClr val="bg1"/>
                </a:solidFill>
                <a:latin typeface="Arial" panose="020B0604020202020204" pitchFamily="34" charset="0"/>
                <a:cs typeface="Arial" panose="020B0604020202020204" pitchFamily="34" charset="0"/>
              </a:rPr>
              <a:t>Cross-Cutting Regional Initiatives</a:t>
            </a:r>
            <a:endParaRPr lang="en-GB" sz="1400" dirty="0" smtClean="0">
              <a:solidFill>
                <a:schemeClr val="bg1"/>
              </a:solidFill>
              <a:latin typeface="Arial" panose="020B0604020202020204" pitchFamily="34" charset="0"/>
              <a:cs typeface="Arial" panose="020B0604020202020204" pitchFamily="34" charset="0"/>
            </a:endParaRPr>
          </a:p>
          <a:p>
            <a:pPr lvl="1"/>
            <a:r>
              <a:rPr lang="en-GB" altLang="en-US" sz="1200" dirty="0" smtClean="0">
                <a:solidFill>
                  <a:srgbClr val="000000"/>
                </a:solidFill>
                <a:latin typeface="Arial" panose="020B0604020202020204" pitchFamily="34" charset="0"/>
                <a:ea typeface="Batang" pitchFamily="18" charset="-127"/>
                <a:cs typeface="Arial" panose="020B0604020202020204" pitchFamily="34" charset="0"/>
              </a:rPr>
              <a:t>ASEAN Competition Conference</a:t>
            </a:r>
            <a:endParaRPr lang="en-GB" sz="1200" dirty="0" smtClean="0">
              <a:latin typeface="Arial" panose="020B0604020202020204" pitchFamily="34" charset="0"/>
              <a:cs typeface="Arial" panose="020B0604020202020204" pitchFamily="34" charset="0"/>
            </a:endParaRPr>
          </a:p>
          <a:p>
            <a:pPr lvl="1"/>
            <a:r>
              <a:rPr lang="en-US" altLang="en-US" sz="1200" dirty="0" smtClean="0">
                <a:solidFill>
                  <a:srgbClr val="000000"/>
                </a:solidFill>
                <a:latin typeface="Arial" panose="020B0604020202020204" pitchFamily="34" charset="0"/>
                <a:cs typeface="Arial" panose="020B0604020202020204" pitchFamily="34" charset="0"/>
              </a:rPr>
              <a:t>Development of a Regional Cooperation Framework on Enforcement, Information-Sharing, and Technical Assistance Relative to CPL</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34</a:t>
            </a:fld>
            <a:endParaRPr lang="en-GB"/>
          </a:p>
        </p:txBody>
      </p:sp>
    </p:spTree>
    <p:extLst>
      <p:ext uri="{BB962C8B-B14F-4D97-AF65-F5344CB8AC3E}">
        <p14:creationId xmlns:p14="http://schemas.microsoft.com/office/powerpoint/2010/main" xmlns="" val="2247225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7"/>
          <p:cNvSpPr>
            <a:spLocks noGrp="1" noChangeArrowheads="1"/>
          </p:cNvSpPr>
          <p:nvPr>
            <p:ph type="sldNum" sz="quarter"/>
          </p:nvPr>
        </p:nvSpPr>
        <p:spPr>
          <a:noFill/>
          <a:extLst>
            <a:ext uri="{91240B29-F687-4F45-9708-019B960494DF}">
              <a14:hiddenLine xmlns:a14="http://schemas.microsoft.com/office/drawing/2010/main" xmlns="" w="9525">
                <a:solidFill>
                  <a:srgbClr val="3465AF"/>
                </a:solidFill>
                <a:round/>
                <a:headEnd/>
                <a:tailEnd/>
              </a14:hiddenLine>
            </a:ext>
          </a:extLst>
        </p:spPr>
        <p:txBody>
          <a:bodyPr/>
          <a:lstStyle>
            <a:lvl1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1pPr>
            <a:lvl2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2pPr>
            <a:lvl3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3pPr>
            <a:lvl4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4pPr>
            <a:lvl5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5pPr>
            <a:lvl6pPr marL="246757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6pPr>
            <a:lvl7pPr marL="291622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7pPr>
            <a:lvl8pPr marL="336487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8pPr>
            <a:lvl9pPr marL="381352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9pPr>
          </a:lstStyle>
          <a:p>
            <a:fld id="{B875700E-3B1B-4143-8107-7FAF0886DFEB}" type="slidenum">
              <a:rPr lang="en-US" altLang="en-US">
                <a:solidFill>
                  <a:srgbClr val="000000"/>
                </a:solidFill>
                <a:latin typeface="Times New Roman" pitchFamily="18" charset="0"/>
              </a:rPr>
              <a:pPr/>
              <a:t>36</a:t>
            </a:fld>
            <a:endParaRPr lang="en-US" altLang="en-US">
              <a:solidFill>
                <a:srgbClr val="000000"/>
              </a:solidFill>
              <a:latin typeface="Times New Roman" pitchFamily="18" charset="0"/>
            </a:endParaRPr>
          </a:p>
        </p:txBody>
      </p:sp>
      <p:sp>
        <p:nvSpPr>
          <p:cNvPr id="34819" name="Text Box 1"/>
          <p:cNvSpPr txBox="1">
            <a:spLocks noChangeArrowheads="1"/>
          </p:cNvSpPr>
          <p:nvPr/>
        </p:nvSpPr>
        <p:spPr bwMode="auto">
          <a:xfrm>
            <a:off x="3884027" y="8686489"/>
            <a:ext cx="2959997" cy="4450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E8B7A367-6957-4A42-9A8F-7B71B842C1A6}" type="slidenum">
              <a:rPr lang="en-US" altLang="en-US" sz="1200">
                <a:solidFill>
                  <a:srgbClr val="000000"/>
                </a:solidFill>
                <a:latin typeface="Times New Roman" pitchFamily="18" charset="0"/>
              </a:rPr>
              <a:pPr algn="r" eaLnBrk="1" hangingPunct="1">
                <a:buSzPct val="100000"/>
              </a:pPr>
              <a:t>36</a:t>
            </a:fld>
            <a:endParaRPr lang="en-US" altLang="en-US" sz="1200">
              <a:solidFill>
                <a:srgbClr val="000000"/>
              </a:solidFill>
              <a:latin typeface="Times New Roman" pitchFamily="18" charset="0"/>
            </a:endParaRPr>
          </a:p>
        </p:txBody>
      </p:sp>
      <p:sp>
        <p:nvSpPr>
          <p:cNvPr id="34820" name="Rectangle 2"/>
          <p:cNvSpPr>
            <a:spLocks noGrp="1" noRot="1" noChangeAspect="1" noChangeArrowheads="1" noTextEdit="1"/>
          </p:cNvSpPr>
          <p:nvPr>
            <p:ph type="sldImg"/>
          </p:nvPr>
        </p:nvSpPr>
        <p:spPr>
          <a:xfrm>
            <a:off x="1143000" y="685800"/>
            <a:ext cx="4570413"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4821" name="Text Box 3"/>
          <p:cNvSpPr>
            <a:spLocks noGrp="1" noChangeArrowheads="1"/>
          </p:cNvSpPr>
          <p:nvPr>
            <p:ph type="body" idx="1"/>
          </p:nvPr>
        </p:nvSpPr>
        <p:spPr>
          <a:xfrm>
            <a:off x="914712" y="4342463"/>
            <a:ext cx="5027025" cy="10572750"/>
          </a:xfrm>
          <a:noFill/>
          <a:extLs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nSpc>
                <a:spcPct val="120000"/>
              </a:lnSpc>
            </a:pPr>
            <a:r>
              <a:rPr lang="en-US" altLang="en-US" sz="1200" dirty="0" smtClean="0"/>
              <a:t>The </a:t>
            </a:r>
            <a:r>
              <a:rPr lang="en-US" altLang="en-US" sz="1200" b="1" dirty="0" smtClean="0"/>
              <a:t>ASEAN Business Incubator Network </a:t>
            </a:r>
            <a:r>
              <a:rPr lang="en-US" altLang="en-US" sz="1200" dirty="0" smtClean="0"/>
              <a:t>(30) promotes business matching and development. </a:t>
            </a:r>
          </a:p>
          <a:p>
            <a:pPr>
              <a:lnSpc>
                <a:spcPct val="120000"/>
              </a:lnSpc>
            </a:pPr>
            <a:r>
              <a:rPr lang="en-US" altLang="en-US" sz="1200" dirty="0" smtClean="0"/>
              <a:t>The </a:t>
            </a:r>
            <a:r>
              <a:rPr lang="en-US" altLang="en-US" sz="1200" b="1" dirty="0" smtClean="0"/>
              <a:t>ASEAN SME Guidebook </a:t>
            </a:r>
            <a:r>
              <a:rPr lang="en-US" altLang="en-US" sz="1200" dirty="0" smtClean="0"/>
              <a:t>has been developed. But SME is cross cutting. Mainstreaming of  SME considerations in post-2015 WP urged.</a:t>
            </a:r>
          </a:p>
          <a:p>
            <a:pPr>
              <a:lnSpc>
                <a:spcPct val="120000"/>
              </a:lnSpc>
            </a:pPr>
            <a:r>
              <a:rPr lang="en-US" altLang="en-US" sz="1200" dirty="0" smtClean="0"/>
              <a:t>Implementation of the </a:t>
            </a:r>
            <a:r>
              <a:rPr lang="en-US" altLang="en-US" sz="1200" b="1" dirty="0" smtClean="0"/>
              <a:t>Initiative for ASEAN Integration</a:t>
            </a:r>
            <a:r>
              <a:rPr lang="en-US" altLang="en-US" sz="1200" dirty="0" smtClean="0"/>
              <a:t> (IAI) Work Plan 2 on-going. Like SME, efforts on Narrowing the Development Gap shared responsibilities across sectoral bodies. IAI post-2015 agenda discussed.</a:t>
            </a:r>
          </a:p>
          <a:p>
            <a:pPr>
              <a:lnSpc>
                <a:spcPct val="120000"/>
              </a:lnSpc>
            </a:pPr>
            <a:r>
              <a:rPr lang="en-US" altLang="en-US" sz="1200" dirty="0" smtClean="0"/>
              <a:t>The </a:t>
            </a:r>
            <a:r>
              <a:rPr lang="en-US" altLang="en-US" sz="1200" b="1" dirty="0" smtClean="0"/>
              <a:t>ASEAN Framework for Equitable Economic Development </a:t>
            </a:r>
            <a:r>
              <a:rPr lang="en-US" altLang="en-US" sz="1200" dirty="0" smtClean="0"/>
              <a:t>was introduced in 2011, its </a:t>
            </a:r>
            <a:r>
              <a:rPr lang="en-US" altLang="en-US" sz="1200" dirty="0" err="1" smtClean="0"/>
              <a:t>operationalisation</a:t>
            </a:r>
            <a:r>
              <a:rPr lang="en-US" altLang="en-US" sz="1200" dirty="0" smtClean="0"/>
              <a:t> supported by the </a:t>
            </a:r>
            <a:r>
              <a:rPr lang="en-US" altLang="en-US" sz="1200" b="1" dirty="0" smtClean="0"/>
              <a:t>ASEAN Equitable Development Monitor Report</a:t>
            </a:r>
            <a:r>
              <a:rPr lang="en-US" altLang="en-US" sz="1200" dirty="0" smtClean="0"/>
              <a:t>, serving as a common basis.</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b="0" dirty="0" smtClean="0">
              <a:latin typeface="Times New Roman" pitchFamily="18" charset="0"/>
              <a:ea typeface="MS PGothic" pitchFamily="34" charset="-128"/>
            </a:endParaRPr>
          </a:p>
        </p:txBody>
      </p:sp>
      <p:sp>
        <p:nvSpPr>
          <p:cNvPr id="34822" name="Text Box 4"/>
          <p:cNvSpPr txBox="1">
            <a:spLocks noChangeArrowheads="1"/>
          </p:cNvSpPr>
          <p:nvPr/>
        </p:nvSpPr>
        <p:spPr bwMode="auto">
          <a:xfrm>
            <a:off x="3884027" y="8688049"/>
            <a:ext cx="2972421" cy="457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AB17DF25-1673-46A8-A842-BE62571FE5E9}" type="slidenum">
              <a:rPr lang="en-US" altLang="en-US" sz="1200">
                <a:solidFill>
                  <a:srgbClr val="000000"/>
                </a:solidFill>
                <a:latin typeface="Times New Roman" pitchFamily="18" charset="0"/>
              </a:rPr>
              <a:pPr algn="r" eaLnBrk="1" hangingPunct="1">
                <a:buSzPct val="100000"/>
              </a:pPr>
              <a:t>36</a:t>
            </a:fld>
            <a:endParaRPr lang="en-US" altLang="en-US" sz="1200">
              <a:solidFill>
                <a:srgbClr val="000000"/>
              </a:solidFill>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7"/>
          <p:cNvSpPr>
            <a:spLocks noGrp="1" noChangeArrowheads="1"/>
          </p:cNvSpPr>
          <p:nvPr>
            <p:ph type="sldNum" sz="quarter"/>
          </p:nvPr>
        </p:nvSpPr>
        <p:spPr>
          <a:noFill/>
          <a:extLst>
            <a:ext uri="{91240B29-F687-4F45-9708-019B960494DF}">
              <a14:hiddenLine xmlns:a14="http://schemas.microsoft.com/office/drawing/2010/main" xmlns="" w="9525">
                <a:solidFill>
                  <a:srgbClr val="3465AF"/>
                </a:solidFill>
                <a:round/>
                <a:headEnd/>
                <a:tailEnd/>
              </a14:hiddenLine>
            </a:ext>
          </a:extLst>
        </p:spPr>
        <p:txBody>
          <a:bodyPr/>
          <a:lstStyle>
            <a:lvl1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1pPr>
            <a:lvl2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2pPr>
            <a:lvl3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3pPr>
            <a:lvl4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4pPr>
            <a:lvl5pPr>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5pPr>
            <a:lvl6pPr marL="246757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6pPr>
            <a:lvl7pPr marL="2916227"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7pPr>
            <a:lvl8pPr marL="336487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8pPr>
            <a:lvl9pPr marL="3813528" indent="-224325" defTabSz="448650" eaLnBrk="0" fontAlgn="base" hangingPunct="0">
              <a:spcBef>
                <a:spcPct val="0"/>
              </a:spcBef>
              <a:spcAft>
                <a:spcPct val="0"/>
              </a:spcAft>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defRPr>
                <a:solidFill>
                  <a:schemeClr val="bg1"/>
                </a:solidFill>
                <a:latin typeface="Arial" pitchFamily="34" charset="0"/>
                <a:ea typeface="MS PGothic" pitchFamily="34" charset="-128"/>
              </a:defRPr>
            </a:lvl9pPr>
          </a:lstStyle>
          <a:p>
            <a:fld id="{0C75960C-8849-4380-A601-C2514EDAE635}" type="slidenum">
              <a:rPr lang="en-US" altLang="en-US">
                <a:solidFill>
                  <a:srgbClr val="000000"/>
                </a:solidFill>
                <a:latin typeface="Times New Roman" pitchFamily="18" charset="0"/>
              </a:rPr>
              <a:pPr/>
              <a:t>38</a:t>
            </a:fld>
            <a:endParaRPr lang="en-US" altLang="en-US">
              <a:solidFill>
                <a:srgbClr val="000000"/>
              </a:solidFill>
              <a:latin typeface="Times New Roman" pitchFamily="18" charset="0"/>
            </a:endParaRPr>
          </a:p>
        </p:txBody>
      </p:sp>
      <p:sp>
        <p:nvSpPr>
          <p:cNvPr id="37891" name="Text Box 1"/>
          <p:cNvSpPr txBox="1">
            <a:spLocks noChangeArrowheads="1"/>
          </p:cNvSpPr>
          <p:nvPr/>
        </p:nvSpPr>
        <p:spPr bwMode="auto">
          <a:xfrm>
            <a:off x="3884027" y="8686489"/>
            <a:ext cx="2959997" cy="4450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204CF077-F6DA-4376-89F6-A2BFB56AA988}" type="slidenum">
              <a:rPr lang="en-US" altLang="en-US" sz="1200">
                <a:solidFill>
                  <a:srgbClr val="000000"/>
                </a:solidFill>
                <a:latin typeface="Times New Roman" pitchFamily="18" charset="0"/>
              </a:rPr>
              <a:pPr algn="r" eaLnBrk="1" hangingPunct="1">
                <a:buSzPct val="100000"/>
              </a:pPr>
              <a:t>38</a:t>
            </a:fld>
            <a:endParaRPr lang="en-US" altLang="en-US" sz="1200">
              <a:solidFill>
                <a:srgbClr val="000000"/>
              </a:solidFill>
              <a:latin typeface="Times New Roman" pitchFamily="18" charset="0"/>
            </a:endParaRPr>
          </a:p>
        </p:txBody>
      </p:sp>
      <p:sp>
        <p:nvSpPr>
          <p:cNvPr id="37892" name="Rectangle 2"/>
          <p:cNvSpPr>
            <a:spLocks noGrp="1" noRot="1" noChangeAspect="1" noChangeArrowheads="1" noTextEdit="1"/>
          </p:cNvSpPr>
          <p:nvPr>
            <p:ph type="sldImg"/>
          </p:nvPr>
        </p:nvSpPr>
        <p:spPr>
          <a:xfrm>
            <a:off x="1143000" y="685800"/>
            <a:ext cx="4570413" cy="3429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7893" name="Text Box 3"/>
          <p:cNvSpPr>
            <a:spLocks noGrp="1" noChangeArrowheads="1"/>
          </p:cNvSpPr>
          <p:nvPr>
            <p:ph type="body" idx="1"/>
          </p:nvPr>
        </p:nvSpPr>
        <p:spPr>
          <a:xfrm>
            <a:off x="914712" y="4342464"/>
            <a:ext cx="5027025" cy="4117610"/>
          </a:xfrm>
          <a:noFill/>
          <a:extLs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b="1" dirty="0" smtClean="0">
                <a:latin typeface="Times New Roman" pitchFamily="18" charset="0"/>
                <a:ea typeface="MS PGothic" pitchFamily="34" charset="-128"/>
              </a:rPr>
              <a:t>Pillar 4: Integration into the Global Economy</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One of the important success stories of the AEC is ASEAN’s integration into the global economy. </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Through a number of “ASEAN+1” free trade agreements with the People’s Republic of China, Japan, the Republic of Korea, Australia, New Zealand and India, ASEAN is well-positioned at the </a:t>
            </a:r>
            <a:r>
              <a:rPr lang="en-US" altLang="en-US" dirty="0" err="1" smtClean="0">
                <a:latin typeface="Times New Roman" pitchFamily="18" charset="0"/>
                <a:ea typeface="MS PGothic" pitchFamily="34" charset="-128"/>
              </a:rPr>
              <a:t>centre</a:t>
            </a:r>
            <a:r>
              <a:rPr lang="en-US" altLang="en-US" dirty="0" smtClean="0">
                <a:latin typeface="Times New Roman" pitchFamily="18" charset="0"/>
                <a:ea typeface="MS PGothic" pitchFamily="34" charset="-128"/>
              </a:rPr>
              <a:t> of global supply chains, and has developed strong trade links with the major regional economies, which has allowed for the creation of significant business opportunities.</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r>
              <a:rPr lang="en-US" altLang="en-US" dirty="0" smtClean="0">
                <a:latin typeface="Times New Roman" pitchFamily="18" charset="0"/>
                <a:ea typeface="MS PGothic" pitchFamily="34" charset="-128"/>
              </a:rPr>
              <a:t>ASEAN is also negotiating the Regional Comprehensive Economic Partnership (RCEP), an FTA involving ASEAN and its six FTA partners. The ASEAN-led agreement, expected to be concluded by the end of 2015, will allow ASEAN to achieve a modern, comprehensive, high-quality and mutually beneficial economic partnership agreement with its FTA partners. With a combined GDP of about US$21.2 trillion, which is about 30% of global GDP, the RCEP also has the potential to transform the region into an integrated market of about 3.4 billion people (or 48% of the world’s population). When concluded, RCEP is expected to deliver tangible benefits to businesses through potential improvements in market access, trade facilitation, regulatory reform and more liberal rules of origin.</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lnSpc>
                <a:spcPct val="120000"/>
              </a:lnSpc>
            </a:pPr>
            <a:r>
              <a:rPr lang="en-US" altLang="en-US" sz="1200" b="1" dirty="0" smtClean="0"/>
              <a:t>“ASEAN+1” FTAs </a:t>
            </a:r>
            <a:r>
              <a:rPr lang="en-US" altLang="en-US" sz="1200" dirty="0" smtClean="0"/>
              <a:t>with China, Japan, the Republic of Korea, Australia, New Zealand and India position ASEAN at the </a:t>
            </a:r>
            <a:r>
              <a:rPr lang="en-US" altLang="en-US" sz="1200" dirty="0" err="1" smtClean="0"/>
              <a:t>centre</a:t>
            </a:r>
            <a:r>
              <a:rPr lang="en-US" altLang="en-US" sz="1200" dirty="0" smtClean="0"/>
              <a:t> of GSCs.</a:t>
            </a:r>
          </a:p>
          <a:p>
            <a:pPr>
              <a:lnSpc>
                <a:spcPct val="120000"/>
              </a:lnSpc>
            </a:pPr>
            <a:r>
              <a:rPr lang="en-US" altLang="en-US" sz="1200" dirty="0" smtClean="0"/>
              <a:t>Negotiating the </a:t>
            </a:r>
            <a:r>
              <a:rPr lang="en-US" altLang="en-US" sz="1200" b="1" dirty="0" smtClean="0"/>
              <a:t>Regional Comprehensive Economic Partnership (RCEP), </a:t>
            </a:r>
            <a:r>
              <a:rPr lang="en-US" altLang="en-US" sz="1200" dirty="0" smtClean="0"/>
              <a:t>a regional agreement involving ASEAN and its six FTA partners. RCEP will represent a combined GDP of ~US$21.2 trillion, about 30% of global GDP, and a market of 3.4 billion people (48% of the world’s population). Target conclusion end-2015 with ASEAN as a driver of mega regionals. </a:t>
            </a:r>
          </a:p>
          <a:p>
            <a:pPr>
              <a:lnSpc>
                <a:spcPct val="120000"/>
              </a:lnSpc>
            </a:pPr>
            <a:r>
              <a:rPr lang="en-US" altLang="en-US" sz="1200" dirty="0" smtClean="0"/>
              <a:t>Negotiations to </a:t>
            </a:r>
            <a:r>
              <a:rPr lang="en-US" altLang="en-US" sz="1200" b="1" dirty="0" smtClean="0"/>
              <a:t>upgrade ACFTA </a:t>
            </a:r>
            <a:r>
              <a:rPr lang="en-US" altLang="en-US" sz="1200" dirty="0" smtClean="0"/>
              <a:t>started in September 2014. Oldest ASEAN FTAs, coverage and provisions outdated.</a:t>
            </a:r>
          </a:p>
          <a:p>
            <a:pPr>
              <a:lnSpc>
                <a:spcPct val="120000"/>
              </a:lnSpc>
            </a:pPr>
            <a:r>
              <a:rPr lang="en-US" altLang="en-US" sz="1200" b="1" dirty="0" smtClean="0"/>
              <a:t>AHKFTA negotiations </a:t>
            </a:r>
            <a:r>
              <a:rPr lang="en-US" altLang="en-US" sz="1200" dirty="0" smtClean="0"/>
              <a:t>started in July 2014 – expected conclusion in 2016</a:t>
            </a:r>
          </a:p>
          <a:p>
            <a:pPr>
              <a:lnSpc>
                <a:spcPct val="120000"/>
              </a:lnSpc>
            </a:pPr>
            <a:r>
              <a:rPr lang="en-US" altLang="en-US" sz="1200" b="1" dirty="0" smtClean="0"/>
              <a:t>AJCEP</a:t>
            </a:r>
            <a:r>
              <a:rPr lang="en-US" altLang="en-US" sz="1200" dirty="0" smtClean="0"/>
              <a:t> near conclusion of trade in services and investment chapters.</a:t>
            </a:r>
          </a:p>
          <a:p>
            <a:pPr>
              <a:lnSpc>
                <a:spcPct val="120000"/>
              </a:lnSpc>
            </a:pPr>
            <a:r>
              <a:rPr lang="en-US" altLang="en-US" sz="1200" b="1" dirty="0" smtClean="0"/>
              <a:t>AIFTA</a:t>
            </a:r>
            <a:r>
              <a:rPr lang="en-US" altLang="en-US" sz="1200" dirty="0" smtClean="0"/>
              <a:t> agreements on trade in services and investment signed.</a:t>
            </a: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a:p>
            <a:pPr>
              <a:spcBef>
                <a:spcPts val="442"/>
              </a:spcBef>
              <a:tabLst>
                <a:tab pos="0" algn="l"/>
                <a:tab pos="451766" algn="l"/>
                <a:tab pos="903532" algn="l"/>
                <a:tab pos="1355298" algn="l"/>
                <a:tab pos="1808622" algn="l"/>
                <a:tab pos="2260388" algn="l"/>
                <a:tab pos="2712154" algn="l"/>
                <a:tab pos="3163920" algn="l"/>
                <a:tab pos="3617244" algn="l"/>
                <a:tab pos="4069010" algn="l"/>
                <a:tab pos="4520776" algn="l"/>
                <a:tab pos="4974100" algn="l"/>
                <a:tab pos="5425866" algn="l"/>
                <a:tab pos="5877632" algn="l"/>
                <a:tab pos="6329398" algn="l"/>
                <a:tab pos="6782721" algn="l"/>
                <a:tab pos="7234487" algn="l"/>
                <a:tab pos="7686253" algn="l"/>
                <a:tab pos="8138019" algn="l"/>
                <a:tab pos="8591343" algn="l"/>
                <a:tab pos="9043109" algn="l"/>
              </a:tabLst>
            </a:pPr>
            <a:endParaRPr lang="en-US" altLang="en-US" dirty="0" smtClean="0">
              <a:latin typeface="Times New Roman" pitchFamily="18" charset="0"/>
              <a:ea typeface="MS PGothic" pitchFamily="34" charset="-128"/>
            </a:endParaRPr>
          </a:p>
        </p:txBody>
      </p:sp>
      <p:sp>
        <p:nvSpPr>
          <p:cNvPr id="37894" name="Text Box 4"/>
          <p:cNvSpPr txBox="1">
            <a:spLocks noChangeArrowheads="1"/>
          </p:cNvSpPr>
          <p:nvPr/>
        </p:nvSpPr>
        <p:spPr bwMode="auto">
          <a:xfrm>
            <a:off x="3884027" y="8688049"/>
            <a:ext cx="2972421" cy="457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9015" tIns="46288" rIns="89015" bIns="46288"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pPr algn="r" eaLnBrk="1" hangingPunct="1">
              <a:buSzPct val="100000"/>
            </a:pPr>
            <a:fld id="{CF6BA941-40E1-4302-A392-B5D8F759915A}" type="slidenum">
              <a:rPr lang="en-US" altLang="en-US" sz="1200">
                <a:solidFill>
                  <a:srgbClr val="000000"/>
                </a:solidFill>
                <a:latin typeface="Times New Roman" pitchFamily="18" charset="0"/>
              </a:rPr>
              <a:pPr algn="r" eaLnBrk="1" hangingPunct="1">
                <a:buSzPct val="100000"/>
              </a:pPr>
              <a:t>38</a:t>
            </a:fld>
            <a:endParaRPr lang="en-US" altLang="en-US" sz="1200">
              <a:solidFill>
                <a:srgbClr val="000000"/>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solidFill>
                  <a:prstClr val="black"/>
                </a:solidFill>
                <a:latin typeface="Arial" panose="020B0604020202020204" pitchFamily="34" charset="0"/>
                <a:cs typeface="Arial" panose="020B0604020202020204" pitchFamily="34" charset="0"/>
              </a:rPr>
              <a:t>Negotiations for the Regional Comprehensive Economic Partnership (RCEP) continue to progress after five rounds. </a:t>
            </a:r>
          </a:p>
          <a:p>
            <a:pPr lvl="0"/>
            <a:r>
              <a:rPr lang="en-US" sz="1200" dirty="0" smtClean="0">
                <a:solidFill>
                  <a:prstClr val="black"/>
                </a:solidFill>
                <a:latin typeface="Arial" panose="020B0604020202020204" pitchFamily="34" charset="0"/>
                <a:cs typeface="Arial" panose="020B0604020202020204" pitchFamily="34" charset="0"/>
              </a:rPr>
              <a:t>The fifth round of negotiations was held in June 2014. </a:t>
            </a:r>
          </a:p>
          <a:p>
            <a:pPr lvl="0"/>
            <a:r>
              <a:rPr lang="en-US" sz="1200" dirty="0" smtClean="0">
                <a:solidFill>
                  <a:prstClr val="black"/>
                </a:solidFill>
                <a:latin typeface="Arial" panose="020B0604020202020204" pitchFamily="34" charset="0"/>
                <a:cs typeface="Arial" panose="020B0604020202020204" pitchFamily="34" charset="0"/>
              </a:rPr>
              <a:t>Ministers reaffirmed the aim to conclude RCEP negotiations by end-2015.</a:t>
            </a:r>
            <a:endParaRPr lang="en-US" sz="1800" cap="all" dirty="0" smtClean="0">
              <a:ln w="28575" cmpd="sng">
                <a:solidFill>
                  <a:prstClr val="black"/>
                </a:solidFill>
                <a:prstDash val="solid"/>
              </a:ln>
              <a:solidFill>
                <a:prstClr val="white"/>
              </a:solidFill>
              <a:effectLst>
                <a:reflection blurRad="12700" stA="28000" endPos="45000" dist="1000" dir="5400000" sy="-100000" algn="bl" rotWithShape="0"/>
              </a:effectLst>
              <a:latin typeface="Arial" panose="020B0604020202020204" pitchFamily="34" charset="0"/>
              <a:ea typeface="Verdana"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39</a:t>
            </a:fld>
            <a:endParaRPr lang="en-GB"/>
          </a:p>
        </p:txBody>
      </p:sp>
    </p:spTree>
    <p:extLst>
      <p:ext uri="{BB962C8B-B14F-4D97-AF65-F5344CB8AC3E}">
        <p14:creationId xmlns:p14="http://schemas.microsoft.com/office/powerpoint/2010/main" xmlns="" val="3327375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Integration helps narrow the development gap across the three ASEAN pillars</a:t>
            </a:r>
          </a:p>
          <a:p>
            <a:r>
              <a:rPr lang="en-US" altLang="en-US" sz="1200" dirty="0" smtClean="0"/>
              <a:t>Cambodia, Lao PDR, Myanmar, Viet Nam (CLMV) assisted in implementing their commitments, ensuring benefits of ASEAN integration are equitably shared</a:t>
            </a:r>
          </a:p>
          <a:p>
            <a:r>
              <a:rPr lang="en-US" altLang="en-US" sz="1200" dirty="0" smtClean="0"/>
              <a:t>Positive-bias approach: G</a:t>
            </a:r>
            <a:r>
              <a:rPr lang="en-AU" altLang="en-US" sz="1200" dirty="0" smtClean="0"/>
              <a:t>rowing the ASEAN cake and increasing the share going to the CLMV countries</a:t>
            </a:r>
          </a:p>
          <a:p>
            <a:r>
              <a:rPr lang="en-GB" altLang="en-US" sz="1200" dirty="0" smtClean="0"/>
              <a:t>Publication on “Narrowing the Development Gap in ASEAN: Drivers and Policy Options (2013)</a:t>
            </a:r>
          </a:p>
          <a:p>
            <a:r>
              <a:rPr lang="en-GB" altLang="en-US" sz="1200" dirty="0" smtClean="0"/>
              <a:t>Mid-term Review of the IAI Work Plan II (2009-2015) </a:t>
            </a:r>
            <a:r>
              <a:rPr lang="en-GB" altLang="en-US" sz="1200" dirty="0" smtClean="0">
                <a:sym typeface="Wingdings" pitchFamily="2" charset="2"/>
              </a:rPr>
              <a:t> Completed</a:t>
            </a:r>
            <a:endParaRPr lang="en-GB" altLang="en-US" sz="1200" dirty="0" smtClean="0"/>
          </a:p>
          <a:p>
            <a:endParaRPr lang="en-AU" altLang="en-US" sz="1200" dirty="0" smtClean="0"/>
          </a:p>
          <a:p>
            <a:endParaRPr lang="en-GB" sz="1200" dirty="0" smtClean="0"/>
          </a:p>
          <a:p>
            <a:endParaRPr lang="en-GB" sz="1200" dirty="0" smtClean="0"/>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40</a:t>
            </a:fld>
            <a:endParaRPr lang="en-GB"/>
          </a:p>
        </p:txBody>
      </p:sp>
    </p:spTree>
    <p:extLst>
      <p:ext uri="{BB962C8B-B14F-4D97-AF65-F5344CB8AC3E}">
        <p14:creationId xmlns:p14="http://schemas.microsoft.com/office/powerpoint/2010/main" xmlns="" val="618728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Core pillar colours: shades of yellow/gold</a:t>
            </a:r>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42</a:t>
            </a:fld>
            <a:endParaRPr lang="en-GB"/>
          </a:p>
        </p:txBody>
      </p:sp>
    </p:spTree>
    <p:extLst>
      <p:ext uri="{BB962C8B-B14F-4D97-AF65-F5344CB8AC3E}">
        <p14:creationId xmlns:p14="http://schemas.microsoft.com/office/powerpoint/2010/main" xmlns="" val="4286764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GB" dirty="0" smtClean="0"/>
              <a:t>Realising an ASEAN Community that is people-oriented and socially-responsible to achieve enduring solidarity and unity among the peoples and Member States of ASEAN</a:t>
            </a:r>
          </a:p>
          <a:p>
            <a:pPr marL="457200" indent="-457200">
              <a:buFont typeface="+mj-lt"/>
              <a:buAutoNum type="arabicPeriod"/>
            </a:pPr>
            <a:r>
              <a:rPr lang="en-GB" dirty="0" smtClean="0"/>
              <a:t>Forming a common identity and build a caring and sharing society which is inclusive and where the well-being, livelihood, and welfare of the peoples are enhanced</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43</a:t>
            </a:fld>
            <a:endParaRPr lang="en-GB"/>
          </a:p>
        </p:txBody>
      </p:sp>
    </p:spTree>
    <p:extLst>
      <p:ext uri="{BB962C8B-B14F-4D97-AF65-F5344CB8AC3E}">
        <p14:creationId xmlns:p14="http://schemas.microsoft.com/office/powerpoint/2010/main" xmlns="" val="221061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b="1" dirty="0" smtClean="0"/>
              <a:t>Characteristics of the ASCC Blueprint:</a:t>
            </a:r>
          </a:p>
          <a:p>
            <a:pPr lvl="1"/>
            <a:r>
              <a:rPr lang="en-GB" dirty="0" smtClean="0"/>
              <a:t>Human Development: 7 elements, 61 actions</a:t>
            </a:r>
          </a:p>
          <a:p>
            <a:pPr lvl="1"/>
            <a:r>
              <a:rPr lang="en-GB" dirty="0" smtClean="0"/>
              <a:t>Social Welfare and Protection: 7 elements, 94 actions</a:t>
            </a:r>
          </a:p>
          <a:p>
            <a:pPr lvl="1"/>
            <a:r>
              <a:rPr lang="en-GB" dirty="0" smtClean="0"/>
              <a:t>Social Justice and Rights: 3 elements, 28 actions</a:t>
            </a:r>
          </a:p>
          <a:p>
            <a:pPr lvl="1"/>
            <a:r>
              <a:rPr lang="en-GB" dirty="0" smtClean="0"/>
              <a:t>Ensuring Environment Sustainability: 11 elements, 98 actions</a:t>
            </a:r>
          </a:p>
          <a:p>
            <a:pPr lvl="1"/>
            <a:r>
              <a:rPr lang="en-GB" dirty="0" smtClean="0"/>
              <a:t>Building ASEAN Identity: 4 elements, 50 actions</a:t>
            </a:r>
          </a:p>
          <a:p>
            <a:pPr lvl="1"/>
            <a:r>
              <a:rPr lang="en-GB" dirty="0" smtClean="0"/>
              <a:t>Narrowing the Development Gap: 8 actions</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44</a:t>
            </a:fld>
            <a:endParaRPr lang="en-GB"/>
          </a:p>
        </p:txBody>
      </p:sp>
    </p:spTree>
    <p:extLst>
      <p:ext uri="{BB962C8B-B14F-4D97-AF65-F5344CB8AC3E}">
        <p14:creationId xmlns:p14="http://schemas.microsoft.com/office/powerpoint/2010/main" xmlns="" val="343922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ASEAN Charter serves as a firm foundation in achieving the ASEAN Community by providing legal status and institutional framework for ASEAN. It also codifies ASEAN norms, rules and values; sets clear targets for ASEAN; and presents accountability and compliance.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ASEAN Charter entered into force on 15 December 2008. A gathering of the ASEAN Foreign Ministers was held at the ASEAN Secretariat in Jakarta to mark this very historic occasion for ASEAN.</a:t>
            </a:r>
          </a:p>
          <a:p>
            <a:r>
              <a:rPr lang="en-GB" sz="1200" b="0" i="0" kern="1200" dirty="0" smtClean="0">
                <a:solidFill>
                  <a:schemeClr val="tx1"/>
                </a:solidFill>
                <a:effectLst/>
                <a:latin typeface="+mn-lt"/>
                <a:ea typeface="+mn-ea"/>
                <a:cs typeface="+mn-cs"/>
              </a:rPr>
              <a:t>With the entry into force of the ASEAN Charter, ASEAN will henceforth operate under a new legal framework and establish a number of new organs to boost its community-building process.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In effect, the ASEAN Charter has become a legally binding agreement among the 10 ASEAN Member States. It will also be registered with the Secretariat of the United Nations, pursuant to Article 102, Paragraph 1 of the Charter of the United Nations.</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5</a:t>
            </a:fld>
            <a:endParaRPr lang="en-GB"/>
          </a:p>
        </p:txBody>
      </p:sp>
    </p:spTree>
    <p:extLst>
      <p:ext uri="{BB962C8B-B14F-4D97-AF65-F5344CB8AC3E}">
        <p14:creationId xmlns:p14="http://schemas.microsoft.com/office/powerpoint/2010/main" xmlns="" val="1491998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09456398-207C-4009-90F9-CD6C719E4060}" type="slidenum">
              <a:rPr lang="en-GB" smtClean="0">
                <a:solidFill>
                  <a:prstClr val="black"/>
                </a:solidFill>
              </a:rPr>
              <a:pPr defTabSz="965200"/>
              <a:t>45</a:t>
            </a:fld>
            <a:endParaRPr lang="en-GB"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solidFill>
                  <a:prstClr val="black"/>
                </a:solidFill>
                <a:latin typeface="Arial" pitchFamily="34" charset="0"/>
                <a:cs typeface="Arial" pitchFamily="34" charset="0"/>
              </a:rPr>
              <a:t>ASEAN will enhance the well-being and livelihood of the peoples of ASEAN by providing them with equitable access to human development opportunities by promoting and investing in education and life-long learning, human resource training and capacity building, encourage innovation and entrepreneurship, promote the use of English language, ICT and applied science and technology in socio-economic development activities.</a:t>
            </a:r>
            <a:endParaRPr lang="en-GB" i="1" dirty="0" smtClean="0">
              <a:solidFill>
                <a:prstClr val="black"/>
              </a:solidFill>
              <a:latin typeface="Arial" pitchFamily="34" charset="0"/>
              <a:cs typeface="Arial" pitchFamily="34" charset="0"/>
            </a:endParaRPr>
          </a:p>
          <a:p>
            <a:endParaRPr lang="en-US" dirty="0" smtClean="0"/>
          </a:p>
        </p:txBody>
      </p:sp>
    </p:spTree>
    <p:extLst>
      <p:ext uri="{BB962C8B-B14F-4D97-AF65-F5344CB8AC3E}">
        <p14:creationId xmlns:p14="http://schemas.microsoft.com/office/powerpoint/2010/main" xmlns="" val="2177068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09456398-207C-4009-90F9-CD6C719E4060}" type="slidenum">
              <a:rPr lang="en-GB" smtClean="0">
                <a:solidFill>
                  <a:prstClr val="black"/>
                </a:solidFill>
              </a:rPr>
              <a:pPr defTabSz="965200"/>
              <a:t>46</a:t>
            </a:fld>
            <a:endParaRPr lang="en-GB"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prstClr val="black"/>
                </a:solidFill>
                <a:latin typeface="Arial" pitchFamily="34" charset="0"/>
                <a:cs typeface="Arial" pitchFamily="34" charset="0"/>
              </a:rPr>
              <a:t>ASEAN is committed to enhancing the well-being and the livelihood of the peoples of ASEAN through alleviating poverty, ensuring social welfare and protection, building a safe, secure and drug free environment, enhancing disaster resilience and addressing health development concerns.</a:t>
            </a:r>
            <a:endParaRPr lang="en-GB" i="1" dirty="0" smtClean="0">
              <a:solidFill>
                <a:prstClr val="black"/>
              </a:solidFill>
              <a:latin typeface="Arial" pitchFamily="34" charset="0"/>
              <a:cs typeface="Arial" pitchFamily="34" charset="0"/>
            </a:endParaRPr>
          </a:p>
          <a:p>
            <a:pPr marL="457200" indent="-457200">
              <a:buFont typeface="+mj-lt"/>
              <a:buAutoNum type="arabicPeriod"/>
            </a:pPr>
            <a:r>
              <a:rPr lang="en-GB" sz="1200" dirty="0" smtClean="0"/>
              <a:t>Poverty alleviation</a:t>
            </a:r>
          </a:p>
          <a:p>
            <a:pPr marL="457200" indent="-457200">
              <a:buFont typeface="+mj-lt"/>
              <a:buAutoNum type="arabicPeriod"/>
            </a:pPr>
            <a:r>
              <a:rPr lang="en-GB" sz="1200" dirty="0" smtClean="0"/>
              <a:t>Social safety net and protection from the negative impacts of integration and globalisation</a:t>
            </a:r>
          </a:p>
          <a:p>
            <a:pPr marL="457200" indent="-457200">
              <a:buFont typeface="+mj-lt"/>
              <a:buAutoNum type="arabicPeriod"/>
            </a:pPr>
            <a:r>
              <a:rPr lang="en-GB" sz="1200" dirty="0" smtClean="0"/>
              <a:t>Enhancing food security and safety</a:t>
            </a:r>
          </a:p>
          <a:p>
            <a:pPr marL="457200" indent="-457200">
              <a:buFont typeface="+mj-lt"/>
              <a:buAutoNum type="arabicPeriod"/>
            </a:pPr>
            <a:r>
              <a:rPr lang="en-GB" sz="1200" dirty="0" smtClean="0"/>
              <a:t>Access to healthcare and promotion of healthy lifestyles</a:t>
            </a:r>
          </a:p>
          <a:p>
            <a:pPr marL="457200" indent="-457200">
              <a:buFont typeface="+mj-lt"/>
              <a:buAutoNum type="arabicPeriod"/>
            </a:pPr>
            <a:r>
              <a:rPr lang="en-GB" sz="1200" dirty="0" smtClean="0"/>
              <a:t>Improving capability to control communicable diseases</a:t>
            </a:r>
          </a:p>
          <a:p>
            <a:pPr marL="457200" indent="-457200">
              <a:buFont typeface="+mj-lt"/>
              <a:buAutoNum type="arabicPeriod"/>
            </a:pPr>
            <a:r>
              <a:rPr lang="en-GB" sz="1200" dirty="0" smtClean="0"/>
              <a:t>Ensuring a drug-free ASEAN</a:t>
            </a:r>
          </a:p>
          <a:p>
            <a:pPr marL="457200" indent="-457200">
              <a:buFont typeface="+mj-lt"/>
              <a:buAutoNum type="arabicPeriod"/>
            </a:pPr>
            <a:r>
              <a:rPr lang="en-GB" sz="1200" dirty="0" smtClean="0"/>
              <a:t>Building disaster-resilient nations and safer communities</a:t>
            </a:r>
          </a:p>
          <a:p>
            <a:endParaRPr lang="en-US" dirty="0" smtClean="0"/>
          </a:p>
        </p:txBody>
      </p:sp>
    </p:spTree>
    <p:extLst>
      <p:ext uri="{BB962C8B-B14F-4D97-AF65-F5344CB8AC3E}">
        <p14:creationId xmlns:p14="http://schemas.microsoft.com/office/powerpoint/2010/main" xmlns="" val="2177068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09456398-207C-4009-90F9-CD6C719E4060}" type="slidenum">
              <a:rPr lang="en-GB" smtClean="0">
                <a:solidFill>
                  <a:prstClr val="black"/>
                </a:solidFill>
              </a:rPr>
              <a:pPr defTabSz="965200"/>
              <a:t>47</a:t>
            </a:fld>
            <a:endParaRPr lang="en-GB"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prstClr val="black"/>
                </a:solidFill>
                <a:latin typeface="Arial" pitchFamily="34" charset="0"/>
                <a:cs typeface="Arial" pitchFamily="34" charset="0"/>
              </a:rPr>
              <a:t>ASEAN is committed to promoting social justice and mainstreaming people’s rights into its policies and all spheres of life, including the rights and welfare of disadvantaged, </a:t>
            </a:r>
            <a:r>
              <a:rPr lang="en-GB" i="1" dirty="0" smtClean="0">
                <a:solidFill>
                  <a:prstClr val="black"/>
                </a:solidFill>
                <a:latin typeface="Arial" pitchFamily="34" charset="0"/>
                <a:cs typeface="Arial" pitchFamily="34" charset="0"/>
              </a:rPr>
              <a:t>vulnerable</a:t>
            </a:r>
            <a:r>
              <a:rPr lang="en-US" i="1" dirty="0" smtClean="0">
                <a:solidFill>
                  <a:prstClr val="black"/>
                </a:solidFill>
                <a:latin typeface="Arial" pitchFamily="34" charset="0"/>
                <a:cs typeface="Arial" pitchFamily="34" charset="0"/>
              </a:rPr>
              <a:t> and </a:t>
            </a:r>
            <a:r>
              <a:rPr lang="en-GB" i="1" dirty="0" smtClean="0">
                <a:solidFill>
                  <a:prstClr val="black"/>
                </a:solidFill>
                <a:latin typeface="Arial" pitchFamily="34" charset="0"/>
                <a:cs typeface="Arial" pitchFamily="34" charset="0"/>
              </a:rPr>
              <a:t>marginalised</a:t>
            </a:r>
            <a:r>
              <a:rPr lang="en-US" i="1" dirty="0" smtClean="0">
                <a:solidFill>
                  <a:prstClr val="black"/>
                </a:solidFill>
                <a:latin typeface="Arial" pitchFamily="34" charset="0"/>
                <a:cs typeface="Arial" pitchFamily="34" charset="0"/>
              </a:rPr>
              <a:t> groups such as women, children, the elderly, persons with disabilities and migrant workers.</a:t>
            </a:r>
            <a:endParaRPr lang="en-GB" i="1" dirty="0" smtClean="0">
              <a:solidFill>
                <a:prstClr val="black"/>
              </a:solidFill>
              <a:latin typeface="Arial" pitchFamily="34" charset="0"/>
              <a:cs typeface="Arial" pitchFamily="34" charset="0"/>
            </a:endParaRPr>
          </a:p>
          <a:p>
            <a:pPr marL="457200" indent="-457200">
              <a:buFont typeface="+mj-lt"/>
              <a:buAutoNum type="arabicPeriod"/>
            </a:pPr>
            <a:r>
              <a:rPr lang="en-GB" sz="1200" dirty="0" smtClean="0"/>
              <a:t>Promotion and protection of the rights and welfare of women, children, the elderly and persons with disabilities</a:t>
            </a:r>
          </a:p>
          <a:p>
            <a:pPr marL="457200" indent="-457200">
              <a:buFont typeface="+mj-lt"/>
              <a:buAutoNum type="arabicPeriod"/>
            </a:pPr>
            <a:r>
              <a:rPr lang="en-GB" sz="1200" dirty="0" smtClean="0"/>
              <a:t>Protection and promotion of the rights of migrant workers</a:t>
            </a:r>
          </a:p>
          <a:p>
            <a:pPr marL="457200" indent="-457200">
              <a:buFont typeface="+mj-lt"/>
              <a:buAutoNum type="arabicPeriod"/>
            </a:pPr>
            <a:r>
              <a:rPr lang="en-GB" sz="1200" dirty="0" smtClean="0"/>
              <a:t>Promoting corporate social responsibility (CSR)</a:t>
            </a:r>
          </a:p>
          <a:p>
            <a:endParaRPr lang="en-US" dirty="0" smtClean="0"/>
          </a:p>
        </p:txBody>
      </p:sp>
    </p:spTree>
    <p:extLst>
      <p:ext uri="{BB962C8B-B14F-4D97-AF65-F5344CB8AC3E}">
        <p14:creationId xmlns:p14="http://schemas.microsoft.com/office/powerpoint/2010/main" xmlns="" val="2177068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09456398-207C-4009-90F9-CD6C719E4060}" type="slidenum">
              <a:rPr lang="en-GB" smtClean="0">
                <a:solidFill>
                  <a:prstClr val="black"/>
                </a:solidFill>
              </a:rPr>
              <a:pPr defTabSz="965200"/>
              <a:t>48</a:t>
            </a:fld>
            <a:endParaRPr lang="en-GB"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marL="457200" indent="-457200">
              <a:buFont typeface="+mj-lt"/>
              <a:buAutoNum type="arabicPeriod"/>
            </a:pPr>
            <a:r>
              <a:rPr lang="en-GB" sz="1200" dirty="0" smtClean="0"/>
              <a:t>Addressing global environmental issues</a:t>
            </a:r>
          </a:p>
          <a:p>
            <a:pPr marL="457200" indent="-457200">
              <a:buFont typeface="+mj-lt"/>
              <a:buAutoNum type="arabicPeriod"/>
            </a:pPr>
            <a:r>
              <a:rPr lang="en-GB" sz="1200" dirty="0" smtClean="0"/>
              <a:t>Managing and preventing trans-boundary environmental pollution</a:t>
            </a:r>
          </a:p>
          <a:p>
            <a:pPr marL="457200" indent="-457200">
              <a:buFont typeface="+mj-lt"/>
              <a:buAutoNum type="arabicPeriod"/>
            </a:pPr>
            <a:r>
              <a:rPr lang="en-GB" sz="1200" dirty="0" smtClean="0"/>
              <a:t>Promoting sustainable development through environmental education and public participation</a:t>
            </a:r>
            <a:endParaRPr lang="en-US" sz="1200" dirty="0" smtClean="0"/>
          </a:p>
          <a:p>
            <a:pPr marL="457200" indent="-457200">
              <a:buFont typeface="+mj-lt"/>
              <a:buAutoNum type="arabicPeriod"/>
            </a:pPr>
            <a:r>
              <a:rPr lang="en-GB" sz="1200" dirty="0" smtClean="0"/>
              <a:t>Promoting Environmentally Sound Technology (EST)</a:t>
            </a:r>
            <a:endParaRPr lang="en-US" sz="1200" dirty="0" smtClean="0"/>
          </a:p>
          <a:p>
            <a:pPr marL="457200" indent="-457200">
              <a:buFont typeface="+mj-lt"/>
              <a:buAutoNum type="arabicPeriod"/>
            </a:pPr>
            <a:r>
              <a:rPr lang="en-GB" sz="1200" dirty="0" smtClean="0"/>
              <a:t>Promoting sustainable development through environmental education and public participation</a:t>
            </a:r>
            <a:endParaRPr lang="en-US" sz="1200" dirty="0" smtClean="0"/>
          </a:p>
          <a:p>
            <a:pPr marL="457200" indent="-457200">
              <a:buFont typeface="+mj-lt"/>
              <a:buAutoNum type="arabicPeriod"/>
            </a:pPr>
            <a:r>
              <a:rPr lang="en-GB" sz="1200" dirty="0" smtClean="0"/>
              <a:t>Harmonizing environmental policies and databases</a:t>
            </a:r>
            <a:endParaRPr lang="en-US" sz="1200" dirty="0" smtClean="0"/>
          </a:p>
          <a:p>
            <a:pPr marL="457200" indent="-457200">
              <a:buFont typeface="+mj-lt"/>
              <a:buAutoNum type="arabicPeriod"/>
            </a:pPr>
            <a:r>
              <a:rPr lang="en-GB" sz="1200" dirty="0" smtClean="0"/>
              <a:t>Promoting the sustainable use of coastal </a:t>
            </a:r>
            <a:r>
              <a:rPr lang="id-ID" sz="1200" dirty="0" smtClean="0"/>
              <a:t>&amp; </a:t>
            </a:r>
            <a:r>
              <a:rPr lang="en-GB" sz="1200" dirty="0" smtClean="0"/>
              <a:t>marine environment</a:t>
            </a:r>
            <a:endParaRPr lang="en-US" sz="1200" dirty="0" smtClean="0"/>
          </a:p>
          <a:p>
            <a:pPr marL="457200" indent="-457200">
              <a:buFont typeface="+mj-lt"/>
              <a:buAutoNum type="arabicPeriod"/>
            </a:pPr>
            <a:r>
              <a:rPr lang="en-GB" sz="1200" dirty="0" smtClean="0"/>
              <a:t>Promoting Sustainable Management of Natural Resources </a:t>
            </a:r>
            <a:r>
              <a:rPr lang="id-ID" sz="1200" dirty="0" smtClean="0"/>
              <a:t>&amp; </a:t>
            </a:r>
            <a:r>
              <a:rPr lang="en-GB" sz="1200" dirty="0" smtClean="0"/>
              <a:t>Biodiversity</a:t>
            </a:r>
            <a:endParaRPr lang="en-US" sz="1200" dirty="0" smtClean="0"/>
          </a:p>
          <a:p>
            <a:pPr marL="457200" indent="-457200">
              <a:buFont typeface="+mj-lt"/>
              <a:buAutoNum type="arabicPeriod"/>
            </a:pPr>
            <a:r>
              <a:rPr lang="en-GB" sz="1200" dirty="0" smtClean="0"/>
              <a:t>Promoting the Sustainability of Freshwater Resources</a:t>
            </a:r>
            <a:endParaRPr lang="en-US" sz="1200" dirty="0" smtClean="0"/>
          </a:p>
          <a:p>
            <a:pPr marL="457200" indent="-457200">
              <a:buFont typeface="+mj-lt"/>
              <a:buAutoNum type="arabicPeriod"/>
            </a:pPr>
            <a:r>
              <a:rPr lang="en-GB" sz="1200" dirty="0" smtClean="0"/>
              <a:t>Responding to Climate Change and addressing its impacts</a:t>
            </a:r>
            <a:endParaRPr lang="en-US" sz="1200" dirty="0" smtClean="0"/>
          </a:p>
          <a:p>
            <a:pPr marL="457200" indent="-457200">
              <a:buFont typeface="+mj-lt"/>
              <a:buAutoNum type="arabicPeriod"/>
            </a:pPr>
            <a:r>
              <a:rPr lang="en-GB" sz="1200" dirty="0" smtClean="0"/>
              <a:t>Promoting Sustainable Forest Management (SFM)</a:t>
            </a:r>
            <a:endParaRPr lang="en-US" sz="1200" dirty="0" smtClean="0"/>
          </a:p>
          <a:p>
            <a:pPr marL="457200" indent="-457200">
              <a:buFont typeface="+mj-lt"/>
              <a:buAutoNum type="arabicPeriod"/>
            </a:pPr>
            <a:endParaRPr lang="en-US" sz="1200" dirty="0" smtClean="0"/>
          </a:p>
          <a:p>
            <a:endParaRPr lang="en-US" dirty="0" smtClean="0"/>
          </a:p>
        </p:txBody>
      </p:sp>
    </p:spTree>
    <p:extLst>
      <p:ext uri="{BB962C8B-B14F-4D97-AF65-F5344CB8AC3E}">
        <p14:creationId xmlns:p14="http://schemas.microsoft.com/office/powerpoint/2010/main" xmlns="" val="2177068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tabLst>
                <a:tab pos="457200" algn="l"/>
              </a:tabLst>
            </a:pPr>
            <a:r>
              <a:rPr lang="en-GB" sz="1200" dirty="0" smtClean="0"/>
              <a:t>Promotion of ASEAN awareness and a sense of community</a:t>
            </a:r>
          </a:p>
          <a:p>
            <a:pPr marL="457200" indent="-457200">
              <a:buFont typeface="+mj-lt"/>
              <a:buAutoNum type="arabicPeriod"/>
              <a:tabLst>
                <a:tab pos="457200" algn="l"/>
              </a:tabLst>
            </a:pPr>
            <a:r>
              <a:rPr lang="en-GB" sz="1200" dirty="0" smtClean="0"/>
              <a:t>Preservation and promotion of ASEAN cultural heritage</a:t>
            </a:r>
            <a:endParaRPr lang="en-US" sz="1200" dirty="0" smtClean="0"/>
          </a:p>
          <a:p>
            <a:pPr marL="457200" indent="-457200">
              <a:buFont typeface="+mj-lt"/>
              <a:buAutoNum type="arabicPeriod"/>
              <a:tabLst>
                <a:tab pos="457200" algn="l"/>
              </a:tabLst>
            </a:pPr>
            <a:r>
              <a:rPr lang="en-GB" sz="1200" dirty="0" smtClean="0"/>
              <a:t>Promotion of Cultural Creativity and Industry</a:t>
            </a:r>
            <a:endParaRPr lang="en-US" sz="1200" dirty="0" smtClean="0"/>
          </a:p>
          <a:p>
            <a:pPr marL="457200" indent="-457200">
              <a:buFont typeface="+mj-lt"/>
              <a:buAutoNum type="arabicPeriod"/>
              <a:tabLst>
                <a:tab pos="457200" algn="l"/>
              </a:tabLst>
            </a:pPr>
            <a:r>
              <a:rPr lang="en-GB" sz="1200" dirty="0" smtClean="0"/>
              <a:t>Engagement with the community</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49</a:t>
            </a:fld>
            <a:endParaRPr lang="en-GB"/>
          </a:p>
        </p:txBody>
      </p:sp>
    </p:spTree>
    <p:extLst>
      <p:ext uri="{BB962C8B-B14F-4D97-AF65-F5344CB8AC3E}">
        <p14:creationId xmlns:p14="http://schemas.microsoft.com/office/powerpoint/2010/main" xmlns="" val="3094985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tabLst>
                <a:tab pos="457200" algn="l"/>
              </a:tabLst>
              <a:defRPr/>
            </a:pPr>
            <a:r>
              <a:rPr lang="id-ID" sz="1200" dirty="0" smtClean="0"/>
              <a:t>Mainstream social development issues in developing and implementing projects under the Initiative for ASEAN Integration (IAI)  &amp; other sub-regional frameworks</a:t>
            </a:r>
            <a:endParaRPr lang="en-US" sz="1200" dirty="0" smtClean="0"/>
          </a:p>
          <a:p>
            <a:pPr marL="457200" indent="-457200">
              <a:buFont typeface="+mj-lt"/>
              <a:buAutoNum type="arabicPeriod"/>
              <a:tabLst>
                <a:tab pos="457200" algn="l"/>
              </a:tabLst>
              <a:defRPr/>
            </a:pPr>
            <a:r>
              <a:rPr lang="id-ID" sz="1200" dirty="0" smtClean="0"/>
              <a:t>ASEAN-6 to continue assisting the CLMV</a:t>
            </a:r>
            <a:endParaRPr lang="en-US" sz="1200" dirty="0" smtClean="0"/>
          </a:p>
          <a:p>
            <a:pPr marL="457200" indent="-457200">
              <a:buFont typeface="+mj-lt"/>
              <a:buAutoNum type="arabicPeriod"/>
              <a:tabLst>
                <a:tab pos="457200" algn="l"/>
              </a:tabLst>
              <a:defRPr/>
            </a:pPr>
            <a:r>
              <a:rPr lang="id-ID" sz="1200" dirty="0" smtClean="0"/>
              <a:t>Undertake assessment studies on the social impact of regional integration</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50</a:t>
            </a:fld>
            <a:endParaRPr lang="en-GB"/>
          </a:p>
        </p:txBody>
      </p:sp>
    </p:spTree>
    <p:extLst>
      <p:ext uri="{BB962C8B-B14F-4D97-AF65-F5344CB8AC3E}">
        <p14:creationId xmlns:p14="http://schemas.microsoft.com/office/powerpoint/2010/main" xmlns="" val="4194303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51</a:t>
            </a:fld>
            <a:endParaRPr lang="en-GB"/>
          </a:p>
        </p:txBody>
      </p:sp>
    </p:spTree>
    <p:extLst>
      <p:ext uri="{BB962C8B-B14F-4D97-AF65-F5344CB8AC3E}">
        <p14:creationId xmlns:p14="http://schemas.microsoft.com/office/powerpoint/2010/main" xmlns="" val="1390144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D6FBA-5DAD-40DB-97F4-5ACE4EF4620A}" type="slidenum">
              <a:rPr lang="en-GB" smtClean="0">
                <a:solidFill>
                  <a:prstClr val="black"/>
                </a:solidFill>
              </a:rPr>
              <a:pPr/>
              <a:t>52</a:t>
            </a:fld>
            <a:endParaRPr lang="en-GB">
              <a:solidFill>
                <a:prstClr val="black"/>
              </a:solidFill>
            </a:endParaRPr>
          </a:p>
        </p:txBody>
      </p:sp>
    </p:spTree>
    <p:extLst>
      <p:ext uri="{BB962C8B-B14F-4D97-AF65-F5344CB8AC3E}">
        <p14:creationId xmlns:p14="http://schemas.microsoft.com/office/powerpoint/2010/main" xmlns="" val="223239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342881" indent="-342881">
              <a:buFontTx/>
              <a:buChar char="•"/>
            </a:pPr>
            <a:r>
              <a:rPr lang="en-US" dirty="0" smtClean="0">
                <a:latin typeface="Arial" pitchFamily="34" charset="0"/>
                <a:cs typeface="Arial" pitchFamily="34" charset="0"/>
              </a:rPr>
              <a:t>Population: 616,613,651 (2012)</a:t>
            </a:r>
          </a:p>
          <a:p>
            <a:pPr marL="342881" indent="-342881">
              <a:buFontTx/>
              <a:buChar char="•"/>
            </a:pPr>
            <a:r>
              <a:rPr lang="en-US" dirty="0" smtClean="0">
                <a:latin typeface="Arial" pitchFamily="34" charset="0"/>
                <a:cs typeface="Arial" pitchFamily="34" charset="0"/>
              </a:rPr>
              <a:t>Land area: 4,435,618  sq. km.  </a:t>
            </a:r>
          </a:p>
          <a:p>
            <a:pPr marL="342881" indent="-342881">
              <a:buFontTx/>
              <a:buChar char="•"/>
            </a:pPr>
            <a:r>
              <a:rPr lang="en-US" dirty="0" smtClean="0">
                <a:latin typeface="Arial" pitchFamily="34" charset="0"/>
                <a:cs typeface="Arial" pitchFamily="34" charset="0"/>
              </a:rPr>
              <a:t>GDP: US$ 2.395 trillion (2014) </a:t>
            </a:r>
            <a:r>
              <a:rPr lang="en-US" dirty="0"/>
              <a:t>and GDP per capita USD 3,832</a:t>
            </a:r>
            <a:endParaRPr lang="en-US" dirty="0" smtClean="0">
              <a:latin typeface="Arial" pitchFamily="34" charset="0"/>
              <a:cs typeface="Arial" pitchFamily="34" charset="0"/>
            </a:endParaRPr>
          </a:p>
          <a:p>
            <a:pPr marL="342881" indent="-342881">
              <a:buFontTx/>
              <a:buChar char="•"/>
            </a:pPr>
            <a:r>
              <a:rPr lang="en-US" dirty="0" smtClean="0">
                <a:latin typeface="Arial" pitchFamily="34" charset="0"/>
                <a:cs typeface="Arial" pitchFamily="34" charset="0"/>
              </a:rPr>
              <a:t>Trade: US$ 2.51 trillion (2014) -- </a:t>
            </a:r>
            <a:r>
              <a:rPr lang="en-US" dirty="0"/>
              <a:t>Exports = USD 1,271,128 Million; Imports = USD 1,240,388 Million</a:t>
            </a:r>
            <a:endParaRPr lang="en-US" dirty="0" smtClean="0">
              <a:latin typeface="Arial" pitchFamily="34" charset="0"/>
              <a:cs typeface="Arial" pitchFamily="34" charset="0"/>
            </a:endParaRPr>
          </a:p>
          <a:p>
            <a:pPr marL="342881" indent="-342881">
              <a:buFontTx/>
              <a:buChar char="•"/>
            </a:pPr>
            <a:r>
              <a:rPr lang="en-US" dirty="0" smtClean="0">
                <a:latin typeface="Arial" pitchFamily="34" charset="0"/>
                <a:cs typeface="Arial" pitchFamily="34" charset="0"/>
              </a:rPr>
              <a:t>Foreign Direct Investment (FDI): US$ 122.4 billion (2013)</a:t>
            </a:r>
          </a:p>
          <a:p>
            <a:pPr marL="342881" indent="-342881"/>
            <a:endParaRPr lang="en-US" dirty="0" smtClean="0">
              <a:latin typeface="Arial" pitchFamily="34" charset="0"/>
              <a:cs typeface="Arial" pitchFamily="34" charset="0"/>
            </a:endParaRPr>
          </a:p>
          <a:p>
            <a:pPr marL="342881" indent="-342881"/>
            <a:r>
              <a:rPr lang="en-US" dirty="0" smtClean="0"/>
              <a:t>Latest statistics revealed that in general, ASEAN economies remained buoyant as nominal Gross Domestic Product (GDP) grew by 5.2 percent at US$ 2.4 trillion in 2013 from 2.3 trillion in the previous year. The continued economic growth  is partly reflected in the improved GDP per capita at US$ 3,834 from US$ 3,781 in 2012.</a:t>
            </a:r>
          </a:p>
          <a:p>
            <a:pPr marL="342881" indent="-342881"/>
            <a:r>
              <a:rPr lang="en-US" dirty="0" smtClean="0"/>
              <a:t> </a:t>
            </a:r>
          </a:p>
          <a:p>
            <a:pPr marL="342881" indent="-342881"/>
            <a:r>
              <a:rPr lang="en-US" dirty="0" smtClean="0"/>
              <a:t>On the other hand, ASEAN’s real GDP growth in 2013 was slightly lower by 0.7 percentage point at 5.2 percent compared to 2012. ASEAN5’s (Indonesia, Malaysia, Philippines, Singapore and Thailand) combined growth was recorded at 4.1 percent during the third quarter of 2014 from 5.1 percent during the same period in 2013, partly driven by  adverse economic developments in Brunei Darussalam and Thailand.</a:t>
            </a:r>
          </a:p>
          <a:p>
            <a:pPr marL="342881" indent="-342881"/>
            <a:endParaRPr lang="en-US" dirty="0" smtClean="0">
              <a:latin typeface="Arial" pitchFamily="34" charset="0"/>
              <a:cs typeface="Arial" pitchFamily="34" charset="0"/>
            </a:endParaRPr>
          </a:p>
          <a:p>
            <a:pPr marL="342881" indent="-342881" algn="just">
              <a:spcAft>
                <a:spcPts val="600"/>
              </a:spcAft>
            </a:pPr>
            <a:r>
              <a:rPr lang="en-US" dirty="0" smtClean="0">
                <a:latin typeface="Arial" pitchFamily="34" charset="0"/>
                <a:cs typeface="Arial" pitchFamily="34" charset="0"/>
              </a:rPr>
              <a:t>Source : ASEAN Stats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09" indent="-285734" eaLnBrk="0" hangingPunct="0">
              <a:defRPr>
                <a:solidFill>
                  <a:schemeClr val="tx1"/>
                </a:solidFill>
                <a:latin typeface="Arial" pitchFamily="34" charset="0"/>
                <a:ea typeface="MS PGothic" pitchFamily="34" charset="-128"/>
              </a:defRPr>
            </a:lvl2pPr>
            <a:lvl3pPr marL="1142937" indent="-228587" eaLnBrk="0" hangingPunct="0">
              <a:defRPr>
                <a:solidFill>
                  <a:schemeClr val="tx1"/>
                </a:solidFill>
                <a:latin typeface="Arial" pitchFamily="34" charset="0"/>
                <a:ea typeface="MS PGothic" pitchFamily="34" charset="-128"/>
              </a:defRPr>
            </a:lvl3pPr>
            <a:lvl4pPr marL="1600112" indent="-228587" eaLnBrk="0" hangingPunct="0">
              <a:defRPr>
                <a:solidFill>
                  <a:schemeClr val="tx1"/>
                </a:solidFill>
                <a:latin typeface="Arial" pitchFamily="34" charset="0"/>
                <a:ea typeface="MS PGothic" pitchFamily="34" charset="-128"/>
              </a:defRPr>
            </a:lvl4pPr>
            <a:lvl5pPr marL="2057287" indent="-228587" eaLnBrk="0" hangingPunct="0">
              <a:defRPr>
                <a:solidFill>
                  <a:schemeClr val="tx1"/>
                </a:solidFill>
                <a:latin typeface="Arial"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Arial"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Arial" pitchFamily="34" charset="0"/>
                <a:ea typeface="MS PGothic" pitchFamily="34" charset="-128"/>
              </a:defRPr>
            </a:lvl7pPr>
            <a:lvl8pPr marL="3428810" indent="-228587" eaLnBrk="0" fontAlgn="base" hangingPunct="0">
              <a:spcBef>
                <a:spcPct val="0"/>
              </a:spcBef>
              <a:spcAft>
                <a:spcPct val="0"/>
              </a:spcAft>
              <a:defRPr>
                <a:solidFill>
                  <a:schemeClr val="tx1"/>
                </a:solidFill>
                <a:latin typeface="Arial"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FA4628BE-E63E-40FC-90C0-FB6C5BEC3C22}" type="slidenum">
              <a:rPr lang="en-US" smtClean="0"/>
              <a:pPr eaLnBrk="1" hangingPunct="1"/>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Highly connected region: Indonesia’s mobile phone penetration: 109%; Bangkok is the Facebook capital of the world; 81% of Vietnamese use social media; Philippines  has 30 million Facebook users</a:t>
            </a:r>
          </a:p>
          <a:p>
            <a:r>
              <a:rPr lang="en-US" dirty="0" smtClean="0"/>
              <a:t>Young educated labor force: youth aged 15-29 account for 27% of ASEAN’s population; they are mostly educated and tech savvy</a:t>
            </a:r>
          </a:p>
          <a:p>
            <a:r>
              <a:rPr lang="en-US" dirty="0" smtClean="0"/>
              <a:t>ASEAN signed FTAs with China, Japan, South Korea, India, New Zealand and Australia.</a:t>
            </a:r>
          </a:p>
          <a:p>
            <a:endParaRPr lang="en-US" dirty="0" smtClean="0"/>
          </a:p>
          <a:p>
            <a:endParaRPr lang="en-US" dirty="0" smtClean="0"/>
          </a:p>
          <a:p>
            <a:r>
              <a:rPr lang="en-US" b="1" u="sng" dirty="0" smtClean="0"/>
              <a:t>WHY</a:t>
            </a:r>
            <a:r>
              <a:rPr lang="en-US" b="1" u="sng" baseline="0" dirty="0" smtClean="0"/>
              <a:t> AN ASEAN COMMUNITY?</a:t>
            </a:r>
            <a:endParaRPr lang="en-US" b="1" u="sng" dirty="0" smtClean="0"/>
          </a:p>
          <a:p>
            <a:pPr marL="463550" indent="-463550">
              <a:lnSpc>
                <a:spcPct val="80000"/>
              </a:lnSpc>
              <a:spcAft>
                <a:spcPts val="1200"/>
              </a:spcAft>
            </a:pPr>
            <a:r>
              <a:rPr lang="en-GB" sz="1200" dirty="0" smtClean="0"/>
              <a:t>Need to intensify political cooperation, strengthen peace and security in Southeast Asia</a:t>
            </a:r>
          </a:p>
          <a:p>
            <a:pPr marL="463550" indent="-463550">
              <a:lnSpc>
                <a:spcPct val="80000"/>
              </a:lnSpc>
              <a:spcAft>
                <a:spcPts val="1200"/>
              </a:spcAft>
            </a:pPr>
            <a:r>
              <a:rPr lang="en-GB" sz="1200" dirty="0" smtClean="0"/>
              <a:t>Enhance economic competitiveness of individual Member States, and of ASEAN as regional market and production base for global economic competition</a:t>
            </a:r>
          </a:p>
          <a:p>
            <a:pPr marL="463550" indent="-463550">
              <a:lnSpc>
                <a:spcPct val="80000"/>
              </a:lnSpc>
              <a:spcAft>
                <a:spcPts val="1200"/>
              </a:spcAft>
            </a:pPr>
            <a:r>
              <a:rPr lang="en-GB" sz="1200" dirty="0" smtClean="0"/>
              <a:t>Need to narrow the development gaps</a:t>
            </a:r>
          </a:p>
          <a:p>
            <a:pPr marL="463550" indent="-463550">
              <a:lnSpc>
                <a:spcPct val="80000"/>
              </a:lnSpc>
              <a:spcAft>
                <a:spcPts val="1200"/>
              </a:spcAft>
            </a:pPr>
            <a:r>
              <a:rPr lang="en-GB" sz="1200" dirty="0" smtClean="0"/>
              <a:t>Need to respond effectively to transnational threats to human security and new challenges in the 21</a:t>
            </a:r>
            <a:r>
              <a:rPr lang="en-GB" sz="1200" baseline="30000" dirty="0" smtClean="0"/>
              <a:t>st</a:t>
            </a:r>
            <a:r>
              <a:rPr lang="en-GB" sz="1200" dirty="0" smtClean="0"/>
              <a:t> century</a:t>
            </a:r>
          </a:p>
          <a:p>
            <a:pPr marL="463550" indent="-463550">
              <a:lnSpc>
                <a:spcPct val="80000"/>
              </a:lnSpc>
              <a:spcAft>
                <a:spcPts val="1200"/>
              </a:spcAft>
            </a:pPr>
            <a:r>
              <a:rPr lang="en-GB" sz="1200" dirty="0" smtClean="0"/>
              <a:t>Harness human resources and benefit from rich cultural diversity in the ASEAN region</a:t>
            </a:r>
          </a:p>
          <a:p>
            <a:pPr marL="463550" indent="-463550">
              <a:lnSpc>
                <a:spcPct val="80000"/>
              </a:lnSpc>
              <a:spcAft>
                <a:spcPts val="1200"/>
              </a:spcAft>
            </a:pPr>
            <a:r>
              <a:rPr lang="en-GB" sz="1200" dirty="0" smtClean="0"/>
              <a:t>Gain international recognition and support for community-building</a:t>
            </a:r>
            <a:endParaRPr lang="en-GB" sz="1200" dirty="0" smtClean="0">
              <a:cs typeface="Cordia New" pitchFamily="34" charset="-34"/>
            </a:endParaRPr>
          </a:p>
          <a:p>
            <a:endParaRPr 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09" indent="-285734" eaLnBrk="0" hangingPunct="0">
              <a:defRPr>
                <a:solidFill>
                  <a:schemeClr val="tx1"/>
                </a:solidFill>
                <a:latin typeface="Arial" pitchFamily="34" charset="0"/>
                <a:ea typeface="MS PGothic" pitchFamily="34" charset="-128"/>
              </a:defRPr>
            </a:lvl2pPr>
            <a:lvl3pPr marL="1142937" indent="-228587" eaLnBrk="0" hangingPunct="0">
              <a:defRPr>
                <a:solidFill>
                  <a:schemeClr val="tx1"/>
                </a:solidFill>
                <a:latin typeface="Arial" pitchFamily="34" charset="0"/>
                <a:ea typeface="MS PGothic" pitchFamily="34" charset="-128"/>
              </a:defRPr>
            </a:lvl3pPr>
            <a:lvl4pPr marL="1600112" indent="-228587" eaLnBrk="0" hangingPunct="0">
              <a:defRPr>
                <a:solidFill>
                  <a:schemeClr val="tx1"/>
                </a:solidFill>
                <a:latin typeface="Arial" pitchFamily="34" charset="0"/>
                <a:ea typeface="MS PGothic" pitchFamily="34" charset="-128"/>
              </a:defRPr>
            </a:lvl4pPr>
            <a:lvl5pPr marL="2057287" indent="-228587" eaLnBrk="0" hangingPunct="0">
              <a:defRPr>
                <a:solidFill>
                  <a:schemeClr val="tx1"/>
                </a:solidFill>
                <a:latin typeface="Arial"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Arial"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Arial" pitchFamily="34" charset="0"/>
                <a:ea typeface="MS PGothic" pitchFamily="34" charset="-128"/>
              </a:defRPr>
            </a:lvl7pPr>
            <a:lvl8pPr marL="3428810" indent="-228587" eaLnBrk="0" fontAlgn="base" hangingPunct="0">
              <a:spcBef>
                <a:spcPct val="0"/>
              </a:spcBef>
              <a:spcAft>
                <a:spcPct val="0"/>
              </a:spcAft>
              <a:defRPr>
                <a:solidFill>
                  <a:schemeClr val="tx1"/>
                </a:solidFill>
                <a:latin typeface="Arial"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C03DAD3-84C1-4477-95C6-4F5271C7D04F}" type="slidenum">
              <a:rPr lang="en-US" smtClean="0"/>
              <a:pPr eaLnBrk="1" hangingPunct="1"/>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section has slides which can be used to talk about the ASEAN Community and its history.</a:t>
            </a:r>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8</a:t>
            </a:fld>
            <a:endParaRPr lang="en-GB"/>
          </a:p>
        </p:txBody>
      </p:sp>
    </p:spTree>
    <p:extLst>
      <p:ext uri="{BB962C8B-B14F-4D97-AF65-F5344CB8AC3E}">
        <p14:creationId xmlns:p14="http://schemas.microsoft.com/office/powerpoint/2010/main" xmlns="" val="358303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81" indent="-342881">
              <a:buFontTx/>
              <a:buChar char="•"/>
            </a:pPr>
            <a:r>
              <a:rPr lang="en-US" dirty="0" smtClean="0">
                <a:latin typeface="Arial" pitchFamily="34" charset="0"/>
                <a:cs typeface="Arial" pitchFamily="34" charset="0"/>
              </a:rPr>
              <a:t>Population: 616,613,651 (2012)</a:t>
            </a:r>
          </a:p>
          <a:p>
            <a:pPr marL="342881" indent="-342881">
              <a:buFontTx/>
              <a:buChar char="•"/>
            </a:pPr>
            <a:r>
              <a:rPr lang="en-US" dirty="0" smtClean="0">
                <a:latin typeface="Arial" pitchFamily="34" charset="0"/>
                <a:cs typeface="Arial" pitchFamily="34" charset="0"/>
              </a:rPr>
              <a:t>Land area: 4,435,618  sq. km.  </a:t>
            </a:r>
          </a:p>
          <a:p>
            <a:pPr marL="342881" indent="-342881">
              <a:buFontTx/>
              <a:buChar char="•"/>
            </a:pPr>
            <a:r>
              <a:rPr lang="en-US" dirty="0" smtClean="0">
                <a:latin typeface="Arial" pitchFamily="34" charset="0"/>
                <a:cs typeface="Arial" pitchFamily="34" charset="0"/>
              </a:rPr>
              <a:t>GDP: US$ 2.395 trillion (2014) </a:t>
            </a:r>
            <a:r>
              <a:rPr lang="en-US" dirty="0" smtClean="0"/>
              <a:t>and GDP per capita USD 3,832</a:t>
            </a:r>
            <a:endParaRPr lang="en-US" dirty="0" smtClean="0">
              <a:latin typeface="Arial" pitchFamily="34" charset="0"/>
              <a:cs typeface="Arial" pitchFamily="34" charset="0"/>
            </a:endParaRPr>
          </a:p>
          <a:p>
            <a:pPr marL="342881" indent="-342881">
              <a:buFontTx/>
              <a:buChar char="•"/>
            </a:pPr>
            <a:r>
              <a:rPr lang="en-US" dirty="0" smtClean="0">
                <a:latin typeface="Arial" pitchFamily="34" charset="0"/>
                <a:cs typeface="Arial" pitchFamily="34" charset="0"/>
              </a:rPr>
              <a:t>Trade: US$ 2.51 trillion (2014) -- </a:t>
            </a:r>
            <a:r>
              <a:rPr lang="en-US" dirty="0" smtClean="0"/>
              <a:t>Exports = USD 1,271,128 Million; Imports = USD 1,240,388 Million</a:t>
            </a:r>
            <a:endParaRPr lang="en-US" dirty="0" smtClean="0">
              <a:latin typeface="Arial" pitchFamily="34" charset="0"/>
              <a:cs typeface="Arial" pitchFamily="34" charset="0"/>
            </a:endParaRPr>
          </a:p>
          <a:p>
            <a:pPr marL="342881" indent="-342881">
              <a:buFontTx/>
              <a:buChar char="•"/>
            </a:pPr>
            <a:r>
              <a:rPr lang="en-US" dirty="0" smtClean="0">
                <a:latin typeface="Arial" pitchFamily="34" charset="0"/>
                <a:cs typeface="Arial" pitchFamily="34" charset="0"/>
              </a:rPr>
              <a:t>Foreign Direct Investment (FDI): US$ 122.4 billion (2013)</a:t>
            </a:r>
          </a:p>
          <a:p>
            <a:pPr marL="342881" indent="-342881"/>
            <a:endParaRPr lang="en-US" dirty="0" smtClean="0">
              <a:latin typeface="Arial" pitchFamily="34" charset="0"/>
              <a:cs typeface="Arial" pitchFamily="34" charset="0"/>
            </a:endParaRPr>
          </a:p>
          <a:p>
            <a:pPr marL="342881" indent="-342881"/>
            <a:r>
              <a:rPr lang="en-US" dirty="0" smtClean="0"/>
              <a:t>Latest statistics revealed that in general, ASEAN economies remained buoyant as nominal Gross Domestic Product (GDP) grew by 5.2 percent at US$ 2.4 trillion in 2013 from 2.3 trillion in the previous year. The continued economic growth  is partly reflected in the improved GDP per capita at US$ 3,834 from US$ 3,781 in 2012.</a:t>
            </a:r>
          </a:p>
          <a:p>
            <a:pPr marL="342881" indent="-342881"/>
            <a:r>
              <a:rPr lang="en-US" dirty="0" smtClean="0"/>
              <a:t> </a:t>
            </a:r>
          </a:p>
          <a:p>
            <a:pPr marL="342881" indent="-342881"/>
            <a:r>
              <a:rPr lang="en-US" dirty="0" smtClean="0"/>
              <a:t>On the other hand, ASEAN’s real GDP growth in 2013 was slightly lower by 0.7 percentage point at 5.2 percent compared to 2012. ASEAN5’s (Indonesia, Malaysia, Philippines, Singapore and Thailand) combined growth was recorded at 4.1 percent during the third quarter of 2014 from 5.1 percent during the same period in 2013, partly driven by  adverse economic developments in Brunei Darussalam and Thailand.</a:t>
            </a:r>
          </a:p>
          <a:p>
            <a:pPr marL="342881" indent="-342881"/>
            <a:endParaRPr lang="en-US" dirty="0" smtClean="0">
              <a:latin typeface="Arial" pitchFamily="34" charset="0"/>
              <a:cs typeface="Arial" pitchFamily="34" charset="0"/>
            </a:endParaRPr>
          </a:p>
          <a:p>
            <a:pPr marL="342881" indent="-342881" algn="just">
              <a:spcAft>
                <a:spcPts val="600"/>
              </a:spcAft>
            </a:pPr>
            <a:r>
              <a:rPr lang="en-US" dirty="0" smtClean="0">
                <a:latin typeface="Arial" pitchFamily="34" charset="0"/>
                <a:cs typeface="Arial" pitchFamily="34" charset="0"/>
              </a:rPr>
              <a:t>Source : ASEAN Stats</a:t>
            </a:r>
          </a:p>
          <a:p>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10</a:t>
            </a:fld>
            <a:endParaRPr lang="en-GB"/>
          </a:p>
        </p:txBody>
      </p:sp>
    </p:spTree>
    <p:extLst>
      <p:ext uri="{BB962C8B-B14F-4D97-AF65-F5344CB8AC3E}">
        <p14:creationId xmlns:p14="http://schemas.microsoft.com/office/powerpoint/2010/main" xmlns="" val="1361498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5200"/>
            <a:fld id="{09456398-207C-4009-90F9-CD6C719E4060}" type="slidenum">
              <a:rPr lang="en-GB" smtClean="0"/>
              <a:pPr defTabSz="965200"/>
              <a:t>13</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a:buFont typeface="Arial" charset="0"/>
              <a:buChar char="•"/>
              <a:defRPr/>
            </a:pPr>
            <a:r>
              <a:rPr lang="en-GB" sz="2000" dirty="0" smtClean="0">
                <a:solidFill>
                  <a:srgbClr val="0070C0"/>
                </a:solidFill>
                <a:latin typeface="Arial" charset="0"/>
                <a:ea typeface="ＭＳ Ｐゴシック" pitchFamily="-112" charset="-128"/>
              </a:rPr>
              <a:t>ASEAN Political Security Community (APSC)</a:t>
            </a:r>
          </a:p>
          <a:p>
            <a:pPr marL="457200" lvl="1" indent="0">
              <a:buNone/>
              <a:defRPr/>
            </a:pPr>
            <a:r>
              <a:rPr lang="en-GB" sz="1500" dirty="0" smtClean="0">
                <a:latin typeface="Arial" charset="0"/>
                <a:ea typeface="ＭＳ Ｐゴシック" pitchFamily="-112" charset="-128"/>
              </a:rPr>
              <a:t>Ensures that the peoples and Member States of </a:t>
            </a:r>
            <a:r>
              <a:rPr lang="en-GB" sz="1400" dirty="0" smtClean="0">
                <a:latin typeface="Arial" charset="0"/>
                <a:ea typeface="ＭＳ Ｐゴシック" pitchFamily="-112" charset="-128"/>
              </a:rPr>
              <a:t>ASEAN </a:t>
            </a:r>
            <a:r>
              <a:rPr lang="en-GB" sz="1500" dirty="0" smtClean="0">
                <a:latin typeface="Arial" charset="0"/>
                <a:ea typeface="ＭＳ Ｐゴシック" pitchFamily="-112" charset="-128"/>
              </a:rPr>
              <a:t>live in peace with one another and with the world at large</a:t>
            </a:r>
            <a:r>
              <a:rPr lang="en-GB" sz="1400" dirty="0" smtClean="0">
                <a:solidFill>
                  <a:srgbClr val="FF0000"/>
                </a:solidFill>
                <a:latin typeface="Arial" charset="0"/>
                <a:ea typeface="ＭＳ Ｐゴシック" pitchFamily="-112" charset="-128"/>
              </a:rPr>
              <a:t> </a:t>
            </a:r>
            <a:r>
              <a:rPr lang="en-GB" sz="1500" dirty="0" smtClean="0">
                <a:latin typeface="Arial" charset="0"/>
                <a:ea typeface="ＭＳ Ｐゴシック" pitchFamily="-112" charset="-128"/>
              </a:rPr>
              <a:t>in a just, democratic and harmonious environment.</a:t>
            </a:r>
          </a:p>
          <a:p>
            <a:pPr lvl="1">
              <a:buFont typeface="Arial" charset="0"/>
              <a:buNone/>
              <a:defRPr/>
            </a:pPr>
            <a:r>
              <a:rPr lang="en-GB" sz="500" dirty="0" smtClean="0">
                <a:latin typeface="Arial" charset="0"/>
                <a:ea typeface="ＭＳ Ｐゴシック" pitchFamily="-112" charset="-128"/>
              </a:rPr>
              <a:t> </a:t>
            </a:r>
          </a:p>
          <a:p>
            <a:pPr>
              <a:buFont typeface="Arial" charset="0"/>
              <a:buChar char="•"/>
              <a:defRPr/>
            </a:pPr>
            <a:r>
              <a:rPr lang="en-GB" sz="2000" dirty="0" smtClean="0">
                <a:solidFill>
                  <a:srgbClr val="FFC000"/>
                </a:solidFill>
                <a:latin typeface="Arial" charset="0"/>
                <a:ea typeface="ＭＳ Ｐゴシック" pitchFamily="-112" charset="-128"/>
              </a:rPr>
              <a:t>ASEAN Economic Community (AEC)</a:t>
            </a:r>
          </a:p>
          <a:p>
            <a:pPr marL="457200" lvl="1" indent="0">
              <a:buNone/>
              <a:defRPr/>
            </a:pPr>
            <a:r>
              <a:rPr lang="en-GB" sz="1500" dirty="0" smtClean="0">
                <a:latin typeface="Arial" charset="0"/>
                <a:ea typeface="ＭＳ Ｐゴシック" pitchFamily="-112" charset="-128"/>
              </a:rPr>
              <a:t>Transforms ASEAN into a stable, prosperous, and highly competitive region with equitable economic development, and reduced poverty and socio-economic disparities.</a:t>
            </a:r>
          </a:p>
          <a:p>
            <a:pPr lvl="1">
              <a:buFont typeface="Arial" charset="0"/>
              <a:buNone/>
              <a:defRPr/>
            </a:pPr>
            <a:r>
              <a:rPr lang="en-GB" sz="500" dirty="0" smtClean="0">
                <a:latin typeface="Arial" charset="0"/>
                <a:ea typeface="ＭＳ Ｐゴシック" pitchFamily="-112" charset="-128"/>
              </a:rPr>
              <a:t> </a:t>
            </a:r>
          </a:p>
          <a:p>
            <a:pPr>
              <a:buFont typeface="Arial" charset="0"/>
              <a:buChar char="•"/>
              <a:defRPr/>
            </a:pPr>
            <a:r>
              <a:rPr lang="en-GB" sz="2000" dirty="0" smtClean="0">
                <a:solidFill>
                  <a:srgbClr val="FF0000"/>
                </a:solidFill>
                <a:latin typeface="Arial" charset="0"/>
                <a:ea typeface="ＭＳ Ｐゴシック" pitchFamily="-112" charset="-128"/>
              </a:rPr>
              <a:t>ASEAN Socio-Cultural Community</a:t>
            </a:r>
            <a:r>
              <a:rPr lang="en-GB" sz="2000" dirty="0" smtClean="0">
                <a:latin typeface="Arial" charset="0"/>
                <a:ea typeface="ＭＳ Ｐゴシック" pitchFamily="-112" charset="-128"/>
              </a:rPr>
              <a:t> </a:t>
            </a:r>
            <a:r>
              <a:rPr lang="en-GB" sz="2000" dirty="0" smtClean="0">
                <a:solidFill>
                  <a:srgbClr val="FF0000"/>
                </a:solidFill>
                <a:latin typeface="Arial" charset="0"/>
                <a:ea typeface="ＭＳ Ｐゴシック" pitchFamily="-112" charset="-128"/>
              </a:rPr>
              <a:t>(ASCC)</a:t>
            </a:r>
          </a:p>
          <a:p>
            <a:pPr marL="457200" lvl="1" indent="0">
              <a:buNone/>
              <a:defRPr/>
            </a:pPr>
            <a:r>
              <a:rPr lang="en-GB" sz="1500" dirty="0" smtClean="0">
                <a:latin typeface="Arial" charset="0"/>
                <a:ea typeface="ＭＳ Ｐゴシック" pitchFamily="-112" charset="-128"/>
              </a:rPr>
              <a:t>Contributes to realising an ASEAN Community that is people-oriented and socially responsible with a view to achieving enduring solidarity and unity among the peoples and Member States of ASEAN. </a:t>
            </a:r>
          </a:p>
          <a:p>
            <a:pPr lvl="1">
              <a:buFont typeface="Arial" charset="0"/>
              <a:buChar char="–"/>
              <a:defRPr/>
            </a:pPr>
            <a:endParaRPr lang="en-GB" sz="500" dirty="0" smtClean="0">
              <a:latin typeface="Arial" charset="0"/>
              <a:ea typeface="ＭＳ Ｐゴシック" pitchFamily="-112" charset="-128"/>
            </a:endParaRPr>
          </a:p>
          <a:p>
            <a:pPr lvl="1">
              <a:buFont typeface="Arial" charset="0"/>
              <a:buChar char="–"/>
              <a:defRPr/>
            </a:pPr>
            <a:endParaRPr lang="en-GB" sz="500" dirty="0" smtClean="0">
              <a:latin typeface="Arial" charset="0"/>
              <a:ea typeface="ＭＳ Ｐゴシック" pitchFamily="-112" charset="-128"/>
            </a:endParaRPr>
          </a:p>
          <a:p>
            <a:pPr marL="0" indent="0">
              <a:buFont typeface="Arial" pitchFamily="34" charset="0"/>
              <a:buNone/>
              <a:defRPr/>
            </a:pPr>
            <a:r>
              <a:rPr lang="en-GB" sz="1500" b="1" dirty="0" smtClean="0">
                <a:latin typeface="Arial" charset="0"/>
                <a:ea typeface="ＭＳ Ｐゴシック" pitchFamily="-112" charset="-128"/>
              </a:rPr>
              <a:t>         </a:t>
            </a:r>
            <a:r>
              <a:rPr lang="en-GB" sz="1800" b="1" dirty="0" smtClean="0">
                <a:latin typeface="Arial" charset="0"/>
                <a:ea typeface="ＭＳ Ｐゴシック" pitchFamily="-112" charset="-128"/>
              </a:rPr>
              <a:t>Narrowing the Development Gap (NDG)</a:t>
            </a:r>
          </a:p>
          <a:p>
            <a:pPr marL="0" indent="0">
              <a:buFont typeface="Arial" pitchFamily="34" charset="0"/>
              <a:buNone/>
              <a:defRPr/>
            </a:pPr>
            <a:r>
              <a:rPr lang="en-GB" sz="1500" dirty="0" smtClean="0">
                <a:solidFill>
                  <a:srgbClr val="92D050"/>
                </a:solidFill>
                <a:latin typeface="Arial" charset="0"/>
                <a:ea typeface="ＭＳ Ｐゴシック" pitchFamily="-112" charset="-128"/>
              </a:rPr>
              <a:t>         </a:t>
            </a:r>
            <a:r>
              <a:rPr lang="en-GB" sz="1500" dirty="0" smtClean="0">
                <a:latin typeface="Arial" charset="0"/>
                <a:ea typeface="ＭＳ Ｐゴシック" pitchFamily="-112" charset="-128"/>
              </a:rPr>
              <a:t>Progressing together through cooperation in development.</a:t>
            </a:r>
          </a:p>
          <a:p>
            <a:endParaRPr lang="en-US" dirty="0" smtClean="0"/>
          </a:p>
        </p:txBody>
      </p:sp>
    </p:spTree>
    <p:extLst>
      <p:ext uri="{BB962C8B-B14F-4D97-AF65-F5344CB8AC3E}">
        <p14:creationId xmlns:p14="http://schemas.microsoft.com/office/powerpoint/2010/main" xmlns="" val="997959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Core pillar colour: shades</a:t>
            </a:r>
            <a:r>
              <a:rPr lang="en-GB" baseline="0" dirty="0" smtClean="0"/>
              <a:t> of red</a:t>
            </a:r>
            <a:endParaRPr lang="en-GB" dirty="0"/>
          </a:p>
        </p:txBody>
      </p:sp>
      <p:sp>
        <p:nvSpPr>
          <p:cNvPr id="4" name="Slide Number Placeholder 3"/>
          <p:cNvSpPr>
            <a:spLocks noGrp="1"/>
          </p:cNvSpPr>
          <p:nvPr>
            <p:ph type="sldNum" sz="quarter" idx="10"/>
          </p:nvPr>
        </p:nvSpPr>
        <p:spPr/>
        <p:txBody>
          <a:bodyPr/>
          <a:lstStyle/>
          <a:p>
            <a:fld id="{4F0D6FBA-5DAD-40DB-97F4-5ACE4EF4620A}" type="slidenum">
              <a:rPr lang="en-GB" smtClean="0"/>
              <a:pPr/>
              <a:t>15</a:t>
            </a:fld>
            <a:endParaRPr lang="en-GB"/>
          </a:p>
        </p:txBody>
      </p:sp>
    </p:spTree>
    <p:extLst>
      <p:ext uri="{BB962C8B-B14F-4D97-AF65-F5344CB8AC3E}">
        <p14:creationId xmlns:p14="http://schemas.microsoft.com/office/powerpoint/2010/main" xmlns="" val="796622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95400"/>
            <a:ext cx="7315200" cy="1470025"/>
          </a:xfrm>
        </p:spPr>
        <p:txBody>
          <a:bodyPr/>
          <a:lstStyle>
            <a:lvl1pPr algn="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91000" y="3051175"/>
            <a:ext cx="4267200" cy="1752600"/>
          </a:xfrm>
        </p:spPr>
        <p:txBody>
          <a:bodyPr>
            <a:normAutofit/>
          </a:bodyPr>
          <a:lstStyle>
            <a:lvl1pPr marL="0" indent="0" algn="r">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D0D2BEB-05D6-472F-AB9A-8B07E64B8EAB}" type="datetime1">
              <a:rPr lang="en-US" smtClean="0">
                <a:solidFill>
                  <a:prstClr val="black">
                    <a:tint val="75000"/>
                  </a:prstClr>
                </a:solidFill>
              </a:rPr>
              <a:pPr>
                <a:def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F4C87A-072A-4CE5-9F79-4F38DDE7DCAD}" type="slidenum">
              <a:rPr lang="en-US">
                <a:solidFill>
                  <a:prstClr val="black">
                    <a:tint val="75000"/>
                  </a:prstClr>
                </a:solidFill>
              </a:rPr>
              <a:pPr>
                <a:defRPr/>
              </a:pPr>
              <a:t>‹#›</a:t>
            </a:fld>
            <a:endParaRPr lang="en-US">
              <a:solidFill>
                <a:prstClr val="black">
                  <a:tint val="75000"/>
                </a:prstClr>
              </a:solidFill>
            </a:endParaRPr>
          </a:p>
        </p:txBody>
      </p:sp>
      <p:pic>
        <p:nvPicPr>
          <p:cNvPr id="7" name="Picture 6" descr="memberstates.psd"/>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0" y="2590800"/>
            <a:ext cx="3826581" cy="3971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80883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C17166-CD36-4960-8A67-D54E0CD39767}" type="datetime1">
              <a:rPr lang="en-US" smtClean="0">
                <a:solidFill>
                  <a:prstClr val="black">
                    <a:tint val="75000"/>
                  </a:prstClr>
                </a:solidFill>
              </a:rPr>
              <a:pPr>
                <a:def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B7391-EEE9-4290-B51A-BF1AB805C9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623476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CD8C4A-8E99-4D77-8492-EB884C96FE71}" type="datetime1">
              <a:rPr lang="en-US" smtClean="0">
                <a:solidFill>
                  <a:prstClr val="black">
                    <a:tint val="75000"/>
                  </a:prstClr>
                </a:solidFill>
              </a:rPr>
              <a:pPr>
                <a:def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FE5205-4551-484D-B780-33467BFB80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55480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14348" y="3886200"/>
            <a:ext cx="7058052" cy="1752600"/>
          </a:xfrm>
        </p:spPr>
        <p:txBody>
          <a:bodyPr>
            <a:normAutofit/>
          </a:bodyPr>
          <a:lstStyle>
            <a:lvl1pPr marL="0" indent="0" algn="l">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B057AB33-FCC0-4943-B14C-F31EF1D2666C}" type="datetime1">
              <a:rPr lang="en-US" altLang="en-US" smtClean="0"/>
              <a:pPr/>
              <a:t>1/23/2017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7F5142-7865-45BD-8511-CB9F47C6007D}" type="slidenum">
              <a:rPr lang="en-US" altLang="en-US"/>
              <a:pPr/>
              <a:t>‹#›</a:t>
            </a:fld>
            <a:endParaRPr lang="en-US" altLang="en-US"/>
          </a:p>
        </p:txBody>
      </p:sp>
    </p:spTree>
    <p:extLst>
      <p:ext uri="{BB962C8B-B14F-4D97-AF65-F5344CB8AC3E}">
        <p14:creationId xmlns:p14="http://schemas.microsoft.com/office/powerpoint/2010/main" xmlns="" val="8546209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0000"/>
              </a:buClr>
              <a:defRPr sz="2400"/>
            </a:lvl1pPr>
          </a:lstStyle>
          <a:p>
            <a:pPr lvl="0"/>
            <a:r>
              <a:rPr lang="en-GB" noProof="0" dirty="0" smtClean="0"/>
              <a:t>Click to edit Master text styles</a:t>
            </a:r>
          </a:p>
          <a:p>
            <a:pPr lvl="1"/>
            <a:r>
              <a:rPr lang="en-GB" noProof="0" dirty="0" smtClean="0"/>
              <a:t>Second level</a:t>
            </a:r>
          </a:p>
        </p:txBody>
      </p:sp>
      <p:sp>
        <p:nvSpPr>
          <p:cNvPr id="4" name="Date Placeholder 3"/>
          <p:cNvSpPr>
            <a:spLocks noGrp="1"/>
          </p:cNvSpPr>
          <p:nvPr>
            <p:ph type="dt" sz="half" idx="10"/>
          </p:nvPr>
        </p:nvSpPr>
        <p:spPr/>
        <p:txBody>
          <a:bodyPr/>
          <a:lstStyle>
            <a:lvl1pPr>
              <a:defRPr/>
            </a:lvl1pPr>
          </a:lstStyle>
          <a:p>
            <a:fld id="{9606EA2E-2B99-48CA-8B52-959D709B8942}" type="datetime1">
              <a:rPr lang="en-US" altLang="en-US" smtClean="0"/>
              <a:pPr/>
              <a:t>1/23/2017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1262D7-A6CA-4751-BFD3-A5295B9F0EDF}" type="slidenum">
              <a:rPr lang="en-US" altLang="en-US"/>
              <a:pPr/>
              <a:t>‹#›</a:t>
            </a:fld>
            <a:endParaRPr lang="en-US" altLang="en-US"/>
          </a:p>
        </p:txBody>
      </p:sp>
    </p:spTree>
    <p:extLst>
      <p:ext uri="{BB962C8B-B14F-4D97-AF65-F5344CB8AC3E}">
        <p14:creationId xmlns:p14="http://schemas.microsoft.com/office/powerpoint/2010/main" xmlns="" val="23009813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AA1E098-8526-4428-B6C2-1C5354D6278F}" type="datetime1">
              <a:rPr lang="en-US" altLang="en-US" smtClean="0"/>
              <a:pPr/>
              <a:t>1/23/2017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6001018-F074-4CF3-8512-FFA7A1BAEA33}" type="slidenum">
              <a:rPr lang="en-US" altLang="en-US"/>
              <a:pPr/>
              <a:t>‹#›</a:t>
            </a:fld>
            <a:endParaRPr lang="en-US" altLang="en-US"/>
          </a:p>
        </p:txBody>
      </p:sp>
    </p:spTree>
    <p:extLst>
      <p:ext uri="{BB962C8B-B14F-4D97-AF65-F5344CB8AC3E}">
        <p14:creationId xmlns:p14="http://schemas.microsoft.com/office/powerpoint/2010/main" xmlns="" val="187790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21F36BD-037B-44DE-8196-66AF36DD9716}" type="datetime1">
              <a:rPr lang="en-US" altLang="en-US" smtClean="0"/>
              <a:pPr/>
              <a:t>1/23/2017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ABAB30A-12A0-481F-89FA-154025E10700}" type="slidenum">
              <a:rPr lang="en-US" altLang="en-US"/>
              <a:pPr/>
              <a:t>‹#›</a:t>
            </a:fld>
            <a:endParaRPr lang="en-US" altLang="en-US"/>
          </a:p>
        </p:txBody>
      </p:sp>
    </p:spTree>
    <p:extLst>
      <p:ext uri="{BB962C8B-B14F-4D97-AF65-F5344CB8AC3E}">
        <p14:creationId xmlns:p14="http://schemas.microsoft.com/office/powerpoint/2010/main" xmlns="" val="148179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736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97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573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97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993865B-A180-42C0-A61E-2F0C8F4F9F7A}" type="datetime1">
              <a:rPr lang="en-US" altLang="en-US" smtClean="0"/>
              <a:pPr/>
              <a:t>1/23/2017</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2343D1E8-2BEC-4805-8D1B-B822B8F95FCD}" type="slidenum">
              <a:rPr lang="en-US" altLang="en-US"/>
              <a:pPr/>
              <a:t>‹#›</a:t>
            </a:fld>
            <a:endParaRPr lang="en-US" altLang="en-US"/>
          </a:p>
        </p:txBody>
      </p:sp>
    </p:spTree>
    <p:extLst>
      <p:ext uri="{BB962C8B-B14F-4D97-AF65-F5344CB8AC3E}">
        <p14:creationId xmlns:p14="http://schemas.microsoft.com/office/powerpoint/2010/main" xmlns="" val="2277795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6160ABF-36EB-40C9-8AA5-76057996C335}" type="datetime1">
              <a:rPr lang="en-US" altLang="en-US" smtClean="0"/>
              <a:pPr/>
              <a:t>1/23/2017</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C8A88791-BCB7-4181-BE65-EA5673C61C9F}" type="slidenum">
              <a:rPr lang="en-US" altLang="en-US"/>
              <a:pPr/>
              <a:t>‹#›</a:t>
            </a:fld>
            <a:endParaRPr lang="en-US" altLang="en-US"/>
          </a:p>
        </p:txBody>
      </p:sp>
    </p:spTree>
    <p:extLst>
      <p:ext uri="{BB962C8B-B14F-4D97-AF65-F5344CB8AC3E}">
        <p14:creationId xmlns:p14="http://schemas.microsoft.com/office/powerpoint/2010/main" xmlns="" val="666991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39CAC82-24E5-4BE7-BFEF-758096CBC184}" type="datetime1">
              <a:rPr lang="en-US" altLang="en-US" smtClean="0"/>
              <a:pPr/>
              <a:t>1/23/2017</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39E4A351-BC69-4CA4-A7D6-D58D0A89FA67}" type="slidenum">
              <a:rPr lang="en-US" altLang="en-US"/>
              <a:pPr/>
              <a:t>‹#›</a:t>
            </a:fld>
            <a:endParaRPr lang="en-US" altLang="en-US"/>
          </a:p>
        </p:txBody>
      </p:sp>
    </p:spTree>
    <p:extLst>
      <p:ext uri="{BB962C8B-B14F-4D97-AF65-F5344CB8AC3E}">
        <p14:creationId xmlns:p14="http://schemas.microsoft.com/office/powerpoint/2010/main" xmlns="" val="6659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827F40-B5A0-4280-B9A2-76C7C17F1DAA}" type="datetime1">
              <a:rPr lang="en-US" altLang="en-US" smtClean="0"/>
              <a:pPr/>
              <a:t>1/23/2017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AAEF558D-7E07-4258-A0E8-C98DFD669093}" type="slidenum">
              <a:rPr lang="en-US" altLang="en-US"/>
              <a:pPr/>
              <a:t>‹#›</a:t>
            </a:fld>
            <a:endParaRPr lang="en-US" altLang="en-US"/>
          </a:p>
        </p:txBody>
      </p:sp>
    </p:spTree>
    <p:extLst>
      <p:ext uri="{BB962C8B-B14F-4D97-AF65-F5344CB8AC3E}">
        <p14:creationId xmlns:p14="http://schemas.microsoft.com/office/powerpoint/2010/main" xmlns="" val="236982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0000"/>
              </a:buClr>
              <a:defRPr sz="2400"/>
            </a:lvl1pPr>
            <a:lvl2pPr>
              <a:defRPr sz="2000"/>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lvl1pPr>
              <a:defRPr/>
            </a:lvl1pPr>
          </a:lstStyle>
          <a:p>
            <a:pPr>
              <a:defRPr/>
            </a:pPr>
            <a:fld id="{30A8154A-9DC6-4E4D-917A-D96F9D1D3219}" type="datetime1">
              <a:rPr lang="en-US" smtClean="0">
                <a:solidFill>
                  <a:prstClr val="black">
                    <a:tint val="75000"/>
                  </a:prstClr>
                </a:solidFill>
              </a:rPr>
              <a:pPr>
                <a:def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B7AA14-3892-48AA-89DE-A047064C17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61943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B7EE891-14DC-4212-AD69-9BB8CFBEC8FF}" type="datetime1">
              <a:rPr lang="en-US" altLang="en-US" smtClean="0"/>
              <a:pPr/>
              <a:t>1/23/2017</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B179D821-D47C-46A6-A6AC-78338EB4E81D}" type="slidenum">
              <a:rPr lang="en-US" altLang="en-US"/>
              <a:pPr/>
              <a:t>‹#›</a:t>
            </a:fld>
            <a:endParaRPr lang="en-US" altLang="en-US"/>
          </a:p>
        </p:txBody>
      </p:sp>
    </p:spTree>
    <p:extLst>
      <p:ext uri="{BB962C8B-B14F-4D97-AF65-F5344CB8AC3E}">
        <p14:creationId xmlns:p14="http://schemas.microsoft.com/office/powerpoint/2010/main" xmlns="" val="3417624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2511234-9D1A-494A-8CEA-25CBEB500FB5}" type="datetime1">
              <a:rPr lang="en-US" altLang="en-US" smtClean="0"/>
              <a:pPr/>
              <a:t>1/23/2017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B50A32-F75D-491A-A096-9010A944FF7C}" type="slidenum">
              <a:rPr lang="en-US" altLang="en-US"/>
              <a:pPr/>
              <a:t>‹#›</a:t>
            </a:fld>
            <a:endParaRPr lang="en-US" altLang="en-US"/>
          </a:p>
        </p:txBody>
      </p:sp>
    </p:spTree>
    <p:extLst>
      <p:ext uri="{BB962C8B-B14F-4D97-AF65-F5344CB8AC3E}">
        <p14:creationId xmlns:p14="http://schemas.microsoft.com/office/powerpoint/2010/main" xmlns="" val="2442547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1F06FF-AA45-4E61-A124-ADC7C92917E8}" type="datetime1">
              <a:rPr lang="en-US" altLang="en-US" smtClean="0"/>
              <a:pPr/>
              <a:t>1/23/2017</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4830A9E-0B19-4B81-93F4-70FE8DE9D7EF}" type="slidenum">
              <a:rPr lang="en-US" altLang="en-US"/>
              <a:pPr/>
              <a:t>‹#›</a:t>
            </a:fld>
            <a:endParaRPr lang="en-US" altLang="en-US"/>
          </a:p>
        </p:txBody>
      </p:sp>
    </p:spTree>
    <p:extLst>
      <p:ext uri="{BB962C8B-B14F-4D97-AF65-F5344CB8AC3E}">
        <p14:creationId xmlns:p14="http://schemas.microsoft.com/office/powerpoint/2010/main" xmlns="" val="305944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B6E0D1-1732-4D87-B550-6C15BD39C2C1}" type="datetime1">
              <a:rPr lang="en-US" smtClean="0">
                <a:solidFill>
                  <a:prstClr val="black">
                    <a:tint val="75000"/>
                  </a:prstClr>
                </a:solidFill>
              </a:rPr>
              <a:pPr>
                <a:defRPr/>
              </a:pPr>
              <a:t>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AB9FBC-2315-4B7D-96BF-850187637B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618337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A0552D-C264-482E-A12C-CF23CF9758F7}" type="datetime1">
              <a:rPr lang="en-US" smtClean="0">
                <a:solidFill>
                  <a:prstClr val="black">
                    <a:tint val="75000"/>
                  </a:prstClr>
                </a:solidFill>
              </a:rPr>
              <a:pPr>
                <a:defRPr/>
              </a:pPr>
              <a:t>1/23/2017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396C5A-299E-4EAE-9DAB-9B0FFE555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218417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736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9712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573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9712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745DA0-C7CF-4EC5-928E-C778B272F763}" type="datetime1">
              <a:rPr lang="en-US" smtClean="0">
                <a:solidFill>
                  <a:prstClr val="black">
                    <a:tint val="75000"/>
                  </a:prstClr>
                </a:solidFill>
              </a:rPr>
              <a:pPr>
                <a:defRPr/>
              </a:pPr>
              <a:t>1/23/2017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8136761-7A61-443D-9AA4-B29991BF9F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70512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5DEA24-30B2-4E50-9E2D-C446234EEB82}" type="datetime1">
              <a:rPr lang="en-US" smtClean="0">
                <a:solidFill>
                  <a:prstClr val="black">
                    <a:tint val="75000"/>
                  </a:prstClr>
                </a:solidFill>
              </a:rPr>
              <a:pPr>
                <a:defRPr/>
              </a:pPr>
              <a:t>1/23/2017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9C3B42A-D665-425F-BC13-5A615BEA64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268495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3D25DA-95D5-4461-B02E-60C34779D1D8}" type="datetime1">
              <a:rPr lang="en-US" smtClean="0">
                <a:solidFill>
                  <a:prstClr val="black">
                    <a:tint val="75000"/>
                  </a:prstClr>
                </a:solidFill>
              </a:rPr>
              <a:pPr>
                <a:defRPr/>
              </a:pPr>
              <a:t>1/23/2017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4AC473-ACD6-48FC-AECB-E4372356BE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63754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595C17-6883-4900-98CA-BF3E94B72363}" type="datetime1">
              <a:rPr lang="en-US" smtClean="0">
                <a:solidFill>
                  <a:prstClr val="black">
                    <a:tint val="75000"/>
                  </a:prstClr>
                </a:solidFill>
              </a:rPr>
              <a:pPr>
                <a:defRPr/>
              </a:pPr>
              <a:t>1/23/2017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96D98B-6FAD-4D5C-8E2F-21E4358052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287742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9F64D2-1678-4580-85D5-35783A3A2128}" type="datetime1">
              <a:rPr lang="en-US" smtClean="0">
                <a:solidFill>
                  <a:prstClr val="black">
                    <a:tint val="75000"/>
                  </a:prstClr>
                </a:solidFill>
              </a:rPr>
              <a:pPr>
                <a:defRPr/>
              </a:pPr>
              <a:t>1/23/2017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41C3E-D157-4FF7-8C78-9418925F32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1538968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14375" y="1000125"/>
            <a:ext cx="7143750"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14375" y="1660525"/>
            <a:ext cx="714375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37D6CA-0654-4BB4-A457-98D446B07FD4}" type="datetime1">
              <a:rPr lang="en-US" smtClean="0">
                <a:solidFill>
                  <a:prstClr val="black">
                    <a:tint val="75000"/>
                  </a:prstClr>
                </a:solidFill>
                <a:ea typeface="MS PGothic" pitchFamily="34" charset="-128"/>
              </a:rPr>
              <a:pPr>
                <a:defRPr/>
              </a:pPr>
              <a:t>1/23/2017</a:t>
            </a:fld>
            <a:endParaRPr lang="en-US">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4BFC576-C7C7-4EBA-8F4B-ED40F13DE983}" type="slidenum">
              <a:rPr lang="en-US">
                <a:solidFill>
                  <a:prstClr val="black">
                    <a:tint val="75000"/>
                  </a:prstClr>
                </a:solidFill>
                <a:ea typeface="MS PGothic" pitchFamily="34" charset="-128"/>
              </a:rPr>
              <a:pPr>
                <a:defRPr/>
              </a:pPr>
              <a:t>‹#›</a:t>
            </a:fld>
            <a:endParaRPr lang="en-US" dirty="0">
              <a:solidFill>
                <a:prstClr val="black">
                  <a:tint val="75000"/>
                </a:prstClr>
              </a:solidFill>
              <a:ea typeface="MS PGothic" pitchFamily="34" charset="-128"/>
            </a:endParaRPr>
          </a:p>
        </p:txBody>
      </p:sp>
      <p:pic>
        <p:nvPicPr>
          <p:cNvPr id="2055" name="Picture 2"/>
          <p:cNvPicPr>
            <a:picLocks noChangeAspect="1" noChangeArrowheads="1"/>
          </p:cNvPicPr>
          <p:nvPr userDrawn="1"/>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0" y="0"/>
            <a:ext cx="9140825"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3"/>
          <p:cNvPicPr>
            <a:picLocks noChangeAspect="1" noChangeArrowheads="1"/>
          </p:cNvPicPr>
          <p:nvPr userDrawn="1"/>
        </p:nvPicPr>
        <p:blipFill>
          <a:blip r:embed="rId14">
            <a:extLst>
              <a:ext uri="{28A0092B-C50C-407E-A947-70E740481C1C}">
                <a14:useLocalDpi xmlns:a14="http://schemas.microsoft.com/office/drawing/2010/main" xmlns=""/>
              </a:ext>
            </a:extLst>
          </a:blip>
          <a:srcRect/>
          <a:stretch>
            <a:fillRect/>
          </a:stretch>
        </p:blipFill>
        <p:spPr bwMode="auto">
          <a:xfrm>
            <a:off x="8153400" y="220662"/>
            <a:ext cx="8223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0695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4200" kern="1200">
          <a:solidFill>
            <a:srgbClr val="2C59A7"/>
          </a:solidFill>
          <a:latin typeface="Arial" pitchFamily="34" charset="0"/>
          <a:ea typeface="+mj-ea"/>
          <a:cs typeface="Arial" pitchFamily="34" charset="0"/>
        </a:defRPr>
      </a:lvl1pPr>
      <a:lvl2pPr algn="l" rtl="0" eaLnBrk="0" fontAlgn="base" hangingPunct="0">
        <a:spcBef>
          <a:spcPct val="0"/>
        </a:spcBef>
        <a:spcAft>
          <a:spcPct val="0"/>
        </a:spcAft>
        <a:defRPr sz="4200">
          <a:solidFill>
            <a:srgbClr val="2C59A7"/>
          </a:solidFill>
          <a:latin typeface="Arial" charset="0"/>
          <a:cs typeface="Arial" charset="0"/>
        </a:defRPr>
      </a:lvl2pPr>
      <a:lvl3pPr algn="l" rtl="0" eaLnBrk="0" fontAlgn="base" hangingPunct="0">
        <a:spcBef>
          <a:spcPct val="0"/>
        </a:spcBef>
        <a:spcAft>
          <a:spcPct val="0"/>
        </a:spcAft>
        <a:defRPr sz="4200">
          <a:solidFill>
            <a:srgbClr val="2C59A7"/>
          </a:solidFill>
          <a:latin typeface="Arial" charset="0"/>
          <a:cs typeface="Arial" charset="0"/>
        </a:defRPr>
      </a:lvl3pPr>
      <a:lvl4pPr algn="l" rtl="0" eaLnBrk="0" fontAlgn="base" hangingPunct="0">
        <a:spcBef>
          <a:spcPct val="0"/>
        </a:spcBef>
        <a:spcAft>
          <a:spcPct val="0"/>
        </a:spcAft>
        <a:defRPr sz="4200">
          <a:solidFill>
            <a:srgbClr val="2C59A7"/>
          </a:solidFill>
          <a:latin typeface="Arial" charset="0"/>
          <a:cs typeface="Arial" charset="0"/>
        </a:defRPr>
      </a:lvl4pPr>
      <a:lvl5pPr algn="l" rtl="0" eaLnBrk="0" fontAlgn="base" hangingPunct="0">
        <a:spcBef>
          <a:spcPct val="0"/>
        </a:spcBef>
        <a:spcAft>
          <a:spcPct val="0"/>
        </a:spcAft>
        <a:defRPr sz="4200">
          <a:solidFill>
            <a:srgbClr val="2C59A7"/>
          </a:solidFill>
          <a:latin typeface="Arial" charset="0"/>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4375" y="1000125"/>
            <a:ext cx="7143750"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14375" y="1660525"/>
            <a:ext cx="714375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73A668E9-289D-402F-8C3F-18C6F4B8B74E}" type="datetime1">
              <a:rPr lang="en-US" altLang="en-US" smtClean="0">
                <a:ea typeface="MS PGothic" pitchFamily="34" charset="-128"/>
              </a:rPr>
              <a:pPr fontAlgn="base">
                <a:spcBef>
                  <a:spcPct val="0"/>
                </a:spcBef>
                <a:spcAft>
                  <a:spcPct val="0"/>
                </a:spcAft>
              </a:pPr>
              <a:t>1/23/2017</a:t>
            </a:fld>
            <a:endParaRPr lang="en-US" alt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ltLang="en-US">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51C70AD9-2E7C-4A27-B595-57859C659815}" type="slidenum">
              <a:rPr lang="en-US" altLang="en-US">
                <a:ea typeface="MS PGothic" pitchFamily="34" charset="-128"/>
              </a:rPr>
              <a:pPr fontAlgn="base">
                <a:spcBef>
                  <a:spcPct val="0"/>
                </a:spcBef>
                <a:spcAft>
                  <a:spcPct val="0"/>
                </a:spcAft>
              </a:pPr>
              <a:t>‹#›</a:t>
            </a:fld>
            <a:endParaRPr lang="en-US" altLang="en-US">
              <a:ea typeface="MS PGothic" pitchFamily="34" charset="-128"/>
            </a:endParaRPr>
          </a:p>
        </p:txBody>
      </p:sp>
      <p:pic>
        <p:nvPicPr>
          <p:cNvPr id="1031" name="Picture 2"/>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xmlns="" val="0"/>
              </a:ext>
            </a:extLst>
          </a:blip>
          <a:srcRect l="101" t="517"/>
          <a:stretch>
            <a:fillRect/>
          </a:stretch>
        </p:blipFill>
        <p:spPr bwMode="auto">
          <a:xfrm>
            <a:off x="0" y="0"/>
            <a:ext cx="9140825"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3"/>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8092711" y="220662"/>
            <a:ext cx="822325" cy="82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543289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4200" kern="1200">
          <a:solidFill>
            <a:srgbClr val="2C59A7"/>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2pPr>
      <a:lvl3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3pPr>
      <a:lvl4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4pPr>
      <a:lvl5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Arial" pitchFamily="34" charset="0"/>
        <a:buChar char="•"/>
        <a:defRPr sz="32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12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6.jpe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8.jpeg"/><Relationship Id="rId7" Type="http://schemas.openxmlformats.org/officeDocument/2006/relationships/diagramColors" Target="../diagrams/colors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0.jpeg"/><Relationship Id="rId7" Type="http://schemas.openxmlformats.org/officeDocument/2006/relationships/diagramColors" Target="../diagrams/colors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diagramData" Target="../diagrams/data12.xml"/><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3.jpeg"/><Relationship Id="rId7" Type="http://schemas.openxmlformats.org/officeDocument/2006/relationships/diagramColors" Target="../diagrams/colors1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4.jpeg"/><Relationship Id="rId7" Type="http://schemas.openxmlformats.org/officeDocument/2006/relationships/diagramColors" Target="../diagrams/colors1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5.jpeg"/><Relationship Id="rId7" Type="http://schemas.openxmlformats.org/officeDocument/2006/relationships/diagramColors" Target="../diagrams/colors1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6.jpeg"/><Relationship Id="rId7" Type="http://schemas.openxmlformats.org/officeDocument/2006/relationships/diagramColors" Target="../diagrams/colors1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7.jpeg"/><Relationship Id="rId7" Type="http://schemas.openxmlformats.org/officeDocument/2006/relationships/diagramColors" Target="../diagrams/colors1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8.jpeg"/><Relationship Id="rId7" Type="http://schemas.openxmlformats.org/officeDocument/2006/relationships/diagramColors" Target="../diagrams/colors1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public@asean.org"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www.asean.org/resources/asean-resources-tool-k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0775"/>
            <a:ext cx="7772400" cy="1470025"/>
          </a:xfrm>
        </p:spPr>
        <p:txBody>
          <a:bodyPr/>
          <a:lstStyle/>
          <a:p>
            <a:pPr algn="r"/>
            <a:r>
              <a:rPr lang="en-GB" dirty="0" smtClean="0"/>
              <a:t>ASEAN</a:t>
            </a:r>
            <a:endParaRPr lang="en-GB" dirty="0"/>
          </a:p>
        </p:txBody>
      </p:sp>
    </p:spTree>
    <p:extLst>
      <p:ext uri="{BB962C8B-B14F-4D97-AF65-F5344CB8AC3E}">
        <p14:creationId xmlns:p14="http://schemas.microsoft.com/office/powerpoint/2010/main" xmlns="" val="30346199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793161"/>
            <a:ext cx="2971800" cy="16430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Huge Market: </a:t>
            </a:r>
          </a:p>
          <a:p>
            <a:pPr algn="ctr"/>
            <a:r>
              <a:rPr lang="en-GB" sz="2000" dirty="0" smtClean="0">
                <a:latin typeface="Arial" panose="020B0604020202020204" pitchFamily="34" charset="0"/>
                <a:cs typeface="Arial" panose="020B0604020202020204" pitchFamily="34" charset="0"/>
              </a:rPr>
              <a:t>625 million+ people</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603956" y="3579629"/>
            <a:ext cx="1758244" cy="20453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FDI: </a:t>
            </a:r>
          </a:p>
          <a:p>
            <a:pPr algn="ctr"/>
            <a:r>
              <a:rPr lang="en-GB" sz="2000" dirty="0" smtClean="0">
                <a:latin typeface="Arial" panose="020B0604020202020204" pitchFamily="34" charset="0"/>
                <a:cs typeface="Arial" panose="020B0604020202020204" pitchFamily="34" charset="0"/>
              </a:rPr>
              <a:t>USD 122.4 billion</a:t>
            </a:r>
            <a:endParaRPr lang="en-GB" sz="2000" dirty="0">
              <a:latin typeface="Arial" panose="020B0604020202020204" pitchFamily="34" charset="0"/>
              <a:cs typeface="Arial" panose="020B0604020202020204" pitchFamily="34" charset="0"/>
            </a:endParaRPr>
          </a:p>
        </p:txBody>
      </p:sp>
      <p:sp>
        <p:nvSpPr>
          <p:cNvPr id="6" name="Rectangle 5"/>
          <p:cNvSpPr/>
          <p:nvPr/>
        </p:nvSpPr>
        <p:spPr>
          <a:xfrm>
            <a:off x="6172200" y="3579629"/>
            <a:ext cx="2063044" cy="20453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Steady economic growth rate</a:t>
            </a:r>
            <a:endParaRPr lang="en-GB" sz="2000" dirty="0">
              <a:latin typeface="Arial" panose="020B0604020202020204" pitchFamily="34" charset="0"/>
              <a:cs typeface="Arial" panose="020B0604020202020204" pitchFamily="34" charset="0"/>
            </a:endParaRPr>
          </a:p>
        </p:txBody>
      </p:sp>
      <p:sp>
        <p:nvSpPr>
          <p:cNvPr id="7" name="Rectangle 6"/>
          <p:cNvSpPr/>
          <p:nvPr/>
        </p:nvSpPr>
        <p:spPr>
          <a:xfrm>
            <a:off x="6629400" y="1793161"/>
            <a:ext cx="1605844" cy="16430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GDP: </a:t>
            </a:r>
          </a:p>
          <a:p>
            <a:pPr algn="ctr"/>
            <a:r>
              <a:rPr lang="en-GB" sz="2000" dirty="0" smtClean="0">
                <a:latin typeface="Arial" panose="020B0604020202020204" pitchFamily="34" charset="0"/>
                <a:cs typeface="Arial" panose="020B0604020202020204" pitchFamily="34" charset="0"/>
              </a:rPr>
              <a:t>USD 2.4 trillion</a:t>
            </a:r>
            <a:endParaRPr lang="en-GB" sz="2000" dirty="0">
              <a:latin typeface="Arial" panose="020B0604020202020204" pitchFamily="34" charset="0"/>
              <a:cs typeface="Arial" panose="020B0604020202020204" pitchFamily="34" charset="0"/>
            </a:endParaRPr>
          </a:p>
        </p:txBody>
      </p:sp>
      <p:grpSp>
        <p:nvGrpSpPr>
          <p:cNvPr id="8" name="Group 7"/>
          <p:cNvGrpSpPr/>
          <p:nvPr/>
        </p:nvGrpSpPr>
        <p:grpSpPr>
          <a:xfrm>
            <a:off x="2494845" y="3599384"/>
            <a:ext cx="3525703" cy="2028236"/>
            <a:chOff x="2702480" y="3581400"/>
            <a:chExt cx="3525703" cy="2344217"/>
          </a:xfrm>
          <a:effectLst/>
        </p:grpSpPr>
        <p:pic>
          <p:nvPicPr>
            <p:cNvPr id="9" name="Picture 8" descr="Pathein-1-web.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702480" y="3581400"/>
              <a:ext cx="3525703" cy="234421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048001" y="5638800"/>
              <a:ext cx="2819400" cy="246221"/>
            </a:xfrm>
            <a:prstGeom prst="rect">
              <a:avLst/>
            </a:prstGeom>
            <a:noFill/>
          </p:spPr>
          <p:txBody>
            <a:bodyPr wrap="square" rtlCol="0">
              <a:spAutoFit/>
            </a:bodyPr>
            <a:lstStyle/>
            <a:p>
              <a:r>
                <a:rPr lang="en-US" sz="1000" i="1" dirty="0">
                  <a:solidFill>
                    <a:prstClr val="white"/>
                  </a:solidFill>
                </a:rPr>
                <a:t>Courtesy of ASEAN National Tourism </a:t>
              </a:r>
              <a:r>
                <a:rPr lang="en-US" sz="1000" i="1" dirty="0" err="1">
                  <a:solidFill>
                    <a:prstClr val="white"/>
                  </a:solidFill>
                </a:rPr>
                <a:t>Organisations</a:t>
              </a:r>
              <a:endParaRPr lang="en-US" sz="1000" i="1" dirty="0">
                <a:solidFill>
                  <a:prstClr val="white"/>
                </a:solidFill>
              </a:endParaRPr>
            </a:p>
          </p:txBody>
        </p:sp>
      </p:grpSp>
      <p:grpSp>
        <p:nvGrpSpPr>
          <p:cNvPr id="11" name="Group 10"/>
          <p:cNvGrpSpPr/>
          <p:nvPr/>
        </p:nvGrpSpPr>
        <p:grpSpPr>
          <a:xfrm>
            <a:off x="3733800" y="1793161"/>
            <a:ext cx="2736304" cy="1656184"/>
            <a:chOff x="3491880" y="1772816"/>
            <a:chExt cx="2736304" cy="1656184"/>
          </a:xfrm>
          <a:effectLst/>
        </p:grpSpPr>
        <p:pic>
          <p:nvPicPr>
            <p:cNvPr id="12" name="Picture 11" descr="JPG_5333-rf-web.jp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491880" y="1772816"/>
              <a:ext cx="2736304" cy="1656184"/>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733800" y="3200400"/>
              <a:ext cx="2286000" cy="215444"/>
            </a:xfrm>
            <a:prstGeom prst="rect">
              <a:avLst/>
            </a:prstGeom>
            <a:noFill/>
          </p:spPr>
          <p:txBody>
            <a:bodyPr wrap="square" rtlCol="0">
              <a:spAutoFit/>
            </a:bodyPr>
            <a:lstStyle/>
            <a:p>
              <a:r>
                <a:rPr lang="en-US" sz="800" i="1" dirty="0">
                  <a:solidFill>
                    <a:prstClr val="black"/>
                  </a:solidFill>
                </a:rPr>
                <a:t>Courtesy of ASEAN National Tourism </a:t>
              </a:r>
              <a:r>
                <a:rPr lang="en-US" sz="800" i="1" dirty="0" err="1">
                  <a:solidFill>
                    <a:prstClr val="black"/>
                  </a:solidFill>
                </a:rPr>
                <a:t>Organisations</a:t>
              </a:r>
              <a:endParaRPr lang="en-US" sz="800" i="1" dirty="0">
                <a:solidFill>
                  <a:prstClr val="black"/>
                </a:solidFill>
              </a:endParaRPr>
            </a:p>
          </p:txBody>
        </p:sp>
      </p:grpSp>
      <p:sp>
        <p:nvSpPr>
          <p:cNvPr id="14" name="Title 13"/>
          <p:cNvSpPr>
            <a:spLocks noGrp="1"/>
          </p:cNvSpPr>
          <p:nvPr>
            <p:ph type="title"/>
          </p:nvPr>
        </p:nvSpPr>
        <p:spPr>
          <a:xfrm>
            <a:off x="714374" y="1000125"/>
            <a:ext cx="7520869" cy="703263"/>
          </a:xfrm>
        </p:spPr>
        <p:txBody>
          <a:bodyPr/>
          <a:lstStyle/>
          <a:p>
            <a:r>
              <a:rPr lang="en-GB" sz="3200" dirty="0" smtClean="0"/>
              <a:t>ASEAN: A Community of Opportunities</a:t>
            </a:r>
            <a:endParaRPr lang="en-GB" sz="3200" dirty="0"/>
          </a:p>
        </p:txBody>
      </p:sp>
      <p:sp>
        <p:nvSpPr>
          <p:cNvPr id="16" name="TextBox 2"/>
          <p:cNvSpPr txBox="1">
            <a:spLocks noChangeArrowheads="1"/>
          </p:cNvSpPr>
          <p:nvPr/>
        </p:nvSpPr>
        <p:spPr bwMode="auto">
          <a:xfrm>
            <a:off x="603956" y="5867400"/>
            <a:ext cx="385764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4800" i="1" dirty="0">
                <a:solidFill>
                  <a:srgbClr val="C00000"/>
                </a:solidFill>
                <a:cs typeface="Arial" panose="020B0604020202020204" pitchFamily="34" charset="0"/>
              </a:rPr>
              <a:t>ROBUST</a:t>
            </a:r>
          </a:p>
        </p:txBody>
      </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xmlns="" val="2149412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793161"/>
            <a:ext cx="2971800" cy="16430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Highly Connected Region</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3423450" y="3576690"/>
            <a:ext cx="2291549" cy="1887442"/>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Free Trade Agreements with major regional economies</a:t>
            </a:r>
            <a:endParaRPr lang="en-GB" sz="2000" dirty="0">
              <a:latin typeface="Arial" panose="020B0604020202020204" pitchFamily="34" charset="0"/>
              <a:cs typeface="Arial" panose="020B0604020202020204" pitchFamily="34" charset="0"/>
            </a:endParaRPr>
          </a:p>
        </p:txBody>
      </p:sp>
      <p:sp>
        <p:nvSpPr>
          <p:cNvPr id="6" name="Rectangle 5"/>
          <p:cNvSpPr/>
          <p:nvPr/>
        </p:nvSpPr>
        <p:spPr>
          <a:xfrm>
            <a:off x="6261720" y="1793161"/>
            <a:ext cx="2063044" cy="164302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Young, educated labour force</a:t>
            </a:r>
            <a:endParaRPr lang="en-GB" sz="2000" dirty="0">
              <a:latin typeface="Arial" panose="020B0604020202020204" pitchFamily="34" charset="0"/>
              <a:cs typeface="Arial" panose="020B0604020202020204" pitchFamily="34" charset="0"/>
            </a:endParaRPr>
          </a:p>
        </p:txBody>
      </p:sp>
      <p:sp>
        <p:nvSpPr>
          <p:cNvPr id="14" name="Title 13"/>
          <p:cNvSpPr>
            <a:spLocks noGrp="1"/>
          </p:cNvSpPr>
          <p:nvPr>
            <p:ph type="title"/>
          </p:nvPr>
        </p:nvSpPr>
        <p:spPr>
          <a:xfrm>
            <a:off x="714375" y="1000125"/>
            <a:ext cx="7602710" cy="703263"/>
          </a:xfrm>
        </p:spPr>
        <p:txBody>
          <a:bodyPr/>
          <a:lstStyle/>
          <a:p>
            <a:r>
              <a:rPr lang="en-GB" sz="3200" dirty="0" smtClean="0"/>
              <a:t>ASEAN: A Community of Opportunities</a:t>
            </a:r>
            <a:endParaRPr lang="en-GB" sz="3200" dirty="0"/>
          </a:p>
        </p:txBody>
      </p:sp>
      <p:sp>
        <p:nvSpPr>
          <p:cNvPr id="16" name="TextBox 2"/>
          <p:cNvSpPr txBox="1">
            <a:spLocks noChangeArrowheads="1"/>
          </p:cNvSpPr>
          <p:nvPr/>
        </p:nvSpPr>
        <p:spPr bwMode="auto">
          <a:xfrm>
            <a:off x="603956" y="5867400"/>
            <a:ext cx="385764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4800" i="1" dirty="0" smtClean="0">
                <a:solidFill>
                  <a:srgbClr val="C00000"/>
                </a:solidFill>
                <a:cs typeface="Arial" panose="020B0604020202020204" pitchFamily="34" charset="0"/>
              </a:rPr>
              <a:t>DYNAMIC</a:t>
            </a:r>
            <a:endParaRPr lang="en-US" sz="4800" i="1" dirty="0">
              <a:solidFill>
                <a:srgbClr val="C00000"/>
              </a:solidFill>
              <a:cs typeface="Arial" panose="020B0604020202020204" pitchFamily="34" charset="0"/>
            </a:endParaRPr>
          </a:p>
        </p:txBody>
      </p:sp>
      <p:grpSp>
        <p:nvGrpSpPr>
          <p:cNvPr id="15" name="Group 14"/>
          <p:cNvGrpSpPr/>
          <p:nvPr/>
        </p:nvGrpSpPr>
        <p:grpSpPr>
          <a:xfrm>
            <a:off x="3668889" y="1807746"/>
            <a:ext cx="2535094" cy="1655585"/>
            <a:chOff x="3429000" y="1447800"/>
            <a:chExt cx="2505198" cy="1546547"/>
          </a:xfrm>
        </p:grpSpPr>
        <p:pic>
          <p:nvPicPr>
            <p:cNvPr id="17" name="Picture 16" descr="national-day3-web.jpg"/>
            <p:cNvPicPr>
              <a:picLocks noChangeAspect="1"/>
            </p:cNvPicPr>
            <p:nvPr/>
          </p:nvPicPr>
          <p:blipFill rotWithShape="1">
            <a:blip r:embed="rId2" cstate="screen">
              <a:extLst>
                <a:ext uri="{28A0092B-C50C-407E-A947-70E740481C1C}">
                  <a14:useLocalDpi xmlns:a14="http://schemas.microsoft.com/office/drawing/2010/main" xmlns=""/>
                </a:ext>
              </a:extLst>
            </a:blip>
            <a:srcRect t="3963" b="3227"/>
            <a:stretch/>
          </p:blipFill>
          <p:spPr>
            <a:xfrm>
              <a:off x="3429000" y="1447800"/>
              <a:ext cx="2448272" cy="1510791"/>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3648198" y="2807468"/>
              <a:ext cx="2286000" cy="186879"/>
            </a:xfrm>
            <a:prstGeom prst="rect">
              <a:avLst/>
            </a:prstGeom>
            <a:noFill/>
          </p:spPr>
          <p:txBody>
            <a:bodyPr wrap="square" rtlCol="0">
              <a:spAutoFit/>
            </a:bodyPr>
            <a:lstStyle/>
            <a:p>
              <a:r>
                <a:rPr lang="en-US" sz="700" i="1" dirty="0">
                  <a:solidFill>
                    <a:prstClr val="black"/>
                  </a:solidFill>
                  <a:latin typeface="Arial" panose="020B0604020202020204" pitchFamily="34" charset="0"/>
                  <a:cs typeface="Arial" panose="020B0604020202020204" pitchFamily="34" charset="0"/>
                </a:rPr>
                <a:t>Courtesy of ASEAN National Tourism </a:t>
              </a:r>
              <a:r>
                <a:rPr lang="en-US" sz="700" i="1" dirty="0" err="1">
                  <a:solidFill>
                    <a:prstClr val="black"/>
                  </a:solidFill>
                  <a:latin typeface="Arial" panose="020B0604020202020204" pitchFamily="34" charset="0"/>
                  <a:cs typeface="Arial" panose="020B0604020202020204" pitchFamily="34" charset="0"/>
                </a:rPr>
                <a:t>Organisations</a:t>
              </a:r>
              <a:endParaRPr lang="en-US" sz="700" i="1" dirty="0">
                <a:solidFill>
                  <a:prstClr val="black"/>
                </a:solidFill>
                <a:latin typeface="Arial" panose="020B0604020202020204" pitchFamily="34" charset="0"/>
                <a:cs typeface="Arial" panose="020B0604020202020204" pitchFamily="34" charset="0"/>
              </a:endParaRPr>
            </a:p>
          </p:txBody>
        </p:sp>
      </p:grpSp>
      <p:grpSp>
        <p:nvGrpSpPr>
          <p:cNvPr id="19" name="Group 18"/>
          <p:cNvGrpSpPr/>
          <p:nvPr/>
        </p:nvGrpSpPr>
        <p:grpSpPr>
          <a:xfrm>
            <a:off x="5788167" y="3576691"/>
            <a:ext cx="2528918" cy="1887440"/>
            <a:chOff x="6176472" y="4108320"/>
            <a:chExt cx="2813541" cy="1984976"/>
          </a:xfrm>
        </p:grpSpPr>
        <p:pic>
          <p:nvPicPr>
            <p:cNvPr id="20" name="Picture 19" descr="_BAM0267-PASAR-TERAPUNG-BY-BAMBANG-Web.jpg"/>
            <p:cNvPicPr>
              <a:picLocks noChangeAspect="1"/>
            </p:cNvPicPr>
            <p:nvPr/>
          </p:nvPicPr>
          <p:blipFill rotWithShape="1">
            <a:blip r:embed="rId3" cstate="screen">
              <a:extLst>
                <a:ext uri="{28A0092B-C50C-407E-A947-70E740481C1C}">
                  <a14:useLocalDpi xmlns:a14="http://schemas.microsoft.com/office/drawing/2010/main" xmlns=""/>
                </a:ext>
              </a:extLst>
            </a:blip>
            <a:srcRect t="4945"/>
            <a:stretch/>
          </p:blipFill>
          <p:spPr>
            <a:xfrm>
              <a:off x="6228184" y="4108320"/>
              <a:ext cx="2761829" cy="1984976"/>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6176472" y="5847899"/>
              <a:ext cx="2813541" cy="210393"/>
            </a:xfrm>
            <a:prstGeom prst="rect">
              <a:avLst/>
            </a:prstGeom>
            <a:noFill/>
          </p:spPr>
          <p:txBody>
            <a:bodyPr wrap="square" rtlCol="0">
              <a:spAutoFit/>
            </a:bodyPr>
            <a:lstStyle/>
            <a:p>
              <a:r>
                <a:rPr lang="en-US" sz="700" i="1" dirty="0">
                  <a:solidFill>
                    <a:prstClr val="white"/>
                  </a:solidFill>
                  <a:latin typeface="Arial" panose="020B0604020202020204" pitchFamily="34" charset="0"/>
                  <a:cs typeface="Arial" panose="020B0604020202020204" pitchFamily="34" charset="0"/>
                </a:rPr>
                <a:t>Courtesy of ASEAN National Tourism </a:t>
              </a:r>
              <a:r>
                <a:rPr lang="en-US" sz="700" i="1" dirty="0" err="1">
                  <a:solidFill>
                    <a:prstClr val="white"/>
                  </a:solidFill>
                  <a:latin typeface="Arial" panose="020B0604020202020204" pitchFamily="34" charset="0"/>
                  <a:cs typeface="Arial" panose="020B0604020202020204" pitchFamily="34" charset="0"/>
                </a:rPr>
                <a:t>Organisations</a:t>
              </a:r>
              <a:endParaRPr lang="en-US" sz="700" i="1" dirty="0">
                <a:solidFill>
                  <a:prstClr val="white"/>
                </a:solidFill>
                <a:latin typeface="Arial" panose="020B0604020202020204" pitchFamily="34" charset="0"/>
                <a:cs typeface="Arial" panose="020B0604020202020204" pitchFamily="34" charset="0"/>
              </a:endParaRPr>
            </a:p>
          </p:txBody>
        </p:sp>
      </p:grpSp>
      <p:grpSp>
        <p:nvGrpSpPr>
          <p:cNvPr id="22" name="Group 21"/>
          <p:cNvGrpSpPr/>
          <p:nvPr/>
        </p:nvGrpSpPr>
        <p:grpSpPr>
          <a:xfrm>
            <a:off x="603956" y="3576690"/>
            <a:ext cx="2748844" cy="1898824"/>
            <a:chOff x="316258" y="3541963"/>
            <a:chExt cx="2924618" cy="1909710"/>
          </a:xfrm>
        </p:grpSpPr>
        <p:pic>
          <p:nvPicPr>
            <p:cNvPr id="23" name="Picture 22"/>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22263" y="3541963"/>
              <a:ext cx="2918613" cy="1909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Rectangle 23"/>
            <p:cNvSpPr/>
            <p:nvPr/>
          </p:nvSpPr>
          <p:spPr>
            <a:xfrm>
              <a:off x="316258" y="5250471"/>
              <a:ext cx="2743200" cy="201202"/>
            </a:xfrm>
            <a:prstGeom prst="rect">
              <a:avLst/>
            </a:prstGeom>
          </p:spPr>
          <p:txBody>
            <a:bodyPr wrap="square">
              <a:spAutoFit/>
            </a:bodyPr>
            <a:lstStyle/>
            <a:p>
              <a:r>
                <a:rPr lang="en-US" sz="700" i="1" dirty="0">
                  <a:solidFill>
                    <a:prstClr val="black"/>
                  </a:solidFill>
                  <a:latin typeface="Arial" panose="020B0604020202020204" pitchFamily="34" charset="0"/>
                  <a:cs typeface="Arial" panose="020B0604020202020204" pitchFamily="34" charset="0"/>
                </a:rPr>
                <a:t>Image source: Flickr.com/</a:t>
              </a:r>
              <a:r>
                <a:rPr lang="en-US" sz="700" i="1" dirty="0" err="1">
                  <a:solidFill>
                    <a:prstClr val="black"/>
                  </a:solidFill>
                  <a:latin typeface="Arial" panose="020B0604020202020204" pitchFamily="34" charset="0"/>
                  <a:cs typeface="Arial" panose="020B0604020202020204" pitchFamily="34" charset="0"/>
                </a:rPr>
                <a:t>RussellGilbert</a:t>
              </a:r>
              <a:endParaRPr lang="en-US" sz="700" i="1" dirty="0">
                <a:solidFill>
                  <a:prstClr val="black"/>
                </a:solidFill>
                <a:latin typeface="Arial" panose="020B0604020202020204" pitchFamily="34" charset="0"/>
                <a:cs typeface="Arial" panose="020B0604020202020204" pitchFamily="34" charset="0"/>
              </a:endParaRPr>
            </a:p>
          </p:txBody>
        </p:sp>
      </p:gr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xmlns="" val="11403607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599" y="1793162"/>
            <a:ext cx="2326601" cy="1035632"/>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Home to major religions</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6248399" y="1793160"/>
            <a:ext cx="2322485" cy="950039"/>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Rich culture</a:t>
            </a:r>
            <a:endParaRPr lang="en-GB" sz="2000" dirty="0">
              <a:latin typeface="Arial" panose="020B0604020202020204" pitchFamily="34" charset="0"/>
              <a:cs typeface="Arial" panose="020B0604020202020204" pitchFamily="34" charset="0"/>
            </a:endParaRPr>
          </a:p>
        </p:txBody>
      </p:sp>
      <p:sp>
        <p:nvSpPr>
          <p:cNvPr id="6" name="Rectangle 5"/>
          <p:cNvSpPr/>
          <p:nvPr/>
        </p:nvSpPr>
        <p:spPr>
          <a:xfrm>
            <a:off x="3124201" y="4419601"/>
            <a:ext cx="2880318" cy="1120588"/>
          </a:xfrm>
          <a:prstGeom prst="rect">
            <a:avLst/>
          </a:prstGeom>
          <a:solidFill>
            <a:schemeClr val="accent2"/>
          </a:solidFill>
          <a:ln>
            <a:noFill/>
          </a:ln>
          <a:effectLst>
            <a:outerShdw blurRad="317500" dist="127000" dir="2700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Vast natural </a:t>
            </a:r>
          </a:p>
          <a:p>
            <a:pPr algn="ctr"/>
            <a:r>
              <a:rPr lang="en-GB" sz="2000" dirty="0" smtClean="0">
                <a:latin typeface="Arial" panose="020B0604020202020204" pitchFamily="34" charset="0"/>
                <a:cs typeface="Arial" panose="020B0604020202020204" pitchFamily="34" charset="0"/>
              </a:rPr>
              <a:t>resources</a:t>
            </a:r>
            <a:endParaRPr lang="en-GB" sz="2000" dirty="0">
              <a:latin typeface="Arial" panose="020B0604020202020204" pitchFamily="34" charset="0"/>
              <a:cs typeface="Arial" panose="020B0604020202020204" pitchFamily="34" charset="0"/>
            </a:endParaRPr>
          </a:p>
        </p:txBody>
      </p:sp>
      <p:sp>
        <p:nvSpPr>
          <p:cNvPr id="14" name="Title 13"/>
          <p:cNvSpPr>
            <a:spLocks noGrp="1"/>
          </p:cNvSpPr>
          <p:nvPr>
            <p:ph type="title"/>
          </p:nvPr>
        </p:nvSpPr>
        <p:spPr>
          <a:xfrm>
            <a:off x="714374" y="1000125"/>
            <a:ext cx="7743825" cy="703263"/>
          </a:xfrm>
        </p:spPr>
        <p:txBody>
          <a:bodyPr/>
          <a:lstStyle/>
          <a:p>
            <a:r>
              <a:rPr lang="en-GB" sz="3200" dirty="0" smtClean="0"/>
              <a:t>ASEAN: A Community of Opportunities</a:t>
            </a:r>
            <a:endParaRPr lang="en-GB" sz="3200" dirty="0"/>
          </a:p>
        </p:txBody>
      </p:sp>
      <p:grpSp>
        <p:nvGrpSpPr>
          <p:cNvPr id="22" name="Group 21"/>
          <p:cNvGrpSpPr/>
          <p:nvPr/>
        </p:nvGrpSpPr>
        <p:grpSpPr>
          <a:xfrm>
            <a:off x="533399" y="2963961"/>
            <a:ext cx="2738267" cy="2576227"/>
            <a:chOff x="322905" y="3167286"/>
            <a:chExt cx="2590800" cy="2189133"/>
          </a:xfrm>
        </p:grpSpPr>
        <p:pic>
          <p:nvPicPr>
            <p:cNvPr id="23" name="Picture 22" descr="IN-PRAYER-3-BY-D.K-web.jpg"/>
            <p:cNvPicPr>
              <a:picLocks noChangeAspect="1"/>
            </p:cNvPicPr>
            <p:nvPr/>
          </p:nvPicPr>
          <p:blipFill rotWithShape="1">
            <a:blip r:embed="rId2" cstate="screen">
              <a:extLst>
                <a:ext uri="{28A0092B-C50C-407E-A947-70E740481C1C}">
                  <a14:useLocalDpi xmlns:a14="http://schemas.microsoft.com/office/drawing/2010/main" xmlns=""/>
                </a:ext>
              </a:extLst>
            </a:blip>
            <a:srcRect l="8425" t="12206" r="3616" b="4457"/>
            <a:stretch/>
          </p:blipFill>
          <p:spPr>
            <a:xfrm>
              <a:off x="399669" y="3167286"/>
              <a:ext cx="2196636" cy="2168057"/>
            </a:xfrm>
            <a:prstGeom prst="rect">
              <a:avLst/>
            </a:prstGeom>
            <a:ln>
              <a:noFill/>
            </a:ln>
            <a:effectLst>
              <a:outerShdw blurRad="292100" dist="139700" dir="2700000" algn="tl" rotWithShape="0">
                <a:srgbClr val="333333">
                  <a:alpha val="65000"/>
                </a:srgbClr>
              </a:outerShdw>
            </a:effectLst>
          </p:spPr>
        </p:pic>
        <p:sp>
          <p:nvSpPr>
            <p:cNvPr id="24" name="Rectangle 23"/>
            <p:cNvSpPr/>
            <p:nvPr/>
          </p:nvSpPr>
          <p:spPr>
            <a:xfrm>
              <a:off x="322905" y="5140975"/>
              <a:ext cx="2590800" cy="215444"/>
            </a:xfrm>
            <a:prstGeom prst="rect">
              <a:avLst/>
            </a:prstGeom>
          </p:spPr>
          <p:txBody>
            <a:bodyPr wrap="square">
              <a:spAutoFit/>
            </a:bodyPr>
            <a:lstStyle/>
            <a:p>
              <a:r>
                <a:rPr lang="en-US" sz="800" i="1" dirty="0"/>
                <a:t>Courtesy of ASEAN National Tourism </a:t>
              </a:r>
              <a:r>
                <a:rPr lang="en-US" sz="800" i="1" dirty="0" err="1"/>
                <a:t>Organisations</a:t>
              </a:r>
              <a:endParaRPr lang="en-US" sz="800" i="1" dirty="0"/>
            </a:p>
          </p:txBody>
        </p:sp>
      </p:grpSp>
      <p:grpSp>
        <p:nvGrpSpPr>
          <p:cNvPr id="25" name="Group 24"/>
          <p:cNvGrpSpPr/>
          <p:nvPr/>
        </p:nvGrpSpPr>
        <p:grpSpPr>
          <a:xfrm>
            <a:off x="3124202" y="1793162"/>
            <a:ext cx="3287103" cy="2513985"/>
            <a:chOff x="6001873" y="3470176"/>
            <a:chExt cx="2761127" cy="2016224"/>
          </a:xfrm>
        </p:grpSpPr>
        <p:pic>
          <p:nvPicPr>
            <p:cNvPr id="26" name="Picture 25" descr="Blimbing,-Bali-med.jpg"/>
            <p:cNvPicPr>
              <a:picLocks noChangeAspect="1"/>
            </p:cNvPicPr>
            <p:nvPr/>
          </p:nvPicPr>
          <p:blipFill rotWithShape="1">
            <a:blip r:embed="rId3" cstate="screen">
              <a:extLst>
                <a:ext uri="{28A0092B-C50C-407E-A947-70E740481C1C}">
                  <a14:useLocalDpi xmlns:a14="http://schemas.microsoft.com/office/drawing/2010/main" xmlns=""/>
                </a:ext>
              </a:extLst>
            </a:blip>
            <a:srcRect l="10758" r="5243"/>
            <a:stretch/>
          </p:blipFill>
          <p:spPr>
            <a:xfrm>
              <a:off x="6001873" y="3470176"/>
              <a:ext cx="2419433" cy="2016224"/>
            </a:xfrm>
            <a:prstGeom prst="rect">
              <a:avLst/>
            </a:prstGeom>
            <a:ln>
              <a:noFill/>
            </a:ln>
            <a:effectLst>
              <a:outerShdw blurRad="292100" dist="139700" dir="2700000" algn="tl" rotWithShape="0">
                <a:srgbClr val="333333">
                  <a:alpha val="65000"/>
                </a:srgbClr>
              </a:outerShdw>
            </a:effectLst>
          </p:spPr>
        </p:pic>
        <p:sp>
          <p:nvSpPr>
            <p:cNvPr id="27" name="Rectangle 26"/>
            <p:cNvSpPr/>
            <p:nvPr/>
          </p:nvSpPr>
          <p:spPr>
            <a:xfrm>
              <a:off x="6172200" y="5270956"/>
              <a:ext cx="2590800" cy="215444"/>
            </a:xfrm>
            <a:prstGeom prst="rect">
              <a:avLst/>
            </a:prstGeom>
          </p:spPr>
          <p:txBody>
            <a:bodyPr wrap="square">
              <a:spAutoFit/>
            </a:bodyPr>
            <a:lstStyle/>
            <a:p>
              <a:r>
                <a:rPr lang="en-US" sz="800" i="1" dirty="0">
                  <a:solidFill>
                    <a:prstClr val="white"/>
                  </a:solidFill>
                </a:rPr>
                <a:t>Courtesy of ASEAN National Tourism </a:t>
              </a:r>
              <a:r>
                <a:rPr lang="en-US" sz="800" i="1" dirty="0" err="1">
                  <a:solidFill>
                    <a:prstClr val="white"/>
                  </a:solidFill>
                </a:rPr>
                <a:t>Organisations</a:t>
              </a:r>
              <a:endParaRPr lang="en-US" sz="800" i="1" dirty="0">
                <a:solidFill>
                  <a:prstClr val="white"/>
                </a:solidFill>
              </a:endParaRPr>
            </a:p>
          </p:txBody>
        </p:sp>
      </p:grpSp>
      <p:grpSp>
        <p:nvGrpSpPr>
          <p:cNvPr id="28" name="Group 27"/>
          <p:cNvGrpSpPr/>
          <p:nvPr/>
        </p:nvGrpSpPr>
        <p:grpSpPr>
          <a:xfrm>
            <a:off x="6248400" y="2828794"/>
            <a:ext cx="2590800" cy="2715440"/>
            <a:chOff x="3419872" y="1659482"/>
            <a:chExt cx="2676128" cy="2823162"/>
          </a:xfrm>
        </p:grpSpPr>
        <p:pic>
          <p:nvPicPr>
            <p:cNvPr id="29" name="Picture 28"/>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419872" y="1659482"/>
              <a:ext cx="2398976" cy="2818956"/>
            </a:xfrm>
            <a:prstGeom prst="rect">
              <a:avLst/>
            </a:prstGeom>
            <a:ln>
              <a:noFill/>
            </a:ln>
            <a:effectLst>
              <a:outerShdw blurRad="292100" dist="139700" dir="2700000" algn="tl" rotWithShape="0">
                <a:srgbClr val="333333">
                  <a:alpha val="65000"/>
                </a:srgbClr>
              </a:outerShdw>
            </a:effectLst>
          </p:spPr>
        </p:pic>
        <p:sp>
          <p:nvSpPr>
            <p:cNvPr id="30" name="Rectangle 29"/>
            <p:cNvSpPr/>
            <p:nvPr/>
          </p:nvSpPr>
          <p:spPr>
            <a:xfrm>
              <a:off x="3505200" y="4267200"/>
              <a:ext cx="2590800" cy="215444"/>
            </a:xfrm>
            <a:prstGeom prst="rect">
              <a:avLst/>
            </a:prstGeom>
          </p:spPr>
          <p:txBody>
            <a:bodyPr wrap="square">
              <a:spAutoFit/>
            </a:bodyPr>
            <a:lstStyle/>
            <a:p>
              <a:r>
                <a:rPr lang="en-US" sz="800" i="1" dirty="0">
                  <a:solidFill>
                    <a:prstClr val="white"/>
                  </a:solidFill>
                </a:rPr>
                <a:t>Courtesy of ASEAN National Tourism </a:t>
              </a:r>
              <a:r>
                <a:rPr lang="en-US" sz="800" i="1" dirty="0" err="1">
                  <a:solidFill>
                    <a:prstClr val="white"/>
                  </a:solidFill>
                </a:rPr>
                <a:t>Organisations</a:t>
              </a:r>
              <a:endParaRPr lang="en-US" sz="800" i="1" dirty="0">
                <a:solidFill>
                  <a:prstClr val="white"/>
                </a:solidFill>
              </a:endParaRPr>
            </a:p>
          </p:txBody>
        </p:sp>
      </p:grpSp>
      <p:sp>
        <p:nvSpPr>
          <p:cNvPr id="31" name="TextBox 2"/>
          <p:cNvSpPr txBox="1">
            <a:spLocks noChangeArrowheads="1"/>
          </p:cNvSpPr>
          <p:nvPr/>
        </p:nvSpPr>
        <p:spPr bwMode="auto">
          <a:xfrm>
            <a:off x="603956" y="5867400"/>
            <a:ext cx="385764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4800" i="1" dirty="0" smtClean="0">
                <a:solidFill>
                  <a:srgbClr val="C00000"/>
                </a:solidFill>
                <a:cs typeface="Arial" panose="020B0604020202020204" pitchFamily="34" charset="0"/>
              </a:rPr>
              <a:t>DIVERSE</a:t>
            </a:r>
            <a:endParaRPr lang="en-US" sz="4800" i="1" dirty="0">
              <a:solidFill>
                <a:srgbClr val="C00000"/>
              </a:solidFill>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xmlns="" val="2249832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sosceles Triangle 24"/>
          <p:cNvSpPr/>
          <p:nvPr/>
        </p:nvSpPr>
        <p:spPr bwMode="auto">
          <a:xfrm>
            <a:off x="1305762" y="1634520"/>
            <a:ext cx="6571632" cy="1383000"/>
          </a:xfrm>
          <a:prstGeom prst="triangle">
            <a:avLst/>
          </a:prstGeom>
          <a:solidFill>
            <a:schemeClr val="tx1"/>
          </a:solidFill>
          <a:ln>
            <a:noFill/>
            <a:headEnd type="none" w="med" len="med"/>
            <a:tailEnd type="none" w="med" len="med"/>
          </a:ln>
          <a:scene3d>
            <a:camera prst="orthographicFront">
              <a:rot lat="0" lon="0" rev="0"/>
            </a:camera>
            <a:lightRig rig="threePt" dir="t">
              <a:rot lat="0" lon="0" rev="1200000"/>
            </a:lightRig>
          </a:scene3d>
          <a:sp3d>
            <a:bevelT w="63500" h="25400" prst="riblet"/>
          </a:sp3d>
        </p:spPr>
        <p:style>
          <a:lnRef idx="0">
            <a:schemeClr val="accent5"/>
          </a:lnRef>
          <a:fillRef idx="3">
            <a:schemeClr val="accent5"/>
          </a:fillRef>
          <a:effectRef idx="3">
            <a:schemeClr val="accent5"/>
          </a:effectRef>
          <a:fontRef idx="minor">
            <a:schemeClr val="lt1"/>
          </a:fontRef>
        </p:style>
        <p:txBody>
          <a:bodyPr/>
          <a:lstStyle/>
          <a:p>
            <a:pPr>
              <a:tabLst>
                <a:tab pos="457200" algn="l"/>
              </a:tabLst>
              <a:defRPr/>
            </a:pPr>
            <a:endParaRPr lang="en-US" sz="1600">
              <a:solidFill>
                <a:schemeClr val="bg1"/>
              </a:solidFill>
              <a:effectLst/>
              <a:latin typeface="Arial" panose="020B0604020202020204" pitchFamily="34" charset="0"/>
              <a:cs typeface="Arial" panose="020B0604020202020204" pitchFamily="34" charset="0"/>
            </a:endParaRPr>
          </a:p>
        </p:txBody>
      </p:sp>
      <p:sp>
        <p:nvSpPr>
          <p:cNvPr id="36" name="Rectangle 3"/>
          <p:cNvSpPr>
            <a:spLocks noChangeArrowheads="1"/>
          </p:cNvSpPr>
          <p:nvPr/>
        </p:nvSpPr>
        <p:spPr bwMode="auto">
          <a:xfrm>
            <a:off x="1554480" y="3108960"/>
            <a:ext cx="1988820" cy="2926080"/>
          </a:xfrm>
          <a:prstGeom prst="rect">
            <a:avLst/>
          </a:prstGeom>
          <a:solidFill>
            <a:srgbClr val="2C59A7"/>
          </a:solidFill>
          <a:ln w="19050">
            <a:noFill/>
            <a:miter lim="800000"/>
            <a:headEnd/>
            <a:tailEnd/>
          </a:ln>
          <a:scene3d>
            <a:camera prst="orthographicFront"/>
            <a:lightRig rig="threePt" dir="t"/>
          </a:scene3d>
          <a:sp3d>
            <a:bevelT w="101600" prst="riblet"/>
          </a:sp3d>
        </p:spPr>
        <p:txBody>
          <a:bodyPr lIns="0" tIns="0" rIns="0" bIns="0" anchor="ctr"/>
          <a:lstStyle/>
          <a:p>
            <a:pPr algn="ctr"/>
            <a:endParaRPr lang="id-ID" sz="1600" i="1">
              <a:solidFill>
                <a:srgbClr val="FFC000"/>
              </a:solidFill>
              <a:effectLst/>
              <a:latin typeface="Arial" panose="020B0604020202020204" pitchFamily="34" charset="0"/>
              <a:cs typeface="Arial" panose="020B0604020202020204" pitchFamily="34" charset="0"/>
            </a:endParaRPr>
          </a:p>
        </p:txBody>
      </p:sp>
      <p:sp>
        <p:nvSpPr>
          <p:cNvPr id="37" name="Rectangle 2"/>
          <p:cNvSpPr>
            <a:spLocks noChangeArrowheads="1"/>
          </p:cNvSpPr>
          <p:nvPr/>
        </p:nvSpPr>
        <p:spPr bwMode="auto">
          <a:xfrm>
            <a:off x="1691640" y="3566160"/>
            <a:ext cx="1714500" cy="2103120"/>
          </a:xfrm>
          <a:prstGeom prst="rect">
            <a:avLst/>
          </a:prstGeom>
          <a:noFill/>
          <a:ln w="9525">
            <a:noFill/>
            <a:miter lim="800000"/>
            <a:headEnd/>
            <a:tailEnd/>
          </a:ln>
        </p:spPr>
        <p:txBody>
          <a:bodyPr lIns="0" tIns="0" rIns="0" bIns="0" anchor="ctr"/>
          <a:lstStyle/>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ASEAN </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Political-Security</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Community</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(APSC)</a:t>
            </a:r>
          </a:p>
        </p:txBody>
      </p:sp>
      <p:sp>
        <p:nvSpPr>
          <p:cNvPr id="39" name="Rectangle 3"/>
          <p:cNvSpPr>
            <a:spLocks noChangeArrowheads="1"/>
          </p:cNvSpPr>
          <p:nvPr/>
        </p:nvSpPr>
        <p:spPr bwMode="auto">
          <a:xfrm>
            <a:off x="3611880" y="3108960"/>
            <a:ext cx="1988820" cy="2926080"/>
          </a:xfrm>
          <a:prstGeom prst="rect">
            <a:avLst/>
          </a:prstGeom>
          <a:solidFill>
            <a:srgbClr val="FFC000"/>
          </a:solidFill>
          <a:ln w="19050">
            <a:noFill/>
            <a:miter lim="800000"/>
            <a:headEnd/>
            <a:tailEnd/>
          </a:ln>
          <a:scene3d>
            <a:camera prst="orthographicFront"/>
            <a:lightRig rig="threePt" dir="t"/>
          </a:scene3d>
          <a:sp3d>
            <a:bevelT w="101600" prst="riblet"/>
          </a:sp3d>
        </p:spPr>
        <p:txBody>
          <a:bodyPr lIns="0" tIns="0" rIns="0" bIns="0" anchor="ctr"/>
          <a:lstStyle/>
          <a:p>
            <a:pPr algn="ctr"/>
            <a:endParaRPr lang="id-ID" sz="1600" i="1">
              <a:solidFill>
                <a:srgbClr val="FFC000"/>
              </a:solidFill>
              <a:effectLst/>
              <a:latin typeface="Arial" panose="020B0604020202020204" pitchFamily="34" charset="0"/>
              <a:cs typeface="Arial" panose="020B0604020202020204" pitchFamily="34" charset="0"/>
            </a:endParaRPr>
          </a:p>
        </p:txBody>
      </p:sp>
      <p:sp>
        <p:nvSpPr>
          <p:cNvPr id="41" name="Rectangle 2"/>
          <p:cNvSpPr>
            <a:spLocks noChangeArrowheads="1"/>
          </p:cNvSpPr>
          <p:nvPr/>
        </p:nvSpPr>
        <p:spPr bwMode="auto">
          <a:xfrm>
            <a:off x="3714750" y="3566160"/>
            <a:ext cx="1714500" cy="2103120"/>
          </a:xfrm>
          <a:prstGeom prst="rect">
            <a:avLst/>
          </a:prstGeom>
          <a:noFill/>
          <a:ln w="9525">
            <a:noFill/>
            <a:miter lim="800000"/>
            <a:headEnd/>
            <a:tailEnd/>
          </a:ln>
        </p:spPr>
        <p:txBody>
          <a:bodyPr lIns="0" tIns="0" rIns="0" bIns="0" anchor="ctr"/>
          <a:lstStyle/>
          <a:p>
            <a:pPr marL="0" lvl="2" algn="ctr">
              <a:tabLst>
                <a:tab pos="457200" algn="l"/>
              </a:tabLst>
              <a:defRPr/>
            </a:pPr>
            <a:r>
              <a:rPr lang="en-US" sz="1600" b="1" dirty="0">
                <a:solidFill>
                  <a:srgbClr val="002060"/>
                </a:solidFill>
                <a:effectLst/>
                <a:latin typeface="Arial" panose="020B0604020202020204" pitchFamily="34" charset="0"/>
                <a:cs typeface="Arial" panose="020B0604020202020204" pitchFamily="34" charset="0"/>
              </a:rPr>
              <a:t>ASEAN </a:t>
            </a:r>
          </a:p>
          <a:p>
            <a:pPr marL="0" lvl="2" algn="ctr">
              <a:tabLst>
                <a:tab pos="457200" algn="l"/>
              </a:tabLst>
              <a:defRPr/>
            </a:pPr>
            <a:r>
              <a:rPr lang="en-US" sz="1600" b="1" dirty="0">
                <a:solidFill>
                  <a:srgbClr val="002060"/>
                </a:solidFill>
                <a:effectLst/>
                <a:latin typeface="Arial" panose="020B0604020202020204" pitchFamily="34" charset="0"/>
                <a:cs typeface="Arial" panose="020B0604020202020204" pitchFamily="34" charset="0"/>
              </a:rPr>
              <a:t>Economic</a:t>
            </a:r>
          </a:p>
          <a:p>
            <a:pPr marL="0" lvl="2" algn="ctr">
              <a:tabLst>
                <a:tab pos="457200" algn="l"/>
              </a:tabLst>
              <a:defRPr/>
            </a:pPr>
            <a:r>
              <a:rPr lang="en-US" sz="1600" b="1" dirty="0">
                <a:solidFill>
                  <a:srgbClr val="002060"/>
                </a:solidFill>
                <a:effectLst/>
                <a:latin typeface="Arial" panose="020B0604020202020204" pitchFamily="34" charset="0"/>
                <a:cs typeface="Arial" panose="020B0604020202020204" pitchFamily="34" charset="0"/>
              </a:rPr>
              <a:t>Community</a:t>
            </a:r>
          </a:p>
          <a:p>
            <a:pPr marL="0" lvl="2" algn="ctr">
              <a:tabLst>
                <a:tab pos="457200" algn="l"/>
              </a:tabLst>
              <a:defRPr/>
            </a:pPr>
            <a:r>
              <a:rPr lang="en-US" sz="1600" b="1" dirty="0">
                <a:solidFill>
                  <a:srgbClr val="002060"/>
                </a:solidFill>
                <a:effectLst/>
                <a:latin typeface="Arial" panose="020B0604020202020204" pitchFamily="34" charset="0"/>
                <a:cs typeface="Arial" panose="020B0604020202020204" pitchFamily="34" charset="0"/>
              </a:rPr>
              <a:t>(AEC)</a:t>
            </a:r>
          </a:p>
        </p:txBody>
      </p:sp>
      <p:sp>
        <p:nvSpPr>
          <p:cNvPr id="43" name="Rectangle 3"/>
          <p:cNvSpPr>
            <a:spLocks noChangeArrowheads="1"/>
          </p:cNvSpPr>
          <p:nvPr/>
        </p:nvSpPr>
        <p:spPr bwMode="auto">
          <a:xfrm>
            <a:off x="5669280" y="3108960"/>
            <a:ext cx="1988820" cy="2926080"/>
          </a:xfrm>
          <a:prstGeom prst="rect">
            <a:avLst/>
          </a:prstGeom>
          <a:solidFill>
            <a:srgbClr val="C00000"/>
          </a:solidFill>
          <a:ln w="19050">
            <a:noFill/>
            <a:miter lim="800000"/>
            <a:headEnd/>
            <a:tailEnd/>
          </a:ln>
          <a:scene3d>
            <a:camera prst="orthographicFront"/>
            <a:lightRig rig="threePt" dir="t"/>
          </a:scene3d>
          <a:sp3d>
            <a:bevelT w="101600" prst="riblet"/>
          </a:sp3d>
        </p:spPr>
        <p:txBody>
          <a:bodyPr lIns="0" tIns="0" rIns="0" bIns="0" anchor="ctr"/>
          <a:lstStyle/>
          <a:p>
            <a:pPr algn="ctr"/>
            <a:endParaRPr lang="id-ID" sz="1600" i="1">
              <a:solidFill>
                <a:srgbClr val="FFC000"/>
              </a:solidFill>
              <a:effectLst/>
              <a:latin typeface="Arial" panose="020B0604020202020204" pitchFamily="34" charset="0"/>
              <a:cs typeface="Arial" panose="020B0604020202020204" pitchFamily="34" charset="0"/>
            </a:endParaRPr>
          </a:p>
        </p:txBody>
      </p:sp>
      <p:sp>
        <p:nvSpPr>
          <p:cNvPr id="45" name="Rectangle 2"/>
          <p:cNvSpPr>
            <a:spLocks noChangeArrowheads="1"/>
          </p:cNvSpPr>
          <p:nvPr/>
        </p:nvSpPr>
        <p:spPr bwMode="auto">
          <a:xfrm>
            <a:off x="5772150" y="3566160"/>
            <a:ext cx="1714500" cy="2103120"/>
          </a:xfrm>
          <a:prstGeom prst="rect">
            <a:avLst/>
          </a:prstGeom>
          <a:noFill/>
          <a:ln w="9525">
            <a:noFill/>
            <a:miter lim="800000"/>
            <a:headEnd/>
            <a:tailEnd/>
          </a:ln>
        </p:spPr>
        <p:txBody>
          <a:bodyPr lIns="0" tIns="0" rIns="0" bIns="0" anchor="ctr"/>
          <a:lstStyle/>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ASEAN </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Socio-Cultural</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Community</a:t>
            </a:r>
          </a:p>
          <a:p>
            <a:pPr marL="0" lvl="2" algn="ctr">
              <a:tabLst>
                <a:tab pos="457200" algn="l"/>
              </a:tabLst>
              <a:defRPr/>
            </a:pPr>
            <a:r>
              <a:rPr lang="en-US" sz="1600" b="1" dirty="0">
                <a:solidFill>
                  <a:schemeClr val="bg1"/>
                </a:solidFill>
                <a:effectLst/>
                <a:latin typeface="Arial" panose="020B0604020202020204" pitchFamily="34" charset="0"/>
                <a:cs typeface="Arial" panose="020B0604020202020204" pitchFamily="34" charset="0"/>
              </a:rPr>
              <a:t>(ASCC)</a:t>
            </a:r>
          </a:p>
        </p:txBody>
      </p:sp>
      <p:sp>
        <p:nvSpPr>
          <p:cNvPr id="2" name="Title 1"/>
          <p:cNvSpPr>
            <a:spLocks noGrp="1"/>
          </p:cNvSpPr>
          <p:nvPr>
            <p:ph type="title"/>
          </p:nvPr>
        </p:nvSpPr>
        <p:spPr/>
        <p:txBody>
          <a:bodyPr/>
          <a:lstStyle/>
          <a:p>
            <a:pPr algn="ctr"/>
            <a:r>
              <a:rPr lang="en-GB" sz="3200" dirty="0" smtClean="0"/>
              <a:t>ASEAN Community Building</a:t>
            </a:r>
            <a:endParaRPr lang="en-GB" sz="3200" dirty="0"/>
          </a:p>
        </p:txBody>
      </p:sp>
      <p:sp>
        <p:nvSpPr>
          <p:cNvPr id="4" name="TextBox 3"/>
          <p:cNvSpPr txBox="1"/>
          <p:nvPr/>
        </p:nvSpPr>
        <p:spPr>
          <a:xfrm>
            <a:off x="2477332" y="2032337"/>
            <a:ext cx="4257915" cy="830997"/>
          </a:xfrm>
          <a:prstGeom prst="rect">
            <a:avLst/>
          </a:prstGeom>
          <a:noFill/>
        </p:spPr>
        <p:txBody>
          <a:bodyPr wrap="square" rtlCol="0">
            <a:spAutoFit/>
          </a:bodyPr>
          <a:lstStyle/>
          <a:p>
            <a:pPr algn="ctr"/>
            <a:r>
              <a:rPr lang="en-GB" sz="2400" dirty="0" smtClean="0">
                <a:solidFill>
                  <a:schemeClr val="bg1"/>
                </a:solidFill>
              </a:rPr>
              <a:t>ASEAN: </a:t>
            </a:r>
          </a:p>
          <a:p>
            <a:pPr algn="ctr"/>
            <a:r>
              <a:rPr lang="en-GB" sz="2400" dirty="0" smtClean="0">
                <a:solidFill>
                  <a:schemeClr val="bg1"/>
                </a:solidFill>
              </a:rPr>
              <a:t>A people-oriented community</a:t>
            </a:r>
            <a:endParaRPr lang="en-GB" sz="2400" dirty="0">
              <a:solidFill>
                <a:schemeClr val="bg1"/>
              </a:solidFill>
            </a:endParaRPr>
          </a:p>
        </p:txBody>
      </p:sp>
      <p:sp>
        <p:nvSpPr>
          <p:cNvPr id="5" name="Rectangle 4"/>
          <p:cNvSpPr/>
          <p:nvPr/>
        </p:nvSpPr>
        <p:spPr>
          <a:xfrm>
            <a:off x="1554480" y="6096000"/>
            <a:ext cx="6103620" cy="609600"/>
          </a:xfrm>
          <a:prstGeom prst="rect">
            <a:avLst/>
          </a:prstGeom>
          <a:solidFill>
            <a:schemeClr val="accent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Narrowing the Development Gap (NDG)</a:t>
            </a:r>
            <a:endParaRPr lang="en-GB"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B1262D7-A6CA-4751-BFD3-A5295B9F0EDF}" type="slidenum">
              <a:rPr lang="en-US" altLang="en-US" smtClean="0"/>
              <a:pPr/>
              <a:t>13</a:t>
            </a:fld>
            <a:endParaRPr lang="en-US" altLang="en-US" dirty="0"/>
          </a:p>
        </p:txBody>
      </p:sp>
    </p:spTree>
    <p:extLst>
      <p:ext uri="{BB962C8B-B14F-4D97-AF65-F5344CB8AC3E}">
        <p14:creationId xmlns:p14="http://schemas.microsoft.com/office/powerpoint/2010/main" xmlns="" val="7001634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dissolve">
                                      <p:cBhvr>
                                        <p:cTn id="11" dur="500"/>
                                        <p:tgtEl>
                                          <p:spTgt spid="4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dissolve">
                                      <p:cBhvr>
                                        <p:cTn id="1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143375" y="1905000"/>
            <a:ext cx="4467225" cy="4281488"/>
          </a:xfrm>
        </p:spPr>
        <p:txBody>
          <a:bodyPr>
            <a:normAutofit/>
          </a:bodyPr>
          <a:lstStyle/>
          <a:p>
            <a:pPr marL="0" indent="0">
              <a:spcBef>
                <a:spcPts val="0"/>
              </a:spcBef>
              <a:spcAft>
                <a:spcPts val="1200"/>
              </a:spcAft>
              <a:buNone/>
            </a:pPr>
            <a:r>
              <a:rPr lang="en-GB" sz="2400" dirty="0" smtClean="0">
                <a:solidFill>
                  <a:srgbClr val="C00000"/>
                </a:solidFill>
              </a:rPr>
              <a:t>Strengthening Framework of ASEAN Integration</a:t>
            </a:r>
            <a:endParaRPr lang="en-GB" sz="2400" dirty="0" smtClean="0"/>
          </a:p>
          <a:p>
            <a:pPr marL="0" lvl="0" indent="0">
              <a:spcBef>
                <a:spcPts val="1200"/>
              </a:spcBef>
              <a:spcAft>
                <a:spcPts val="1200"/>
              </a:spcAft>
              <a:buNone/>
            </a:pPr>
            <a:r>
              <a:rPr lang="en-GB" sz="2200" dirty="0" smtClean="0"/>
              <a:t>ASEAN Charter </a:t>
            </a:r>
          </a:p>
          <a:p>
            <a:pPr marL="0" lvl="0" indent="0">
              <a:spcBef>
                <a:spcPts val="1200"/>
              </a:spcBef>
              <a:spcAft>
                <a:spcPts val="0"/>
              </a:spcAft>
              <a:buNone/>
            </a:pPr>
            <a:r>
              <a:rPr lang="en-GB" sz="2200" dirty="0" smtClean="0"/>
              <a:t>Roadmap for an ASEAN Community </a:t>
            </a:r>
          </a:p>
          <a:p>
            <a:pPr marL="0" lvl="0" indent="0">
              <a:spcBef>
                <a:spcPts val="0"/>
              </a:spcBef>
              <a:spcAft>
                <a:spcPts val="1200"/>
              </a:spcAft>
              <a:buNone/>
            </a:pPr>
            <a:r>
              <a:rPr lang="en-GB" sz="2200" dirty="0" smtClean="0"/>
              <a:t>2009-2015</a:t>
            </a:r>
          </a:p>
          <a:p>
            <a:pPr marL="0" lvl="0" indent="0">
              <a:spcBef>
                <a:spcPts val="1200"/>
              </a:spcBef>
              <a:spcAft>
                <a:spcPts val="1200"/>
              </a:spcAft>
              <a:buNone/>
            </a:pPr>
            <a:r>
              <a:rPr lang="en-GB" sz="2200" dirty="0" smtClean="0"/>
              <a:t>Master Plan on ASEAN Connectivity</a:t>
            </a:r>
          </a:p>
          <a:p>
            <a:pPr marL="0" lvl="0" indent="0">
              <a:buNone/>
            </a:pPr>
            <a:endParaRPr lang="en-GB" sz="2200" dirty="0" smtClean="0"/>
          </a:p>
          <a:p>
            <a:pPr marL="0" indent="0">
              <a:buNone/>
            </a:pPr>
            <a:endParaRPr lang="en-GB" sz="2200" dirty="0" smtClean="0"/>
          </a:p>
          <a:p>
            <a:pPr lvl="0"/>
            <a:endParaRPr lang="en-GB" sz="2200" dirty="0"/>
          </a:p>
        </p:txBody>
      </p:sp>
      <p:sp>
        <p:nvSpPr>
          <p:cNvPr id="6" name="Rectangle 5"/>
          <p:cNvSpPr/>
          <p:nvPr/>
        </p:nvSpPr>
        <p:spPr>
          <a:xfrm>
            <a:off x="7505994" y="2918677"/>
            <a:ext cx="1037463" cy="553998"/>
          </a:xfrm>
          <a:prstGeom prst="rect">
            <a:avLst/>
          </a:prstGeom>
        </p:spPr>
        <p:txBody>
          <a:bodyPr wrap="none">
            <a:spAutoFit/>
          </a:bodyPr>
          <a:lstStyle/>
          <a:p>
            <a:pPr lvl="0" eaLnBrk="0" fontAlgn="base" hangingPunct="0">
              <a:spcBef>
                <a:spcPct val="20000"/>
              </a:spcBef>
              <a:spcAft>
                <a:spcPct val="0"/>
              </a:spcAft>
              <a:buClr>
                <a:srgbClr val="FF0000"/>
              </a:buClr>
            </a:pPr>
            <a:r>
              <a:rPr lang="en-US" sz="3000" dirty="0" smtClean="0">
                <a:solidFill>
                  <a:srgbClr val="9BBB59">
                    <a:lumMod val="50000"/>
                  </a:srgbClr>
                </a:solidFill>
                <a:latin typeface="Arial" panose="020B0604020202020204" pitchFamily="34" charset="0"/>
                <a:cs typeface="Arial" panose="020B0604020202020204" pitchFamily="34" charset="0"/>
              </a:rPr>
              <a:t>2008</a:t>
            </a:r>
          </a:p>
        </p:txBody>
      </p:sp>
      <p:sp>
        <p:nvSpPr>
          <p:cNvPr id="9" name="Title 5"/>
          <p:cNvSpPr txBox="1">
            <a:spLocks noGrp="1"/>
          </p:cNvSpPr>
          <p:nvPr>
            <p:ph type="title"/>
          </p:nvPr>
        </p:nvSpPr>
        <p:spPr bwMode="auto">
          <a:xfrm>
            <a:off x="533400" y="1000125"/>
            <a:ext cx="8305800"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kern="1200">
                <a:solidFill>
                  <a:srgbClr val="2C59A7"/>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2pPr>
            <a:lvl3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3pPr>
            <a:lvl4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4pPr>
            <a:lvl5pPr algn="l" rtl="0" eaLnBrk="0" fontAlgn="base" hangingPunct="0">
              <a:spcBef>
                <a:spcPct val="0"/>
              </a:spcBef>
              <a:spcAft>
                <a:spcPct val="0"/>
              </a:spcAft>
              <a:defRPr sz="4200">
                <a:solidFill>
                  <a:srgbClr val="2C59A7"/>
                </a:solidFill>
                <a:latin typeface="Arial" charset="0"/>
                <a:ea typeface="MS PGothic" pitchFamily="34" charset="-128"/>
                <a:cs typeface="Arial" charset="0"/>
              </a:defRPr>
            </a:lvl5pPr>
            <a:lvl6pPr marL="457200" algn="l" rtl="0" fontAlgn="base">
              <a:spcBef>
                <a:spcPct val="0"/>
              </a:spcBef>
              <a:spcAft>
                <a:spcPct val="0"/>
              </a:spcAft>
              <a:defRPr sz="4200">
                <a:solidFill>
                  <a:srgbClr val="2C59A7"/>
                </a:solidFill>
                <a:latin typeface="Arial" charset="0"/>
                <a:cs typeface="Arial" charset="0"/>
              </a:defRPr>
            </a:lvl6pPr>
            <a:lvl7pPr marL="914400" algn="l" rtl="0" fontAlgn="base">
              <a:spcBef>
                <a:spcPct val="0"/>
              </a:spcBef>
              <a:spcAft>
                <a:spcPct val="0"/>
              </a:spcAft>
              <a:defRPr sz="4200">
                <a:solidFill>
                  <a:srgbClr val="2C59A7"/>
                </a:solidFill>
                <a:latin typeface="Arial" charset="0"/>
                <a:cs typeface="Arial" charset="0"/>
              </a:defRPr>
            </a:lvl7pPr>
            <a:lvl8pPr marL="1371600" algn="l" rtl="0" fontAlgn="base">
              <a:spcBef>
                <a:spcPct val="0"/>
              </a:spcBef>
              <a:spcAft>
                <a:spcPct val="0"/>
              </a:spcAft>
              <a:defRPr sz="4200">
                <a:solidFill>
                  <a:srgbClr val="2C59A7"/>
                </a:solidFill>
                <a:latin typeface="Arial" charset="0"/>
                <a:cs typeface="Arial" charset="0"/>
              </a:defRPr>
            </a:lvl8pPr>
            <a:lvl9pPr marL="1828800" algn="l" rtl="0" fontAlgn="base">
              <a:spcBef>
                <a:spcPct val="0"/>
              </a:spcBef>
              <a:spcAft>
                <a:spcPct val="0"/>
              </a:spcAft>
              <a:defRPr sz="4200">
                <a:solidFill>
                  <a:srgbClr val="2C59A7"/>
                </a:solidFill>
                <a:latin typeface="Arial" charset="0"/>
                <a:cs typeface="Arial" charset="0"/>
              </a:defRPr>
            </a:lvl9pPr>
          </a:lstStyle>
          <a:p>
            <a:pPr algn="ctr"/>
            <a:r>
              <a:rPr lang="en-US" altLang="en-US" sz="3200" dirty="0" smtClean="0"/>
              <a:t>The ASEAN Journey to Community Building</a:t>
            </a:r>
          </a:p>
        </p:txBody>
      </p:sp>
      <p:pic>
        <p:nvPicPr>
          <p:cNvPr id="8" name="Picture 2" descr="http://lib.nbtc.go.th/lib/media/covers/Roadmap%20for%20an%20ASEAN%20Community%202009-2015_Page_001_f89d553.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7441" y="1826337"/>
            <a:ext cx="2172560" cy="310591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Group 9"/>
          <p:cNvGrpSpPr/>
          <p:nvPr/>
        </p:nvGrpSpPr>
        <p:grpSpPr>
          <a:xfrm>
            <a:off x="164289" y="2567776"/>
            <a:ext cx="3276601" cy="3429000"/>
            <a:chOff x="457200" y="2286000"/>
            <a:chExt cx="3276601" cy="3429000"/>
          </a:xfrm>
        </p:grpSpPr>
        <p:pic>
          <p:nvPicPr>
            <p:cNvPr id="11" name="Picture 4" descr="http://www.siamintelligence.com/wp-content/uploads/2012/04/asean-connect-620x362.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63713" y="3980851"/>
              <a:ext cx="2970088" cy="17341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457200" y="2286000"/>
              <a:ext cx="1481112" cy="2111372"/>
            </a:xfrm>
            <a:prstGeom prst="rect">
              <a:avLst/>
            </a:prstGeom>
            <a:ln>
              <a:noFill/>
            </a:ln>
            <a:effectLst>
              <a:outerShdw blurRad="292100" dist="139700" dir="2700000" algn="tl" rotWithShape="0">
                <a:srgbClr val="333333">
                  <a:alpha val="65000"/>
                </a:srgbClr>
              </a:outerShdw>
            </a:effectLst>
          </p:spPr>
        </p:pic>
      </p:grpSp>
      <p:sp>
        <p:nvSpPr>
          <p:cNvPr id="13" name="Rectangle 12"/>
          <p:cNvSpPr/>
          <p:nvPr/>
        </p:nvSpPr>
        <p:spPr>
          <a:xfrm>
            <a:off x="7505996" y="3560802"/>
            <a:ext cx="1037463" cy="553998"/>
          </a:xfrm>
          <a:prstGeom prst="rect">
            <a:avLst/>
          </a:prstGeom>
        </p:spPr>
        <p:txBody>
          <a:bodyPr wrap="none">
            <a:spAutoFit/>
          </a:bodyPr>
          <a:lstStyle/>
          <a:p>
            <a:pPr lvl="0" eaLnBrk="0" fontAlgn="base" hangingPunct="0">
              <a:spcBef>
                <a:spcPct val="20000"/>
              </a:spcBef>
              <a:spcAft>
                <a:spcPct val="0"/>
              </a:spcAft>
              <a:buClr>
                <a:srgbClr val="FF0000"/>
              </a:buClr>
            </a:pPr>
            <a:r>
              <a:rPr lang="en-US" sz="3000" dirty="0" smtClean="0">
                <a:solidFill>
                  <a:srgbClr val="9BBB59">
                    <a:lumMod val="50000"/>
                  </a:srgbClr>
                </a:solidFill>
                <a:latin typeface="Arial" panose="020B0604020202020204" pitchFamily="34" charset="0"/>
                <a:cs typeface="Arial" panose="020B0604020202020204" pitchFamily="34" charset="0"/>
              </a:rPr>
              <a:t>2009</a:t>
            </a:r>
          </a:p>
        </p:txBody>
      </p:sp>
      <p:sp>
        <p:nvSpPr>
          <p:cNvPr id="14" name="Rectangle 13"/>
          <p:cNvSpPr/>
          <p:nvPr/>
        </p:nvSpPr>
        <p:spPr>
          <a:xfrm>
            <a:off x="7505995" y="4856202"/>
            <a:ext cx="1037463" cy="553998"/>
          </a:xfrm>
          <a:prstGeom prst="rect">
            <a:avLst/>
          </a:prstGeom>
        </p:spPr>
        <p:txBody>
          <a:bodyPr wrap="none">
            <a:spAutoFit/>
          </a:bodyPr>
          <a:lstStyle/>
          <a:p>
            <a:pPr lvl="0" eaLnBrk="0" fontAlgn="base" hangingPunct="0">
              <a:spcBef>
                <a:spcPct val="20000"/>
              </a:spcBef>
              <a:spcAft>
                <a:spcPct val="0"/>
              </a:spcAft>
              <a:buClr>
                <a:srgbClr val="FF0000"/>
              </a:buClr>
            </a:pPr>
            <a:r>
              <a:rPr lang="en-US" sz="3000" dirty="0" smtClean="0">
                <a:solidFill>
                  <a:srgbClr val="9BBB59">
                    <a:lumMod val="50000"/>
                  </a:srgbClr>
                </a:solidFill>
                <a:latin typeface="Arial" panose="020B0604020202020204" pitchFamily="34" charset="0"/>
                <a:cs typeface="Arial" panose="020B0604020202020204" pitchFamily="34" charset="0"/>
              </a:rPr>
              <a:t>2010</a:t>
            </a:r>
          </a:p>
        </p:txBody>
      </p:sp>
      <p:sp>
        <p:nvSpPr>
          <p:cNvPr id="2" name="Slide Number Placeholder 1"/>
          <p:cNvSpPr>
            <a:spLocks noGrp="1"/>
          </p:cNvSpPr>
          <p:nvPr>
            <p:ph type="sldNum" sz="quarter" idx="12"/>
          </p:nvPr>
        </p:nvSpPr>
        <p:spPr/>
        <p:txBody>
          <a:bodyPr/>
          <a:lstStyle/>
          <a:p>
            <a:fld id="{AB1262D7-A6CA-4751-BFD3-A5295B9F0EDF}" type="slidenum">
              <a:rPr lang="en-US" altLang="en-US" smtClean="0"/>
              <a:pPr/>
              <a:t>14</a:t>
            </a:fld>
            <a:endParaRPr lang="en-US" altLang="en-US"/>
          </a:p>
        </p:txBody>
      </p:sp>
    </p:spTree>
    <p:extLst>
      <p:ext uri="{BB962C8B-B14F-4D97-AF65-F5344CB8AC3E}">
        <p14:creationId xmlns:p14="http://schemas.microsoft.com/office/powerpoint/2010/main" xmlns="" val="1887460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ASEAN Political-Security Community</a:t>
            </a:r>
            <a:endParaRPr lang="en-GB" dirty="0"/>
          </a:p>
        </p:txBody>
      </p:sp>
    </p:spTree>
    <p:extLst>
      <p:ext uri="{BB962C8B-B14F-4D97-AF65-F5344CB8AC3E}">
        <p14:creationId xmlns:p14="http://schemas.microsoft.com/office/powerpoint/2010/main" xmlns="" val="1171080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41553488"/>
              </p:ext>
            </p:extLst>
          </p:nvPr>
        </p:nvGraphicFramePr>
        <p:xfrm>
          <a:off x="685800" y="1219200"/>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xmlns="" val="9136783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1000" y="1869386"/>
            <a:ext cx="2638079" cy="3769414"/>
          </a:xfrm>
          <a:prstGeom prst="rect">
            <a:avLst/>
          </a:prstGeom>
        </p:spPr>
      </p:pic>
      <p:sp>
        <p:nvSpPr>
          <p:cNvPr id="5" name="Title 4"/>
          <p:cNvSpPr>
            <a:spLocks noGrp="1"/>
          </p:cNvSpPr>
          <p:nvPr>
            <p:ph type="title"/>
          </p:nvPr>
        </p:nvSpPr>
        <p:spPr/>
        <p:txBody>
          <a:bodyPr/>
          <a:lstStyle/>
          <a:p>
            <a:r>
              <a:rPr lang="en-GB" dirty="0" smtClean="0"/>
              <a:t>APSC Community-Building Mandate</a:t>
            </a:r>
            <a:endParaRPr lang="en-GB" dirty="0"/>
          </a:p>
        </p:txBody>
      </p:sp>
      <p:sp>
        <p:nvSpPr>
          <p:cNvPr id="6" name="Slide Number Placeholder 5"/>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17</a:t>
            </a:fld>
            <a:endParaRPr lang="en-US">
              <a:solidFill>
                <a:prstClr val="black">
                  <a:tint val="75000"/>
                </a:prstClr>
              </a:solidFill>
            </a:endParaRPr>
          </a:p>
        </p:txBody>
      </p:sp>
      <p:grpSp>
        <p:nvGrpSpPr>
          <p:cNvPr id="19" name="Group 18"/>
          <p:cNvGrpSpPr/>
          <p:nvPr/>
        </p:nvGrpSpPr>
        <p:grpSpPr>
          <a:xfrm>
            <a:off x="3581400" y="2209800"/>
            <a:ext cx="4565198" cy="3215534"/>
            <a:chOff x="-4343400" y="3048000"/>
            <a:chExt cx="4191001" cy="2743200"/>
          </a:xfrm>
        </p:grpSpPr>
        <p:sp>
          <p:nvSpPr>
            <p:cNvPr id="3" name="Rounded Rectangle 2"/>
            <p:cNvSpPr/>
            <p:nvPr/>
          </p:nvSpPr>
          <p:spPr>
            <a:xfrm>
              <a:off x="-4343400" y="3048000"/>
              <a:ext cx="4191000" cy="2743200"/>
            </a:xfrm>
            <a:prstGeom prst="roundRect">
              <a:avLst/>
            </a:prstGeom>
            <a:solidFill>
              <a:srgbClr val="C31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rot="10800000" flipH="1" flipV="1">
              <a:off x="-4038600" y="3171671"/>
              <a:ext cx="1371600" cy="551391"/>
            </a:xfrm>
            <a:prstGeom prst="rect">
              <a:avLst/>
            </a:prstGeom>
            <a:noFill/>
          </p:spPr>
          <p:txBody>
            <a:bodyPr wrap="square" rtlCol="0">
              <a:spAutoFit/>
            </a:bodyPr>
            <a:lstStyle/>
            <a:p>
              <a:pPr algn="ctr"/>
              <a:r>
                <a:rPr lang="en-GB" dirty="0" smtClean="0">
                  <a:solidFill>
                    <a:schemeClr val="bg1"/>
                  </a:solidFill>
                </a:rPr>
                <a:t>People live in peace</a:t>
              </a:r>
              <a:endParaRPr lang="en-GB" dirty="0">
                <a:solidFill>
                  <a:schemeClr val="bg1"/>
                </a:solidFill>
              </a:endParaRPr>
            </a:p>
          </p:txBody>
        </p:sp>
        <p:sp>
          <p:nvSpPr>
            <p:cNvPr id="11" name="TextBox 10"/>
            <p:cNvSpPr txBox="1"/>
            <p:nvPr/>
          </p:nvSpPr>
          <p:spPr>
            <a:xfrm rot="10800000" flipH="1" flipV="1">
              <a:off x="-2247899" y="3069648"/>
              <a:ext cx="2095500" cy="787701"/>
            </a:xfrm>
            <a:prstGeom prst="rect">
              <a:avLst/>
            </a:prstGeom>
            <a:noFill/>
          </p:spPr>
          <p:txBody>
            <a:bodyPr wrap="square" rtlCol="0">
              <a:spAutoFit/>
            </a:bodyPr>
            <a:lstStyle/>
            <a:p>
              <a:pPr algn="ctr"/>
              <a:r>
                <a:rPr lang="en-GB" dirty="0" smtClean="0">
                  <a:solidFill>
                    <a:schemeClr val="bg1"/>
                  </a:solidFill>
                </a:rPr>
                <a:t>Relations between ASEAN &amp; Dialogue Partners</a:t>
              </a:r>
              <a:endParaRPr lang="en-GB" dirty="0">
                <a:solidFill>
                  <a:schemeClr val="bg1"/>
                </a:solidFill>
              </a:endParaRPr>
            </a:p>
          </p:txBody>
        </p:sp>
        <p:sp>
          <p:nvSpPr>
            <p:cNvPr id="12" name="TextBox 11"/>
            <p:cNvSpPr txBox="1"/>
            <p:nvPr/>
          </p:nvSpPr>
          <p:spPr>
            <a:xfrm rot="10800000" flipH="1" flipV="1">
              <a:off x="-4267201" y="4980361"/>
              <a:ext cx="1828800" cy="315080"/>
            </a:xfrm>
            <a:prstGeom prst="rect">
              <a:avLst/>
            </a:prstGeom>
            <a:noFill/>
          </p:spPr>
          <p:txBody>
            <a:bodyPr wrap="square" rtlCol="0">
              <a:spAutoFit/>
            </a:bodyPr>
            <a:lstStyle/>
            <a:p>
              <a:pPr algn="ctr"/>
              <a:r>
                <a:rPr lang="en-GB" dirty="0" smtClean="0">
                  <a:solidFill>
                    <a:schemeClr val="bg1"/>
                  </a:solidFill>
                </a:rPr>
                <a:t>Maintain centrality</a:t>
              </a:r>
              <a:endParaRPr lang="en-GB" dirty="0">
                <a:solidFill>
                  <a:schemeClr val="bg1"/>
                </a:solidFill>
              </a:endParaRPr>
            </a:p>
          </p:txBody>
        </p:sp>
        <p:sp>
          <p:nvSpPr>
            <p:cNvPr id="13" name="TextBox 12"/>
            <p:cNvSpPr txBox="1"/>
            <p:nvPr/>
          </p:nvSpPr>
          <p:spPr>
            <a:xfrm rot="10800000" flipH="1" flipV="1">
              <a:off x="-2088796" y="4966870"/>
              <a:ext cx="1777294" cy="551391"/>
            </a:xfrm>
            <a:prstGeom prst="rect">
              <a:avLst/>
            </a:prstGeom>
            <a:noFill/>
          </p:spPr>
          <p:txBody>
            <a:bodyPr wrap="square" rtlCol="0">
              <a:spAutoFit/>
            </a:bodyPr>
            <a:lstStyle/>
            <a:p>
              <a:pPr algn="ctr"/>
              <a:r>
                <a:rPr lang="en-GB" dirty="0" smtClean="0">
                  <a:solidFill>
                    <a:schemeClr val="bg1"/>
                  </a:solidFill>
                </a:rPr>
                <a:t>Open, transparent &amp; inclusive</a:t>
              </a:r>
              <a:endParaRPr lang="en-GB" dirty="0">
                <a:solidFill>
                  <a:schemeClr val="bg1"/>
                </a:solidFill>
              </a:endParaRPr>
            </a:p>
          </p:txBody>
        </p:sp>
        <p:cxnSp>
          <p:nvCxnSpPr>
            <p:cNvPr id="15" name="Straight Connector 14"/>
            <p:cNvCxnSpPr>
              <a:stCxn id="3" idx="0"/>
              <a:endCxn id="3" idx="2"/>
            </p:cNvCxnSpPr>
            <p:nvPr/>
          </p:nvCxnSpPr>
          <p:spPr>
            <a:xfrm>
              <a:off x="-2247900" y="3048000"/>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 idx="1"/>
              <a:endCxn id="3" idx="3"/>
            </p:cNvCxnSpPr>
            <p:nvPr/>
          </p:nvCxnSpPr>
          <p:spPr>
            <a:xfrm>
              <a:off x="-4343400" y="4419600"/>
              <a:ext cx="4191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2" descr="http://investasean.asean.org/files/images/aecpic.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4367" t="31771" r="34390" b="34114"/>
          <a:stretch/>
        </p:blipFill>
        <p:spPr bwMode="auto">
          <a:xfrm>
            <a:off x="5045554" y="3294828"/>
            <a:ext cx="1636889" cy="10454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5374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4" y="1000125"/>
            <a:ext cx="7896225" cy="703263"/>
          </a:xfrm>
        </p:spPr>
        <p:txBody>
          <a:bodyPr/>
          <a:lstStyle/>
          <a:p>
            <a:r>
              <a:rPr lang="en-GB" sz="3200" dirty="0"/>
              <a:t>ASEAN </a:t>
            </a:r>
            <a:r>
              <a:rPr lang="en-GB" sz="3200" dirty="0" err="1"/>
              <a:t>Sectoral</a:t>
            </a:r>
            <a:r>
              <a:rPr lang="en-GB" sz="3200" dirty="0"/>
              <a:t> Bodies Under the APSC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20296631"/>
              </p:ext>
            </p:extLst>
          </p:nvPr>
        </p:nvGraphicFramePr>
        <p:xfrm>
          <a:off x="152400" y="1660525"/>
          <a:ext cx="8839199"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a:xfrm>
            <a:off x="215900" y="6235541"/>
            <a:ext cx="609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5900" y="6489541"/>
            <a:ext cx="6096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787401" y="6095841"/>
            <a:ext cx="12573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000" b="1" dirty="0">
                <a:cs typeface="Arial" panose="020B0604020202020204" pitchFamily="34" charset="0"/>
              </a:rPr>
              <a:t>Reporting Line</a:t>
            </a:r>
          </a:p>
        </p:txBody>
      </p:sp>
      <p:sp>
        <p:nvSpPr>
          <p:cNvPr id="9" name="TextBox 13"/>
          <p:cNvSpPr txBox="1">
            <a:spLocks noChangeArrowheads="1"/>
          </p:cNvSpPr>
          <p:nvPr/>
        </p:nvSpPr>
        <p:spPr bwMode="auto">
          <a:xfrm>
            <a:off x="787401" y="6357779"/>
            <a:ext cx="12573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000" b="1" dirty="0">
                <a:cs typeface="Arial" panose="020B0604020202020204" pitchFamily="34" charset="0"/>
              </a:rPr>
              <a:t>Coordinating</a:t>
            </a:r>
          </a:p>
        </p:txBody>
      </p:sp>
      <p:sp>
        <p:nvSpPr>
          <p:cNvPr id="10" name="Rectangle 9"/>
          <p:cNvSpPr/>
          <p:nvPr/>
        </p:nvSpPr>
        <p:spPr>
          <a:xfrm>
            <a:off x="63500" y="6045200"/>
            <a:ext cx="1841500" cy="558959"/>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xmlns="" val="41589160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APSC Community-Building Milestones</a:t>
            </a:r>
            <a:endParaRPr lang="en-GB" dirty="0"/>
          </a:p>
        </p:txBody>
      </p:sp>
      <p:sp>
        <p:nvSpPr>
          <p:cNvPr id="7" name="Content Placeholder 6"/>
          <p:cNvSpPr>
            <a:spLocks noGrp="1"/>
          </p:cNvSpPr>
          <p:nvPr>
            <p:ph idx="1"/>
          </p:nvPr>
        </p:nvSpPr>
        <p:spPr>
          <a:xfrm>
            <a:off x="838201" y="1874837"/>
            <a:ext cx="7391400" cy="4525963"/>
          </a:xfrm>
        </p:spPr>
        <p:txBody>
          <a:bodyPr/>
          <a:lstStyle/>
          <a:p>
            <a:pPr>
              <a:spcBef>
                <a:spcPts val="2400"/>
              </a:spcBef>
            </a:pPr>
            <a:r>
              <a:rPr lang="en-GB" b="1" dirty="0" smtClean="0"/>
              <a:t>Treaty of Amity and Cooperation</a:t>
            </a:r>
            <a:r>
              <a:rPr lang="en-GB" dirty="0" smtClean="0"/>
              <a:t> </a:t>
            </a:r>
          </a:p>
          <a:p>
            <a:pPr>
              <a:spcBef>
                <a:spcPts val="2400"/>
              </a:spcBef>
            </a:pPr>
            <a:r>
              <a:rPr lang="en-GB" dirty="0" smtClean="0"/>
              <a:t>78 non-ASEAN Member States &amp; organisations have accredited their </a:t>
            </a:r>
            <a:r>
              <a:rPr lang="en-GB" b="1" dirty="0" smtClean="0"/>
              <a:t>Ambassadors to ASEAN</a:t>
            </a:r>
          </a:p>
          <a:p>
            <a:pPr>
              <a:spcBef>
                <a:spcPts val="2400"/>
              </a:spcBef>
            </a:pPr>
            <a:r>
              <a:rPr lang="en-GB" dirty="0" smtClean="0"/>
              <a:t>42 </a:t>
            </a:r>
            <a:r>
              <a:rPr lang="en-GB" b="1" dirty="0" smtClean="0"/>
              <a:t>ASEAN Committees </a:t>
            </a:r>
            <a:r>
              <a:rPr lang="en-GB" dirty="0" smtClean="0"/>
              <a:t>in Third Countries to raise ASEAN awareness and profile</a:t>
            </a:r>
          </a:p>
        </p:txBody>
      </p:sp>
      <p:sp>
        <p:nvSpPr>
          <p:cNvPr id="8" name="Slide Number Placeholder 7"/>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xmlns="" val="156308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537"/>
            <a:ext cx="8153400" cy="703263"/>
          </a:xfrm>
        </p:spPr>
        <p:txBody>
          <a:bodyPr/>
          <a:lstStyle/>
          <a:p>
            <a:pPr algn="ctr"/>
            <a:r>
              <a:rPr lang="en-GB" dirty="0" smtClean="0"/>
              <a:t>ASEAN </a:t>
            </a:r>
            <a:br>
              <a:rPr lang="en-GB" dirty="0" smtClean="0"/>
            </a:br>
            <a:r>
              <a:rPr lang="en-GB" dirty="0" smtClean="0"/>
              <a:t>Association of Southeast Asian Nations</a:t>
            </a:r>
            <a:endParaRPr lang="en-GB" dirty="0"/>
          </a:p>
        </p:txBody>
      </p:sp>
      <p:sp>
        <p:nvSpPr>
          <p:cNvPr id="3" name="Content Placeholder 2"/>
          <p:cNvSpPr>
            <a:spLocks noGrp="1"/>
          </p:cNvSpPr>
          <p:nvPr>
            <p:ph idx="1"/>
          </p:nvPr>
        </p:nvSpPr>
        <p:spPr>
          <a:xfrm>
            <a:off x="714375" y="2286000"/>
            <a:ext cx="6296025" cy="3900488"/>
          </a:xfrm>
        </p:spPr>
        <p:txBody>
          <a:bodyPr numCol="2"/>
          <a:lstStyle/>
          <a:p>
            <a:pPr marL="0" indent="0">
              <a:buNone/>
              <a:defRPr/>
            </a:pPr>
            <a:r>
              <a:rPr lang="en-US" sz="2400" u="sng" dirty="0" smtClean="0"/>
              <a:t>10 Member States:</a:t>
            </a:r>
          </a:p>
          <a:p>
            <a:pPr eaLnBrk="1" hangingPunct="1"/>
            <a:r>
              <a:rPr lang="en-US" sz="2400" dirty="0" smtClean="0"/>
              <a:t>Brunei </a:t>
            </a:r>
            <a:r>
              <a:rPr lang="en-US" sz="2400" dirty="0"/>
              <a:t>Darussalam </a:t>
            </a:r>
            <a:r>
              <a:rPr lang="en-US" sz="2400" dirty="0" smtClean="0"/>
              <a:t>    </a:t>
            </a:r>
            <a:r>
              <a:rPr lang="en-US" sz="1400" i="1" dirty="0" smtClean="0"/>
              <a:t>(</a:t>
            </a:r>
            <a:r>
              <a:rPr lang="en-US" sz="1400" i="1" dirty="0"/>
              <a:t>7 January 1984)</a:t>
            </a:r>
          </a:p>
          <a:p>
            <a:pPr eaLnBrk="1" hangingPunct="1"/>
            <a:r>
              <a:rPr lang="en-US" sz="2400" dirty="0"/>
              <a:t>Cambodia</a:t>
            </a:r>
            <a:r>
              <a:rPr lang="en-US" sz="1400" dirty="0"/>
              <a:t> </a:t>
            </a:r>
            <a:r>
              <a:rPr lang="en-US" sz="1400" dirty="0" smtClean="0"/>
              <a:t>                               </a:t>
            </a:r>
            <a:r>
              <a:rPr lang="en-US" sz="1400" i="1" dirty="0" smtClean="0"/>
              <a:t>(30 April 1999) </a:t>
            </a:r>
            <a:endParaRPr lang="en-US" sz="1400" i="1" dirty="0"/>
          </a:p>
          <a:p>
            <a:pPr eaLnBrk="1" hangingPunct="1"/>
            <a:r>
              <a:rPr lang="en-US" sz="2400" dirty="0"/>
              <a:t>Indonesia</a:t>
            </a:r>
            <a:r>
              <a:rPr lang="en-US" sz="1400" dirty="0"/>
              <a:t> </a:t>
            </a:r>
            <a:r>
              <a:rPr lang="en-US" sz="1400" dirty="0" smtClean="0"/>
              <a:t>                                 </a:t>
            </a:r>
            <a:r>
              <a:rPr lang="en-US" sz="1400" i="1" dirty="0" smtClean="0"/>
              <a:t>(</a:t>
            </a:r>
            <a:r>
              <a:rPr lang="en-US" sz="1400" i="1" dirty="0"/>
              <a:t>8 August 1967)</a:t>
            </a:r>
          </a:p>
          <a:p>
            <a:pPr eaLnBrk="1" hangingPunct="1"/>
            <a:r>
              <a:rPr lang="en-US" sz="2400" dirty="0"/>
              <a:t>Lao PDR </a:t>
            </a:r>
            <a:r>
              <a:rPr lang="en-US" sz="2400" dirty="0" smtClean="0"/>
              <a:t>                          </a:t>
            </a:r>
            <a:r>
              <a:rPr lang="en-US" sz="1400" i="1" dirty="0" smtClean="0"/>
              <a:t>(</a:t>
            </a:r>
            <a:r>
              <a:rPr lang="en-US" sz="1400" i="1" dirty="0"/>
              <a:t>23 July 1997)</a:t>
            </a:r>
          </a:p>
          <a:p>
            <a:pPr eaLnBrk="1" hangingPunct="1"/>
            <a:r>
              <a:rPr lang="en-US" sz="2400" dirty="0"/>
              <a:t>Malaysia </a:t>
            </a:r>
            <a:r>
              <a:rPr lang="en-US" sz="2400" dirty="0" smtClean="0"/>
              <a:t>                     </a:t>
            </a:r>
            <a:r>
              <a:rPr lang="en-US" sz="1400" i="1" dirty="0" smtClean="0"/>
              <a:t>(</a:t>
            </a:r>
            <a:r>
              <a:rPr lang="en-US" sz="1400" i="1" dirty="0"/>
              <a:t>8 August 1967)</a:t>
            </a:r>
          </a:p>
          <a:p>
            <a:pPr marL="0" indent="0" eaLnBrk="1" hangingPunct="1">
              <a:buNone/>
            </a:pPr>
            <a:endParaRPr lang="en-US" sz="2400" dirty="0" smtClean="0"/>
          </a:p>
          <a:p>
            <a:pPr eaLnBrk="1" hangingPunct="1"/>
            <a:endParaRPr lang="en-US" sz="2400" dirty="0" smtClean="0"/>
          </a:p>
          <a:p>
            <a:pPr eaLnBrk="1" hangingPunct="1"/>
            <a:r>
              <a:rPr lang="en-US" sz="2400" dirty="0" smtClean="0"/>
              <a:t>Myanmar                    </a:t>
            </a:r>
            <a:r>
              <a:rPr lang="en-US" sz="1400" i="1" dirty="0" smtClean="0"/>
              <a:t>(</a:t>
            </a:r>
            <a:r>
              <a:rPr lang="en-US" sz="1400" i="1" dirty="0"/>
              <a:t>23 July 1997)</a:t>
            </a:r>
          </a:p>
          <a:p>
            <a:pPr eaLnBrk="1" hangingPunct="1"/>
            <a:r>
              <a:rPr lang="en-US" sz="2400" dirty="0"/>
              <a:t>Philippines</a:t>
            </a:r>
            <a:r>
              <a:rPr lang="en-US" sz="1400" dirty="0"/>
              <a:t> </a:t>
            </a:r>
            <a:r>
              <a:rPr lang="en-US" sz="1400" dirty="0" smtClean="0"/>
              <a:t>                              </a:t>
            </a:r>
            <a:r>
              <a:rPr lang="en-US" sz="1400" i="1" dirty="0" smtClean="0"/>
              <a:t>(</a:t>
            </a:r>
            <a:r>
              <a:rPr lang="en-US" sz="1400" i="1" dirty="0"/>
              <a:t>8 August 1967)</a:t>
            </a:r>
          </a:p>
          <a:p>
            <a:pPr eaLnBrk="1" hangingPunct="1"/>
            <a:r>
              <a:rPr lang="en-US" sz="2400" dirty="0"/>
              <a:t>Singapore</a:t>
            </a:r>
            <a:r>
              <a:rPr lang="en-US" sz="1400" dirty="0"/>
              <a:t> </a:t>
            </a:r>
            <a:r>
              <a:rPr lang="en-US" sz="1400" dirty="0" smtClean="0"/>
              <a:t>                                  </a:t>
            </a:r>
            <a:r>
              <a:rPr lang="en-US" sz="1400" i="1" dirty="0" smtClean="0"/>
              <a:t>(</a:t>
            </a:r>
            <a:r>
              <a:rPr lang="en-US" sz="1400" i="1" dirty="0"/>
              <a:t>8 August 1967)</a:t>
            </a:r>
          </a:p>
          <a:p>
            <a:pPr eaLnBrk="1" hangingPunct="1"/>
            <a:r>
              <a:rPr lang="en-US" sz="2400" dirty="0"/>
              <a:t>Thailand</a:t>
            </a:r>
            <a:r>
              <a:rPr lang="en-US" sz="1400" dirty="0"/>
              <a:t> </a:t>
            </a:r>
            <a:r>
              <a:rPr lang="en-US" sz="1400" dirty="0" smtClean="0"/>
              <a:t>                                     </a:t>
            </a:r>
            <a:r>
              <a:rPr lang="en-US" sz="1400" i="1" dirty="0" smtClean="0"/>
              <a:t>(</a:t>
            </a:r>
            <a:r>
              <a:rPr lang="en-US" sz="1400" i="1" dirty="0"/>
              <a:t>8 August 1967)</a:t>
            </a:r>
          </a:p>
          <a:p>
            <a:pPr eaLnBrk="1" hangingPunct="1"/>
            <a:r>
              <a:rPr lang="en-US" sz="2400" dirty="0"/>
              <a:t>Viet Nam </a:t>
            </a:r>
            <a:r>
              <a:rPr lang="en-US" sz="2400" dirty="0" smtClean="0"/>
              <a:t>                      </a:t>
            </a:r>
            <a:r>
              <a:rPr lang="en-US" sz="1400" i="1" dirty="0" smtClean="0"/>
              <a:t>(</a:t>
            </a:r>
            <a:r>
              <a:rPr lang="en-US" sz="1400" i="1" dirty="0"/>
              <a:t>28 July 1995) </a:t>
            </a:r>
          </a:p>
          <a:p>
            <a:pPr>
              <a:defRPr/>
            </a:pPr>
            <a:endParaRPr lang="en-US" sz="1400" dirty="0"/>
          </a:p>
          <a:p>
            <a:endParaRPr lang="en-GB" sz="1400" dirty="0"/>
          </a:p>
        </p:txBody>
      </p:sp>
      <p:pic>
        <p:nvPicPr>
          <p:cNvPr id="4" name="Picture 4"/>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682" b="98636" l="2500" r="100000"/>
                    </a14:imgEffect>
                  </a14:imgLayer>
                </a14:imgProps>
              </a:ext>
              <a:ext uri="{28A0092B-C50C-407E-A947-70E740481C1C}">
                <a14:useLocalDpi xmlns:a14="http://schemas.microsoft.com/office/drawing/2010/main" xmlns="" val="0"/>
              </a:ext>
            </a:extLst>
          </a:blip>
          <a:srcRect/>
          <a:stretch>
            <a:fillRect/>
          </a:stretch>
        </p:blipFill>
        <p:spPr bwMode="auto">
          <a:xfrm>
            <a:off x="5920774" y="2438400"/>
            <a:ext cx="3223226"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AB1262D7-A6CA-4751-BFD3-A5295B9F0EDF}" type="slidenum">
              <a:rPr lang="en-US" altLang="en-US" smtClean="0"/>
              <a:pPr/>
              <a:t>2</a:t>
            </a:fld>
            <a:endParaRPr lang="en-US" altLang="en-US"/>
          </a:p>
        </p:txBody>
      </p:sp>
    </p:spTree>
    <p:extLst>
      <p:ext uri="{BB962C8B-B14F-4D97-AF65-F5344CB8AC3E}">
        <p14:creationId xmlns:p14="http://schemas.microsoft.com/office/powerpoint/2010/main" xmlns="" val="6441353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dirty="0" smtClean="0"/>
              <a:t>Ongoing Work in APSC Pillar</a:t>
            </a:r>
          </a:p>
        </p:txBody>
      </p:sp>
      <p:sp>
        <p:nvSpPr>
          <p:cNvPr id="3" name="Slide Number Placeholder 2"/>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20</a:t>
            </a:fld>
            <a:endParaRPr lang="en-US">
              <a:solidFill>
                <a:prstClr val="black">
                  <a:tint val="75000"/>
                </a:prstClr>
              </a:solidFill>
            </a:endParaRPr>
          </a:p>
        </p:txBody>
      </p:sp>
      <p:graphicFrame>
        <p:nvGraphicFramePr>
          <p:cNvPr id="4" name="Diagram 3"/>
          <p:cNvGraphicFramePr/>
          <p:nvPr>
            <p:extLst>
              <p:ext uri="{D42A27DB-BD31-4B8C-83A1-F6EECF244321}">
                <p14:modId xmlns:p14="http://schemas.microsoft.com/office/powerpoint/2010/main" xmlns="" val="2668873220"/>
              </p:ext>
            </p:extLst>
          </p:nvPr>
        </p:nvGraphicFramePr>
        <p:xfrm>
          <a:off x="533400" y="1752600"/>
          <a:ext cx="7924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70283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denise.tom\AppData\Local\Microsoft\Windows\Temporary Internet Files\Content.IE5\XB4S3TT3\paperpeople-01[1].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945" t="3743" r="4945" b="25140"/>
          <a:stretch/>
        </p:blipFill>
        <p:spPr bwMode="auto">
          <a:xfrm>
            <a:off x="-25400" y="4267200"/>
            <a:ext cx="5257800" cy="221996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Post-2015 Vision for APSC</a:t>
            </a:r>
            <a:endParaRPr lang="en-US" dirty="0"/>
          </a:p>
        </p:txBody>
      </p:sp>
      <p:sp>
        <p:nvSpPr>
          <p:cNvPr id="4" name="Content Placeholder 3"/>
          <p:cNvSpPr>
            <a:spLocks noGrp="1"/>
          </p:cNvSpPr>
          <p:nvPr>
            <p:ph idx="1"/>
          </p:nvPr>
        </p:nvSpPr>
        <p:spPr>
          <a:xfrm>
            <a:off x="714374" y="1905000"/>
            <a:ext cx="8162925" cy="4281488"/>
          </a:xfrm>
        </p:spPr>
        <p:txBody>
          <a:bodyPr/>
          <a:lstStyle/>
          <a:p>
            <a:pPr marL="0" indent="0" algn="just">
              <a:buNone/>
            </a:pPr>
            <a:r>
              <a:rPr lang="en-GB" dirty="0" smtClean="0"/>
              <a:t>“An ASEAN Political-Security Community where peace, stability and security prevail and the peoples live in a safe and secured environment, with shared principles, values and norms, with enhanced external relations in depth and scope, strengthened ASEAN’s centrality in the regional architecture, and an ASEAN common platform on global issues.”</a:t>
            </a:r>
          </a:p>
          <a:p>
            <a:pPr marL="0" indent="0">
              <a:buNone/>
            </a:pPr>
            <a:endParaRPr lang="en-GB" dirty="0"/>
          </a:p>
        </p:txBody>
      </p:sp>
      <p:sp>
        <p:nvSpPr>
          <p:cNvPr id="7" name="Slide Number Placeholder 6"/>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21</a:t>
            </a:fld>
            <a:endParaRPr lang="en-US">
              <a:solidFill>
                <a:prstClr val="black">
                  <a:tint val="75000"/>
                </a:prstClr>
              </a:solidFill>
            </a:endParaRPr>
          </a:p>
        </p:txBody>
      </p:sp>
      <p:sp>
        <p:nvSpPr>
          <p:cNvPr id="3" name="Rectangle 2"/>
          <p:cNvSpPr/>
          <p:nvPr/>
        </p:nvSpPr>
        <p:spPr>
          <a:xfrm>
            <a:off x="4800600" y="4495800"/>
            <a:ext cx="3962400" cy="1311128"/>
          </a:xfrm>
          <a:prstGeom prst="rect">
            <a:avLst/>
          </a:prstGeom>
        </p:spPr>
        <p:txBody>
          <a:bodyPr wrap="square">
            <a:spAutoFit/>
          </a:bodyPr>
          <a:lstStyle/>
          <a:p>
            <a:pPr lvl="0" algn="r" eaLnBrk="0" fontAlgn="base" hangingPunct="0">
              <a:spcBef>
                <a:spcPct val="20000"/>
              </a:spcBef>
              <a:spcAft>
                <a:spcPct val="0"/>
              </a:spcAft>
              <a:buClr>
                <a:srgbClr val="FF0000"/>
              </a:buClr>
            </a:pPr>
            <a:r>
              <a:rPr lang="en-GB" i="1" dirty="0">
                <a:solidFill>
                  <a:prstClr val="black"/>
                </a:solidFill>
                <a:latin typeface="Arial" pitchFamily="34" charset="0"/>
                <a:cs typeface="Arial" pitchFamily="34" charset="0"/>
              </a:rPr>
              <a:t>From the Nay </a:t>
            </a:r>
            <a:r>
              <a:rPr lang="en-GB" i="1" dirty="0" err="1">
                <a:solidFill>
                  <a:prstClr val="black"/>
                </a:solidFill>
                <a:latin typeface="Arial" pitchFamily="34" charset="0"/>
                <a:cs typeface="Arial" pitchFamily="34" charset="0"/>
              </a:rPr>
              <a:t>Pyi</a:t>
            </a:r>
            <a:r>
              <a:rPr lang="en-GB" i="1" dirty="0">
                <a:solidFill>
                  <a:prstClr val="black"/>
                </a:solidFill>
                <a:latin typeface="Arial" pitchFamily="34" charset="0"/>
                <a:cs typeface="Arial" pitchFamily="34" charset="0"/>
              </a:rPr>
              <a:t> Taw Declaration on </a:t>
            </a:r>
          </a:p>
          <a:p>
            <a:pPr lvl="0" algn="r" eaLnBrk="0" fontAlgn="base" hangingPunct="0">
              <a:spcBef>
                <a:spcPct val="20000"/>
              </a:spcBef>
              <a:spcAft>
                <a:spcPct val="0"/>
              </a:spcAft>
              <a:buClr>
                <a:srgbClr val="FF0000"/>
              </a:buClr>
            </a:pPr>
            <a:r>
              <a:rPr lang="en-GB" i="1" dirty="0">
                <a:solidFill>
                  <a:prstClr val="black"/>
                </a:solidFill>
                <a:latin typeface="Arial" pitchFamily="34" charset="0"/>
                <a:cs typeface="Arial" pitchFamily="34" charset="0"/>
              </a:rPr>
              <a:t>the ASEAN Community’s Post-2015 Vision</a:t>
            </a:r>
          </a:p>
          <a:p>
            <a:pPr lvl="0" algn="r" eaLnBrk="0" fontAlgn="base" hangingPunct="0">
              <a:spcBef>
                <a:spcPct val="20000"/>
              </a:spcBef>
              <a:spcAft>
                <a:spcPct val="0"/>
              </a:spcAft>
              <a:buClr>
                <a:srgbClr val="FF0000"/>
              </a:buClr>
            </a:pPr>
            <a:r>
              <a:rPr lang="en-GB" i="1" dirty="0">
                <a:solidFill>
                  <a:prstClr val="black"/>
                </a:solidFill>
                <a:latin typeface="Arial" pitchFamily="34" charset="0"/>
                <a:cs typeface="Arial" pitchFamily="34" charset="0"/>
              </a:rPr>
              <a:t>12 November 2014</a:t>
            </a:r>
          </a:p>
        </p:txBody>
      </p:sp>
    </p:spTree>
    <p:extLst>
      <p:ext uri="{BB962C8B-B14F-4D97-AF65-F5344CB8AC3E}">
        <p14:creationId xmlns:p14="http://schemas.microsoft.com/office/powerpoint/2010/main" xmlns="" val="2218451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ASEAN Economic Community</a:t>
            </a:r>
            <a:endParaRPr lang="en-GB" dirty="0"/>
          </a:p>
        </p:txBody>
      </p:sp>
    </p:spTree>
    <p:extLst>
      <p:ext uri="{BB962C8B-B14F-4D97-AF65-F5344CB8AC3E}">
        <p14:creationId xmlns:p14="http://schemas.microsoft.com/office/powerpoint/2010/main" xmlns="" val="3435223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AEC Overview</a:t>
            </a:r>
            <a:endParaRPr lang="en-GB" dirty="0"/>
          </a:p>
        </p:txBody>
      </p:sp>
      <p:sp>
        <p:nvSpPr>
          <p:cNvPr id="3" name="Text Placeholder 2"/>
          <p:cNvSpPr>
            <a:spLocks noGrp="1"/>
          </p:cNvSpPr>
          <p:nvPr>
            <p:ph type="body" idx="1"/>
          </p:nvPr>
        </p:nvSpPr>
        <p:spPr/>
        <p:txBody>
          <a:bodyPr/>
          <a:lstStyle/>
          <a:p>
            <a:r>
              <a:rPr lang="en-GB" dirty="0" smtClean="0"/>
              <a:t>Mandate, Blueprint &amp; Milestones</a:t>
            </a:r>
            <a:endParaRPr lang="en-GB" dirty="0"/>
          </a:p>
        </p:txBody>
      </p:sp>
      <p:sp>
        <p:nvSpPr>
          <p:cNvPr id="4" name="Slide Number Placeholder 3"/>
          <p:cNvSpPr>
            <a:spLocks noGrp="1"/>
          </p:cNvSpPr>
          <p:nvPr>
            <p:ph type="sldNum" sz="quarter" idx="12"/>
          </p:nvPr>
        </p:nvSpPr>
        <p:spPr/>
        <p:txBody>
          <a:bodyPr/>
          <a:lstStyle/>
          <a:p>
            <a:pPr>
              <a:defRPr/>
            </a:pPr>
            <a:fld id="{F3AB9FBC-2315-4B7D-96BF-850187637BED}"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xmlns="" val="17501563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891822"/>
            <a:ext cx="7143750" cy="703263"/>
          </a:xfrm>
        </p:spPr>
        <p:txBody>
          <a:bodyPr/>
          <a:lstStyle/>
          <a:p>
            <a:r>
              <a:rPr lang="en-GB" sz="3200" dirty="0" smtClean="0"/>
              <a:t>AEC Blueprint: Adopted Nov 2007</a:t>
            </a:r>
            <a:endParaRPr lang="en-GB" sz="3200" dirty="0"/>
          </a:p>
        </p:txBody>
      </p:sp>
      <p:sp>
        <p:nvSpPr>
          <p:cNvPr id="3" name="Rectangle 2"/>
          <p:cNvSpPr/>
          <p:nvPr/>
        </p:nvSpPr>
        <p:spPr>
          <a:xfrm>
            <a:off x="2525888" y="2830689"/>
            <a:ext cx="1811867" cy="303671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343682" y="2830689"/>
            <a:ext cx="1811867" cy="303671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164298" y="2830689"/>
            <a:ext cx="1811867" cy="303671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05554" y="2830689"/>
            <a:ext cx="1811867" cy="3036711"/>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05555" y="5867400"/>
            <a:ext cx="7273434" cy="4572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
        <p:nvSpPr>
          <p:cNvPr id="9" name="Rectangle 8"/>
          <p:cNvSpPr/>
          <p:nvPr/>
        </p:nvSpPr>
        <p:spPr>
          <a:xfrm>
            <a:off x="694265" y="2367845"/>
            <a:ext cx="7281900" cy="4572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SzPct val="100000"/>
              <a:defRPr/>
            </a:pPr>
            <a:r>
              <a:rPr lang="en-US" dirty="0">
                <a:latin typeface="Arial" panose="020B0604020202020204" pitchFamily="34" charset="0"/>
                <a:ea typeface="Verdana" pitchFamily="34" charset="0"/>
                <a:cs typeface="Arial" panose="020B0604020202020204" pitchFamily="34" charset="0"/>
                <a:sym typeface="Monaco" charset="0"/>
              </a:rPr>
              <a:t>STRATEGIC SCHEDULE OF THE AEC BLUEPRINT (2008-2015)</a:t>
            </a:r>
          </a:p>
        </p:txBody>
      </p:sp>
      <p:sp>
        <p:nvSpPr>
          <p:cNvPr id="10" name="Isosceles Triangle 9"/>
          <p:cNvSpPr/>
          <p:nvPr/>
        </p:nvSpPr>
        <p:spPr>
          <a:xfrm>
            <a:off x="457200" y="1687689"/>
            <a:ext cx="7696199" cy="680156"/>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ASEAN ECONOMIC COMMUNITY</a:t>
            </a:r>
            <a:endParaRPr lang="en-GB" sz="2000" b="1" dirty="0"/>
          </a:p>
        </p:txBody>
      </p:sp>
      <p:sp>
        <p:nvSpPr>
          <p:cNvPr id="11" name="Rectangle 10"/>
          <p:cNvSpPr/>
          <p:nvPr/>
        </p:nvSpPr>
        <p:spPr>
          <a:xfrm>
            <a:off x="711200" y="3374410"/>
            <a:ext cx="1806222" cy="2492990"/>
          </a:xfrm>
          <a:prstGeom prst="rect">
            <a:avLst/>
          </a:prstGeom>
        </p:spPr>
        <p:txBody>
          <a:bodyPr wrap="square">
            <a:spAutoFit/>
          </a:bodyPr>
          <a:lstStyle/>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Free flow of goods</a:t>
            </a:r>
            <a:endParaRPr lang="en-GB" sz="1300" dirty="0">
              <a:latin typeface="Arial" panose="020B0604020202020204" pitchFamily="34" charset="0"/>
              <a:cs typeface="Arial" panose="020B0604020202020204" pitchFamily="34" charset="0"/>
            </a:endParaRP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Free flow of services</a:t>
            </a: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Free flow of investment</a:t>
            </a: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Freer flow of capital</a:t>
            </a: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Free flow of skilled </a:t>
            </a:r>
            <a:r>
              <a:rPr lang="en-US" altLang="en-US" sz="1300" dirty="0" err="1" smtClean="0">
                <a:latin typeface="Arial" panose="020B0604020202020204" pitchFamily="34" charset="0"/>
                <a:cs typeface="Arial" panose="020B0604020202020204" pitchFamily="34" charset="0"/>
              </a:rPr>
              <a:t>labour</a:t>
            </a:r>
            <a:endParaRPr lang="en-US" altLang="en-US" sz="1300" dirty="0">
              <a:latin typeface="Arial" panose="020B0604020202020204" pitchFamily="34" charset="0"/>
              <a:cs typeface="Arial" panose="020B0604020202020204" pitchFamily="34" charset="0"/>
            </a:endParaRP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Priority Integration Sectors</a:t>
            </a:r>
          </a:p>
          <a:p>
            <a:pPr marL="112713" lvl="0" indent="-112713">
              <a:buFont typeface="Arial" panose="020B0604020202020204" pitchFamily="34" charset="0"/>
              <a:buChar char="•"/>
            </a:pPr>
            <a:r>
              <a:rPr lang="en-US" altLang="en-US" sz="1300" dirty="0">
                <a:latin typeface="Arial" panose="020B0604020202020204" pitchFamily="34" charset="0"/>
                <a:cs typeface="Arial" panose="020B0604020202020204" pitchFamily="34" charset="0"/>
              </a:rPr>
              <a:t>Food, agriculture and forestry</a:t>
            </a:r>
            <a:endParaRPr lang="en-US" altLang="en-US" sz="1300" dirty="0">
              <a:latin typeface="Arial" panose="020B0604020202020204" pitchFamily="34" charset="0"/>
              <a:ea typeface="MS PGothic" pitchFamily="34" charset="-128"/>
              <a:cs typeface="Arial" panose="020B0604020202020204" pitchFamily="34" charset="0"/>
            </a:endParaRPr>
          </a:p>
        </p:txBody>
      </p:sp>
      <p:sp>
        <p:nvSpPr>
          <p:cNvPr id="12" name="Rectangle 11"/>
          <p:cNvSpPr/>
          <p:nvPr/>
        </p:nvSpPr>
        <p:spPr>
          <a:xfrm>
            <a:off x="2499077" y="3374410"/>
            <a:ext cx="1806222" cy="1892826"/>
          </a:xfrm>
          <a:prstGeom prst="rect">
            <a:avLst/>
          </a:prstGeom>
        </p:spPr>
        <p:txBody>
          <a:bodyPr wrap="square">
            <a:spAutoFit/>
          </a:bodyPr>
          <a:lstStyle/>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Competition policy</a:t>
            </a:r>
            <a:endParaRPr lang="en-GB" altLang="en-US" sz="1300" dirty="0">
              <a:latin typeface="Arial" panose="020B0604020202020204" pitchFamily="34" charset="0"/>
              <a:cs typeface="Arial" panose="020B0604020202020204" pitchFamily="34" charset="0"/>
            </a:endParaRP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Consumer protection</a:t>
            </a: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Intellectual </a:t>
            </a:r>
            <a:r>
              <a:rPr lang="en-US" altLang="en-US" sz="1300" dirty="0">
                <a:latin typeface="Arial" panose="020B0604020202020204" pitchFamily="34" charset="0"/>
                <a:cs typeface="Arial" panose="020B0604020202020204" pitchFamily="34" charset="0"/>
              </a:rPr>
              <a:t>property </a:t>
            </a:r>
            <a:r>
              <a:rPr lang="en-US" altLang="en-US" sz="1300" dirty="0" smtClean="0">
                <a:latin typeface="Arial" panose="020B0604020202020204" pitchFamily="34" charset="0"/>
                <a:cs typeface="Arial" panose="020B0604020202020204" pitchFamily="34" charset="0"/>
              </a:rPr>
              <a:t>rights</a:t>
            </a: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Infrastructure development</a:t>
            </a: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Taxation</a:t>
            </a:r>
            <a:endParaRPr lang="en-US" altLang="en-US" sz="1300" dirty="0">
              <a:latin typeface="Arial" panose="020B0604020202020204" pitchFamily="34" charset="0"/>
              <a:cs typeface="Arial" panose="020B0604020202020204" pitchFamily="34" charset="0"/>
            </a:endParaRP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E-Commerce</a:t>
            </a:r>
            <a:endParaRPr lang="en-US" altLang="en-US" sz="1300" dirty="0">
              <a:latin typeface="Arial" panose="020B0604020202020204" pitchFamily="34" charset="0"/>
              <a:cs typeface="Arial" panose="020B0604020202020204" pitchFamily="34" charset="0"/>
            </a:endParaRPr>
          </a:p>
        </p:txBody>
      </p:sp>
      <p:sp>
        <p:nvSpPr>
          <p:cNvPr id="13" name="Rectangle 12"/>
          <p:cNvSpPr/>
          <p:nvPr/>
        </p:nvSpPr>
        <p:spPr>
          <a:xfrm>
            <a:off x="4305299" y="3505200"/>
            <a:ext cx="1806222" cy="892552"/>
          </a:xfrm>
          <a:prstGeom prst="rect">
            <a:avLst/>
          </a:prstGeom>
        </p:spPr>
        <p:txBody>
          <a:bodyPr wrap="square">
            <a:spAutoFit/>
          </a:bodyPr>
          <a:lstStyle/>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SME </a:t>
            </a:r>
            <a:r>
              <a:rPr lang="en-US" altLang="en-US" sz="1300" dirty="0">
                <a:latin typeface="Arial" panose="020B0604020202020204" pitchFamily="34" charset="0"/>
                <a:cs typeface="Arial" panose="020B0604020202020204" pitchFamily="34" charset="0"/>
              </a:rPr>
              <a:t>development</a:t>
            </a:r>
            <a:endParaRPr lang="en-GB" sz="1300" dirty="0">
              <a:latin typeface="Arial" panose="020B0604020202020204" pitchFamily="34" charset="0"/>
              <a:cs typeface="Arial" panose="020B0604020202020204" pitchFamily="34" charset="0"/>
            </a:endParaRPr>
          </a:p>
          <a:p>
            <a:pPr lvl="0"/>
            <a:r>
              <a:rPr lang="en-US" altLang="en-US" sz="1300" dirty="0">
                <a:latin typeface="Arial" panose="020B0604020202020204" pitchFamily="34" charset="0"/>
                <a:cs typeface="Arial" panose="020B0604020202020204" pitchFamily="34" charset="0"/>
              </a:rPr>
              <a:t>Initiative for ASEAN Integration</a:t>
            </a:r>
            <a:endParaRPr lang="en-GB" sz="1300" dirty="0">
              <a:latin typeface="Arial" panose="020B0604020202020204" pitchFamily="34" charset="0"/>
              <a:cs typeface="Arial" panose="020B0604020202020204" pitchFamily="34" charset="0"/>
            </a:endParaRPr>
          </a:p>
          <a:p>
            <a:pPr marL="112713" lvl="0" indent="-112713">
              <a:buFont typeface="Arial" panose="020B0604020202020204" pitchFamily="34" charset="0"/>
              <a:buChar char="•"/>
            </a:pPr>
            <a:endParaRPr lang="en-GB" sz="1300" dirty="0">
              <a:latin typeface="Arial" panose="020B0604020202020204" pitchFamily="34" charset="0"/>
              <a:cs typeface="Arial" panose="020B0604020202020204" pitchFamily="34" charset="0"/>
            </a:endParaRPr>
          </a:p>
        </p:txBody>
      </p:sp>
      <p:sp>
        <p:nvSpPr>
          <p:cNvPr id="14" name="Rectangle 13"/>
          <p:cNvSpPr/>
          <p:nvPr/>
        </p:nvSpPr>
        <p:spPr>
          <a:xfrm>
            <a:off x="6151032" y="3374410"/>
            <a:ext cx="1806222" cy="1492716"/>
          </a:xfrm>
          <a:prstGeom prst="rect">
            <a:avLst/>
          </a:prstGeom>
        </p:spPr>
        <p:txBody>
          <a:bodyPr wrap="square">
            <a:spAutoFit/>
          </a:bodyPr>
          <a:lstStyle/>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Coherent </a:t>
            </a:r>
            <a:r>
              <a:rPr lang="en-US" altLang="en-US" sz="1300" dirty="0">
                <a:latin typeface="Arial" panose="020B0604020202020204" pitchFamily="34" charset="0"/>
                <a:cs typeface="Arial" panose="020B0604020202020204" pitchFamily="34" charset="0"/>
              </a:rPr>
              <a:t>approach towards external economic </a:t>
            </a:r>
            <a:r>
              <a:rPr lang="en-US" altLang="en-US" sz="1300" dirty="0" smtClean="0">
                <a:latin typeface="Arial" panose="020B0604020202020204" pitchFamily="34" charset="0"/>
                <a:cs typeface="Arial" panose="020B0604020202020204" pitchFamily="34" charset="0"/>
              </a:rPr>
              <a:t>relations</a:t>
            </a:r>
          </a:p>
          <a:p>
            <a:pPr marL="112713" lvl="0" indent="-112713">
              <a:buFont typeface="Arial" panose="020B0604020202020204" pitchFamily="34" charset="0"/>
              <a:buChar char="•"/>
            </a:pPr>
            <a:r>
              <a:rPr lang="en-US" altLang="en-US" sz="1300" dirty="0" smtClean="0">
                <a:latin typeface="Arial" panose="020B0604020202020204" pitchFamily="34" charset="0"/>
                <a:cs typeface="Arial" panose="020B0604020202020204" pitchFamily="34" charset="0"/>
              </a:rPr>
              <a:t>Enhanced </a:t>
            </a:r>
            <a:r>
              <a:rPr lang="en-US" altLang="en-US" sz="1300" dirty="0">
                <a:latin typeface="Arial" panose="020B0604020202020204" pitchFamily="34" charset="0"/>
                <a:cs typeface="Arial" panose="020B0604020202020204" pitchFamily="34" charset="0"/>
              </a:rPr>
              <a:t>participation in global supply networks</a:t>
            </a:r>
          </a:p>
        </p:txBody>
      </p:sp>
      <p:sp>
        <p:nvSpPr>
          <p:cNvPr id="15" name="Rectangle 14"/>
          <p:cNvSpPr/>
          <p:nvPr/>
        </p:nvSpPr>
        <p:spPr>
          <a:xfrm>
            <a:off x="711200" y="2825045"/>
            <a:ext cx="1814688" cy="492443"/>
          </a:xfrm>
          <a:prstGeom prst="rect">
            <a:avLst/>
          </a:prstGeom>
        </p:spPr>
        <p:txBody>
          <a:bodyPr wrap="square">
            <a:spAutoFit/>
          </a:bodyPr>
          <a:lstStyle/>
          <a:p>
            <a:pPr lvl="0" algn="ctr"/>
            <a:r>
              <a:rPr lang="en-US" altLang="en-US" sz="1300" b="1" u="sng" dirty="0" smtClean="0">
                <a:latin typeface="Arial" panose="020B0604020202020204" pitchFamily="34" charset="0"/>
                <a:cs typeface="Arial" panose="020B0604020202020204" pitchFamily="34" charset="0"/>
              </a:rPr>
              <a:t>1. Single </a:t>
            </a:r>
            <a:r>
              <a:rPr lang="en-US" altLang="en-US" sz="1300" b="1" u="sng" dirty="0">
                <a:latin typeface="Arial" panose="020B0604020202020204" pitchFamily="34" charset="0"/>
                <a:cs typeface="Arial" panose="020B0604020202020204" pitchFamily="34" charset="0"/>
              </a:rPr>
              <a:t>Market </a:t>
            </a:r>
          </a:p>
          <a:p>
            <a:pPr lvl="0" algn="ctr"/>
            <a:r>
              <a:rPr lang="en-US" altLang="en-US" sz="1300" b="1" u="sng" dirty="0">
                <a:latin typeface="Arial" panose="020B0604020202020204" pitchFamily="34" charset="0"/>
                <a:cs typeface="Arial" panose="020B0604020202020204" pitchFamily="34" charset="0"/>
              </a:rPr>
              <a:t>&amp; Production Base</a:t>
            </a:r>
            <a:endParaRPr lang="en-GB" sz="1300" b="1" dirty="0">
              <a:latin typeface="Arial" panose="020B0604020202020204" pitchFamily="34" charset="0"/>
              <a:cs typeface="Arial" panose="020B0604020202020204" pitchFamily="34" charset="0"/>
            </a:endParaRPr>
          </a:p>
        </p:txBody>
      </p:sp>
      <p:sp>
        <p:nvSpPr>
          <p:cNvPr id="16" name="Rectangle 15"/>
          <p:cNvSpPr/>
          <p:nvPr/>
        </p:nvSpPr>
        <p:spPr>
          <a:xfrm>
            <a:off x="2528994" y="2817955"/>
            <a:ext cx="1814688" cy="492443"/>
          </a:xfrm>
          <a:prstGeom prst="rect">
            <a:avLst/>
          </a:prstGeom>
        </p:spPr>
        <p:txBody>
          <a:bodyPr wrap="square">
            <a:spAutoFit/>
          </a:bodyPr>
          <a:lstStyle/>
          <a:p>
            <a:pPr lvl="0" algn="ctr"/>
            <a:r>
              <a:rPr lang="en-US" altLang="en-US" sz="1300" b="1" u="sng" dirty="0" smtClean="0">
                <a:latin typeface="Arial" panose="020B0604020202020204" pitchFamily="34" charset="0"/>
                <a:cs typeface="Arial" panose="020B0604020202020204" pitchFamily="34" charset="0"/>
              </a:rPr>
              <a:t>2. Competitive Economic Region</a:t>
            </a:r>
            <a:endParaRPr lang="en-GB" sz="1300" b="1" dirty="0">
              <a:latin typeface="Arial" panose="020B0604020202020204" pitchFamily="34" charset="0"/>
              <a:cs typeface="Arial" panose="020B0604020202020204" pitchFamily="34" charset="0"/>
            </a:endParaRPr>
          </a:p>
        </p:txBody>
      </p:sp>
      <p:sp>
        <p:nvSpPr>
          <p:cNvPr id="17" name="Rectangle 16"/>
          <p:cNvSpPr/>
          <p:nvPr/>
        </p:nvSpPr>
        <p:spPr>
          <a:xfrm>
            <a:off x="4340860" y="2817955"/>
            <a:ext cx="1814688" cy="692497"/>
          </a:xfrm>
          <a:prstGeom prst="rect">
            <a:avLst/>
          </a:prstGeom>
        </p:spPr>
        <p:txBody>
          <a:bodyPr wrap="square">
            <a:spAutoFit/>
          </a:bodyPr>
          <a:lstStyle/>
          <a:p>
            <a:pPr lvl="0" algn="ctr"/>
            <a:r>
              <a:rPr lang="en-GB" sz="1300" b="1" u="sng" dirty="0" smtClean="0">
                <a:latin typeface="Arial" panose="020B0604020202020204" pitchFamily="34" charset="0"/>
                <a:cs typeface="Arial" panose="020B0604020202020204" pitchFamily="34" charset="0"/>
              </a:rPr>
              <a:t>3. Equitable Economic Development</a:t>
            </a:r>
            <a:endParaRPr lang="en-GB" sz="1300" b="1" u="sng" dirty="0">
              <a:latin typeface="Arial" panose="020B0604020202020204" pitchFamily="34" charset="0"/>
              <a:cs typeface="Arial" panose="020B0604020202020204" pitchFamily="34" charset="0"/>
            </a:endParaRPr>
          </a:p>
        </p:txBody>
      </p:sp>
      <p:sp>
        <p:nvSpPr>
          <p:cNvPr id="18" name="Rectangle 17"/>
          <p:cNvSpPr/>
          <p:nvPr/>
        </p:nvSpPr>
        <p:spPr>
          <a:xfrm>
            <a:off x="6164301" y="2817955"/>
            <a:ext cx="1814688" cy="492443"/>
          </a:xfrm>
          <a:prstGeom prst="rect">
            <a:avLst/>
          </a:prstGeom>
        </p:spPr>
        <p:txBody>
          <a:bodyPr wrap="square">
            <a:spAutoFit/>
          </a:bodyPr>
          <a:lstStyle/>
          <a:p>
            <a:pPr lvl="0" algn="ctr"/>
            <a:r>
              <a:rPr lang="en-GB" sz="1300" b="1" u="sng" dirty="0" smtClean="0">
                <a:latin typeface="Arial" panose="020B0604020202020204" pitchFamily="34" charset="0"/>
                <a:cs typeface="Arial" panose="020B0604020202020204" pitchFamily="34" charset="0"/>
              </a:rPr>
              <a:t>4. Integration into Global Economy</a:t>
            </a:r>
            <a:endParaRPr lang="en-GB" sz="1300" b="1" u="sng" dirty="0">
              <a:latin typeface="Arial" panose="020B0604020202020204" pitchFamily="34" charset="0"/>
              <a:cs typeface="Arial" panose="020B0604020202020204" pitchFamily="34" charset="0"/>
            </a:endParaRPr>
          </a:p>
        </p:txBody>
      </p:sp>
      <p:sp>
        <p:nvSpPr>
          <p:cNvPr id="19" name="Rectangle 18"/>
          <p:cNvSpPr/>
          <p:nvPr/>
        </p:nvSpPr>
        <p:spPr>
          <a:xfrm>
            <a:off x="3544004" y="5923831"/>
            <a:ext cx="4413250" cy="369332"/>
          </a:xfrm>
          <a:prstGeom prst="rect">
            <a:avLst/>
          </a:prstGeom>
        </p:spPr>
        <p:txBody>
          <a:bodyPr wrap="square">
            <a:spAutoFit/>
          </a:bodyPr>
          <a:lstStyle/>
          <a:p>
            <a:pPr lvl="0" algn="r"/>
            <a:r>
              <a:rPr lang="en-GB" dirty="0">
                <a:solidFill>
                  <a:prstClr val="white"/>
                </a:solidFill>
              </a:rPr>
              <a:t>RESEARCH &amp; DEVELOPMENT	</a:t>
            </a:r>
          </a:p>
        </p:txBody>
      </p:sp>
      <p:sp>
        <p:nvSpPr>
          <p:cNvPr id="20" name="Rectangle 19"/>
          <p:cNvSpPr/>
          <p:nvPr/>
        </p:nvSpPr>
        <p:spPr>
          <a:xfrm>
            <a:off x="717414" y="5925275"/>
            <a:ext cx="3611035" cy="369332"/>
          </a:xfrm>
          <a:prstGeom prst="rect">
            <a:avLst/>
          </a:prstGeom>
        </p:spPr>
        <p:txBody>
          <a:bodyPr wrap="square">
            <a:spAutoFit/>
          </a:bodyPr>
          <a:lstStyle/>
          <a:p>
            <a:r>
              <a:rPr lang="en-GB" dirty="0">
                <a:solidFill>
                  <a:prstClr val="white"/>
                </a:solidFill>
              </a:rPr>
              <a:t>HUMAN RESOURCE DEVELOPMENT</a:t>
            </a:r>
            <a:endParaRPr lang="en-GB" dirty="0"/>
          </a:p>
        </p:txBody>
      </p:sp>
      <p:sp>
        <p:nvSpPr>
          <p:cNvPr id="21" name="Slide Number Placeholder 20"/>
          <p:cNvSpPr>
            <a:spLocks noGrp="1"/>
          </p:cNvSpPr>
          <p:nvPr>
            <p:ph type="sldNum" sz="quarter" idx="12"/>
          </p:nvPr>
        </p:nvSpPr>
        <p:spPr/>
        <p:txBody>
          <a:bodyPr/>
          <a:lstStyle/>
          <a:p>
            <a:pPr>
              <a:defRPr/>
            </a:pPr>
            <a:fld id="{29C3B42A-D665-425F-BC13-5A615BEA649C}"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xmlns="" val="34525288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AEC Community Building Mandate</a:t>
            </a:r>
            <a:endParaRPr lang="en-GB" dirty="0"/>
          </a:p>
        </p:txBody>
      </p:sp>
      <p:sp>
        <p:nvSpPr>
          <p:cNvPr id="3" name="Subtitle 2"/>
          <p:cNvSpPr>
            <a:spLocks noGrp="1"/>
          </p:cNvSpPr>
          <p:nvPr>
            <p:ph idx="1"/>
          </p:nvPr>
        </p:nvSpPr>
        <p:spPr>
          <a:xfrm>
            <a:off x="3581399" y="1905000"/>
            <a:ext cx="4276725" cy="4281488"/>
          </a:xfrm>
          <a:solidFill>
            <a:schemeClr val="bg1"/>
          </a:solidFill>
        </p:spPr>
        <p:txBody>
          <a:bodyPr>
            <a:noAutofit/>
          </a:bodyPr>
          <a:lstStyle/>
          <a:p>
            <a:pPr marL="0" lvl="0" indent="0">
              <a:buNone/>
            </a:pPr>
            <a:r>
              <a:rPr lang="en-GB" dirty="0" smtClean="0"/>
              <a:t>Establish ASEAN as:  </a:t>
            </a:r>
          </a:p>
          <a:p>
            <a:pPr>
              <a:defRPr/>
            </a:pPr>
            <a:endParaRPr lang="en-US" sz="1600" b="1" dirty="0" smtClean="0"/>
          </a:p>
        </p:txBody>
      </p:sp>
      <p:pic>
        <p:nvPicPr>
          <p:cNvPr id="11" name="Picture 10"/>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388374" y="1652933"/>
            <a:ext cx="2767781" cy="3926290"/>
          </a:xfrm>
          <a:prstGeom prst="rect">
            <a:avLst/>
          </a:prstGeom>
          <a:ln>
            <a:noFill/>
          </a:ln>
          <a:effectLst>
            <a:outerShdw blurRad="292100" dist="139700" dir="2700000" algn="tl" rotWithShape="0">
              <a:srgbClr val="333333">
                <a:alpha val="65000"/>
              </a:srgbClr>
            </a:outerShdw>
          </a:effectLst>
        </p:spPr>
      </p:pic>
      <p:pic>
        <p:nvPicPr>
          <p:cNvPr id="6" name="Picture 2" descr="http://investasean.asean.org/files/images/aecpi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0" y="2438400"/>
            <a:ext cx="5239223" cy="306462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25</a:t>
            </a:fld>
            <a:endParaRPr lang="en-US">
              <a:solidFill>
                <a:prstClr val="black">
                  <a:tint val="75000"/>
                </a:prstClr>
              </a:solidFill>
            </a:endParaRPr>
          </a:p>
        </p:txBody>
      </p:sp>
    </p:spTree>
    <p:extLst>
      <p:ext uri="{BB962C8B-B14F-4D97-AF65-F5344CB8AC3E}">
        <p14:creationId xmlns:p14="http://schemas.microsoft.com/office/powerpoint/2010/main" xmlns="" val="1058734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AEC Milestones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44087805"/>
              </p:ext>
            </p:extLst>
          </p:nvPr>
        </p:nvGraphicFramePr>
        <p:xfrm>
          <a:off x="110067" y="2971800"/>
          <a:ext cx="89154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5258" y="2219980"/>
            <a:ext cx="914400" cy="523220"/>
          </a:xfrm>
          <a:prstGeom prst="rect">
            <a:avLst/>
          </a:prstGeom>
        </p:spPr>
        <p:txBody>
          <a:bodyPr wrap="square">
            <a:spAutoFit/>
          </a:bodyPr>
          <a:lstStyle/>
          <a:p>
            <a:pPr lvl="0"/>
            <a:r>
              <a:rPr lang="en-GB" sz="1400" b="1" dirty="0">
                <a:latin typeface="Arial" panose="020B0604020202020204" pitchFamily="34" charset="0"/>
                <a:cs typeface="Arial" panose="020B0604020202020204" pitchFamily="34" charset="0"/>
              </a:rPr>
              <a:t>Birth of ASEAN</a:t>
            </a:r>
          </a:p>
        </p:txBody>
      </p:sp>
      <p:sp>
        <p:nvSpPr>
          <p:cNvPr id="7" name="Rectangle 6"/>
          <p:cNvSpPr/>
          <p:nvPr/>
        </p:nvSpPr>
        <p:spPr>
          <a:xfrm>
            <a:off x="151241" y="4517572"/>
            <a:ext cx="1121581" cy="954107"/>
          </a:xfrm>
          <a:prstGeom prst="rect">
            <a:avLst/>
          </a:prstGeom>
        </p:spPr>
        <p:txBody>
          <a:bodyPr wrap="square">
            <a:spAutoFit/>
          </a:bodyPr>
          <a:lstStyle/>
          <a:p>
            <a:pPr lvl="0"/>
            <a:r>
              <a:rPr lang="en-GB" sz="1400" dirty="0">
                <a:latin typeface="Arial" panose="020B0604020202020204" pitchFamily="34" charset="0"/>
                <a:cs typeface="Arial" panose="020B0604020202020204" pitchFamily="34" charset="0"/>
              </a:rPr>
              <a:t>ASEAN Preferential Trading Agreement</a:t>
            </a:r>
          </a:p>
        </p:txBody>
      </p:sp>
      <p:sp>
        <p:nvSpPr>
          <p:cNvPr id="8" name="Rectangle 7"/>
          <p:cNvSpPr/>
          <p:nvPr/>
        </p:nvSpPr>
        <p:spPr>
          <a:xfrm>
            <a:off x="1198596" y="1992086"/>
            <a:ext cx="1168056"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ASEAN Free Trade Area</a:t>
            </a:r>
          </a:p>
        </p:txBody>
      </p:sp>
      <p:sp>
        <p:nvSpPr>
          <p:cNvPr id="9" name="Rectangle 8"/>
          <p:cNvSpPr/>
          <p:nvPr/>
        </p:nvSpPr>
        <p:spPr>
          <a:xfrm>
            <a:off x="1600200" y="4517572"/>
            <a:ext cx="1213499" cy="95410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ASEAN Framework Agreement on Services</a:t>
            </a:r>
          </a:p>
        </p:txBody>
      </p:sp>
      <p:cxnSp>
        <p:nvCxnSpPr>
          <p:cNvPr id="11" name="Elbow Connector 10"/>
          <p:cNvCxnSpPr/>
          <p:nvPr/>
        </p:nvCxnSpPr>
        <p:spPr>
          <a:xfrm rot="16200000" flipV="1">
            <a:off x="-11670" y="2971018"/>
            <a:ext cx="632942" cy="15240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a:off x="446315" y="3897085"/>
            <a:ext cx="707572" cy="5334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1374943" y="2956007"/>
            <a:ext cx="632938" cy="18242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a:off x="1932217" y="3935185"/>
            <a:ext cx="707574" cy="457204"/>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28902" y="1992086"/>
            <a:ext cx="990599" cy="738664"/>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ASEAN Vision 2020</a:t>
            </a:r>
          </a:p>
        </p:txBody>
      </p:sp>
      <p:sp>
        <p:nvSpPr>
          <p:cNvPr id="21" name="Rectangle 20"/>
          <p:cNvSpPr/>
          <p:nvPr/>
        </p:nvSpPr>
        <p:spPr>
          <a:xfrm>
            <a:off x="3015527" y="4735288"/>
            <a:ext cx="1480273"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ASEAN  Investment Agreement</a:t>
            </a:r>
          </a:p>
        </p:txBody>
      </p:sp>
      <p:sp>
        <p:nvSpPr>
          <p:cNvPr id="22" name="Rectangle 21"/>
          <p:cNvSpPr/>
          <p:nvPr/>
        </p:nvSpPr>
        <p:spPr>
          <a:xfrm>
            <a:off x="4267200" y="4734431"/>
            <a:ext cx="823523"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Hanoi Plan of Action</a:t>
            </a:r>
          </a:p>
        </p:txBody>
      </p:sp>
      <p:cxnSp>
        <p:nvCxnSpPr>
          <p:cNvPr id="24" name="Elbow Connector 23"/>
          <p:cNvCxnSpPr/>
          <p:nvPr/>
        </p:nvCxnSpPr>
        <p:spPr>
          <a:xfrm rot="16200000" flipV="1">
            <a:off x="2730081" y="2972470"/>
            <a:ext cx="635842" cy="1524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a:off x="3195387" y="4043618"/>
            <a:ext cx="924432"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3804986" y="3967415"/>
            <a:ext cx="924429" cy="609599"/>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755663" y="1992086"/>
            <a:ext cx="1425937"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Bali Concord II (ASEAN Community)</a:t>
            </a:r>
          </a:p>
        </p:txBody>
      </p:sp>
      <p:sp>
        <p:nvSpPr>
          <p:cNvPr id="34" name="Rectangle 33"/>
          <p:cNvSpPr/>
          <p:nvPr/>
        </p:nvSpPr>
        <p:spPr>
          <a:xfrm>
            <a:off x="5181600" y="1992086"/>
            <a:ext cx="990600" cy="73866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Vientiane Plan of Action</a:t>
            </a:r>
          </a:p>
        </p:txBody>
      </p:sp>
      <p:sp>
        <p:nvSpPr>
          <p:cNvPr id="35" name="Rectangle 34"/>
          <p:cNvSpPr/>
          <p:nvPr/>
        </p:nvSpPr>
        <p:spPr>
          <a:xfrm>
            <a:off x="5342871" y="4951870"/>
            <a:ext cx="1026230" cy="523220"/>
          </a:xfrm>
          <a:prstGeom prst="rect">
            <a:avLst/>
          </a:prstGeom>
        </p:spPr>
        <p:txBody>
          <a:bodyPr wrap="square">
            <a:spAutoFit/>
          </a:bodyPr>
          <a:lstStyle/>
          <a:p>
            <a:r>
              <a:rPr lang="en-GB" sz="1400" b="1" dirty="0">
                <a:solidFill>
                  <a:srgbClr val="C00000"/>
                </a:solidFill>
                <a:latin typeface="Arial" panose="020B0604020202020204" pitchFamily="34" charset="0"/>
                <a:cs typeface="Arial" panose="020B0604020202020204" pitchFamily="34" charset="0"/>
              </a:rPr>
              <a:t>AEC Blueprint</a:t>
            </a:r>
          </a:p>
        </p:txBody>
      </p:sp>
      <p:cxnSp>
        <p:nvCxnSpPr>
          <p:cNvPr id="37" name="Elbow Connector 36"/>
          <p:cNvCxnSpPr/>
          <p:nvPr/>
        </p:nvCxnSpPr>
        <p:spPr>
          <a:xfrm rot="16200000" flipV="1">
            <a:off x="4067856" y="2859543"/>
            <a:ext cx="632938" cy="37535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5400000" flipH="1" flipV="1">
            <a:off x="5101277" y="2902365"/>
            <a:ext cx="620488" cy="30215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5400000">
            <a:off x="5220267" y="4152338"/>
            <a:ext cx="1141868" cy="45720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515101" y="4742216"/>
            <a:ext cx="1295400" cy="738664"/>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Roadmap for an ASEAN Community</a:t>
            </a:r>
          </a:p>
        </p:txBody>
      </p:sp>
      <p:sp>
        <p:nvSpPr>
          <p:cNvPr id="45" name="Rectangle 44"/>
          <p:cNvSpPr/>
          <p:nvPr/>
        </p:nvSpPr>
        <p:spPr>
          <a:xfrm>
            <a:off x="7529306" y="2209800"/>
            <a:ext cx="1462294" cy="523220"/>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Bali Concord III (RCEP/AFEED)</a:t>
            </a:r>
          </a:p>
        </p:txBody>
      </p:sp>
      <p:sp>
        <p:nvSpPr>
          <p:cNvPr id="46" name="Rectangle 45"/>
          <p:cNvSpPr/>
          <p:nvPr/>
        </p:nvSpPr>
        <p:spPr>
          <a:xfrm>
            <a:off x="8043071" y="4495800"/>
            <a:ext cx="942887" cy="523220"/>
          </a:xfrm>
          <a:prstGeom prst="rect">
            <a:avLst/>
          </a:prstGeom>
          <a:ln>
            <a:solidFill>
              <a:srgbClr val="C00000"/>
            </a:solidFill>
          </a:ln>
        </p:spPr>
        <p:txBody>
          <a:bodyPr wrap="none">
            <a:spAutoFit/>
          </a:bodyPr>
          <a:lstStyle/>
          <a:p>
            <a:pPr lvl="0"/>
            <a:r>
              <a:rPr lang="en-GB" sz="2800" b="1" dirty="0">
                <a:solidFill>
                  <a:srgbClr val="C00000"/>
                </a:solidFill>
                <a:latin typeface="Arial" panose="020B0604020202020204" pitchFamily="34" charset="0"/>
                <a:cs typeface="Arial" panose="020B0604020202020204" pitchFamily="34" charset="0"/>
              </a:rPr>
              <a:t>AEC</a:t>
            </a:r>
          </a:p>
        </p:txBody>
      </p:sp>
      <p:cxnSp>
        <p:nvCxnSpPr>
          <p:cNvPr id="48" name="Elbow Connector 47"/>
          <p:cNvCxnSpPr>
            <a:endCxn id="46" idx="0"/>
          </p:cNvCxnSpPr>
          <p:nvPr/>
        </p:nvCxnSpPr>
        <p:spPr>
          <a:xfrm rot="5400000">
            <a:off x="8295858" y="4028657"/>
            <a:ext cx="685801" cy="24848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 name="Elbow Connector 49"/>
          <p:cNvCxnSpPr>
            <a:endCxn id="45" idx="2"/>
          </p:cNvCxnSpPr>
          <p:nvPr/>
        </p:nvCxnSpPr>
        <p:spPr>
          <a:xfrm rot="5400000" flipH="1" flipV="1">
            <a:off x="7852041" y="2958180"/>
            <a:ext cx="633572" cy="18325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44" idx="0"/>
          </p:cNvCxnSpPr>
          <p:nvPr/>
        </p:nvCxnSpPr>
        <p:spPr>
          <a:xfrm rot="5400000">
            <a:off x="6791949" y="4180859"/>
            <a:ext cx="932209" cy="190504"/>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6369101" y="2209094"/>
            <a:ext cx="869899" cy="523220"/>
          </a:xfrm>
          <a:prstGeom prst="rect">
            <a:avLst/>
          </a:prstGeom>
        </p:spPr>
        <p:txBody>
          <a:bodyPr wrap="square">
            <a:spAutoFit/>
          </a:bodyPr>
          <a:lstStyle/>
          <a:p>
            <a:r>
              <a:rPr lang="en-GB" sz="1400" b="1" dirty="0" smtClean="0">
                <a:latin typeface="Arial" panose="020B0604020202020204" pitchFamily="34" charset="0"/>
                <a:cs typeface="Arial" panose="020B0604020202020204" pitchFamily="34" charset="0"/>
              </a:rPr>
              <a:t>ASEAN Charter</a:t>
            </a:r>
            <a:endParaRPr lang="en-GB" sz="1400" b="1" dirty="0">
              <a:latin typeface="Arial" panose="020B0604020202020204" pitchFamily="34" charset="0"/>
              <a:cs typeface="Arial" panose="020B0604020202020204" pitchFamily="34" charset="0"/>
            </a:endParaRPr>
          </a:p>
        </p:txBody>
      </p:sp>
      <p:cxnSp>
        <p:nvCxnSpPr>
          <p:cNvPr id="58" name="Elbow Connector 57"/>
          <p:cNvCxnSpPr/>
          <p:nvPr/>
        </p:nvCxnSpPr>
        <p:spPr>
          <a:xfrm rot="5400000">
            <a:off x="6509657" y="2939145"/>
            <a:ext cx="620488" cy="22859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04" name="Slide Number Placeholder 103"/>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26</a:t>
            </a:fld>
            <a:endParaRPr lang="en-US">
              <a:solidFill>
                <a:prstClr val="black">
                  <a:tint val="75000"/>
                </a:prstClr>
              </a:solidFill>
            </a:endParaRPr>
          </a:p>
        </p:txBody>
      </p:sp>
    </p:spTree>
    <p:extLst>
      <p:ext uri="{BB962C8B-B14F-4D97-AF65-F5344CB8AC3E}">
        <p14:creationId xmlns:p14="http://schemas.microsoft.com/office/powerpoint/2010/main" xmlns="" val="114233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Single Market and Production Base</a:t>
            </a:r>
            <a:endParaRPr lang="en-GB" dirty="0"/>
          </a:p>
        </p:txBody>
      </p:sp>
      <p:sp>
        <p:nvSpPr>
          <p:cNvPr id="6" name="Text Placeholder 5"/>
          <p:cNvSpPr>
            <a:spLocks noGrp="1"/>
          </p:cNvSpPr>
          <p:nvPr>
            <p:ph type="body" idx="1"/>
          </p:nvPr>
        </p:nvSpPr>
        <p:spPr/>
        <p:txBody>
          <a:bodyPr/>
          <a:lstStyle/>
          <a:p>
            <a:r>
              <a:rPr lang="en-GB" dirty="0" smtClean="0"/>
              <a:t>AEC Pillar #1</a:t>
            </a:r>
            <a:endParaRPr lang="en-GB" dirty="0"/>
          </a:p>
        </p:txBody>
      </p:sp>
      <p:sp>
        <p:nvSpPr>
          <p:cNvPr id="23555" name="Slide Number Placeholder 1"/>
          <p:cNvSpPr>
            <a:spLocks noGrp="1"/>
          </p:cNvSpPr>
          <p:nvPr>
            <p:ph type="sldNum" sz="quarter" idx="12"/>
          </p:nvPr>
        </p:nvSpPr>
        <p:spPr>
          <a:noFill/>
          <a:extLst>
            <a:ext uri="{91240B29-F687-4F45-9708-019B960494DF}">
              <a14:hiddenLine xmlns:a14="http://schemas.microsoft.com/office/drawing/2010/main" xmlns=""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150B279D-6E4F-4A66-BEDA-C6395FE67667}" type="slidenum">
              <a:rPr lang="en-US" altLang="en-US">
                <a:solidFill>
                  <a:srgbClr val="000000"/>
                </a:solidFill>
              </a:rPr>
              <a:pPr/>
              <a:t>27</a:t>
            </a:fld>
            <a:endParaRPr lang="en-US" altLang="en-US">
              <a:solidFill>
                <a:srgbClr val="000000"/>
              </a:solidFill>
            </a:endParaRPr>
          </a:p>
        </p:txBody>
      </p:sp>
    </p:spTree>
    <p:extLst>
      <p:ext uri="{BB962C8B-B14F-4D97-AF65-F5344CB8AC3E}">
        <p14:creationId xmlns:p14="http://schemas.microsoft.com/office/powerpoint/2010/main" xmlns="" val="21195766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 y="1747520"/>
            <a:ext cx="7665720" cy="5110480"/>
          </a:xfrm>
          <a:prstGeom prst="rect">
            <a:avLst/>
          </a:prstGeom>
        </p:spPr>
      </p:pic>
      <p:sp>
        <p:nvSpPr>
          <p:cNvPr id="2" name="Title 1"/>
          <p:cNvSpPr>
            <a:spLocks noGrp="1"/>
          </p:cNvSpPr>
          <p:nvPr>
            <p:ph type="title"/>
          </p:nvPr>
        </p:nvSpPr>
        <p:spPr>
          <a:xfrm>
            <a:off x="714374" y="896937"/>
            <a:ext cx="8048626" cy="703263"/>
          </a:xfrm>
        </p:spPr>
        <p:txBody>
          <a:bodyPr/>
          <a:lstStyle/>
          <a:p>
            <a:r>
              <a:rPr lang="en-GB" dirty="0" smtClean="0"/>
              <a:t>Single Market &amp; Product Base – Milestones</a:t>
            </a:r>
            <a:endParaRPr lang="en-GB" dirty="0"/>
          </a:p>
        </p:txBody>
      </p:sp>
      <p:sp>
        <p:nvSpPr>
          <p:cNvPr id="4" name="Slide Number Placeholder 3"/>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28</a:t>
            </a:fld>
            <a:endParaRPr lang="en-US">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xmlns="" val="1703402861"/>
              </p:ext>
            </p:extLst>
          </p:nvPr>
        </p:nvGraphicFramePr>
        <p:xfrm>
          <a:off x="685800" y="1747520"/>
          <a:ext cx="7665720" cy="4653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6122373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p:cNvSpPr>
          <p:nvPr/>
        </p:nvSpPr>
        <p:spPr>
          <a:xfrm>
            <a:off x="8590361" y="6375798"/>
            <a:ext cx="417463" cy="365001"/>
          </a:xfrm>
          <a:prstGeom prst="rect">
            <a:avLst/>
          </a:prstGeom>
        </p:spPr>
        <p:txBody>
          <a:bodyPr lIns="64291" tIns="32146" rIns="64291" bIns="32146"/>
          <a:lstStyle>
            <a:defPPr>
              <a:defRPr lang="fr-F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6822" algn="l" rtl="0" fontAlgn="base">
              <a:spcBef>
                <a:spcPct val="0"/>
              </a:spcBef>
              <a:spcAft>
                <a:spcPct val="0"/>
              </a:spcAft>
              <a:defRPr kern="1200">
                <a:solidFill>
                  <a:schemeClr val="tx1"/>
                </a:solidFill>
                <a:latin typeface="Arial" charset="0"/>
                <a:ea typeface="ＭＳ Ｐゴシック" pitchFamily="34" charset="-128"/>
                <a:cs typeface="+mn-cs"/>
              </a:defRPr>
            </a:lvl2pPr>
            <a:lvl3pPr marL="913649"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048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7304"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4128" algn="l" defTabSz="913649" rtl="0" eaLnBrk="1" latinLnBrk="0" hangingPunct="1">
              <a:defRPr kern="1200">
                <a:solidFill>
                  <a:schemeClr val="tx1"/>
                </a:solidFill>
                <a:latin typeface="Arial" charset="0"/>
                <a:ea typeface="ＭＳ Ｐゴシック" pitchFamily="34" charset="-128"/>
                <a:cs typeface="+mn-cs"/>
              </a:defRPr>
            </a:lvl6pPr>
            <a:lvl7pPr marL="2740958" algn="l" defTabSz="913649" rtl="0" eaLnBrk="1" latinLnBrk="0" hangingPunct="1">
              <a:defRPr kern="1200">
                <a:solidFill>
                  <a:schemeClr val="tx1"/>
                </a:solidFill>
                <a:latin typeface="Arial" charset="0"/>
                <a:ea typeface="ＭＳ Ｐゴシック" pitchFamily="34" charset="-128"/>
                <a:cs typeface="+mn-cs"/>
              </a:defRPr>
            </a:lvl7pPr>
            <a:lvl8pPr marL="3197778" algn="l" defTabSz="913649" rtl="0" eaLnBrk="1" latinLnBrk="0" hangingPunct="1">
              <a:defRPr kern="1200">
                <a:solidFill>
                  <a:schemeClr val="tx1"/>
                </a:solidFill>
                <a:latin typeface="Arial" charset="0"/>
                <a:ea typeface="ＭＳ Ｐゴシック" pitchFamily="34" charset="-128"/>
                <a:cs typeface="+mn-cs"/>
              </a:defRPr>
            </a:lvl8pPr>
            <a:lvl9pPr marL="3654608" algn="l" defTabSz="913649" rtl="0" eaLnBrk="1" latinLnBrk="0" hangingPunct="1">
              <a:defRPr kern="1200">
                <a:solidFill>
                  <a:schemeClr val="tx1"/>
                </a:solidFill>
                <a:latin typeface="Arial" charset="0"/>
                <a:ea typeface="ＭＳ Ｐゴシック" pitchFamily="34" charset="-128"/>
                <a:cs typeface="+mn-cs"/>
              </a:defRPr>
            </a:lvl9pPr>
          </a:lstStyle>
          <a:p>
            <a:pPr>
              <a:defRPr/>
            </a:pPr>
            <a:fld id="{F175DF64-2264-43CB-A23F-B9A42A1BE742}" type="slidenum">
              <a:rPr lang="en-US" sz="1400" smtClean="0">
                <a:solidFill>
                  <a:prstClr val="black"/>
                </a:solidFill>
                <a:latin typeface="Verdana" pitchFamily="34" charset="0"/>
                <a:ea typeface="Verdana" pitchFamily="34" charset="0"/>
                <a:cs typeface="Verdana" pitchFamily="34" charset="0"/>
              </a:rPr>
              <a:pPr>
                <a:defRPr/>
              </a:pPr>
              <a:t>29</a:t>
            </a:fld>
            <a:endParaRPr lang="en-US" sz="1400" dirty="0">
              <a:solidFill>
                <a:prstClr val="black"/>
              </a:solidFill>
              <a:latin typeface="Verdana" pitchFamily="34" charset="0"/>
              <a:ea typeface="Verdana" pitchFamily="34" charset="0"/>
              <a:cs typeface="Verdana" pitchFamily="34" charset="0"/>
            </a:endParaRPr>
          </a:p>
        </p:txBody>
      </p:sp>
      <p:pic>
        <p:nvPicPr>
          <p:cNvPr id="5122" name="Picture 2" descr="http://i.telegraph.co.uk/multimedia/archive/02227/ship_2227455b.jpg"/>
          <p:cNvPicPr>
            <a:picLocks noChangeAspect="1" noChangeArrowheads="1"/>
          </p:cNvPicPr>
          <p:nvPr/>
        </p:nvPicPr>
        <p:blipFill>
          <a:blip r:embed="rId2">
            <a:lum bright="70000" contrast="-70000"/>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val="0"/>
              </a:ext>
            </a:extLst>
          </a:blip>
          <a:srcRect/>
          <a:stretch>
            <a:fillRect/>
          </a:stretch>
        </p:blipFill>
        <p:spPr bwMode="auto">
          <a:xfrm>
            <a:off x="908836" y="1827813"/>
            <a:ext cx="7168363" cy="447444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638905" y="2286000"/>
            <a:ext cx="7819293" cy="2708434"/>
          </a:xfrm>
          <a:prstGeom prst="rect">
            <a:avLst/>
          </a:prstGeom>
        </p:spPr>
        <p:txBody>
          <a:bodyPr wrap="square">
            <a:spAutoFit/>
          </a:bodyPr>
          <a:lstStyle/>
          <a:p>
            <a:pPr marL="469907" lvl="2" algn="just" eaLnBrk="0" fontAlgn="base" hangingPunct="0">
              <a:spcAft>
                <a:spcPct val="0"/>
              </a:spcAft>
              <a:buClr>
                <a:srgbClr val="FF0000"/>
              </a:buClr>
              <a:buSzPct val="120000"/>
            </a:pPr>
            <a:r>
              <a:rPr lang="en-US" sz="3000" b="1" dirty="0" smtClean="0">
                <a:latin typeface="Arial" charset="0"/>
                <a:ea typeface="ＭＳ Ｐゴシック" pitchFamily="34" charset="-128"/>
              </a:rPr>
              <a:t>ASEAN-6</a:t>
            </a:r>
            <a:r>
              <a:rPr lang="en-US" sz="3000" b="1" dirty="0" smtClean="0">
                <a:latin typeface="Arial" charset="0"/>
                <a:ea typeface="ＭＳ Ｐゴシック" pitchFamily="34" charset="-128"/>
                <a:sym typeface="Wingdings" pitchFamily="2" charset="2"/>
              </a:rPr>
              <a:t> </a:t>
            </a:r>
          </a:p>
          <a:p>
            <a:pPr marL="469907" lvl="2" algn="just" eaLnBrk="0" fontAlgn="base" hangingPunct="0">
              <a:spcAft>
                <a:spcPct val="0"/>
              </a:spcAft>
              <a:buClr>
                <a:srgbClr val="FF0000"/>
              </a:buClr>
              <a:buSzPct val="120000"/>
            </a:pPr>
            <a:r>
              <a:rPr lang="en-US" sz="4000" b="1" dirty="0" smtClean="0">
                <a:solidFill>
                  <a:srgbClr val="FF0000"/>
                </a:solidFill>
                <a:latin typeface="Arial" charset="0"/>
                <a:ea typeface="ＭＳ Ｐゴシック" pitchFamily="34" charset="-128"/>
              </a:rPr>
              <a:t>99.65%</a:t>
            </a:r>
            <a:r>
              <a:rPr lang="en-US" sz="3000" dirty="0" smtClean="0">
                <a:latin typeface="Arial" charset="0"/>
                <a:ea typeface="ＭＳ Ｐゴシック" pitchFamily="34" charset="-128"/>
              </a:rPr>
              <a:t> </a:t>
            </a:r>
            <a:r>
              <a:rPr lang="en-US" sz="3000" dirty="0">
                <a:latin typeface="Arial" charset="0"/>
                <a:ea typeface="ＭＳ Ｐゴシック" pitchFamily="34" charset="-128"/>
              </a:rPr>
              <a:t>tariff lines eliminated </a:t>
            </a:r>
            <a:endParaRPr lang="en-US" sz="3000" dirty="0" smtClean="0">
              <a:latin typeface="Arial" charset="0"/>
              <a:ea typeface="ＭＳ Ｐゴシック" pitchFamily="34" charset="-128"/>
            </a:endParaRPr>
          </a:p>
          <a:p>
            <a:pPr marL="469907" lvl="2" algn="just" eaLnBrk="0" fontAlgn="base" hangingPunct="0">
              <a:spcAft>
                <a:spcPct val="0"/>
              </a:spcAft>
              <a:buClr>
                <a:srgbClr val="FF0000"/>
              </a:buClr>
              <a:buSzPct val="120000"/>
            </a:pPr>
            <a:endParaRPr lang="en-US" sz="3000" b="1" dirty="0">
              <a:latin typeface="Arial" charset="0"/>
              <a:ea typeface="ＭＳ Ｐゴシック" pitchFamily="34" charset="-128"/>
            </a:endParaRPr>
          </a:p>
          <a:p>
            <a:pPr marL="469907" lvl="2" algn="just" eaLnBrk="0" fontAlgn="base" hangingPunct="0">
              <a:spcAft>
                <a:spcPct val="0"/>
              </a:spcAft>
              <a:buClr>
                <a:srgbClr val="FF0000"/>
              </a:buClr>
              <a:buSzPct val="120000"/>
            </a:pPr>
            <a:r>
              <a:rPr lang="en-US" sz="3000" b="1" dirty="0">
                <a:latin typeface="Arial" charset="0"/>
                <a:ea typeface="ＭＳ Ｐゴシック" pitchFamily="34" charset="-128"/>
              </a:rPr>
              <a:t>CLMV </a:t>
            </a:r>
            <a:endParaRPr lang="en-US" sz="3000" b="1" dirty="0" smtClean="0">
              <a:latin typeface="Arial" charset="0"/>
              <a:ea typeface="ＭＳ Ｐゴシック" pitchFamily="34" charset="-128"/>
            </a:endParaRPr>
          </a:p>
          <a:p>
            <a:pPr marL="469907" lvl="2" algn="just" eaLnBrk="0" fontAlgn="base" hangingPunct="0">
              <a:spcAft>
                <a:spcPct val="0"/>
              </a:spcAft>
              <a:buClr>
                <a:srgbClr val="FF0000"/>
              </a:buClr>
              <a:buSzPct val="120000"/>
            </a:pPr>
            <a:r>
              <a:rPr lang="en-US" sz="3000" dirty="0">
                <a:latin typeface="Arial" charset="0"/>
                <a:ea typeface="ＭＳ Ｐゴシック" pitchFamily="34" charset="-128"/>
                <a:sym typeface="Wingdings" pitchFamily="2" charset="2"/>
              </a:rPr>
              <a:t>A</a:t>
            </a:r>
            <a:r>
              <a:rPr lang="en-US" sz="3000" dirty="0" smtClean="0">
                <a:latin typeface="Arial" charset="0"/>
                <a:ea typeface="ＭＳ Ｐゴシック" pitchFamily="34" charset="-128"/>
                <a:sym typeface="Wingdings" pitchFamily="2" charset="2"/>
              </a:rPr>
              <a:t>lmost </a:t>
            </a:r>
            <a:r>
              <a:rPr lang="en-US" sz="4000" b="1" dirty="0" smtClean="0">
                <a:solidFill>
                  <a:srgbClr val="FF0000"/>
                </a:solidFill>
                <a:latin typeface="Arial" charset="0"/>
                <a:ea typeface="ＭＳ Ｐゴシック" pitchFamily="34" charset="-128"/>
                <a:sym typeface="Wingdings" pitchFamily="2" charset="2"/>
              </a:rPr>
              <a:t>98%</a:t>
            </a:r>
            <a:r>
              <a:rPr lang="en-US" sz="3000" dirty="0" smtClean="0">
                <a:latin typeface="Arial" charset="0"/>
                <a:ea typeface="ＭＳ Ｐゴシック" pitchFamily="34" charset="-128"/>
                <a:sym typeface="Wingdings" pitchFamily="2" charset="2"/>
              </a:rPr>
              <a:t> </a:t>
            </a:r>
            <a:r>
              <a:rPr lang="en-US" sz="3000" dirty="0">
                <a:latin typeface="Arial" charset="0"/>
                <a:ea typeface="ＭＳ Ｐゴシック" pitchFamily="34" charset="-128"/>
                <a:sym typeface="Wingdings" pitchFamily="2" charset="2"/>
              </a:rPr>
              <a:t>tariff lines reduced to 0-5</a:t>
            </a:r>
            <a:r>
              <a:rPr lang="en-US" sz="3000" dirty="0" smtClean="0">
                <a:latin typeface="Arial" charset="0"/>
                <a:ea typeface="ＭＳ Ｐゴシック" pitchFamily="34" charset="-128"/>
                <a:sym typeface="Wingdings" pitchFamily="2" charset="2"/>
              </a:rPr>
              <a:t>%</a:t>
            </a:r>
          </a:p>
        </p:txBody>
      </p:sp>
      <p:sp>
        <p:nvSpPr>
          <p:cNvPr id="8" name="Title 7"/>
          <p:cNvSpPr>
            <a:spLocks noGrp="1"/>
          </p:cNvSpPr>
          <p:nvPr>
            <p:ph type="title"/>
          </p:nvPr>
        </p:nvSpPr>
        <p:spPr/>
        <p:txBody>
          <a:bodyPr/>
          <a:lstStyle/>
          <a:p>
            <a:r>
              <a:rPr lang="en-GB" dirty="0" smtClean="0"/>
              <a:t>Trade in Goods Liberalisation</a:t>
            </a:r>
            <a:endParaRPr lang="en-GB" dirty="0"/>
          </a:p>
        </p:txBody>
      </p:sp>
      <p:sp>
        <p:nvSpPr>
          <p:cNvPr id="10" name="Slide Number Placeholder 9"/>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29</a:t>
            </a:fld>
            <a:endParaRPr lang="en-US">
              <a:solidFill>
                <a:prstClr val="black">
                  <a:tint val="75000"/>
                </a:prstClr>
              </a:solidFill>
            </a:endParaRPr>
          </a:p>
        </p:txBody>
      </p:sp>
    </p:spTree>
    <p:extLst>
      <p:ext uri="{BB962C8B-B14F-4D97-AF65-F5344CB8AC3E}">
        <p14:creationId xmlns:p14="http://schemas.microsoft.com/office/powerpoint/2010/main" xmlns="" val="8026112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ASEAN Vision</a:t>
            </a:r>
            <a:endParaRPr lang="en-GB" dirty="0"/>
          </a:p>
        </p:txBody>
      </p:sp>
      <p:sp>
        <p:nvSpPr>
          <p:cNvPr id="21" name="Rectangle 20"/>
          <p:cNvSpPr/>
          <p:nvPr/>
        </p:nvSpPr>
        <p:spPr>
          <a:xfrm>
            <a:off x="7924800" y="5486400"/>
            <a:ext cx="1219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Diagram 7"/>
          <p:cNvGraphicFramePr/>
          <p:nvPr>
            <p:extLst>
              <p:ext uri="{D42A27DB-BD31-4B8C-83A1-F6EECF244321}">
                <p14:modId xmlns:p14="http://schemas.microsoft.com/office/powerpoint/2010/main" xmlns="" val="122904141"/>
              </p:ext>
            </p:extLst>
          </p:nvPr>
        </p:nvGraphicFramePr>
        <p:xfrm>
          <a:off x="838200" y="1752600"/>
          <a:ext cx="7391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B1262D7-A6CA-4751-BFD3-A5295B9F0EDF}" type="slidenum">
              <a:rPr lang="en-US" altLang="en-US" smtClean="0"/>
              <a:pPr/>
              <a:t>3</a:t>
            </a:fld>
            <a:endParaRPr lang="en-US" altLang="en-US"/>
          </a:p>
        </p:txBody>
      </p:sp>
    </p:spTree>
    <p:extLst>
      <p:ext uri="{BB962C8B-B14F-4D97-AF65-F5344CB8AC3E}">
        <p14:creationId xmlns:p14="http://schemas.microsoft.com/office/powerpoint/2010/main" xmlns="" val="2154627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714374" y="1905000"/>
            <a:ext cx="7972426" cy="4281488"/>
          </a:xfrm>
        </p:spPr>
        <p:txBody>
          <a:bodyPr>
            <a:noAutofit/>
          </a:bodyPr>
          <a:lstStyle/>
          <a:p>
            <a:pPr marL="342900" lvl="0" indent="-342900">
              <a:lnSpc>
                <a:spcPct val="150000"/>
              </a:lnSpc>
              <a:buFont typeface="Arial" pitchFamily="34" charset="0"/>
              <a:buChar char="•"/>
            </a:pPr>
            <a:r>
              <a:rPr lang="en-US" dirty="0" smtClean="0">
                <a:solidFill>
                  <a:schemeClr val="bg2">
                    <a:lumMod val="10000"/>
                  </a:schemeClr>
                </a:solidFill>
              </a:rPr>
              <a:t>ASEAN </a:t>
            </a:r>
            <a:r>
              <a:rPr lang="en-US" dirty="0">
                <a:solidFill>
                  <a:schemeClr val="bg2">
                    <a:lumMod val="10000"/>
                  </a:schemeClr>
                </a:solidFill>
              </a:rPr>
              <a:t>Qualification Reference Framework (AQRF</a:t>
            </a:r>
            <a:r>
              <a:rPr lang="en-US" dirty="0" smtClean="0">
                <a:solidFill>
                  <a:schemeClr val="bg2">
                    <a:lumMod val="10000"/>
                  </a:schemeClr>
                </a:solidFill>
              </a:rPr>
              <a:t>)</a:t>
            </a:r>
          </a:p>
          <a:p>
            <a:pPr marL="342900" lvl="0" indent="-342900">
              <a:lnSpc>
                <a:spcPct val="150000"/>
              </a:lnSpc>
              <a:buFont typeface="Arial" pitchFamily="34" charset="0"/>
              <a:buChar char="•"/>
            </a:pPr>
            <a:r>
              <a:rPr lang="en-US" dirty="0" smtClean="0">
                <a:solidFill>
                  <a:schemeClr val="bg2">
                    <a:lumMod val="10000"/>
                  </a:schemeClr>
                </a:solidFill>
              </a:rPr>
              <a:t>Mutual </a:t>
            </a:r>
            <a:r>
              <a:rPr lang="en-US" dirty="0">
                <a:solidFill>
                  <a:schemeClr val="bg2">
                    <a:lumMod val="10000"/>
                  </a:schemeClr>
                </a:solidFill>
              </a:rPr>
              <a:t>Recognition Arrangements (MRAs) </a:t>
            </a:r>
            <a:r>
              <a:rPr lang="en-US" dirty="0" smtClean="0">
                <a:solidFill>
                  <a:schemeClr val="bg2">
                    <a:lumMod val="10000"/>
                  </a:schemeClr>
                </a:solidFill>
              </a:rPr>
              <a:t>in 8 fields:</a:t>
            </a:r>
          </a:p>
        </p:txBody>
      </p:sp>
      <p:sp>
        <p:nvSpPr>
          <p:cNvPr id="4" name="Title 3"/>
          <p:cNvSpPr>
            <a:spLocks noGrp="1"/>
          </p:cNvSpPr>
          <p:nvPr>
            <p:ph type="title"/>
          </p:nvPr>
        </p:nvSpPr>
        <p:spPr/>
        <p:txBody>
          <a:bodyPr/>
          <a:lstStyle/>
          <a:p>
            <a:r>
              <a:rPr lang="en-GB" dirty="0" smtClean="0"/>
              <a:t>Facilitating Movement of Professionals</a:t>
            </a:r>
            <a:endParaRPr lang="en-GB" dirty="0"/>
          </a:p>
        </p:txBody>
      </p:sp>
      <p:sp>
        <p:nvSpPr>
          <p:cNvPr id="5" name="Slide Number Placeholder 4"/>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30</a:t>
            </a:fld>
            <a:endParaRPr lang="en-US">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xmlns="" val="3448658693"/>
              </p:ext>
            </p:extLst>
          </p:nvPr>
        </p:nvGraphicFramePr>
        <p:xfrm>
          <a:off x="1219200" y="2743200"/>
          <a:ext cx="7086600" cy="3163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91811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Competitive Economic Region</a:t>
            </a:r>
            <a:endParaRPr lang="en-GB" dirty="0"/>
          </a:p>
        </p:txBody>
      </p:sp>
      <p:sp>
        <p:nvSpPr>
          <p:cNvPr id="6" name="Text Placeholder 5"/>
          <p:cNvSpPr>
            <a:spLocks noGrp="1"/>
          </p:cNvSpPr>
          <p:nvPr>
            <p:ph type="body" idx="1"/>
          </p:nvPr>
        </p:nvSpPr>
        <p:spPr/>
        <p:txBody>
          <a:bodyPr/>
          <a:lstStyle/>
          <a:p>
            <a:r>
              <a:rPr lang="en-GB" dirty="0" smtClean="0"/>
              <a:t>AEC Pillar #2</a:t>
            </a:r>
            <a:endParaRPr lang="en-GB" dirty="0"/>
          </a:p>
        </p:txBody>
      </p:sp>
      <p:sp>
        <p:nvSpPr>
          <p:cNvPr id="23555" name="Slide Number Placeholder 1"/>
          <p:cNvSpPr>
            <a:spLocks noGrp="1"/>
          </p:cNvSpPr>
          <p:nvPr>
            <p:ph type="sldNum" sz="quarter" idx="12"/>
          </p:nvPr>
        </p:nvSpPr>
        <p:spPr>
          <a:noFill/>
          <a:extLst>
            <a:ext uri="{91240B29-F687-4F45-9708-019B960494DF}">
              <a14:hiddenLine xmlns:a14="http://schemas.microsoft.com/office/drawing/2010/main" xmlns=""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150B279D-6E4F-4A66-BEDA-C6395FE67667}" type="slidenum">
              <a:rPr lang="en-US" altLang="en-US">
                <a:solidFill>
                  <a:srgbClr val="000000"/>
                </a:solidFill>
              </a:rPr>
              <a:pPr/>
              <a:t>31</a:t>
            </a:fld>
            <a:endParaRPr lang="en-US" altLang="en-US">
              <a:solidFill>
                <a:srgbClr val="000000"/>
              </a:solidFill>
            </a:endParaRPr>
          </a:p>
        </p:txBody>
      </p:sp>
    </p:spTree>
    <p:extLst>
      <p:ext uri="{BB962C8B-B14F-4D97-AF65-F5344CB8AC3E}">
        <p14:creationId xmlns:p14="http://schemas.microsoft.com/office/powerpoint/2010/main" xmlns="" val="17927797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b="7645"/>
          <a:stretch/>
        </p:blipFill>
        <p:spPr>
          <a:xfrm>
            <a:off x="762000" y="1676401"/>
            <a:ext cx="7848600" cy="5181600"/>
          </a:xfrm>
          <a:prstGeom prst="rect">
            <a:avLst/>
          </a:prstGeom>
        </p:spPr>
      </p:pic>
      <p:sp>
        <p:nvSpPr>
          <p:cNvPr id="2" name="Title 1"/>
          <p:cNvSpPr>
            <a:spLocks noGrp="1"/>
          </p:cNvSpPr>
          <p:nvPr>
            <p:ph type="title"/>
          </p:nvPr>
        </p:nvSpPr>
        <p:spPr>
          <a:xfrm>
            <a:off x="714374" y="1000125"/>
            <a:ext cx="7972425" cy="703263"/>
          </a:xfrm>
        </p:spPr>
        <p:txBody>
          <a:bodyPr/>
          <a:lstStyle/>
          <a:p>
            <a:r>
              <a:rPr lang="en-GB" dirty="0" smtClean="0"/>
              <a:t>Competitive Economic Region - Milestones</a:t>
            </a:r>
            <a:endParaRPr lang="en-GB" dirty="0"/>
          </a:p>
        </p:txBody>
      </p:sp>
      <p:sp>
        <p:nvSpPr>
          <p:cNvPr id="4" name="Slide Number Placeholder 3"/>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32</a:t>
            </a:fld>
            <a:endParaRPr lang="en-US">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xmlns="" val="805379788"/>
              </p:ext>
            </p:extLst>
          </p:nvPr>
        </p:nvGraphicFramePr>
        <p:xfrm>
          <a:off x="762000" y="1676400"/>
          <a:ext cx="7848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285188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c2.staticflickr.com/8/7272/7575491194_913fe8453d_z.jpg"/>
          <p:cNvPicPr>
            <a:picLocks noChangeAspect="1" noChangeArrowheads="1"/>
          </p:cNvPicPr>
          <p:nvPr/>
        </p:nvPicPr>
        <p:blipFill rotWithShape="1">
          <a:blip r:embed="rId3">
            <a:lum bright="70000" contrast="-70000"/>
            <a:extLst>
              <a:ext uri="{BEBA8EAE-BF5A-486C-A8C5-ECC9F3942E4B}">
                <a14:imgProps xmlns:a14="http://schemas.microsoft.com/office/drawing/2010/main" xmlns="">
                  <a14:imgLayer r:embed="rId4">
                    <a14:imgEffect>
                      <a14:colorTemperature colorTemp="4700"/>
                    </a14:imgEffect>
                  </a14:imgLayer>
                </a14:imgProps>
              </a:ext>
              <a:ext uri="{28A0092B-C50C-407E-A947-70E740481C1C}">
                <a14:useLocalDpi xmlns:a14="http://schemas.microsoft.com/office/drawing/2010/main" xmlns="" val="0"/>
              </a:ext>
            </a:extLst>
          </a:blip>
          <a:srcRect b="12755"/>
          <a:stretch/>
        </p:blipFill>
        <p:spPr bwMode="auto">
          <a:xfrm>
            <a:off x="117576" y="3200400"/>
            <a:ext cx="7876621" cy="3200400"/>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r>
              <a:rPr lang="en-GB" dirty="0" smtClean="0"/>
              <a:t>ASEAN Open Skies Policy</a:t>
            </a:r>
            <a:endParaRPr lang="en-GB" dirty="0"/>
          </a:p>
        </p:txBody>
      </p:sp>
      <p:sp>
        <p:nvSpPr>
          <p:cNvPr id="2" name="Subtitle 1"/>
          <p:cNvSpPr>
            <a:spLocks noGrp="1"/>
          </p:cNvSpPr>
          <p:nvPr>
            <p:ph idx="1"/>
          </p:nvPr>
        </p:nvSpPr>
        <p:spPr>
          <a:xfrm>
            <a:off x="714375" y="2270125"/>
            <a:ext cx="3341511" cy="3063875"/>
          </a:xfrm>
        </p:spPr>
        <p:txBody>
          <a:bodyPr>
            <a:noAutofit/>
          </a:bodyPr>
          <a:lstStyle/>
          <a:p>
            <a:pPr marL="0" lvl="0" indent="0">
              <a:buNone/>
            </a:pPr>
            <a:r>
              <a:rPr lang="en-US" b="1" dirty="0" smtClean="0">
                <a:solidFill>
                  <a:schemeClr val="bg2">
                    <a:lumMod val="10000"/>
                  </a:schemeClr>
                </a:solidFill>
              </a:rPr>
              <a:t>Capacity of ASEAN airlines almost </a:t>
            </a:r>
            <a:r>
              <a:rPr lang="en-US" b="1" dirty="0" smtClean="0"/>
              <a:t>tripled</a:t>
            </a:r>
            <a:r>
              <a:rPr lang="en-US" b="1" dirty="0" smtClean="0">
                <a:solidFill>
                  <a:schemeClr val="bg2">
                    <a:lumMod val="10000"/>
                  </a:schemeClr>
                </a:solidFill>
              </a:rPr>
              <a:t> </a:t>
            </a:r>
            <a:r>
              <a:rPr lang="en-US" dirty="0">
                <a:solidFill>
                  <a:prstClr val="black"/>
                </a:solidFill>
              </a:rPr>
              <a:t>from 94 million seats in 2003 to 268 million seats in 2013</a:t>
            </a:r>
          </a:p>
          <a:p>
            <a:pPr marL="0" lvl="0" indent="0">
              <a:buNone/>
            </a:pPr>
            <a:endParaRPr lang="en-US" b="1" dirty="0" smtClean="0">
              <a:solidFill>
                <a:prstClr val="black"/>
              </a:solidFill>
            </a:endParaRPr>
          </a:p>
          <a:p>
            <a:pPr marL="0" indent="0">
              <a:buNone/>
            </a:pPr>
            <a:endParaRPr lang="en-US" b="1" dirty="0">
              <a:solidFill>
                <a:schemeClr val="bg2">
                  <a:lumMod val="10000"/>
                </a:schemeClr>
              </a:solidFill>
            </a:endParaRPr>
          </a:p>
        </p:txBody>
      </p:sp>
      <p:sp>
        <p:nvSpPr>
          <p:cNvPr id="5" name="Rectangle 4"/>
          <p:cNvSpPr/>
          <p:nvPr/>
        </p:nvSpPr>
        <p:spPr>
          <a:xfrm>
            <a:off x="5410200" y="2216503"/>
            <a:ext cx="3200400" cy="1938992"/>
          </a:xfrm>
          <a:prstGeom prst="rect">
            <a:avLst/>
          </a:prstGeom>
        </p:spPr>
        <p:txBody>
          <a:bodyPr wrap="square">
            <a:spAutoFit/>
          </a:bodyPr>
          <a:lstStyle/>
          <a:p>
            <a:pPr lvl="0" eaLnBrk="0" fontAlgn="base" hangingPunct="0">
              <a:spcBef>
                <a:spcPct val="20000"/>
              </a:spcBef>
              <a:spcAft>
                <a:spcPct val="0"/>
              </a:spcAft>
              <a:buClr>
                <a:srgbClr val="FF0000"/>
              </a:buClr>
            </a:pPr>
            <a:r>
              <a:rPr lang="en-US" sz="2400" b="1" dirty="0">
                <a:solidFill>
                  <a:prstClr val="black"/>
                </a:solidFill>
                <a:latin typeface="Arial" pitchFamily="34" charset="0"/>
                <a:cs typeface="Arial" pitchFamily="34" charset="0"/>
              </a:rPr>
              <a:t>Capacity to absorb international arrivals also tripled</a:t>
            </a:r>
            <a:r>
              <a:rPr lang="en-US" sz="2400" dirty="0">
                <a:solidFill>
                  <a:prstClr val="black"/>
                </a:solidFill>
                <a:latin typeface="Arial" pitchFamily="34" charset="0"/>
                <a:cs typeface="Arial" pitchFamily="34" charset="0"/>
              </a:rPr>
              <a:t>, from 33 million to 99 million in the same period</a:t>
            </a:r>
            <a:endParaRPr lang="en-US" sz="2400" dirty="0">
              <a:solidFill>
                <a:srgbClr val="EEECE1">
                  <a:lumMod val="10000"/>
                </a:srgbClr>
              </a:solidFill>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xmlns="" val="235044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Competition Policy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18322813"/>
              </p:ext>
            </p:extLst>
          </p:nvPr>
        </p:nvGraphicFramePr>
        <p:xfrm>
          <a:off x="714374" y="1676400"/>
          <a:ext cx="7210425"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92" name="Slide Number Placeholder 1"/>
          <p:cNvSpPr>
            <a:spLocks noGrp="1"/>
          </p:cNvSpPr>
          <p:nvPr>
            <p:ph type="sldNum" sz="quarter" idx="12"/>
          </p:nvPr>
        </p:nvSpPr>
        <p:spPr>
          <a:noFill/>
          <a:extLst>
            <a:ext uri="{91240B29-F687-4F45-9708-019B960494DF}">
              <a14:hiddenLine xmlns:a14="http://schemas.microsoft.com/office/drawing/2010/main" xmlns=""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719CF4E2-DB9F-4796-80CE-7C2C62A38683}" type="slidenum">
              <a:rPr lang="en-US" altLang="en-US">
                <a:solidFill>
                  <a:srgbClr val="000000"/>
                </a:solidFill>
              </a:rPr>
              <a:pPr/>
              <a:t>34</a:t>
            </a:fld>
            <a:endParaRPr lang="en-US" altLang="en-US">
              <a:solidFill>
                <a:srgbClr val="000000"/>
              </a:solidFill>
            </a:endParaRPr>
          </a:p>
        </p:txBody>
      </p:sp>
    </p:spTree>
    <p:extLst>
      <p:ext uri="{BB962C8B-B14F-4D97-AF65-F5344CB8AC3E}">
        <p14:creationId xmlns:p14="http://schemas.microsoft.com/office/powerpoint/2010/main" xmlns="" val="1403329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Equitable Economic Region</a:t>
            </a:r>
            <a:endParaRPr lang="en-GB" dirty="0"/>
          </a:p>
        </p:txBody>
      </p:sp>
      <p:sp>
        <p:nvSpPr>
          <p:cNvPr id="6" name="Text Placeholder 5"/>
          <p:cNvSpPr>
            <a:spLocks noGrp="1"/>
          </p:cNvSpPr>
          <p:nvPr>
            <p:ph type="body" idx="1"/>
          </p:nvPr>
        </p:nvSpPr>
        <p:spPr/>
        <p:txBody>
          <a:bodyPr/>
          <a:lstStyle/>
          <a:p>
            <a:r>
              <a:rPr lang="en-GB" dirty="0" smtClean="0"/>
              <a:t>AEC Pillar #3</a:t>
            </a:r>
            <a:endParaRPr lang="en-GB" dirty="0"/>
          </a:p>
        </p:txBody>
      </p:sp>
      <p:sp>
        <p:nvSpPr>
          <p:cNvPr id="26627" name="Slide Number Placeholder 1"/>
          <p:cNvSpPr>
            <a:spLocks noGrp="1"/>
          </p:cNvSpPr>
          <p:nvPr>
            <p:ph type="sldNum" sz="quarter" idx="12"/>
          </p:nvPr>
        </p:nvSpPr>
        <p:spPr>
          <a:noFill/>
          <a:extLst>
            <a:ext uri="{91240B29-F687-4F45-9708-019B960494DF}">
              <a14:hiddenLine xmlns:a14="http://schemas.microsoft.com/office/drawing/2010/main" xmlns=""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3FD35B0A-A5A6-4E1D-90AB-56AA8B26CEA6}" type="slidenum">
              <a:rPr lang="en-US" altLang="en-US">
                <a:solidFill>
                  <a:srgbClr val="000000"/>
                </a:solidFill>
              </a:rPr>
              <a:pPr/>
              <a:t>35</a:t>
            </a:fld>
            <a:endParaRPr lang="en-US" altLang="en-US">
              <a:solidFill>
                <a:srgbClr val="000000"/>
              </a:solidFill>
            </a:endParaRPr>
          </a:p>
        </p:txBody>
      </p:sp>
    </p:spTree>
    <p:extLst>
      <p:ext uri="{BB962C8B-B14F-4D97-AF65-F5344CB8AC3E}">
        <p14:creationId xmlns:p14="http://schemas.microsoft.com/office/powerpoint/2010/main" xmlns="" val="21561160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7905"/>
          <a:stretch/>
        </p:blipFill>
        <p:spPr>
          <a:xfrm>
            <a:off x="0" y="1828800"/>
            <a:ext cx="4438288" cy="5016499"/>
          </a:xfrm>
          <a:prstGeom prst="rect">
            <a:avLst/>
          </a:prstGeom>
        </p:spPr>
      </p:pic>
      <p:sp>
        <p:nvSpPr>
          <p:cNvPr id="2" name="Title 1"/>
          <p:cNvSpPr>
            <a:spLocks noGrp="1"/>
          </p:cNvSpPr>
          <p:nvPr>
            <p:ph type="title"/>
          </p:nvPr>
        </p:nvSpPr>
        <p:spPr>
          <a:xfrm>
            <a:off x="714374" y="1076325"/>
            <a:ext cx="7972425" cy="703263"/>
          </a:xfrm>
        </p:spPr>
        <p:txBody>
          <a:bodyPr/>
          <a:lstStyle/>
          <a:p>
            <a:r>
              <a:rPr lang="en-GB" dirty="0" smtClean="0"/>
              <a:t>Equitable Economic Development - Milestones</a:t>
            </a:r>
            <a:endParaRPr lang="en-GB" dirty="0"/>
          </a:p>
        </p:txBody>
      </p:sp>
      <p:sp>
        <p:nvSpPr>
          <p:cNvPr id="5" name="Slide Number Placeholder 4"/>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36</a:t>
            </a:fld>
            <a:endParaRPr lang="en-US">
              <a:solidFill>
                <a:prstClr val="black">
                  <a:tint val="75000"/>
                </a:prst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059200301"/>
              </p:ext>
            </p:extLst>
          </p:nvPr>
        </p:nvGraphicFramePr>
        <p:xfrm>
          <a:off x="990600" y="1951037"/>
          <a:ext cx="7619999"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6131354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Integration Into Global Economy</a:t>
            </a:r>
            <a:endParaRPr lang="en-GB" dirty="0"/>
          </a:p>
        </p:txBody>
      </p:sp>
      <p:sp>
        <p:nvSpPr>
          <p:cNvPr id="6" name="Text Placeholder 5"/>
          <p:cNvSpPr>
            <a:spLocks noGrp="1"/>
          </p:cNvSpPr>
          <p:nvPr>
            <p:ph type="body" idx="1"/>
          </p:nvPr>
        </p:nvSpPr>
        <p:spPr/>
        <p:txBody>
          <a:bodyPr/>
          <a:lstStyle/>
          <a:p>
            <a:r>
              <a:rPr lang="en-GB" dirty="0" smtClean="0"/>
              <a:t>AEC Pillar #4</a:t>
            </a:r>
            <a:endParaRPr lang="en-GB" dirty="0"/>
          </a:p>
        </p:txBody>
      </p:sp>
      <p:sp>
        <p:nvSpPr>
          <p:cNvPr id="28675" name="Slide Number Placeholder 1"/>
          <p:cNvSpPr>
            <a:spLocks noGrp="1"/>
          </p:cNvSpPr>
          <p:nvPr>
            <p:ph type="sldNum" sz="quarter" idx="12"/>
          </p:nvPr>
        </p:nvSpPr>
        <p:spPr>
          <a:noFill/>
          <a:extLst>
            <a:ext uri="{91240B29-F687-4F45-9708-019B960494DF}">
              <a14:hiddenLine xmlns:a14="http://schemas.microsoft.com/office/drawing/2010/main" xmlns=""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ACCA348B-3557-44BA-897F-2AFDD0784D07}" type="slidenum">
              <a:rPr lang="en-US" altLang="en-US">
                <a:solidFill>
                  <a:srgbClr val="000000"/>
                </a:solidFill>
              </a:rPr>
              <a:pPr/>
              <a:t>37</a:t>
            </a:fld>
            <a:endParaRPr lang="en-US" altLang="en-US">
              <a:solidFill>
                <a:srgbClr val="000000"/>
              </a:solidFill>
            </a:endParaRPr>
          </a:p>
        </p:txBody>
      </p:sp>
    </p:spTree>
    <p:extLst>
      <p:ext uri="{BB962C8B-B14F-4D97-AF65-F5344CB8AC3E}">
        <p14:creationId xmlns:p14="http://schemas.microsoft.com/office/powerpoint/2010/main" xmlns="" val="25785254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xmlns="" val="2865020364"/>
              </p:ext>
            </p:extLst>
          </p:nvPr>
        </p:nvGraphicFramePr>
        <p:xfrm>
          <a:off x="533400" y="1828800"/>
          <a:ext cx="8229601" cy="3408363"/>
        </p:xfrm>
        <a:graphic>
          <a:graphicData uri="http://schemas.openxmlformats.org/drawingml/2006/table">
            <a:tbl>
              <a:tblPr>
                <a:tableStyleId>{B301B821-A1FF-4177-AEE7-76D212191A09}</a:tableStyleId>
              </a:tblPr>
              <a:tblGrid>
                <a:gridCol w="2548891">
                  <a:extLst>
                    <a:ext uri="{9D8B030D-6E8A-4147-A177-3AD203B41FA5}">
                      <a16:colId xmlns="" xmlns:a16="http://schemas.microsoft.com/office/drawing/2014/main" val="20000"/>
                    </a:ext>
                  </a:extLst>
                </a:gridCol>
                <a:gridCol w="1529987">
                  <a:extLst>
                    <a:ext uri="{9D8B030D-6E8A-4147-A177-3AD203B41FA5}">
                      <a16:colId xmlns="" xmlns:a16="http://schemas.microsoft.com/office/drawing/2014/main" val="20001"/>
                    </a:ext>
                  </a:extLst>
                </a:gridCol>
                <a:gridCol w="1311185">
                  <a:extLst>
                    <a:ext uri="{9D8B030D-6E8A-4147-A177-3AD203B41FA5}">
                      <a16:colId xmlns="" xmlns:a16="http://schemas.microsoft.com/office/drawing/2014/main" val="20002"/>
                    </a:ext>
                  </a:extLst>
                </a:gridCol>
                <a:gridCol w="1601832">
                  <a:extLst>
                    <a:ext uri="{9D8B030D-6E8A-4147-A177-3AD203B41FA5}">
                      <a16:colId xmlns="" xmlns:a16="http://schemas.microsoft.com/office/drawing/2014/main" val="20003"/>
                    </a:ext>
                  </a:extLst>
                </a:gridCol>
                <a:gridCol w="1237706">
                  <a:extLst>
                    <a:ext uri="{9D8B030D-6E8A-4147-A177-3AD203B41FA5}">
                      <a16:colId xmlns="" xmlns:a16="http://schemas.microsoft.com/office/drawing/2014/main" val="20004"/>
                    </a:ext>
                  </a:extLst>
                </a:gridCol>
              </a:tblGrid>
              <a:tr h="731838">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bg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smtClean="0">
                          <a:ln>
                            <a:noFill/>
                          </a:ln>
                          <a:effectLst/>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smtClean="0">
                          <a:ln>
                            <a:noFill/>
                          </a:ln>
                          <a:effectLst/>
                        </a:rPr>
                        <a:t>Into Force</a:t>
                      </a:r>
                      <a:endParaRPr kumimoji="0" lang="en-US" altLang="en-US" sz="1800" b="1" i="0" u="none" strike="noStrike" cap="none" normalizeH="0" baseline="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smtClean="0">
                          <a:ln>
                            <a:noFill/>
                          </a:ln>
                          <a:effectLst/>
                        </a:rPr>
                        <a:t>Size of Market</a:t>
                      </a:r>
                      <a:endParaRPr kumimoji="0" lang="en-US" altLang="en-US" sz="1800" b="1" i="0" u="none" strike="noStrike" cap="none" normalizeH="0" baseline="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smtClean="0">
                          <a:ln>
                            <a:noFill/>
                          </a:ln>
                          <a:effectLst/>
                        </a:rPr>
                        <a:t>Size of Economy ($)</a:t>
                      </a:r>
                      <a:endParaRPr kumimoji="0" lang="en-US" altLang="en-US" sz="1800" b="1" i="0" u="none" strike="noStrike" cap="none" normalizeH="0" baseline="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Total Trade ($)</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extLst>
                  <a:ext uri="{0D108BD9-81ED-4DB2-BD59-A6C34878D82A}">
                    <a16:rowId xmlns="" xmlns:a16="http://schemas.microsoft.com/office/drawing/2014/main" val="10000"/>
                  </a:ext>
                </a:extLst>
              </a:tr>
              <a:tr h="390525">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ACFTA (China)</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2005</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1.98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11.3 T</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351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 xmlns:a16="http://schemas.microsoft.com/office/drawing/2014/main" val="10001"/>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AKFTA (Korea)</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2007</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0.67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3.59 T</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135 B</a:t>
                      </a:r>
                      <a:endParaRPr kumimoji="0" lang="en-US" altLang="en-US" sz="1800" b="0" i="0" u="none" strike="noStrike" cap="none" normalizeH="0" baseline="0" dirty="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 xmlns:a16="http://schemas.microsoft.com/office/drawing/2014/main" val="10002"/>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AJCEP (Japan)</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2008</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0.75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7.41 T</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241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 xmlns:a16="http://schemas.microsoft.com/office/drawing/2014/main" val="10003"/>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AANZFTA (</a:t>
                      </a:r>
                      <a:r>
                        <a:rPr kumimoji="0" lang="en-US" altLang="en-US" sz="1800" b="1" u="none" strike="noStrike" cap="none" normalizeH="0" baseline="0" dirty="0" err="1" smtClean="0">
                          <a:ln>
                            <a:noFill/>
                          </a:ln>
                          <a:effectLst/>
                        </a:rPr>
                        <a:t>Aus-Nzl</a:t>
                      </a:r>
                      <a:r>
                        <a:rPr kumimoji="0" lang="en-US" altLang="en-US" sz="1800" b="1" u="none" strike="noStrike" cap="none" normalizeH="0" baseline="0" dirty="0" smtClean="0">
                          <a:ln>
                            <a:noFill/>
                          </a:ln>
                          <a:effectLst/>
                        </a:rPr>
                        <a:t>)</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2010</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0.65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4.07 T</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78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 xmlns:a16="http://schemas.microsoft.com/office/drawing/2014/main" val="10004"/>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AIFTA (India)</a:t>
                      </a:r>
                      <a:endParaRPr kumimoji="0" lang="en-US" altLang="en-US" sz="1800" b="1" i="0"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2010</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1.87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4.16 T</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68 B</a:t>
                      </a:r>
                      <a:endParaRPr kumimoji="0" lang="en-US" altLang="en-US" sz="1800" b="0" i="0"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 xmlns:a16="http://schemas.microsoft.com/office/drawing/2014/main" val="10005"/>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AHKFTA (Hong Kong)</a:t>
                      </a:r>
                      <a:endParaRPr kumimoji="0" lang="en-US" altLang="en-US" sz="1800" b="1" i="1"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Jul 2014</a:t>
                      </a:r>
                      <a:r>
                        <a:rPr kumimoji="0" lang="en-US" altLang="en-US" sz="1800" u="none" strike="noStrike" cap="none" normalizeH="0" baseline="30000" smtClean="0">
                          <a:ln>
                            <a:noFill/>
                          </a:ln>
                          <a:effectLst/>
                        </a:rPr>
                        <a:t>*</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0.63 B</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2.67 T</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97 B</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 xmlns:a16="http://schemas.microsoft.com/office/drawing/2014/main" val="10006"/>
                  </a:ext>
                </a:extLst>
              </a:tr>
              <a:tr h="381000">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effectLst/>
                        </a:rPr>
                        <a:t>RCEP</a:t>
                      </a:r>
                      <a:endParaRPr kumimoji="0" lang="en-US" altLang="en-US" sz="1800" b="1" i="1" u="none" strike="noStrike" cap="none" normalizeH="0" baseline="0" dirty="0" smtClean="0">
                        <a:ln>
                          <a:noFill/>
                        </a:ln>
                        <a:solidFill>
                          <a:schemeClr val="tx1"/>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May 2013</a:t>
                      </a:r>
                      <a:r>
                        <a:rPr kumimoji="0" lang="en-US" altLang="en-US" sz="1800" u="none" strike="noStrike" cap="none" normalizeH="0" baseline="30000" smtClean="0">
                          <a:ln>
                            <a:noFill/>
                          </a:ln>
                          <a:effectLst/>
                        </a:rPr>
                        <a:t>*</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3.4 B</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smtClean="0">
                          <a:ln>
                            <a:noFill/>
                          </a:ln>
                          <a:effectLst/>
                        </a:rPr>
                        <a:t>20.9 T</a:t>
                      </a:r>
                      <a:endParaRPr kumimoji="0" lang="en-US" altLang="en-US" sz="1800" b="0" i="1" u="none" strike="noStrike" cap="none" normalizeH="0" baseline="0" smtClean="0">
                        <a:ln>
                          <a:noFill/>
                        </a:ln>
                        <a:solidFill>
                          <a:srgbClr val="000000"/>
                        </a:solidFill>
                        <a:effectLst/>
                        <a:latin typeface="Arial" pitchFamily="34" charset="0"/>
                        <a:ea typeface="MS PGothic" pitchFamily="34" charset="-128"/>
                      </a:endParaRPr>
                    </a:p>
                  </a:txBody>
                  <a:tcPr marT="45724" marB="45724" horzOverflow="overflow"/>
                </a:tc>
                <a:tc>
                  <a:txBody>
                    <a:bodyPr/>
                    <a:lstStyle>
                      <a:lvl1pPr>
                        <a:spcBef>
                          <a:spcPts val="800"/>
                        </a:spcBef>
                        <a:buClr>
                          <a:srgbClr val="000000"/>
                        </a:buClr>
                        <a:buSzPct val="100000"/>
                        <a:buFont typeface="Times New Roman" pitchFamily="18" charset="0"/>
                        <a:defRPr sz="2800">
                          <a:solidFill>
                            <a:srgbClr val="000000"/>
                          </a:solidFill>
                          <a:latin typeface="Arial" pitchFamily="34" charset="0"/>
                          <a:cs typeface="Arial" pitchFamily="34" charset="0"/>
                        </a:defRPr>
                      </a:lvl1pPr>
                      <a:lvl2pPr marL="457200">
                        <a:spcBef>
                          <a:spcPts val="300"/>
                        </a:spcBef>
                        <a:buClr>
                          <a:srgbClr val="000000"/>
                        </a:buClr>
                        <a:buSzPct val="100000"/>
                        <a:buFont typeface="Times New Roman" pitchFamily="18" charset="0"/>
                        <a:defRPr sz="1000">
                          <a:solidFill>
                            <a:srgbClr val="000000"/>
                          </a:solidFill>
                          <a:latin typeface="Arial" pitchFamily="34" charset="0"/>
                          <a:cs typeface="Arial" pitchFamily="34" charset="0"/>
                        </a:defRPr>
                      </a:lvl2pPr>
                      <a:lvl3pPr marL="914400">
                        <a:spcBef>
                          <a:spcPts val="600"/>
                        </a:spcBef>
                        <a:buClr>
                          <a:srgbClr val="000000"/>
                        </a:buClr>
                        <a:buSzPct val="100000"/>
                        <a:buFont typeface="Times New Roman" pitchFamily="18" charset="0"/>
                        <a:defRPr sz="2000">
                          <a:solidFill>
                            <a:srgbClr val="000000"/>
                          </a:solidFill>
                          <a:latin typeface="Arial" pitchFamily="34" charset="0"/>
                          <a:cs typeface="Arial" pitchFamily="34" charset="0"/>
                        </a:defRPr>
                      </a:lvl3pPr>
                      <a:lvl4pPr marL="13716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4pPr>
                      <a:lvl5pPr marL="1828800">
                        <a:spcBef>
                          <a:spcPts val="500"/>
                        </a:spcBef>
                        <a:buClr>
                          <a:srgbClr val="000000"/>
                        </a:buClr>
                        <a:buSzPct val="100000"/>
                        <a:buFont typeface="Times New Roman" pitchFamily="18" charset="0"/>
                        <a:defRPr>
                          <a:solidFill>
                            <a:srgbClr val="000000"/>
                          </a:solidFill>
                          <a:latin typeface="Arial" pitchFamily="34" charset="0"/>
                          <a:cs typeface="Arial" pitchFamily="34" charset="0"/>
                        </a:defRPr>
                      </a:lvl5pPr>
                      <a:lvl6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6pPr>
                      <a:lvl7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7pPr>
                      <a:lvl8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8pPr>
                      <a:lvl9pPr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872 B</a:t>
                      </a:r>
                      <a:endParaRPr kumimoji="0" lang="en-US" altLang="en-US" sz="1800" b="0" i="1" u="none" strike="noStrike" cap="none" normalizeH="0" baseline="0" dirty="0" smtClean="0">
                        <a:ln>
                          <a:noFill/>
                        </a:ln>
                        <a:solidFill>
                          <a:srgbClr val="000000"/>
                        </a:solidFill>
                        <a:effectLst/>
                        <a:latin typeface="Arial" pitchFamily="34" charset="0"/>
                        <a:ea typeface="MS PGothic" pitchFamily="34" charset="-128"/>
                      </a:endParaRPr>
                    </a:p>
                  </a:txBody>
                  <a:tcPr marT="45724" marB="45724" horzOverflow="overflow"/>
                </a:tc>
                <a:extLst>
                  <a:ext uri="{0D108BD9-81ED-4DB2-BD59-A6C34878D82A}">
                    <a16:rowId xmlns="" xmlns:a16="http://schemas.microsoft.com/office/drawing/2014/main" val="10007"/>
                  </a:ext>
                </a:extLst>
              </a:tr>
            </a:tbl>
          </a:graphicData>
        </a:graphic>
      </p:graphicFrame>
      <p:sp>
        <p:nvSpPr>
          <p:cNvPr id="24620" name="TextBox 28"/>
          <p:cNvSpPr txBox="1">
            <a:spLocks noChangeArrowheads="1"/>
          </p:cNvSpPr>
          <p:nvPr/>
        </p:nvSpPr>
        <p:spPr bwMode="auto">
          <a:xfrm>
            <a:off x="609600" y="5562600"/>
            <a:ext cx="251383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en-US" sz="1500" baseline="30000" dirty="0">
                <a:solidFill>
                  <a:schemeClr val="tx1"/>
                </a:solidFill>
                <a:latin typeface="Arial" panose="020B0604020202020204" pitchFamily="34" charset="0"/>
                <a:cs typeface="Arial" panose="020B0604020202020204" pitchFamily="34" charset="0"/>
              </a:rPr>
              <a:t>*</a:t>
            </a:r>
            <a:r>
              <a:rPr lang="en-US" altLang="en-US" sz="1500" dirty="0">
                <a:solidFill>
                  <a:schemeClr val="tx1"/>
                </a:solidFill>
                <a:latin typeface="Arial" panose="020B0604020202020204" pitchFamily="34" charset="0"/>
                <a:cs typeface="Arial" panose="020B0604020202020204" pitchFamily="34" charset="0"/>
              </a:rPr>
              <a:t> First round of negotiations</a:t>
            </a:r>
            <a:endParaRPr lang="en-US" altLang="en-US" sz="1500" baseline="30000" dirty="0">
              <a:solidFill>
                <a:schemeClr val="tx1"/>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714375" y="896937"/>
            <a:ext cx="7143750" cy="703263"/>
          </a:xfrm>
        </p:spPr>
        <p:txBody>
          <a:bodyPr/>
          <a:lstStyle/>
          <a:p>
            <a:r>
              <a:rPr lang="en-GB" sz="3200" dirty="0" smtClean="0"/>
              <a:t>ASEAN Free Trade Agreements</a:t>
            </a:r>
            <a:endParaRPr lang="en-GB" sz="3200" dirty="0"/>
          </a:p>
        </p:txBody>
      </p:sp>
      <p:sp>
        <p:nvSpPr>
          <p:cNvPr id="5" name="Slide Number Placeholder 4"/>
          <p:cNvSpPr>
            <a:spLocks noGrp="1"/>
          </p:cNvSpPr>
          <p:nvPr>
            <p:ph type="sldNum" sz="quarter" idx="12"/>
          </p:nvPr>
        </p:nvSpPr>
        <p:spPr/>
        <p:txBody>
          <a:bodyPr/>
          <a:lstStyle/>
          <a:p>
            <a:pPr>
              <a:defRPr/>
            </a:pPr>
            <a:fld id="{29C3B42A-D665-425F-BC13-5A615BEA649C}" type="slidenum">
              <a:rPr lang="en-US" smtClean="0">
                <a:solidFill>
                  <a:prstClr val="black">
                    <a:tint val="75000"/>
                  </a:prstClr>
                </a:solidFill>
              </a:rPr>
              <a:pPr>
                <a:defRPr/>
              </a:pPr>
              <a:t>38</a:t>
            </a:fld>
            <a:endParaRPr lang="en-US">
              <a:solidFill>
                <a:prstClr val="black">
                  <a:tint val="75000"/>
                </a:prstClr>
              </a:solidFill>
            </a:endParaRPr>
          </a:p>
        </p:txBody>
      </p:sp>
    </p:spTree>
    <p:extLst>
      <p:ext uri="{BB962C8B-B14F-4D97-AF65-F5344CB8AC3E}">
        <p14:creationId xmlns:p14="http://schemas.microsoft.com/office/powerpoint/2010/main" xmlns="" val="305692161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685800" y="2214625"/>
            <a:ext cx="8077200" cy="757175"/>
          </a:xfrm>
          <a:ln>
            <a:solidFill>
              <a:schemeClr val="tx1">
                <a:lumMod val="50000"/>
                <a:lumOff val="50000"/>
              </a:schemeClr>
            </a:solidFill>
          </a:ln>
        </p:spPr>
        <p:txBody>
          <a:bodyPr>
            <a:normAutofit/>
          </a:bodyPr>
          <a:lstStyle/>
          <a:p>
            <a:pPr marL="0" lvl="0" indent="0" algn="just" defTabSz="465138" eaLnBrk="1" hangingPunct="1">
              <a:spcBef>
                <a:spcPct val="0"/>
              </a:spcBef>
              <a:buNone/>
            </a:pPr>
            <a:r>
              <a:rPr lang="en-GB" sz="1800" i="1" dirty="0" smtClean="0"/>
              <a:t>Integration of the ASEAN economy into the global </a:t>
            </a:r>
            <a:r>
              <a:rPr lang="en-GB" sz="1800" i="1" dirty="0"/>
              <a:t>economy continues </a:t>
            </a:r>
            <a:r>
              <a:rPr lang="en-GB" sz="1800" i="1" dirty="0" smtClean="0"/>
              <a:t>by enhancing ASEAN+1 </a:t>
            </a:r>
            <a:r>
              <a:rPr lang="en-GB" sz="1800" i="1" dirty="0"/>
              <a:t>FTAs, </a:t>
            </a:r>
            <a:r>
              <a:rPr lang="en-GB" sz="1800" i="1" dirty="0" smtClean="0"/>
              <a:t>and establishment of RCEP and ASEAN-HK FTA </a:t>
            </a:r>
            <a:endParaRPr lang="en-US" sz="1800" i="1" dirty="0"/>
          </a:p>
        </p:txBody>
      </p:sp>
      <p:sp>
        <p:nvSpPr>
          <p:cNvPr id="4" name="Title 3"/>
          <p:cNvSpPr>
            <a:spLocks noGrp="1"/>
          </p:cNvSpPr>
          <p:nvPr>
            <p:ph type="title"/>
          </p:nvPr>
        </p:nvSpPr>
        <p:spPr/>
        <p:txBody>
          <a:bodyPr/>
          <a:lstStyle/>
          <a:p>
            <a:r>
              <a:rPr lang="en-GB" dirty="0" smtClean="0"/>
              <a:t>Regional Comprehensive Economic Partnership (RCEP)</a:t>
            </a:r>
            <a:endParaRPr lang="en-GB" dirty="0"/>
          </a:p>
        </p:txBody>
      </p:sp>
      <p:graphicFrame>
        <p:nvGraphicFramePr>
          <p:cNvPr id="5" name="Diagram 4"/>
          <p:cNvGraphicFramePr/>
          <p:nvPr>
            <p:extLst>
              <p:ext uri="{D42A27DB-BD31-4B8C-83A1-F6EECF244321}">
                <p14:modId xmlns:p14="http://schemas.microsoft.com/office/powerpoint/2010/main" xmlns="" val="638234024"/>
              </p:ext>
            </p:extLst>
          </p:nvPr>
        </p:nvGraphicFramePr>
        <p:xfrm>
          <a:off x="533400" y="2743200"/>
          <a:ext cx="8305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39</a:t>
            </a:fld>
            <a:endParaRPr lang="en-US">
              <a:solidFill>
                <a:prstClr val="black">
                  <a:tint val="75000"/>
                </a:prstClr>
              </a:solidFill>
            </a:endParaRPr>
          </a:p>
        </p:txBody>
      </p:sp>
    </p:spTree>
    <p:extLst>
      <p:ext uri="{BB962C8B-B14F-4D97-AF65-F5344CB8AC3E}">
        <p14:creationId xmlns:p14="http://schemas.microsoft.com/office/powerpoint/2010/main" xmlns="" val="1349545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755650" y="908050"/>
            <a:ext cx="7786688" cy="703263"/>
          </a:xfrm>
        </p:spPr>
        <p:txBody>
          <a:bodyPr/>
          <a:lstStyle/>
          <a:p>
            <a:pPr algn="ctr"/>
            <a:r>
              <a:rPr lang="en-US" altLang="en-US" sz="3200" dirty="0" smtClean="0"/>
              <a:t>ASEAN Aims and Purposes</a:t>
            </a:r>
            <a:br>
              <a:rPr lang="en-US" altLang="en-US" sz="3200" dirty="0" smtClean="0"/>
            </a:br>
            <a:r>
              <a:rPr lang="en-US" altLang="en-US" sz="2000" dirty="0" smtClean="0"/>
              <a:t>(Bangkok Declaration 1967)</a:t>
            </a:r>
          </a:p>
        </p:txBody>
      </p:sp>
      <p:sp>
        <p:nvSpPr>
          <p:cNvPr id="9219" name="Content Placeholder 5"/>
          <p:cNvSpPr>
            <a:spLocks noGrp="1"/>
          </p:cNvSpPr>
          <p:nvPr>
            <p:ph idx="1"/>
          </p:nvPr>
        </p:nvSpPr>
        <p:spPr>
          <a:xfrm>
            <a:off x="684213" y="1989138"/>
            <a:ext cx="7991475" cy="4032250"/>
          </a:xfrm>
        </p:spPr>
        <p:txBody>
          <a:bodyPr/>
          <a:lstStyle/>
          <a:p>
            <a:r>
              <a:rPr lang="en-US" altLang="en-US" sz="2400" dirty="0" smtClean="0">
                <a:solidFill>
                  <a:srgbClr val="10253F"/>
                </a:solidFill>
              </a:rPr>
              <a:t>To accelerate the economic growth, social progress and cultural development in the region through joint endeavors</a:t>
            </a:r>
          </a:p>
          <a:p>
            <a:endParaRPr lang="en-US" altLang="en-US" sz="2400" dirty="0" smtClean="0">
              <a:solidFill>
                <a:srgbClr val="10253F"/>
              </a:solidFill>
            </a:endParaRPr>
          </a:p>
          <a:p>
            <a:r>
              <a:rPr lang="en-US" altLang="en-US" sz="2400" dirty="0" smtClean="0">
                <a:solidFill>
                  <a:srgbClr val="10253F"/>
                </a:solidFill>
              </a:rPr>
              <a:t>To promote regional peace and stability through abiding respect for justice and the rule of law</a:t>
            </a:r>
          </a:p>
          <a:p>
            <a:endParaRPr lang="en-US" altLang="en-US" sz="2400" dirty="0" smtClean="0"/>
          </a:p>
        </p:txBody>
      </p:sp>
      <p:sp>
        <p:nvSpPr>
          <p:cNvPr id="2" name="Slide Number Placeholder 1"/>
          <p:cNvSpPr>
            <a:spLocks noGrp="1"/>
          </p:cNvSpPr>
          <p:nvPr>
            <p:ph type="sldNum" sz="quarter" idx="12"/>
          </p:nvPr>
        </p:nvSpPr>
        <p:spPr/>
        <p:txBody>
          <a:bodyPr/>
          <a:lstStyle/>
          <a:p>
            <a:fld id="{AB1262D7-A6CA-4751-BFD3-A5295B9F0EDF}" type="slidenum">
              <a:rPr lang="en-US" altLang="en-US" smtClean="0"/>
              <a:pPr/>
              <a:t>4</a:t>
            </a:fld>
            <a:endParaRPr lang="en-US" altLang="en-US"/>
          </a:p>
        </p:txBody>
      </p:sp>
    </p:spTree>
    <p:extLst>
      <p:ext uri="{BB962C8B-B14F-4D97-AF65-F5344CB8AC3E}">
        <p14:creationId xmlns:p14="http://schemas.microsoft.com/office/powerpoint/2010/main" xmlns="" val="80066253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sz="3200" dirty="0" smtClean="0"/>
              <a:t>Initiative for ASEAN Integration</a:t>
            </a:r>
            <a:endParaRPr lang="en-GB" sz="32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725513615"/>
              </p:ext>
            </p:extLst>
          </p:nvPr>
        </p:nvGraphicFramePr>
        <p:xfrm>
          <a:off x="714375" y="1812925"/>
          <a:ext cx="7362825" cy="4283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7" name="Slide Number Placeholder 1"/>
          <p:cNvSpPr>
            <a:spLocks noGrp="1"/>
          </p:cNvSpPr>
          <p:nvPr>
            <p:ph type="sldNum" sz="quarter" idx="12"/>
          </p:nvPr>
        </p:nvSpPr>
        <p:spPr>
          <a:noFill/>
          <a:extLst>
            <a:ext uri="{91240B29-F687-4F45-9708-019B960494DF}">
              <a14:hiddenLine xmlns:a14="http://schemas.microsoft.com/office/drawing/2010/main" xmlns="" w="9525">
                <a:solidFill>
                  <a:srgbClr val="3465AF"/>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MS PGothic" pitchFamily="34" charset="-128"/>
              </a:defRPr>
            </a:lvl9pPr>
          </a:lstStyle>
          <a:p>
            <a:fld id="{FBEDC125-B28A-487F-B8CC-7E5DE7D838F7}" type="slidenum">
              <a:rPr lang="en-US" altLang="en-US">
                <a:solidFill>
                  <a:srgbClr val="000000"/>
                </a:solidFill>
              </a:rPr>
              <a:pPr/>
              <a:t>40</a:t>
            </a:fld>
            <a:endParaRPr lang="en-US" altLang="en-US">
              <a:solidFill>
                <a:srgbClr val="000000"/>
              </a:solidFill>
            </a:endParaRPr>
          </a:p>
        </p:txBody>
      </p:sp>
      <p:pic>
        <p:nvPicPr>
          <p:cNvPr id="27658" name="Picture 2"/>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7934325" y="322263"/>
            <a:ext cx="819150" cy="81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18502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ASEAN GDP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53177949"/>
              </p:ext>
            </p:extLst>
          </p:nvPr>
        </p:nvGraphicFramePr>
        <p:xfrm>
          <a:off x="685800" y="1752600"/>
          <a:ext cx="8048625" cy="40544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5"/>
          <p:cNvSpPr txBox="1">
            <a:spLocks noChangeArrowheads="1"/>
          </p:cNvSpPr>
          <p:nvPr/>
        </p:nvSpPr>
        <p:spPr bwMode="auto">
          <a:xfrm>
            <a:off x="827088" y="6165850"/>
            <a:ext cx="4088620"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bg1"/>
                </a:solidFill>
                <a:latin typeface="Arial" pitchFamily="34" charset="0"/>
                <a:ea typeface="MS PGothic" pitchFamily="34" charset="-128"/>
              </a:defRPr>
            </a:lvl1pPr>
            <a:lvl2pPr>
              <a:defRPr>
                <a:solidFill>
                  <a:schemeClr val="bg1"/>
                </a:solidFill>
                <a:latin typeface="Arial" pitchFamily="34" charset="0"/>
                <a:ea typeface="MS PGothic" pitchFamily="34" charset="-128"/>
              </a:defRPr>
            </a:lvl2pPr>
            <a:lvl3pPr>
              <a:defRPr>
                <a:solidFill>
                  <a:schemeClr val="bg1"/>
                </a:solidFill>
                <a:latin typeface="Arial" pitchFamily="34" charset="0"/>
                <a:ea typeface="MS PGothic" pitchFamily="34" charset="-128"/>
              </a:defRPr>
            </a:lvl3pPr>
            <a:lvl4pPr>
              <a:defRPr>
                <a:solidFill>
                  <a:schemeClr val="bg1"/>
                </a:solidFill>
                <a:latin typeface="Arial" pitchFamily="34" charset="0"/>
                <a:ea typeface="MS PGothic" pitchFamily="34" charset="-128"/>
              </a:defRPr>
            </a:lvl4pPr>
            <a:lvl5pPr>
              <a:defRPr>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bg1"/>
                </a:solidFill>
                <a:latin typeface="Arial" pitchFamily="34" charset="0"/>
                <a:ea typeface="MS PGothic" pitchFamily="34" charset="-128"/>
              </a:defRPr>
            </a:lvl9pPr>
          </a:lstStyle>
          <a:p>
            <a:pPr fontAlgn="base">
              <a:spcBef>
                <a:spcPct val="0"/>
              </a:spcBef>
              <a:spcAft>
                <a:spcPct val="0"/>
              </a:spcAft>
            </a:pPr>
            <a:r>
              <a:rPr lang="en-US" altLang="en-US" sz="1300" dirty="0">
                <a:solidFill>
                  <a:srgbClr val="000000"/>
                </a:solidFill>
                <a:cs typeface="Arial" panose="020B0604020202020204" pitchFamily="34" charset="0"/>
              </a:rPr>
              <a:t>Source: ASEAN Integration Monitoring Office (AIMO)</a:t>
            </a:r>
          </a:p>
        </p:txBody>
      </p:sp>
      <p:sp>
        <p:nvSpPr>
          <p:cNvPr id="6" name="Slide Number Placeholder 5"/>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41</a:t>
            </a:fld>
            <a:endParaRPr lang="en-US">
              <a:solidFill>
                <a:prstClr val="black">
                  <a:tint val="75000"/>
                </a:prstClr>
              </a:solidFill>
            </a:endParaRPr>
          </a:p>
        </p:txBody>
      </p:sp>
    </p:spTree>
    <p:extLst>
      <p:ext uri="{BB962C8B-B14F-4D97-AF65-F5344CB8AC3E}">
        <p14:creationId xmlns:p14="http://schemas.microsoft.com/office/powerpoint/2010/main" xmlns="" val="10573739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ASEAN Socio-Cultural Community</a:t>
            </a:r>
            <a:endParaRPr lang="en-GB" dirty="0"/>
          </a:p>
        </p:txBody>
      </p:sp>
    </p:spTree>
    <p:extLst>
      <p:ext uri="{BB962C8B-B14F-4D97-AF65-F5344CB8AC3E}">
        <p14:creationId xmlns:p14="http://schemas.microsoft.com/office/powerpoint/2010/main" xmlns="" val="39429414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393289" y="2354765"/>
            <a:ext cx="2130201" cy="304800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r>
              <a:rPr lang="en-GB" dirty="0" smtClean="0"/>
              <a:t>ASCC Community Building Mandate</a:t>
            </a:r>
            <a:endParaRPr lang="en-GB" dirty="0"/>
          </a:p>
        </p:txBody>
      </p:sp>
      <p:sp>
        <p:nvSpPr>
          <p:cNvPr id="8" name="Slide Number Placeholder 7"/>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43</a:t>
            </a:fld>
            <a:endParaRPr lang="en-US">
              <a:solidFill>
                <a:prstClr val="black">
                  <a:tint val="75000"/>
                </a:prstClr>
              </a:solidFill>
            </a:endParaRPr>
          </a:p>
        </p:txBody>
      </p:sp>
      <p:grpSp>
        <p:nvGrpSpPr>
          <p:cNvPr id="9" name="Group 8"/>
          <p:cNvGrpSpPr/>
          <p:nvPr/>
        </p:nvGrpSpPr>
        <p:grpSpPr>
          <a:xfrm>
            <a:off x="3581400" y="2209800"/>
            <a:ext cx="4565197" cy="3215534"/>
            <a:chOff x="-4343400" y="3048000"/>
            <a:chExt cx="4191000" cy="2743200"/>
          </a:xfrm>
        </p:grpSpPr>
        <p:sp>
          <p:nvSpPr>
            <p:cNvPr id="10" name="Rounded Rectangle 9"/>
            <p:cNvSpPr/>
            <p:nvPr/>
          </p:nvSpPr>
          <p:spPr>
            <a:xfrm>
              <a:off x="-4343400" y="3048000"/>
              <a:ext cx="4191000" cy="2743200"/>
            </a:xfrm>
            <a:prstGeom prst="roundRect">
              <a:avLst/>
            </a:prstGeom>
            <a:solidFill>
              <a:srgbClr val="EBE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rot="10800000" flipH="1" flipV="1">
              <a:off x="-4200372" y="3306106"/>
              <a:ext cx="3634492" cy="551391"/>
            </a:xfrm>
            <a:prstGeom prst="rect">
              <a:avLst/>
            </a:prstGeom>
            <a:noFill/>
          </p:spPr>
          <p:txBody>
            <a:bodyPr wrap="square" rtlCol="0">
              <a:spAutoFit/>
            </a:bodyPr>
            <a:lstStyle/>
            <a:p>
              <a:pPr algn="ctr"/>
              <a:r>
                <a:rPr lang="en-GB" dirty="0" smtClean="0"/>
                <a:t>People-oriented &amp; socially-responsible to achieve enduring solidarity &amp; unity</a:t>
              </a:r>
              <a:endParaRPr lang="en-GB" dirty="0"/>
            </a:p>
          </p:txBody>
        </p:sp>
        <p:sp>
          <p:nvSpPr>
            <p:cNvPr id="13" name="TextBox 12"/>
            <p:cNvSpPr txBox="1"/>
            <p:nvPr/>
          </p:nvSpPr>
          <p:spPr>
            <a:xfrm rot="10800000" flipH="1" flipV="1">
              <a:off x="-4267202" y="5031877"/>
              <a:ext cx="3981139" cy="551391"/>
            </a:xfrm>
            <a:prstGeom prst="rect">
              <a:avLst/>
            </a:prstGeom>
            <a:noFill/>
          </p:spPr>
          <p:txBody>
            <a:bodyPr wrap="square" rtlCol="0">
              <a:spAutoFit/>
            </a:bodyPr>
            <a:lstStyle/>
            <a:p>
              <a:pPr algn="ctr"/>
              <a:r>
                <a:rPr lang="en-GB" dirty="0" smtClean="0"/>
                <a:t>Common identity to build caring, sharing and inclusive society</a:t>
              </a:r>
              <a:endParaRPr lang="en-GB" dirty="0"/>
            </a:p>
          </p:txBody>
        </p:sp>
        <p:cxnSp>
          <p:nvCxnSpPr>
            <p:cNvPr id="16" name="Straight Connector 15"/>
            <p:cNvCxnSpPr>
              <a:stCxn id="10" idx="1"/>
              <a:endCxn id="10" idx="3"/>
            </p:cNvCxnSpPr>
            <p:nvPr/>
          </p:nvCxnSpPr>
          <p:spPr>
            <a:xfrm>
              <a:off x="-4343400" y="4419600"/>
              <a:ext cx="4191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Picture 2" descr="http://investasean.asean.org/files/images/aecpic.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4367" t="31771" r="34390" b="34114"/>
          <a:stretch/>
        </p:blipFill>
        <p:spPr bwMode="auto">
          <a:xfrm>
            <a:off x="5045554" y="3294828"/>
            <a:ext cx="1636889" cy="10454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0370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ASCC Blueprint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42908988"/>
              </p:ext>
            </p:extLst>
          </p:nvPr>
        </p:nvGraphicFramePr>
        <p:xfrm>
          <a:off x="1066800" y="2819400"/>
          <a:ext cx="7143750" cy="3742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44</a:t>
            </a:fld>
            <a:endParaRPr lang="en-US">
              <a:solidFill>
                <a:prstClr val="black">
                  <a:tint val="75000"/>
                </a:prstClr>
              </a:solidFill>
            </a:endParaRPr>
          </a:p>
        </p:txBody>
      </p:sp>
      <p:sp>
        <p:nvSpPr>
          <p:cNvPr id="6" name="Rectangle 5"/>
          <p:cNvSpPr/>
          <p:nvPr/>
        </p:nvSpPr>
        <p:spPr>
          <a:xfrm>
            <a:off x="1066800" y="1676400"/>
            <a:ext cx="7162800" cy="1261884"/>
          </a:xfrm>
          <a:prstGeom prst="rect">
            <a:avLst/>
          </a:prstGeom>
        </p:spPr>
        <p:txBody>
          <a:bodyPr wrap="square">
            <a:spAutoFit/>
          </a:bodyPr>
          <a:lstStyle/>
          <a:p>
            <a:r>
              <a:rPr lang="en-GB" sz="2200" b="1" dirty="0">
                <a:latin typeface="Arial" panose="020B0604020202020204" pitchFamily="34" charset="0"/>
                <a:cs typeface="Arial" panose="020B0604020202020204" pitchFamily="34" charset="0"/>
              </a:rPr>
              <a:t>Primary Goal: </a:t>
            </a:r>
            <a:endParaRPr lang="en-GB" sz="2200" dirty="0">
              <a:latin typeface="Arial" panose="020B0604020202020204" pitchFamily="34" charset="0"/>
              <a:cs typeface="Arial" panose="020B0604020202020204" pitchFamily="34" charset="0"/>
            </a:endParaRPr>
          </a:p>
          <a:p>
            <a:pPr marL="0" lvl="1"/>
            <a:r>
              <a:rPr lang="en-GB" dirty="0">
                <a:latin typeface="Arial" panose="020B0604020202020204" pitchFamily="34" charset="0"/>
                <a:cs typeface="Arial" panose="020B0604020202020204" pitchFamily="34" charset="0"/>
              </a:rPr>
              <a:t>To contribute to realising a people-centred and socially-responsible ASEAN Community by forging a common identity and building a caring and sharing society</a:t>
            </a:r>
          </a:p>
        </p:txBody>
      </p:sp>
    </p:spTree>
    <p:extLst>
      <p:ext uri="{BB962C8B-B14F-4D97-AF65-F5344CB8AC3E}">
        <p14:creationId xmlns:p14="http://schemas.microsoft.com/office/powerpoint/2010/main" xmlns="" val="27303799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8543" t="4132" r="13722" b="16455"/>
          <a:stretch/>
        </p:blipFill>
        <p:spPr>
          <a:xfrm>
            <a:off x="589935" y="1425676"/>
            <a:ext cx="8141110" cy="5432323"/>
          </a:xfrm>
          <a:prstGeom prst="rect">
            <a:avLst/>
          </a:prstGeom>
        </p:spPr>
      </p:pic>
      <p:sp>
        <p:nvSpPr>
          <p:cNvPr id="9" name="Title 8"/>
          <p:cNvSpPr>
            <a:spLocks noGrp="1"/>
          </p:cNvSpPr>
          <p:nvPr>
            <p:ph type="title"/>
          </p:nvPr>
        </p:nvSpPr>
        <p:spPr/>
        <p:txBody>
          <a:bodyPr/>
          <a:lstStyle/>
          <a:p>
            <a:r>
              <a:rPr lang="en-GB" dirty="0" smtClean="0"/>
              <a:t>Human Development</a:t>
            </a:r>
            <a:endParaRPr lang="en-GB" dirty="0"/>
          </a:p>
        </p:txBody>
      </p:sp>
      <p:sp>
        <p:nvSpPr>
          <p:cNvPr id="17" name="Slide Number Placeholder 16"/>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45</a:t>
            </a:fld>
            <a:endParaRPr lang="en-US">
              <a:solidFill>
                <a:prstClr val="black">
                  <a:tint val="75000"/>
                </a:prst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1511837343"/>
              </p:ext>
            </p:extLst>
          </p:nvPr>
        </p:nvGraphicFramePr>
        <p:xfrm>
          <a:off x="76199" y="2620297"/>
          <a:ext cx="8915400" cy="3018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704399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52" t="18208" r="-52" b="4444"/>
          <a:stretch/>
        </p:blipFill>
        <p:spPr>
          <a:xfrm>
            <a:off x="1917290" y="1553497"/>
            <a:ext cx="4687537" cy="5304504"/>
          </a:xfrm>
          <a:prstGeom prst="rect">
            <a:avLst/>
          </a:prstGeom>
        </p:spPr>
      </p:pic>
      <p:sp>
        <p:nvSpPr>
          <p:cNvPr id="9" name="Title 8"/>
          <p:cNvSpPr>
            <a:spLocks noGrp="1"/>
          </p:cNvSpPr>
          <p:nvPr>
            <p:ph type="title"/>
          </p:nvPr>
        </p:nvSpPr>
        <p:spPr/>
        <p:txBody>
          <a:bodyPr/>
          <a:lstStyle/>
          <a:p>
            <a:r>
              <a:rPr lang="en-GB" dirty="0" smtClean="0"/>
              <a:t>Social Welfare and Protection</a:t>
            </a:r>
            <a:endParaRPr lang="en-GB" dirty="0"/>
          </a:p>
        </p:txBody>
      </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46</a:t>
            </a:fld>
            <a:endParaRPr lang="en-US">
              <a:solidFill>
                <a:prstClr val="black">
                  <a:tint val="75000"/>
                </a:prstClr>
              </a:solidFill>
            </a:endParaRPr>
          </a:p>
        </p:txBody>
      </p:sp>
      <p:graphicFrame>
        <p:nvGraphicFramePr>
          <p:cNvPr id="5" name="Content Placeholder 2"/>
          <p:cNvGraphicFramePr>
            <a:graphicFrameLocks/>
          </p:cNvGraphicFramePr>
          <p:nvPr>
            <p:extLst>
              <p:ext uri="{D42A27DB-BD31-4B8C-83A1-F6EECF244321}">
                <p14:modId xmlns:p14="http://schemas.microsoft.com/office/powerpoint/2010/main" xmlns="" val="2379920754"/>
              </p:ext>
            </p:extLst>
          </p:nvPr>
        </p:nvGraphicFramePr>
        <p:xfrm>
          <a:off x="381000" y="1812925"/>
          <a:ext cx="7820025" cy="4968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996793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9441"/>
          <a:stretch/>
        </p:blipFill>
        <p:spPr>
          <a:xfrm>
            <a:off x="695632" y="1887794"/>
            <a:ext cx="7310820" cy="4970205"/>
          </a:xfrm>
          <a:prstGeom prst="rect">
            <a:avLst/>
          </a:prstGeom>
        </p:spPr>
      </p:pic>
      <p:sp>
        <p:nvSpPr>
          <p:cNvPr id="9" name="Title 8"/>
          <p:cNvSpPr>
            <a:spLocks noGrp="1"/>
          </p:cNvSpPr>
          <p:nvPr>
            <p:ph type="title"/>
          </p:nvPr>
        </p:nvSpPr>
        <p:spPr/>
        <p:txBody>
          <a:bodyPr/>
          <a:lstStyle/>
          <a:p>
            <a:r>
              <a:rPr lang="en-GB" dirty="0" smtClean="0"/>
              <a:t>Social Justice and Rights</a:t>
            </a:r>
            <a:endParaRPr lang="en-GB" dirty="0"/>
          </a:p>
        </p:txBody>
      </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47</a:t>
            </a:fld>
            <a:endParaRPr lang="en-US">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22973098"/>
              </p:ext>
            </p:extLst>
          </p:nvPr>
        </p:nvGraphicFramePr>
        <p:xfrm>
          <a:off x="714375" y="1887794"/>
          <a:ext cx="7292077" cy="4298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533546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l="3392"/>
          <a:stretch/>
        </p:blipFill>
        <p:spPr>
          <a:xfrm>
            <a:off x="707922" y="1930400"/>
            <a:ext cx="7140677" cy="4927600"/>
          </a:xfrm>
          <a:prstGeom prst="rect">
            <a:avLst/>
          </a:prstGeom>
        </p:spPr>
      </p:pic>
      <p:sp>
        <p:nvSpPr>
          <p:cNvPr id="9" name="Title 8"/>
          <p:cNvSpPr>
            <a:spLocks noGrp="1"/>
          </p:cNvSpPr>
          <p:nvPr>
            <p:ph type="title"/>
          </p:nvPr>
        </p:nvSpPr>
        <p:spPr/>
        <p:txBody>
          <a:bodyPr/>
          <a:lstStyle/>
          <a:p>
            <a:r>
              <a:rPr lang="en-GB" dirty="0" smtClean="0"/>
              <a:t>Environmental Sustainability</a:t>
            </a:r>
            <a:endParaRPr lang="en-GB" dirty="0"/>
          </a:p>
        </p:txBody>
      </p:sp>
      <p:sp>
        <p:nvSpPr>
          <p:cNvPr id="2" name="Slide Number Placeholder 1"/>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48</a:t>
            </a:fld>
            <a:endParaRPr lang="en-US">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19773971"/>
              </p:ext>
            </p:extLst>
          </p:nvPr>
        </p:nvGraphicFramePr>
        <p:xfrm>
          <a:off x="714375" y="1660525"/>
          <a:ext cx="7143750" cy="4968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0480849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2996" r="7127"/>
          <a:stretch/>
        </p:blipFill>
        <p:spPr>
          <a:xfrm>
            <a:off x="-1" y="1752599"/>
            <a:ext cx="9144001" cy="5086965"/>
          </a:xfrm>
          <a:prstGeom prst="rect">
            <a:avLst/>
          </a:prstGeom>
        </p:spPr>
      </p:pic>
      <p:sp>
        <p:nvSpPr>
          <p:cNvPr id="2" name="Title 1"/>
          <p:cNvSpPr>
            <a:spLocks noGrp="1"/>
          </p:cNvSpPr>
          <p:nvPr>
            <p:ph type="title"/>
          </p:nvPr>
        </p:nvSpPr>
        <p:spPr/>
        <p:txBody>
          <a:bodyPr/>
          <a:lstStyle/>
          <a:p>
            <a:r>
              <a:rPr lang="en-GB" dirty="0" smtClean="0"/>
              <a:t>Building ASEAN Identity</a:t>
            </a:r>
            <a:endParaRPr lang="en-GB" dirty="0"/>
          </a:p>
        </p:txBody>
      </p:sp>
      <p:sp>
        <p:nvSpPr>
          <p:cNvPr id="16" name="Slide Number Placeholder 15"/>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49</a:t>
            </a:fld>
            <a:endParaRPr lang="en-US">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7061936"/>
              </p:ext>
            </p:extLst>
          </p:nvPr>
        </p:nvGraphicFramePr>
        <p:xfrm>
          <a:off x="714375" y="1660525"/>
          <a:ext cx="714375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1040193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a:xfrm>
            <a:off x="1331913" y="908050"/>
            <a:ext cx="7143750" cy="703263"/>
          </a:xfrm>
        </p:spPr>
        <p:txBody>
          <a:bodyPr/>
          <a:lstStyle/>
          <a:p>
            <a:pPr algn="ctr"/>
            <a:r>
              <a:rPr lang="en-US" altLang="en-US" sz="3200" dirty="0" smtClean="0"/>
              <a:t>ASEAN Charter (“Constitution”)</a:t>
            </a:r>
            <a:br>
              <a:rPr lang="en-US" altLang="en-US" sz="3200" dirty="0" smtClean="0"/>
            </a:br>
            <a:r>
              <a:rPr lang="en-US" altLang="en-US" sz="2000" dirty="0" smtClean="0"/>
              <a:t>Entered into force on 15 December 2008</a:t>
            </a:r>
          </a:p>
        </p:txBody>
      </p:sp>
      <p:sp>
        <p:nvSpPr>
          <p:cNvPr id="11268" name="Content Placeholder 7"/>
          <p:cNvSpPr>
            <a:spLocks noGrp="1"/>
          </p:cNvSpPr>
          <p:nvPr>
            <p:ph idx="1"/>
          </p:nvPr>
        </p:nvSpPr>
        <p:spPr>
          <a:xfrm>
            <a:off x="179388" y="1844675"/>
            <a:ext cx="8791575" cy="4329113"/>
          </a:xfrm>
        </p:spPr>
        <p:txBody>
          <a:bodyPr/>
          <a:lstStyle/>
          <a:p>
            <a:pPr algn="just">
              <a:defRPr/>
            </a:pPr>
            <a:r>
              <a:rPr lang="en-GB" sz="2400" dirty="0" smtClean="0">
                <a:solidFill>
                  <a:schemeClr val="tx2">
                    <a:lumMod val="50000"/>
                  </a:schemeClr>
                </a:solidFill>
              </a:rPr>
              <a:t>Provides legal status and institutional framework for ASEAN</a:t>
            </a:r>
          </a:p>
          <a:p>
            <a:pPr algn="just">
              <a:defRPr/>
            </a:pPr>
            <a:r>
              <a:rPr lang="en-GB" sz="2400" dirty="0">
                <a:solidFill>
                  <a:schemeClr val="tx2">
                    <a:lumMod val="50000"/>
                  </a:schemeClr>
                </a:solidFill>
              </a:rPr>
              <a:t>C</a:t>
            </a:r>
            <a:r>
              <a:rPr lang="en-GB" sz="2400" dirty="0" smtClean="0">
                <a:solidFill>
                  <a:schemeClr val="tx2">
                    <a:lumMod val="50000"/>
                  </a:schemeClr>
                </a:solidFill>
              </a:rPr>
              <a:t>odifies ASEAN norms, rules and values</a:t>
            </a:r>
          </a:p>
          <a:p>
            <a:pPr algn="just">
              <a:defRPr/>
            </a:pPr>
            <a:r>
              <a:rPr lang="en-GB" sz="2400" dirty="0">
                <a:solidFill>
                  <a:schemeClr val="tx2">
                    <a:lumMod val="50000"/>
                  </a:schemeClr>
                </a:solidFill>
              </a:rPr>
              <a:t>S</a:t>
            </a:r>
            <a:r>
              <a:rPr lang="en-GB" sz="2400" dirty="0" smtClean="0">
                <a:solidFill>
                  <a:schemeClr val="tx2">
                    <a:lumMod val="50000"/>
                  </a:schemeClr>
                </a:solidFill>
              </a:rPr>
              <a:t>ets clear targets for ASEAN</a:t>
            </a:r>
          </a:p>
          <a:p>
            <a:pPr algn="just">
              <a:defRPr/>
            </a:pPr>
            <a:r>
              <a:rPr lang="en-GB" sz="2400" dirty="0">
                <a:solidFill>
                  <a:schemeClr val="tx2">
                    <a:lumMod val="50000"/>
                  </a:schemeClr>
                </a:solidFill>
              </a:rPr>
              <a:t>P</a:t>
            </a:r>
            <a:r>
              <a:rPr lang="en-GB" sz="2400" dirty="0" smtClean="0">
                <a:solidFill>
                  <a:schemeClr val="tx2">
                    <a:lumMod val="50000"/>
                  </a:schemeClr>
                </a:solidFill>
              </a:rPr>
              <a:t>resents accountability and compliance</a:t>
            </a:r>
          </a:p>
          <a:p>
            <a:pPr algn="just">
              <a:defRPr/>
            </a:pPr>
            <a:r>
              <a:rPr lang="en-US" sz="2400" dirty="0" smtClean="0">
                <a:solidFill>
                  <a:schemeClr val="tx2">
                    <a:lumMod val="50000"/>
                  </a:schemeClr>
                </a:solidFill>
              </a:rPr>
              <a:t>Committee of Permanent Representatives (CPR)</a:t>
            </a:r>
          </a:p>
          <a:p>
            <a:pPr algn="just">
              <a:defRPr/>
            </a:pPr>
            <a:r>
              <a:rPr lang="en-US" sz="2400" dirty="0">
                <a:solidFill>
                  <a:schemeClr val="tx2">
                    <a:lumMod val="50000"/>
                  </a:schemeClr>
                </a:solidFill>
              </a:rPr>
              <a:t>C</a:t>
            </a:r>
            <a:r>
              <a:rPr lang="en-US" sz="2400" dirty="0" smtClean="0">
                <a:solidFill>
                  <a:schemeClr val="tx2">
                    <a:lumMod val="50000"/>
                  </a:schemeClr>
                </a:solidFill>
              </a:rPr>
              <a:t>onvening of ASEAN Summit twice a year</a:t>
            </a:r>
          </a:p>
          <a:p>
            <a:pPr algn="just">
              <a:defRPr/>
            </a:pPr>
            <a:r>
              <a:rPr lang="en-US" sz="2400" dirty="0">
                <a:solidFill>
                  <a:schemeClr val="tx2">
                    <a:lumMod val="50000"/>
                  </a:schemeClr>
                </a:solidFill>
              </a:rPr>
              <a:t>E</a:t>
            </a:r>
            <a:r>
              <a:rPr lang="en-US" sz="2400" dirty="0" smtClean="0">
                <a:solidFill>
                  <a:schemeClr val="tx2">
                    <a:lumMod val="50000"/>
                  </a:schemeClr>
                </a:solidFill>
              </a:rPr>
              <a:t>stablishment of the ASEAN Intergovernmental Commission on Human Rights (AICHR)</a:t>
            </a:r>
          </a:p>
          <a:p>
            <a:pPr algn="just">
              <a:defRPr/>
            </a:pPr>
            <a:r>
              <a:rPr lang="en-US" sz="2400" dirty="0" smtClean="0">
                <a:solidFill>
                  <a:schemeClr val="tx2">
                    <a:lumMod val="50000"/>
                  </a:schemeClr>
                </a:solidFill>
              </a:rPr>
              <a:t>Ambassadors to ASEAN</a:t>
            </a:r>
          </a:p>
        </p:txBody>
      </p:sp>
      <p:sp>
        <p:nvSpPr>
          <p:cNvPr id="2" name="Slide Number Placeholder 1"/>
          <p:cNvSpPr>
            <a:spLocks noGrp="1"/>
          </p:cNvSpPr>
          <p:nvPr>
            <p:ph type="sldNum" sz="quarter" idx="12"/>
          </p:nvPr>
        </p:nvSpPr>
        <p:spPr/>
        <p:txBody>
          <a:bodyPr/>
          <a:lstStyle/>
          <a:p>
            <a:fld id="{AB1262D7-A6CA-4751-BFD3-A5295B9F0EDF}" type="slidenum">
              <a:rPr lang="en-US" altLang="en-US" smtClean="0"/>
              <a:pPr/>
              <a:t>5</a:t>
            </a:fld>
            <a:endParaRPr lang="en-US" altLang="en-US"/>
          </a:p>
        </p:txBody>
      </p:sp>
    </p:spTree>
    <p:extLst>
      <p:ext uri="{BB962C8B-B14F-4D97-AF65-F5344CB8AC3E}">
        <p14:creationId xmlns:p14="http://schemas.microsoft.com/office/powerpoint/2010/main" xmlns="" val="115028837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nise.tom\AppData\Local\Microsoft\Windows\Temporary Internet Files\Content.IE5\JDQJJI6Q\divided-people[1].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3546"/>
          <a:stretch/>
        </p:blipFill>
        <p:spPr bwMode="auto">
          <a:xfrm>
            <a:off x="762000" y="1676400"/>
            <a:ext cx="7162800" cy="5181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dirty="0"/>
              <a:t>Narrowing the Development </a:t>
            </a:r>
            <a:r>
              <a:rPr lang="en-GB" dirty="0" smtClean="0"/>
              <a:t>Gap</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71595635"/>
              </p:ext>
            </p:extLst>
          </p:nvPr>
        </p:nvGraphicFramePr>
        <p:xfrm>
          <a:off x="714375" y="1660525"/>
          <a:ext cx="714375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50</a:t>
            </a:fld>
            <a:endParaRPr lang="en-US">
              <a:solidFill>
                <a:prstClr val="black">
                  <a:tint val="75000"/>
                </a:prstClr>
              </a:solidFill>
            </a:endParaRPr>
          </a:p>
        </p:txBody>
      </p:sp>
    </p:spTree>
    <p:extLst>
      <p:ext uri="{BB962C8B-B14F-4D97-AF65-F5344CB8AC3E}">
        <p14:creationId xmlns:p14="http://schemas.microsoft.com/office/powerpoint/2010/main" xmlns="" val="3851522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ASCC Community-Building Milestones</a:t>
            </a:r>
            <a:endParaRPr lang="en-GB" dirty="0"/>
          </a:p>
        </p:txBody>
      </p:sp>
      <p:sp>
        <p:nvSpPr>
          <p:cNvPr id="8" name="Content Placeholder 7"/>
          <p:cNvSpPr>
            <a:spLocks noGrp="1"/>
          </p:cNvSpPr>
          <p:nvPr>
            <p:ph idx="1"/>
          </p:nvPr>
        </p:nvSpPr>
        <p:spPr/>
        <p:txBody>
          <a:bodyPr/>
          <a:lstStyle/>
          <a:p>
            <a:pPr marL="457200" indent="-457200">
              <a:buFont typeface="+mj-lt"/>
              <a:buAutoNum type="arabicPeriod"/>
            </a:pPr>
            <a:r>
              <a:rPr lang="en-GB" b="1" dirty="0" smtClean="0"/>
              <a:t>Heightened commitments:</a:t>
            </a:r>
          </a:p>
          <a:p>
            <a:pPr lvl="1"/>
            <a:r>
              <a:rPr lang="en-GB" dirty="0" smtClean="0"/>
              <a:t>Declaration on Non-communicable Diseases in ASEAN</a:t>
            </a:r>
          </a:p>
          <a:p>
            <a:pPr lvl="1"/>
            <a:r>
              <a:rPr lang="en-US" sz="2000" dirty="0" smtClean="0"/>
              <a:t>Declaration </a:t>
            </a:r>
            <a:r>
              <a:rPr lang="en-US" sz="2000" dirty="0"/>
              <a:t>on Elimination of Violence Against Women and Elimination of Violence Against Children in </a:t>
            </a:r>
            <a:r>
              <a:rPr lang="en-US" sz="2000" dirty="0" smtClean="0"/>
              <a:t>ASEAN</a:t>
            </a:r>
          </a:p>
          <a:p>
            <a:pPr lvl="1"/>
            <a:r>
              <a:rPr lang="en-US" sz="2000" dirty="0" smtClean="0"/>
              <a:t>Development </a:t>
            </a:r>
            <a:r>
              <a:rPr lang="en-US" sz="2000" dirty="0"/>
              <a:t>of ASEAN instruments for the protection and promotion of the rights of migrant </a:t>
            </a:r>
            <a:r>
              <a:rPr lang="en-US" sz="2000" dirty="0" smtClean="0"/>
              <a:t>workers</a:t>
            </a:r>
          </a:p>
          <a:p>
            <a:pPr marL="457200" indent="-457200">
              <a:buFont typeface="+mj-lt"/>
              <a:buAutoNum type="arabicPeriod"/>
            </a:pPr>
            <a:endParaRPr lang="en-US" sz="2400" b="1" dirty="0" smtClean="0"/>
          </a:p>
          <a:p>
            <a:pPr marL="457200" indent="-457200">
              <a:buFont typeface="+mj-lt"/>
              <a:buAutoNum type="arabicPeriod"/>
            </a:pPr>
            <a:r>
              <a:rPr lang="en-US" sz="2400" b="1" dirty="0" smtClean="0"/>
              <a:t>Quick, tangible action</a:t>
            </a:r>
          </a:p>
          <a:p>
            <a:pPr lvl="1"/>
            <a:r>
              <a:rPr lang="en-US" sz="2000" dirty="0" smtClean="0"/>
              <a:t>Humanitarian assistance through the ASEAN Coordinating Centre for Humanitarian Assistance (AHA Centre)</a:t>
            </a:r>
          </a:p>
        </p:txBody>
      </p:sp>
      <p:sp>
        <p:nvSpPr>
          <p:cNvPr id="9" name="Slide Number Placeholder 8"/>
          <p:cNvSpPr>
            <a:spLocks noGrp="1"/>
          </p:cNvSpPr>
          <p:nvPr>
            <p:ph type="sldNum" sz="quarter" idx="12"/>
          </p:nvPr>
        </p:nvSpPr>
        <p:spPr/>
        <p:txBody>
          <a:bodyPr/>
          <a:lstStyle/>
          <a:p>
            <a:pPr>
              <a:defRPr/>
            </a:pPr>
            <a:fld id="{9FB7AA14-3892-48AA-89DE-A047064C17B9}" type="slidenum">
              <a:rPr lang="en-US" smtClean="0">
                <a:solidFill>
                  <a:prstClr val="black">
                    <a:tint val="75000"/>
                  </a:prstClr>
                </a:solidFill>
              </a:rPr>
              <a:pPr>
                <a:defRPr/>
              </a:pPr>
              <a:t>51</a:t>
            </a:fld>
            <a:endParaRPr lang="en-US">
              <a:solidFill>
                <a:prstClr val="black">
                  <a:tint val="75000"/>
                </a:prstClr>
              </a:solidFill>
            </a:endParaRPr>
          </a:p>
        </p:txBody>
      </p:sp>
    </p:spTree>
    <p:extLst>
      <p:ext uri="{BB962C8B-B14F-4D97-AF65-F5344CB8AC3E}">
        <p14:creationId xmlns:p14="http://schemas.microsoft.com/office/powerpoint/2010/main" xmlns="" val="1656110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prstClr val="white">
                  <a:lumMod val="50000"/>
                </a:prstClr>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714348" y="304800"/>
            <a:ext cx="7896252" cy="6019800"/>
          </a:xfrm>
        </p:spPr>
        <p:txBody>
          <a:bodyPr>
            <a:normAutofit/>
          </a:bodyPr>
          <a:lstStyle/>
          <a:p>
            <a:pPr algn="ctr"/>
            <a:r>
              <a:rPr lang="en-US" u="sng" dirty="0" smtClean="0">
                <a:solidFill>
                  <a:srgbClr val="FF0000"/>
                </a:solidFill>
              </a:rPr>
              <a:t>ASEAN </a:t>
            </a:r>
            <a:r>
              <a:rPr lang="en-US" u="sng" dirty="0">
                <a:solidFill>
                  <a:srgbClr val="FF0000"/>
                </a:solidFill>
              </a:rPr>
              <a:t>Template Usage</a:t>
            </a:r>
          </a:p>
          <a:p>
            <a:endParaRPr lang="en-US" dirty="0">
              <a:solidFill>
                <a:schemeClr val="bg1">
                  <a:lumMod val="50000"/>
                </a:schemeClr>
              </a:solidFill>
            </a:endParaRPr>
          </a:p>
          <a:p>
            <a:r>
              <a:rPr lang="en-US" sz="1800" dirty="0">
                <a:solidFill>
                  <a:schemeClr val="bg1">
                    <a:lumMod val="50000"/>
                  </a:schemeClr>
                </a:solidFill>
              </a:rPr>
              <a:t>This template is designed to provide a selection of </a:t>
            </a:r>
            <a:r>
              <a:rPr lang="en-US" sz="1800" dirty="0" err="1">
                <a:solidFill>
                  <a:schemeClr val="bg1">
                    <a:lumMod val="50000"/>
                  </a:schemeClr>
                </a:solidFill>
              </a:rPr>
              <a:t>standardised</a:t>
            </a:r>
            <a:r>
              <a:rPr lang="en-US" sz="1800" dirty="0">
                <a:solidFill>
                  <a:schemeClr val="bg1">
                    <a:lumMod val="50000"/>
                  </a:schemeClr>
                </a:solidFill>
              </a:rPr>
              <a:t> key slides that can be used by AMS in preparing presentations about ASEAN. </a:t>
            </a:r>
          </a:p>
          <a:p>
            <a:endParaRPr lang="en-US" sz="1800" dirty="0">
              <a:solidFill>
                <a:schemeClr val="bg1">
                  <a:lumMod val="50000"/>
                </a:schemeClr>
              </a:solidFill>
            </a:endParaRPr>
          </a:p>
          <a:p>
            <a:r>
              <a:rPr lang="en-US" sz="1800" dirty="0">
                <a:solidFill>
                  <a:schemeClr val="bg1">
                    <a:lumMod val="50000"/>
                  </a:schemeClr>
                </a:solidFill>
              </a:rPr>
              <a:t>Slides can be deleted or added to with additional local information and examples to create presentations. It is not expected that all slides will be used in a presentation.</a:t>
            </a:r>
          </a:p>
          <a:p>
            <a:endParaRPr lang="en-US" sz="1800" dirty="0">
              <a:solidFill>
                <a:schemeClr val="bg1">
                  <a:lumMod val="50000"/>
                </a:schemeClr>
              </a:solidFill>
            </a:endParaRPr>
          </a:p>
          <a:p>
            <a:r>
              <a:rPr lang="en-US" sz="1800" dirty="0">
                <a:solidFill>
                  <a:schemeClr val="bg1">
                    <a:lumMod val="50000"/>
                  </a:schemeClr>
                </a:solidFill>
              </a:rPr>
              <a:t>Please use the format of this presentation to create additional slides.</a:t>
            </a:r>
          </a:p>
          <a:p>
            <a:endParaRPr lang="en-US" sz="1800" dirty="0">
              <a:solidFill>
                <a:schemeClr val="bg1">
                  <a:lumMod val="50000"/>
                </a:schemeClr>
              </a:solidFill>
            </a:endParaRPr>
          </a:p>
          <a:p>
            <a:r>
              <a:rPr lang="en-US" sz="1800" dirty="0">
                <a:solidFill>
                  <a:schemeClr val="bg1">
                    <a:lumMod val="50000"/>
                  </a:schemeClr>
                </a:solidFill>
              </a:rPr>
              <a:t>Please email copies of any presentations created to </a:t>
            </a:r>
            <a:r>
              <a:rPr lang="en-US" sz="1800" dirty="0" smtClean="0">
                <a:solidFill>
                  <a:schemeClr val="bg1">
                    <a:lumMod val="50000"/>
                  </a:schemeClr>
                </a:solidFill>
                <a:hlinkClick r:id="rId3"/>
              </a:rPr>
              <a:t>public@asean.org</a:t>
            </a:r>
            <a:r>
              <a:rPr lang="en-US" sz="1800" dirty="0" smtClean="0">
                <a:solidFill>
                  <a:schemeClr val="bg1">
                    <a:lumMod val="50000"/>
                  </a:schemeClr>
                </a:solidFill>
              </a:rPr>
              <a:t>  as </a:t>
            </a:r>
            <a:r>
              <a:rPr lang="en-US" sz="1800" dirty="0">
                <a:solidFill>
                  <a:schemeClr val="bg1">
                    <a:lumMod val="50000"/>
                  </a:schemeClr>
                </a:solidFill>
              </a:rPr>
              <a:t>this will enable ASEC to capture local information for sharing at ASEC and with AMS.</a:t>
            </a:r>
          </a:p>
          <a:p>
            <a:endParaRPr lang="en-US" sz="1800" dirty="0">
              <a:solidFill>
                <a:schemeClr val="bg1">
                  <a:lumMod val="50000"/>
                </a:schemeClr>
              </a:solidFill>
            </a:endParaRPr>
          </a:p>
          <a:p>
            <a:r>
              <a:rPr lang="en-US" sz="1800" dirty="0">
                <a:solidFill>
                  <a:schemeClr val="bg1">
                    <a:lumMod val="50000"/>
                  </a:schemeClr>
                </a:solidFill>
              </a:rPr>
              <a:t>Updated presentations and additional information can be found at </a:t>
            </a:r>
            <a:r>
              <a:rPr lang="en-US" sz="1800" dirty="0">
                <a:solidFill>
                  <a:schemeClr val="bg1">
                    <a:lumMod val="50000"/>
                  </a:schemeClr>
                </a:solidFill>
                <a:hlinkClick r:id="rId4"/>
              </a:rPr>
              <a:t>http://</a:t>
            </a:r>
            <a:r>
              <a:rPr lang="en-US" sz="1800" dirty="0" smtClean="0">
                <a:solidFill>
                  <a:schemeClr val="bg1">
                    <a:lumMod val="50000"/>
                  </a:schemeClr>
                </a:solidFill>
                <a:hlinkClick r:id="rId4"/>
              </a:rPr>
              <a:t>www.asean.org/resources/asean-resources-tool-kit</a:t>
            </a:r>
            <a:endParaRPr lang="en-US" sz="1800" dirty="0" smtClean="0">
              <a:solidFill>
                <a:schemeClr val="bg1">
                  <a:lumMod val="50000"/>
                </a:schemeClr>
              </a:solidFill>
            </a:endParaRPr>
          </a:p>
          <a:p>
            <a:endParaRPr lang="en-US" sz="1800" dirty="0">
              <a:solidFill>
                <a:schemeClr val="bg1">
                  <a:lumMod val="50000"/>
                </a:schemeClr>
              </a:solidFill>
            </a:endParaRPr>
          </a:p>
          <a:p>
            <a:endParaRPr lang="en-GB" dirty="0">
              <a:solidFill>
                <a:schemeClr val="bg1">
                  <a:lumMod val="50000"/>
                </a:schemeClr>
              </a:solidFill>
            </a:endParaRPr>
          </a:p>
        </p:txBody>
      </p:sp>
    </p:spTree>
    <p:extLst>
      <p:ext uri="{BB962C8B-B14F-4D97-AF65-F5344CB8AC3E}">
        <p14:creationId xmlns:p14="http://schemas.microsoft.com/office/powerpoint/2010/main" xmlns="" val="2057204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2" y="1371600"/>
            <a:ext cx="9166041" cy="3124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5"/>
          <p:cNvSpPr>
            <a:spLocks noGrp="1"/>
          </p:cNvSpPr>
          <p:nvPr>
            <p:ph type="title"/>
          </p:nvPr>
        </p:nvSpPr>
        <p:spPr>
          <a:xfrm>
            <a:off x="304800" y="4843462"/>
            <a:ext cx="7696200" cy="1481138"/>
          </a:xfrm>
        </p:spPr>
        <p:txBody>
          <a:bodyPr/>
          <a:lstStyle/>
          <a:p>
            <a:pPr lvl="0">
              <a:spcBef>
                <a:spcPts val="0"/>
              </a:spcBef>
              <a:spcAft>
                <a:spcPts val="0"/>
              </a:spcAft>
              <a:defRPr/>
            </a:pPr>
            <a:r>
              <a:rPr lang="en-GB" b="0" dirty="0"/>
              <a:t>If </a:t>
            </a:r>
            <a:r>
              <a:rPr lang="en-US" b="0" dirty="0"/>
              <a:t>ASEAN were a single country, it would already be the </a:t>
            </a:r>
            <a:r>
              <a:rPr lang="en-US" i="1" dirty="0">
                <a:solidFill>
                  <a:srgbClr val="FF0000"/>
                </a:solidFill>
              </a:rPr>
              <a:t>seventh-largest economy in the world</a:t>
            </a:r>
            <a:r>
              <a:rPr lang="en-US" b="0" dirty="0"/>
              <a:t>, with a combined GDP of $2.4 trillion in 2013. </a:t>
            </a:r>
            <a:r>
              <a:rPr lang="en-US" b="0" dirty="0" smtClean="0"/>
              <a:t/>
            </a:r>
            <a:br>
              <a:rPr lang="en-US" b="0" dirty="0" smtClean="0"/>
            </a:br>
            <a:r>
              <a:rPr lang="en-US" b="0" dirty="0" smtClean="0"/>
              <a:t>It </a:t>
            </a:r>
            <a:r>
              <a:rPr lang="en-US" b="0" dirty="0"/>
              <a:t>is projected to rank as the </a:t>
            </a:r>
            <a:r>
              <a:rPr lang="en-US" dirty="0"/>
              <a:t>fourth-largest economy by 2050</a:t>
            </a:r>
            <a:r>
              <a:rPr lang="en-US" b="0" dirty="0" smtClean="0"/>
              <a:t>.</a:t>
            </a:r>
            <a:r>
              <a:rPr lang="en-US" dirty="0">
                <a:solidFill>
                  <a:prstClr val="black"/>
                </a:solidFill>
              </a:rPr>
              <a:t/>
            </a:r>
            <a:br>
              <a:rPr lang="en-US" dirty="0">
                <a:solidFill>
                  <a:prstClr val="black"/>
                </a:solidFill>
              </a:rPr>
            </a:br>
            <a:endParaRPr lang="en-GB" dirty="0"/>
          </a:p>
        </p:txBody>
      </p:sp>
      <p:sp>
        <p:nvSpPr>
          <p:cNvPr id="8" name="Text Placeholder 7"/>
          <p:cNvSpPr>
            <a:spLocks noGrp="1"/>
          </p:cNvSpPr>
          <p:nvPr>
            <p:ph type="body" sz="half" idx="2"/>
          </p:nvPr>
        </p:nvSpPr>
        <p:spPr>
          <a:xfrm>
            <a:off x="304800" y="6096000"/>
            <a:ext cx="3505200" cy="381000"/>
          </a:xfrm>
        </p:spPr>
        <p:txBody>
          <a:bodyPr/>
          <a:lstStyle/>
          <a:p>
            <a:r>
              <a:rPr lang="en-GB" dirty="0" smtClean="0"/>
              <a:t>McKinsey &amp; Co. – May 2014</a:t>
            </a:r>
            <a:endParaRPr lang="en-GB" dirty="0"/>
          </a:p>
        </p:txBody>
      </p:sp>
      <p:sp>
        <p:nvSpPr>
          <p:cNvPr id="2" name="Slide Number Placeholder 1"/>
          <p:cNvSpPr>
            <a:spLocks noGrp="1"/>
          </p:cNvSpPr>
          <p:nvPr>
            <p:ph type="sldNum" sz="quarter" idx="12"/>
          </p:nvPr>
        </p:nvSpPr>
        <p:spPr/>
        <p:txBody>
          <a:bodyPr/>
          <a:lstStyle/>
          <a:p>
            <a:fld id="{B179D821-D47C-46A6-A6AC-78338EB4E81D}" type="slidenum">
              <a:rPr lang="en-US" altLang="en-US" smtClean="0"/>
              <a:pPr/>
              <a:t>6</a:t>
            </a:fld>
            <a:endParaRPr lang="en-US" altLang="en-US"/>
          </a:p>
        </p:txBody>
      </p:sp>
    </p:spTree>
    <p:extLst>
      <p:ext uri="{BB962C8B-B14F-4D97-AF65-F5344CB8AC3E}">
        <p14:creationId xmlns:p14="http://schemas.microsoft.com/office/powerpoint/2010/main" xmlns="" val="2858137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91000" y="1553060"/>
            <a:ext cx="3581400" cy="4339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ASEAN</a:t>
            </a:r>
            <a:endParaRPr lang="en-GB" dirty="0"/>
          </a:p>
        </p:txBody>
      </p:sp>
      <p:sp>
        <p:nvSpPr>
          <p:cNvPr id="3" name="Content Placeholder 2"/>
          <p:cNvSpPr>
            <a:spLocks noGrp="1"/>
          </p:cNvSpPr>
          <p:nvPr>
            <p:ph idx="1"/>
          </p:nvPr>
        </p:nvSpPr>
        <p:spPr>
          <a:xfrm>
            <a:off x="714375" y="1660525"/>
            <a:ext cx="3324225" cy="4525963"/>
          </a:xfrm>
        </p:spPr>
        <p:txBody>
          <a:bodyPr/>
          <a:lstStyle/>
          <a:p>
            <a:r>
              <a:rPr lang="en-US" sz="2400" dirty="0"/>
              <a:t>Highly connected: Physically, Institutionally and among the Peoples</a:t>
            </a:r>
          </a:p>
          <a:p>
            <a:r>
              <a:rPr lang="en-US" sz="2400" dirty="0"/>
              <a:t>Free trade agreements with major regional economies</a:t>
            </a:r>
          </a:p>
          <a:p>
            <a:r>
              <a:rPr lang="en-US" sz="2400" dirty="0" smtClean="0"/>
              <a:t>Young, </a:t>
            </a:r>
            <a:r>
              <a:rPr lang="en-US" sz="2400" dirty="0"/>
              <a:t>educated </a:t>
            </a:r>
            <a:r>
              <a:rPr lang="en-US" sz="2400" dirty="0" smtClean="0"/>
              <a:t>labor </a:t>
            </a:r>
            <a:r>
              <a:rPr lang="en-US" sz="2400" dirty="0"/>
              <a:t>force</a:t>
            </a:r>
          </a:p>
          <a:p>
            <a:endParaRPr lang="en-GB" sz="2400" dirty="0"/>
          </a:p>
        </p:txBody>
      </p:sp>
      <p:sp>
        <p:nvSpPr>
          <p:cNvPr id="4" name="Slide Number Placeholder 3"/>
          <p:cNvSpPr>
            <a:spLocks noGrp="1"/>
          </p:cNvSpPr>
          <p:nvPr>
            <p:ph type="sldNum" sz="quarter" idx="12"/>
          </p:nvPr>
        </p:nvSpPr>
        <p:spPr/>
        <p:txBody>
          <a:bodyPr/>
          <a:lstStyle/>
          <a:p>
            <a:fld id="{AB1262D7-A6CA-4751-BFD3-A5295B9F0EDF}" type="slidenum">
              <a:rPr lang="en-US" altLang="en-US" smtClean="0"/>
              <a:pPr/>
              <a:t>7</a:t>
            </a:fld>
            <a:endParaRPr lang="en-US" altLang="en-US"/>
          </a:p>
        </p:txBody>
      </p:sp>
    </p:spTree>
    <p:extLst>
      <p:ext uri="{BB962C8B-B14F-4D97-AF65-F5344CB8AC3E}">
        <p14:creationId xmlns:p14="http://schemas.microsoft.com/office/powerpoint/2010/main" xmlns="" val="260165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ASEAN Community Building</a:t>
            </a:r>
            <a:endParaRPr lang="en-GB" dirty="0"/>
          </a:p>
        </p:txBody>
      </p:sp>
      <p:sp>
        <p:nvSpPr>
          <p:cNvPr id="4" name="Slide Number Placeholder 3"/>
          <p:cNvSpPr>
            <a:spLocks noGrp="1"/>
          </p:cNvSpPr>
          <p:nvPr>
            <p:ph type="sldNum" sz="quarter" idx="12"/>
          </p:nvPr>
        </p:nvSpPr>
        <p:spPr/>
        <p:txBody>
          <a:bodyPr/>
          <a:lstStyle/>
          <a:p>
            <a:fld id="{76001018-F074-4CF3-8512-FFA7A1BAEA33}" type="slidenum">
              <a:rPr lang="en-US" altLang="en-US" smtClean="0"/>
              <a:pPr/>
              <a:t>8</a:t>
            </a:fld>
            <a:endParaRPr lang="en-US" altLang="en-US"/>
          </a:p>
        </p:txBody>
      </p:sp>
    </p:spTree>
    <p:extLst>
      <p:ext uri="{BB962C8B-B14F-4D97-AF65-F5344CB8AC3E}">
        <p14:creationId xmlns:p14="http://schemas.microsoft.com/office/powerpoint/2010/main" xmlns="" val="865689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Community of Opportunities</a:t>
            </a:r>
            <a:endParaRPr lang="en-GB" dirty="0"/>
          </a:p>
        </p:txBody>
      </p:sp>
      <p:sp>
        <p:nvSpPr>
          <p:cNvPr id="4" name="Slide Number Placeholder 3"/>
          <p:cNvSpPr>
            <a:spLocks noGrp="1"/>
          </p:cNvSpPr>
          <p:nvPr>
            <p:ph type="sldNum" sz="quarter" idx="12"/>
          </p:nvPr>
        </p:nvSpPr>
        <p:spPr/>
        <p:txBody>
          <a:bodyPr/>
          <a:lstStyle/>
          <a:p>
            <a:fld id="{AB1262D7-A6CA-4751-BFD3-A5295B9F0EDF}" type="slidenum">
              <a:rPr lang="en-US" altLang="en-US" smtClean="0"/>
              <a:pPr/>
              <a:t>9</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33700" y="1752600"/>
            <a:ext cx="3276600" cy="444963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0915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4481</Words>
  <Application>Microsoft Office PowerPoint</Application>
  <PresentationFormat>On-screen Show (4:3)</PresentationFormat>
  <Paragraphs>677</Paragraphs>
  <Slides>52</Slides>
  <Notes>37</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1_Office Theme</vt:lpstr>
      <vt:lpstr>Office Theme</vt:lpstr>
      <vt:lpstr>ASEAN</vt:lpstr>
      <vt:lpstr>ASEAN  Association of Southeast Asian Nations</vt:lpstr>
      <vt:lpstr>ASEAN Vision</vt:lpstr>
      <vt:lpstr>ASEAN Aims and Purposes (Bangkok Declaration 1967)</vt:lpstr>
      <vt:lpstr>ASEAN Charter (“Constitution”) Entered into force on 15 December 2008</vt:lpstr>
      <vt:lpstr>If ASEAN were a single country, it would already be the seventh-largest economy in the world, with a combined GDP of $2.4 trillion in 2013.  It is projected to rank as the fourth-largest economy by 2050. </vt:lpstr>
      <vt:lpstr>ASEAN</vt:lpstr>
      <vt:lpstr>ASEAN Community Building</vt:lpstr>
      <vt:lpstr>A Community of Opportunities</vt:lpstr>
      <vt:lpstr>ASEAN: A Community of Opportunities</vt:lpstr>
      <vt:lpstr>ASEAN: A Community of Opportunities</vt:lpstr>
      <vt:lpstr>ASEAN: A Community of Opportunities</vt:lpstr>
      <vt:lpstr>ASEAN Community Building</vt:lpstr>
      <vt:lpstr>The ASEAN Journey to Community Building</vt:lpstr>
      <vt:lpstr>ASEAN Political-Security Community</vt:lpstr>
      <vt:lpstr>Slide 16</vt:lpstr>
      <vt:lpstr>APSC Community-Building Mandate</vt:lpstr>
      <vt:lpstr>ASEAN Sectoral Bodies Under the APSC</vt:lpstr>
      <vt:lpstr>APSC Community-Building Milestones</vt:lpstr>
      <vt:lpstr>Ongoing Work in APSC Pillar</vt:lpstr>
      <vt:lpstr>Post-2015 Vision for APSC</vt:lpstr>
      <vt:lpstr>ASEAN Economic Community</vt:lpstr>
      <vt:lpstr>AEC Overview</vt:lpstr>
      <vt:lpstr>AEC Blueprint: Adopted Nov 2007</vt:lpstr>
      <vt:lpstr>AEC Community Building Mandate</vt:lpstr>
      <vt:lpstr>AEC Milestones</vt:lpstr>
      <vt:lpstr>Single Market and Production Base</vt:lpstr>
      <vt:lpstr>Single Market &amp; Product Base – Milestones</vt:lpstr>
      <vt:lpstr>Trade in Goods Liberalisation</vt:lpstr>
      <vt:lpstr>Facilitating Movement of Professionals</vt:lpstr>
      <vt:lpstr>Competitive Economic Region</vt:lpstr>
      <vt:lpstr>Competitive Economic Region - Milestones</vt:lpstr>
      <vt:lpstr>ASEAN Open Skies Policy</vt:lpstr>
      <vt:lpstr>Competition Policy</vt:lpstr>
      <vt:lpstr>Equitable Economic Region</vt:lpstr>
      <vt:lpstr>Equitable Economic Development - Milestones</vt:lpstr>
      <vt:lpstr>Integration Into Global Economy</vt:lpstr>
      <vt:lpstr>ASEAN Free Trade Agreements</vt:lpstr>
      <vt:lpstr>Regional Comprehensive Economic Partnership (RCEP)</vt:lpstr>
      <vt:lpstr>Initiative for ASEAN Integration</vt:lpstr>
      <vt:lpstr>ASEAN GDP</vt:lpstr>
      <vt:lpstr>ASEAN Socio-Cultural Community</vt:lpstr>
      <vt:lpstr>ASCC Community Building Mandate</vt:lpstr>
      <vt:lpstr>ASCC Blueprint</vt:lpstr>
      <vt:lpstr>Human Development</vt:lpstr>
      <vt:lpstr>Social Welfare and Protection</vt:lpstr>
      <vt:lpstr>Social Justice and Rights</vt:lpstr>
      <vt:lpstr>Environmental Sustainability</vt:lpstr>
      <vt:lpstr>Building ASEAN Identity</vt:lpstr>
      <vt:lpstr>Narrowing the Development Gap</vt:lpstr>
      <vt:lpstr>ASCC Community-Building Milestones</vt:lpstr>
      <vt:lpstr>Slide 52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Tom</dc:creator>
  <cp:lastModifiedBy>Sakul</cp:lastModifiedBy>
  <cp:revision>134</cp:revision>
  <dcterms:created xsi:type="dcterms:W3CDTF">2015-06-15T02:30:43Z</dcterms:created>
  <dcterms:modified xsi:type="dcterms:W3CDTF">2017-01-23T08:47:27Z</dcterms:modified>
</cp:coreProperties>
</file>