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2" r:id="rId16"/>
    <p:sldId id="283" r:id="rId17"/>
    <p:sldId id="270" r:id="rId18"/>
    <p:sldId id="271" r:id="rId19"/>
    <p:sldId id="273" r:id="rId20"/>
    <p:sldId id="272" r:id="rId21"/>
    <p:sldId id="274" r:id="rId22"/>
    <p:sldId id="276" r:id="rId23"/>
    <p:sldId id="275" r:id="rId24"/>
    <p:sldId id="277" r:id="rId25"/>
    <p:sldId id="278" r:id="rId26"/>
    <p:sldId id="279" r:id="rId27"/>
    <p:sldId id="280" r:id="rId28"/>
    <p:sldId id="284" r:id="rId29"/>
    <p:sldId id="281" r:id="rId30"/>
  </p:sldIdLst>
  <p:sldSz cx="9144000" cy="6858000" type="screen4x3"/>
  <p:notesSz cx="9926638" cy="66690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-2100" y="-96"/>
      </p:cViewPr>
      <p:guideLst>
        <p:guide orient="horz" pos="210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B7CE17-4EE4-1840-8FA9-1137277669C0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844E79-6EC5-8A48-B7A5-EEAD3ADD9180}">
      <dgm:prSet phldrT="[Text]" custT="1"/>
      <dgm:spPr/>
      <dgm:t>
        <a:bodyPr/>
        <a:lstStyle/>
        <a:p>
          <a:pPr algn="just"/>
          <a:r>
            <a:rPr lang="en-US" sz="2000" i="0" dirty="0" smtClean="0"/>
            <a:t>An entity engaged in the business of extending to individuals or groups:</a:t>
          </a:r>
          <a:endParaRPr lang="en-US" sz="2000" i="0" dirty="0"/>
        </a:p>
      </dgm:t>
    </dgm:pt>
    <dgm:pt modelId="{F5CDF897-8385-B64B-A4AD-B69F58C9415F}" type="parTrans" cxnId="{43C284A1-8B77-AB42-BC5B-B57B709A622B}">
      <dgm:prSet/>
      <dgm:spPr/>
      <dgm:t>
        <a:bodyPr/>
        <a:lstStyle/>
        <a:p>
          <a:pPr algn="just"/>
          <a:endParaRPr lang="en-US" sz="2000" i="0"/>
        </a:p>
      </dgm:t>
    </dgm:pt>
    <dgm:pt modelId="{1765E384-3552-9144-BCDE-EF5C53F30B45}" type="sibTrans" cxnId="{43C284A1-8B77-AB42-BC5B-B57B709A622B}">
      <dgm:prSet/>
      <dgm:spPr/>
      <dgm:t>
        <a:bodyPr/>
        <a:lstStyle/>
        <a:p>
          <a:pPr algn="just"/>
          <a:endParaRPr lang="en-US" sz="2000" i="0"/>
        </a:p>
      </dgm:t>
    </dgm:pt>
    <dgm:pt modelId="{0997F03C-339F-5944-B086-54355B9C33DA}">
      <dgm:prSet custT="1"/>
      <dgm:spPr/>
      <dgm:t>
        <a:bodyPr/>
        <a:lstStyle/>
        <a:p>
          <a:pPr algn="just"/>
          <a:r>
            <a:rPr lang="en-US" sz="2000" i="0" dirty="0" smtClean="0"/>
            <a:t>Travel services and assistance to include documentation, ticketing, booking for transportation and/or accommodation; arrangements</a:t>
          </a:r>
          <a:endParaRPr lang="en-US" sz="2000" i="0" dirty="0"/>
        </a:p>
      </dgm:t>
    </dgm:pt>
    <dgm:pt modelId="{E2010309-24F7-AC49-951B-F7747A4157B9}" type="parTrans" cxnId="{305335C6-6985-EA4C-A142-ED63AB3493F2}">
      <dgm:prSet/>
      <dgm:spPr/>
      <dgm:t>
        <a:bodyPr/>
        <a:lstStyle/>
        <a:p>
          <a:pPr algn="just"/>
          <a:endParaRPr lang="en-US" sz="2000" i="0"/>
        </a:p>
      </dgm:t>
    </dgm:pt>
    <dgm:pt modelId="{76EC03D5-67FA-6C44-8377-1B6832AF6F86}" type="sibTrans" cxnId="{305335C6-6985-EA4C-A142-ED63AB3493F2}">
      <dgm:prSet/>
      <dgm:spPr/>
      <dgm:t>
        <a:bodyPr/>
        <a:lstStyle/>
        <a:p>
          <a:pPr algn="just"/>
          <a:endParaRPr lang="en-US" sz="2000" i="0"/>
        </a:p>
      </dgm:t>
    </dgm:pt>
    <dgm:pt modelId="{F57919FB-8A40-4440-98F1-283F40CBB4CB}">
      <dgm:prSet custT="1"/>
      <dgm:spPr/>
      <dgm:t>
        <a:bodyPr/>
        <a:lstStyle/>
        <a:p>
          <a:pPr algn="just"/>
          <a:r>
            <a:rPr lang="en-US" sz="2000" i="0" dirty="0" smtClean="0"/>
            <a:t>Handling and/or conduct of tours within our outside the area</a:t>
          </a:r>
          <a:endParaRPr lang="en-US" sz="2000" i="0" dirty="0"/>
        </a:p>
      </dgm:t>
    </dgm:pt>
    <dgm:pt modelId="{3606BC30-E7E1-A04D-9704-9276FB740456}" type="parTrans" cxnId="{B69ABF06-31C9-714A-BD68-E7AA3D78F1FA}">
      <dgm:prSet/>
      <dgm:spPr/>
      <dgm:t>
        <a:bodyPr/>
        <a:lstStyle/>
        <a:p>
          <a:pPr algn="just"/>
          <a:endParaRPr lang="en-US" sz="2000" i="0"/>
        </a:p>
      </dgm:t>
    </dgm:pt>
    <dgm:pt modelId="{CE2C1041-154A-8A4D-B439-A07D94E8D3F5}" type="sibTrans" cxnId="{B69ABF06-31C9-714A-BD68-E7AA3D78F1FA}">
      <dgm:prSet/>
      <dgm:spPr/>
      <dgm:t>
        <a:bodyPr/>
        <a:lstStyle/>
        <a:p>
          <a:pPr algn="just"/>
          <a:endParaRPr lang="en-US" sz="2000" i="0"/>
        </a:p>
      </dgm:t>
    </dgm:pt>
    <dgm:pt modelId="{BA241FAA-F957-214C-9D64-82A3094F02DC}">
      <dgm:prSet custT="1"/>
      <dgm:spPr/>
      <dgm:t>
        <a:bodyPr/>
        <a:lstStyle/>
        <a:p>
          <a:pPr algn="just"/>
          <a:r>
            <a:rPr lang="en-US" sz="2000" i="0" dirty="0" smtClean="0"/>
            <a:t>whether or not for a fee, commission or any form of monetary consideration (Tourism Code of 1980).</a:t>
          </a:r>
          <a:endParaRPr lang="en-US" sz="2000" i="0" dirty="0"/>
        </a:p>
      </dgm:t>
    </dgm:pt>
    <dgm:pt modelId="{278B6D30-3285-8041-8036-FAAE4A4FD072}" type="parTrans" cxnId="{5F4FB23C-B132-0746-9C2D-7C6FE888DAC1}">
      <dgm:prSet/>
      <dgm:spPr/>
      <dgm:t>
        <a:bodyPr/>
        <a:lstStyle/>
        <a:p>
          <a:pPr algn="just"/>
          <a:endParaRPr lang="en-US" sz="2000" i="0"/>
        </a:p>
      </dgm:t>
    </dgm:pt>
    <dgm:pt modelId="{AFA0FBEE-A71B-C144-BCB0-670593156C2B}" type="sibTrans" cxnId="{5F4FB23C-B132-0746-9C2D-7C6FE888DAC1}">
      <dgm:prSet/>
      <dgm:spPr/>
      <dgm:t>
        <a:bodyPr/>
        <a:lstStyle/>
        <a:p>
          <a:pPr algn="just"/>
          <a:endParaRPr lang="en-US" sz="2000" i="0"/>
        </a:p>
      </dgm:t>
    </dgm:pt>
    <dgm:pt modelId="{029C0221-42E9-D449-AE71-5CCDF213B560}">
      <dgm:prSet custT="1"/>
      <dgm:spPr/>
      <dgm:t>
        <a:bodyPr/>
        <a:lstStyle/>
        <a:p>
          <a:pPr algn="just"/>
          <a:endParaRPr lang="en-US" sz="2000" i="0" dirty="0"/>
        </a:p>
      </dgm:t>
    </dgm:pt>
    <dgm:pt modelId="{0F2F1A54-6BEA-7A4C-866A-B741B28F6308}" type="parTrans" cxnId="{9059BD61-1C51-584C-AC2F-EDB5C0C353BA}">
      <dgm:prSet/>
      <dgm:spPr/>
      <dgm:t>
        <a:bodyPr/>
        <a:lstStyle/>
        <a:p>
          <a:endParaRPr lang="en-US" i="0"/>
        </a:p>
      </dgm:t>
    </dgm:pt>
    <dgm:pt modelId="{B3A660C6-4F92-6840-AB9B-632EB5E04FB4}" type="sibTrans" cxnId="{9059BD61-1C51-584C-AC2F-EDB5C0C353BA}">
      <dgm:prSet/>
      <dgm:spPr/>
      <dgm:t>
        <a:bodyPr/>
        <a:lstStyle/>
        <a:p>
          <a:endParaRPr lang="en-US" i="0"/>
        </a:p>
      </dgm:t>
    </dgm:pt>
    <dgm:pt modelId="{FC6C1D1A-CF69-A341-A1A6-DC664B2221DC}" type="pres">
      <dgm:prSet presAssocID="{83B7CE17-4EE4-1840-8FA9-1137277669C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2731B34D-45FF-6047-90F9-064CEBD08596}" type="pres">
      <dgm:prSet presAssocID="{60844E79-6EC5-8A48-B7A5-EEAD3ADD9180}" presName="parentLin" presStyleCnt="0"/>
      <dgm:spPr/>
    </dgm:pt>
    <dgm:pt modelId="{299AD672-834C-4446-9CE1-063D71D045BC}" type="pres">
      <dgm:prSet presAssocID="{60844E79-6EC5-8A48-B7A5-EEAD3ADD9180}" presName="parentLeftMargin" presStyleLbl="node1" presStyleIdx="0" presStyleCnt="2"/>
      <dgm:spPr/>
      <dgm:t>
        <a:bodyPr/>
        <a:lstStyle/>
        <a:p>
          <a:endParaRPr lang="th-TH"/>
        </a:p>
      </dgm:t>
    </dgm:pt>
    <dgm:pt modelId="{8B01F73E-215D-8E4F-BA79-01745B2CA831}" type="pres">
      <dgm:prSet presAssocID="{60844E79-6EC5-8A48-B7A5-EEAD3ADD9180}" presName="parentText" presStyleLbl="node1" presStyleIdx="0" presStyleCnt="2" custScaleX="13698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203510C-5952-C04F-A9B3-7BA6F8A9CB95}" type="pres">
      <dgm:prSet presAssocID="{60844E79-6EC5-8A48-B7A5-EEAD3ADD9180}" presName="negativeSpace" presStyleCnt="0"/>
      <dgm:spPr/>
    </dgm:pt>
    <dgm:pt modelId="{9F9EE2DE-E2BB-D044-93B2-C50588307EAD}" type="pres">
      <dgm:prSet presAssocID="{60844E79-6EC5-8A48-B7A5-EEAD3ADD9180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B10B656-ECEF-D144-93C0-D891EAD10D84}" type="pres">
      <dgm:prSet presAssocID="{1765E384-3552-9144-BCDE-EF5C53F30B45}" presName="spaceBetweenRectangles" presStyleCnt="0"/>
      <dgm:spPr/>
    </dgm:pt>
    <dgm:pt modelId="{46311908-3AFB-514A-869A-EE88A417E5FD}" type="pres">
      <dgm:prSet presAssocID="{BA241FAA-F957-214C-9D64-82A3094F02DC}" presName="parentLin" presStyleCnt="0"/>
      <dgm:spPr/>
    </dgm:pt>
    <dgm:pt modelId="{4FB5C26A-F9CB-1B48-9157-EC137173684E}" type="pres">
      <dgm:prSet presAssocID="{BA241FAA-F957-214C-9D64-82A3094F02DC}" presName="parentLeftMargin" presStyleLbl="node1" presStyleIdx="0" presStyleCnt="2"/>
      <dgm:spPr/>
      <dgm:t>
        <a:bodyPr/>
        <a:lstStyle/>
        <a:p>
          <a:endParaRPr lang="th-TH"/>
        </a:p>
      </dgm:t>
    </dgm:pt>
    <dgm:pt modelId="{C91C937A-ADBE-404B-9C1A-16F467208D42}" type="pres">
      <dgm:prSet presAssocID="{BA241FAA-F957-214C-9D64-82A3094F02DC}" presName="parentText" presStyleLbl="node1" presStyleIdx="1" presStyleCnt="2" custScaleX="13527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0B5EBD2-AC48-CD47-9E31-5A51D1D46EF1}" type="pres">
      <dgm:prSet presAssocID="{BA241FAA-F957-214C-9D64-82A3094F02DC}" presName="negativeSpace" presStyleCnt="0"/>
      <dgm:spPr/>
    </dgm:pt>
    <dgm:pt modelId="{7A0D1F0B-FD95-144A-A58C-B2B7E165820A}" type="pres">
      <dgm:prSet presAssocID="{BA241FAA-F957-214C-9D64-82A3094F02D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621DA1D-BD9B-0945-B026-7F186BEF31FC}" type="presOf" srcId="{0997F03C-339F-5944-B086-54355B9C33DA}" destId="{9F9EE2DE-E2BB-D044-93B2-C50588307EAD}" srcOrd="0" destOrd="0" presId="urn:microsoft.com/office/officeart/2005/8/layout/list1"/>
    <dgm:cxn modelId="{B69ABF06-31C9-714A-BD68-E7AA3D78F1FA}" srcId="{60844E79-6EC5-8A48-B7A5-EEAD3ADD9180}" destId="{F57919FB-8A40-4440-98F1-283F40CBB4CB}" srcOrd="2" destOrd="0" parTransId="{3606BC30-E7E1-A04D-9704-9276FB740456}" sibTransId="{CE2C1041-154A-8A4D-B439-A07D94E8D3F5}"/>
    <dgm:cxn modelId="{943EDD7A-0FD0-C54A-842F-2A3ED687064A}" type="presOf" srcId="{029C0221-42E9-D449-AE71-5CCDF213B560}" destId="{9F9EE2DE-E2BB-D044-93B2-C50588307EAD}" srcOrd="0" destOrd="1" presId="urn:microsoft.com/office/officeart/2005/8/layout/list1"/>
    <dgm:cxn modelId="{75D37B49-0910-A046-B8CB-A5FBD8F268D7}" type="presOf" srcId="{83B7CE17-4EE4-1840-8FA9-1137277669C0}" destId="{FC6C1D1A-CF69-A341-A1A6-DC664B2221DC}" srcOrd="0" destOrd="0" presId="urn:microsoft.com/office/officeart/2005/8/layout/list1"/>
    <dgm:cxn modelId="{5F4FB23C-B132-0746-9C2D-7C6FE888DAC1}" srcId="{83B7CE17-4EE4-1840-8FA9-1137277669C0}" destId="{BA241FAA-F957-214C-9D64-82A3094F02DC}" srcOrd="1" destOrd="0" parTransId="{278B6D30-3285-8041-8036-FAAE4A4FD072}" sibTransId="{AFA0FBEE-A71B-C144-BCB0-670593156C2B}"/>
    <dgm:cxn modelId="{305335C6-6985-EA4C-A142-ED63AB3493F2}" srcId="{60844E79-6EC5-8A48-B7A5-EEAD3ADD9180}" destId="{0997F03C-339F-5944-B086-54355B9C33DA}" srcOrd="0" destOrd="0" parTransId="{E2010309-24F7-AC49-951B-F7747A4157B9}" sibTransId="{76EC03D5-67FA-6C44-8377-1B6832AF6F86}"/>
    <dgm:cxn modelId="{D3EBDC1E-543E-B64F-B28B-FC4C1CCD97BA}" type="presOf" srcId="{60844E79-6EC5-8A48-B7A5-EEAD3ADD9180}" destId="{299AD672-834C-4446-9CE1-063D71D045BC}" srcOrd="0" destOrd="0" presId="urn:microsoft.com/office/officeart/2005/8/layout/list1"/>
    <dgm:cxn modelId="{9059BD61-1C51-584C-AC2F-EDB5C0C353BA}" srcId="{60844E79-6EC5-8A48-B7A5-EEAD3ADD9180}" destId="{029C0221-42E9-D449-AE71-5CCDF213B560}" srcOrd="1" destOrd="0" parTransId="{0F2F1A54-6BEA-7A4C-866A-B741B28F6308}" sibTransId="{B3A660C6-4F92-6840-AB9B-632EB5E04FB4}"/>
    <dgm:cxn modelId="{43C284A1-8B77-AB42-BC5B-B57B709A622B}" srcId="{83B7CE17-4EE4-1840-8FA9-1137277669C0}" destId="{60844E79-6EC5-8A48-B7A5-EEAD3ADD9180}" srcOrd="0" destOrd="0" parTransId="{F5CDF897-8385-B64B-A4AD-B69F58C9415F}" sibTransId="{1765E384-3552-9144-BCDE-EF5C53F30B45}"/>
    <dgm:cxn modelId="{7DF61827-0A8F-FB44-A169-FBF7D02D0857}" type="presOf" srcId="{60844E79-6EC5-8A48-B7A5-EEAD3ADD9180}" destId="{8B01F73E-215D-8E4F-BA79-01745B2CA831}" srcOrd="1" destOrd="0" presId="urn:microsoft.com/office/officeart/2005/8/layout/list1"/>
    <dgm:cxn modelId="{150C6986-BE69-C642-BFDA-EDBAB743A360}" type="presOf" srcId="{BA241FAA-F957-214C-9D64-82A3094F02DC}" destId="{4FB5C26A-F9CB-1B48-9157-EC137173684E}" srcOrd="0" destOrd="0" presId="urn:microsoft.com/office/officeart/2005/8/layout/list1"/>
    <dgm:cxn modelId="{8C35D5A3-766E-544D-B99C-A769E0B63126}" type="presOf" srcId="{F57919FB-8A40-4440-98F1-283F40CBB4CB}" destId="{9F9EE2DE-E2BB-D044-93B2-C50588307EAD}" srcOrd="0" destOrd="2" presId="urn:microsoft.com/office/officeart/2005/8/layout/list1"/>
    <dgm:cxn modelId="{2467F777-01A2-3B45-8640-88315825EB76}" type="presOf" srcId="{BA241FAA-F957-214C-9D64-82A3094F02DC}" destId="{C91C937A-ADBE-404B-9C1A-16F467208D42}" srcOrd="1" destOrd="0" presId="urn:microsoft.com/office/officeart/2005/8/layout/list1"/>
    <dgm:cxn modelId="{A2CB555E-0B38-974E-A3E3-510EAC6590BA}" type="presParOf" srcId="{FC6C1D1A-CF69-A341-A1A6-DC664B2221DC}" destId="{2731B34D-45FF-6047-90F9-064CEBD08596}" srcOrd="0" destOrd="0" presId="urn:microsoft.com/office/officeart/2005/8/layout/list1"/>
    <dgm:cxn modelId="{F0EA8E31-27B7-9A48-9078-55B50C237D32}" type="presParOf" srcId="{2731B34D-45FF-6047-90F9-064CEBD08596}" destId="{299AD672-834C-4446-9CE1-063D71D045BC}" srcOrd="0" destOrd="0" presId="urn:microsoft.com/office/officeart/2005/8/layout/list1"/>
    <dgm:cxn modelId="{785EDA89-C1FD-BC4C-A1C1-58A56013958C}" type="presParOf" srcId="{2731B34D-45FF-6047-90F9-064CEBD08596}" destId="{8B01F73E-215D-8E4F-BA79-01745B2CA831}" srcOrd="1" destOrd="0" presId="urn:microsoft.com/office/officeart/2005/8/layout/list1"/>
    <dgm:cxn modelId="{85D4FEBF-DFED-4846-A2C0-E67F89F11A06}" type="presParOf" srcId="{FC6C1D1A-CF69-A341-A1A6-DC664B2221DC}" destId="{1203510C-5952-C04F-A9B3-7BA6F8A9CB95}" srcOrd="1" destOrd="0" presId="urn:microsoft.com/office/officeart/2005/8/layout/list1"/>
    <dgm:cxn modelId="{915989AB-1669-5145-A190-FE3E38CF42CC}" type="presParOf" srcId="{FC6C1D1A-CF69-A341-A1A6-DC664B2221DC}" destId="{9F9EE2DE-E2BB-D044-93B2-C50588307EAD}" srcOrd="2" destOrd="0" presId="urn:microsoft.com/office/officeart/2005/8/layout/list1"/>
    <dgm:cxn modelId="{A8CBE395-3326-554F-A0E0-C577AAF8734A}" type="presParOf" srcId="{FC6C1D1A-CF69-A341-A1A6-DC664B2221DC}" destId="{1B10B656-ECEF-D144-93C0-D891EAD10D84}" srcOrd="3" destOrd="0" presId="urn:microsoft.com/office/officeart/2005/8/layout/list1"/>
    <dgm:cxn modelId="{F29FED67-B8B3-3D44-BEE6-C6A53B544D0E}" type="presParOf" srcId="{FC6C1D1A-CF69-A341-A1A6-DC664B2221DC}" destId="{46311908-3AFB-514A-869A-EE88A417E5FD}" srcOrd="4" destOrd="0" presId="urn:microsoft.com/office/officeart/2005/8/layout/list1"/>
    <dgm:cxn modelId="{9A8F00C3-D0A8-0948-AC10-70B061C4ADCB}" type="presParOf" srcId="{46311908-3AFB-514A-869A-EE88A417E5FD}" destId="{4FB5C26A-F9CB-1B48-9157-EC137173684E}" srcOrd="0" destOrd="0" presId="urn:microsoft.com/office/officeart/2005/8/layout/list1"/>
    <dgm:cxn modelId="{BB8DAC64-F54A-1245-8449-96B1D9C6C6E6}" type="presParOf" srcId="{46311908-3AFB-514A-869A-EE88A417E5FD}" destId="{C91C937A-ADBE-404B-9C1A-16F467208D42}" srcOrd="1" destOrd="0" presId="urn:microsoft.com/office/officeart/2005/8/layout/list1"/>
    <dgm:cxn modelId="{6FA3563B-6B86-4F41-BFC2-2AAD206843EB}" type="presParOf" srcId="{FC6C1D1A-CF69-A341-A1A6-DC664B2221DC}" destId="{40B5EBD2-AC48-CD47-9E31-5A51D1D46EF1}" srcOrd="5" destOrd="0" presId="urn:microsoft.com/office/officeart/2005/8/layout/list1"/>
    <dgm:cxn modelId="{FEA6D783-3253-E34A-8D75-7C23DC643D55}" type="presParOf" srcId="{FC6C1D1A-CF69-A341-A1A6-DC664B2221DC}" destId="{7A0D1F0B-FD95-144A-A58C-B2B7E165820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36B541-F560-C542-AB4F-97D8D4A82056}" type="doc">
      <dgm:prSet loTypeId="urn:microsoft.com/office/officeart/2005/8/layout/pList2#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39D2A4-9EEA-5648-A20D-DFDCD571199E}">
      <dgm:prSet phldrT="[Text]"/>
      <dgm:spPr/>
      <dgm:t>
        <a:bodyPr/>
        <a:lstStyle/>
        <a:p>
          <a:r>
            <a:rPr lang="en-US" dirty="0" smtClean="0"/>
            <a:t>Supplier</a:t>
          </a:r>
          <a:endParaRPr lang="en-US" dirty="0"/>
        </a:p>
      </dgm:t>
    </dgm:pt>
    <dgm:pt modelId="{1AD6F255-BEC8-734E-B0FC-32921641B8F5}" type="parTrans" cxnId="{39B63F2C-3936-EC4E-9C75-A4A6AAF6789E}">
      <dgm:prSet/>
      <dgm:spPr/>
      <dgm:t>
        <a:bodyPr/>
        <a:lstStyle/>
        <a:p>
          <a:endParaRPr lang="en-US"/>
        </a:p>
      </dgm:t>
    </dgm:pt>
    <dgm:pt modelId="{D1B8A1FF-A8DC-7840-BF25-3420BCD529AC}" type="sibTrans" cxnId="{39B63F2C-3936-EC4E-9C75-A4A6AAF6789E}">
      <dgm:prSet/>
      <dgm:spPr/>
      <dgm:t>
        <a:bodyPr/>
        <a:lstStyle/>
        <a:p>
          <a:endParaRPr lang="en-US"/>
        </a:p>
      </dgm:t>
    </dgm:pt>
    <dgm:pt modelId="{63842E9D-129B-6147-9556-EBBF384067D4}">
      <dgm:prSet phldrT="[Text]"/>
      <dgm:spPr/>
      <dgm:t>
        <a:bodyPr/>
        <a:lstStyle/>
        <a:p>
          <a:r>
            <a:rPr lang="en-US" dirty="0" smtClean="0"/>
            <a:t>Travel Agents</a:t>
          </a:r>
          <a:endParaRPr lang="en-US" dirty="0"/>
        </a:p>
      </dgm:t>
    </dgm:pt>
    <dgm:pt modelId="{2DDD027C-DB28-8D4B-ADFE-BEF6B99418EF}" type="parTrans" cxnId="{EDB33405-9323-A242-8432-E380B92E3719}">
      <dgm:prSet/>
      <dgm:spPr/>
      <dgm:t>
        <a:bodyPr/>
        <a:lstStyle/>
        <a:p>
          <a:endParaRPr lang="en-US"/>
        </a:p>
      </dgm:t>
    </dgm:pt>
    <dgm:pt modelId="{710A67B8-B386-654D-9EA9-CD9EF83CAC70}" type="sibTrans" cxnId="{EDB33405-9323-A242-8432-E380B92E3719}">
      <dgm:prSet/>
      <dgm:spPr/>
      <dgm:t>
        <a:bodyPr/>
        <a:lstStyle/>
        <a:p>
          <a:endParaRPr lang="en-US"/>
        </a:p>
      </dgm:t>
    </dgm:pt>
    <dgm:pt modelId="{63C4B642-B895-3C4E-9D22-58639F45E31C}">
      <dgm:prSet phldrT="[Text]"/>
      <dgm:spPr/>
      <dgm:t>
        <a:bodyPr/>
        <a:lstStyle/>
        <a:p>
          <a:r>
            <a:rPr lang="en-US" dirty="0" smtClean="0"/>
            <a:t>Consumer</a:t>
          </a:r>
          <a:endParaRPr lang="en-US" dirty="0"/>
        </a:p>
      </dgm:t>
    </dgm:pt>
    <dgm:pt modelId="{C1792333-915C-1349-B214-7FAA379737CA}" type="parTrans" cxnId="{F5D94552-BCB5-1540-A051-2B1638C8652B}">
      <dgm:prSet/>
      <dgm:spPr/>
      <dgm:t>
        <a:bodyPr/>
        <a:lstStyle/>
        <a:p>
          <a:endParaRPr lang="en-US"/>
        </a:p>
      </dgm:t>
    </dgm:pt>
    <dgm:pt modelId="{294D7E5E-E9B3-C746-92DD-26812C75E37F}" type="sibTrans" cxnId="{F5D94552-BCB5-1540-A051-2B1638C8652B}">
      <dgm:prSet/>
      <dgm:spPr/>
      <dgm:t>
        <a:bodyPr/>
        <a:lstStyle/>
        <a:p>
          <a:endParaRPr lang="en-US"/>
        </a:p>
      </dgm:t>
    </dgm:pt>
    <dgm:pt modelId="{DB8BB500-9CBB-2F4C-A829-4E3B02A6FB6A}" type="pres">
      <dgm:prSet presAssocID="{9236B541-F560-C542-AB4F-97D8D4A820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36C41E1-A3A9-A647-96A8-488FC8C7D686}" type="pres">
      <dgm:prSet presAssocID="{9236B541-F560-C542-AB4F-97D8D4A82056}" presName="bkgdShp" presStyleLbl="alignAccFollowNode1" presStyleIdx="0" presStyleCnt="1"/>
      <dgm:spPr/>
    </dgm:pt>
    <dgm:pt modelId="{EBCE0C81-269E-484C-ADAC-1BF1B7ADAF63}" type="pres">
      <dgm:prSet presAssocID="{9236B541-F560-C542-AB4F-97D8D4A82056}" presName="linComp" presStyleCnt="0"/>
      <dgm:spPr/>
    </dgm:pt>
    <dgm:pt modelId="{960C68DC-05EA-2A4B-B332-50AFAF4FFEDD}" type="pres">
      <dgm:prSet presAssocID="{F539D2A4-9EEA-5648-A20D-DFDCD571199E}" presName="compNode" presStyleCnt="0"/>
      <dgm:spPr/>
    </dgm:pt>
    <dgm:pt modelId="{94F8D44A-5BC1-8741-AF67-A4DD1289F537}" type="pres">
      <dgm:prSet presAssocID="{F539D2A4-9EEA-5648-A20D-DFDCD571199E}" presName="node" presStyleLbl="node1" presStyleIdx="0" presStyleCnt="3" custScaleY="2906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4FADF2C-80AB-B04B-9200-708D7A649278}" type="pres">
      <dgm:prSet presAssocID="{F539D2A4-9EEA-5648-A20D-DFDCD571199E}" presName="invisiNode" presStyleLbl="node1" presStyleIdx="0" presStyleCnt="3"/>
      <dgm:spPr/>
    </dgm:pt>
    <dgm:pt modelId="{83FD1D9C-56DA-B44D-ABB2-9E5F4E1B3530}" type="pres">
      <dgm:prSet presAssocID="{F539D2A4-9EEA-5648-A20D-DFDCD571199E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CAA33E23-1FBA-F240-8BBA-1FD6C8B8E98C}" type="pres">
      <dgm:prSet presAssocID="{D1B8A1FF-A8DC-7840-BF25-3420BCD529AC}" presName="sibTrans" presStyleLbl="sibTrans2D1" presStyleIdx="0" presStyleCnt="0"/>
      <dgm:spPr/>
      <dgm:t>
        <a:bodyPr/>
        <a:lstStyle/>
        <a:p>
          <a:endParaRPr lang="th-TH"/>
        </a:p>
      </dgm:t>
    </dgm:pt>
    <dgm:pt modelId="{14981F85-694A-A448-8562-7105B065A7B2}" type="pres">
      <dgm:prSet presAssocID="{63842E9D-129B-6147-9556-EBBF384067D4}" presName="compNode" presStyleCnt="0"/>
      <dgm:spPr/>
    </dgm:pt>
    <dgm:pt modelId="{6EC5BAF0-9D7E-7D4E-B234-8B9076427017}" type="pres">
      <dgm:prSet presAssocID="{63842E9D-129B-6147-9556-EBBF384067D4}" presName="node" presStyleLbl="node1" presStyleIdx="1" presStyleCnt="3" custScaleY="2722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B1C908E-1CD6-2745-AEBE-D320E3E9F1E6}" type="pres">
      <dgm:prSet presAssocID="{63842E9D-129B-6147-9556-EBBF384067D4}" presName="invisiNode" presStyleLbl="node1" presStyleIdx="1" presStyleCnt="3"/>
      <dgm:spPr/>
    </dgm:pt>
    <dgm:pt modelId="{6E8A3A1F-F49F-C343-920D-98C0919BDD2E}" type="pres">
      <dgm:prSet presAssocID="{63842E9D-129B-6147-9556-EBBF384067D4}" presName="imagNode" presStyleLbl="fgImgPlace1" presStyleIdx="1" presStyleCnt="3" custLinFactNeighborX="1606" custLinFactNeighborY="108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</dgm:pt>
    <dgm:pt modelId="{FC3A78AF-1E86-7B4D-85E6-3E928B19A61C}" type="pres">
      <dgm:prSet presAssocID="{710A67B8-B386-654D-9EA9-CD9EF83CAC70}" presName="sibTrans" presStyleLbl="sibTrans2D1" presStyleIdx="0" presStyleCnt="0"/>
      <dgm:spPr/>
      <dgm:t>
        <a:bodyPr/>
        <a:lstStyle/>
        <a:p>
          <a:endParaRPr lang="th-TH"/>
        </a:p>
      </dgm:t>
    </dgm:pt>
    <dgm:pt modelId="{16A6E77D-2AC0-3444-A7B0-DC4FB2C1CDA9}" type="pres">
      <dgm:prSet presAssocID="{63C4B642-B895-3C4E-9D22-58639F45E31C}" presName="compNode" presStyleCnt="0"/>
      <dgm:spPr/>
    </dgm:pt>
    <dgm:pt modelId="{FD92C1C6-4F12-6A4C-82BF-9FCDDA58C51B}" type="pres">
      <dgm:prSet presAssocID="{63C4B642-B895-3C4E-9D22-58639F45E31C}" presName="node" presStyleLbl="node1" presStyleIdx="2" presStyleCnt="3" custScaleY="2702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EBE3CDF-3375-9340-BA11-8B397A5B822A}" type="pres">
      <dgm:prSet presAssocID="{63C4B642-B895-3C4E-9D22-58639F45E31C}" presName="invisiNode" presStyleLbl="node1" presStyleIdx="2" presStyleCnt="3"/>
      <dgm:spPr/>
    </dgm:pt>
    <dgm:pt modelId="{F9FF903A-83EB-C847-B76F-CE3F9E21F1E0}" type="pres">
      <dgm:prSet presAssocID="{63C4B642-B895-3C4E-9D22-58639F45E31C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63000" b="-63000"/>
          </a:stretch>
        </a:blipFill>
      </dgm:spPr>
    </dgm:pt>
  </dgm:ptLst>
  <dgm:cxnLst>
    <dgm:cxn modelId="{F5D94552-BCB5-1540-A051-2B1638C8652B}" srcId="{9236B541-F560-C542-AB4F-97D8D4A82056}" destId="{63C4B642-B895-3C4E-9D22-58639F45E31C}" srcOrd="2" destOrd="0" parTransId="{C1792333-915C-1349-B214-7FAA379737CA}" sibTransId="{294D7E5E-E9B3-C746-92DD-26812C75E37F}"/>
    <dgm:cxn modelId="{DFED6B53-1D1D-EF4C-BADC-E9E5436C15BE}" type="presOf" srcId="{63C4B642-B895-3C4E-9D22-58639F45E31C}" destId="{FD92C1C6-4F12-6A4C-82BF-9FCDDA58C51B}" srcOrd="0" destOrd="0" presId="urn:microsoft.com/office/officeart/2005/8/layout/pList2#1"/>
    <dgm:cxn modelId="{EDB33405-9323-A242-8432-E380B92E3719}" srcId="{9236B541-F560-C542-AB4F-97D8D4A82056}" destId="{63842E9D-129B-6147-9556-EBBF384067D4}" srcOrd="1" destOrd="0" parTransId="{2DDD027C-DB28-8D4B-ADFE-BEF6B99418EF}" sibTransId="{710A67B8-B386-654D-9EA9-CD9EF83CAC70}"/>
    <dgm:cxn modelId="{39B63F2C-3936-EC4E-9C75-A4A6AAF6789E}" srcId="{9236B541-F560-C542-AB4F-97D8D4A82056}" destId="{F539D2A4-9EEA-5648-A20D-DFDCD571199E}" srcOrd="0" destOrd="0" parTransId="{1AD6F255-BEC8-734E-B0FC-32921641B8F5}" sibTransId="{D1B8A1FF-A8DC-7840-BF25-3420BCD529AC}"/>
    <dgm:cxn modelId="{6A934F35-7DB6-F247-B546-A6FBC0B53768}" type="presOf" srcId="{F539D2A4-9EEA-5648-A20D-DFDCD571199E}" destId="{94F8D44A-5BC1-8741-AF67-A4DD1289F537}" srcOrd="0" destOrd="0" presId="urn:microsoft.com/office/officeart/2005/8/layout/pList2#1"/>
    <dgm:cxn modelId="{834F79E9-BA4C-8D40-899C-47E9948341EE}" type="presOf" srcId="{710A67B8-B386-654D-9EA9-CD9EF83CAC70}" destId="{FC3A78AF-1E86-7B4D-85E6-3E928B19A61C}" srcOrd="0" destOrd="0" presId="urn:microsoft.com/office/officeart/2005/8/layout/pList2#1"/>
    <dgm:cxn modelId="{846DA429-40AD-A14E-BDBC-86610626AFFC}" type="presOf" srcId="{9236B541-F560-C542-AB4F-97D8D4A82056}" destId="{DB8BB500-9CBB-2F4C-A829-4E3B02A6FB6A}" srcOrd="0" destOrd="0" presId="urn:microsoft.com/office/officeart/2005/8/layout/pList2#1"/>
    <dgm:cxn modelId="{17BFD5BF-000D-694C-9562-F0253502016F}" type="presOf" srcId="{D1B8A1FF-A8DC-7840-BF25-3420BCD529AC}" destId="{CAA33E23-1FBA-F240-8BBA-1FD6C8B8E98C}" srcOrd="0" destOrd="0" presId="urn:microsoft.com/office/officeart/2005/8/layout/pList2#1"/>
    <dgm:cxn modelId="{17D1CF76-C427-E34F-87B3-70CE29BA5A58}" type="presOf" srcId="{63842E9D-129B-6147-9556-EBBF384067D4}" destId="{6EC5BAF0-9D7E-7D4E-B234-8B9076427017}" srcOrd="0" destOrd="0" presId="urn:microsoft.com/office/officeart/2005/8/layout/pList2#1"/>
    <dgm:cxn modelId="{4296571E-3783-EF4F-9197-4950B7F610C5}" type="presParOf" srcId="{DB8BB500-9CBB-2F4C-A829-4E3B02A6FB6A}" destId="{536C41E1-A3A9-A647-96A8-488FC8C7D686}" srcOrd="0" destOrd="0" presId="urn:microsoft.com/office/officeart/2005/8/layout/pList2#1"/>
    <dgm:cxn modelId="{AF210692-37F9-7344-BD13-71F40590782B}" type="presParOf" srcId="{DB8BB500-9CBB-2F4C-A829-4E3B02A6FB6A}" destId="{EBCE0C81-269E-484C-ADAC-1BF1B7ADAF63}" srcOrd="1" destOrd="0" presId="urn:microsoft.com/office/officeart/2005/8/layout/pList2#1"/>
    <dgm:cxn modelId="{4F5C6E80-423E-1147-A180-D325AF5BA6FD}" type="presParOf" srcId="{EBCE0C81-269E-484C-ADAC-1BF1B7ADAF63}" destId="{960C68DC-05EA-2A4B-B332-50AFAF4FFEDD}" srcOrd="0" destOrd="0" presId="urn:microsoft.com/office/officeart/2005/8/layout/pList2#1"/>
    <dgm:cxn modelId="{E5F099FE-2B5B-694A-84D6-DC7DA355C0CC}" type="presParOf" srcId="{960C68DC-05EA-2A4B-B332-50AFAF4FFEDD}" destId="{94F8D44A-5BC1-8741-AF67-A4DD1289F537}" srcOrd="0" destOrd="0" presId="urn:microsoft.com/office/officeart/2005/8/layout/pList2#1"/>
    <dgm:cxn modelId="{8830706A-1BF4-C64D-AC73-EAEFDBD80F3C}" type="presParOf" srcId="{960C68DC-05EA-2A4B-B332-50AFAF4FFEDD}" destId="{04FADF2C-80AB-B04B-9200-708D7A649278}" srcOrd="1" destOrd="0" presId="urn:microsoft.com/office/officeart/2005/8/layout/pList2#1"/>
    <dgm:cxn modelId="{0B44D1D5-8B83-2F42-856A-BE6308C31772}" type="presParOf" srcId="{960C68DC-05EA-2A4B-B332-50AFAF4FFEDD}" destId="{83FD1D9C-56DA-B44D-ABB2-9E5F4E1B3530}" srcOrd="2" destOrd="0" presId="urn:microsoft.com/office/officeart/2005/8/layout/pList2#1"/>
    <dgm:cxn modelId="{F32EC818-5F00-6447-A0F9-14AF8E69A3D0}" type="presParOf" srcId="{EBCE0C81-269E-484C-ADAC-1BF1B7ADAF63}" destId="{CAA33E23-1FBA-F240-8BBA-1FD6C8B8E98C}" srcOrd="1" destOrd="0" presId="urn:microsoft.com/office/officeart/2005/8/layout/pList2#1"/>
    <dgm:cxn modelId="{857580BA-7CF7-544E-BF68-F5DC2608A66E}" type="presParOf" srcId="{EBCE0C81-269E-484C-ADAC-1BF1B7ADAF63}" destId="{14981F85-694A-A448-8562-7105B065A7B2}" srcOrd="2" destOrd="0" presId="urn:microsoft.com/office/officeart/2005/8/layout/pList2#1"/>
    <dgm:cxn modelId="{0136DBAE-0129-354B-968B-51E3F9F7691E}" type="presParOf" srcId="{14981F85-694A-A448-8562-7105B065A7B2}" destId="{6EC5BAF0-9D7E-7D4E-B234-8B9076427017}" srcOrd="0" destOrd="0" presId="urn:microsoft.com/office/officeart/2005/8/layout/pList2#1"/>
    <dgm:cxn modelId="{82E88E38-305E-6248-9DEB-E38E2463753A}" type="presParOf" srcId="{14981F85-694A-A448-8562-7105B065A7B2}" destId="{8B1C908E-1CD6-2745-AEBE-D320E3E9F1E6}" srcOrd="1" destOrd="0" presId="urn:microsoft.com/office/officeart/2005/8/layout/pList2#1"/>
    <dgm:cxn modelId="{4CB42134-B090-DC46-8CAE-400E12791DE1}" type="presParOf" srcId="{14981F85-694A-A448-8562-7105B065A7B2}" destId="{6E8A3A1F-F49F-C343-920D-98C0919BDD2E}" srcOrd="2" destOrd="0" presId="urn:microsoft.com/office/officeart/2005/8/layout/pList2#1"/>
    <dgm:cxn modelId="{2A283591-33BE-354C-B8AD-FB47F77F841A}" type="presParOf" srcId="{EBCE0C81-269E-484C-ADAC-1BF1B7ADAF63}" destId="{FC3A78AF-1E86-7B4D-85E6-3E928B19A61C}" srcOrd="3" destOrd="0" presId="urn:microsoft.com/office/officeart/2005/8/layout/pList2#1"/>
    <dgm:cxn modelId="{F76701FE-AA17-9D46-8840-8FDEDB8D7846}" type="presParOf" srcId="{EBCE0C81-269E-484C-ADAC-1BF1B7ADAF63}" destId="{16A6E77D-2AC0-3444-A7B0-DC4FB2C1CDA9}" srcOrd="4" destOrd="0" presId="urn:microsoft.com/office/officeart/2005/8/layout/pList2#1"/>
    <dgm:cxn modelId="{EA3C10A0-101A-A943-A3F5-5FBF101D4EE0}" type="presParOf" srcId="{16A6E77D-2AC0-3444-A7B0-DC4FB2C1CDA9}" destId="{FD92C1C6-4F12-6A4C-82BF-9FCDDA58C51B}" srcOrd="0" destOrd="0" presId="urn:microsoft.com/office/officeart/2005/8/layout/pList2#1"/>
    <dgm:cxn modelId="{97678555-B8BE-4C42-9899-69F0530BD6E0}" type="presParOf" srcId="{16A6E77D-2AC0-3444-A7B0-DC4FB2C1CDA9}" destId="{3EBE3CDF-3375-9340-BA11-8B397A5B822A}" srcOrd="1" destOrd="0" presId="urn:microsoft.com/office/officeart/2005/8/layout/pList2#1"/>
    <dgm:cxn modelId="{E390858B-E78C-6E44-BAF3-37ACF821356F}" type="presParOf" srcId="{16A6E77D-2AC0-3444-A7B0-DC4FB2C1CDA9}" destId="{F9FF903A-83EB-C847-B76F-CE3F9E21F1E0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4F08F5-E2A6-3E43-8162-A30B7EBECC8B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CEA957C-94E5-3144-AFE0-EEF8C20321F0}">
      <dgm:prSet custT="1"/>
      <dgm:spPr/>
      <dgm:t>
        <a:bodyPr/>
        <a:lstStyle/>
        <a:p>
          <a:pPr rtl="0"/>
          <a:r>
            <a:rPr lang="en-US" sz="2000" i="0" dirty="0" smtClean="0"/>
            <a:t>Travel agency acts as an agent for different suppliers that cater to the need of the travelers.</a:t>
          </a:r>
          <a:endParaRPr lang="en-US" sz="2000" i="0" dirty="0"/>
        </a:p>
      </dgm:t>
    </dgm:pt>
    <dgm:pt modelId="{1014DE93-DE67-F64F-8536-E737E0B69A8F}" type="parTrans" cxnId="{A48D9530-2D5E-2C4C-83C5-CF14B7C76E00}">
      <dgm:prSet/>
      <dgm:spPr/>
      <dgm:t>
        <a:bodyPr/>
        <a:lstStyle/>
        <a:p>
          <a:endParaRPr lang="en-US" sz="2000" i="0"/>
        </a:p>
      </dgm:t>
    </dgm:pt>
    <dgm:pt modelId="{DD18677E-FACD-6849-ADD2-D8045CF81564}" type="sibTrans" cxnId="{A48D9530-2D5E-2C4C-83C5-CF14B7C76E00}">
      <dgm:prSet/>
      <dgm:spPr/>
      <dgm:t>
        <a:bodyPr/>
        <a:lstStyle/>
        <a:p>
          <a:endParaRPr lang="en-US" sz="2000" i="0"/>
        </a:p>
      </dgm:t>
    </dgm:pt>
    <dgm:pt modelId="{9231933E-AEAC-584A-87F1-4C3EA9FCEF1E}">
      <dgm:prSet custT="1"/>
      <dgm:spPr/>
      <dgm:t>
        <a:bodyPr/>
        <a:lstStyle/>
        <a:p>
          <a:pPr rtl="0"/>
          <a:r>
            <a:rPr lang="en-US" sz="2000" i="0" dirty="0" smtClean="0"/>
            <a:t>Travel agency reacts to the needs of the traveler while acting as an agent for the supplier.</a:t>
          </a:r>
          <a:endParaRPr lang="en-US" sz="2000" i="0" dirty="0"/>
        </a:p>
      </dgm:t>
    </dgm:pt>
    <dgm:pt modelId="{1A4E4ADF-CE2E-6F48-81D0-DC7130D9AC08}" type="parTrans" cxnId="{CC59FB78-263B-EA4D-AE0A-ED1B44DA2CCF}">
      <dgm:prSet/>
      <dgm:spPr/>
      <dgm:t>
        <a:bodyPr/>
        <a:lstStyle/>
        <a:p>
          <a:endParaRPr lang="en-US" sz="2000" i="0"/>
        </a:p>
      </dgm:t>
    </dgm:pt>
    <dgm:pt modelId="{F166D1D5-CA49-884B-9161-DD5AC70D269D}" type="sibTrans" cxnId="{CC59FB78-263B-EA4D-AE0A-ED1B44DA2CCF}">
      <dgm:prSet/>
      <dgm:spPr/>
      <dgm:t>
        <a:bodyPr/>
        <a:lstStyle/>
        <a:p>
          <a:endParaRPr lang="en-US" sz="2000" i="0"/>
        </a:p>
      </dgm:t>
    </dgm:pt>
    <dgm:pt modelId="{86749DAA-F51C-594C-97B7-F9146E564F2C}">
      <dgm:prSet custT="1"/>
      <dgm:spPr/>
      <dgm:t>
        <a:bodyPr/>
        <a:lstStyle/>
        <a:p>
          <a:pPr rtl="0"/>
          <a:r>
            <a:rPr lang="en-US" sz="2000" i="0" dirty="0" smtClean="0"/>
            <a:t>The agency earns income in the form of rate-minus or net-plus.</a:t>
          </a:r>
          <a:endParaRPr lang="en-US" sz="2000" i="0" dirty="0"/>
        </a:p>
      </dgm:t>
    </dgm:pt>
    <dgm:pt modelId="{3CA7AD59-1C67-A849-93EA-F23187B27421}" type="parTrans" cxnId="{CD8F2709-5A50-BC45-BC36-3602A560FE6C}">
      <dgm:prSet/>
      <dgm:spPr/>
      <dgm:t>
        <a:bodyPr/>
        <a:lstStyle/>
        <a:p>
          <a:endParaRPr lang="en-US" sz="2000" i="0"/>
        </a:p>
      </dgm:t>
    </dgm:pt>
    <dgm:pt modelId="{7A812914-258C-A242-BCE0-9A253816D064}" type="sibTrans" cxnId="{CD8F2709-5A50-BC45-BC36-3602A560FE6C}">
      <dgm:prSet/>
      <dgm:spPr/>
      <dgm:t>
        <a:bodyPr/>
        <a:lstStyle/>
        <a:p>
          <a:endParaRPr lang="en-US" sz="2000" i="0"/>
        </a:p>
      </dgm:t>
    </dgm:pt>
    <dgm:pt modelId="{39E1C106-5C04-9147-95B8-E2C42FA700B1}" type="pres">
      <dgm:prSet presAssocID="{3E4F08F5-E2A6-3E43-8162-A30B7EBECC8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177550E3-490C-7F4F-A869-55E5CC25CA4D}" type="pres">
      <dgm:prSet presAssocID="{FCEA957C-94E5-3144-AFE0-EEF8C20321F0}" presName="thickLine" presStyleLbl="alignNode1" presStyleIdx="0" presStyleCnt="3"/>
      <dgm:spPr/>
    </dgm:pt>
    <dgm:pt modelId="{5D25E4F0-1CE2-1340-8AD7-CF36FD7E66E4}" type="pres">
      <dgm:prSet presAssocID="{FCEA957C-94E5-3144-AFE0-EEF8C20321F0}" presName="horz1" presStyleCnt="0"/>
      <dgm:spPr/>
    </dgm:pt>
    <dgm:pt modelId="{7264F752-3A18-F64B-B0CC-1720F64C87E9}" type="pres">
      <dgm:prSet presAssocID="{FCEA957C-94E5-3144-AFE0-EEF8C20321F0}" presName="tx1" presStyleLbl="revTx" presStyleIdx="0" presStyleCnt="3"/>
      <dgm:spPr/>
      <dgm:t>
        <a:bodyPr/>
        <a:lstStyle/>
        <a:p>
          <a:endParaRPr lang="th-TH"/>
        </a:p>
      </dgm:t>
    </dgm:pt>
    <dgm:pt modelId="{45870254-9361-3F41-896A-BC27A10E086E}" type="pres">
      <dgm:prSet presAssocID="{FCEA957C-94E5-3144-AFE0-EEF8C20321F0}" presName="vert1" presStyleCnt="0"/>
      <dgm:spPr/>
    </dgm:pt>
    <dgm:pt modelId="{99F77DDC-D81D-0F46-B627-38924F7C0493}" type="pres">
      <dgm:prSet presAssocID="{9231933E-AEAC-584A-87F1-4C3EA9FCEF1E}" presName="thickLine" presStyleLbl="alignNode1" presStyleIdx="1" presStyleCnt="3"/>
      <dgm:spPr/>
    </dgm:pt>
    <dgm:pt modelId="{77EC6C39-61E4-6945-A514-A146B41DD091}" type="pres">
      <dgm:prSet presAssocID="{9231933E-AEAC-584A-87F1-4C3EA9FCEF1E}" presName="horz1" presStyleCnt="0"/>
      <dgm:spPr/>
    </dgm:pt>
    <dgm:pt modelId="{ED029D4C-E91C-4346-95D2-975EBA2BDC08}" type="pres">
      <dgm:prSet presAssocID="{9231933E-AEAC-584A-87F1-4C3EA9FCEF1E}" presName="tx1" presStyleLbl="revTx" presStyleIdx="1" presStyleCnt="3"/>
      <dgm:spPr/>
      <dgm:t>
        <a:bodyPr/>
        <a:lstStyle/>
        <a:p>
          <a:endParaRPr lang="th-TH"/>
        </a:p>
      </dgm:t>
    </dgm:pt>
    <dgm:pt modelId="{6AE86786-83E3-B843-89BF-C868ABD753E7}" type="pres">
      <dgm:prSet presAssocID="{9231933E-AEAC-584A-87F1-4C3EA9FCEF1E}" presName="vert1" presStyleCnt="0"/>
      <dgm:spPr/>
    </dgm:pt>
    <dgm:pt modelId="{141E2AC4-5784-FC44-B7B6-4BCB5BB81842}" type="pres">
      <dgm:prSet presAssocID="{86749DAA-F51C-594C-97B7-F9146E564F2C}" presName="thickLine" presStyleLbl="alignNode1" presStyleIdx="2" presStyleCnt="3"/>
      <dgm:spPr/>
    </dgm:pt>
    <dgm:pt modelId="{38DD1CAA-ED82-0944-B0DD-8C422D5C7179}" type="pres">
      <dgm:prSet presAssocID="{86749DAA-F51C-594C-97B7-F9146E564F2C}" presName="horz1" presStyleCnt="0"/>
      <dgm:spPr/>
    </dgm:pt>
    <dgm:pt modelId="{C128BA12-9FCA-4346-85D9-F2D157AB2776}" type="pres">
      <dgm:prSet presAssocID="{86749DAA-F51C-594C-97B7-F9146E564F2C}" presName="tx1" presStyleLbl="revTx" presStyleIdx="2" presStyleCnt="3"/>
      <dgm:spPr/>
      <dgm:t>
        <a:bodyPr/>
        <a:lstStyle/>
        <a:p>
          <a:endParaRPr lang="th-TH"/>
        </a:p>
      </dgm:t>
    </dgm:pt>
    <dgm:pt modelId="{E512D3B2-E870-A749-987B-22AD0FAD7540}" type="pres">
      <dgm:prSet presAssocID="{86749DAA-F51C-594C-97B7-F9146E564F2C}" presName="vert1" presStyleCnt="0"/>
      <dgm:spPr/>
    </dgm:pt>
  </dgm:ptLst>
  <dgm:cxnLst>
    <dgm:cxn modelId="{CD8F2709-5A50-BC45-BC36-3602A560FE6C}" srcId="{3E4F08F5-E2A6-3E43-8162-A30B7EBECC8B}" destId="{86749DAA-F51C-594C-97B7-F9146E564F2C}" srcOrd="2" destOrd="0" parTransId="{3CA7AD59-1C67-A849-93EA-F23187B27421}" sibTransId="{7A812914-258C-A242-BCE0-9A253816D064}"/>
    <dgm:cxn modelId="{A48D9530-2D5E-2C4C-83C5-CF14B7C76E00}" srcId="{3E4F08F5-E2A6-3E43-8162-A30B7EBECC8B}" destId="{FCEA957C-94E5-3144-AFE0-EEF8C20321F0}" srcOrd="0" destOrd="0" parTransId="{1014DE93-DE67-F64F-8536-E737E0B69A8F}" sibTransId="{DD18677E-FACD-6849-ADD2-D8045CF81564}"/>
    <dgm:cxn modelId="{CC59FB78-263B-EA4D-AE0A-ED1B44DA2CCF}" srcId="{3E4F08F5-E2A6-3E43-8162-A30B7EBECC8B}" destId="{9231933E-AEAC-584A-87F1-4C3EA9FCEF1E}" srcOrd="1" destOrd="0" parTransId="{1A4E4ADF-CE2E-6F48-81D0-DC7130D9AC08}" sibTransId="{F166D1D5-CA49-884B-9161-DD5AC70D269D}"/>
    <dgm:cxn modelId="{E1B55985-74AA-774A-A322-371F6190A65F}" type="presOf" srcId="{3E4F08F5-E2A6-3E43-8162-A30B7EBECC8B}" destId="{39E1C106-5C04-9147-95B8-E2C42FA700B1}" srcOrd="0" destOrd="0" presId="urn:microsoft.com/office/officeart/2008/layout/LinedList"/>
    <dgm:cxn modelId="{09987070-68C8-6A4D-B67B-BAB5BF298D69}" type="presOf" srcId="{FCEA957C-94E5-3144-AFE0-EEF8C20321F0}" destId="{7264F752-3A18-F64B-B0CC-1720F64C87E9}" srcOrd="0" destOrd="0" presId="urn:microsoft.com/office/officeart/2008/layout/LinedList"/>
    <dgm:cxn modelId="{0E871918-79D4-4C48-BA04-5D8583F408C2}" type="presOf" srcId="{9231933E-AEAC-584A-87F1-4C3EA9FCEF1E}" destId="{ED029D4C-E91C-4346-95D2-975EBA2BDC08}" srcOrd="0" destOrd="0" presId="urn:microsoft.com/office/officeart/2008/layout/LinedList"/>
    <dgm:cxn modelId="{5166A142-9A25-C94B-9DE9-17F82B99F50C}" type="presOf" srcId="{86749DAA-F51C-594C-97B7-F9146E564F2C}" destId="{C128BA12-9FCA-4346-85D9-F2D157AB2776}" srcOrd="0" destOrd="0" presId="urn:microsoft.com/office/officeart/2008/layout/LinedList"/>
    <dgm:cxn modelId="{DB9503CF-0B19-4B48-8A64-D7A8478AFBA8}" type="presParOf" srcId="{39E1C106-5C04-9147-95B8-E2C42FA700B1}" destId="{177550E3-490C-7F4F-A869-55E5CC25CA4D}" srcOrd="0" destOrd="0" presId="urn:microsoft.com/office/officeart/2008/layout/LinedList"/>
    <dgm:cxn modelId="{DF412A2F-C107-4248-83E3-117799712693}" type="presParOf" srcId="{39E1C106-5C04-9147-95B8-E2C42FA700B1}" destId="{5D25E4F0-1CE2-1340-8AD7-CF36FD7E66E4}" srcOrd="1" destOrd="0" presId="urn:microsoft.com/office/officeart/2008/layout/LinedList"/>
    <dgm:cxn modelId="{EE411D82-AFB5-B346-8764-B51D982B63BC}" type="presParOf" srcId="{5D25E4F0-1CE2-1340-8AD7-CF36FD7E66E4}" destId="{7264F752-3A18-F64B-B0CC-1720F64C87E9}" srcOrd="0" destOrd="0" presId="urn:microsoft.com/office/officeart/2008/layout/LinedList"/>
    <dgm:cxn modelId="{A1D8F2A8-D798-2541-8B72-5C5A9807A175}" type="presParOf" srcId="{5D25E4F0-1CE2-1340-8AD7-CF36FD7E66E4}" destId="{45870254-9361-3F41-896A-BC27A10E086E}" srcOrd="1" destOrd="0" presId="urn:microsoft.com/office/officeart/2008/layout/LinedList"/>
    <dgm:cxn modelId="{532BA061-7A3A-3346-9977-7F98F2F56D3A}" type="presParOf" srcId="{39E1C106-5C04-9147-95B8-E2C42FA700B1}" destId="{99F77DDC-D81D-0F46-B627-38924F7C0493}" srcOrd="2" destOrd="0" presId="urn:microsoft.com/office/officeart/2008/layout/LinedList"/>
    <dgm:cxn modelId="{37DB5291-2C30-9747-A1FA-E6DFE31A10F3}" type="presParOf" srcId="{39E1C106-5C04-9147-95B8-E2C42FA700B1}" destId="{77EC6C39-61E4-6945-A514-A146B41DD091}" srcOrd="3" destOrd="0" presId="urn:microsoft.com/office/officeart/2008/layout/LinedList"/>
    <dgm:cxn modelId="{3C366318-1D14-5F4A-A6B6-D0F1E1DB8E5B}" type="presParOf" srcId="{77EC6C39-61E4-6945-A514-A146B41DD091}" destId="{ED029D4C-E91C-4346-95D2-975EBA2BDC08}" srcOrd="0" destOrd="0" presId="urn:microsoft.com/office/officeart/2008/layout/LinedList"/>
    <dgm:cxn modelId="{A5A1A491-D933-CE43-970D-4840514A033D}" type="presParOf" srcId="{77EC6C39-61E4-6945-A514-A146B41DD091}" destId="{6AE86786-83E3-B843-89BF-C868ABD753E7}" srcOrd="1" destOrd="0" presId="urn:microsoft.com/office/officeart/2008/layout/LinedList"/>
    <dgm:cxn modelId="{BEA834D2-0321-9243-ACC1-14933BE747AD}" type="presParOf" srcId="{39E1C106-5C04-9147-95B8-E2C42FA700B1}" destId="{141E2AC4-5784-FC44-B7B6-4BCB5BB81842}" srcOrd="4" destOrd="0" presId="urn:microsoft.com/office/officeart/2008/layout/LinedList"/>
    <dgm:cxn modelId="{FCADB133-9A00-244C-B626-7B76F6375E28}" type="presParOf" srcId="{39E1C106-5C04-9147-95B8-E2C42FA700B1}" destId="{38DD1CAA-ED82-0944-B0DD-8C422D5C7179}" srcOrd="5" destOrd="0" presId="urn:microsoft.com/office/officeart/2008/layout/LinedList"/>
    <dgm:cxn modelId="{AA0A7A15-C100-A840-85D1-27686B0C9C21}" type="presParOf" srcId="{38DD1CAA-ED82-0944-B0DD-8C422D5C7179}" destId="{C128BA12-9FCA-4346-85D9-F2D157AB2776}" srcOrd="0" destOrd="0" presId="urn:microsoft.com/office/officeart/2008/layout/LinedList"/>
    <dgm:cxn modelId="{0B94BB56-268F-B14B-964D-E2C1FDF29F77}" type="presParOf" srcId="{38DD1CAA-ED82-0944-B0DD-8C422D5C7179}" destId="{E512D3B2-E870-A749-987B-22AD0FAD754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633B32-133B-7041-BCDA-CB6DA463F41A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BB536F-3B6C-8043-BA78-908144C7A47A}">
      <dgm:prSet phldrT="[Text]" custT="1"/>
      <dgm:spPr/>
      <dgm:t>
        <a:bodyPr/>
        <a:lstStyle/>
        <a:p>
          <a:pPr algn="just"/>
          <a:r>
            <a:rPr lang="en-US" sz="2000" dirty="0" smtClean="0"/>
            <a:t>Retailer</a:t>
          </a:r>
          <a:endParaRPr lang="en-US" sz="2000" dirty="0"/>
        </a:p>
      </dgm:t>
    </dgm:pt>
    <dgm:pt modelId="{1B5799DA-F37F-084A-8EAF-BDF65756E3B4}" type="parTrans" cxnId="{B82CA5AF-E04A-D349-A311-01C88174BE6D}">
      <dgm:prSet/>
      <dgm:spPr/>
      <dgm:t>
        <a:bodyPr/>
        <a:lstStyle/>
        <a:p>
          <a:pPr algn="just"/>
          <a:endParaRPr lang="en-US" sz="2000"/>
        </a:p>
      </dgm:t>
    </dgm:pt>
    <dgm:pt modelId="{CFECA051-228C-AD41-A001-490B182E616F}" type="sibTrans" cxnId="{B82CA5AF-E04A-D349-A311-01C88174BE6D}">
      <dgm:prSet/>
      <dgm:spPr/>
      <dgm:t>
        <a:bodyPr/>
        <a:lstStyle/>
        <a:p>
          <a:pPr algn="just"/>
          <a:endParaRPr lang="en-US" sz="2000"/>
        </a:p>
      </dgm:t>
    </dgm:pt>
    <dgm:pt modelId="{1BF350B5-7F0A-CE46-B5EE-DC278EE981C3}">
      <dgm:prSet custT="1"/>
      <dgm:spPr/>
      <dgm:t>
        <a:bodyPr/>
        <a:lstStyle/>
        <a:p>
          <a:pPr algn="just"/>
          <a:r>
            <a:rPr lang="en-US" sz="2000" smtClean="0"/>
            <a:t>Counselor to the end-user, agent/intermediary for the suppliers</a:t>
          </a:r>
          <a:endParaRPr lang="en-US" sz="2000"/>
        </a:p>
      </dgm:t>
    </dgm:pt>
    <dgm:pt modelId="{AA62ED93-8F86-944C-A7BD-A2504FA58386}" type="parTrans" cxnId="{0498A3F5-BEAC-9441-B64F-B160422CDFAE}">
      <dgm:prSet/>
      <dgm:spPr/>
      <dgm:t>
        <a:bodyPr/>
        <a:lstStyle/>
        <a:p>
          <a:pPr algn="just"/>
          <a:endParaRPr lang="en-US" sz="2000"/>
        </a:p>
      </dgm:t>
    </dgm:pt>
    <dgm:pt modelId="{45F4ABD7-8A2B-C045-AA75-C39B8C23B178}" type="sibTrans" cxnId="{0498A3F5-BEAC-9441-B64F-B160422CDFAE}">
      <dgm:prSet/>
      <dgm:spPr/>
      <dgm:t>
        <a:bodyPr/>
        <a:lstStyle/>
        <a:p>
          <a:pPr algn="just"/>
          <a:endParaRPr lang="en-US" sz="2000"/>
        </a:p>
      </dgm:t>
    </dgm:pt>
    <dgm:pt modelId="{D27DC2F7-4A05-224B-AF4B-5BFB29D9B8F2}">
      <dgm:prSet custT="1"/>
      <dgm:spPr/>
      <dgm:t>
        <a:bodyPr/>
        <a:lstStyle/>
        <a:p>
          <a:pPr algn="just"/>
          <a:r>
            <a:rPr lang="en-US" sz="2000" smtClean="0"/>
            <a:t>Derives revenues from fixed commission or professional fees</a:t>
          </a:r>
          <a:endParaRPr lang="en-US" sz="2000"/>
        </a:p>
      </dgm:t>
    </dgm:pt>
    <dgm:pt modelId="{462431CC-598F-1C42-A18E-CB9CF4350A59}" type="parTrans" cxnId="{FB05EC9D-B5BF-F245-B3A4-A2B599573F17}">
      <dgm:prSet/>
      <dgm:spPr/>
      <dgm:t>
        <a:bodyPr/>
        <a:lstStyle/>
        <a:p>
          <a:pPr algn="just"/>
          <a:endParaRPr lang="en-US" sz="2000"/>
        </a:p>
      </dgm:t>
    </dgm:pt>
    <dgm:pt modelId="{832F4B67-F92C-C94A-9BFF-079650A2C835}" type="sibTrans" cxnId="{FB05EC9D-B5BF-F245-B3A4-A2B599573F17}">
      <dgm:prSet/>
      <dgm:spPr/>
      <dgm:t>
        <a:bodyPr/>
        <a:lstStyle/>
        <a:p>
          <a:pPr algn="just"/>
          <a:endParaRPr lang="en-US" sz="2000"/>
        </a:p>
      </dgm:t>
    </dgm:pt>
    <dgm:pt modelId="{78B9FCBA-336C-BD47-8DA9-9BD7C8022FEA}">
      <dgm:prSet custT="1"/>
      <dgm:spPr/>
      <dgm:t>
        <a:bodyPr/>
        <a:lstStyle/>
        <a:p>
          <a:pPr algn="just"/>
          <a:r>
            <a:rPr lang="en-US" sz="2000" dirty="0" smtClean="0"/>
            <a:t>Charges fees for ancillary services</a:t>
          </a:r>
          <a:endParaRPr lang="en-US" sz="2000" dirty="0"/>
        </a:p>
      </dgm:t>
    </dgm:pt>
    <dgm:pt modelId="{1307EBF5-E82E-CA45-A567-1FE7A22055A6}" type="parTrans" cxnId="{C37B21DA-84E7-8147-B6E7-852C5AADD535}">
      <dgm:prSet/>
      <dgm:spPr/>
      <dgm:t>
        <a:bodyPr/>
        <a:lstStyle/>
        <a:p>
          <a:pPr algn="just"/>
          <a:endParaRPr lang="en-US" sz="2000"/>
        </a:p>
      </dgm:t>
    </dgm:pt>
    <dgm:pt modelId="{17577E1F-5EE7-6548-B00F-73EE7F96EC6E}" type="sibTrans" cxnId="{C37B21DA-84E7-8147-B6E7-852C5AADD535}">
      <dgm:prSet/>
      <dgm:spPr/>
      <dgm:t>
        <a:bodyPr/>
        <a:lstStyle/>
        <a:p>
          <a:pPr algn="just"/>
          <a:endParaRPr lang="en-US" sz="2000"/>
        </a:p>
      </dgm:t>
    </dgm:pt>
    <dgm:pt modelId="{5FADB391-207A-7B44-8EE5-40BE504EF2E7}" type="pres">
      <dgm:prSet presAssocID="{4E633B32-133B-7041-BCDA-CB6DA463F4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55C44A3-448D-6D43-A56B-CA574594CD04}" type="pres">
      <dgm:prSet presAssocID="{12BB536F-3B6C-8043-BA78-908144C7A47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23E490F-0B6F-144B-AB6B-E2EA2478F8BF}" type="pres">
      <dgm:prSet presAssocID="{CFECA051-228C-AD41-A001-490B182E616F}" presName="spacer" presStyleCnt="0"/>
      <dgm:spPr/>
    </dgm:pt>
    <dgm:pt modelId="{F43BC0E5-25C2-A945-B118-0F6A6B460AD3}" type="pres">
      <dgm:prSet presAssocID="{1BF350B5-7F0A-CE46-B5EE-DC278EE981C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FED7C0A-9F23-B84D-AC67-4ED404B0C6F7}" type="pres">
      <dgm:prSet presAssocID="{45F4ABD7-8A2B-C045-AA75-C39B8C23B178}" presName="spacer" presStyleCnt="0"/>
      <dgm:spPr/>
    </dgm:pt>
    <dgm:pt modelId="{8FFBA476-596B-D944-A1C6-678FCF30CC6C}" type="pres">
      <dgm:prSet presAssocID="{D27DC2F7-4A05-224B-AF4B-5BFB29D9B8F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B18AB74-2FBE-DA40-B365-5BB2849BE8FA}" type="pres">
      <dgm:prSet presAssocID="{832F4B67-F92C-C94A-9BFF-079650A2C835}" presName="spacer" presStyleCnt="0"/>
      <dgm:spPr/>
    </dgm:pt>
    <dgm:pt modelId="{279B21BC-C061-5140-BD01-B3499EE18EE6}" type="pres">
      <dgm:prSet presAssocID="{78B9FCBA-336C-BD47-8DA9-9BD7C8022FE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327A811-E992-344D-9BAE-6B87E9B5DD02}" type="presOf" srcId="{12BB536F-3B6C-8043-BA78-908144C7A47A}" destId="{555C44A3-448D-6D43-A56B-CA574594CD04}" srcOrd="0" destOrd="0" presId="urn:microsoft.com/office/officeart/2005/8/layout/vList2"/>
    <dgm:cxn modelId="{EE033E7D-5E15-0540-A87B-04A2A7D3B74D}" type="presOf" srcId="{4E633B32-133B-7041-BCDA-CB6DA463F41A}" destId="{5FADB391-207A-7B44-8EE5-40BE504EF2E7}" srcOrd="0" destOrd="0" presId="urn:microsoft.com/office/officeart/2005/8/layout/vList2"/>
    <dgm:cxn modelId="{0498A3F5-BEAC-9441-B64F-B160422CDFAE}" srcId="{4E633B32-133B-7041-BCDA-CB6DA463F41A}" destId="{1BF350B5-7F0A-CE46-B5EE-DC278EE981C3}" srcOrd="1" destOrd="0" parTransId="{AA62ED93-8F86-944C-A7BD-A2504FA58386}" sibTransId="{45F4ABD7-8A2B-C045-AA75-C39B8C23B178}"/>
    <dgm:cxn modelId="{FB05EC9D-B5BF-F245-B3A4-A2B599573F17}" srcId="{4E633B32-133B-7041-BCDA-CB6DA463F41A}" destId="{D27DC2F7-4A05-224B-AF4B-5BFB29D9B8F2}" srcOrd="2" destOrd="0" parTransId="{462431CC-598F-1C42-A18E-CB9CF4350A59}" sibTransId="{832F4B67-F92C-C94A-9BFF-079650A2C835}"/>
    <dgm:cxn modelId="{E39E3DD0-2BF8-C44E-90ED-27098C6C027E}" type="presOf" srcId="{1BF350B5-7F0A-CE46-B5EE-DC278EE981C3}" destId="{F43BC0E5-25C2-A945-B118-0F6A6B460AD3}" srcOrd="0" destOrd="0" presId="urn:microsoft.com/office/officeart/2005/8/layout/vList2"/>
    <dgm:cxn modelId="{B82CA5AF-E04A-D349-A311-01C88174BE6D}" srcId="{4E633B32-133B-7041-BCDA-CB6DA463F41A}" destId="{12BB536F-3B6C-8043-BA78-908144C7A47A}" srcOrd="0" destOrd="0" parTransId="{1B5799DA-F37F-084A-8EAF-BDF65756E3B4}" sibTransId="{CFECA051-228C-AD41-A001-490B182E616F}"/>
    <dgm:cxn modelId="{8196B835-D013-C64F-A1BA-C17228EF73D4}" type="presOf" srcId="{D27DC2F7-4A05-224B-AF4B-5BFB29D9B8F2}" destId="{8FFBA476-596B-D944-A1C6-678FCF30CC6C}" srcOrd="0" destOrd="0" presId="urn:microsoft.com/office/officeart/2005/8/layout/vList2"/>
    <dgm:cxn modelId="{C57B2BF1-AB49-4547-A008-2AF143B42DB8}" type="presOf" srcId="{78B9FCBA-336C-BD47-8DA9-9BD7C8022FEA}" destId="{279B21BC-C061-5140-BD01-B3499EE18EE6}" srcOrd="0" destOrd="0" presId="urn:microsoft.com/office/officeart/2005/8/layout/vList2"/>
    <dgm:cxn modelId="{C37B21DA-84E7-8147-B6E7-852C5AADD535}" srcId="{4E633B32-133B-7041-BCDA-CB6DA463F41A}" destId="{78B9FCBA-336C-BD47-8DA9-9BD7C8022FEA}" srcOrd="3" destOrd="0" parTransId="{1307EBF5-E82E-CA45-A567-1FE7A22055A6}" sibTransId="{17577E1F-5EE7-6548-B00F-73EE7F96EC6E}"/>
    <dgm:cxn modelId="{33A44546-A54F-4247-A0D2-B100B33BA2F9}" type="presParOf" srcId="{5FADB391-207A-7B44-8EE5-40BE504EF2E7}" destId="{555C44A3-448D-6D43-A56B-CA574594CD04}" srcOrd="0" destOrd="0" presId="urn:microsoft.com/office/officeart/2005/8/layout/vList2"/>
    <dgm:cxn modelId="{2026D833-4AC2-134D-824A-12F0DB8FA536}" type="presParOf" srcId="{5FADB391-207A-7B44-8EE5-40BE504EF2E7}" destId="{A23E490F-0B6F-144B-AB6B-E2EA2478F8BF}" srcOrd="1" destOrd="0" presId="urn:microsoft.com/office/officeart/2005/8/layout/vList2"/>
    <dgm:cxn modelId="{D27DA1A2-8B51-1149-ACD1-0050F40F9783}" type="presParOf" srcId="{5FADB391-207A-7B44-8EE5-40BE504EF2E7}" destId="{F43BC0E5-25C2-A945-B118-0F6A6B460AD3}" srcOrd="2" destOrd="0" presId="urn:microsoft.com/office/officeart/2005/8/layout/vList2"/>
    <dgm:cxn modelId="{E1CF911C-BB58-2544-B642-2E8EA250AEA3}" type="presParOf" srcId="{5FADB391-207A-7B44-8EE5-40BE504EF2E7}" destId="{EFED7C0A-9F23-B84D-AC67-4ED404B0C6F7}" srcOrd="3" destOrd="0" presId="urn:microsoft.com/office/officeart/2005/8/layout/vList2"/>
    <dgm:cxn modelId="{36EDB524-BAF9-7649-BB4E-3F7E0472E144}" type="presParOf" srcId="{5FADB391-207A-7B44-8EE5-40BE504EF2E7}" destId="{8FFBA476-596B-D944-A1C6-678FCF30CC6C}" srcOrd="4" destOrd="0" presId="urn:microsoft.com/office/officeart/2005/8/layout/vList2"/>
    <dgm:cxn modelId="{EFA517F0-2185-D743-8E4C-A0434AC3FAD6}" type="presParOf" srcId="{5FADB391-207A-7B44-8EE5-40BE504EF2E7}" destId="{3B18AB74-2FBE-DA40-B365-5BB2849BE8FA}" srcOrd="5" destOrd="0" presId="urn:microsoft.com/office/officeart/2005/8/layout/vList2"/>
    <dgm:cxn modelId="{24FC97A0-3DAD-B945-A714-C3A0211E7224}" type="presParOf" srcId="{5FADB391-207A-7B44-8EE5-40BE504EF2E7}" destId="{279B21BC-C061-5140-BD01-B3499EE18EE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12C927-9DD2-2043-BF83-0AE72B739995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5E61B1-E647-E04E-87BC-8C18BD99BA39}">
      <dgm:prSet phldrT="[Text]" custT="1"/>
      <dgm:spPr/>
      <dgm:t>
        <a:bodyPr/>
        <a:lstStyle/>
        <a:p>
          <a:pPr algn="l"/>
          <a:r>
            <a:rPr lang="en-US" sz="2000" dirty="0" smtClean="0"/>
            <a:t>Travel Agency</a:t>
          </a:r>
          <a:endParaRPr lang="en-US" sz="2000" dirty="0"/>
        </a:p>
      </dgm:t>
    </dgm:pt>
    <dgm:pt modelId="{0D486D59-7B5B-8A4B-AB47-E296051596B9}" type="parTrans" cxnId="{176D11E4-59F9-194C-B818-8A9ED9D26B05}">
      <dgm:prSet/>
      <dgm:spPr/>
      <dgm:t>
        <a:bodyPr/>
        <a:lstStyle/>
        <a:p>
          <a:pPr algn="just"/>
          <a:endParaRPr lang="en-US" sz="2000"/>
        </a:p>
      </dgm:t>
    </dgm:pt>
    <dgm:pt modelId="{FEF76C5F-1BB7-9F43-87AA-0DEFECCEE29C}" type="sibTrans" cxnId="{176D11E4-59F9-194C-B818-8A9ED9D26B05}">
      <dgm:prSet/>
      <dgm:spPr/>
      <dgm:t>
        <a:bodyPr/>
        <a:lstStyle/>
        <a:p>
          <a:pPr algn="just"/>
          <a:endParaRPr lang="en-US" sz="2000"/>
        </a:p>
      </dgm:t>
    </dgm:pt>
    <dgm:pt modelId="{5B2F5582-0723-0640-973D-2FA40B239381}">
      <dgm:prSet phldrT="[Text]" custT="1"/>
      <dgm:spPr/>
      <dgm:t>
        <a:bodyPr/>
        <a:lstStyle/>
        <a:p>
          <a:pPr algn="just" rtl="0"/>
          <a:r>
            <a:rPr lang="en-US" sz="2000" dirty="0" smtClean="0">
              <a:solidFill>
                <a:srgbClr val="000000"/>
              </a:solidFill>
              <a:latin typeface="+mn-lt"/>
              <a:cs typeface="Arial" pitchFamily="34" charset="0"/>
            </a:rPr>
            <a:t>an enterprise regularly engaged in the business of </a:t>
          </a:r>
          <a:r>
            <a:rPr lang="en-US" sz="2000" i="1" dirty="0" smtClean="0">
              <a:solidFill>
                <a:srgbClr val="000000"/>
              </a:solidFill>
              <a:latin typeface="+mn-lt"/>
              <a:cs typeface="Arial" pitchFamily="34" charset="0"/>
            </a:rPr>
            <a:t>inbound and/or local tour operation</a:t>
          </a:r>
        </a:p>
      </dgm:t>
    </dgm:pt>
    <dgm:pt modelId="{355DF7BF-BC8D-2E46-81D8-29E07DD6D38F}" type="parTrans" cxnId="{44259ED3-F519-0244-88CE-9C47B9801DBB}">
      <dgm:prSet/>
      <dgm:spPr/>
      <dgm:t>
        <a:bodyPr/>
        <a:lstStyle/>
        <a:p>
          <a:pPr algn="just"/>
          <a:endParaRPr lang="en-US" sz="2000"/>
        </a:p>
      </dgm:t>
    </dgm:pt>
    <dgm:pt modelId="{EAB0E1CE-3E1D-1348-9915-00E673876FB4}" type="sibTrans" cxnId="{44259ED3-F519-0244-88CE-9C47B9801DBB}">
      <dgm:prSet/>
      <dgm:spPr/>
      <dgm:t>
        <a:bodyPr/>
        <a:lstStyle/>
        <a:p>
          <a:pPr algn="just"/>
          <a:endParaRPr lang="en-US" sz="2000"/>
        </a:p>
      </dgm:t>
    </dgm:pt>
    <dgm:pt modelId="{9683951E-90C9-794F-B73A-09BF0A266885}">
      <dgm:prSet phldrT="[Text]" custT="1"/>
      <dgm:spPr/>
      <dgm:t>
        <a:bodyPr/>
        <a:lstStyle/>
        <a:p>
          <a:pPr algn="just" rtl="0"/>
          <a:r>
            <a:rPr lang="en-US" sz="2000" dirty="0" smtClean="0">
              <a:solidFill>
                <a:srgbClr val="000000"/>
              </a:solidFill>
              <a:latin typeface="+mn-lt"/>
              <a:cs typeface="Arial" pitchFamily="34" charset="0"/>
            </a:rPr>
            <a:t>such as making online reservations, arranging and booking for transportation and accommodation, handling and/or conducting tours for a fee, commission, or any form of remuneration.</a:t>
          </a:r>
          <a:endParaRPr lang="en-US" sz="2000" dirty="0"/>
        </a:p>
      </dgm:t>
    </dgm:pt>
    <dgm:pt modelId="{8C9D7DDF-17CA-5F46-B2CC-5964F90C2BB7}" type="parTrans" cxnId="{234498C0-1AF2-BA44-86EC-2F09AD3B94CF}">
      <dgm:prSet/>
      <dgm:spPr/>
      <dgm:t>
        <a:bodyPr/>
        <a:lstStyle/>
        <a:p>
          <a:pPr algn="just"/>
          <a:endParaRPr lang="en-US" sz="2000"/>
        </a:p>
      </dgm:t>
    </dgm:pt>
    <dgm:pt modelId="{470C7B7A-3E49-E24E-B88B-2AC4B9FAF4F0}" type="sibTrans" cxnId="{234498C0-1AF2-BA44-86EC-2F09AD3B94CF}">
      <dgm:prSet/>
      <dgm:spPr/>
      <dgm:t>
        <a:bodyPr/>
        <a:lstStyle/>
        <a:p>
          <a:pPr algn="just"/>
          <a:endParaRPr lang="en-US" sz="2000"/>
        </a:p>
      </dgm:t>
    </dgm:pt>
    <dgm:pt modelId="{372AD7BE-3C28-3A48-A1A2-B27A75575524}">
      <dgm:prSet phldrT="[Text]" custT="1"/>
      <dgm:spPr/>
      <dgm:t>
        <a:bodyPr/>
        <a:lstStyle/>
        <a:p>
          <a:pPr algn="l"/>
          <a:r>
            <a:rPr lang="en-US" sz="2000" b="0" dirty="0" smtClean="0">
              <a:solidFill>
                <a:srgbClr val="000000"/>
              </a:solidFill>
              <a:latin typeface="+mn-lt"/>
            </a:rPr>
            <a:t>Tour</a:t>
          </a:r>
          <a:r>
            <a:rPr lang="en-US" sz="2000" b="0" baseline="0" dirty="0" smtClean="0">
              <a:solidFill>
                <a:srgbClr val="000000"/>
              </a:solidFill>
              <a:latin typeface="+mn-lt"/>
            </a:rPr>
            <a:t> Operator</a:t>
          </a:r>
          <a:endParaRPr lang="en-US" sz="2000" dirty="0"/>
        </a:p>
      </dgm:t>
    </dgm:pt>
    <dgm:pt modelId="{B87A2C1C-F9CF-D143-89CD-A6305BA238A3}" type="parTrans" cxnId="{71EF678A-BE7F-6547-9048-7E23BBBCC02D}">
      <dgm:prSet/>
      <dgm:spPr/>
      <dgm:t>
        <a:bodyPr/>
        <a:lstStyle/>
        <a:p>
          <a:pPr algn="just"/>
          <a:endParaRPr lang="en-US" sz="2000"/>
        </a:p>
      </dgm:t>
    </dgm:pt>
    <dgm:pt modelId="{3822D378-984B-8F4A-B2D8-09115137507A}" type="sibTrans" cxnId="{71EF678A-BE7F-6547-9048-7E23BBBCC02D}">
      <dgm:prSet/>
      <dgm:spPr/>
      <dgm:t>
        <a:bodyPr/>
        <a:lstStyle/>
        <a:p>
          <a:pPr algn="just"/>
          <a:endParaRPr lang="en-US" sz="2000"/>
        </a:p>
      </dgm:t>
    </dgm:pt>
    <dgm:pt modelId="{C4F0FCFA-8C0A-7346-BA02-715BB8C6826C}">
      <dgm:prSet phldrT="[Text]" custT="1"/>
      <dgm:spPr/>
      <dgm:t>
        <a:bodyPr/>
        <a:lstStyle/>
        <a:p>
          <a:pPr algn="just" rtl="0"/>
          <a:r>
            <a:rPr lang="en-US" sz="2000" dirty="0" smtClean="0">
              <a:solidFill>
                <a:srgbClr val="000000"/>
              </a:solidFill>
              <a:latin typeface="+mn-lt"/>
              <a:cs typeface="Arial" pitchFamily="34" charset="0"/>
            </a:rPr>
            <a:t>an enterprise regularly engaged in the business of providing services</a:t>
          </a:r>
          <a:endParaRPr lang="en-US" sz="2000" dirty="0"/>
        </a:p>
      </dgm:t>
    </dgm:pt>
    <dgm:pt modelId="{372344F4-70CD-F746-83E9-6CC1B0287B8E}" type="parTrans" cxnId="{B07E5A33-C726-7646-BAF0-6C33DCE94077}">
      <dgm:prSet/>
      <dgm:spPr/>
      <dgm:t>
        <a:bodyPr/>
        <a:lstStyle/>
        <a:p>
          <a:pPr algn="just"/>
          <a:endParaRPr lang="en-US" sz="2000"/>
        </a:p>
      </dgm:t>
    </dgm:pt>
    <dgm:pt modelId="{9FB1C870-FDD6-4542-9662-2956D0A4FCE6}" type="sibTrans" cxnId="{B07E5A33-C726-7646-BAF0-6C33DCE94077}">
      <dgm:prSet/>
      <dgm:spPr/>
      <dgm:t>
        <a:bodyPr/>
        <a:lstStyle/>
        <a:p>
          <a:pPr algn="just"/>
          <a:endParaRPr lang="en-US" sz="2000"/>
        </a:p>
      </dgm:t>
    </dgm:pt>
    <dgm:pt modelId="{B265401A-871B-514D-A96E-5E75164D1E2A}">
      <dgm:prSet phldrT="[Text]" custT="1"/>
      <dgm:spPr/>
      <dgm:t>
        <a:bodyPr/>
        <a:lstStyle/>
        <a:p>
          <a:pPr algn="just" rtl="0"/>
          <a:r>
            <a:rPr lang="en-US" sz="2000" dirty="0" smtClean="0">
              <a:solidFill>
                <a:srgbClr val="000000"/>
              </a:solidFill>
              <a:latin typeface="+mn-lt"/>
              <a:cs typeface="Arial" pitchFamily="34" charset="0"/>
            </a:rPr>
            <a:t>such as reservations/bookings, documentation of travel papers, sales and/or issuance of tickets and selling of outbound tours for a fee, commission, or any form of remuneration.</a:t>
          </a:r>
          <a:endParaRPr lang="en-US" sz="2000" dirty="0"/>
        </a:p>
      </dgm:t>
    </dgm:pt>
    <dgm:pt modelId="{F46AA888-461A-DE43-B89A-D8AC0186AC60}" type="parTrans" cxnId="{E2BC893C-F79C-F545-A2FE-BA9C1CD4E937}">
      <dgm:prSet/>
      <dgm:spPr/>
      <dgm:t>
        <a:bodyPr/>
        <a:lstStyle/>
        <a:p>
          <a:pPr algn="just"/>
          <a:endParaRPr lang="en-US" sz="2000"/>
        </a:p>
      </dgm:t>
    </dgm:pt>
    <dgm:pt modelId="{BF981D62-B7E0-074E-90E2-39868CA98E36}" type="sibTrans" cxnId="{E2BC893C-F79C-F545-A2FE-BA9C1CD4E937}">
      <dgm:prSet/>
      <dgm:spPr/>
      <dgm:t>
        <a:bodyPr/>
        <a:lstStyle/>
        <a:p>
          <a:pPr algn="just"/>
          <a:endParaRPr lang="en-US" sz="2000"/>
        </a:p>
      </dgm:t>
    </dgm:pt>
    <dgm:pt modelId="{C70C20D7-FAAD-4E41-85CF-A7686CB29097}" type="pres">
      <dgm:prSet presAssocID="{C612C927-9DD2-2043-BF83-0AE72B73999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48C628A3-234A-8E43-9F41-4E381F45C237}" type="pres">
      <dgm:prSet presAssocID="{E95E61B1-E647-E04E-87BC-8C18BD99BA39}" presName="thickLine" presStyleLbl="alignNode1" presStyleIdx="0" presStyleCnt="2"/>
      <dgm:spPr/>
    </dgm:pt>
    <dgm:pt modelId="{681FD8B2-661C-014C-8ABE-7A6D6FC490E6}" type="pres">
      <dgm:prSet presAssocID="{E95E61B1-E647-E04E-87BC-8C18BD99BA39}" presName="horz1" presStyleCnt="0"/>
      <dgm:spPr/>
    </dgm:pt>
    <dgm:pt modelId="{A017DF68-AF07-D649-8A15-E1B6A82359F4}" type="pres">
      <dgm:prSet presAssocID="{E95E61B1-E647-E04E-87BC-8C18BD99BA39}" presName="tx1" presStyleLbl="revTx" presStyleIdx="0" presStyleCnt="6"/>
      <dgm:spPr/>
      <dgm:t>
        <a:bodyPr/>
        <a:lstStyle/>
        <a:p>
          <a:endParaRPr lang="en-US"/>
        </a:p>
      </dgm:t>
    </dgm:pt>
    <dgm:pt modelId="{FFD643CF-3CE2-4746-A898-B44F488D579C}" type="pres">
      <dgm:prSet presAssocID="{E95E61B1-E647-E04E-87BC-8C18BD99BA39}" presName="vert1" presStyleCnt="0"/>
      <dgm:spPr/>
    </dgm:pt>
    <dgm:pt modelId="{5FAA5218-0467-084E-AC53-5B881336D93A}" type="pres">
      <dgm:prSet presAssocID="{5B2F5582-0723-0640-973D-2FA40B239381}" presName="vertSpace2a" presStyleCnt="0"/>
      <dgm:spPr/>
    </dgm:pt>
    <dgm:pt modelId="{84633982-8694-2343-8A58-5C3072A6FA3C}" type="pres">
      <dgm:prSet presAssocID="{5B2F5582-0723-0640-973D-2FA40B239381}" presName="horz2" presStyleCnt="0"/>
      <dgm:spPr/>
    </dgm:pt>
    <dgm:pt modelId="{E348C27C-D86B-3443-9B4E-40CDEA8FE037}" type="pres">
      <dgm:prSet presAssocID="{5B2F5582-0723-0640-973D-2FA40B239381}" presName="horzSpace2" presStyleCnt="0"/>
      <dgm:spPr/>
    </dgm:pt>
    <dgm:pt modelId="{8EDBFC38-FBE0-FD41-8919-5FBC912E3121}" type="pres">
      <dgm:prSet presAssocID="{5B2F5582-0723-0640-973D-2FA40B239381}" presName="tx2" presStyleLbl="revTx" presStyleIdx="1" presStyleCnt="6"/>
      <dgm:spPr/>
      <dgm:t>
        <a:bodyPr/>
        <a:lstStyle/>
        <a:p>
          <a:endParaRPr lang="en-US"/>
        </a:p>
      </dgm:t>
    </dgm:pt>
    <dgm:pt modelId="{84641308-1D59-CB48-A5BB-13433238F93B}" type="pres">
      <dgm:prSet presAssocID="{5B2F5582-0723-0640-973D-2FA40B239381}" presName="vert2" presStyleCnt="0"/>
      <dgm:spPr/>
    </dgm:pt>
    <dgm:pt modelId="{101BE848-142D-F044-BFF8-A40100F2AF15}" type="pres">
      <dgm:prSet presAssocID="{5B2F5582-0723-0640-973D-2FA40B239381}" presName="thinLine2b" presStyleLbl="callout" presStyleIdx="0" presStyleCnt="4"/>
      <dgm:spPr/>
    </dgm:pt>
    <dgm:pt modelId="{27BF7634-2845-1F47-A396-C5846E765BE8}" type="pres">
      <dgm:prSet presAssocID="{5B2F5582-0723-0640-973D-2FA40B239381}" presName="vertSpace2b" presStyleCnt="0"/>
      <dgm:spPr/>
    </dgm:pt>
    <dgm:pt modelId="{244EA720-33DB-7847-82E7-B57FEBCB1968}" type="pres">
      <dgm:prSet presAssocID="{9683951E-90C9-794F-B73A-09BF0A266885}" presName="horz2" presStyleCnt="0"/>
      <dgm:spPr/>
    </dgm:pt>
    <dgm:pt modelId="{4CB1992F-6391-4842-83DA-F725451F1C95}" type="pres">
      <dgm:prSet presAssocID="{9683951E-90C9-794F-B73A-09BF0A266885}" presName="horzSpace2" presStyleCnt="0"/>
      <dgm:spPr/>
    </dgm:pt>
    <dgm:pt modelId="{17E67E75-7E09-F447-A0A4-6984E8A5032D}" type="pres">
      <dgm:prSet presAssocID="{9683951E-90C9-794F-B73A-09BF0A266885}" presName="tx2" presStyleLbl="revTx" presStyleIdx="2" presStyleCnt="6" custLinFactNeighborY="-27158"/>
      <dgm:spPr/>
      <dgm:t>
        <a:bodyPr/>
        <a:lstStyle/>
        <a:p>
          <a:endParaRPr lang="en-US"/>
        </a:p>
      </dgm:t>
    </dgm:pt>
    <dgm:pt modelId="{AD32EB2F-1EDF-CF48-8E4D-906EA237F66B}" type="pres">
      <dgm:prSet presAssocID="{9683951E-90C9-794F-B73A-09BF0A266885}" presName="vert2" presStyleCnt="0"/>
      <dgm:spPr/>
    </dgm:pt>
    <dgm:pt modelId="{7626AC37-61B5-E440-8CD2-A391AC8E56DE}" type="pres">
      <dgm:prSet presAssocID="{9683951E-90C9-794F-B73A-09BF0A266885}" presName="thinLine2b" presStyleLbl="callout" presStyleIdx="1" presStyleCnt="4"/>
      <dgm:spPr/>
    </dgm:pt>
    <dgm:pt modelId="{9735E0C0-D85E-8549-A1A0-5B5E1C97BCBD}" type="pres">
      <dgm:prSet presAssocID="{9683951E-90C9-794F-B73A-09BF0A266885}" presName="vertSpace2b" presStyleCnt="0"/>
      <dgm:spPr/>
    </dgm:pt>
    <dgm:pt modelId="{2DCA59A9-BE40-4B4D-9455-42E9EAEC30EB}" type="pres">
      <dgm:prSet presAssocID="{372AD7BE-3C28-3A48-A1A2-B27A75575524}" presName="thickLine" presStyleLbl="alignNode1" presStyleIdx="1" presStyleCnt="2"/>
      <dgm:spPr/>
    </dgm:pt>
    <dgm:pt modelId="{978C2E24-2BE7-254E-B2A5-2885B39BF0BD}" type="pres">
      <dgm:prSet presAssocID="{372AD7BE-3C28-3A48-A1A2-B27A75575524}" presName="horz1" presStyleCnt="0"/>
      <dgm:spPr/>
    </dgm:pt>
    <dgm:pt modelId="{C7652416-E401-9D4A-B3C0-59C845BA92E8}" type="pres">
      <dgm:prSet presAssocID="{372AD7BE-3C28-3A48-A1A2-B27A75575524}" presName="tx1" presStyleLbl="revTx" presStyleIdx="3" presStyleCnt="6"/>
      <dgm:spPr/>
      <dgm:t>
        <a:bodyPr/>
        <a:lstStyle/>
        <a:p>
          <a:endParaRPr lang="en-US"/>
        </a:p>
      </dgm:t>
    </dgm:pt>
    <dgm:pt modelId="{2EB6C8CB-8D53-5346-8E83-2F9D68D0595D}" type="pres">
      <dgm:prSet presAssocID="{372AD7BE-3C28-3A48-A1A2-B27A75575524}" presName="vert1" presStyleCnt="0"/>
      <dgm:spPr/>
    </dgm:pt>
    <dgm:pt modelId="{2C05EAC3-EE08-0F42-9204-A6ABC3CC54E7}" type="pres">
      <dgm:prSet presAssocID="{C4F0FCFA-8C0A-7346-BA02-715BB8C6826C}" presName="vertSpace2a" presStyleCnt="0"/>
      <dgm:spPr/>
    </dgm:pt>
    <dgm:pt modelId="{1551EF72-D9B2-9540-8F7A-0A73248FB00C}" type="pres">
      <dgm:prSet presAssocID="{C4F0FCFA-8C0A-7346-BA02-715BB8C6826C}" presName="horz2" presStyleCnt="0"/>
      <dgm:spPr/>
    </dgm:pt>
    <dgm:pt modelId="{E1DFAFEA-F8C7-874D-B862-E9E1370F2BE8}" type="pres">
      <dgm:prSet presAssocID="{C4F0FCFA-8C0A-7346-BA02-715BB8C6826C}" presName="horzSpace2" presStyleCnt="0"/>
      <dgm:spPr/>
    </dgm:pt>
    <dgm:pt modelId="{97B680E8-7A88-4F49-BD6E-AE0048345F11}" type="pres">
      <dgm:prSet presAssocID="{C4F0FCFA-8C0A-7346-BA02-715BB8C6826C}" presName="tx2" presStyleLbl="revTx" presStyleIdx="4" presStyleCnt="6"/>
      <dgm:spPr/>
      <dgm:t>
        <a:bodyPr/>
        <a:lstStyle/>
        <a:p>
          <a:endParaRPr lang="en-US"/>
        </a:p>
      </dgm:t>
    </dgm:pt>
    <dgm:pt modelId="{7652A521-A3C6-F342-9061-A7563D55BBDF}" type="pres">
      <dgm:prSet presAssocID="{C4F0FCFA-8C0A-7346-BA02-715BB8C6826C}" presName="vert2" presStyleCnt="0"/>
      <dgm:spPr/>
    </dgm:pt>
    <dgm:pt modelId="{B8FB8A55-3C35-5D43-9107-CB4FDEA0B14E}" type="pres">
      <dgm:prSet presAssocID="{C4F0FCFA-8C0A-7346-BA02-715BB8C6826C}" presName="thinLine2b" presStyleLbl="callout" presStyleIdx="2" presStyleCnt="4"/>
      <dgm:spPr/>
    </dgm:pt>
    <dgm:pt modelId="{CC872A10-2592-2E4C-BD80-AD06A5055377}" type="pres">
      <dgm:prSet presAssocID="{C4F0FCFA-8C0A-7346-BA02-715BB8C6826C}" presName="vertSpace2b" presStyleCnt="0"/>
      <dgm:spPr/>
    </dgm:pt>
    <dgm:pt modelId="{5FB784FE-7AFD-774A-8A9A-53C98C1CEC59}" type="pres">
      <dgm:prSet presAssocID="{B265401A-871B-514D-A96E-5E75164D1E2A}" presName="horz2" presStyleCnt="0"/>
      <dgm:spPr/>
    </dgm:pt>
    <dgm:pt modelId="{199096DA-30D6-2341-A408-A6DC0A487B4B}" type="pres">
      <dgm:prSet presAssocID="{B265401A-871B-514D-A96E-5E75164D1E2A}" presName="horzSpace2" presStyleCnt="0"/>
      <dgm:spPr/>
    </dgm:pt>
    <dgm:pt modelId="{3020EB76-DF2A-E847-9751-4145092D50A9}" type="pres">
      <dgm:prSet presAssocID="{B265401A-871B-514D-A96E-5E75164D1E2A}" presName="tx2" presStyleLbl="revTx" presStyleIdx="5" presStyleCnt="6" custLinFactNeighborY="-14937"/>
      <dgm:spPr/>
      <dgm:t>
        <a:bodyPr/>
        <a:lstStyle/>
        <a:p>
          <a:endParaRPr lang="en-US"/>
        </a:p>
      </dgm:t>
    </dgm:pt>
    <dgm:pt modelId="{F2818552-95CF-9C4A-887D-AC6BDDDA99A7}" type="pres">
      <dgm:prSet presAssocID="{B265401A-871B-514D-A96E-5E75164D1E2A}" presName="vert2" presStyleCnt="0"/>
      <dgm:spPr/>
    </dgm:pt>
    <dgm:pt modelId="{8D15ECFC-CD82-0045-A15E-F4C70BBB93EE}" type="pres">
      <dgm:prSet presAssocID="{B265401A-871B-514D-A96E-5E75164D1E2A}" presName="thinLine2b" presStyleLbl="callout" presStyleIdx="3" presStyleCnt="4"/>
      <dgm:spPr/>
    </dgm:pt>
    <dgm:pt modelId="{AF8AC6CA-78B4-3449-8214-4383E7E8201D}" type="pres">
      <dgm:prSet presAssocID="{B265401A-871B-514D-A96E-5E75164D1E2A}" presName="vertSpace2b" presStyleCnt="0"/>
      <dgm:spPr/>
    </dgm:pt>
  </dgm:ptLst>
  <dgm:cxnLst>
    <dgm:cxn modelId="{BD60EA7D-ED62-C84B-A854-90D823522415}" type="presOf" srcId="{5B2F5582-0723-0640-973D-2FA40B239381}" destId="{8EDBFC38-FBE0-FD41-8919-5FBC912E3121}" srcOrd="0" destOrd="0" presId="urn:microsoft.com/office/officeart/2008/layout/LinedList"/>
    <dgm:cxn modelId="{B07E5A33-C726-7646-BAF0-6C33DCE94077}" srcId="{372AD7BE-3C28-3A48-A1A2-B27A75575524}" destId="{C4F0FCFA-8C0A-7346-BA02-715BB8C6826C}" srcOrd="0" destOrd="0" parTransId="{372344F4-70CD-F746-83E9-6CC1B0287B8E}" sibTransId="{9FB1C870-FDD6-4542-9662-2956D0A4FCE6}"/>
    <dgm:cxn modelId="{234498C0-1AF2-BA44-86EC-2F09AD3B94CF}" srcId="{E95E61B1-E647-E04E-87BC-8C18BD99BA39}" destId="{9683951E-90C9-794F-B73A-09BF0A266885}" srcOrd="1" destOrd="0" parTransId="{8C9D7DDF-17CA-5F46-B2CC-5964F90C2BB7}" sibTransId="{470C7B7A-3E49-E24E-B88B-2AC4B9FAF4F0}"/>
    <dgm:cxn modelId="{44259ED3-F519-0244-88CE-9C47B9801DBB}" srcId="{E95E61B1-E647-E04E-87BC-8C18BD99BA39}" destId="{5B2F5582-0723-0640-973D-2FA40B239381}" srcOrd="0" destOrd="0" parTransId="{355DF7BF-BC8D-2E46-81D8-29E07DD6D38F}" sibTransId="{EAB0E1CE-3E1D-1348-9915-00E673876FB4}"/>
    <dgm:cxn modelId="{71EF678A-BE7F-6547-9048-7E23BBBCC02D}" srcId="{C612C927-9DD2-2043-BF83-0AE72B739995}" destId="{372AD7BE-3C28-3A48-A1A2-B27A75575524}" srcOrd="1" destOrd="0" parTransId="{B87A2C1C-F9CF-D143-89CD-A6305BA238A3}" sibTransId="{3822D378-984B-8F4A-B2D8-09115137507A}"/>
    <dgm:cxn modelId="{176D11E4-59F9-194C-B818-8A9ED9D26B05}" srcId="{C612C927-9DD2-2043-BF83-0AE72B739995}" destId="{E95E61B1-E647-E04E-87BC-8C18BD99BA39}" srcOrd="0" destOrd="0" parTransId="{0D486D59-7B5B-8A4B-AB47-E296051596B9}" sibTransId="{FEF76C5F-1BB7-9F43-87AA-0DEFECCEE29C}"/>
    <dgm:cxn modelId="{0E45755D-7534-0D4F-96EC-A24A8B436E22}" type="presOf" srcId="{C612C927-9DD2-2043-BF83-0AE72B739995}" destId="{C70C20D7-FAAD-4E41-85CF-A7686CB29097}" srcOrd="0" destOrd="0" presId="urn:microsoft.com/office/officeart/2008/layout/LinedList"/>
    <dgm:cxn modelId="{E2BC893C-F79C-F545-A2FE-BA9C1CD4E937}" srcId="{372AD7BE-3C28-3A48-A1A2-B27A75575524}" destId="{B265401A-871B-514D-A96E-5E75164D1E2A}" srcOrd="1" destOrd="0" parTransId="{F46AA888-461A-DE43-B89A-D8AC0186AC60}" sibTransId="{BF981D62-B7E0-074E-90E2-39868CA98E36}"/>
    <dgm:cxn modelId="{9B50471D-6AD6-F248-A0BE-2252DD702A48}" type="presOf" srcId="{C4F0FCFA-8C0A-7346-BA02-715BB8C6826C}" destId="{97B680E8-7A88-4F49-BD6E-AE0048345F11}" srcOrd="0" destOrd="0" presId="urn:microsoft.com/office/officeart/2008/layout/LinedList"/>
    <dgm:cxn modelId="{4E07CAF3-890E-0E49-8BBB-D8CB861B701D}" type="presOf" srcId="{9683951E-90C9-794F-B73A-09BF0A266885}" destId="{17E67E75-7E09-F447-A0A4-6984E8A5032D}" srcOrd="0" destOrd="0" presId="urn:microsoft.com/office/officeart/2008/layout/LinedList"/>
    <dgm:cxn modelId="{B9F7DF46-B831-3E46-9F2C-B3DFB2B4A1B5}" type="presOf" srcId="{372AD7BE-3C28-3A48-A1A2-B27A75575524}" destId="{C7652416-E401-9D4A-B3C0-59C845BA92E8}" srcOrd="0" destOrd="0" presId="urn:microsoft.com/office/officeart/2008/layout/LinedList"/>
    <dgm:cxn modelId="{6EF3D253-67EF-5141-8F77-DCBA7D7F1D37}" type="presOf" srcId="{B265401A-871B-514D-A96E-5E75164D1E2A}" destId="{3020EB76-DF2A-E847-9751-4145092D50A9}" srcOrd="0" destOrd="0" presId="urn:microsoft.com/office/officeart/2008/layout/LinedList"/>
    <dgm:cxn modelId="{2E9E740A-BFA9-3043-B695-549C619CD121}" type="presOf" srcId="{E95E61B1-E647-E04E-87BC-8C18BD99BA39}" destId="{A017DF68-AF07-D649-8A15-E1B6A82359F4}" srcOrd="0" destOrd="0" presId="urn:microsoft.com/office/officeart/2008/layout/LinedList"/>
    <dgm:cxn modelId="{3A39B091-53BD-184A-8C4D-2D51DC5F72D5}" type="presParOf" srcId="{C70C20D7-FAAD-4E41-85CF-A7686CB29097}" destId="{48C628A3-234A-8E43-9F41-4E381F45C237}" srcOrd="0" destOrd="0" presId="urn:microsoft.com/office/officeart/2008/layout/LinedList"/>
    <dgm:cxn modelId="{96C53AC9-EBFC-284A-8F9F-445E71750286}" type="presParOf" srcId="{C70C20D7-FAAD-4E41-85CF-A7686CB29097}" destId="{681FD8B2-661C-014C-8ABE-7A6D6FC490E6}" srcOrd="1" destOrd="0" presId="urn:microsoft.com/office/officeart/2008/layout/LinedList"/>
    <dgm:cxn modelId="{A8831F7F-7783-E343-8C0A-39DDF42FE3DD}" type="presParOf" srcId="{681FD8B2-661C-014C-8ABE-7A6D6FC490E6}" destId="{A017DF68-AF07-D649-8A15-E1B6A82359F4}" srcOrd="0" destOrd="0" presId="urn:microsoft.com/office/officeart/2008/layout/LinedList"/>
    <dgm:cxn modelId="{F70C51F9-7A46-8D4B-86E1-07C05CA68DDB}" type="presParOf" srcId="{681FD8B2-661C-014C-8ABE-7A6D6FC490E6}" destId="{FFD643CF-3CE2-4746-A898-B44F488D579C}" srcOrd="1" destOrd="0" presId="urn:microsoft.com/office/officeart/2008/layout/LinedList"/>
    <dgm:cxn modelId="{FDCE85E2-BC49-F84E-BCA0-9894D2FD6DAA}" type="presParOf" srcId="{FFD643CF-3CE2-4746-A898-B44F488D579C}" destId="{5FAA5218-0467-084E-AC53-5B881336D93A}" srcOrd="0" destOrd="0" presId="urn:microsoft.com/office/officeart/2008/layout/LinedList"/>
    <dgm:cxn modelId="{A8D2205F-98E0-4E4B-BF67-699339E60852}" type="presParOf" srcId="{FFD643CF-3CE2-4746-A898-B44F488D579C}" destId="{84633982-8694-2343-8A58-5C3072A6FA3C}" srcOrd="1" destOrd="0" presId="urn:microsoft.com/office/officeart/2008/layout/LinedList"/>
    <dgm:cxn modelId="{98C98664-242D-5F40-B889-12D8F8571883}" type="presParOf" srcId="{84633982-8694-2343-8A58-5C3072A6FA3C}" destId="{E348C27C-D86B-3443-9B4E-40CDEA8FE037}" srcOrd="0" destOrd="0" presId="urn:microsoft.com/office/officeart/2008/layout/LinedList"/>
    <dgm:cxn modelId="{8442C0B2-262A-9E47-9135-EB1A13FC188F}" type="presParOf" srcId="{84633982-8694-2343-8A58-5C3072A6FA3C}" destId="{8EDBFC38-FBE0-FD41-8919-5FBC912E3121}" srcOrd="1" destOrd="0" presId="urn:microsoft.com/office/officeart/2008/layout/LinedList"/>
    <dgm:cxn modelId="{C0F8220A-463B-5545-9D21-5DD03F802363}" type="presParOf" srcId="{84633982-8694-2343-8A58-5C3072A6FA3C}" destId="{84641308-1D59-CB48-A5BB-13433238F93B}" srcOrd="2" destOrd="0" presId="urn:microsoft.com/office/officeart/2008/layout/LinedList"/>
    <dgm:cxn modelId="{AA343E8D-FF47-894F-BCFA-13F41929E47B}" type="presParOf" srcId="{FFD643CF-3CE2-4746-A898-B44F488D579C}" destId="{101BE848-142D-F044-BFF8-A40100F2AF15}" srcOrd="2" destOrd="0" presId="urn:microsoft.com/office/officeart/2008/layout/LinedList"/>
    <dgm:cxn modelId="{EB8AC2CF-5F0D-8043-B8C9-F0D73BF9A979}" type="presParOf" srcId="{FFD643CF-3CE2-4746-A898-B44F488D579C}" destId="{27BF7634-2845-1F47-A396-C5846E765BE8}" srcOrd="3" destOrd="0" presId="urn:microsoft.com/office/officeart/2008/layout/LinedList"/>
    <dgm:cxn modelId="{213E7A1E-13B9-E546-87E2-8B86A4487D27}" type="presParOf" srcId="{FFD643CF-3CE2-4746-A898-B44F488D579C}" destId="{244EA720-33DB-7847-82E7-B57FEBCB1968}" srcOrd="4" destOrd="0" presId="urn:microsoft.com/office/officeart/2008/layout/LinedList"/>
    <dgm:cxn modelId="{03D15270-F503-B34A-ADC9-483CFE37D9DE}" type="presParOf" srcId="{244EA720-33DB-7847-82E7-B57FEBCB1968}" destId="{4CB1992F-6391-4842-83DA-F725451F1C95}" srcOrd="0" destOrd="0" presId="urn:microsoft.com/office/officeart/2008/layout/LinedList"/>
    <dgm:cxn modelId="{AF93218C-AB59-3449-B0FE-30040E6E2C2F}" type="presParOf" srcId="{244EA720-33DB-7847-82E7-B57FEBCB1968}" destId="{17E67E75-7E09-F447-A0A4-6984E8A5032D}" srcOrd="1" destOrd="0" presId="urn:microsoft.com/office/officeart/2008/layout/LinedList"/>
    <dgm:cxn modelId="{8B285D41-6B5C-ED46-B902-0AE82142DC43}" type="presParOf" srcId="{244EA720-33DB-7847-82E7-B57FEBCB1968}" destId="{AD32EB2F-1EDF-CF48-8E4D-906EA237F66B}" srcOrd="2" destOrd="0" presId="urn:microsoft.com/office/officeart/2008/layout/LinedList"/>
    <dgm:cxn modelId="{2D50FCA6-3A26-4C41-A134-DE1DD7C578D8}" type="presParOf" srcId="{FFD643CF-3CE2-4746-A898-B44F488D579C}" destId="{7626AC37-61B5-E440-8CD2-A391AC8E56DE}" srcOrd="5" destOrd="0" presId="urn:microsoft.com/office/officeart/2008/layout/LinedList"/>
    <dgm:cxn modelId="{1990CDCE-8C75-8446-9397-AF72BBF08FBC}" type="presParOf" srcId="{FFD643CF-3CE2-4746-A898-B44F488D579C}" destId="{9735E0C0-D85E-8549-A1A0-5B5E1C97BCBD}" srcOrd="6" destOrd="0" presId="urn:microsoft.com/office/officeart/2008/layout/LinedList"/>
    <dgm:cxn modelId="{F47EAE0B-31CA-954C-9983-106C5060D341}" type="presParOf" srcId="{C70C20D7-FAAD-4E41-85CF-A7686CB29097}" destId="{2DCA59A9-BE40-4B4D-9455-42E9EAEC30EB}" srcOrd="2" destOrd="0" presId="urn:microsoft.com/office/officeart/2008/layout/LinedList"/>
    <dgm:cxn modelId="{34561B90-5BC1-DD4B-A5E7-4DE7097CF32A}" type="presParOf" srcId="{C70C20D7-FAAD-4E41-85CF-A7686CB29097}" destId="{978C2E24-2BE7-254E-B2A5-2885B39BF0BD}" srcOrd="3" destOrd="0" presId="urn:microsoft.com/office/officeart/2008/layout/LinedList"/>
    <dgm:cxn modelId="{2400F461-8D1C-5943-86B4-F10F88C4D870}" type="presParOf" srcId="{978C2E24-2BE7-254E-B2A5-2885B39BF0BD}" destId="{C7652416-E401-9D4A-B3C0-59C845BA92E8}" srcOrd="0" destOrd="0" presId="urn:microsoft.com/office/officeart/2008/layout/LinedList"/>
    <dgm:cxn modelId="{7478BDB5-5B9F-314D-9966-9EE3099DC697}" type="presParOf" srcId="{978C2E24-2BE7-254E-B2A5-2885B39BF0BD}" destId="{2EB6C8CB-8D53-5346-8E83-2F9D68D0595D}" srcOrd="1" destOrd="0" presId="urn:microsoft.com/office/officeart/2008/layout/LinedList"/>
    <dgm:cxn modelId="{AA020BF0-FB79-B042-8A38-C145E3F7C86A}" type="presParOf" srcId="{2EB6C8CB-8D53-5346-8E83-2F9D68D0595D}" destId="{2C05EAC3-EE08-0F42-9204-A6ABC3CC54E7}" srcOrd="0" destOrd="0" presId="urn:microsoft.com/office/officeart/2008/layout/LinedList"/>
    <dgm:cxn modelId="{5961E6AC-964F-D045-9692-AE313FD71798}" type="presParOf" srcId="{2EB6C8CB-8D53-5346-8E83-2F9D68D0595D}" destId="{1551EF72-D9B2-9540-8F7A-0A73248FB00C}" srcOrd="1" destOrd="0" presId="urn:microsoft.com/office/officeart/2008/layout/LinedList"/>
    <dgm:cxn modelId="{0D99DA70-FBD8-FF41-BEC1-D495E394A379}" type="presParOf" srcId="{1551EF72-D9B2-9540-8F7A-0A73248FB00C}" destId="{E1DFAFEA-F8C7-874D-B862-E9E1370F2BE8}" srcOrd="0" destOrd="0" presId="urn:microsoft.com/office/officeart/2008/layout/LinedList"/>
    <dgm:cxn modelId="{1B7BDAA6-D05B-0247-A112-A4EBAD0B3BAE}" type="presParOf" srcId="{1551EF72-D9B2-9540-8F7A-0A73248FB00C}" destId="{97B680E8-7A88-4F49-BD6E-AE0048345F11}" srcOrd="1" destOrd="0" presId="urn:microsoft.com/office/officeart/2008/layout/LinedList"/>
    <dgm:cxn modelId="{BBD70E84-EDB0-DA47-AE08-16BE5CB0C648}" type="presParOf" srcId="{1551EF72-D9B2-9540-8F7A-0A73248FB00C}" destId="{7652A521-A3C6-F342-9061-A7563D55BBDF}" srcOrd="2" destOrd="0" presId="urn:microsoft.com/office/officeart/2008/layout/LinedList"/>
    <dgm:cxn modelId="{24EB7320-6E49-7D4C-8077-F15775CE63C9}" type="presParOf" srcId="{2EB6C8CB-8D53-5346-8E83-2F9D68D0595D}" destId="{B8FB8A55-3C35-5D43-9107-CB4FDEA0B14E}" srcOrd="2" destOrd="0" presId="urn:microsoft.com/office/officeart/2008/layout/LinedList"/>
    <dgm:cxn modelId="{865CF056-F404-A743-8F24-3F1FBF601017}" type="presParOf" srcId="{2EB6C8CB-8D53-5346-8E83-2F9D68D0595D}" destId="{CC872A10-2592-2E4C-BD80-AD06A5055377}" srcOrd="3" destOrd="0" presId="urn:microsoft.com/office/officeart/2008/layout/LinedList"/>
    <dgm:cxn modelId="{E4813103-3F1D-384D-9C18-A9B62603074F}" type="presParOf" srcId="{2EB6C8CB-8D53-5346-8E83-2F9D68D0595D}" destId="{5FB784FE-7AFD-774A-8A9A-53C98C1CEC59}" srcOrd="4" destOrd="0" presId="urn:microsoft.com/office/officeart/2008/layout/LinedList"/>
    <dgm:cxn modelId="{2335C60C-32DD-EF4F-978C-53DB89737CC1}" type="presParOf" srcId="{5FB784FE-7AFD-774A-8A9A-53C98C1CEC59}" destId="{199096DA-30D6-2341-A408-A6DC0A487B4B}" srcOrd="0" destOrd="0" presId="urn:microsoft.com/office/officeart/2008/layout/LinedList"/>
    <dgm:cxn modelId="{2E4FD1C4-2029-2847-A79F-72104D869740}" type="presParOf" srcId="{5FB784FE-7AFD-774A-8A9A-53C98C1CEC59}" destId="{3020EB76-DF2A-E847-9751-4145092D50A9}" srcOrd="1" destOrd="0" presId="urn:microsoft.com/office/officeart/2008/layout/LinedList"/>
    <dgm:cxn modelId="{4D34CDA8-B65B-C640-86C2-EB8D44834893}" type="presParOf" srcId="{5FB784FE-7AFD-774A-8A9A-53C98C1CEC59}" destId="{F2818552-95CF-9C4A-887D-AC6BDDDA99A7}" srcOrd="2" destOrd="0" presId="urn:microsoft.com/office/officeart/2008/layout/LinedList"/>
    <dgm:cxn modelId="{D0D0927A-273E-A941-83FE-B30FE7E50463}" type="presParOf" srcId="{2EB6C8CB-8D53-5346-8E83-2F9D68D0595D}" destId="{8D15ECFC-CD82-0045-A15E-F4C70BBB93EE}" srcOrd="5" destOrd="0" presId="urn:microsoft.com/office/officeart/2008/layout/LinedList"/>
    <dgm:cxn modelId="{1AA8BB0F-7DBF-6940-A297-D2432E035D67}" type="presParOf" srcId="{2EB6C8CB-8D53-5346-8E83-2F9D68D0595D}" destId="{AF8AC6CA-78B4-3449-8214-4383E7E8201D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9EE2DE-E2BB-D044-93B2-C50588307EAD}">
      <dsp:nvSpPr>
        <dsp:cNvPr id="0" name=""/>
        <dsp:cNvSpPr/>
      </dsp:nvSpPr>
      <dsp:spPr>
        <a:xfrm>
          <a:off x="0" y="452031"/>
          <a:ext cx="8229600" cy="255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624840" rIns="638708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i="0" kern="1200" dirty="0" smtClean="0"/>
            <a:t>Travel services and assistance to include documentation, ticketing, booking for transportation and/or accommodation; arrangements</a:t>
          </a:r>
          <a:endParaRPr lang="en-US" sz="2000" i="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i="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i="0" kern="1200" dirty="0" smtClean="0"/>
            <a:t>Handling and/or conduct of tours within our outside the area</a:t>
          </a:r>
          <a:endParaRPr lang="en-US" sz="2000" i="0" kern="1200" dirty="0"/>
        </a:p>
      </dsp:txBody>
      <dsp:txXfrm>
        <a:off x="0" y="452031"/>
        <a:ext cx="8229600" cy="2551500"/>
      </dsp:txXfrm>
    </dsp:sp>
    <dsp:sp modelId="{8B01F73E-215D-8E4F-BA79-01745B2CA831}">
      <dsp:nvSpPr>
        <dsp:cNvPr id="0" name=""/>
        <dsp:cNvSpPr/>
      </dsp:nvSpPr>
      <dsp:spPr>
        <a:xfrm>
          <a:off x="407461" y="9231"/>
          <a:ext cx="7814258" cy="88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0" kern="1200" dirty="0" smtClean="0"/>
            <a:t>An entity engaged in the business of extending to individuals or groups:</a:t>
          </a:r>
          <a:endParaRPr lang="en-US" sz="2000" i="0" kern="1200" dirty="0"/>
        </a:p>
      </dsp:txBody>
      <dsp:txXfrm>
        <a:off x="407461" y="9231"/>
        <a:ext cx="7814258" cy="885600"/>
      </dsp:txXfrm>
    </dsp:sp>
    <dsp:sp modelId="{7A0D1F0B-FD95-144A-A58C-B2B7E165820A}">
      <dsp:nvSpPr>
        <dsp:cNvPr id="0" name=""/>
        <dsp:cNvSpPr/>
      </dsp:nvSpPr>
      <dsp:spPr>
        <a:xfrm>
          <a:off x="0" y="3608331"/>
          <a:ext cx="82296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1C937A-ADBE-404B-9C1A-16F467208D42}">
      <dsp:nvSpPr>
        <dsp:cNvPr id="0" name=""/>
        <dsp:cNvSpPr/>
      </dsp:nvSpPr>
      <dsp:spPr>
        <a:xfrm>
          <a:off x="411480" y="3165531"/>
          <a:ext cx="7792756" cy="88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0" kern="1200" dirty="0" smtClean="0"/>
            <a:t>whether or not for a fee, commission or any form of monetary consideration (Tourism Code of 1980).</a:t>
          </a:r>
          <a:endParaRPr lang="en-US" sz="2000" i="0" kern="1200" dirty="0"/>
        </a:p>
      </dsp:txBody>
      <dsp:txXfrm>
        <a:off x="411480" y="3165531"/>
        <a:ext cx="7792756" cy="8856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6C41E1-A3A9-A647-96A8-488FC8C7D686}">
      <dsp:nvSpPr>
        <dsp:cNvPr id="0" name=""/>
        <dsp:cNvSpPr/>
      </dsp:nvSpPr>
      <dsp:spPr>
        <a:xfrm>
          <a:off x="0" y="213280"/>
          <a:ext cx="9144000" cy="196810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D1D9C-56DA-B44D-ABB2-9E5F4E1B3530}">
      <dsp:nvSpPr>
        <dsp:cNvPr id="0" name=""/>
        <dsp:cNvSpPr/>
      </dsp:nvSpPr>
      <dsp:spPr>
        <a:xfrm>
          <a:off x="274319" y="902254"/>
          <a:ext cx="2686050" cy="14432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F8D44A-5BC1-8741-AF67-A4DD1289F537}">
      <dsp:nvSpPr>
        <dsp:cNvPr id="0" name=""/>
        <dsp:cNvSpPr/>
      </dsp:nvSpPr>
      <dsp:spPr>
        <a:xfrm rot="10800000">
          <a:off x="274319" y="3461063"/>
          <a:ext cx="2686050" cy="69921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Supplier</a:t>
          </a:r>
          <a:endParaRPr lang="en-US" sz="2200" kern="1200" dirty="0"/>
        </a:p>
      </dsp:txBody>
      <dsp:txXfrm rot="10800000">
        <a:off x="274319" y="3461063"/>
        <a:ext cx="2686050" cy="699219"/>
      </dsp:txXfrm>
    </dsp:sp>
    <dsp:sp modelId="{6E8A3A1F-F49F-C343-920D-98C0919BDD2E}">
      <dsp:nvSpPr>
        <dsp:cNvPr id="0" name=""/>
        <dsp:cNvSpPr/>
      </dsp:nvSpPr>
      <dsp:spPr>
        <a:xfrm>
          <a:off x="3272112" y="928930"/>
          <a:ext cx="2686050" cy="14432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C5BAF0-9D7E-7D4E-B234-8B9076427017}">
      <dsp:nvSpPr>
        <dsp:cNvPr id="0" name=""/>
        <dsp:cNvSpPr/>
      </dsp:nvSpPr>
      <dsp:spPr>
        <a:xfrm rot="10800000">
          <a:off x="3228974" y="3494331"/>
          <a:ext cx="2686050" cy="65486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Travel Agents</a:t>
          </a:r>
          <a:endParaRPr lang="en-US" sz="2200" kern="1200" dirty="0"/>
        </a:p>
      </dsp:txBody>
      <dsp:txXfrm rot="10800000">
        <a:off x="3228974" y="3494331"/>
        <a:ext cx="2686050" cy="654862"/>
      </dsp:txXfrm>
    </dsp:sp>
    <dsp:sp modelId="{F9FF903A-83EB-C847-B76F-CE3F9E21F1E0}">
      <dsp:nvSpPr>
        <dsp:cNvPr id="0" name=""/>
        <dsp:cNvSpPr/>
      </dsp:nvSpPr>
      <dsp:spPr>
        <a:xfrm>
          <a:off x="6183629" y="914545"/>
          <a:ext cx="2686050" cy="14432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63000" b="-6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92C1C6-4F12-6A4C-82BF-9FCDDA58C51B}">
      <dsp:nvSpPr>
        <dsp:cNvPr id="0" name=""/>
        <dsp:cNvSpPr/>
      </dsp:nvSpPr>
      <dsp:spPr>
        <a:xfrm rot="10800000">
          <a:off x="6183629" y="3497939"/>
          <a:ext cx="2686050" cy="65005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Consumer</a:t>
          </a:r>
          <a:endParaRPr lang="en-US" sz="2200" kern="1200" dirty="0"/>
        </a:p>
      </dsp:txBody>
      <dsp:txXfrm rot="10800000">
        <a:off x="6183629" y="3497939"/>
        <a:ext cx="2686050" cy="65005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7550E3-490C-7F4F-A869-55E5CC25CA4D}">
      <dsp:nvSpPr>
        <dsp:cNvPr id="0" name=""/>
        <dsp:cNvSpPr/>
      </dsp:nvSpPr>
      <dsp:spPr>
        <a:xfrm>
          <a:off x="0" y="1163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64F752-3A18-F64B-B0CC-1720F64C87E9}">
      <dsp:nvSpPr>
        <dsp:cNvPr id="0" name=""/>
        <dsp:cNvSpPr/>
      </dsp:nvSpPr>
      <dsp:spPr>
        <a:xfrm>
          <a:off x="0" y="1163"/>
          <a:ext cx="8229600" cy="793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0" kern="1200" dirty="0" smtClean="0"/>
            <a:t>Travel agency acts as an agent for different suppliers that cater to the need of the travelers.</a:t>
          </a:r>
          <a:endParaRPr lang="en-US" sz="2000" i="0" kern="1200" dirty="0"/>
        </a:p>
      </dsp:txBody>
      <dsp:txXfrm>
        <a:off x="0" y="1163"/>
        <a:ext cx="8229600" cy="793594"/>
      </dsp:txXfrm>
    </dsp:sp>
    <dsp:sp modelId="{99F77DDC-D81D-0F46-B627-38924F7C0493}">
      <dsp:nvSpPr>
        <dsp:cNvPr id="0" name=""/>
        <dsp:cNvSpPr/>
      </dsp:nvSpPr>
      <dsp:spPr>
        <a:xfrm>
          <a:off x="0" y="794758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029D4C-E91C-4346-95D2-975EBA2BDC08}">
      <dsp:nvSpPr>
        <dsp:cNvPr id="0" name=""/>
        <dsp:cNvSpPr/>
      </dsp:nvSpPr>
      <dsp:spPr>
        <a:xfrm>
          <a:off x="0" y="794758"/>
          <a:ext cx="8229600" cy="793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0" kern="1200" dirty="0" smtClean="0"/>
            <a:t>Travel agency reacts to the needs of the traveler while acting as an agent for the supplier.</a:t>
          </a:r>
          <a:endParaRPr lang="en-US" sz="2000" i="0" kern="1200" dirty="0"/>
        </a:p>
      </dsp:txBody>
      <dsp:txXfrm>
        <a:off x="0" y="794758"/>
        <a:ext cx="8229600" cy="793594"/>
      </dsp:txXfrm>
    </dsp:sp>
    <dsp:sp modelId="{141E2AC4-5784-FC44-B7B6-4BCB5BB81842}">
      <dsp:nvSpPr>
        <dsp:cNvPr id="0" name=""/>
        <dsp:cNvSpPr/>
      </dsp:nvSpPr>
      <dsp:spPr>
        <a:xfrm>
          <a:off x="0" y="1588352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28BA12-9FCA-4346-85D9-F2D157AB2776}">
      <dsp:nvSpPr>
        <dsp:cNvPr id="0" name=""/>
        <dsp:cNvSpPr/>
      </dsp:nvSpPr>
      <dsp:spPr>
        <a:xfrm>
          <a:off x="0" y="1588352"/>
          <a:ext cx="8229600" cy="793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0" kern="1200" dirty="0" smtClean="0"/>
            <a:t>The agency earns income in the form of rate-minus or net-plus.</a:t>
          </a:r>
          <a:endParaRPr lang="en-US" sz="2000" i="0" kern="1200" dirty="0"/>
        </a:p>
      </dsp:txBody>
      <dsp:txXfrm>
        <a:off x="0" y="1588352"/>
        <a:ext cx="8229600" cy="79359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5C44A3-448D-6D43-A56B-CA574594CD04}">
      <dsp:nvSpPr>
        <dsp:cNvPr id="0" name=""/>
        <dsp:cNvSpPr/>
      </dsp:nvSpPr>
      <dsp:spPr>
        <a:xfrm>
          <a:off x="0" y="19846"/>
          <a:ext cx="8229600" cy="673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Retailer</a:t>
          </a:r>
          <a:endParaRPr lang="en-US" sz="2000" kern="1200" dirty="0"/>
        </a:p>
      </dsp:txBody>
      <dsp:txXfrm>
        <a:off x="0" y="19846"/>
        <a:ext cx="8229600" cy="673920"/>
      </dsp:txXfrm>
    </dsp:sp>
    <dsp:sp modelId="{F43BC0E5-25C2-A945-B118-0F6A6B460AD3}">
      <dsp:nvSpPr>
        <dsp:cNvPr id="0" name=""/>
        <dsp:cNvSpPr/>
      </dsp:nvSpPr>
      <dsp:spPr>
        <a:xfrm>
          <a:off x="0" y="797446"/>
          <a:ext cx="8229600" cy="673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Counselor to the end-user, agent/intermediary for the suppliers</a:t>
          </a:r>
          <a:endParaRPr lang="en-US" sz="2000" kern="1200"/>
        </a:p>
      </dsp:txBody>
      <dsp:txXfrm>
        <a:off x="0" y="797446"/>
        <a:ext cx="8229600" cy="673920"/>
      </dsp:txXfrm>
    </dsp:sp>
    <dsp:sp modelId="{8FFBA476-596B-D944-A1C6-678FCF30CC6C}">
      <dsp:nvSpPr>
        <dsp:cNvPr id="0" name=""/>
        <dsp:cNvSpPr/>
      </dsp:nvSpPr>
      <dsp:spPr>
        <a:xfrm>
          <a:off x="0" y="1575046"/>
          <a:ext cx="8229600" cy="673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Derives revenues from fixed commission or professional fees</a:t>
          </a:r>
          <a:endParaRPr lang="en-US" sz="2000" kern="1200"/>
        </a:p>
      </dsp:txBody>
      <dsp:txXfrm>
        <a:off x="0" y="1575046"/>
        <a:ext cx="8229600" cy="673920"/>
      </dsp:txXfrm>
    </dsp:sp>
    <dsp:sp modelId="{279B21BC-C061-5140-BD01-B3499EE18EE6}">
      <dsp:nvSpPr>
        <dsp:cNvPr id="0" name=""/>
        <dsp:cNvSpPr/>
      </dsp:nvSpPr>
      <dsp:spPr>
        <a:xfrm>
          <a:off x="0" y="2352646"/>
          <a:ext cx="8229600" cy="673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Charges fees for ancillary services</a:t>
          </a:r>
          <a:endParaRPr lang="en-US" sz="2000" kern="1200" dirty="0"/>
        </a:p>
      </dsp:txBody>
      <dsp:txXfrm>
        <a:off x="0" y="2352646"/>
        <a:ext cx="8229600" cy="6739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C628A3-234A-8E43-9F41-4E381F45C237}">
      <dsp:nvSpPr>
        <dsp:cNvPr id="0" name=""/>
        <dsp:cNvSpPr/>
      </dsp:nvSpPr>
      <dsp:spPr>
        <a:xfrm>
          <a:off x="0" y="0"/>
          <a:ext cx="9144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17DF68-AF07-D649-8A15-E1B6A82359F4}">
      <dsp:nvSpPr>
        <dsp:cNvPr id="0" name=""/>
        <dsp:cNvSpPr/>
      </dsp:nvSpPr>
      <dsp:spPr>
        <a:xfrm>
          <a:off x="0" y="0"/>
          <a:ext cx="1828800" cy="2453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Travel Agency</a:t>
          </a:r>
          <a:endParaRPr lang="en-US" sz="2000" kern="1200" dirty="0"/>
        </a:p>
      </dsp:txBody>
      <dsp:txXfrm>
        <a:off x="0" y="0"/>
        <a:ext cx="1828800" cy="2453954"/>
      </dsp:txXfrm>
    </dsp:sp>
    <dsp:sp modelId="{8EDBFC38-FBE0-FD41-8919-5FBC912E3121}">
      <dsp:nvSpPr>
        <dsp:cNvPr id="0" name=""/>
        <dsp:cNvSpPr/>
      </dsp:nvSpPr>
      <dsp:spPr>
        <a:xfrm>
          <a:off x="1965960" y="57035"/>
          <a:ext cx="7178040" cy="1140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  <a:latin typeface="+mn-lt"/>
              <a:cs typeface="Arial" pitchFamily="34" charset="0"/>
            </a:rPr>
            <a:t>an enterprise regularly engaged in the business of </a:t>
          </a:r>
          <a:r>
            <a:rPr lang="en-US" sz="2000" i="1" kern="1200" dirty="0" smtClean="0">
              <a:solidFill>
                <a:srgbClr val="000000"/>
              </a:solidFill>
              <a:latin typeface="+mn-lt"/>
              <a:cs typeface="Arial" pitchFamily="34" charset="0"/>
            </a:rPr>
            <a:t>inbound and/or local tour operation</a:t>
          </a:r>
        </a:p>
      </dsp:txBody>
      <dsp:txXfrm>
        <a:off x="1965960" y="57035"/>
        <a:ext cx="7178040" cy="1140705"/>
      </dsp:txXfrm>
    </dsp:sp>
    <dsp:sp modelId="{101BE848-142D-F044-BFF8-A40100F2AF15}">
      <dsp:nvSpPr>
        <dsp:cNvPr id="0" name=""/>
        <dsp:cNvSpPr/>
      </dsp:nvSpPr>
      <dsp:spPr>
        <a:xfrm>
          <a:off x="1828800" y="1197740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E67E75-7E09-F447-A0A4-6984E8A5032D}">
      <dsp:nvSpPr>
        <dsp:cNvPr id="0" name=""/>
        <dsp:cNvSpPr/>
      </dsp:nvSpPr>
      <dsp:spPr>
        <a:xfrm>
          <a:off x="1965960" y="944982"/>
          <a:ext cx="7178040" cy="1140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  <a:latin typeface="+mn-lt"/>
              <a:cs typeface="Arial" pitchFamily="34" charset="0"/>
            </a:rPr>
            <a:t>such as making online reservations, arranging and booking for transportation and accommodation, handling and/or conducting tours for a fee, commission, or any form of remuneration.</a:t>
          </a:r>
          <a:endParaRPr lang="en-US" sz="2000" kern="1200" dirty="0"/>
        </a:p>
      </dsp:txBody>
      <dsp:txXfrm>
        <a:off x="1965960" y="944982"/>
        <a:ext cx="7178040" cy="1140705"/>
      </dsp:txXfrm>
    </dsp:sp>
    <dsp:sp modelId="{7626AC37-61B5-E440-8CD2-A391AC8E56DE}">
      <dsp:nvSpPr>
        <dsp:cNvPr id="0" name=""/>
        <dsp:cNvSpPr/>
      </dsp:nvSpPr>
      <dsp:spPr>
        <a:xfrm>
          <a:off x="1828800" y="2395480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CA59A9-BE40-4B4D-9455-42E9EAEC30EB}">
      <dsp:nvSpPr>
        <dsp:cNvPr id="0" name=""/>
        <dsp:cNvSpPr/>
      </dsp:nvSpPr>
      <dsp:spPr>
        <a:xfrm>
          <a:off x="0" y="2453954"/>
          <a:ext cx="9144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652416-E401-9D4A-B3C0-59C845BA92E8}">
      <dsp:nvSpPr>
        <dsp:cNvPr id="0" name=""/>
        <dsp:cNvSpPr/>
      </dsp:nvSpPr>
      <dsp:spPr>
        <a:xfrm>
          <a:off x="0" y="2453954"/>
          <a:ext cx="1828800" cy="2453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rgbClr val="000000"/>
              </a:solidFill>
              <a:latin typeface="+mn-lt"/>
            </a:rPr>
            <a:t>Tour</a:t>
          </a:r>
          <a:r>
            <a:rPr lang="en-US" sz="2000" b="0" kern="1200" baseline="0" dirty="0" smtClean="0">
              <a:solidFill>
                <a:srgbClr val="000000"/>
              </a:solidFill>
              <a:latin typeface="+mn-lt"/>
            </a:rPr>
            <a:t> Operator</a:t>
          </a:r>
          <a:endParaRPr lang="en-US" sz="2000" kern="1200" dirty="0"/>
        </a:p>
      </dsp:txBody>
      <dsp:txXfrm>
        <a:off x="0" y="2453954"/>
        <a:ext cx="1828800" cy="2453954"/>
      </dsp:txXfrm>
    </dsp:sp>
    <dsp:sp modelId="{97B680E8-7A88-4F49-BD6E-AE0048345F11}">
      <dsp:nvSpPr>
        <dsp:cNvPr id="0" name=""/>
        <dsp:cNvSpPr/>
      </dsp:nvSpPr>
      <dsp:spPr>
        <a:xfrm>
          <a:off x="1965960" y="2510989"/>
          <a:ext cx="7178040" cy="1140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  <a:latin typeface="+mn-lt"/>
              <a:cs typeface="Arial" pitchFamily="34" charset="0"/>
            </a:rPr>
            <a:t>an enterprise regularly engaged in the business of providing services</a:t>
          </a:r>
          <a:endParaRPr lang="en-US" sz="2000" kern="1200" dirty="0"/>
        </a:p>
      </dsp:txBody>
      <dsp:txXfrm>
        <a:off x="1965960" y="2510989"/>
        <a:ext cx="7178040" cy="1140705"/>
      </dsp:txXfrm>
    </dsp:sp>
    <dsp:sp modelId="{B8FB8A55-3C35-5D43-9107-CB4FDEA0B14E}">
      <dsp:nvSpPr>
        <dsp:cNvPr id="0" name=""/>
        <dsp:cNvSpPr/>
      </dsp:nvSpPr>
      <dsp:spPr>
        <a:xfrm>
          <a:off x="1828800" y="3651694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20EB76-DF2A-E847-9751-4145092D50A9}">
      <dsp:nvSpPr>
        <dsp:cNvPr id="0" name=""/>
        <dsp:cNvSpPr/>
      </dsp:nvSpPr>
      <dsp:spPr>
        <a:xfrm>
          <a:off x="1965960" y="3538342"/>
          <a:ext cx="7178040" cy="1140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  <a:latin typeface="+mn-lt"/>
              <a:cs typeface="Arial" pitchFamily="34" charset="0"/>
            </a:rPr>
            <a:t>such as reservations/bookings, documentation of travel papers, sales and/or issuance of tickets and selling of outbound tours for a fee, commission, or any form of remuneration.</a:t>
          </a:r>
          <a:endParaRPr lang="en-US" sz="2000" kern="1200" dirty="0"/>
        </a:p>
      </dsp:txBody>
      <dsp:txXfrm>
        <a:off x="1965960" y="3538342"/>
        <a:ext cx="7178040" cy="1140705"/>
      </dsp:txXfrm>
    </dsp:sp>
    <dsp:sp modelId="{8D15ECFC-CD82-0045-A15E-F4C70BBB93EE}">
      <dsp:nvSpPr>
        <dsp:cNvPr id="0" name=""/>
        <dsp:cNvSpPr/>
      </dsp:nvSpPr>
      <dsp:spPr>
        <a:xfrm>
          <a:off x="1828800" y="4849434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34477"/>
            <a:ext cx="4301543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334477"/>
            <a:ext cx="4301543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570CE-613C-144F-B2A4-9FF8C9276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2571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4F309-E523-CD4C-961C-3EA87A57FD38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95650" y="500063"/>
            <a:ext cx="3335338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167817"/>
            <a:ext cx="7941310" cy="30010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34477"/>
            <a:ext cx="4301543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334477"/>
            <a:ext cx="4301543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BEA67-E9E0-A64D-BD2A-C21BA63CC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2386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BEA67-E9E0-A64D-BD2A-C21BA63CC2C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369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pPr/>
              <a:t>Monday, February 15,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pPr/>
              <a:t>Monday, February 15,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pPr/>
              <a:t>Monday, February 15,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Monday, February 15,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pPr/>
              <a:t>Monday, February 15, 2021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pPr/>
              <a:t>Monday, February 15,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pPr/>
              <a:t>Monday, February 15,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pPr/>
              <a:t>Monday, February 15,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pPr/>
              <a:t>Monday, February 15,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pPr/>
              <a:t>Monday, February 15,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pPr/>
              <a:t>Monday, February 15, 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80CB818-7379-467D-8E76-EF9D9074A26C}" type="datetime2">
              <a:rPr lang="en-US" smtClean="0"/>
              <a:pPr/>
              <a:t>Monday, February 15,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Introduction </a:t>
            </a:r>
          </a:p>
          <a:p>
            <a:r>
              <a:rPr lang="en-US" dirty="0" smtClean="0"/>
              <a:t>to tour operator and travel agency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7022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Travel management company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sz="2000" dirty="0"/>
              <a:t>TMCs become vendors and principal selling travel services and solutions</a:t>
            </a:r>
            <a:r>
              <a:rPr lang="en-US" sz="2000" dirty="0" smtClean="0"/>
              <a:t>.</a:t>
            </a:r>
          </a:p>
          <a:p>
            <a:pPr lvl="0" algn="just"/>
            <a:endParaRPr lang="en-US" sz="2000" dirty="0"/>
          </a:p>
          <a:p>
            <a:pPr lvl="0" algn="just"/>
            <a:r>
              <a:rPr lang="en-US" sz="2000" dirty="0"/>
              <a:t>TMCs form a tripartite alliance where all partners (suppliers and consumers) are treated equally</a:t>
            </a:r>
            <a:r>
              <a:rPr lang="en-US" sz="2000" dirty="0" smtClean="0"/>
              <a:t>.</a:t>
            </a:r>
          </a:p>
          <a:p>
            <a:pPr lvl="0" algn="just"/>
            <a:endParaRPr lang="en-US" sz="2000" dirty="0"/>
          </a:p>
          <a:p>
            <a:pPr lvl="0" algn="just"/>
            <a:r>
              <a:rPr lang="en-US" sz="2000" dirty="0"/>
              <a:t>TMCs become partner to both suppliers and consumers</a:t>
            </a:r>
            <a:r>
              <a:rPr lang="en-US" sz="2000" dirty="0" smtClean="0"/>
              <a:t>.</a:t>
            </a:r>
          </a:p>
          <a:p>
            <a:pPr lvl="0" algn="just"/>
            <a:endParaRPr lang="en-US" sz="2000" dirty="0"/>
          </a:p>
          <a:p>
            <a:pPr lvl="0" algn="just"/>
            <a:r>
              <a:rPr lang="en-US" sz="2000" dirty="0"/>
              <a:t>TMCs evaluates the consumer’s preferences and the suppliers’ assets to determine the best travel arrangements.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5484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The emerging linkage</a:t>
            </a:r>
            <a:endParaRPr lang="en-US" sz="3000" dirty="0"/>
          </a:p>
        </p:txBody>
      </p:sp>
      <p:sp>
        <p:nvSpPr>
          <p:cNvPr id="4" name="Rounded Rectangle 3"/>
          <p:cNvSpPr/>
          <p:nvPr/>
        </p:nvSpPr>
        <p:spPr>
          <a:xfrm>
            <a:off x="3376490" y="1920705"/>
            <a:ext cx="2478154" cy="12081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Traveler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426128" y="3854404"/>
            <a:ext cx="2478154" cy="12081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Supplier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6208646" y="3854404"/>
            <a:ext cx="2478154" cy="12081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TMC</a:t>
            </a:r>
            <a:endParaRPr lang="en-US" sz="2000" dirty="0"/>
          </a:p>
        </p:txBody>
      </p:sp>
      <p:sp>
        <p:nvSpPr>
          <p:cNvPr id="10" name="Left-Right Arrow 9"/>
          <p:cNvSpPr/>
          <p:nvPr/>
        </p:nvSpPr>
        <p:spPr>
          <a:xfrm rot="19976343">
            <a:off x="2075455" y="3004977"/>
            <a:ext cx="797851" cy="41821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-Right Arrow 11"/>
          <p:cNvSpPr/>
          <p:nvPr/>
        </p:nvSpPr>
        <p:spPr>
          <a:xfrm rot="1966145">
            <a:off x="6260105" y="2919781"/>
            <a:ext cx="797851" cy="41821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>
            <a:off x="4163913" y="4497223"/>
            <a:ext cx="797851" cy="41821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5854644" y="5572125"/>
            <a:ext cx="3067106" cy="104775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Offers different proposals that can meet the clients needs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1177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The emerging linkage</a:t>
            </a:r>
          </a:p>
        </p:txBody>
      </p:sp>
      <p:pic>
        <p:nvPicPr>
          <p:cNvPr id="4" name="Picture 4" descr="Cartoon Penguin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3552825"/>
            <a:ext cx="28289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>
            <a:spLocks noChangeArrowheads="1"/>
          </p:cNvSpPr>
          <p:nvPr/>
        </p:nvSpPr>
        <p:spPr bwMode="auto">
          <a:xfrm>
            <a:off x="769938" y="1447799"/>
            <a:ext cx="5992812" cy="1854201"/>
          </a:xfrm>
          <a:prstGeom prst="wedgeEllipseCallout">
            <a:avLst>
              <a:gd name="adj1" fmla="val -26514"/>
              <a:gd name="adj2" fmla="val 7069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sz="2000" dirty="0"/>
              <a:t>Client will choose from different proposals given. If acceptable the client and TMC will agree on professional fee.</a:t>
            </a:r>
          </a:p>
        </p:txBody>
      </p:sp>
      <p:sp>
        <p:nvSpPr>
          <p:cNvPr id="6" name="Oval Callout 5"/>
          <p:cNvSpPr>
            <a:spLocks noChangeArrowheads="1"/>
          </p:cNvSpPr>
          <p:nvPr/>
        </p:nvSpPr>
        <p:spPr bwMode="auto">
          <a:xfrm>
            <a:off x="3268663" y="3047999"/>
            <a:ext cx="5700712" cy="2111376"/>
          </a:xfrm>
          <a:prstGeom prst="wedgeEllipseCallout">
            <a:avLst>
              <a:gd name="adj1" fmla="val -54167"/>
              <a:gd name="adj2" fmla="val 3299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sz="2000" dirty="0"/>
              <a:t>TMC manages the client</a:t>
            </a:r>
            <a:r>
              <a:rPr lang="ja-JP" altLang="en-US" sz="2000" dirty="0"/>
              <a:t>’</a:t>
            </a:r>
            <a:r>
              <a:rPr lang="en-US" sz="2000" dirty="0"/>
              <a:t>s needs while capitalizing on the available suppliers so as to have a win-win situation for all the 3 parties involved.</a:t>
            </a:r>
          </a:p>
        </p:txBody>
      </p:sp>
    </p:spTree>
    <p:extLst>
      <p:ext uri="{BB962C8B-B14F-4D97-AF65-F5344CB8AC3E}">
        <p14:creationId xmlns="" xmlns:p14="http://schemas.microsoft.com/office/powerpoint/2010/main" val="324297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Functions of travel management companies</a:t>
            </a:r>
            <a:endParaRPr lang="en-US" sz="3000" dirty="0"/>
          </a:p>
        </p:txBody>
      </p:sp>
      <p:pic>
        <p:nvPicPr>
          <p:cNvPr id="4" name="Picture 3" descr="24393064-tourists-with-a-map-Stock-Photo-cartoon-tourist-los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3" y="2019300"/>
            <a:ext cx="2877312" cy="3962400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>
            <a:off x="4429125" y="2349500"/>
            <a:ext cx="3000375" cy="68262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to get there?</a:t>
            </a:r>
          </a:p>
        </p:txBody>
      </p:sp>
      <p:sp>
        <p:nvSpPr>
          <p:cNvPr id="7" name="Pentagon 6"/>
          <p:cNvSpPr/>
          <p:nvPr/>
        </p:nvSpPr>
        <p:spPr>
          <a:xfrm>
            <a:off x="4429125" y="3311525"/>
            <a:ext cx="3000375" cy="68262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Where to stay?</a:t>
            </a:r>
          </a:p>
        </p:txBody>
      </p:sp>
      <p:sp>
        <p:nvSpPr>
          <p:cNvPr id="8" name="Pentagon 7"/>
          <p:cNvSpPr/>
          <p:nvPr/>
        </p:nvSpPr>
        <p:spPr>
          <a:xfrm>
            <a:off x="4429125" y="4327525"/>
            <a:ext cx="3000375" cy="68262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to do?</a:t>
            </a:r>
          </a:p>
        </p:txBody>
      </p:sp>
    </p:spTree>
    <p:extLst>
      <p:ext uri="{BB962C8B-B14F-4D97-AF65-F5344CB8AC3E}">
        <p14:creationId xmlns="" xmlns:p14="http://schemas.microsoft.com/office/powerpoint/2010/main" val="3276189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artoon Penguin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08400"/>
            <a:ext cx="28289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>
            <a:spLocks noChangeArrowheads="1"/>
          </p:cNvSpPr>
          <p:nvPr/>
        </p:nvSpPr>
        <p:spPr bwMode="auto">
          <a:xfrm>
            <a:off x="490537" y="1447799"/>
            <a:ext cx="4732338" cy="2038350"/>
          </a:xfrm>
          <a:prstGeom prst="wedgeEllipseCallout">
            <a:avLst>
              <a:gd name="adj1" fmla="val -16381"/>
              <a:gd name="adj2" fmla="val 6169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sz="1800" kern="1200"/>
              <a:t>The travel consultant must be knowledgeable in order to provide the information needed by the client.</a:t>
            </a:r>
          </a:p>
        </p:txBody>
      </p:sp>
      <p:sp>
        <p:nvSpPr>
          <p:cNvPr id="6" name="Oval Callout 4"/>
          <p:cNvSpPr>
            <a:spLocks noChangeArrowheads="1"/>
          </p:cNvSpPr>
          <p:nvPr/>
        </p:nvSpPr>
        <p:spPr bwMode="auto">
          <a:xfrm>
            <a:off x="2972594" y="3048000"/>
            <a:ext cx="5714206" cy="2063750"/>
          </a:xfrm>
          <a:prstGeom prst="wedgeEllipseCallout">
            <a:avLst>
              <a:gd name="adj1" fmla="val -47329"/>
              <a:gd name="adj2" fmla="val 2822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sz="1800" dirty="0"/>
              <a:t>The initial exchange of information is important because it is during this time the travel consultant can accurately assess the needs and requirements of the client.</a:t>
            </a:r>
          </a:p>
        </p:txBody>
      </p:sp>
    </p:spTree>
    <p:extLst>
      <p:ext uri="{BB962C8B-B14F-4D97-AF65-F5344CB8AC3E}">
        <p14:creationId xmlns="" xmlns:p14="http://schemas.microsoft.com/office/powerpoint/2010/main" val="377994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Cartoon Penguin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3571875"/>
            <a:ext cx="28289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>
            <a:spLocks noChangeArrowheads="1"/>
          </p:cNvSpPr>
          <p:nvPr/>
        </p:nvSpPr>
        <p:spPr bwMode="auto">
          <a:xfrm>
            <a:off x="1102102" y="1905215"/>
            <a:ext cx="3681412" cy="1406414"/>
          </a:xfrm>
          <a:prstGeom prst="wedgeEllipseCallout">
            <a:avLst>
              <a:gd name="adj1" fmla="val -20127"/>
              <a:gd name="adj2" fmla="val 6877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sz="2000" kern="1200" dirty="0"/>
              <a:t>Processing travel arrangements means:</a:t>
            </a:r>
          </a:p>
        </p:txBody>
      </p:sp>
      <p:sp>
        <p:nvSpPr>
          <p:cNvPr id="6" name="Pentagon 5"/>
          <p:cNvSpPr/>
          <p:nvPr/>
        </p:nvSpPr>
        <p:spPr>
          <a:xfrm>
            <a:off x="5204123" y="2416370"/>
            <a:ext cx="3482677" cy="573114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Placing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reservations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5204123" y="3219332"/>
            <a:ext cx="3482677" cy="573114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Obtaining confirmation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5204123" y="3944846"/>
            <a:ext cx="3482677" cy="573114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Determine package cost and inform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client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5204123" y="4670360"/>
            <a:ext cx="3482677" cy="573114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Issuing ticket, vouchers and other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documents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5204123" y="5395874"/>
            <a:ext cx="3482677" cy="573114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Monitoring the travel.</a:t>
            </a:r>
          </a:p>
        </p:txBody>
      </p:sp>
    </p:spTree>
    <p:extLst>
      <p:ext uri="{BB962C8B-B14F-4D97-AF65-F5344CB8AC3E}">
        <p14:creationId xmlns="" xmlns:p14="http://schemas.microsoft.com/office/powerpoint/2010/main" val="46800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Sources of revenues of</a:t>
            </a:r>
            <a:br>
              <a:rPr lang="en-US" dirty="0"/>
            </a:br>
            <a:r>
              <a:rPr lang="en-US" dirty="0" smtClean="0"/>
              <a:t>TMCS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sz="2000" dirty="0"/>
              <a:t>Negotiated handling fee (cost plus)</a:t>
            </a:r>
          </a:p>
          <a:p>
            <a:pPr lvl="0" algn="just"/>
            <a:r>
              <a:rPr lang="en-US" sz="2000" dirty="0"/>
              <a:t>Fixed commission (Rate minus) or Mark Up (Net plus)</a:t>
            </a:r>
          </a:p>
          <a:p>
            <a:pPr lvl="0" algn="just"/>
            <a:r>
              <a:rPr lang="en-US" sz="2000" dirty="0"/>
              <a:t>Service fees for other service/s</a:t>
            </a:r>
          </a:p>
          <a:p>
            <a:pPr lvl="0" algn="just"/>
            <a:r>
              <a:rPr lang="en-US" sz="2000" dirty="0"/>
              <a:t>Production incentives and rebates.</a:t>
            </a:r>
          </a:p>
          <a:p>
            <a:pPr algn="just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6852" y="3497474"/>
            <a:ext cx="2199361" cy="31553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49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Characteristics of </a:t>
            </a:r>
            <a:r>
              <a:rPr lang="en-US" sz="3000" dirty="0" err="1" smtClean="0"/>
              <a:t>tmcs</a:t>
            </a:r>
            <a:endParaRPr lang="en-US" sz="3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72836141"/>
              </p:ext>
            </p:extLst>
          </p:nvPr>
        </p:nvGraphicFramePr>
        <p:xfrm>
          <a:off x="457200" y="2603500"/>
          <a:ext cx="8229600" cy="3046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89927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Tour operators</a:t>
            </a:r>
            <a:endParaRPr lang="en-US" sz="3000" dirty="0"/>
          </a:p>
        </p:txBody>
      </p:sp>
      <p:sp>
        <p:nvSpPr>
          <p:cNvPr id="4" name="Rounded Rectangle 3"/>
          <p:cNvSpPr/>
          <p:nvPr/>
        </p:nvSpPr>
        <p:spPr>
          <a:xfrm>
            <a:off x="309769" y="1920704"/>
            <a:ext cx="8565119" cy="9138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Assemble accommodation, transportation, and other travel services into a package for resale through travel agents.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9769" y="2973994"/>
            <a:ext cx="8565119" cy="9138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FFFFFF"/>
                </a:solidFill>
              </a:rPr>
              <a:t>Responsible for the operation of all facets of the tour.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9769" y="4055762"/>
            <a:ext cx="8565119" cy="9138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  <a:defRPr/>
            </a:pPr>
            <a:r>
              <a:rPr lang="en-US" dirty="0">
                <a:solidFill>
                  <a:srgbClr val="FFFFFF"/>
                </a:solidFill>
              </a:rPr>
              <a:t>Many tour operators own and operate tourist transportation units and provide  a tour escorts and guides.</a:t>
            </a:r>
          </a:p>
        </p:txBody>
      </p:sp>
    </p:spTree>
    <p:extLst>
      <p:ext uri="{BB962C8B-B14F-4D97-AF65-F5344CB8AC3E}">
        <p14:creationId xmlns="" xmlns:p14="http://schemas.microsoft.com/office/powerpoint/2010/main" val="85944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Tour operators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13765" y="2226235"/>
            <a:ext cx="2288296" cy="546395"/>
          </a:xfrm>
          <a:prstGeom prst="round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Supplier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486409" y="2226235"/>
            <a:ext cx="2288296" cy="546395"/>
          </a:xfrm>
          <a:prstGeom prst="round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Tour Operators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566133" y="2226235"/>
            <a:ext cx="2288296" cy="546395"/>
          </a:xfrm>
          <a:prstGeom prst="round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Travel Agents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87923" y="2493818"/>
            <a:ext cx="449165" cy="154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929596" y="2478328"/>
            <a:ext cx="449165" cy="154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entagon 9"/>
          <p:cNvSpPr/>
          <p:nvPr/>
        </p:nvSpPr>
        <p:spPr>
          <a:xfrm>
            <a:off x="313765" y="3268296"/>
            <a:ext cx="2474158" cy="573113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Transportations</a:t>
            </a:r>
            <a:endParaRPr lang="en-US" dirty="0"/>
          </a:p>
        </p:txBody>
      </p:sp>
      <p:sp>
        <p:nvSpPr>
          <p:cNvPr id="11" name="Pentagon 10"/>
          <p:cNvSpPr/>
          <p:nvPr/>
        </p:nvSpPr>
        <p:spPr>
          <a:xfrm>
            <a:off x="313765" y="4099742"/>
            <a:ext cx="2474158" cy="573113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Accommodations</a:t>
            </a:r>
            <a:endParaRPr lang="en-US" dirty="0"/>
          </a:p>
        </p:txBody>
      </p:sp>
      <p:sp>
        <p:nvSpPr>
          <p:cNvPr id="12" name="Pentagon 11"/>
          <p:cNvSpPr/>
          <p:nvPr/>
        </p:nvSpPr>
        <p:spPr>
          <a:xfrm>
            <a:off x="313765" y="4895217"/>
            <a:ext cx="2474158" cy="573113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Restaurants</a:t>
            </a:r>
            <a:endParaRPr lang="en-US" dirty="0"/>
          </a:p>
        </p:txBody>
      </p:sp>
      <p:sp>
        <p:nvSpPr>
          <p:cNvPr id="13" name="Pentagon 12"/>
          <p:cNvSpPr/>
          <p:nvPr/>
        </p:nvSpPr>
        <p:spPr>
          <a:xfrm>
            <a:off x="313765" y="5729158"/>
            <a:ext cx="2474158" cy="573113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Entrance fees, tour guides, tour escort</a:t>
            </a:r>
            <a:endParaRPr lang="en-US" dirty="0"/>
          </a:p>
        </p:txBody>
      </p:sp>
      <p:pic>
        <p:nvPicPr>
          <p:cNvPr id="14" name="Picture 13" descr="http://destinationtravel.50webs.com/images/TAR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089" y="3535695"/>
            <a:ext cx="264795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http://honeymoonnation.com/wp-content/uploads/Honeymoon-Travel-Agen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479" y="3535695"/>
            <a:ext cx="264795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9562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Objectives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cs typeface="Abadi MT Condensed Light"/>
              </a:rPr>
              <a:t>Definitions </a:t>
            </a:r>
            <a:r>
              <a:rPr lang="en-US" sz="2000" dirty="0">
                <a:cs typeface="Abadi MT Condensed Light"/>
              </a:rPr>
              <a:t>of tour operator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cs typeface="Abadi MT Condensed Light"/>
              </a:rPr>
              <a:t>Tour </a:t>
            </a:r>
            <a:r>
              <a:rPr lang="en-US" sz="2000" dirty="0">
                <a:cs typeface="Abadi MT Condensed Light"/>
              </a:rPr>
              <a:t>operator VS </a:t>
            </a:r>
            <a:r>
              <a:rPr lang="en-US" sz="2000" dirty="0" smtClean="0">
                <a:cs typeface="Abadi MT Condensed Light"/>
              </a:rPr>
              <a:t>travel agency</a:t>
            </a:r>
            <a:endParaRPr lang="en-US" sz="2000" dirty="0">
              <a:cs typeface="Abadi MT Condensed Light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cs typeface="Abadi MT Condensed Light"/>
              </a:rPr>
              <a:t>Historical </a:t>
            </a:r>
            <a:r>
              <a:rPr lang="en-US" sz="2000" dirty="0">
                <a:cs typeface="Abadi MT Condensed Light"/>
              </a:rPr>
              <a:t>perspective of </a:t>
            </a:r>
            <a:r>
              <a:rPr lang="en-US" sz="2000" dirty="0" smtClean="0">
                <a:cs typeface="Abadi MT Condensed Light"/>
              </a:rPr>
              <a:t>tour operators </a:t>
            </a:r>
            <a:r>
              <a:rPr lang="en-US" sz="2000" dirty="0">
                <a:cs typeface="Abadi MT Condensed Light"/>
              </a:rPr>
              <a:t>and travel agencies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cs typeface="Abadi MT Condensed Light"/>
              </a:rPr>
              <a:t>Types </a:t>
            </a:r>
            <a:r>
              <a:rPr lang="en-US" sz="2000" dirty="0">
                <a:cs typeface="Abadi MT Condensed Light"/>
              </a:rPr>
              <a:t>of tour operators </a:t>
            </a:r>
            <a:r>
              <a:rPr lang="en-US" sz="2000" dirty="0" smtClean="0">
                <a:cs typeface="Abadi MT Condensed Light"/>
              </a:rPr>
              <a:t>and travel </a:t>
            </a:r>
            <a:r>
              <a:rPr lang="en-US" sz="2000" dirty="0">
                <a:cs typeface="Abadi MT Condensed Light"/>
              </a:rPr>
              <a:t>agencies</a:t>
            </a:r>
          </a:p>
        </p:txBody>
      </p:sp>
    </p:spTree>
    <p:extLst>
      <p:ext uri="{BB962C8B-B14F-4D97-AF65-F5344CB8AC3E}">
        <p14:creationId xmlns="" xmlns:p14="http://schemas.microsoft.com/office/powerpoint/2010/main" val="1524425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Tour operators</a:t>
            </a:r>
          </a:p>
        </p:txBody>
      </p:sp>
      <p:pic>
        <p:nvPicPr>
          <p:cNvPr id="4" name="Picture 3" descr="Cartoon Penguin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023" y="3770360"/>
            <a:ext cx="28289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/>
          <p:cNvSpPr>
            <a:spLocks noChangeArrowheads="1"/>
          </p:cNvSpPr>
          <p:nvPr/>
        </p:nvSpPr>
        <p:spPr bwMode="auto">
          <a:xfrm>
            <a:off x="3430889" y="1846916"/>
            <a:ext cx="4731529" cy="1861484"/>
          </a:xfrm>
          <a:prstGeom prst="wedgeEllipseCallout">
            <a:avLst>
              <a:gd name="adj1" fmla="val -15881"/>
              <a:gd name="adj2" fmla="val 5786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000" kern="1200" dirty="0"/>
              <a:t>Tour Operators are usually called Destination Management Companies (DMCs).</a:t>
            </a:r>
          </a:p>
        </p:txBody>
      </p:sp>
    </p:spTree>
    <p:extLst>
      <p:ext uri="{BB962C8B-B14F-4D97-AF65-F5344CB8AC3E}">
        <p14:creationId xmlns="" xmlns:p14="http://schemas.microsoft.com/office/powerpoint/2010/main" val="3858523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Functions of tour operators</a:t>
            </a:r>
            <a:endParaRPr lang="en-US" sz="3000" dirty="0"/>
          </a:p>
        </p:txBody>
      </p:sp>
      <p:sp>
        <p:nvSpPr>
          <p:cNvPr id="4" name="Rounded Rectangle 3"/>
          <p:cNvSpPr/>
          <p:nvPr/>
        </p:nvSpPr>
        <p:spPr>
          <a:xfrm>
            <a:off x="1254563" y="1752600"/>
            <a:ext cx="6443199" cy="5708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00"/>
                </a:solidFill>
              </a:rPr>
              <a:t>Conceptualize, plan and develop tour packages.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97841" y="2911820"/>
            <a:ext cx="3167194" cy="5708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</a:rPr>
              <a:t>Tailor made packages 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>
                <a:solidFill>
                  <a:srgbClr val="000000"/>
                </a:solidFill>
              </a:rPr>
              <a:t>Ad hoc)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23908" y="4093276"/>
            <a:ext cx="48399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kern="1200" dirty="0"/>
              <a:t>Based on specific </a:t>
            </a:r>
            <a:r>
              <a:rPr lang="en-US" sz="2000" kern="1200" dirty="0" smtClean="0"/>
              <a:t>client</a:t>
            </a:r>
            <a:r>
              <a:rPr lang="en-US" sz="2000" dirty="0" smtClean="0"/>
              <a:t>’</a:t>
            </a:r>
            <a:r>
              <a:rPr lang="en-US" sz="2000" kern="1200" dirty="0" smtClean="0"/>
              <a:t>s </a:t>
            </a:r>
            <a:r>
              <a:rPr lang="en-US" sz="2000" kern="1200" dirty="0"/>
              <a:t>needs</a:t>
            </a:r>
          </a:p>
        </p:txBody>
      </p:sp>
      <p:sp>
        <p:nvSpPr>
          <p:cNvPr id="10" name="Pentagon 9"/>
          <p:cNvSpPr/>
          <p:nvPr/>
        </p:nvSpPr>
        <p:spPr>
          <a:xfrm>
            <a:off x="4925331" y="2493590"/>
            <a:ext cx="3314531" cy="570833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Number of participants</a:t>
            </a:r>
          </a:p>
        </p:txBody>
      </p:sp>
      <p:sp>
        <p:nvSpPr>
          <p:cNvPr id="11" name="Pentagon 10"/>
          <p:cNvSpPr/>
          <p:nvPr/>
        </p:nvSpPr>
        <p:spPr>
          <a:xfrm>
            <a:off x="4925331" y="3197236"/>
            <a:ext cx="3314531" cy="570833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Duration of stay</a:t>
            </a:r>
          </a:p>
        </p:txBody>
      </p:sp>
      <p:sp>
        <p:nvSpPr>
          <p:cNvPr id="12" name="Pentagon 11"/>
          <p:cNvSpPr/>
          <p:nvPr/>
        </p:nvSpPr>
        <p:spPr>
          <a:xfrm>
            <a:off x="4925331" y="3922553"/>
            <a:ext cx="3314531" cy="570833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Preferred destination</a:t>
            </a:r>
          </a:p>
        </p:txBody>
      </p:sp>
      <p:sp>
        <p:nvSpPr>
          <p:cNvPr id="13" name="Pentagon 12"/>
          <p:cNvSpPr/>
          <p:nvPr/>
        </p:nvSpPr>
        <p:spPr>
          <a:xfrm>
            <a:off x="4925331" y="4632774"/>
            <a:ext cx="3314531" cy="570833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Hotel category</a:t>
            </a:r>
          </a:p>
        </p:txBody>
      </p:sp>
      <p:sp>
        <p:nvSpPr>
          <p:cNvPr id="14" name="Pentagon 13"/>
          <p:cNvSpPr/>
          <p:nvPr/>
        </p:nvSpPr>
        <p:spPr>
          <a:xfrm>
            <a:off x="4925331" y="5349618"/>
            <a:ext cx="3314531" cy="570833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Preferred airlines</a:t>
            </a:r>
          </a:p>
        </p:txBody>
      </p:sp>
      <p:sp>
        <p:nvSpPr>
          <p:cNvPr id="15" name="Pentagon 14"/>
          <p:cNvSpPr/>
          <p:nvPr/>
        </p:nvSpPr>
        <p:spPr>
          <a:xfrm>
            <a:off x="4925331" y="6065321"/>
            <a:ext cx="3314531" cy="570833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Other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services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221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Functions of tour operators</a:t>
            </a:r>
            <a:endParaRPr lang="en-US" sz="3000" dirty="0"/>
          </a:p>
        </p:txBody>
      </p:sp>
      <p:sp>
        <p:nvSpPr>
          <p:cNvPr id="6" name="Rounded Rectangle 5"/>
          <p:cNvSpPr/>
          <p:nvPr/>
        </p:nvSpPr>
        <p:spPr>
          <a:xfrm>
            <a:off x="1185041" y="2911820"/>
            <a:ext cx="3167194" cy="5708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</a:rPr>
              <a:t>Standard </a:t>
            </a:r>
            <a:r>
              <a:rPr lang="en-US" sz="2000" dirty="0" smtClean="0">
                <a:solidFill>
                  <a:srgbClr val="000000"/>
                </a:solidFill>
              </a:rPr>
              <a:t>Packages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7436" y="4093276"/>
            <a:ext cx="48399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kern="1200" dirty="0"/>
              <a:t>Based on </a:t>
            </a:r>
            <a:r>
              <a:rPr lang="en-US" sz="2000" dirty="0"/>
              <a:t>perceived needs of </a:t>
            </a:r>
            <a:r>
              <a:rPr lang="en-US" sz="2000" dirty="0" smtClean="0"/>
              <a:t>market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9023" y="2323431"/>
            <a:ext cx="3744600" cy="3744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2140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Functions of tour operators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97841" y="3155321"/>
            <a:ext cx="3167194" cy="8870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Suppliers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47614" y="2340987"/>
            <a:ext cx="3167194" cy="5708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Special Rates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47614" y="4135280"/>
            <a:ext cx="3167194" cy="5708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Special Conditions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336769" y="2586751"/>
            <a:ext cx="433677" cy="1856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272330" y="4365558"/>
            <a:ext cx="433677" cy="1856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8288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Functions of tour operators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003" y="2834368"/>
            <a:ext cx="3453926" cy="5708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Airline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380749" y="4037995"/>
            <a:ext cx="433677" cy="1856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7815" y="1752600"/>
            <a:ext cx="8565119" cy="5708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Assemble and integrate the various travel components into a single tour package.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6003" y="3794725"/>
            <a:ext cx="3453926" cy="5708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Hotel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6003" y="4734377"/>
            <a:ext cx="3453927" cy="5708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Activities &amp; Other services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47614" y="3664198"/>
            <a:ext cx="3167194" cy="8870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</a:rPr>
              <a:t>Tour Package</a:t>
            </a:r>
          </a:p>
        </p:txBody>
      </p:sp>
    </p:spTree>
    <p:extLst>
      <p:ext uri="{BB962C8B-B14F-4D97-AF65-F5344CB8AC3E}">
        <p14:creationId xmlns="" xmlns:p14="http://schemas.microsoft.com/office/powerpoint/2010/main" val="1365420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Functions of tour operators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002" y="2756925"/>
            <a:ext cx="3453926" cy="8831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Deliver the tour package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6002" y="4120118"/>
            <a:ext cx="4909844" cy="8366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Overseeing the operation of the tour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2739" y="2753865"/>
            <a:ext cx="2805100" cy="2094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3689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Sources of revenues of</a:t>
            </a:r>
            <a:br>
              <a:rPr lang="en-US" sz="3000" dirty="0" smtClean="0"/>
            </a:br>
            <a:r>
              <a:rPr lang="en-US" sz="3000" dirty="0" smtClean="0"/>
              <a:t>tour operators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Variable mark up</a:t>
            </a:r>
          </a:p>
          <a:p>
            <a:r>
              <a:rPr lang="en-US" sz="2000" dirty="0">
                <a:solidFill>
                  <a:srgbClr val="000000"/>
                </a:solidFill>
              </a:rPr>
              <a:t>Sales of optional tours, excursions and extensions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Shopping commissions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6852" y="3125725"/>
            <a:ext cx="2199361" cy="31553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6423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Characteristics of</a:t>
            </a:r>
            <a:br>
              <a:rPr lang="en-US" sz="3000" dirty="0" smtClean="0"/>
            </a:br>
            <a:r>
              <a:rPr lang="en-US" sz="3000" dirty="0" smtClean="0"/>
              <a:t>tour operators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Wholesalers</a:t>
            </a:r>
          </a:p>
          <a:p>
            <a:pPr algn="just"/>
            <a:r>
              <a:rPr lang="en-US" sz="2000" dirty="0">
                <a:solidFill>
                  <a:srgbClr val="000000"/>
                </a:solidFill>
              </a:rPr>
              <a:t>Intermediary and integrator</a:t>
            </a:r>
          </a:p>
          <a:p>
            <a:pPr algn="just"/>
            <a:r>
              <a:rPr lang="en-US" sz="2000" dirty="0">
                <a:solidFill>
                  <a:srgbClr val="000000"/>
                </a:solidFill>
              </a:rPr>
              <a:t>Income is variable</a:t>
            </a:r>
          </a:p>
          <a:p>
            <a:pPr algn="just"/>
            <a:r>
              <a:rPr lang="en-US" sz="2000" dirty="0">
                <a:solidFill>
                  <a:srgbClr val="000000"/>
                </a:solidFill>
              </a:rPr>
              <a:t>Generates additional income from sales of optional tours</a:t>
            </a:r>
            <a:r>
              <a:rPr lang="en-US" sz="2000" dirty="0" smtClean="0">
                <a:solidFill>
                  <a:srgbClr val="000000"/>
                </a:solidFill>
              </a:rPr>
              <a:t>, excursions </a:t>
            </a:r>
            <a:r>
              <a:rPr lang="en-US" sz="2000" dirty="0">
                <a:solidFill>
                  <a:srgbClr val="000000"/>
                </a:solidFill>
              </a:rPr>
              <a:t>and extensions.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1598" y="3195398"/>
            <a:ext cx="2930765" cy="29307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7700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Conclusion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71302063"/>
              </p:ext>
            </p:extLst>
          </p:nvPr>
        </p:nvGraphicFramePr>
        <p:xfrm>
          <a:off x="0" y="1752600"/>
          <a:ext cx="9144000" cy="4907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043772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Conclusion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53090001"/>
              </p:ext>
            </p:extLst>
          </p:nvPr>
        </p:nvGraphicFramePr>
        <p:xfrm>
          <a:off x="0" y="1752600"/>
          <a:ext cx="9144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Travel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Agency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Tour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Operator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PH" sz="2000" dirty="0" smtClean="0">
                          <a:latin typeface="+mn-lt"/>
                          <a:cs typeface="Arial" pitchFamily="34" charset="0"/>
                        </a:rPr>
                        <a:t>Retailers</a:t>
                      </a:r>
                      <a:endParaRPr lang="en-PH" sz="20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PH" sz="2000" dirty="0" smtClean="0">
                          <a:latin typeface="+mn-lt"/>
                          <a:cs typeface="Arial" pitchFamily="34" charset="0"/>
                        </a:rPr>
                        <a:t>Wholesalers. Deals</a:t>
                      </a:r>
                      <a:r>
                        <a:rPr lang="en-PH" sz="2000" baseline="0" dirty="0" smtClean="0">
                          <a:latin typeface="+mn-lt"/>
                          <a:cs typeface="Arial" pitchFamily="34" charset="0"/>
                        </a:rPr>
                        <a:t> with travel agents (retailers)</a:t>
                      </a:r>
                      <a:endParaRPr lang="en-PH" sz="20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PH" sz="2000" dirty="0" smtClean="0">
                          <a:latin typeface="+mn-lt"/>
                          <a:cs typeface="Arial" pitchFamily="34" charset="0"/>
                        </a:rPr>
                        <a:t>Acts as consultants</a:t>
                      </a:r>
                      <a:r>
                        <a:rPr lang="en-PH" sz="2000" baseline="0" dirty="0" smtClean="0">
                          <a:latin typeface="+mn-lt"/>
                          <a:cs typeface="Arial" pitchFamily="34" charset="0"/>
                        </a:rPr>
                        <a:t> or advisers to the traveller. </a:t>
                      </a:r>
                      <a:endParaRPr lang="en-PH" sz="20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PH" sz="2000" dirty="0" smtClean="0">
                          <a:latin typeface="+mn-lt"/>
                          <a:cs typeface="Arial" pitchFamily="34" charset="0"/>
                        </a:rPr>
                        <a:t>Acts as middlemen between the suppliers</a:t>
                      </a:r>
                      <a:r>
                        <a:rPr lang="en-PH" sz="2000" baseline="0" dirty="0" smtClean="0">
                          <a:latin typeface="+mn-lt"/>
                          <a:cs typeface="Arial" pitchFamily="34" charset="0"/>
                        </a:rPr>
                        <a:t> and the vendors.</a:t>
                      </a:r>
                      <a:endParaRPr lang="en-PH" sz="20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PH" sz="2000" dirty="0" smtClean="0">
                          <a:latin typeface="+mn-lt"/>
                          <a:cs typeface="Arial" pitchFamily="34" charset="0"/>
                        </a:rPr>
                        <a:t>Revenues are fixed and pre determined by suppliers</a:t>
                      </a:r>
                      <a:endParaRPr lang="en-PH" sz="20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PH" sz="2000" dirty="0" smtClean="0">
                          <a:latin typeface="+mn-lt"/>
                          <a:cs typeface="Arial" pitchFamily="34" charset="0"/>
                        </a:rPr>
                        <a:t>Have variable</a:t>
                      </a:r>
                      <a:r>
                        <a:rPr lang="en-PH" sz="2000" baseline="0" dirty="0" smtClean="0">
                          <a:latin typeface="+mn-lt"/>
                          <a:cs typeface="Arial" pitchFamily="34" charset="0"/>
                        </a:rPr>
                        <a:t> but limited revenues income and profit margins</a:t>
                      </a:r>
                      <a:endParaRPr lang="en-PH" sz="20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PH" sz="2000" dirty="0" smtClean="0">
                          <a:latin typeface="+mn-lt"/>
                          <a:cs typeface="Arial" pitchFamily="34" charset="0"/>
                        </a:rPr>
                        <a:t>Charges fees for</a:t>
                      </a:r>
                      <a:r>
                        <a:rPr lang="en-PH" sz="2000" baseline="0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PH" sz="2000" dirty="0" smtClean="0">
                          <a:latin typeface="+mn-lt"/>
                          <a:cs typeface="Arial" pitchFamily="34" charset="0"/>
                        </a:rPr>
                        <a:t>documentation and ancillary</a:t>
                      </a:r>
                      <a:r>
                        <a:rPr lang="en-PH" sz="2000" baseline="0" dirty="0" smtClean="0">
                          <a:latin typeface="+mn-lt"/>
                          <a:cs typeface="Arial" pitchFamily="34" charset="0"/>
                        </a:rPr>
                        <a:t> services</a:t>
                      </a:r>
                      <a:endParaRPr lang="en-PH" sz="20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2000" dirty="0" smtClean="0">
                          <a:latin typeface="+mn-lt"/>
                          <a:cs typeface="Arial" pitchFamily="34" charset="0"/>
                        </a:rPr>
                        <a:t>Sells optional products and</a:t>
                      </a:r>
                      <a:r>
                        <a:rPr lang="en-PH" sz="2000" baseline="0" dirty="0" smtClean="0">
                          <a:latin typeface="+mn-lt"/>
                          <a:cs typeface="Arial" pitchFamily="34" charset="0"/>
                        </a:rPr>
                        <a:t> services and makes use of deposits</a:t>
                      </a:r>
                      <a:endParaRPr lang="en-PH" sz="20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3972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The Tourism industry</a:t>
            </a:r>
            <a:endParaRPr lang="en-US" sz="3000" dirty="0"/>
          </a:p>
        </p:txBody>
      </p:sp>
      <p:sp>
        <p:nvSpPr>
          <p:cNvPr id="4" name="Rounded Rectangle 3"/>
          <p:cNvSpPr/>
          <p:nvPr/>
        </p:nvSpPr>
        <p:spPr>
          <a:xfrm>
            <a:off x="597647" y="2196353"/>
            <a:ext cx="2286000" cy="9263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Business sector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97647" y="3499223"/>
            <a:ext cx="2286000" cy="9263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 Profit sector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97647" y="4802094"/>
            <a:ext cx="2286000" cy="9263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Government sector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469341" y="3499223"/>
            <a:ext cx="2286000" cy="9263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Goods and Services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400800" y="3499223"/>
            <a:ext cx="2286000" cy="9263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Tourism Product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83647" y="3018118"/>
            <a:ext cx="585694" cy="4811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83647" y="3950446"/>
            <a:ext cx="58569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00165" y="3950446"/>
            <a:ext cx="58569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853765" y="4440519"/>
            <a:ext cx="585694" cy="376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88561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Travel agency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22805948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96355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Travel </a:t>
            </a:r>
            <a:r>
              <a:rPr lang="en-US" sz="3000" dirty="0" smtClean="0"/>
              <a:t>agency (cont.)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6871020"/>
              </p:ext>
            </p:extLst>
          </p:nvPr>
        </p:nvGraphicFramePr>
        <p:xfrm>
          <a:off x="457200" y="3186953"/>
          <a:ext cx="82296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commercial enterprise where a traveler can secure information and expertise, get impartial counseling and make arrangements to travel by air, sea or land to any point in the world.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99793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Traditional linkage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33592377"/>
              </p:ext>
            </p:extLst>
          </p:nvPr>
        </p:nvGraphicFramePr>
        <p:xfrm>
          <a:off x="0" y="1752600"/>
          <a:ext cx="9144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0118" y="16285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Left-Right Arrow 7"/>
          <p:cNvSpPr/>
          <p:nvPr/>
        </p:nvSpPr>
        <p:spPr>
          <a:xfrm>
            <a:off x="2966534" y="3361233"/>
            <a:ext cx="286043" cy="4571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5922345" y="3384092"/>
            <a:ext cx="286043" cy="4571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966534" y="5560750"/>
            <a:ext cx="1776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937836" y="5589230"/>
            <a:ext cx="1776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64892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Traditional linkage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13765" y="2226235"/>
            <a:ext cx="2288296" cy="546395"/>
          </a:xfrm>
          <a:prstGeom prst="round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Supplier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486409" y="2226235"/>
            <a:ext cx="2288296" cy="546395"/>
          </a:xfrm>
          <a:prstGeom prst="round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Travel Agents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566133" y="2226235"/>
            <a:ext cx="2288296" cy="546395"/>
          </a:xfrm>
          <a:prstGeom prst="round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Consumer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87923" y="2493818"/>
            <a:ext cx="449165" cy="154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929596" y="2478328"/>
            <a:ext cx="449165" cy="154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entagon 9"/>
          <p:cNvSpPr/>
          <p:nvPr/>
        </p:nvSpPr>
        <p:spPr>
          <a:xfrm>
            <a:off x="313765" y="3268296"/>
            <a:ext cx="2474158" cy="573113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Transportations</a:t>
            </a:r>
            <a:endParaRPr lang="en-US" dirty="0"/>
          </a:p>
        </p:txBody>
      </p:sp>
      <p:sp>
        <p:nvSpPr>
          <p:cNvPr id="11" name="Pentagon 10"/>
          <p:cNvSpPr/>
          <p:nvPr/>
        </p:nvSpPr>
        <p:spPr>
          <a:xfrm>
            <a:off x="313765" y="4099742"/>
            <a:ext cx="2474158" cy="573113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Accommodations</a:t>
            </a:r>
            <a:endParaRPr lang="en-US" dirty="0"/>
          </a:p>
        </p:txBody>
      </p:sp>
      <p:sp>
        <p:nvSpPr>
          <p:cNvPr id="12" name="Pentagon 11"/>
          <p:cNvSpPr/>
          <p:nvPr/>
        </p:nvSpPr>
        <p:spPr>
          <a:xfrm>
            <a:off x="313765" y="4895217"/>
            <a:ext cx="2474158" cy="573113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Restaurants</a:t>
            </a:r>
            <a:endParaRPr lang="en-US" dirty="0"/>
          </a:p>
        </p:txBody>
      </p:sp>
      <p:sp>
        <p:nvSpPr>
          <p:cNvPr id="13" name="Pentagon 12"/>
          <p:cNvSpPr/>
          <p:nvPr/>
        </p:nvSpPr>
        <p:spPr>
          <a:xfrm>
            <a:off x="313765" y="5729158"/>
            <a:ext cx="2474158" cy="573113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Tours</a:t>
            </a:r>
            <a:endParaRPr lang="en-US" dirty="0"/>
          </a:p>
        </p:txBody>
      </p:sp>
      <p:pic>
        <p:nvPicPr>
          <p:cNvPr id="15" name="Picture 14" descr="cartoon-white-female-travel-agent-booking-a-vacation-for-a-customer-by-toonaday-31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399"/>
          <a:stretch/>
        </p:blipFill>
        <p:spPr>
          <a:xfrm>
            <a:off x="3388783" y="3498290"/>
            <a:ext cx="2494338" cy="2411090"/>
          </a:xfrm>
          <a:prstGeom prst="rect">
            <a:avLst/>
          </a:prstGeom>
        </p:spPr>
      </p:pic>
      <p:pic>
        <p:nvPicPr>
          <p:cNvPr id="16" name="Picture 15" descr="depositphotos_3529600-Tourist-with-camera.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253" y="3483318"/>
            <a:ext cx="2488203" cy="24260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416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Traditionally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82592801"/>
              </p:ext>
            </p:extLst>
          </p:nvPr>
        </p:nvGraphicFramePr>
        <p:xfrm>
          <a:off x="457200" y="1752600"/>
          <a:ext cx="8229600" cy="2383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994915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708" y="3026108"/>
            <a:ext cx="8479737" cy="1039427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+mn-lt"/>
              </a:rPr>
              <a:t>With the introduction of the internet, do you think travel agents will lose their jobs? </a:t>
            </a:r>
            <a:br>
              <a:rPr lang="en-US" sz="2000" b="1" dirty="0">
                <a:latin typeface="+mn-lt"/>
              </a:rPr>
            </a:b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2028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154</TotalTime>
  <Words>875</Words>
  <Application>Microsoft Office PowerPoint</Application>
  <PresentationFormat>On-screen Show (4:3)</PresentationFormat>
  <Paragraphs>145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Apothecary</vt:lpstr>
      <vt:lpstr>Chapter 1</vt:lpstr>
      <vt:lpstr>Objectives</vt:lpstr>
      <vt:lpstr>The Tourism industry</vt:lpstr>
      <vt:lpstr>Travel agency</vt:lpstr>
      <vt:lpstr>Travel agency (cont.)</vt:lpstr>
      <vt:lpstr>Traditional linkage</vt:lpstr>
      <vt:lpstr>Traditional linkage</vt:lpstr>
      <vt:lpstr>Traditionally</vt:lpstr>
      <vt:lpstr>With the introduction of the internet, do you think travel agents will lose their jobs?  </vt:lpstr>
      <vt:lpstr>Travel management company</vt:lpstr>
      <vt:lpstr>The emerging linkage</vt:lpstr>
      <vt:lpstr>The emerging linkage</vt:lpstr>
      <vt:lpstr>Functions of travel management companies</vt:lpstr>
      <vt:lpstr>Slide 14</vt:lpstr>
      <vt:lpstr>Slide 15</vt:lpstr>
      <vt:lpstr>Sources of revenues of TMCS</vt:lpstr>
      <vt:lpstr>Characteristics of tmcs</vt:lpstr>
      <vt:lpstr>Tour operators</vt:lpstr>
      <vt:lpstr>Tour operators</vt:lpstr>
      <vt:lpstr>Tour operators</vt:lpstr>
      <vt:lpstr>Functions of tour operators</vt:lpstr>
      <vt:lpstr>Functions of tour operators</vt:lpstr>
      <vt:lpstr>Functions of tour operators</vt:lpstr>
      <vt:lpstr>Functions of tour operators</vt:lpstr>
      <vt:lpstr>Functions of tour operators</vt:lpstr>
      <vt:lpstr>Sources of revenues of tour operators</vt:lpstr>
      <vt:lpstr>Characteristics of tour operators</vt:lpstr>
      <vt:lpstr>Conclusion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Apple</dc:creator>
  <cp:lastModifiedBy>Sakul</cp:lastModifiedBy>
  <cp:revision>27</cp:revision>
  <cp:lastPrinted>2017-08-22T16:32:05Z</cp:lastPrinted>
  <dcterms:created xsi:type="dcterms:W3CDTF">2017-08-22T14:37:18Z</dcterms:created>
  <dcterms:modified xsi:type="dcterms:W3CDTF">2021-02-15T09:56:13Z</dcterms:modified>
</cp:coreProperties>
</file>