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19"/>
  </p:notesMasterIdLst>
  <p:handoutMasterIdLst>
    <p:handoutMasterId r:id="rId20"/>
  </p:handoutMasterIdLst>
  <p:sldIdLst>
    <p:sldId id="256" r:id="rId2"/>
    <p:sldId id="257" r:id="rId3"/>
    <p:sldId id="301" r:id="rId4"/>
    <p:sldId id="303" r:id="rId5"/>
    <p:sldId id="304" r:id="rId6"/>
    <p:sldId id="306" r:id="rId7"/>
    <p:sldId id="308" r:id="rId8"/>
    <p:sldId id="285" r:id="rId9"/>
    <p:sldId id="310" r:id="rId10"/>
    <p:sldId id="311" r:id="rId11"/>
    <p:sldId id="286" r:id="rId12"/>
    <p:sldId id="288" r:id="rId13"/>
    <p:sldId id="289" r:id="rId14"/>
    <p:sldId id="290" r:id="rId15"/>
    <p:sldId id="312" r:id="rId16"/>
    <p:sldId id="291" r:id="rId17"/>
    <p:sldId id="313" r:id="rId1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3" autoAdjust="0"/>
    <p:restoredTop sz="94721" autoAdjust="0"/>
  </p:normalViewPr>
  <p:slideViewPr>
    <p:cSldViewPr snapToGrid="0" snapToObjects="1">
      <p:cViewPr varScale="1">
        <p:scale>
          <a:sx n="86" d="100"/>
          <a:sy n="86" d="100"/>
        </p:scale>
        <p:origin x="-1092" y="-84"/>
      </p:cViewPr>
      <p:guideLst>
        <p:guide orient="horz" pos="2160"/>
        <p:guide pos="2880"/>
      </p:guideLst>
    </p:cSldViewPr>
  </p:slideViewPr>
  <p:outlineViewPr>
    <p:cViewPr>
      <p:scale>
        <a:sx n="33" d="100"/>
        <a:sy n="33" d="100"/>
      </p:scale>
      <p:origin x="48" y="78"/>
    </p:cViewPr>
  </p:outlineViewPr>
  <p:notesTextViewPr>
    <p:cViewPr>
      <p:scale>
        <a:sx n="100" d="100"/>
        <a:sy n="100" d="100"/>
      </p:scale>
      <p:origin x="0" y="0"/>
    </p:cViewPr>
  </p:notesTextViewPr>
  <p:notesViewPr>
    <p:cSldViewPr snapToGrid="0" snapToObjects="1">
      <p:cViewPr varScale="1">
        <p:scale>
          <a:sx n="94" d="100"/>
          <a:sy n="94" d="100"/>
        </p:scale>
        <p:origin x="-2100" y="-96"/>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BCE1F2-0575-4383-954E-257DF3EA86E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h-TH"/>
        </a:p>
      </dgm:t>
    </dgm:pt>
    <dgm:pt modelId="{8EA2D6ED-3DBE-4269-8B34-73B79CDABD78}">
      <dgm:prSet phldrT="[Text]" custT="1"/>
      <dgm:spPr/>
      <dgm:t>
        <a:bodyPr/>
        <a:lstStyle/>
        <a:p>
          <a:r>
            <a:rPr lang="en-US" sz="1600" b="1" dirty="0" smtClean="0"/>
            <a:t>Vision</a:t>
          </a:r>
          <a:endParaRPr lang="th-TH" sz="1600" dirty="0"/>
        </a:p>
      </dgm:t>
    </dgm:pt>
    <dgm:pt modelId="{5631BC33-E25F-472E-80F9-8ACED7548A32}" type="parTrans" cxnId="{1F46F058-7265-40B4-AB63-7DF5D7C0866B}">
      <dgm:prSet/>
      <dgm:spPr/>
      <dgm:t>
        <a:bodyPr/>
        <a:lstStyle/>
        <a:p>
          <a:endParaRPr lang="th-TH" sz="1600"/>
        </a:p>
      </dgm:t>
    </dgm:pt>
    <dgm:pt modelId="{56CEDE95-D8C5-4F8A-93BA-1B74EEF83E34}" type="sibTrans" cxnId="{1F46F058-7265-40B4-AB63-7DF5D7C0866B}">
      <dgm:prSet/>
      <dgm:spPr/>
      <dgm:t>
        <a:bodyPr/>
        <a:lstStyle/>
        <a:p>
          <a:endParaRPr lang="th-TH" sz="1600"/>
        </a:p>
      </dgm:t>
    </dgm:pt>
    <dgm:pt modelId="{F2890932-8354-445E-923F-9294AADD95C7}">
      <dgm:prSet phldrT="[Text]" custT="1"/>
      <dgm:spPr/>
      <dgm:t>
        <a:bodyPr/>
        <a:lstStyle/>
        <a:p>
          <a:pPr algn="thaiDist"/>
          <a:r>
            <a:rPr lang="en-US" sz="1600" dirty="0" smtClean="0"/>
            <a:t>Being the main organization that promotes and develops tourism, sports, and recreation to be a mechanism that drives economy and sustainable social development.</a:t>
          </a:r>
          <a:endParaRPr lang="th-TH" sz="1600" dirty="0"/>
        </a:p>
      </dgm:t>
    </dgm:pt>
    <dgm:pt modelId="{6092D001-CBBE-479F-8030-04068015FDE9}" type="parTrans" cxnId="{491FF2AC-A68D-4109-9A89-C91FC3A578E5}">
      <dgm:prSet/>
      <dgm:spPr/>
      <dgm:t>
        <a:bodyPr/>
        <a:lstStyle/>
        <a:p>
          <a:endParaRPr lang="th-TH" sz="1600"/>
        </a:p>
      </dgm:t>
    </dgm:pt>
    <dgm:pt modelId="{FC70D454-3D28-4BED-9CD8-B826163800C9}" type="sibTrans" cxnId="{491FF2AC-A68D-4109-9A89-C91FC3A578E5}">
      <dgm:prSet/>
      <dgm:spPr/>
      <dgm:t>
        <a:bodyPr/>
        <a:lstStyle/>
        <a:p>
          <a:endParaRPr lang="th-TH" sz="1600"/>
        </a:p>
      </dgm:t>
    </dgm:pt>
    <dgm:pt modelId="{3082B959-C19A-4100-950E-078674FF48B7}">
      <dgm:prSet phldrT="[Text]" custT="1"/>
      <dgm:spPr/>
      <dgm:t>
        <a:bodyPr/>
        <a:lstStyle/>
        <a:p>
          <a:pPr algn="thaiDist"/>
          <a:endParaRPr lang="th-TH" sz="1600" dirty="0"/>
        </a:p>
      </dgm:t>
    </dgm:pt>
    <dgm:pt modelId="{28BA70EB-7F35-4A6D-885E-F9B6FD57C842}" type="parTrans" cxnId="{12ED5B44-B811-4E17-8824-198587F6B63D}">
      <dgm:prSet/>
      <dgm:spPr/>
      <dgm:t>
        <a:bodyPr/>
        <a:lstStyle/>
        <a:p>
          <a:endParaRPr lang="th-TH"/>
        </a:p>
      </dgm:t>
    </dgm:pt>
    <dgm:pt modelId="{69AD9B4F-FA32-40E7-93FE-84584CD40566}" type="sibTrans" cxnId="{12ED5B44-B811-4E17-8824-198587F6B63D}">
      <dgm:prSet/>
      <dgm:spPr/>
      <dgm:t>
        <a:bodyPr/>
        <a:lstStyle/>
        <a:p>
          <a:endParaRPr lang="th-TH"/>
        </a:p>
      </dgm:t>
    </dgm:pt>
    <dgm:pt modelId="{E2452208-784C-41F9-A9EB-76210474B3A5}" type="pres">
      <dgm:prSet presAssocID="{E3BCE1F2-0575-4383-954E-257DF3EA86EE}" presName="linear" presStyleCnt="0">
        <dgm:presLayoutVars>
          <dgm:animLvl val="lvl"/>
          <dgm:resizeHandles val="exact"/>
        </dgm:presLayoutVars>
      </dgm:prSet>
      <dgm:spPr/>
      <dgm:t>
        <a:bodyPr/>
        <a:lstStyle/>
        <a:p>
          <a:endParaRPr lang="th-TH"/>
        </a:p>
      </dgm:t>
    </dgm:pt>
    <dgm:pt modelId="{37FFFE01-A67F-4C6E-952E-1CFF74D9B32F}" type="pres">
      <dgm:prSet presAssocID="{8EA2D6ED-3DBE-4269-8B34-73B79CDABD78}" presName="parentText" presStyleLbl="node1" presStyleIdx="0" presStyleCnt="1">
        <dgm:presLayoutVars>
          <dgm:chMax val="0"/>
          <dgm:bulletEnabled val="1"/>
        </dgm:presLayoutVars>
      </dgm:prSet>
      <dgm:spPr/>
      <dgm:t>
        <a:bodyPr/>
        <a:lstStyle/>
        <a:p>
          <a:endParaRPr lang="th-TH"/>
        </a:p>
      </dgm:t>
    </dgm:pt>
    <dgm:pt modelId="{C7C1E7A9-BAD0-4E63-9EB6-A5DBB2F73BEC}" type="pres">
      <dgm:prSet presAssocID="{8EA2D6ED-3DBE-4269-8B34-73B79CDABD78}" presName="childText" presStyleLbl="revTx" presStyleIdx="0" presStyleCnt="1">
        <dgm:presLayoutVars>
          <dgm:bulletEnabled val="1"/>
        </dgm:presLayoutVars>
      </dgm:prSet>
      <dgm:spPr/>
      <dgm:t>
        <a:bodyPr/>
        <a:lstStyle/>
        <a:p>
          <a:endParaRPr lang="th-TH"/>
        </a:p>
      </dgm:t>
    </dgm:pt>
  </dgm:ptLst>
  <dgm:cxnLst>
    <dgm:cxn modelId="{90C7F436-EC71-4BD0-8842-73AFE44392AA}" type="presOf" srcId="{3082B959-C19A-4100-950E-078674FF48B7}" destId="{C7C1E7A9-BAD0-4E63-9EB6-A5DBB2F73BEC}" srcOrd="0" destOrd="0" presId="urn:microsoft.com/office/officeart/2005/8/layout/vList2"/>
    <dgm:cxn modelId="{979983FD-F0BA-4305-AC3B-FD0F0D283CF9}" type="presOf" srcId="{8EA2D6ED-3DBE-4269-8B34-73B79CDABD78}" destId="{37FFFE01-A67F-4C6E-952E-1CFF74D9B32F}" srcOrd="0" destOrd="0" presId="urn:microsoft.com/office/officeart/2005/8/layout/vList2"/>
    <dgm:cxn modelId="{582C216C-E4DE-4C66-ADF3-929E63BC119C}" type="presOf" srcId="{F2890932-8354-445E-923F-9294AADD95C7}" destId="{C7C1E7A9-BAD0-4E63-9EB6-A5DBB2F73BEC}" srcOrd="0" destOrd="1" presId="urn:microsoft.com/office/officeart/2005/8/layout/vList2"/>
    <dgm:cxn modelId="{12ED5B44-B811-4E17-8824-198587F6B63D}" srcId="{8EA2D6ED-3DBE-4269-8B34-73B79CDABD78}" destId="{3082B959-C19A-4100-950E-078674FF48B7}" srcOrd="0" destOrd="0" parTransId="{28BA70EB-7F35-4A6D-885E-F9B6FD57C842}" sibTransId="{69AD9B4F-FA32-40E7-93FE-84584CD40566}"/>
    <dgm:cxn modelId="{78B6BD46-9200-4202-9EF8-B23E9C2268C9}" type="presOf" srcId="{E3BCE1F2-0575-4383-954E-257DF3EA86EE}" destId="{E2452208-784C-41F9-A9EB-76210474B3A5}" srcOrd="0" destOrd="0" presId="urn:microsoft.com/office/officeart/2005/8/layout/vList2"/>
    <dgm:cxn modelId="{491FF2AC-A68D-4109-9A89-C91FC3A578E5}" srcId="{8EA2D6ED-3DBE-4269-8B34-73B79CDABD78}" destId="{F2890932-8354-445E-923F-9294AADD95C7}" srcOrd="1" destOrd="0" parTransId="{6092D001-CBBE-479F-8030-04068015FDE9}" sibTransId="{FC70D454-3D28-4BED-9CD8-B826163800C9}"/>
    <dgm:cxn modelId="{1F46F058-7265-40B4-AB63-7DF5D7C0866B}" srcId="{E3BCE1F2-0575-4383-954E-257DF3EA86EE}" destId="{8EA2D6ED-3DBE-4269-8B34-73B79CDABD78}" srcOrd="0" destOrd="0" parTransId="{5631BC33-E25F-472E-80F9-8ACED7548A32}" sibTransId="{56CEDE95-D8C5-4F8A-93BA-1B74EEF83E34}"/>
    <dgm:cxn modelId="{835DC8E6-BF35-4198-92C6-02238B252F39}" type="presParOf" srcId="{E2452208-784C-41F9-A9EB-76210474B3A5}" destId="{37FFFE01-A67F-4C6E-952E-1CFF74D9B32F}" srcOrd="0" destOrd="0" presId="urn:microsoft.com/office/officeart/2005/8/layout/vList2"/>
    <dgm:cxn modelId="{7F3B1E7F-3E5E-4F0A-BA24-16D05AA87E8E}" type="presParOf" srcId="{E2452208-784C-41F9-A9EB-76210474B3A5}" destId="{C7C1E7A9-BAD0-4E63-9EB6-A5DBB2F73BEC}"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BCE1F2-0575-4383-954E-257DF3EA86E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h-TH"/>
        </a:p>
      </dgm:t>
    </dgm:pt>
    <dgm:pt modelId="{293957BD-478C-4AF4-8625-2F88AEBBDCC7}">
      <dgm:prSet custT="1"/>
      <dgm:spPr/>
      <dgm:t>
        <a:bodyPr/>
        <a:lstStyle/>
        <a:p>
          <a:r>
            <a:rPr lang="en-US" sz="1600" b="1" dirty="0" smtClean="0"/>
            <a:t>Obligations :</a:t>
          </a:r>
          <a:endParaRPr lang="en-US" sz="1600" dirty="0" smtClean="0"/>
        </a:p>
      </dgm:t>
    </dgm:pt>
    <dgm:pt modelId="{8ABC6ED3-0AB8-4618-BF79-68786C04BA1F}" type="parTrans" cxnId="{71D3F125-B751-4546-9020-D9D44749F977}">
      <dgm:prSet/>
      <dgm:spPr/>
      <dgm:t>
        <a:bodyPr/>
        <a:lstStyle/>
        <a:p>
          <a:endParaRPr lang="th-TH" sz="1600"/>
        </a:p>
      </dgm:t>
    </dgm:pt>
    <dgm:pt modelId="{887B73D0-8FB0-43E8-960D-5C2597E6861F}" type="sibTrans" cxnId="{71D3F125-B751-4546-9020-D9D44749F977}">
      <dgm:prSet/>
      <dgm:spPr/>
      <dgm:t>
        <a:bodyPr/>
        <a:lstStyle/>
        <a:p>
          <a:endParaRPr lang="th-TH" sz="1600"/>
        </a:p>
      </dgm:t>
    </dgm:pt>
    <dgm:pt modelId="{1F593B68-2038-42C0-836B-BD033204A544}">
      <dgm:prSet custT="1"/>
      <dgm:spPr/>
      <dgm:t>
        <a:bodyPr/>
        <a:lstStyle/>
        <a:p>
          <a:pPr algn="thaiDist"/>
          <a:r>
            <a:rPr lang="en-US" sz="1600" dirty="0" smtClean="0"/>
            <a:t>1.Set policy and strategic plan for development in all levels that is in line with national development.</a:t>
          </a:r>
        </a:p>
      </dgm:t>
    </dgm:pt>
    <dgm:pt modelId="{4A3E09A4-4EDF-4196-857C-A1C27F6A3FFC}" type="parTrans" cxnId="{E67E3044-A184-46BD-BF02-63B62440F943}">
      <dgm:prSet/>
      <dgm:spPr/>
      <dgm:t>
        <a:bodyPr/>
        <a:lstStyle/>
        <a:p>
          <a:endParaRPr lang="th-TH" sz="1600"/>
        </a:p>
      </dgm:t>
    </dgm:pt>
    <dgm:pt modelId="{80F6EC63-2A2A-4B7F-A228-D0F550BFB44F}" type="sibTrans" cxnId="{E67E3044-A184-46BD-BF02-63B62440F943}">
      <dgm:prSet/>
      <dgm:spPr/>
      <dgm:t>
        <a:bodyPr/>
        <a:lstStyle/>
        <a:p>
          <a:endParaRPr lang="th-TH" sz="1600"/>
        </a:p>
      </dgm:t>
    </dgm:pt>
    <dgm:pt modelId="{9752691B-7784-44BC-8A5D-BA9279448D00}">
      <dgm:prSet custT="1"/>
      <dgm:spPr/>
      <dgm:t>
        <a:bodyPr/>
        <a:lstStyle/>
        <a:p>
          <a:pPr algn="thaiDist"/>
          <a:r>
            <a:rPr lang="en-US" sz="1600" dirty="0" smtClean="0"/>
            <a:t>2.Promote, support, develop, and encourage implementation of tourism, sports, and recreation policy.</a:t>
          </a:r>
        </a:p>
      </dgm:t>
    </dgm:pt>
    <dgm:pt modelId="{9813D3C7-4E77-4874-B1FA-42C2E87F2018}" type="parTrans" cxnId="{D9F3B333-569C-4BB0-9B1F-1C450596E0EC}">
      <dgm:prSet/>
      <dgm:spPr/>
      <dgm:t>
        <a:bodyPr/>
        <a:lstStyle/>
        <a:p>
          <a:endParaRPr lang="th-TH" sz="1600"/>
        </a:p>
      </dgm:t>
    </dgm:pt>
    <dgm:pt modelId="{0E374D63-B2DE-43BA-A879-66DEF1B80724}" type="sibTrans" cxnId="{D9F3B333-569C-4BB0-9B1F-1C450596E0EC}">
      <dgm:prSet/>
      <dgm:spPr/>
      <dgm:t>
        <a:bodyPr/>
        <a:lstStyle/>
        <a:p>
          <a:endParaRPr lang="th-TH" sz="1600"/>
        </a:p>
      </dgm:t>
    </dgm:pt>
    <dgm:pt modelId="{5B82E46C-D888-4FB6-A668-F1A1EBAF05C5}">
      <dgm:prSet custT="1"/>
      <dgm:spPr/>
      <dgm:t>
        <a:bodyPr/>
        <a:lstStyle/>
        <a:p>
          <a:pPr algn="thaiDist"/>
          <a:r>
            <a:rPr lang="en-US" sz="1600" dirty="0" smtClean="0"/>
            <a:t>3.Efficiently integrate and manage, encourage participation from all sectors in the development of tourism, sports, and recreation of the country, as well as set a guideline for resource allocation to support all sections to ensure efficiency.</a:t>
          </a:r>
        </a:p>
      </dgm:t>
    </dgm:pt>
    <dgm:pt modelId="{85176E7B-4F0D-4944-A13F-FA173754141D}" type="parTrans" cxnId="{AD5D6279-4014-40F7-80BE-7EAD28BFCFC6}">
      <dgm:prSet/>
      <dgm:spPr/>
      <dgm:t>
        <a:bodyPr/>
        <a:lstStyle/>
        <a:p>
          <a:endParaRPr lang="th-TH" sz="1600"/>
        </a:p>
      </dgm:t>
    </dgm:pt>
    <dgm:pt modelId="{53A60146-EDAF-41AA-88AF-696991115490}" type="sibTrans" cxnId="{AD5D6279-4014-40F7-80BE-7EAD28BFCFC6}">
      <dgm:prSet/>
      <dgm:spPr/>
      <dgm:t>
        <a:bodyPr/>
        <a:lstStyle/>
        <a:p>
          <a:endParaRPr lang="th-TH" sz="1600"/>
        </a:p>
      </dgm:t>
    </dgm:pt>
    <dgm:pt modelId="{EF978D5C-D8C3-41FD-8871-EC51FAAD50F6}">
      <dgm:prSet custT="1"/>
      <dgm:spPr/>
      <dgm:t>
        <a:bodyPr/>
        <a:lstStyle/>
        <a:p>
          <a:pPr algn="thaiDist"/>
          <a:r>
            <a:rPr lang="en-US" sz="1600" dirty="0" smtClean="0"/>
            <a:t>4.Develop infrastructure, as well as supporting factors in terms of tourism, sports, and recreation to ensure international quality and standard.</a:t>
          </a:r>
        </a:p>
      </dgm:t>
    </dgm:pt>
    <dgm:pt modelId="{B3A28245-C5E8-485C-9B67-2272DDF5A5AA}" type="parTrans" cxnId="{C8249D28-C70E-438B-9B24-AA4D25CE4AC6}">
      <dgm:prSet/>
      <dgm:spPr/>
      <dgm:t>
        <a:bodyPr/>
        <a:lstStyle/>
        <a:p>
          <a:endParaRPr lang="th-TH" sz="1600"/>
        </a:p>
      </dgm:t>
    </dgm:pt>
    <dgm:pt modelId="{A62D9085-3B63-4D27-91ED-3C4AA2D6794B}" type="sibTrans" cxnId="{C8249D28-C70E-438B-9B24-AA4D25CE4AC6}">
      <dgm:prSet/>
      <dgm:spPr/>
      <dgm:t>
        <a:bodyPr/>
        <a:lstStyle/>
        <a:p>
          <a:endParaRPr lang="th-TH" sz="1600"/>
        </a:p>
      </dgm:t>
    </dgm:pt>
    <dgm:pt modelId="{DE38D0F7-DF35-4E2A-A049-FDF0B6E47047}">
      <dgm:prSet custT="1"/>
      <dgm:spPr/>
      <dgm:t>
        <a:bodyPr/>
        <a:lstStyle/>
        <a:p>
          <a:pPr algn="thaiDist"/>
          <a:r>
            <a:rPr lang="en-US" sz="1600" dirty="0" smtClean="0"/>
            <a:t>5.Develop management system, information system, and personnel in tourism, sports, and recreation to ensure competency.</a:t>
          </a:r>
        </a:p>
      </dgm:t>
    </dgm:pt>
    <dgm:pt modelId="{3CCBBC9C-C891-4B6D-8C76-FECC25AD7F53}" type="parTrans" cxnId="{C68CD162-2CB7-470E-95BC-485B5949E0DA}">
      <dgm:prSet/>
      <dgm:spPr/>
      <dgm:t>
        <a:bodyPr/>
        <a:lstStyle/>
        <a:p>
          <a:endParaRPr lang="th-TH" sz="1600"/>
        </a:p>
      </dgm:t>
    </dgm:pt>
    <dgm:pt modelId="{6BB3B09A-44C9-4BC4-8B50-7D2F99FCF4E7}" type="sibTrans" cxnId="{C68CD162-2CB7-470E-95BC-485B5949E0DA}">
      <dgm:prSet/>
      <dgm:spPr/>
      <dgm:t>
        <a:bodyPr/>
        <a:lstStyle/>
        <a:p>
          <a:endParaRPr lang="th-TH" sz="1600"/>
        </a:p>
      </dgm:t>
    </dgm:pt>
    <dgm:pt modelId="{40049A25-DDA6-43C6-9C3D-AA3657E6A4A1}">
      <dgm:prSet custT="1"/>
      <dgm:spPr/>
      <dgm:t>
        <a:bodyPr/>
        <a:lstStyle/>
        <a:p>
          <a:pPr algn="thaiDist"/>
          <a:endParaRPr lang="en-US" sz="1600" dirty="0" smtClean="0"/>
        </a:p>
      </dgm:t>
    </dgm:pt>
    <dgm:pt modelId="{CC6BCDB4-889B-4E4F-B85E-89AB1BE0A3EF}" type="parTrans" cxnId="{633ABFC8-001F-4A7C-AECB-E53334D669F8}">
      <dgm:prSet/>
      <dgm:spPr/>
    </dgm:pt>
    <dgm:pt modelId="{4D786823-0FBD-4823-9188-97CF421512FF}" type="sibTrans" cxnId="{633ABFC8-001F-4A7C-AECB-E53334D669F8}">
      <dgm:prSet/>
      <dgm:spPr/>
    </dgm:pt>
    <dgm:pt modelId="{B2BFDFF3-63FB-4333-BF3C-167749854643}">
      <dgm:prSet custT="1"/>
      <dgm:spPr/>
      <dgm:t>
        <a:bodyPr/>
        <a:lstStyle/>
        <a:p>
          <a:pPr algn="thaiDist"/>
          <a:endParaRPr lang="en-US" sz="1600" dirty="0" smtClean="0"/>
        </a:p>
      </dgm:t>
    </dgm:pt>
    <dgm:pt modelId="{27A9D3A1-AC8C-48DC-99F9-E88AB8B10FF6}" type="parTrans" cxnId="{C48CFD92-579B-4A35-B5D1-3AF515966D50}">
      <dgm:prSet/>
      <dgm:spPr/>
    </dgm:pt>
    <dgm:pt modelId="{108E41DF-2587-4A9E-AEBF-723DB77AE864}" type="sibTrans" cxnId="{C48CFD92-579B-4A35-B5D1-3AF515966D50}">
      <dgm:prSet/>
      <dgm:spPr/>
    </dgm:pt>
    <dgm:pt modelId="{77573719-018B-4D81-BDBB-B135D20F1D89}">
      <dgm:prSet custT="1"/>
      <dgm:spPr/>
      <dgm:t>
        <a:bodyPr/>
        <a:lstStyle/>
        <a:p>
          <a:pPr algn="thaiDist"/>
          <a:endParaRPr lang="en-US" sz="1600" dirty="0" smtClean="0"/>
        </a:p>
      </dgm:t>
    </dgm:pt>
    <dgm:pt modelId="{52DDABA0-0BBA-4CD7-BA79-53492011A27D}" type="parTrans" cxnId="{9C63913F-C187-40A5-814C-A06B862F14F0}">
      <dgm:prSet/>
      <dgm:spPr/>
    </dgm:pt>
    <dgm:pt modelId="{5C496BB0-5BBB-4258-8089-BC3234B6C22E}" type="sibTrans" cxnId="{9C63913F-C187-40A5-814C-A06B862F14F0}">
      <dgm:prSet/>
      <dgm:spPr/>
    </dgm:pt>
    <dgm:pt modelId="{33526B0C-2FE2-412D-BEAC-8EDC33EEEF8E}">
      <dgm:prSet custT="1"/>
      <dgm:spPr/>
      <dgm:t>
        <a:bodyPr/>
        <a:lstStyle/>
        <a:p>
          <a:pPr algn="thaiDist"/>
          <a:endParaRPr lang="en-US" sz="1600" dirty="0" smtClean="0"/>
        </a:p>
      </dgm:t>
    </dgm:pt>
    <dgm:pt modelId="{8599E768-C4D7-4772-B92A-DCF5318919EE}" type="parTrans" cxnId="{981249CB-607D-4B9C-9FAF-0EAB024F8AE4}">
      <dgm:prSet/>
      <dgm:spPr/>
    </dgm:pt>
    <dgm:pt modelId="{E8CFE7CF-C6CC-47E0-AF24-E99DE7FB96EE}" type="sibTrans" cxnId="{981249CB-607D-4B9C-9FAF-0EAB024F8AE4}">
      <dgm:prSet/>
      <dgm:spPr/>
    </dgm:pt>
    <dgm:pt modelId="{E2452208-784C-41F9-A9EB-76210474B3A5}" type="pres">
      <dgm:prSet presAssocID="{E3BCE1F2-0575-4383-954E-257DF3EA86EE}" presName="linear" presStyleCnt="0">
        <dgm:presLayoutVars>
          <dgm:animLvl val="lvl"/>
          <dgm:resizeHandles val="exact"/>
        </dgm:presLayoutVars>
      </dgm:prSet>
      <dgm:spPr/>
      <dgm:t>
        <a:bodyPr/>
        <a:lstStyle/>
        <a:p>
          <a:endParaRPr lang="th-TH"/>
        </a:p>
      </dgm:t>
    </dgm:pt>
    <dgm:pt modelId="{FFE4A3FD-3EC2-4886-8B7A-D2B553499636}" type="pres">
      <dgm:prSet presAssocID="{293957BD-478C-4AF4-8625-2F88AEBBDCC7}" presName="parentText" presStyleLbl="node1" presStyleIdx="0" presStyleCnt="1">
        <dgm:presLayoutVars>
          <dgm:chMax val="0"/>
          <dgm:bulletEnabled val="1"/>
        </dgm:presLayoutVars>
      </dgm:prSet>
      <dgm:spPr/>
      <dgm:t>
        <a:bodyPr/>
        <a:lstStyle/>
        <a:p>
          <a:endParaRPr lang="th-TH"/>
        </a:p>
      </dgm:t>
    </dgm:pt>
    <dgm:pt modelId="{C3AEC26D-AE01-4DB9-811E-06E78132CB01}" type="pres">
      <dgm:prSet presAssocID="{293957BD-478C-4AF4-8625-2F88AEBBDCC7}" presName="childText" presStyleLbl="revTx" presStyleIdx="0" presStyleCnt="1">
        <dgm:presLayoutVars>
          <dgm:bulletEnabled val="1"/>
        </dgm:presLayoutVars>
      </dgm:prSet>
      <dgm:spPr/>
      <dgm:t>
        <a:bodyPr/>
        <a:lstStyle/>
        <a:p>
          <a:endParaRPr lang="th-TH"/>
        </a:p>
      </dgm:t>
    </dgm:pt>
  </dgm:ptLst>
  <dgm:cxnLst>
    <dgm:cxn modelId="{44916255-70D5-490E-831B-6FCB151823E9}" type="presOf" srcId="{33526B0C-2FE2-412D-BEAC-8EDC33EEEF8E}" destId="{C3AEC26D-AE01-4DB9-811E-06E78132CB01}" srcOrd="0" destOrd="7" presId="urn:microsoft.com/office/officeart/2005/8/layout/vList2"/>
    <dgm:cxn modelId="{C8249D28-C70E-438B-9B24-AA4D25CE4AC6}" srcId="{293957BD-478C-4AF4-8625-2F88AEBBDCC7}" destId="{EF978D5C-D8C3-41FD-8871-EC51FAAD50F6}" srcOrd="6" destOrd="0" parTransId="{B3A28245-C5E8-485C-9B67-2272DDF5A5AA}" sibTransId="{A62D9085-3B63-4D27-91ED-3C4AA2D6794B}"/>
    <dgm:cxn modelId="{D0C1C2D1-2BA2-4F3B-AB32-D814658123E6}" type="presOf" srcId="{9752691B-7784-44BC-8A5D-BA9279448D00}" destId="{C3AEC26D-AE01-4DB9-811E-06E78132CB01}" srcOrd="0" destOrd="2" presId="urn:microsoft.com/office/officeart/2005/8/layout/vList2"/>
    <dgm:cxn modelId="{C48CFD92-579B-4A35-B5D1-3AF515966D50}" srcId="{293957BD-478C-4AF4-8625-2F88AEBBDCC7}" destId="{B2BFDFF3-63FB-4333-BF3C-167749854643}" srcOrd="3" destOrd="0" parTransId="{27A9D3A1-AC8C-48DC-99F9-E88AB8B10FF6}" sibTransId="{108E41DF-2587-4A9E-AEBF-723DB77AE864}"/>
    <dgm:cxn modelId="{71D3F125-B751-4546-9020-D9D44749F977}" srcId="{E3BCE1F2-0575-4383-954E-257DF3EA86EE}" destId="{293957BD-478C-4AF4-8625-2F88AEBBDCC7}" srcOrd="0" destOrd="0" parTransId="{8ABC6ED3-0AB8-4618-BF79-68786C04BA1F}" sibTransId="{887B73D0-8FB0-43E8-960D-5C2597E6861F}"/>
    <dgm:cxn modelId="{D9F3B333-569C-4BB0-9B1F-1C450596E0EC}" srcId="{293957BD-478C-4AF4-8625-2F88AEBBDCC7}" destId="{9752691B-7784-44BC-8A5D-BA9279448D00}" srcOrd="2" destOrd="0" parTransId="{9813D3C7-4E77-4874-B1FA-42C2E87F2018}" sibTransId="{0E374D63-B2DE-43BA-A879-66DEF1B80724}"/>
    <dgm:cxn modelId="{50A2FADC-4978-48C4-8492-1777D65BE0F6}" type="presOf" srcId="{293957BD-478C-4AF4-8625-2F88AEBBDCC7}" destId="{FFE4A3FD-3EC2-4886-8B7A-D2B553499636}" srcOrd="0" destOrd="0" presId="urn:microsoft.com/office/officeart/2005/8/layout/vList2"/>
    <dgm:cxn modelId="{E67E3044-A184-46BD-BF02-63B62440F943}" srcId="{293957BD-478C-4AF4-8625-2F88AEBBDCC7}" destId="{1F593B68-2038-42C0-836B-BD033204A544}" srcOrd="0" destOrd="0" parTransId="{4A3E09A4-4EDF-4196-857C-A1C27F6A3FFC}" sibTransId="{80F6EC63-2A2A-4B7F-A228-D0F550BFB44F}"/>
    <dgm:cxn modelId="{9C63913F-C187-40A5-814C-A06B862F14F0}" srcId="{293957BD-478C-4AF4-8625-2F88AEBBDCC7}" destId="{77573719-018B-4D81-BDBB-B135D20F1D89}" srcOrd="5" destOrd="0" parTransId="{52DDABA0-0BBA-4CD7-BA79-53492011A27D}" sibTransId="{5C496BB0-5BBB-4258-8089-BC3234B6C22E}"/>
    <dgm:cxn modelId="{633ABFC8-001F-4A7C-AECB-E53334D669F8}" srcId="{293957BD-478C-4AF4-8625-2F88AEBBDCC7}" destId="{40049A25-DDA6-43C6-9C3D-AA3657E6A4A1}" srcOrd="1" destOrd="0" parTransId="{CC6BCDB4-889B-4E4F-B85E-89AB1BE0A3EF}" sibTransId="{4D786823-0FBD-4823-9188-97CF421512FF}"/>
    <dgm:cxn modelId="{AD5D6279-4014-40F7-80BE-7EAD28BFCFC6}" srcId="{293957BD-478C-4AF4-8625-2F88AEBBDCC7}" destId="{5B82E46C-D888-4FB6-A668-F1A1EBAF05C5}" srcOrd="4" destOrd="0" parTransId="{85176E7B-4F0D-4944-A13F-FA173754141D}" sibTransId="{53A60146-EDAF-41AA-88AF-696991115490}"/>
    <dgm:cxn modelId="{E8B88E28-6D3F-4F31-92FD-1EFC10664CF3}" type="presOf" srcId="{E3BCE1F2-0575-4383-954E-257DF3EA86EE}" destId="{E2452208-784C-41F9-A9EB-76210474B3A5}" srcOrd="0" destOrd="0" presId="urn:microsoft.com/office/officeart/2005/8/layout/vList2"/>
    <dgm:cxn modelId="{23F55C9B-AF29-4FE8-BA0E-94C61A9EEB4A}" type="presOf" srcId="{1F593B68-2038-42C0-836B-BD033204A544}" destId="{C3AEC26D-AE01-4DB9-811E-06E78132CB01}" srcOrd="0" destOrd="0" presId="urn:microsoft.com/office/officeart/2005/8/layout/vList2"/>
    <dgm:cxn modelId="{70B94A49-F6D2-4421-B2D9-90416EA802E6}" type="presOf" srcId="{40049A25-DDA6-43C6-9C3D-AA3657E6A4A1}" destId="{C3AEC26D-AE01-4DB9-811E-06E78132CB01}" srcOrd="0" destOrd="1" presId="urn:microsoft.com/office/officeart/2005/8/layout/vList2"/>
    <dgm:cxn modelId="{C68CD162-2CB7-470E-95BC-485B5949E0DA}" srcId="{293957BD-478C-4AF4-8625-2F88AEBBDCC7}" destId="{DE38D0F7-DF35-4E2A-A049-FDF0B6E47047}" srcOrd="8" destOrd="0" parTransId="{3CCBBC9C-C891-4B6D-8C76-FECC25AD7F53}" sibTransId="{6BB3B09A-44C9-4BC4-8B50-7D2F99FCF4E7}"/>
    <dgm:cxn modelId="{E26073B5-4540-48AA-8EC3-216D5F539C5E}" type="presOf" srcId="{77573719-018B-4D81-BDBB-B135D20F1D89}" destId="{C3AEC26D-AE01-4DB9-811E-06E78132CB01}" srcOrd="0" destOrd="5" presId="urn:microsoft.com/office/officeart/2005/8/layout/vList2"/>
    <dgm:cxn modelId="{A3AB388E-87BD-48E1-9BCF-0C7D3EACAB77}" type="presOf" srcId="{B2BFDFF3-63FB-4333-BF3C-167749854643}" destId="{C3AEC26D-AE01-4DB9-811E-06E78132CB01}" srcOrd="0" destOrd="3" presId="urn:microsoft.com/office/officeart/2005/8/layout/vList2"/>
    <dgm:cxn modelId="{F831DC57-BD51-4F4D-BDDF-EC95B19D5465}" type="presOf" srcId="{EF978D5C-D8C3-41FD-8871-EC51FAAD50F6}" destId="{C3AEC26D-AE01-4DB9-811E-06E78132CB01}" srcOrd="0" destOrd="6" presId="urn:microsoft.com/office/officeart/2005/8/layout/vList2"/>
    <dgm:cxn modelId="{981249CB-607D-4B9C-9FAF-0EAB024F8AE4}" srcId="{293957BD-478C-4AF4-8625-2F88AEBBDCC7}" destId="{33526B0C-2FE2-412D-BEAC-8EDC33EEEF8E}" srcOrd="7" destOrd="0" parTransId="{8599E768-C4D7-4772-B92A-DCF5318919EE}" sibTransId="{E8CFE7CF-C6CC-47E0-AF24-E99DE7FB96EE}"/>
    <dgm:cxn modelId="{34274BF8-8417-4AB0-802C-427644034F66}" type="presOf" srcId="{DE38D0F7-DF35-4E2A-A049-FDF0B6E47047}" destId="{C3AEC26D-AE01-4DB9-811E-06E78132CB01}" srcOrd="0" destOrd="8" presId="urn:microsoft.com/office/officeart/2005/8/layout/vList2"/>
    <dgm:cxn modelId="{D9A7C181-DA83-49D7-8CDE-435D0A451CAB}" type="presOf" srcId="{5B82E46C-D888-4FB6-A668-F1A1EBAF05C5}" destId="{C3AEC26D-AE01-4DB9-811E-06E78132CB01}" srcOrd="0" destOrd="4" presId="urn:microsoft.com/office/officeart/2005/8/layout/vList2"/>
    <dgm:cxn modelId="{AECFC985-2EC4-4BFB-B8B8-D1643905EEF5}" type="presParOf" srcId="{E2452208-784C-41F9-A9EB-76210474B3A5}" destId="{FFE4A3FD-3EC2-4886-8B7A-D2B553499636}" srcOrd="0" destOrd="0" presId="urn:microsoft.com/office/officeart/2005/8/layout/vList2"/>
    <dgm:cxn modelId="{D6703E4A-9576-4094-9ABB-12E216EFF85C}" type="presParOf" srcId="{E2452208-784C-41F9-A9EB-76210474B3A5}" destId="{C3AEC26D-AE01-4DB9-811E-06E78132CB01}"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DEAFA9-FC77-4F65-A0A8-382A7D529C7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h-TH"/>
        </a:p>
      </dgm:t>
    </dgm:pt>
    <dgm:pt modelId="{A7D9AEE5-BFEF-4043-93D6-9B5C63CC666E}">
      <dgm:prSet phldrT="[Text]" custT="1"/>
      <dgm:spPr/>
      <dgm:t>
        <a:bodyPr/>
        <a:lstStyle/>
        <a:p>
          <a:pPr algn="just"/>
          <a:r>
            <a:rPr lang="en-US" sz="1400" b="1" dirty="0" smtClean="0"/>
            <a:t>Section 8, TAT has the following objectives;</a:t>
          </a:r>
          <a:endParaRPr lang="th-TH" sz="1400" dirty="0"/>
        </a:p>
      </dgm:t>
    </dgm:pt>
    <dgm:pt modelId="{DDEECAD6-CBAE-4B45-B628-129927CA44CF}" type="parTrans" cxnId="{D5AD4A77-2599-48F6-BE1E-CEC6566DE69B}">
      <dgm:prSet/>
      <dgm:spPr/>
      <dgm:t>
        <a:bodyPr/>
        <a:lstStyle/>
        <a:p>
          <a:pPr algn="just"/>
          <a:endParaRPr lang="th-TH" sz="1400"/>
        </a:p>
      </dgm:t>
    </dgm:pt>
    <dgm:pt modelId="{242B1442-6898-4A5B-9823-ACE704BB6A47}" type="sibTrans" cxnId="{D5AD4A77-2599-48F6-BE1E-CEC6566DE69B}">
      <dgm:prSet/>
      <dgm:spPr/>
      <dgm:t>
        <a:bodyPr/>
        <a:lstStyle/>
        <a:p>
          <a:pPr algn="just"/>
          <a:endParaRPr lang="th-TH" sz="1400"/>
        </a:p>
      </dgm:t>
    </dgm:pt>
    <dgm:pt modelId="{A8E4104B-ACE4-429D-9367-9844CC0F81A0}">
      <dgm:prSet phldrT="[Text]" custT="1"/>
      <dgm:spPr/>
      <dgm:t>
        <a:bodyPr/>
        <a:lstStyle/>
        <a:p>
          <a:pPr algn="just"/>
          <a:r>
            <a:rPr lang="en-US" sz="1400" dirty="0" smtClean="0"/>
            <a:t>1.Promote tourism and tourism industry as well as occupation of Thais in tourism industry</a:t>
          </a:r>
          <a:endParaRPr lang="th-TH" sz="1400" dirty="0"/>
        </a:p>
      </dgm:t>
    </dgm:pt>
    <dgm:pt modelId="{1F9049B0-AF51-49F8-AB0A-64EEF2317DD8}" type="parTrans" cxnId="{EA08ACDE-7145-4535-A65A-7B1AE189E677}">
      <dgm:prSet/>
      <dgm:spPr/>
      <dgm:t>
        <a:bodyPr/>
        <a:lstStyle/>
        <a:p>
          <a:pPr algn="just"/>
          <a:endParaRPr lang="th-TH" sz="1400"/>
        </a:p>
      </dgm:t>
    </dgm:pt>
    <dgm:pt modelId="{234C8F17-03E9-46D1-B287-D2FB01700E5B}" type="sibTrans" cxnId="{EA08ACDE-7145-4535-A65A-7B1AE189E677}">
      <dgm:prSet/>
      <dgm:spPr/>
      <dgm:t>
        <a:bodyPr/>
        <a:lstStyle/>
        <a:p>
          <a:pPr algn="just"/>
          <a:endParaRPr lang="th-TH" sz="1400"/>
        </a:p>
      </dgm:t>
    </dgm:pt>
    <dgm:pt modelId="{FBC4FB6D-E2FB-4892-9E76-5BF902FD8BDC}">
      <dgm:prSet phldrT="[Text]" custT="1"/>
      <dgm:spPr/>
      <dgm:t>
        <a:bodyPr/>
        <a:lstStyle/>
        <a:p>
          <a:pPr algn="just"/>
          <a:r>
            <a:rPr lang="en-US" sz="1400" dirty="0" smtClean="0"/>
            <a:t>2.Publicize Thailand in terms of natural beauty, historical site, archeological finds, history, art and culture, sports, and technological evolution, as well as other activities that attract tourist.</a:t>
          </a:r>
          <a:endParaRPr lang="th-TH" sz="1400" dirty="0"/>
        </a:p>
      </dgm:t>
    </dgm:pt>
    <dgm:pt modelId="{C8D47B71-F38B-40B0-AC20-07BAF22951F8}" type="parTrans" cxnId="{00E4552E-0B0E-4992-BF23-105369E17950}">
      <dgm:prSet/>
      <dgm:spPr/>
      <dgm:t>
        <a:bodyPr/>
        <a:lstStyle/>
        <a:p>
          <a:pPr algn="just"/>
          <a:endParaRPr lang="th-TH" sz="1400"/>
        </a:p>
      </dgm:t>
    </dgm:pt>
    <dgm:pt modelId="{8CA06EE8-FDBF-4651-B6D0-59E9763E2526}" type="sibTrans" cxnId="{00E4552E-0B0E-4992-BF23-105369E17950}">
      <dgm:prSet/>
      <dgm:spPr/>
      <dgm:t>
        <a:bodyPr/>
        <a:lstStyle/>
        <a:p>
          <a:pPr algn="just"/>
          <a:endParaRPr lang="th-TH" sz="1400"/>
        </a:p>
      </dgm:t>
    </dgm:pt>
    <dgm:pt modelId="{64878EE0-4D64-4A47-AF7E-94C507B45092}">
      <dgm:prSet phldrT="[Text]" custT="1"/>
      <dgm:spPr/>
      <dgm:t>
        <a:bodyPr/>
        <a:lstStyle/>
        <a:p>
          <a:pPr algn="just"/>
          <a:r>
            <a:rPr lang="en-US" sz="1400" dirty="0" smtClean="0"/>
            <a:t>3.Facility and provide safety to tourists.</a:t>
          </a:r>
          <a:endParaRPr lang="th-TH" sz="1400" dirty="0"/>
        </a:p>
      </dgm:t>
    </dgm:pt>
    <dgm:pt modelId="{198D0440-6298-4F62-B02E-66D7E7CDE8B9}" type="parTrans" cxnId="{23C12447-35F0-4698-B25B-EE0C513221DF}">
      <dgm:prSet/>
      <dgm:spPr/>
      <dgm:t>
        <a:bodyPr/>
        <a:lstStyle/>
        <a:p>
          <a:pPr algn="just"/>
          <a:endParaRPr lang="th-TH" sz="1400"/>
        </a:p>
      </dgm:t>
    </dgm:pt>
    <dgm:pt modelId="{76ED7E06-ADD2-4F57-9870-F73CE8606BCA}" type="sibTrans" cxnId="{23C12447-35F0-4698-B25B-EE0C513221DF}">
      <dgm:prSet/>
      <dgm:spPr/>
      <dgm:t>
        <a:bodyPr/>
        <a:lstStyle/>
        <a:p>
          <a:pPr algn="just"/>
          <a:endParaRPr lang="th-TH" sz="1400"/>
        </a:p>
      </dgm:t>
    </dgm:pt>
    <dgm:pt modelId="{06BDE87A-A25A-4191-935D-AB780847D440}">
      <dgm:prSet phldrT="[Text]" custT="1"/>
      <dgm:spPr/>
      <dgm:t>
        <a:bodyPr/>
        <a:lstStyle/>
        <a:p>
          <a:pPr algn="just"/>
          <a:r>
            <a:rPr lang="en-US" sz="1400" dirty="0" smtClean="0"/>
            <a:t>5.Initiate tourism development, and to develop basic elements and facilities for tourists</a:t>
          </a:r>
          <a:endParaRPr lang="th-TH" sz="1400" dirty="0"/>
        </a:p>
      </dgm:t>
    </dgm:pt>
    <dgm:pt modelId="{88065D34-5D86-4DB2-8ABB-BFD92041C236}" type="parTrans" cxnId="{988408E9-BDD6-43E6-969B-3449E60AC224}">
      <dgm:prSet/>
      <dgm:spPr/>
      <dgm:t>
        <a:bodyPr/>
        <a:lstStyle/>
        <a:p>
          <a:pPr algn="just"/>
          <a:endParaRPr lang="th-TH" sz="1400"/>
        </a:p>
      </dgm:t>
    </dgm:pt>
    <dgm:pt modelId="{AE780C4D-561A-44CF-8239-26EA54BDA2E5}" type="sibTrans" cxnId="{988408E9-BDD6-43E6-969B-3449E60AC224}">
      <dgm:prSet/>
      <dgm:spPr/>
      <dgm:t>
        <a:bodyPr/>
        <a:lstStyle/>
        <a:p>
          <a:pPr algn="just"/>
          <a:endParaRPr lang="th-TH" sz="1400"/>
        </a:p>
      </dgm:t>
    </dgm:pt>
    <dgm:pt modelId="{C0689F18-6655-48BD-A754-80F9623C5180}">
      <dgm:prSet phldrT="[Text]" custT="1"/>
      <dgm:spPr/>
      <dgm:t>
        <a:bodyPr/>
        <a:lstStyle/>
        <a:p>
          <a:pPr algn="just"/>
          <a:r>
            <a:rPr lang="en-US" sz="1400" dirty="0" smtClean="0"/>
            <a:t>4.Promote good understanding and friendliness between people, and between countries by using tourism, and</a:t>
          </a:r>
          <a:endParaRPr lang="th-TH" sz="1400" dirty="0"/>
        </a:p>
      </dgm:t>
    </dgm:pt>
    <dgm:pt modelId="{DBDE9F50-DB22-4A90-84B4-E743B072BBC4}" type="parTrans" cxnId="{19896A7D-E4DA-447D-8516-2BC8C2338DF9}">
      <dgm:prSet/>
      <dgm:spPr/>
      <dgm:t>
        <a:bodyPr/>
        <a:lstStyle/>
        <a:p>
          <a:pPr algn="just"/>
          <a:endParaRPr lang="th-TH" sz="1400"/>
        </a:p>
      </dgm:t>
    </dgm:pt>
    <dgm:pt modelId="{BA80FF12-9AF9-47F8-8A12-126799845F58}" type="sibTrans" cxnId="{19896A7D-E4DA-447D-8516-2BC8C2338DF9}">
      <dgm:prSet/>
      <dgm:spPr/>
      <dgm:t>
        <a:bodyPr/>
        <a:lstStyle/>
        <a:p>
          <a:pPr algn="just"/>
          <a:endParaRPr lang="th-TH" sz="1400"/>
        </a:p>
      </dgm:t>
    </dgm:pt>
    <dgm:pt modelId="{9CFAAB2C-E9B9-4521-8FE2-56E67BAE9846}">
      <dgm:prSet phldrT="[Text]" custT="1"/>
      <dgm:spPr/>
      <dgm:t>
        <a:bodyPr/>
        <a:lstStyle/>
        <a:p>
          <a:pPr algn="just"/>
          <a:endParaRPr lang="th-TH" sz="1400" dirty="0"/>
        </a:p>
      </dgm:t>
    </dgm:pt>
    <dgm:pt modelId="{0F74DE03-E2E9-4CBF-8B94-AF1225118358}" type="parTrans" cxnId="{5C1B74B3-B5F1-446E-8A93-F3161A7F5506}">
      <dgm:prSet/>
      <dgm:spPr/>
      <dgm:t>
        <a:bodyPr/>
        <a:lstStyle/>
        <a:p>
          <a:endParaRPr lang="th-TH" sz="1400"/>
        </a:p>
      </dgm:t>
    </dgm:pt>
    <dgm:pt modelId="{E7199D9B-4D69-4209-AE90-75CF2EEBE077}" type="sibTrans" cxnId="{5C1B74B3-B5F1-446E-8A93-F3161A7F5506}">
      <dgm:prSet/>
      <dgm:spPr/>
      <dgm:t>
        <a:bodyPr/>
        <a:lstStyle/>
        <a:p>
          <a:endParaRPr lang="th-TH" sz="1400"/>
        </a:p>
      </dgm:t>
    </dgm:pt>
    <dgm:pt modelId="{C78965DE-5371-471E-AFB8-A8D3D572A25C}">
      <dgm:prSet phldrT="[Text]" custT="1"/>
      <dgm:spPr/>
      <dgm:t>
        <a:bodyPr/>
        <a:lstStyle/>
        <a:p>
          <a:pPr algn="just"/>
          <a:endParaRPr lang="th-TH" sz="1400" dirty="0"/>
        </a:p>
      </dgm:t>
    </dgm:pt>
    <dgm:pt modelId="{E95308E4-1D44-4553-BCED-95E5BB083D97}" type="parTrans" cxnId="{2CE508E0-09A9-4D91-B959-5E0EDBE06CC7}">
      <dgm:prSet/>
      <dgm:spPr/>
      <dgm:t>
        <a:bodyPr/>
        <a:lstStyle/>
        <a:p>
          <a:endParaRPr lang="th-TH" sz="1400"/>
        </a:p>
      </dgm:t>
    </dgm:pt>
    <dgm:pt modelId="{F3F716B4-C457-41C0-B0D5-3438B514ECC9}" type="sibTrans" cxnId="{2CE508E0-09A9-4D91-B959-5E0EDBE06CC7}">
      <dgm:prSet/>
      <dgm:spPr/>
      <dgm:t>
        <a:bodyPr/>
        <a:lstStyle/>
        <a:p>
          <a:endParaRPr lang="th-TH" sz="1400"/>
        </a:p>
      </dgm:t>
    </dgm:pt>
    <dgm:pt modelId="{E0E32B3D-914F-4B17-AA42-3518FAA6229F}">
      <dgm:prSet phldrT="[Text]" custT="1"/>
      <dgm:spPr/>
      <dgm:t>
        <a:bodyPr/>
        <a:lstStyle/>
        <a:p>
          <a:pPr algn="just"/>
          <a:endParaRPr lang="th-TH" sz="1400" dirty="0"/>
        </a:p>
      </dgm:t>
    </dgm:pt>
    <dgm:pt modelId="{E33F2A44-E44B-4A50-88E3-7BEFF316B769}" type="parTrans" cxnId="{A255F3F2-3CC2-4357-A26F-9C19712B3213}">
      <dgm:prSet/>
      <dgm:spPr/>
      <dgm:t>
        <a:bodyPr/>
        <a:lstStyle/>
        <a:p>
          <a:endParaRPr lang="th-TH" sz="1400"/>
        </a:p>
      </dgm:t>
    </dgm:pt>
    <dgm:pt modelId="{86EB1944-5FEA-4FC8-B79C-1B2C9537B65D}" type="sibTrans" cxnId="{A255F3F2-3CC2-4357-A26F-9C19712B3213}">
      <dgm:prSet/>
      <dgm:spPr/>
      <dgm:t>
        <a:bodyPr/>
        <a:lstStyle/>
        <a:p>
          <a:endParaRPr lang="th-TH" sz="1400"/>
        </a:p>
      </dgm:t>
    </dgm:pt>
    <dgm:pt modelId="{1FD7C92F-208B-4609-B935-CCA558DC3187}">
      <dgm:prSet phldrT="[Text]" custT="1"/>
      <dgm:spPr/>
      <dgm:t>
        <a:bodyPr/>
        <a:lstStyle/>
        <a:p>
          <a:pPr algn="just"/>
          <a:endParaRPr lang="th-TH" sz="1400" dirty="0"/>
        </a:p>
      </dgm:t>
    </dgm:pt>
    <dgm:pt modelId="{03B9DA21-8C9D-4453-9823-D5E1A95E8D67}" type="parTrans" cxnId="{CFBA7301-F141-4F5C-9B30-8CE2203B08DD}">
      <dgm:prSet/>
      <dgm:spPr/>
      <dgm:t>
        <a:bodyPr/>
        <a:lstStyle/>
        <a:p>
          <a:endParaRPr lang="th-TH" sz="1400"/>
        </a:p>
      </dgm:t>
    </dgm:pt>
    <dgm:pt modelId="{7F0DFA8F-1B3F-41C2-A87B-7539D9BA3365}" type="sibTrans" cxnId="{CFBA7301-F141-4F5C-9B30-8CE2203B08DD}">
      <dgm:prSet/>
      <dgm:spPr/>
      <dgm:t>
        <a:bodyPr/>
        <a:lstStyle/>
        <a:p>
          <a:endParaRPr lang="th-TH" sz="1400"/>
        </a:p>
      </dgm:t>
    </dgm:pt>
    <dgm:pt modelId="{DDB58186-89B6-496E-9978-0E7FF450DA2E}">
      <dgm:prSet phldrT="[Text]" custT="1"/>
      <dgm:spPr/>
      <dgm:t>
        <a:bodyPr/>
        <a:lstStyle/>
        <a:p>
          <a:pPr algn="just"/>
          <a:endParaRPr lang="th-TH" sz="1400" dirty="0"/>
        </a:p>
      </dgm:t>
    </dgm:pt>
    <dgm:pt modelId="{CEC4F9FC-384C-40DA-BB97-B5E03E19F806}" type="parTrans" cxnId="{B3780D9C-E2BB-4DAE-A4B4-16B85268D7A3}">
      <dgm:prSet/>
      <dgm:spPr/>
    </dgm:pt>
    <dgm:pt modelId="{21C3E4F5-B895-4248-81C5-294D456423C8}" type="sibTrans" cxnId="{B3780D9C-E2BB-4DAE-A4B4-16B85268D7A3}">
      <dgm:prSet/>
      <dgm:spPr/>
    </dgm:pt>
    <dgm:pt modelId="{BCBBB3DF-4B46-4CB8-8913-D2D26EE9330E}" type="pres">
      <dgm:prSet presAssocID="{06DEAFA9-FC77-4F65-A0A8-382A7D529C77}" presName="linear" presStyleCnt="0">
        <dgm:presLayoutVars>
          <dgm:animLvl val="lvl"/>
          <dgm:resizeHandles val="exact"/>
        </dgm:presLayoutVars>
      </dgm:prSet>
      <dgm:spPr/>
      <dgm:t>
        <a:bodyPr/>
        <a:lstStyle/>
        <a:p>
          <a:endParaRPr lang="th-TH"/>
        </a:p>
      </dgm:t>
    </dgm:pt>
    <dgm:pt modelId="{3BD539E0-2C27-49A8-8881-00031EFAB7F4}" type="pres">
      <dgm:prSet presAssocID="{A7D9AEE5-BFEF-4043-93D6-9B5C63CC666E}" presName="parentText" presStyleLbl="node1" presStyleIdx="0" presStyleCnt="1" custScaleY="52187">
        <dgm:presLayoutVars>
          <dgm:chMax val="0"/>
          <dgm:bulletEnabled val="1"/>
        </dgm:presLayoutVars>
      </dgm:prSet>
      <dgm:spPr/>
      <dgm:t>
        <a:bodyPr/>
        <a:lstStyle/>
        <a:p>
          <a:endParaRPr lang="th-TH"/>
        </a:p>
      </dgm:t>
    </dgm:pt>
    <dgm:pt modelId="{4B772FB6-0A23-4BC2-923D-3E5C394B3EA5}" type="pres">
      <dgm:prSet presAssocID="{A7D9AEE5-BFEF-4043-93D6-9B5C63CC666E}" presName="childText" presStyleLbl="revTx" presStyleIdx="0" presStyleCnt="1">
        <dgm:presLayoutVars>
          <dgm:bulletEnabled val="1"/>
        </dgm:presLayoutVars>
      </dgm:prSet>
      <dgm:spPr/>
      <dgm:t>
        <a:bodyPr/>
        <a:lstStyle/>
        <a:p>
          <a:endParaRPr lang="th-TH"/>
        </a:p>
      </dgm:t>
    </dgm:pt>
  </dgm:ptLst>
  <dgm:cxnLst>
    <dgm:cxn modelId="{D5AD4A77-2599-48F6-BE1E-CEC6566DE69B}" srcId="{06DEAFA9-FC77-4F65-A0A8-382A7D529C77}" destId="{A7D9AEE5-BFEF-4043-93D6-9B5C63CC666E}" srcOrd="0" destOrd="0" parTransId="{DDEECAD6-CBAE-4B45-B628-129927CA44CF}" sibTransId="{242B1442-6898-4A5B-9823-ACE704BB6A47}"/>
    <dgm:cxn modelId="{920C7015-4A2E-4A35-A76A-3C4AC5F126D6}" type="presOf" srcId="{06BDE87A-A25A-4191-935D-AB780847D440}" destId="{4B772FB6-0A23-4BC2-923D-3E5C394B3EA5}" srcOrd="0" destOrd="9" presId="urn:microsoft.com/office/officeart/2005/8/layout/vList2"/>
    <dgm:cxn modelId="{2CE508E0-09A9-4D91-B959-5E0EDBE06CC7}" srcId="{A7D9AEE5-BFEF-4043-93D6-9B5C63CC666E}" destId="{C78965DE-5371-471E-AFB8-A8D3D572A25C}" srcOrd="4" destOrd="0" parTransId="{E95308E4-1D44-4553-BCED-95E5BB083D97}" sibTransId="{F3F716B4-C457-41C0-B0D5-3438B514ECC9}"/>
    <dgm:cxn modelId="{ED7776BD-9A3A-4CE7-A02E-C19136D8B236}" type="presOf" srcId="{C78965DE-5371-471E-AFB8-A8D3D572A25C}" destId="{4B772FB6-0A23-4BC2-923D-3E5C394B3EA5}" srcOrd="0" destOrd="4" presId="urn:microsoft.com/office/officeart/2005/8/layout/vList2"/>
    <dgm:cxn modelId="{EA08ACDE-7145-4535-A65A-7B1AE189E677}" srcId="{A7D9AEE5-BFEF-4043-93D6-9B5C63CC666E}" destId="{A8E4104B-ACE4-429D-9367-9844CC0F81A0}" srcOrd="1" destOrd="0" parTransId="{1F9049B0-AF51-49F8-AB0A-64EEF2317DD8}" sibTransId="{234C8F17-03E9-46D1-B287-D2FB01700E5B}"/>
    <dgm:cxn modelId="{08695EA7-4B8E-4146-9575-F83BC383B9CC}" type="presOf" srcId="{06DEAFA9-FC77-4F65-A0A8-382A7D529C77}" destId="{BCBBB3DF-4B46-4CB8-8913-D2D26EE9330E}" srcOrd="0" destOrd="0" presId="urn:microsoft.com/office/officeart/2005/8/layout/vList2"/>
    <dgm:cxn modelId="{AD590899-CF82-4C6F-BA4E-DCE3F401A0A1}" type="presOf" srcId="{9CFAAB2C-E9B9-4521-8FE2-56E67BAE9846}" destId="{4B772FB6-0A23-4BC2-923D-3E5C394B3EA5}" srcOrd="0" destOrd="2" presId="urn:microsoft.com/office/officeart/2005/8/layout/vList2"/>
    <dgm:cxn modelId="{E98C08F6-3C01-4988-82E8-FC472F1D3548}" type="presOf" srcId="{1FD7C92F-208B-4609-B935-CCA558DC3187}" destId="{4B772FB6-0A23-4BC2-923D-3E5C394B3EA5}" srcOrd="0" destOrd="8" presId="urn:microsoft.com/office/officeart/2005/8/layout/vList2"/>
    <dgm:cxn modelId="{49DF9638-E778-4E4A-B9FC-B7152C01DAC3}" type="presOf" srcId="{A7D9AEE5-BFEF-4043-93D6-9B5C63CC666E}" destId="{3BD539E0-2C27-49A8-8881-00031EFAB7F4}" srcOrd="0" destOrd="0" presId="urn:microsoft.com/office/officeart/2005/8/layout/vList2"/>
    <dgm:cxn modelId="{5C1B74B3-B5F1-446E-8A93-F3161A7F5506}" srcId="{A7D9AEE5-BFEF-4043-93D6-9B5C63CC666E}" destId="{9CFAAB2C-E9B9-4521-8FE2-56E67BAE9846}" srcOrd="2" destOrd="0" parTransId="{0F74DE03-E2E9-4CBF-8B94-AF1225118358}" sibTransId="{E7199D9B-4D69-4209-AE90-75CF2EEBE077}"/>
    <dgm:cxn modelId="{54175CFD-FE2E-44AC-A5A0-BF8FE84567CF}" type="presOf" srcId="{DDB58186-89B6-496E-9978-0E7FF450DA2E}" destId="{4B772FB6-0A23-4BC2-923D-3E5C394B3EA5}" srcOrd="0" destOrd="0" presId="urn:microsoft.com/office/officeart/2005/8/layout/vList2"/>
    <dgm:cxn modelId="{B3780D9C-E2BB-4DAE-A4B4-16B85268D7A3}" srcId="{A7D9AEE5-BFEF-4043-93D6-9B5C63CC666E}" destId="{DDB58186-89B6-496E-9978-0E7FF450DA2E}" srcOrd="0" destOrd="0" parTransId="{CEC4F9FC-384C-40DA-BB97-B5E03E19F806}" sibTransId="{21C3E4F5-B895-4248-81C5-294D456423C8}"/>
    <dgm:cxn modelId="{CFBA7301-F141-4F5C-9B30-8CE2203B08DD}" srcId="{A7D9AEE5-BFEF-4043-93D6-9B5C63CC666E}" destId="{1FD7C92F-208B-4609-B935-CCA558DC3187}" srcOrd="8" destOrd="0" parTransId="{03B9DA21-8C9D-4453-9823-D5E1A95E8D67}" sibTransId="{7F0DFA8F-1B3F-41C2-A87B-7539D9BA3365}"/>
    <dgm:cxn modelId="{7EA6659F-5281-49B6-8659-52501D0B7D74}" type="presOf" srcId="{64878EE0-4D64-4A47-AF7E-94C507B45092}" destId="{4B772FB6-0A23-4BC2-923D-3E5C394B3EA5}" srcOrd="0" destOrd="5" presId="urn:microsoft.com/office/officeart/2005/8/layout/vList2"/>
    <dgm:cxn modelId="{510BEA55-B685-4AF9-8FC0-D4D8B1163A58}" type="presOf" srcId="{E0E32B3D-914F-4B17-AA42-3518FAA6229F}" destId="{4B772FB6-0A23-4BC2-923D-3E5C394B3EA5}" srcOrd="0" destOrd="6" presId="urn:microsoft.com/office/officeart/2005/8/layout/vList2"/>
    <dgm:cxn modelId="{D00D790D-E016-48C1-8CC2-2E70C339CB19}" type="presOf" srcId="{A8E4104B-ACE4-429D-9367-9844CC0F81A0}" destId="{4B772FB6-0A23-4BC2-923D-3E5C394B3EA5}" srcOrd="0" destOrd="1" presId="urn:microsoft.com/office/officeart/2005/8/layout/vList2"/>
    <dgm:cxn modelId="{A255F3F2-3CC2-4357-A26F-9C19712B3213}" srcId="{A7D9AEE5-BFEF-4043-93D6-9B5C63CC666E}" destId="{E0E32B3D-914F-4B17-AA42-3518FAA6229F}" srcOrd="6" destOrd="0" parTransId="{E33F2A44-E44B-4A50-88E3-7BEFF316B769}" sibTransId="{86EB1944-5FEA-4FC8-B79C-1B2C9537B65D}"/>
    <dgm:cxn modelId="{52EB384E-2E53-4ABB-A752-1D9F6D0572F6}" type="presOf" srcId="{C0689F18-6655-48BD-A754-80F9623C5180}" destId="{4B772FB6-0A23-4BC2-923D-3E5C394B3EA5}" srcOrd="0" destOrd="7" presId="urn:microsoft.com/office/officeart/2005/8/layout/vList2"/>
    <dgm:cxn modelId="{19896A7D-E4DA-447D-8516-2BC8C2338DF9}" srcId="{A7D9AEE5-BFEF-4043-93D6-9B5C63CC666E}" destId="{C0689F18-6655-48BD-A754-80F9623C5180}" srcOrd="7" destOrd="0" parTransId="{DBDE9F50-DB22-4A90-84B4-E743B072BBC4}" sibTransId="{BA80FF12-9AF9-47F8-8A12-126799845F58}"/>
    <dgm:cxn modelId="{988408E9-BDD6-43E6-969B-3449E60AC224}" srcId="{A7D9AEE5-BFEF-4043-93D6-9B5C63CC666E}" destId="{06BDE87A-A25A-4191-935D-AB780847D440}" srcOrd="9" destOrd="0" parTransId="{88065D34-5D86-4DB2-8ABB-BFD92041C236}" sibTransId="{AE780C4D-561A-44CF-8239-26EA54BDA2E5}"/>
    <dgm:cxn modelId="{23C12447-35F0-4698-B25B-EE0C513221DF}" srcId="{A7D9AEE5-BFEF-4043-93D6-9B5C63CC666E}" destId="{64878EE0-4D64-4A47-AF7E-94C507B45092}" srcOrd="5" destOrd="0" parTransId="{198D0440-6298-4F62-B02E-66D7E7CDE8B9}" sibTransId="{76ED7E06-ADD2-4F57-9870-F73CE8606BCA}"/>
    <dgm:cxn modelId="{0A2EDC07-67F0-4920-B55D-2DFF5676DE4F}" type="presOf" srcId="{FBC4FB6D-E2FB-4892-9E76-5BF902FD8BDC}" destId="{4B772FB6-0A23-4BC2-923D-3E5C394B3EA5}" srcOrd="0" destOrd="3" presId="urn:microsoft.com/office/officeart/2005/8/layout/vList2"/>
    <dgm:cxn modelId="{00E4552E-0B0E-4992-BF23-105369E17950}" srcId="{A7D9AEE5-BFEF-4043-93D6-9B5C63CC666E}" destId="{FBC4FB6D-E2FB-4892-9E76-5BF902FD8BDC}" srcOrd="3" destOrd="0" parTransId="{C8D47B71-F38B-40B0-AC20-07BAF22951F8}" sibTransId="{8CA06EE8-FDBF-4651-B6D0-59E9763E2526}"/>
    <dgm:cxn modelId="{E5707507-FBAB-49D3-B48D-7D8120CA6E0D}" type="presParOf" srcId="{BCBBB3DF-4B46-4CB8-8913-D2D26EE9330E}" destId="{3BD539E0-2C27-49A8-8881-00031EFAB7F4}" srcOrd="0" destOrd="0" presId="urn:microsoft.com/office/officeart/2005/8/layout/vList2"/>
    <dgm:cxn modelId="{95FB2959-5293-4DEE-8BE5-BB05FD3860D6}" type="presParOf" srcId="{BCBBB3DF-4B46-4CB8-8913-D2D26EE9330E}" destId="{4B772FB6-0A23-4BC2-923D-3E5C394B3EA5}"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DEAFA9-FC77-4F65-A0A8-382A7D529C7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h-TH"/>
        </a:p>
      </dgm:t>
    </dgm:pt>
    <dgm:pt modelId="{A7D9AEE5-BFEF-4043-93D6-9B5C63CC666E}">
      <dgm:prSet phldrT="[Text]" custT="1"/>
      <dgm:spPr/>
      <dgm:t>
        <a:bodyPr/>
        <a:lstStyle/>
        <a:p>
          <a:pPr algn="just"/>
          <a:r>
            <a:rPr lang="en-US" sz="1400" b="1" dirty="0" smtClean="0"/>
            <a:t>Section 9, TAT shall have the authority to perform actions within the scope of the objective according to section 8, and such authority shall include;</a:t>
          </a:r>
          <a:endParaRPr lang="th-TH" sz="1400" dirty="0"/>
        </a:p>
      </dgm:t>
    </dgm:pt>
    <dgm:pt modelId="{DDEECAD6-CBAE-4B45-B628-129927CA44CF}" type="parTrans" cxnId="{D5AD4A77-2599-48F6-BE1E-CEC6566DE69B}">
      <dgm:prSet/>
      <dgm:spPr/>
      <dgm:t>
        <a:bodyPr/>
        <a:lstStyle/>
        <a:p>
          <a:pPr algn="just"/>
          <a:endParaRPr lang="th-TH" sz="1400"/>
        </a:p>
      </dgm:t>
    </dgm:pt>
    <dgm:pt modelId="{242B1442-6898-4A5B-9823-ACE704BB6A47}" type="sibTrans" cxnId="{D5AD4A77-2599-48F6-BE1E-CEC6566DE69B}">
      <dgm:prSet/>
      <dgm:spPr/>
      <dgm:t>
        <a:bodyPr/>
        <a:lstStyle/>
        <a:p>
          <a:pPr algn="just"/>
          <a:endParaRPr lang="th-TH" sz="1400"/>
        </a:p>
      </dgm:t>
    </dgm:pt>
    <dgm:pt modelId="{17596B2F-02B6-482C-B8F8-A200AB484632}">
      <dgm:prSet custT="1"/>
      <dgm:spPr/>
      <dgm:t>
        <a:bodyPr/>
        <a:lstStyle/>
        <a:p>
          <a:pPr algn="just"/>
          <a:r>
            <a:rPr lang="en-US" sz="1400" dirty="0" smtClean="0"/>
            <a:t>1.Give advice, recommendation, cooperation, and coordination with government services, organization, institution, juristic person, and private sector, both inside and outside the kingdom.</a:t>
          </a:r>
        </a:p>
      </dgm:t>
    </dgm:pt>
    <dgm:pt modelId="{017B55EE-8A5A-4351-8172-218F07259105}" type="parTrans" cxnId="{483283E0-6BB2-416A-B3C3-3E1D6D087DFB}">
      <dgm:prSet/>
      <dgm:spPr/>
      <dgm:t>
        <a:bodyPr/>
        <a:lstStyle/>
        <a:p>
          <a:pPr algn="just"/>
          <a:endParaRPr lang="th-TH" sz="1400"/>
        </a:p>
      </dgm:t>
    </dgm:pt>
    <dgm:pt modelId="{BF2A8FDA-D902-48DA-9CFB-1B5788E9F564}" type="sibTrans" cxnId="{483283E0-6BB2-416A-B3C3-3E1D6D087DFB}">
      <dgm:prSet/>
      <dgm:spPr/>
      <dgm:t>
        <a:bodyPr/>
        <a:lstStyle/>
        <a:p>
          <a:pPr algn="just"/>
          <a:endParaRPr lang="th-TH" sz="1400"/>
        </a:p>
      </dgm:t>
    </dgm:pt>
    <dgm:pt modelId="{C1E3580D-31BF-410D-84F7-85797F5E793F}">
      <dgm:prSet custT="1"/>
      <dgm:spPr/>
      <dgm:t>
        <a:bodyPr/>
        <a:lstStyle/>
        <a:p>
          <a:pPr algn="just"/>
          <a:r>
            <a:rPr lang="en-US" sz="1400" dirty="0" smtClean="0"/>
            <a:t>2.Promote, cooperate, or perform action in training and provide education in various subjects to create standard personnel sufficient for tourism industry.</a:t>
          </a:r>
        </a:p>
      </dgm:t>
    </dgm:pt>
    <dgm:pt modelId="{FAA04CCA-14B5-4AC4-9F6F-3F6BBA0A5346}" type="parTrans" cxnId="{F8DC15FA-6FEF-4374-BCF4-600D50C1E6B5}">
      <dgm:prSet/>
      <dgm:spPr/>
      <dgm:t>
        <a:bodyPr/>
        <a:lstStyle/>
        <a:p>
          <a:pPr algn="just"/>
          <a:endParaRPr lang="th-TH" sz="1400"/>
        </a:p>
      </dgm:t>
    </dgm:pt>
    <dgm:pt modelId="{395688A0-731C-443A-92C8-019A50946087}" type="sibTrans" cxnId="{F8DC15FA-6FEF-4374-BCF4-600D50C1E6B5}">
      <dgm:prSet/>
      <dgm:spPr/>
      <dgm:t>
        <a:bodyPr/>
        <a:lstStyle/>
        <a:p>
          <a:pPr algn="just"/>
          <a:endParaRPr lang="th-TH" sz="1400"/>
        </a:p>
      </dgm:t>
    </dgm:pt>
    <dgm:pt modelId="{EB9493CF-3CB4-4509-A381-F3CD2912E5A6}">
      <dgm:prSet custT="1"/>
      <dgm:spPr/>
      <dgm:t>
        <a:bodyPr/>
        <a:lstStyle/>
        <a:p>
          <a:pPr algn="just"/>
          <a:r>
            <a:rPr lang="en-US" sz="1400" dirty="0" smtClean="0"/>
            <a:t>3.Promote field trip.</a:t>
          </a:r>
        </a:p>
      </dgm:t>
    </dgm:pt>
    <dgm:pt modelId="{04563E21-9231-48EF-9F9B-BB382C89DEEF}" type="parTrans" cxnId="{5B558FFC-F6CA-45DF-AC4F-9914EC242B75}">
      <dgm:prSet/>
      <dgm:spPr/>
      <dgm:t>
        <a:bodyPr/>
        <a:lstStyle/>
        <a:p>
          <a:pPr algn="just"/>
          <a:endParaRPr lang="th-TH" sz="1400"/>
        </a:p>
      </dgm:t>
    </dgm:pt>
    <dgm:pt modelId="{BFEEC360-C9C4-4F63-80BB-90C0C542EC7F}" type="sibTrans" cxnId="{5B558FFC-F6CA-45DF-AC4F-9914EC242B75}">
      <dgm:prSet/>
      <dgm:spPr/>
      <dgm:t>
        <a:bodyPr/>
        <a:lstStyle/>
        <a:p>
          <a:pPr algn="just"/>
          <a:endParaRPr lang="th-TH" sz="1400"/>
        </a:p>
      </dgm:t>
    </dgm:pt>
    <dgm:pt modelId="{C3879B92-8577-4209-9706-69A189C8D174}">
      <dgm:prSet custT="1"/>
      <dgm:spPr/>
      <dgm:t>
        <a:bodyPr/>
        <a:lstStyle/>
        <a:p>
          <a:pPr algn="just"/>
          <a:r>
            <a:rPr lang="en-US" sz="1400" dirty="0" smtClean="0"/>
            <a:t>4.Survey and collect evidences from government service, organization, institution, juristic person, and private sector in tourism industry for the purpose of preparing statistics relating to tourism industry.</a:t>
          </a:r>
        </a:p>
      </dgm:t>
    </dgm:pt>
    <dgm:pt modelId="{3748DB49-8916-4984-AF8E-6E25EE223123}" type="parTrans" cxnId="{F2496F37-82DA-49E4-BAF0-91ACB4956E19}">
      <dgm:prSet/>
      <dgm:spPr/>
      <dgm:t>
        <a:bodyPr/>
        <a:lstStyle/>
        <a:p>
          <a:pPr algn="just"/>
          <a:endParaRPr lang="th-TH" sz="1400"/>
        </a:p>
      </dgm:t>
    </dgm:pt>
    <dgm:pt modelId="{4CE2B5C5-6A82-4CE9-978D-120E25CE95D1}" type="sibTrans" cxnId="{F2496F37-82DA-49E4-BAF0-91ACB4956E19}">
      <dgm:prSet/>
      <dgm:spPr/>
      <dgm:t>
        <a:bodyPr/>
        <a:lstStyle/>
        <a:p>
          <a:pPr algn="just"/>
          <a:endParaRPr lang="th-TH" sz="1400"/>
        </a:p>
      </dgm:t>
    </dgm:pt>
    <dgm:pt modelId="{46DF8B04-04EE-40BA-87A9-F4526A18AE07}">
      <dgm:prSet custT="1"/>
      <dgm:spPr/>
      <dgm:t>
        <a:bodyPr/>
        <a:lstStyle/>
        <a:p>
          <a:pPr algn="just"/>
          <a:r>
            <a:rPr lang="en-US" sz="1400" dirty="0" smtClean="0"/>
            <a:t>5.Survey and determine area and location for tourist attraction and resources for tourism that must be preserved for the state, and shall be under supervision of TAT by preparing Royal Decree.</a:t>
          </a:r>
        </a:p>
      </dgm:t>
    </dgm:pt>
    <dgm:pt modelId="{2A08586C-1B0C-45C3-A6D3-EE4931A5FB46}" type="parTrans" cxnId="{83094624-0C67-4B1B-95B6-0413E4C96472}">
      <dgm:prSet/>
      <dgm:spPr/>
      <dgm:t>
        <a:bodyPr/>
        <a:lstStyle/>
        <a:p>
          <a:pPr algn="just"/>
          <a:endParaRPr lang="th-TH" sz="1400"/>
        </a:p>
      </dgm:t>
    </dgm:pt>
    <dgm:pt modelId="{8788B963-4F80-4F0E-A2A7-C01438D2FFB0}" type="sibTrans" cxnId="{83094624-0C67-4B1B-95B6-0413E4C96472}">
      <dgm:prSet/>
      <dgm:spPr/>
      <dgm:t>
        <a:bodyPr/>
        <a:lstStyle/>
        <a:p>
          <a:pPr algn="just"/>
          <a:endParaRPr lang="th-TH" sz="1400"/>
        </a:p>
      </dgm:t>
    </dgm:pt>
    <dgm:pt modelId="{EC852D41-F9B1-4779-AAC4-9986FE875FF0}">
      <dgm:prSet custT="1"/>
      <dgm:spPr/>
      <dgm:t>
        <a:bodyPr/>
        <a:lstStyle/>
        <a:p>
          <a:pPr algn="just"/>
          <a:r>
            <a:rPr lang="en-US" sz="1400" dirty="0" smtClean="0"/>
            <a:t>6.Survey, plan and execute, construct, promote, conserve, restore, or develop tourist attraction as well as tourism resource and environment quality under the force of the law that governs such matter.</a:t>
          </a:r>
        </a:p>
      </dgm:t>
    </dgm:pt>
    <dgm:pt modelId="{63913988-070F-4AA9-A803-831736ED14AB}" type="sibTrans" cxnId="{8DB837AD-D707-4179-88F7-FD09CB78F360}">
      <dgm:prSet/>
      <dgm:spPr/>
      <dgm:t>
        <a:bodyPr/>
        <a:lstStyle/>
        <a:p>
          <a:pPr algn="just"/>
          <a:endParaRPr lang="th-TH" sz="1400"/>
        </a:p>
      </dgm:t>
    </dgm:pt>
    <dgm:pt modelId="{43951DBB-E6EF-44AF-95D8-9698AAD9A16F}" type="parTrans" cxnId="{8DB837AD-D707-4179-88F7-FD09CB78F360}">
      <dgm:prSet/>
      <dgm:spPr/>
      <dgm:t>
        <a:bodyPr/>
        <a:lstStyle/>
        <a:p>
          <a:pPr algn="just"/>
          <a:endParaRPr lang="th-TH" sz="1400"/>
        </a:p>
      </dgm:t>
    </dgm:pt>
    <dgm:pt modelId="{B27C4F22-0D22-43F8-B159-8A28F5F9CE7A}">
      <dgm:prSet custT="1"/>
      <dgm:spPr/>
      <dgm:t>
        <a:bodyPr/>
        <a:lstStyle/>
        <a:p>
          <a:pPr algn="just"/>
          <a:endParaRPr lang="en-US" sz="1400" dirty="0" smtClean="0"/>
        </a:p>
      </dgm:t>
    </dgm:pt>
    <dgm:pt modelId="{DACD119B-CC9B-46FC-9D3A-6BBF79D1F3BE}" type="parTrans" cxnId="{A7F18502-B7C4-4169-A87A-C5B21487A18E}">
      <dgm:prSet/>
      <dgm:spPr/>
      <dgm:t>
        <a:bodyPr/>
        <a:lstStyle/>
        <a:p>
          <a:endParaRPr lang="th-TH" sz="1400"/>
        </a:p>
      </dgm:t>
    </dgm:pt>
    <dgm:pt modelId="{F11093F9-8426-4D47-B40A-3AF5ED5F1FA2}" type="sibTrans" cxnId="{A7F18502-B7C4-4169-A87A-C5B21487A18E}">
      <dgm:prSet/>
      <dgm:spPr/>
      <dgm:t>
        <a:bodyPr/>
        <a:lstStyle/>
        <a:p>
          <a:endParaRPr lang="th-TH" sz="1400"/>
        </a:p>
      </dgm:t>
    </dgm:pt>
    <dgm:pt modelId="{2E3636E5-74BA-47DC-BB11-4B15431F2DCA}">
      <dgm:prSet custT="1"/>
      <dgm:spPr/>
      <dgm:t>
        <a:bodyPr/>
        <a:lstStyle/>
        <a:p>
          <a:pPr algn="just"/>
          <a:endParaRPr lang="en-US" sz="1400" dirty="0" smtClean="0"/>
        </a:p>
      </dgm:t>
    </dgm:pt>
    <dgm:pt modelId="{274386A5-70EF-4930-87C6-16170887FAFF}" type="parTrans" cxnId="{0860EC76-34EF-48BC-AF6E-B7033CC81297}">
      <dgm:prSet/>
      <dgm:spPr/>
      <dgm:t>
        <a:bodyPr/>
        <a:lstStyle/>
        <a:p>
          <a:endParaRPr lang="th-TH" sz="1400"/>
        </a:p>
      </dgm:t>
    </dgm:pt>
    <dgm:pt modelId="{8373CE71-6F5D-412F-ADE6-F1D70670CA37}" type="sibTrans" cxnId="{0860EC76-34EF-48BC-AF6E-B7033CC81297}">
      <dgm:prSet/>
      <dgm:spPr/>
      <dgm:t>
        <a:bodyPr/>
        <a:lstStyle/>
        <a:p>
          <a:endParaRPr lang="th-TH" sz="1400"/>
        </a:p>
      </dgm:t>
    </dgm:pt>
    <dgm:pt modelId="{86BC4CD6-0511-4975-AD53-299775F7DC6A}">
      <dgm:prSet custT="1"/>
      <dgm:spPr/>
      <dgm:t>
        <a:bodyPr/>
        <a:lstStyle/>
        <a:p>
          <a:pPr algn="just"/>
          <a:endParaRPr lang="en-US" sz="1400" dirty="0" smtClean="0"/>
        </a:p>
      </dgm:t>
    </dgm:pt>
    <dgm:pt modelId="{7AF3143A-5159-48DE-BC54-2CBDEDC136F6}" type="parTrans" cxnId="{7A380F57-F420-4FE6-880C-0198D52E8A11}">
      <dgm:prSet/>
      <dgm:spPr/>
      <dgm:t>
        <a:bodyPr/>
        <a:lstStyle/>
        <a:p>
          <a:endParaRPr lang="th-TH" sz="1400"/>
        </a:p>
      </dgm:t>
    </dgm:pt>
    <dgm:pt modelId="{BFBDAFD2-09E9-4AF3-A571-AE4EE70AF611}" type="sibTrans" cxnId="{7A380F57-F420-4FE6-880C-0198D52E8A11}">
      <dgm:prSet/>
      <dgm:spPr/>
      <dgm:t>
        <a:bodyPr/>
        <a:lstStyle/>
        <a:p>
          <a:endParaRPr lang="th-TH" sz="1400"/>
        </a:p>
      </dgm:t>
    </dgm:pt>
    <dgm:pt modelId="{6798A836-8766-475D-96C7-E5D35B298BC2}">
      <dgm:prSet custT="1"/>
      <dgm:spPr/>
      <dgm:t>
        <a:bodyPr/>
        <a:lstStyle/>
        <a:p>
          <a:pPr algn="just"/>
          <a:endParaRPr lang="en-US" sz="1400" dirty="0" smtClean="0"/>
        </a:p>
      </dgm:t>
    </dgm:pt>
    <dgm:pt modelId="{C295CE19-B5F3-42C3-B4C7-0A574A0B1659}" type="parTrans" cxnId="{B2B21E9D-6DDE-43AF-9AAA-7FAE04CF66D8}">
      <dgm:prSet/>
      <dgm:spPr/>
      <dgm:t>
        <a:bodyPr/>
        <a:lstStyle/>
        <a:p>
          <a:endParaRPr lang="th-TH" sz="1400"/>
        </a:p>
      </dgm:t>
    </dgm:pt>
    <dgm:pt modelId="{F63B5DDB-F92E-49C9-8B2B-6278CB302B8B}" type="sibTrans" cxnId="{B2B21E9D-6DDE-43AF-9AAA-7FAE04CF66D8}">
      <dgm:prSet/>
      <dgm:spPr/>
      <dgm:t>
        <a:bodyPr/>
        <a:lstStyle/>
        <a:p>
          <a:endParaRPr lang="th-TH" sz="1400"/>
        </a:p>
      </dgm:t>
    </dgm:pt>
    <dgm:pt modelId="{1DFCCA1C-66E5-47AA-9F8A-FB7A389C99D7}">
      <dgm:prSet custT="1"/>
      <dgm:spPr/>
      <dgm:t>
        <a:bodyPr/>
        <a:lstStyle/>
        <a:p>
          <a:pPr algn="just"/>
          <a:endParaRPr lang="en-US" sz="1400" dirty="0" smtClean="0"/>
        </a:p>
      </dgm:t>
    </dgm:pt>
    <dgm:pt modelId="{7C021D39-FA5D-48DE-A210-B4915F36AAD0}" type="parTrans" cxnId="{D603BA6D-4C4E-4BDD-A3FF-C80ACE041DE1}">
      <dgm:prSet/>
      <dgm:spPr/>
      <dgm:t>
        <a:bodyPr/>
        <a:lstStyle/>
        <a:p>
          <a:endParaRPr lang="th-TH" sz="1400"/>
        </a:p>
      </dgm:t>
    </dgm:pt>
    <dgm:pt modelId="{0E17F2D7-1ACE-4380-BDEB-08E87F1DB9D8}" type="sibTrans" cxnId="{D603BA6D-4C4E-4BDD-A3FF-C80ACE041DE1}">
      <dgm:prSet/>
      <dgm:spPr/>
      <dgm:t>
        <a:bodyPr/>
        <a:lstStyle/>
        <a:p>
          <a:endParaRPr lang="th-TH" sz="1400"/>
        </a:p>
      </dgm:t>
    </dgm:pt>
    <dgm:pt modelId="{24C1129E-6760-4020-9074-E06640E001C5}">
      <dgm:prSet phldrT="[Text]" custT="1"/>
      <dgm:spPr/>
      <dgm:t>
        <a:bodyPr/>
        <a:lstStyle/>
        <a:p>
          <a:pPr algn="just"/>
          <a:endParaRPr lang="th-TH" sz="1400" dirty="0"/>
        </a:p>
      </dgm:t>
    </dgm:pt>
    <dgm:pt modelId="{E5C9954D-B34F-4604-BE63-307313A1C2BC}" type="parTrans" cxnId="{646D8F09-0B01-46F6-9FED-9F0FFB8D6434}">
      <dgm:prSet/>
      <dgm:spPr/>
      <dgm:t>
        <a:bodyPr/>
        <a:lstStyle/>
        <a:p>
          <a:endParaRPr lang="th-TH"/>
        </a:p>
      </dgm:t>
    </dgm:pt>
    <dgm:pt modelId="{BB00F2D2-D5E4-420B-A496-954E099FC9AE}" type="sibTrans" cxnId="{646D8F09-0B01-46F6-9FED-9F0FFB8D6434}">
      <dgm:prSet/>
      <dgm:spPr/>
      <dgm:t>
        <a:bodyPr/>
        <a:lstStyle/>
        <a:p>
          <a:endParaRPr lang="th-TH"/>
        </a:p>
      </dgm:t>
    </dgm:pt>
    <dgm:pt modelId="{BCBBB3DF-4B46-4CB8-8913-D2D26EE9330E}" type="pres">
      <dgm:prSet presAssocID="{06DEAFA9-FC77-4F65-A0A8-382A7D529C77}" presName="linear" presStyleCnt="0">
        <dgm:presLayoutVars>
          <dgm:animLvl val="lvl"/>
          <dgm:resizeHandles val="exact"/>
        </dgm:presLayoutVars>
      </dgm:prSet>
      <dgm:spPr/>
      <dgm:t>
        <a:bodyPr/>
        <a:lstStyle/>
        <a:p>
          <a:endParaRPr lang="th-TH"/>
        </a:p>
      </dgm:t>
    </dgm:pt>
    <dgm:pt modelId="{3BD539E0-2C27-49A8-8881-00031EFAB7F4}" type="pres">
      <dgm:prSet presAssocID="{A7D9AEE5-BFEF-4043-93D6-9B5C63CC666E}" presName="parentText" presStyleLbl="node1" presStyleIdx="0" presStyleCnt="1" custScaleY="63175">
        <dgm:presLayoutVars>
          <dgm:chMax val="0"/>
          <dgm:bulletEnabled val="1"/>
        </dgm:presLayoutVars>
      </dgm:prSet>
      <dgm:spPr/>
      <dgm:t>
        <a:bodyPr/>
        <a:lstStyle/>
        <a:p>
          <a:endParaRPr lang="th-TH"/>
        </a:p>
      </dgm:t>
    </dgm:pt>
    <dgm:pt modelId="{4B772FB6-0A23-4BC2-923D-3E5C394B3EA5}" type="pres">
      <dgm:prSet presAssocID="{A7D9AEE5-BFEF-4043-93D6-9B5C63CC666E}" presName="childText" presStyleLbl="revTx" presStyleIdx="0" presStyleCnt="1">
        <dgm:presLayoutVars>
          <dgm:bulletEnabled val="1"/>
        </dgm:presLayoutVars>
      </dgm:prSet>
      <dgm:spPr/>
      <dgm:t>
        <a:bodyPr/>
        <a:lstStyle/>
        <a:p>
          <a:endParaRPr lang="th-TH"/>
        </a:p>
      </dgm:t>
    </dgm:pt>
  </dgm:ptLst>
  <dgm:cxnLst>
    <dgm:cxn modelId="{83094624-0C67-4B1B-95B6-0413E4C96472}" srcId="{A7D9AEE5-BFEF-4043-93D6-9B5C63CC666E}" destId="{46DF8B04-04EE-40BA-87A9-F4526A18AE07}" srcOrd="9" destOrd="0" parTransId="{2A08586C-1B0C-45C3-A6D3-EE4931A5FB46}" sibTransId="{8788B963-4F80-4F0E-A2A7-C01438D2FFB0}"/>
    <dgm:cxn modelId="{92528D60-16F5-4F09-BC4E-B5E1F0762402}" type="presOf" srcId="{C3879B92-8577-4209-9706-69A189C8D174}" destId="{4B772FB6-0A23-4BC2-923D-3E5C394B3EA5}" srcOrd="0" destOrd="7" presId="urn:microsoft.com/office/officeart/2005/8/layout/vList2"/>
    <dgm:cxn modelId="{646D8F09-0B01-46F6-9FED-9F0FFB8D6434}" srcId="{A7D9AEE5-BFEF-4043-93D6-9B5C63CC666E}" destId="{24C1129E-6760-4020-9074-E06640E001C5}" srcOrd="0" destOrd="0" parTransId="{E5C9954D-B34F-4604-BE63-307313A1C2BC}" sibTransId="{BB00F2D2-D5E4-420B-A496-954E099FC9AE}"/>
    <dgm:cxn modelId="{8C03E91B-BFF9-4A77-9443-728E476EA09F}" type="presOf" srcId="{EB9493CF-3CB4-4509-A381-F3CD2912E5A6}" destId="{4B772FB6-0A23-4BC2-923D-3E5C394B3EA5}" srcOrd="0" destOrd="5" presId="urn:microsoft.com/office/officeart/2005/8/layout/vList2"/>
    <dgm:cxn modelId="{F144B34A-FF8F-40CF-A488-28845B1F92DF}" type="presOf" srcId="{A7D9AEE5-BFEF-4043-93D6-9B5C63CC666E}" destId="{3BD539E0-2C27-49A8-8881-00031EFAB7F4}" srcOrd="0" destOrd="0" presId="urn:microsoft.com/office/officeart/2005/8/layout/vList2"/>
    <dgm:cxn modelId="{A1ADC8A8-86DB-47FF-9319-A2E6056AAA96}" type="presOf" srcId="{17596B2F-02B6-482C-B8F8-A200AB484632}" destId="{4B772FB6-0A23-4BC2-923D-3E5C394B3EA5}" srcOrd="0" destOrd="1" presId="urn:microsoft.com/office/officeart/2005/8/layout/vList2"/>
    <dgm:cxn modelId="{8224429D-F92B-4A8E-B436-69120DD76184}" type="presOf" srcId="{06DEAFA9-FC77-4F65-A0A8-382A7D529C77}" destId="{BCBBB3DF-4B46-4CB8-8913-D2D26EE9330E}" srcOrd="0" destOrd="0" presId="urn:microsoft.com/office/officeart/2005/8/layout/vList2"/>
    <dgm:cxn modelId="{3B4618D7-D353-482F-83BA-32E9875AD9B5}" type="presOf" srcId="{EC852D41-F9B1-4779-AAC4-9986FE875FF0}" destId="{4B772FB6-0A23-4BC2-923D-3E5C394B3EA5}" srcOrd="0" destOrd="11" presId="urn:microsoft.com/office/officeart/2005/8/layout/vList2"/>
    <dgm:cxn modelId="{B03D20F2-46CA-4C0F-B175-2B14C2048662}" type="presOf" srcId="{B27C4F22-0D22-43F8-B159-8A28F5F9CE7A}" destId="{4B772FB6-0A23-4BC2-923D-3E5C394B3EA5}" srcOrd="0" destOrd="2" presId="urn:microsoft.com/office/officeart/2005/8/layout/vList2"/>
    <dgm:cxn modelId="{8DB837AD-D707-4179-88F7-FD09CB78F360}" srcId="{A7D9AEE5-BFEF-4043-93D6-9B5C63CC666E}" destId="{EC852D41-F9B1-4779-AAC4-9986FE875FF0}" srcOrd="11" destOrd="0" parTransId="{43951DBB-E6EF-44AF-95D8-9698AAD9A16F}" sibTransId="{63913988-070F-4AA9-A803-831736ED14AB}"/>
    <dgm:cxn modelId="{B2B21E9D-6DDE-43AF-9AAA-7FAE04CF66D8}" srcId="{A7D9AEE5-BFEF-4043-93D6-9B5C63CC666E}" destId="{6798A836-8766-475D-96C7-E5D35B298BC2}" srcOrd="10" destOrd="0" parTransId="{C295CE19-B5F3-42C3-B4C7-0A574A0B1659}" sibTransId="{F63B5DDB-F92E-49C9-8B2B-6278CB302B8B}"/>
    <dgm:cxn modelId="{D603BA6D-4C4E-4BDD-A3FF-C80ACE041DE1}" srcId="{A7D9AEE5-BFEF-4043-93D6-9B5C63CC666E}" destId="{1DFCCA1C-66E5-47AA-9F8A-FB7A389C99D7}" srcOrd="4" destOrd="0" parTransId="{7C021D39-FA5D-48DE-A210-B4915F36AAD0}" sibTransId="{0E17F2D7-1ACE-4380-BDEB-08E87F1DB9D8}"/>
    <dgm:cxn modelId="{7F364088-3F00-4893-803D-7E9A286F0715}" type="presOf" srcId="{6798A836-8766-475D-96C7-E5D35B298BC2}" destId="{4B772FB6-0A23-4BC2-923D-3E5C394B3EA5}" srcOrd="0" destOrd="10" presId="urn:microsoft.com/office/officeart/2005/8/layout/vList2"/>
    <dgm:cxn modelId="{F2496F37-82DA-49E4-BAF0-91ACB4956E19}" srcId="{A7D9AEE5-BFEF-4043-93D6-9B5C63CC666E}" destId="{C3879B92-8577-4209-9706-69A189C8D174}" srcOrd="7" destOrd="0" parTransId="{3748DB49-8916-4984-AF8E-6E25EE223123}" sibTransId="{4CE2B5C5-6A82-4CE9-978D-120E25CE95D1}"/>
    <dgm:cxn modelId="{24F2D9D5-1AF5-4A2D-AB9B-2972FDF72776}" type="presOf" srcId="{46DF8B04-04EE-40BA-87A9-F4526A18AE07}" destId="{4B772FB6-0A23-4BC2-923D-3E5C394B3EA5}" srcOrd="0" destOrd="9" presId="urn:microsoft.com/office/officeart/2005/8/layout/vList2"/>
    <dgm:cxn modelId="{D5AD4A77-2599-48F6-BE1E-CEC6566DE69B}" srcId="{06DEAFA9-FC77-4F65-A0A8-382A7D529C77}" destId="{A7D9AEE5-BFEF-4043-93D6-9B5C63CC666E}" srcOrd="0" destOrd="0" parTransId="{DDEECAD6-CBAE-4B45-B628-129927CA44CF}" sibTransId="{242B1442-6898-4A5B-9823-ACE704BB6A47}"/>
    <dgm:cxn modelId="{4FC78709-B465-417A-BE36-787CED251129}" type="presOf" srcId="{2E3636E5-74BA-47DC-BB11-4B15431F2DCA}" destId="{4B772FB6-0A23-4BC2-923D-3E5C394B3EA5}" srcOrd="0" destOrd="6" presId="urn:microsoft.com/office/officeart/2005/8/layout/vList2"/>
    <dgm:cxn modelId="{11F8EA03-1ED0-4E7B-BDA7-5B057C5EE861}" type="presOf" srcId="{24C1129E-6760-4020-9074-E06640E001C5}" destId="{4B772FB6-0A23-4BC2-923D-3E5C394B3EA5}" srcOrd="0" destOrd="0" presId="urn:microsoft.com/office/officeart/2005/8/layout/vList2"/>
    <dgm:cxn modelId="{5B558FFC-F6CA-45DF-AC4F-9914EC242B75}" srcId="{A7D9AEE5-BFEF-4043-93D6-9B5C63CC666E}" destId="{EB9493CF-3CB4-4509-A381-F3CD2912E5A6}" srcOrd="5" destOrd="0" parTransId="{04563E21-9231-48EF-9F9B-BB382C89DEEF}" sibTransId="{BFEEC360-C9C4-4F63-80BB-90C0C542EC7F}"/>
    <dgm:cxn modelId="{E61EC494-B4ED-4D04-A4A7-A8CE97042242}" type="presOf" srcId="{1DFCCA1C-66E5-47AA-9F8A-FB7A389C99D7}" destId="{4B772FB6-0A23-4BC2-923D-3E5C394B3EA5}" srcOrd="0" destOrd="4" presId="urn:microsoft.com/office/officeart/2005/8/layout/vList2"/>
    <dgm:cxn modelId="{7E88F765-8819-4273-B239-16CCE14897EB}" type="presOf" srcId="{86BC4CD6-0511-4975-AD53-299775F7DC6A}" destId="{4B772FB6-0A23-4BC2-923D-3E5C394B3EA5}" srcOrd="0" destOrd="8" presId="urn:microsoft.com/office/officeart/2005/8/layout/vList2"/>
    <dgm:cxn modelId="{A7F18502-B7C4-4169-A87A-C5B21487A18E}" srcId="{A7D9AEE5-BFEF-4043-93D6-9B5C63CC666E}" destId="{B27C4F22-0D22-43F8-B159-8A28F5F9CE7A}" srcOrd="2" destOrd="0" parTransId="{DACD119B-CC9B-46FC-9D3A-6BBF79D1F3BE}" sibTransId="{F11093F9-8426-4D47-B40A-3AF5ED5F1FA2}"/>
    <dgm:cxn modelId="{F8DC15FA-6FEF-4374-BCF4-600D50C1E6B5}" srcId="{A7D9AEE5-BFEF-4043-93D6-9B5C63CC666E}" destId="{C1E3580D-31BF-410D-84F7-85797F5E793F}" srcOrd="3" destOrd="0" parTransId="{FAA04CCA-14B5-4AC4-9F6F-3F6BBA0A5346}" sibTransId="{395688A0-731C-443A-92C8-019A50946087}"/>
    <dgm:cxn modelId="{0860EC76-34EF-48BC-AF6E-B7033CC81297}" srcId="{A7D9AEE5-BFEF-4043-93D6-9B5C63CC666E}" destId="{2E3636E5-74BA-47DC-BB11-4B15431F2DCA}" srcOrd="6" destOrd="0" parTransId="{274386A5-70EF-4930-87C6-16170887FAFF}" sibTransId="{8373CE71-6F5D-412F-ADE6-F1D70670CA37}"/>
    <dgm:cxn modelId="{E3340776-EA08-4550-8518-9149A0BF3ECA}" type="presOf" srcId="{C1E3580D-31BF-410D-84F7-85797F5E793F}" destId="{4B772FB6-0A23-4BC2-923D-3E5C394B3EA5}" srcOrd="0" destOrd="3" presId="urn:microsoft.com/office/officeart/2005/8/layout/vList2"/>
    <dgm:cxn modelId="{7A380F57-F420-4FE6-880C-0198D52E8A11}" srcId="{A7D9AEE5-BFEF-4043-93D6-9B5C63CC666E}" destId="{86BC4CD6-0511-4975-AD53-299775F7DC6A}" srcOrd="8" destOrd="0" parTransId="{7AF3143A-5159-48DE-BC54-2CBDEDC136F6}" sibTransId="{BFBDAFD2-09E9-4AF3-A571-AE4EE70AF611}"/>
    <dgm:cxn modelId="{483283E0-6BB2-416A-B3C3-3E1D6D087DFB}" srcId="{A7D9AEE5-BFEF-4043-93D6-9B5C63CC666E}" destId="{17596B2F-02B6-482C-B8F8-A200AB484632}" srcOrd="1" destOrd="0" parTransId="{017B55EE-8A5A-4351-8172-218F07259105}" sibTransId="{BF2A8FDA-D902-48DA-9CFB-1B5788E9F564}"/>
    <dgm:cxn modelId="{03DC43D1-0BC4-479A-B5ED-F5571432FDF6}" type="presParOf" srcId="{BCBBB3DF-4B46-4CB8-8913-D2D26EE9330E}" destId="{3BD539E0-2C27-49A8-8881-00031EFAB7F4}" srcOrd="0" destOrd="0" presId="urn:microsoft.com/office/officeart/2005/8/layout/vList2"/>
    <dgm:cxn modelId="{21497396-E718-4219-B3D1-1295314567AB}" type="presParOf" srcId="{BCBBB3DF-4B46-4CB8-8913-D2D26EE9330E}" destId="{4B772FB6-0A23-4BC2-923D-3E5C394B3EA5}"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6DEAFA9-FC77-4F65-A0A8-382A7D529C7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h-TH"/>
        </a:p>
      </dgm:t>
    </dgm:pt>
    <dgm:pt modelId="{A7D9AEE5-BFEF-4043-93D6-9B5C63CC666E}">
      <dgm:prSet phldrT="[Text]" custT="1"/>
      <dgm:spPr/>
      <dgm:t>
        <a:bodyPr/>
        <a:lstStyle/>
        <a:p>
          <a:pPr algn="thaiDist"/>
          <a:r>
            <a:rPr lang="en-US" sz="1400" b="1" dirty="0" smtClean="0"/>
            <a:t>Section 9, TAT shall have the authority to perform actions within the scope of the objective according to section 8, and such authority shall include;</a:t>
          </a:r>
          <a:endParaRPr lang="th-TH" sz="1400" dirty="0"/>
        </a:p>
      </dgm:t>
    </dgm:pt>
    <dgm:pt modelId="{DDEECAD6-CBAE-4B45-B628-129927CA44CF}" type="parTrans" cxnId="{D5AD4A77-2599-48F6-BE1E-CEC6566DE69B}">
      <dgm:prSet/>
      <dgm:spPr/>
      <dgm:t>
        <a:bodyPr/>
        <a:lstStyle/>
        <a:p>
          <a:pPr algn="thaiDist"/>
          <a:endParaRPr lang="th-TH" sz="1400"/>
        </a:p>
      </dgm:t>
    </dgm:pt>
    <dgm:pt modelId="{242B1442-6898-4A5B-9823-ACE704BB6A47}" type="sibTrans" cxnId="{D5AD4A77-2599-48F6-BE1E-CEC6566DE69B}">
      <dgm:prSet/>
      <dgm:spPr/>
      <dgm:t>
        <a:bodyPr/>
        <a:lstStyle/>
        <a:p>
          <a:pPr algn="thaiDist"/>
          <a:endParaRPr lang="th-TH" sz="1400"/>
        </a:p>
      </dgm:t>
    </dgm:pt>
    <dgm:pt modelId="{17596B2F-02B6-482C-B8F8-A200AB484632}">
      <dgm:prSet custT="1"/>
      <dgm:spPr/>
      <dgm:t>
        <a:bodyPr/>
        <a:lstStyle/>
        <a:p>
          <a:pPr algn="thaiDist"/>
          <a:endParaRPr lang="en-US" sz="1400" dirty="0" smtClean="0"/>
        </a:p>
      </dgm:t>
    </dgm:pt>
    <dgm:pt modelId="{017B55EE-8A5A-4351-8172-218F07259105}" type="parTrans" cxnId="{483283E0-6BB2-416A-B3C3-3E1D6D087DFB}">
      <dgm:prSet/>
      <dgm:spPr/>
      <dgm:t>
        <a:bodyPr/>
        <a:lstStyle/>
        <a:p>
          <a:pPr algn="thaiDist"/>
          <a:endParaRPr lang="th-TH" sz="1400"/>
        </a:p>
      </dgm:t>
    </dgm:pt>
    <dgm:pt modelId="{BF2A8FDA-D902-48DA-9CFB-1B5788E9F564}" type="sibTrans" cxnId="{483283E0-6BB2-416A-B3C3-3E1D6D087DFB}">
      <dgm:prSet/>
      <dgm:spPr/>
      <dgm:t>
        <a:bodyPr/>
        <a:lstStyle/>
        <a:p>
          <a:pPr algn="thaiDist"/>
          <a:endParaRPr lang="th-TH" sz="1400"/>
        </a:p>
      </dgm:t>
    </dgm:pt>
    <dgm:pt modelId="{38BEFC6F-81D9-4AFF-B2D3-D7A2927119AF}">
      <dgm:prSet custT="1"/>
      <dgm:spPr/>
      <dgm:t>
        <a:bodyPr/>
        <a:lstStyle/>
        <a:p>
          <a:pPr algn="thaiDist"/>
          <a:r>
            <a:rPr lang="en-US" sz="1400" dirty="0" smtClean="0"/>
            <a:t>7.Operate tourism industry as necessary, as well as investment and joint venture to be an initiative for tourism development or the development of basic elements and facilities for tourists.</a:t>
          </a:r>
        </a:p>
      </dgm:t>
    </dgm:pt>
    <dgm:pt modelId="{35278CE9-A859-426D-A4B2-13E162DD51D8}" type="parTrans" cxnId="{9627D6BC-33CE-4955-BD5A-DD5601BE6ECB}">
      <dgm:prSet/>
      <dgm:spPr/>
      <dgm:t>
        <a:bodyPr/>
        <a:lstStyle/>
        <a:p>
          <a:pPr algn="thaiDist"/>
          <a:endParaRPr lang="th-TH" sz="1400"/>
        </a:p>
      </dgm:t>
    </dgm:pt>
    <dgm:pt modelId="{2740E8CE-0608-41DB-BB26-15B48DB4FDC1}" type="sibTrans" cxnId="{9627D6BC-33CE-4955-BD5A-DD5601BE6ECB}">
      <dgm:prSet/>
      <dgm:spPr/>
      <dgm:t>
        <a:bodyPr/>
        <a:lstStyle/>
        <a:p>
          <a:pPr algn="thaiDist"/>
          <a:endParaRPr lang="th-TH" sz="1400"/>
        </a:p>
      </dgm:t>
    </dgm:pt>
    <dgm:pt modelId="{50D6400C-F7F2-44C9-A966-A1E0FE0D1F11}">
      <dgm:prSet custT="1"/>
      <dgm:spPr/>
      <dgm:t>
        <a:bodyPr/>
        <a:lstStyle/>
        <a:p>
          <a:pPr algn="thaiDist"/>
          <a:r>
            <a:rPr lang="en-US" sz="1400" dirty="0" smtClean="0"/>
            <a:t>8.Acquire a loan locally and outside the kingdom.</a:t>
          </a:r>
        </a:p>
      </dgm:t>
    </dgm:pt>
    <dgm:pt modelId="{6EFB77B4-109A-421A-9F89-0D7B8CA18ED3}" type="parTrans" cxnId="{CCA6C290-8C73-47AA-ABEE-DB6DCF1F8484}">
      <dgm:prSet/>
      <dgm:spPr/>
      <dgm:t>
        <a:bodyPr/>
        <a:lstStyle/>
        <a:p>
          <a:pPr algn="thaiDist"/>
          <a:endParaRPr lang="th-TH" sz="1400"/>
        </a:p>
      </dgm:t>
    </dgm:pt>
    <dgm:pt modelId="{69FB1FD0-8FCD-42A1-81A6-E1581EF87F5A}" type="sibTrans" cxnId="{CCA6C290-8C73-47AA-ABEE-DB6DCF1F8484}">
      <dgm:prSet/>
      <dgm:spPr/>
      <dgm:t>
        <a:bodyPr/>
        <a:lstStyle/>
        <a:p>
          <a:pPr algn="thaiDist"/>
          <a:endParaRPr lang="th-TH" sz="1400"/>
        </a:p>
      </dgm:t>
    </dgm:pt>
    <dgm:pt modelId="{CE319CB7-1F58-4229-A0A7-012E1144BF4C}">
      <dgm:prSet custT="1"/>
      <dgm:spPr/>
      <dgm:t>
        <a:bodyPr/>
        <a:lstStyle/>
        <a:p>
          <a:pPr algn="thaiDist"/>
          <a:r>
            <a:rPr lang="en-US" sz="1400" dirty="0" smtClean="0"/>
            <a:t>9.Lend out money by having a person or asset as a guarantee to promote tourism industry.</a:t>
          </a:r>
        </a:p>
      </dgm:t>
    </dgm:pt>
    <dgm:pt modelId="{82256195-DFB3-4E66-AD47-ECA9C48BED85}" type="parTrans" cxnId="{8D9E5F62-0C6E-4FDA-9155-DEAE04E52FFB}">
      <dgm:prSet/>
      <dgm:spPr/>
      <dgm:t>
        <a:bodyPr/>
        <a:lstStyle/>
        <a:p>
          <a:pPr algn="thaiDist"/>
          <a:endParaRPr lang="th-TH" sz="1400"/>
        </a:p>
      </dgm:t>
    </dgm:pt>
    <dgm:pt modelId="{890B2C50-780B-49D2-900C-EB6921C5312C}" type="sibTrans" cxnId="{8D9E5F62-0C6E-4FDA-9155-DEAE04E52FFB}">
      <dgm:prSet/>
      <dgm:spPr/>
      <dgm:t>
        <a:bodyPr/>
        <a:lstStyle/>
        <a:p>
          <a:pPr algn="thaiDist"/>
          <a:endParaRPr lang="th-TH" sz="1400"/>
        </a:p>
      </dgm:t>
    </dgm:pt>
    <dgm:pt modelId="{3C13333D-C6B5-4EAD-A62D-029D8459A021}">
      <dgm:prSet custT="1"/>
      <dgm:spPr/>
      <dgm:t>
        <a:bodyPr/>
        <a:lstStyle/>
        <a:p>
          <a:pPr algn="thaiDist"/>
          <a:r>
            <a:rPr lang="en-US" sz="1400" dirty="0" smtClean="0"/>
            <a:t>10.Issue bond or other instruments for investment or joint venture in tourism industry.</a:t>
          </a:r>
        </a:p>
      </dgm:t>
    </dgm:pt>
    <dgm:pt modelId="{821DD4A9-2761-49E4-9DE0-202CED519685}" type="parTrans" cxnId="{9A200739-EC93-45B1-AAAB-A453B206FC94}">
      <dgm:prSet/>
      <dgm:spPr/>
      <dgm:t>
        <a:bodyPr/>
        <a:lstStyle/>
        <a:p>
          <a:pPr algn="thaiDist"/>
          <a:endParaRPr lang="th-TH" sz="1400"/>
        </a:p>
      </dgm:t>
    </dgm:pt>
    <dgm:pt modelId="{C747FF42-3018-4D31-BF72-5E9C7514C723}" type="sibTrans" cxnId="{9A200739-EC93-45B1-AAAB-A453B206FC94}">
      <dgm:prSet/>
      <dgm:spPr/>
      <dgm:t>
        <a:bodyPr/>
        <a:lstStyle/>
        <a:p>
          <a:pPr algn="thaiDist"/>
          <a:endParaRPr lang="th-TH" sz="1400"/>
        </a:p>
      </dgm:t>
    </dgm:pt>
    <dgm:pt modelId="{82238B1E-DE93-4066-A965-B366F562D90F}">
      <dgm:prSet custT="1"/>
      <dgm:spPr/>
      <dgm:t>
        <a:bodyPr/>
        <a:lstStyle/>
        <a:p>
          <a:pPr algn="thaiDist"/>
          <a:r>
            <a:rPr lang="en-US" sz="1400" dirty="0" smtClean="0"/>
            <a:t>11.Have ownership, or the right to possess, or propriety rights, build, purchase, provide, sell, rent, lease out, hire purchase from, hire purchase to, borrow, lend out, accepting pledge, accepting mortgage, exchange, transfer, accepting transfer, or any other action relating to asset both local and outside the kingdom, as well as accepting asset from devotee, and ,</a:t>
          </a:r>
        </a:p>
      </dgm:t>
    </dgm:pt>
    <dgm:pt modelId="{F302C4AC-76B9-4318-BF8E-FB1F9E00DACF}" type="parTrans" cxnId="{FBA64697-F6B1-49FF-B053-37E167120F31}">
      <dgm:prSet/>
      <dgm:spPr/>
      <dgm:t>
        <a:bodyPr/>
        <a:lstStyle/>
        <a:p>
          <a:pPr algn="thaiDist"/>
          <a:endParaRPr lang="th-TH" sz="1400"/>
        </a:p>
      </dgm:t>
    </dgm:pt>
    <dgm:pt modelId="{37B62E5C-D2AD-4B40-AB81-519FC6CEA02C}" type="sibTrans" cxnId="{FBA64697-F6B1-49FF-B053-37E167120F31}">
      <dgm:prSet/>
      <dgm:spPr/>
      <dgm:t>
        <a:bodyPr/>
        <a:lstStyle/>
        <a:p>
          <a:pPr algn="thaiDist"/>
          <a:endParaRPr lang="th-TH" sz="1400"/>
        </a:p>
      </dgm:t>
    </dgm:pt>
    <dgm:pt modelId="{5586BCCE-319D-42F8-A3FB-4DB17621AE2E}">
      <dgm:prSet custT="1"/>
      <dgm:spPr/>
      <dgm:t>
        <a:bodyPr/>
        <a:lstStyle/>
        <a:p>
          <a:pPr algn="thaiDist"/>
          <a:r>
            <a:rPr lang="en-US" sz="1400" dirty="0" smtClean="0"/>
            <a:t>12.Perform other businesses relating to or to achieve TAT’s objectives.</a:t>
          </a:r>
        </a:p>
      </dgm:t>
    </dgm:pt>
    <dgm:pt modelId="{B6500AAD-8491-4395-8640-50677155D634}" type="parTrans" cxnId="{926CED3E-C295-4292-8714-436FBCFB3715}">
      <dgm:prSet/>
      <dgm:spPr/>
      <dgm:t>
        <a:bodyPr/>
        <a:lstStyle/>
        <a:p>
          <a:pPr algn="thaiDist"/>
          <a:endParaRPr lang="th-TH" sz="1400"/>
        </a:p>
      </dgm:t>
    </dgm:pt>
    <dgm:pt modelId="{74430146-90AB-456B-9B61-B596883EC5B3}" type="sibTrans" cxnId="{926CED3E-C295-4292-8714-436FBCFB3715}">
      <dgm:prSet/>
      <dgm:spPr/>
      <dgm:t>
        <a:bodyPr/>
        <a:lstStyle/>
        <a:p>
          <a:pPr algn="thaiDist"/>
          <a:endParaRPr lang="th-TH" sz="1400"/>
        </a:p>
      </dgm:t>
    </dgm:pt>
    <dgm:pt modelId="{F21A52F9-0DB3-4A9E-B7C5-DB8301535FE7}">
      <dgm:prSet custT="1"/>
      <dgm:spPr/>
      <dgm:t>
        <a:bodyPr/>
        <a:lstStyle/>
        <a:p>
          <a:pPr algn="thaiDist"/>
          <a:endParaRPr lang="en-US" sz="1400" dirty="0" smtClean="0"/>
        </a:p>
      </dgm:t>
    </dgm:pt>
    <dgm:pt modelId="{D25B8C13-F5AF-4023-92F0-E96D0F9167DE}" type="parTrans" cxnId="{B580F825-CB52-4531-B7B4-1AFEC857F853}">
      <dgm:prSet/>
      <dgm:spPr/>
      <dgm:t>
        <a:bodyPr/>
        <a:lstStyle/>
        <a:p>
          <a:endParaRPr lang="th-TH"/>
        </a:p>
      </dgm:t>
    </dgm:pt>
    <dgm:pt modelId="{B0139C51-06A4-4B2D-84D5-6C9D54A48C5A}" type="sibTrans" cxnId="{B580F825-CB52-4531-B7B4-1AFEC857F853}">
      <dgm:prSet/>
      <dgm:spPr/>
      <dgm:t>
        <a:bodyPr/>
        <a:lstStyle/>
        <a:p>
          <a:endParaRPr lang="th-TH"/>
        </a:p>
      </dgm:t>
    </dgm:pt>
    <dgm:pt modelId="{E6D83DC4-E696-48F0-9FDB-17C5EFB6BD3D}">
      <dgm:prSet custT="1"/>
      <dgm:spPr/>
      <dgm:t>
        <a:bodyPr/>
        <a:lstStyle/>
        <a:p>
          <a:pPr algn="thaiDist"/>
          <a:endParaRPr lang="en-US" sz="1400" dirty="0" smtClean="0"/>
        </a:p>
      </dgm:t>
    </dgm:pt>
    <dgm:pt modelId="{6121D108-B672-4263-8CD8-03B468CF9BCC}" type="parTrans" cxnId="{7C66436D-EDE2-4C10-9674-0C6195D93E11}">
      <dgm:prSet/>
      <dgm:spPr/>
      <dgm:t>
        <a:bodyPr/>
        <a:lstStyle/>
        <a:p>
          <a:endParaRPr lang="th-TH"/>
        </a:p>
      </dgm:t>
    </dgm:pt>
    <dgm:pt modelId="{B981D967-4CC3-49A6-B451-5AFCCA9BD714}" type="sibTrans" cxnId="{7C66436D-EDE2-4C10-9674-0C6195D93E11}">
      <dgm:prSet/>
      <dgm:spPr/>
      <dgm:t>
        <a:bodyPr/>
        <a:lstStyle/>
        <a:p>
          <a:endParaRPr lang="th-TH"/>
        </a:p>
      </dgm:t>
    </dgm:pt>
    <dgm:pt modelId="{615AD117-5B3F-451A-AC29-E78F54C15F50}">
      <dgm:prSet custT="1"/>
      <dgm:spPr/>
      <dgm:t>
        <a:bodyPr/>
        <a:lstStyle/>
        <a:p>
          <a:pPr algn="thaiDist"/>
          <a:endParaRPr lang="en-US" sz="1400" dirty="0" smtClean="0"/>
        </a:p>
      </dgm:t>
    </dgm:pt>
    <dgm:pt modelId="{16EF783A-41C7-42EF-BD5C-C96C2130011F}" type="parTrans" cxnId="{31BFAE0F-93C7-426F-BAB4-6BD22DB6F320}">
      <dgm:prSet/>
      <dgm:spPr/>
      <dgm:t>
        <a:bodyPr/>
        <a:lstStyle/>
        <a:p>
          <a:endParaRPr lang="th-TH"/>
        </a:p>
      </dgm:t>
    </dgm:pt>
    <dgm:pt modelId="{6886B34E-3A35-4A0C-B33C-DFC74BA39538}" type="sibTrans" cxnId="{31BFAE0F-93C7-426F-BAB4-6BD22DB6F320}">
      <dgm:prSet/>
      <dgm:spPr/>
      <dgm:t>
        <a:bodyPr/>
        <a:lstStyle/>
        <a:p>
          <a:endParaRPr lang="th-TH"/>
        </a:p>
      </dgm:t>
    </dgm:pt>
    <dgm:pt modelId="{FE8F6979-7F30-46B1-B3AB-FF3808475135}">
      <dgm:prSet custT="1"/>
      <dgm:spPr/>
      <dgm:t>
        <a:bodyPr/>
        <a:lstStyle/>
        <a:p>
          <a:pPr algn="thaiDist"/>
          <a:endParaRPr lang="en-US" sz="1400" dirty="0" smtClean="0"/>
        </a:p>
      </dgm:t>
    </dgm:pt>
    <dgm:pt modelId="{3633D247-5165-420C-B61D-5BD9948DB3FB}" type="parTrans" cxnId="{CE317948-2C73-4489-B871-5A8BCC4FC61F}">
      <dgm:prSet/>
      <dgm:spPr/>
      <dgm:t>
        <a:bodyPr/>
        <a:lstStyle/>
        <a:p>
          <a:endParaRPr lang="th-TH"/>
        </a:p>
      </dgm:t>
    </dgm:pt>
    <dgm:pt modelId="{309F509E-5841-401A-AEA3-5E6CDB7697E9}" type="sibTrans" cxnId="{CE317948-2C73-4489-B871-5A8BCC4FC61F}">
      <dgm:prSet/>
      <dgm:spPr/>
      <dgm:t>
        <a:bodyPr/>
        <a:lstStyle/>
        <a:p>
          <a:endParaRPr lang="th-TH"/>
        </a:p>
      </dgm:t>
    </dgm:pt>
    <dgm:pt modelId="{EB0A2DB4-252E-4BF8-9C94-03904F894AEA}">
      <dgm:prSet custT="1"/>
      <dgm:spPr/>
      <dgm:t>
        <a:bodyPr/>
        <a:lstStyle/>
        <a:p>
          <a:pPr algn="thaiDist"/>
          <a:endParaRPr lang="en-US" sz="1400" dirty="0" smtClean="0"/>
        </a:p>
      </dgm:t>
    </dgm:pt>
    <dgm:pt modelId="{D1F0E3A6-B42F-4CE7-8EB3-227068FBA508}" type="parTrans" cxnId="{3BD257AA-DEE5-431C-94C0-02EB5595041D}">
      <dgm:prSet/>
      <dgm:spPr/>
      <dgm:t>
        <a:bodyPr/>
        <a:lstStyle/>
        <a:p>
          <a:endParaRPr lang="th-TH"/>
        </a:p>
      </dgm:t>
    </dgm:pt>
    <dgm:pt modelId="{5263810F-98BA-4757-8A0D-D679155B393E}" type="sibTrans" cxnId="{3BD257AA-DEE5-431C-94C0-02EB5595041D}">
      <dgm:prSet/>
      <dgm:spPr/>
      <dgm:t>
        <a:bodyPr/>
        <a:lstStyle/>
        <a:p>
          <a:endParaRPr lang="th-TH"/>
        </a:p>
      </dgm:t>
    </dgm:pt>
    <dgm:pt modelId="{BCBBB3DF-4B46-4CB8-8913-D2D26EE9330E}" type="pres">
      <dgm:prSet presAssocID="{06DEAFA9-FC77-4F65-A0A8-382A7D529C77}" presName="linear" presStyleCnt="0">
        <dgm:presLayoutVars>
          <dgm:animLvl val="lvl"/>
          <dgm:resizeHandles val="exact"/>
        </dgm:presLayoutVars>
      </dgm:prSet>
      <dgm:spPr/>
      <dgm:t>
        <a:bodyPr/>
        <a:lstStyle/>
        <a:p>
          <a:endParaRPr lang="th-TH"/>
        </a:p>
      </dgm:t>
    </dgm:pt>
    <dgm:pt modelId="{3BD539E0-2C27-49A8-8881-00031EFAB7F4}" type="pres">
      <dgm:prSet presAssocID="{A7D9AEE5-BFEF-4043-93D6-9B5C63CC666E}" presName="parentText" presStyleLbl="node1" presStyleIdx="0" presStyleCnt="1" custScaleY="63434" custLinFactNeighborY="-8559">
        <dgm:presLayoutVars>
          <dgm:chMax val="0"/>
          <dgm:bulletEnabled val="1"/>
        </dgm:presLayoutVars>
      </dgm:prSet>
      <dgm:spPr/>
      <dgm:t>
        <a:bodyPr/>
        <a:lstStyle/>
        <a:p>
          <a:endParaRPr lang="th-TH"/>
        </a:p>
      </dgm:t>
    </dgm:pt>
    <dgm:pt modelId="{4B772FB6-0A23-4BC2-923D-3E5C394B3EA5}" type="pres">
      <dgm:prSet presAssocID="{A7D9AEE5-BFEF-4043-93D6-9B5C63CC666E}" presName="childText" presStyleLbl="revTx" presStyleIdx="0" presStyleCnt="1" custLinFactNeighborY="-25060">
        <dgm:presLayoutVars>
          <dgm:bulletEnabled val="1"/>
        </dgm:presLayoutVars>
      </dgm:prSet>
      <dgm:spPr/>
      <dgm:t>
        <a:bodyPr/>
        <a:lstStyle/>
        <a:p>
          <a:endParaRPr lang="th-TH"/>
        </a:p>
      </dgm:t>
    </dgm:pt>
  </dgm:ptLst>
  <dgm:cxnLst>
    <dgm:cxn modelId="{CCA6C290-8C73-47AA-ABEE-DB6DCF1F8484}" srcId="{A7D9AEE5-BFEF-4043-93D6-9B5C63CC666E}" destId="{50D6400C-F7F2-44C9-A966-A1E0FE0D1F11}" srcOrd="3" destOrd="0" parTransId="{6EFB77B4-109A-421A-9F89-0D7B8CA18ED3}" sibTransId="{69FB1FD0-8FCD-42A1-81A6-E1581EF87F5A}"/>
    <dgm:cxn modelId="{8D9E5F62-0C6E-4FDA-9155-DEAE04E52FFB}" srcId="{A7D9AEE5-BFEF-4043-93D6-9B5C63CC666E}" destId="{CE319CB7-1F58-4229-A0A7-012E1144BF4C}" srcOrd="5" destOrd="0" parTransId="{82256195-DFB3-4E66-AD47-ECA9C48BED85}" sibTransId="{890B2C50-780B-49D2-900C-EB6921C5312C}"/>
    <dgm:cxn modelId="{1428D577-F445-4DF2-B1FA-10390581FB1A}" type="presOf" srcId="{17596B2F-02B6-482C-B8F8-A200AB484632}" destId="{4B772FB6-0A23-4BC2-923D-3E5C394B3EA5}" srcOrd="0" destOrd="0" presId="urn:microsoft.com/office/officeart/2005/8/layout/vList2"/>
    <dgm:cxn modelId="{EEBE049E-247B-4F6C-BBB1-65F1FDC6C9AE}" type="presOf" srcId="{06DEAFA9-FC77-4F65-A0A8-382A7D529C77}" destId="{BCBBB3DF-4B46-4CB8-8913-D2D26EE9330E}" srcOrd="0" destOrd="0" presId="urn:microsoft.com/office/officeart/2005/8/layout/vList2"/>
    <dgm:cxn modelId="{3BD257AA-DEE5-431C-94C0-02EB5595041D}" srcId="{A7D9AEE5-BFEF-4043-93D6-9B5C63CC666E}" destId="{EB0A2DB4-252E-4BF8-9C94-03904F894AEA}" srcOrd="10" destOrd="0" parTransId="{D1F0E3A6-B42F-4CE7-8EB3-227068FBA508}" sibTransId="{5263810F-98BA-4757-8A0D-D679155B393E}"/>
    <dgm:cxn modelId="{8482DBB4-04EF-48E2-BCD7-A8FAB47AA84E}" type="presOf" srcId="{3C13333D-C6B5-4EAD-A62D-029D8459A021}" destId="{4B772FB6-0A23-4BC2-923D-3E5C394B3EA5}" srcOrd="0" destOrd="7" presId="urn:microsoft.com/office/officeart/2005/8/layout/vList2"/>
    <dgm:cxn modelId="{926CED3E-C295-4292-8714-436FBCFB3715}" srcId="{A7D9AEE5-BFEF-4043-93D6-9B5C63CC666E}" destId="{5586BCCE-319D-42F8-A3FB-4DB17621AE2E}" srcOrd="11" destOrd="0" parTransId="{B6500AAD-8491-4395-8640-50677155D634}" sibTransId="{74430146-90AB-456B-9B61-B596883EC5B3}"/>
    <dgm:cxn modelId="{B8E4D2F5-7D1C-429F-89CB-F43070590D8F}" type="presOf" srcId="{82238B1E-DE93-4066-A965-B366F562D90F}" destId="{4B772FB6-0A23-4BC2-923D-3E5C394B3EA5}" srcOrd="0" destOrd="9" presId="urn:microsoft.com/office/officeart/2005/8/layout/vList2"/>
    <dgm:cxn modelId="{FBA64697-F6B1-49FF-B053-37E167120F31}" srcId="{A7D9AEE5-BFEF-4043-93D6-9B5C63CC666E}" destId="{82238B1E-DE93-4066-A965-B366F562D90F}" srcOrd="9" destOrd="0" parTransId="{F302C4AC-76B9-4318-BF8E-FB1F9E00DACF}" sibTransId="{37B62E5C-D2AD-4B40-AB81-519FC6CEA02C}"/>
    <dgm:cxn modelId="{17A37141-9E94-4BEB-AC79-8ECC120E0B69}" type="presOf" srcId="{F21A52F9-0DB3-4A9E-B7C5-DB8301535FE7}" destId="{4B772FB6-0A23-4BC2-923D-3E5C394B3EA5}" srcOrd="0" destOrd="2" presId="urn:microsoft.com/office/officeart/2005/8/layout/vList2"/>
    <dgm:cxn modelId="{0C56D725-4048-4E09-BD3E-05B3B51684C0}" type="presOf" srcId="{38BEFC6F-81D9-4AFF-B2D3-D7A2927119AF}" destId="{4B772FB6-0A23-4BC2-923D-3E5C394B3EA5}" srcOrd="0" destOrd="1" presId="urn:microsoft.com/office/officeart/2005/8/layout/vList2"/>
    <dgm:cxn modelId="{9027C2B3-4319-49D4-8A9F-029AE468E612}" type="presOf" srcId="{50D6400C-F7F2-44C9-A966-A1E0FE0D1F11}" destId="{4B772FB6-0A23-4BC2-923D-3E5C394B3EA5}" srcOrd="0" destOrd="3" presId="urn:microsoft.com/office/officeart/2005/8/layout/vList2"/>
    <dgm:cxn modelId="{9627D6BC-33CE-4955-BD5A-DD5601BE6ECB}" srcId="{A7D9AEE5-BFEF-4043-93D6-9B5C63CC666E}" destId="{38BEFC6F-81D9-4AFF-B2D3-D7A2927119AF}" srcOrd="1" destOrd="0" parTransId="{35278CE9-A859-426D-A4B2-13E162DD51D8}" sibTransId="{2740E8CE-0608-41DB-BB26-15B48DB4FDC1}"/>
    <dgm:cxn modelId="{EF8214D9-37E2-4DD5-A5D2-037FB24B8131}" type="presOf" srcId="{5586BCCE-319D-42F8-A3FB-4DB17621AE2E}" destId="{4B772FB6-0A23-4BC2-923D-3E5C394B3EA5}" srcOrd="0" destOrd="11" presId="urn:microsoft.com/office/officeart/2005/8/layout/vList2"/>
    <dgm:cxn modelId="{B580F825-CB52-4531-B7B4-1AFEC857F853}" srcId="{A7D9AEE5-BFEF-4043-93D6-9B5C63CC666E}" destId="{F21A52F9-0DB3-4A9E-B7C5-DB8301535FE7}" srcOrd="2" destOrd="0" parTransId="{D25B8C13-F5AF-4023-92F0-E96D0F9167DE}" sibTransId="{B0139C51-06A4-4B2D-84D5-6C9D54A48C5A}"/>
    <dgm:cxn modelId="{0C737EA2-7466-4013-9118-09D92237D2AA}" type="presOf" srcId="{A7D9AEE5-BFEF-4043-93D6-9B5C63CC666E}" destId="{3BD539E0-2C27-49A8-8881-00031EFAB7F4}" srcOrd="0" destOrd="0" presId="urn:microsoft.com/office/officeart/2005/8/layout/vList2"/>
    <dgm:cxn modelId="{D5AD4A77-2599-48F6-BE1E-CEC6566DE69B}" srcId="{06DEAFA9-FC77-4F65-A0A8-382A7D529C77}" destId="{A7D9AEE5-BFEF-4043-93D6-9B5C63CC666E}" srcOrd="0" destOrd="0" parTransId="{DDEECAD6-CBAE-4B45-B628-129927CA44CF}" sibTransId="{242B1442-6898-4A5B-9823-ACE704BB6A47}"/>
    <dgm:cxn modelId="{31BFAE0F-93C7-426F-BAB4-6BD22DB6F320}" srcId="{A7D9AEE5-BFEF-4043-93D6-9B5C63CC666E}" destId="{615AD117-5B3F-451A-AC29-E78F54C15F50}" srcOrd="6" destOrd="0" parTransId="{16EF783A-41C7-42EF-BD5C-C96C2130011F}" sibTransId="{6886B34E-3A35-4A0C-B33C-DFC74BA39538}"/>
    <dgm:cxn modelId="{960E2FB7-46D7-40C9-88A9-B57E38B73A2B}" type="presOf" srcId="{E6D83DC4-E696-48F0-9FDB-17C5EFB6BD3D}" destId="{4B772FB6-0A23-4BC2-923D-3E5C394B3EA5}" srcOrd="0" destOrd="4" presId="urn:microsoft.com/office/officeart/2005/8/layout/vList2"/>
    <dgm:cxn modelId="{9A200739-EC93-45B1-AAAB-A453B206FC94}" srcId="{A7D9AEE5-BFEF-4043-93D6-9B5C63CC666E}" destId="{3C13333D-C6B5-4EAD-A62D-029D8459A021}" srcOrd="7" destOrd="0" parTransId="{821DD4A9-2761-49E4-9DE0-202CED519685}" sibTransId="{C747FF42-3018-4D31-BF72-5E9C7514C723}"/>
    <dgm:cxn modelId="{2BA99FF1-5959-4931-9FFD-022D4ABC5412}" type="presOf" srcId="{FE8F6979-7F30-46B1-B3AB-FF3808475135}" destId="{4B772FB6-0A23-4BC2-923D-3E5C394B3EA5}" srcOrd="0" destOrd="8" presId="urn:microsoft.com/office/officeart/2005/8/layout/vList2"/>
    <dgm:cxn modelId="{B4C791F8-E4D9-44EE-BE3F-24B01DA9D1A0}" type="presOf" srcId="{615AD117-5B3F-451A-AC29-E78F54C15F50}" destId="{4B772FB6-0A23-4BC2-923D-3E5C394B3EA5}" srcOrd="0" destOrd="6" presId="urn:microsoft.com/office/officeart/2005/8/layout/vList2"/>
    <dgm:cxn modelId="{40283321-F35F-4575-A90E-7014953B2CA9}" type="presOf" srcId="{CE319CB7-1F58-4229-A0A7-012E1144BF4C}" destId="{4B772FB6-0A23-4BC2-923D-3E5C394B3EA5}" srcOrd="0" destOrd="5" presId="urn:microsoft.com/office/officeart/2005/8/layout/vList2"/>
    <dgm:cxn modelId="{483283E0-6BB2-416A-B3C3-3E1D6D087DFB}" srcId="{A7D9AEE5-BFEF-4043-93D6-9B5C63CC666E}" destId="{17596B2F-02B6-482C-B8F8-A200AB484632}" srcOrd="0" destOrd="0" parTransId="{017B55EE-8A5A-4351-8172-218F07259105}" sibTransId="{BF2A8FDA-D902-48DA-9CFB-1B5788E9F564}"/>
    <dgm:cxn modelId="{CE317948-2C73-4489-B871-5A8BCC4FC61F}" srcId="{A7D9AEE5-BFEF-4043-93D6-9B5C63CC666E}" destId="{FE8F6979-7F30-46B1-B3AB-FF3808475135}" srcOrd="8" destOrd="0" parTransId="{3633D247-5165-420C-B61D-5BD9948DB3FB}" sibTransId="{309F509E-5841-401A-AEA3-5E6CDB7697E9}"/>
    <dgm:cxn modelId="{D9B29C61-CD15-4393-B03F-2CFAB1BE1668}" type="presOf" srcId="{EB0A2DB4-252E-4BF8-9C94-03904F894AEA}" destId="{4B772FB6-0A23-4BC2-923D-3E5C394B3EA5}" srcOrd="0" destOrd="10" presId="urn:microsoft.com/office/officeart/2005/8/layout/vList2"/>
    <dgm:cxn modelId="{7C66436D-EDE2-4C10-9674-0C6195D93E11}" srcId="{A7D9AEE5-BFEF-4043-93D6-9B5C63CC666E}" destId="{E6D83DC4-E696-48F0-9FDB-17C5EFB6BD3D}" srcOrd="4" destOrd="0" parTransId="{6121D108-B672-4263-8CD8-03B468CF9BCC}" sibTransId="{B981D967-4CC3-49A6-B451-5AFCCA9BD714}"/>
    <dgm:cxn modelId="{5039179F-C906-4D69-89C4-E8CC80CE5E86}" type="presParOf" srcId="{BCBBB3DF-4B46-4CB8-8913-D2D26EE9330E}" destId="{3BD539E0-2C27-49A8-8881-00031EFAB7F4}" srcOrd="0" destOrd="0" presId="urn:microsoft.com/office/officeart/2005/8/layout/vList2"/>
    <dgm:cxn modelId="{D0E5C8AF-3DF9-4694-BC47-5001D58E25C7}" type="presParOf" srcId="{BCBBB3DF-4B46-4CB8-8913-D2D26EE9330E}" destId="{4B772FB6-0A23-4BC2-923D-3E5C394B3EA5}"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1E8068C-5BD5-429B-9268-CBFF82FC3C35}" type="doc">
      <dgm:prSet loTypeId="urn:microsoft.com/office/officeart/2005/8/layout/process2" loCatId="process" qsTypeId="urn:microsoft.com/office/officeart/2005/8/quickstyle/simple4" qsCatId="simple" csTypeId="urn:microsoft.com/office/officeart/2005/8/colors/accent1_2" csCatId="accent1" phldr="1"/>
      <dgm:spPr/>
    </dgm:pt>
    <dgm:pt modelId="{5A3C19FA-EBE2-4987-A2FD-6FE585830157}">
      <dgm:prSet phldrT="[Text]" custT="1"/>
      <dgm:spPr/>
      <dgm:t>
        <a:bodyPr/>
        <a:lstStyle/>
        <a:p>
          <a:r>
            <a:rPr lang="en-US" sz="1500" smtClean="0">
              <a:solidFill>
                <a:schemeClr val="tx1"/>
              </a:solidFill>
            </a:rPr>
            <a:t>To submit/check the documents</a:t>
          </a:r>
          <a:endParaRPr lang="th-TH" sz="1500" dirty="0">
            <a:solidFill>
              <a:schemeClr val="tx1"/>
            </a:solidFill>
          </a:endParaRPr>
        </a:p>
      </dgm:t>
    </dgm:pt>
    <dgm:pt modelId="{63F5B51A-C703-4151-A4ED-BA7F830AD8D8}" type="parTrans" cxnId="{AB35A7F5-B48C-4250-AAE1-66FC59DFE029}">
      <dgm:prSet/>
      <dgm:spPr/>
      <dgm:t>
        <a:bodyPr/>
        <a:lstStyle/>
        <a:p>
          <a:endParaRPr lang="th-TH" sz="1500">
            <a:solidFill>
              <a:schemeClr val="tx1"/>
            </a:solidFill>
          </a:endParaRPr>
        </a:p>
      </dgm:t>
    </dgm:pt>
    <dgm:pt modelId="{A8200102-59DC-4BA9-A799-6369FC1D3C51}" type="sibTrans" cxnId="{AB35A7F5-B48C-4250-AAE1-66FC59DFE029}">
      <dgm:prSet custT="1"/>
      <dgm:spPr/>
      <dgm:t>
        <a:bodyPr/>
        <a:lstStyle/>
        <a:p>
          <a:endParaRPr lang="th-TH" sz="1500">
            <a:solidFill>
              <a:schemeClr val="tx1"/>
            </a:solidFill>
          </a:endParaRPr>
        </a:p>
      </dgm:t>
    </dgm:pt>
    <dgm:pt modelId="{FF46C1FF-8DDA-4890-8F59-07F7A40FDEAD}">
      <dgm:prSet phldrT="[Text]" custT="1"/>
      <dgm:spPr/>
      <dgm:t>
        <a:bodyPr/>
        <a:lstStyle/>
        <a:p>
          <a:r>
            <a:rPr lang="en-US" sz="1500" smtClean="0">
              <a:solidFill>
                <a:schemeClr val="tx1"/>
              </a:solidFill>
            </a:rPr>
            <a:t>To save all information to the system</a:t>
          </a:r>
          <a:endParaRPr lang="th-TH" sz="1500" dirty="0">
            <a:solidFill>
              <a:schemeClr val="tx1"/>
            </a:solidFill>
          </a:endParaRPr>
        </a:p>
      </dgm:t>
    </dgm:pt>
    <dgm:pt modelId="{430DE64E-761E-4288-B3F3-AE383137A235}" type="parTrans" cxnId="{5420CFA7-96B6-43F4-94D7-EA36298D0CFE}">
      <dgm:prSet/>
      <dgm:spPr/>
      <dgm:t>
        <a:bodyPr/>
        <a:lstStyle/>
        <a:p>
          <a:endParaRPr lang="th-TH" sz="1500">
            <a:solidFill>
              <a:schemeClr val="tx1"/>
            </a:solidFill>
          </a:endParaRPr>
        </a:p>
      </dgm:t>
    </dgm:pt>
    <dgm:pt modelId="{C83947F3-072C-425A-A1D0-FCAB560E5B10}" type="sibTrans" cxnId="{5420CFA7-96B6-43F4-94D7-EA36298D0CFE}">
      <dgm:prSet custT="1"/>
      <dgm:spPr/>
      <dgm:t>
        <a:bodyPr/>
        <a:lstStyle/>
        <a:p>
          <a:endParaRPr lang="th-TH" sz="1500">
            <a:solidFill>
              <a:schemeClr val="tx1"/>
            </a:solidFill>
          </a:endParaRPr>
        </a:p>
      </dgm:t>
    </dgm:pt>
    <dgm:pt modelId="{138EB8F3-71A9-49A7-B6DA-2A0B570E9FE0}">
      <dgm:prSet phldrT="[Text]" custT="1"/>
      <dgm:spPr/>
      <dgm:t>
        <a:bodyPr/>
        <a:lstStyle/>
        <a:p>
          <a:r>
            <a:rPr lang="en-US" sz="1500" smtClean="0">
              <a:solidFill>
                <a:schemeClr val="tx1"/>
              </a:solidFill>
            </a:rPr>
            <a:t>To check the qualification</a:t>
          </a:r>
          <a:endParaRPr lang="th-TH" sz="1500" dirty="0">
            <a:solidFill>
              <a:schemeClr val="tx1"/>
            </a:solidFill>
          </a:endParaRPr>
        </a:p>
      </dgm:t>
    </dgm:pt>
    <dgm:pt modelId="{E8E1721E-782B-4B21-9150-B28430B70C4C}" type="parTrans" cxnId="{651C18E3-4512-4F13-9AB2-16899D16C432}">
      <dgm:prSet/>
      <dgm:spPr/>
      <dgm:t>
        <a:bodyPr/>
        <a:lstStyle/>
        <a:p>
          <a:endParaRPr lang="th-TH" sz="1500">
            <a:solidFill>
              <a:schemeClr val="tx1"/>
            </a:solidFill>
          </a:endParaRPr>
        </a:p>
      </dgm:t>
    </dgm:pt>
    <dgm:pt modelId="{C8ACD1F4-C1C7-4720-ADCC-6BAD1E182EE7}" type="sibTrans" cxnId="{651C18E3-4512-4F13-9AB2-16899D16C432}">
      <dgm:prSet custT="1"/>
      <dgm:spPr/>
      <dgm:t>
        <a:bodyPr/>
        <a:lstStyle/>
        <a:p>
          <a:endParaRPr lang="th-TH" sz="1500">
            <a:solidFill>
              <a:schemeClr val="tx1"/>
            </a:solidFill>
          </a:endParaRPr>
        </a:p>
      </dgm:t>
    </dgm:pt>
    <dgm:pt modelId="{A10C7E1F-161B-402B-A461-B3DE4FC20868}">
      <dgm:prSet phldrT="[Text]" custT="1"/>
      <dgm:spPr/>
      <dgm:t>
        <a:bodyPr/>
        <a:lstStyle/>
        <a:p>
          <a:r>
            <a:rPr lang="en-US" sz="1500" smtClean="0">
              <a:solidFill>
                <a:schemeClr val="tx1"/>
              </a:solidFill>
            </a:rPr>
            <a:t>To check the legist ration</a:t>
          </a:r>
          <a:endParaRPr lang="th-TH" sz="1500" dirty="0">
            <a:solidFill>
              <a:schemeClr val="tx1"/>
            </a:solidFill>
          </a:endParaRPr>
        </a:p>
      </dgm:t>
    </dgm:pt>
    <dgm:pt modelId="{2CB9B2D3-DCD1-4E31-98BC-80A86DAFD6AE}" type="parTrans" cxnId="{0C74F885-FD9C-41C2-B0B1-5B5B7428D3DC}">
      <dgm:prSet/>
      <dgm:spPr/>
      <dgm:t>
        <a:bodyPr/>
        <a:lstStyle/>
        <a:p>
          <a:endParaRPr lang="th-TH" sz="1500">
            <a:solidFill>
              <a:schemeClr val="tx1"/>
            </a:solidFill>
          </a:endParaRPr>
        </a:p>
      </dgm:t>
    </dgm:pt>
    <dgm:pt modelId="{5EEFE4CD-D7A7-4883-BB2A-A6533CACC147}" type="sibTrans" cxnId="{0C74F885-FD9C-41C2-B0B1-5B5B7428D3DC}">
      <dgm:prSet custT="1"/>
      <dgm:spPr/>
      <dgm:t>
        <a:bodyPr/>
        <a:lstStyle/>
        <a:p>
          <a:endParaRPr lang="th-TH" sz="1500">
            <a:solidFill>
              <a:schemeClr val="tx1"/>
            </a:solidFill>
          </a:endParaRPr>
        </a:p>
      </dgm:t>
    </dgm:pt>
    <dgm:pt modelId="{83A440C4-50F3-4A2F-9745-9A83C40C48A6}">
      <dgm:prSet phldrT="[Text]" custT="1"/>
      <dgm:spPr/>
      <dgm:t>
        <a:bodyPr/>
        <a:lstStyle/>
        <a:p>
          <a:r>
            <a:rPr lang="en-US" sz="1500" smtClean="0">
              <a:solidFill>
                <a:schemeClr val="tx1"/>
              </a:solidFill>
            </a:rPr>
            <a:t>To approve/pass the process</a:t>
          </a:r>
          <a:endParaRPr lang="th-TH" sz="1500" dirty="0">
            <a:solidFill>
              <a:schemeClr val="tx1"/>
            </a:solidFill>
          </a:endParaRPr>
        </a:p>
      </dgm:t>
    </dgm:pt>
    <dgm:pt modelId="{77447BE2-B8AD-473F-A3FE-8A4673A6E741}" type="parTrans" cxnId="{7865713E-5590-4003-9360-2BC02B37E5E2}">
      <dgm:prSet/>
      <dgm:spPr/>
      <dgm:t>
        <a:bodyPr/>
        <a:lstStyle/>
        <a:p>
          <a:endParaRPr lang="th-TH" sz="1500">
            <a:solidFill>
              <a:schemeClr val="tx1"/>
            </a:solidFill>
          </a:endParaRPr>
        </a:p>
      </dgm:t>
    </dgm:pt>
    <dgm:pt modelId="{3A419FAF-21FC-4DFA-AEFD-5CAE0F5C7DA9}" type="sibTrans" cxnId="{7865713E-5590-4003-9360-2BC02B37E5E2}">
      <dgm:prSet custT="1"/>
      <dgm:spPr/>
      <dgm:t>
        <a:bodyPr/>
        <a:lstStyle/>
        <a:p>
          <a:endParaRPr lang="th-TH" sz="1500">
            <a:solidFill>
              <a:schemeClr val="tx1"/>
            </a:solidFill>
          </a:endParaRPr>
        </a:p>
      </dgm:t>
    </dgm:pt>
    <dgm:pt modelId="{DF5C6438-FD25-4BB1-8954-D493A855CF4F}">
      <dgm:prSet phldrT="[Text]" custT="1"/>
      <dgm:spPr/>
      <dgm:t>
        <a:bodyPr/>
        <a:lstStyle/>
        <a:p>
          <a:r>
            <a:rPr lang="en-US" sz="1500" smtClean="0">
              <a:solidFill>
                <a:schemeClr val="tx1"/>
              </a:solidFill>
            </a:rPr>
            <a:t>To pay the fee/make some deposit</a:t>
          </a:r>
          <a:endParaRPr lang="th-TH" sz="1500" dirty="0">
            <a:solidFill>
              <a:schemeClr val="tx1"/>
            </a:solidFill>
          </a:endParaRPr>
        </a:p>
      </dgm:t>
    </dgm:pt>
    <dgm:pt modelId="{4BB6E201-8473-4552-8E28-E9B43AB17967}" type="parTrans" cxnId="{87EC7B30-FA94-4363-AEF6-7D9FB4E38FAC}">
      <dgm:prSet/>
      <dgm:spPr/>
      <dgm:t>
        <a:bodyPr/>
        <a:lstStyle/>
        <a:p>
          <a:endParaRPr lang="th-TH" sz="1500">
            <a:solidFill>
              <a:schemeClr val="tx1"/>
            </a:solidFill>
          </a:endParaRPr>
        </a:p>
      </dgm:t>
    </dgm:pt>
    <dgm:pt modelId="{DC563356-D52A-4494-88DE-5E727F72E394}" type="sibTrans" cxnId="{87EC7B30-FA94-4363-AEF6-7D9FB4E38FAC}">
      <dgm:prSet custT="1"/>
      <dgm:spPr/>
      <dgm:t>
        <a:bodyPr/>
        <a:lstStyle/>
        <a:p>
          <a:endParaRPr lang="th-TH" sz="1500">
            <a:solidFill>
              <a:schemeClr val="tx1"/>
            </a:solidFill>
          </a:endParaRPr>
        </a:p>
      </dgm:t>
    </dgm:pt>
    <dgm:pt modelId="{74E3D4F8-3577-41EC-9616-6B026FA47C65}">
      <dgm:prSet phldrT="[Text]" custT="1"/>
      <dgm:spPr/>
      <dgm:t>
        <a:bodyPr/>
        <a:lstStyle/>
        <a:p>
          <a:r>
            <a:rPr lang="en-US" sz="1500" smtClean="0">
              <a:solidFill>
                <a:schemeClr val="tx1"/>
              </a:solidFill>
            </a:rPr>
            <a:t>To approve/ Issue the license Certificate / Make the License Card</a:t>
          </a:r>
          <a:endParaRPr lang="th-TH" sz="1500" dirty="0">
            <a:solidFill>
              <a:schemeClr val="tx1"/>
            </a:solidFill>
          </a:endParaRPr>
        </a:p>
      </dgm:t>
    </dgm:pt>
    <dgm:pt modelId="{B69A33FB-AB45-41F8-8040-E1DED6861671}" type="parTrans" cxnId="{DDDA805A-97BE-4D87-9678-34BC168F13E9}">
      <dgm:prSet/>
      <dgm:spPr/>
      <dgm:t>
        <a:bodyPr/>
        <a:lstStyle/>
        <a:p>
          <a:endParaRPr lang="th-TH" sz="1500">
            <a:solidFill>
              <a:schemeClr val="tx1"/>
            </a:solidFill>
          </a:endParaRPr>
        </a:p>
      </dgm:t>
    </dgm:pt>
    <dgm:pt modelId="{57FB6B6D-DAF2-4730-A780-5AE5E660AB9E}" type="sibTrans" cxnId="{DDDA805A-97BE-4D87-9678-34BC168F13E9}">
      <dgm:prSet/>
      <dgm:spPr/>
      <dgm:t>
        <a:bodyPr/>
        <a:lstStyle/>
        <a:p>
          <a:endParaRPr lang="th-TH" sz="1500">
            <a:solidFill>
              <a:schemeClr val="tx1"/>
            </a:solidFill>
          </a:endParaRPr>
        </a:p>
      </dgm:t>
    </dgm:pt>
    <dgm:pt modelId="{6E4EDAD7-6BA4-47A7-B893-7DB8C65880C3}" type="pres">
      <dgm:prSet presAssocID="{01E8068C-5BD5-429B-9268-CBFF82FC3C35}" presName="linearFlow" presStyleCnt="0">
        <dgm:presLayoutVars>
          <dgm:resizeHandles val="exact"/>
        </dgm:presLayoutVars>
      </dgm:prSet>
      <dgm:spPr/>
    </dgm:pt>
    <dgm:pt modelId="{16B60FA2-5323-40A6-B96D-DE18B2493F01}" type="pres">
      <dgm:prSet presAssocID="{5A3C19FA-EBE2-4987-A2FD-6FE585830157}" presName="node" presStyleLbl="node1" presStyleIdx="0" presStyleCnt="7" custScaleX="195228">
        <dgm:presLayoutVars>
          <dgm:bulletEnabled val="1"/>
        </dgm:presLayoutVars>
      </dgm:prSet>
      <dgm:spPr/>
      <dgm:t>
        <a:bodyPr/>
        <a:lstStyle/>
        <a:p>
          <a:endParaRPr lang="th-TH"/>
        </a:p>
      </dgm:t>
    </dgm:pt>
    <dgm:pt modelId="{0B3ED3CE-1A25-4D95-8EA9-CEF545E44438}" type="pres">
      <dgm:prSet presAssocID="{A8200102-59DC-4BA9-A799-6369FC1D3C51}" presName="sibTrans" presStyleLbl="sibTrans2D1" presStyleIdx="0" presStyleCnt="6"/>
      <dgm:spPr/>
      <dgm:t>
        <a:bodyPr/>
        <a:lstStyle/>
        <a:p>
          <a:endParaRPr lang="th-TH"/>
        </a:p>
      </dgm:t>
    </dgm:pt>
    <dgm:pt modelId="{825FA5A3-D84A-458A-9470-C98D9B6CBEC3}" type="pres">
      <dgm:prSet presAssocID="{A8200102-59DC-4BA9-A799-6369FC1D3C51}" presName="connectorText" presStyleLbl="sibTrans2D1" presStyleIdx="0" presStyleCnt="6"/>
      <dgm:spPr/>
      <dgm:t>
        <a:bodyPr/>
        <a:lstStyle/>
        <a:p>
          <a:endParaRPr lang="th-TH"/>
        </a:p>
      </dgm:t>
    </dgm:pt>
    <dgm:pt modelId="{63199EA5-9242-487B-B7AB-BBC096845057}" type="pres">
      <dgm:prSet presAssocID="{FF46C1FF-8DDA-4890-8F59-07F7A40FDEAD}" presName="node" presStyleLbl="node1" presStyleIdx="1" presStyleCnt="7" custScaleX="194160">
        <dgm:presLayoutVars>
          <dgm:bulletEnabled val="1"/>
        </dgm:presLayoutVars>
      </dgm:prSet>
      <dgm:spPr/>
      <dgm:t>
        <a:bodyPr/>
        <a:lstStyle/>
        <a:p>
          <a:endParaRPr lang="th-TH"/>
        </a:p>
      </dgm:t>
    </dgm:pt>
    <dgm:pt modelId="{A967CA1E-7FD0-436B-AECB-E340661CC010}" type="pres">
      <dgm:prSet presAssocID="{C83947F3-072C-425A-A1D0-FCAB560E5B10}" presName="sibTrans" presStyleLbl="sibTrans2D1" presStyleIdx="1" presStyleCnt="6"/>
      <dgm:spPr/>
      <dgm:t>
        <a:bodyPr/>
        <a:lstStyle/>
        <a:p>
          <a:endParaRPr lang="th-TH"/>
        </a:p>
      </dgm:t>
    </dgm:pt>
    <dgm:pt modelId="{33570731-C21F-4B06-B6D0-6212DCECBD4C}" type="pres">
      <dgm:prSet presAssocID="{C83947F3-072C-425A-A1D0-FCAB560E5B10}" presName="connectorText" presStyleLbl="sibTrans2D1" presStyleIdx="1" presStyleCnt="6"/>
      <dgm:spPr/>
      <dgm:t>
        <a:bodyPr/>
        <a:lstStyle/>
        <a:p>
          <a:endParaRPr lang="th-TH"/>
        </a:p>
      </dgm:t>
    </dgm:pt>
    <dgm:pt modelId="{F675BF2F-A2DD-420D-9565-203B4922ADF5}" type="pres">
      <dgm:prSet presAssocID="{138EB8F3-71A9-49A7-B6DA-2A0B570E9FE0}" presName="node" presStyleLbl="node1" presStyleIdx="2" presStyleCnt="7" custScaleX="194160">
        <dgm:presLayoutVars>
          <dgm:bulletEnabled val="1"/>
        </dgm:presLayoutVars>
      </dgm:prSet>
      <dgm:spPr/>
      <dgm:t>
        <a:bodyPr/>
        <a:lstStyle/>
        <a:p>
          <a:endParaRPr lang="th-TH"/>
        </a:p>
      </dgm:t>
    </dgm:pt>
    <dgm:pt modelId="{00A51E55-AD2D-4F56-9BF1-4E1C8D2B0CA1}" type="pres">
      <dgm:prSet presAssocID="{C8ACD1F4-C1C7-4720-ADCC-6BAD1E182EE7}" presName="sibTrans" presStyleLbl="sibTrans2D1" presStyleIdx="2" presStyleCnt="6"/>
      <dgm:spPr/>
      <dgm:t>
        <a:bodyPr/>
        <a:lstStyle/>
        <a:p>
          <a:endParaRPr lang="th-TH"/>
        </a:p>
      </dgm:t>
    </dgm:pt>
    <dgm:pt modelId="{73D01DA1-B815-407C-8C2D-7E25F057E17C}" type="pres">
      <dgm:prSet presAssocID="{C8ACD1F4-C1C7-4720-ADCC-6BAD1E182EE7}" presName="connectorText" presStyleLbl="sibTrans2D1" presStyleIdx="2" presStyleCnt="6"/>
      <dgm:spPr/>
      <dgm:t>
        <a:bodyPr/>
        <a:lstStyle/>
        <a:p>
          <a:endParaRPr lang="th-TH"/>
        </a:p>
      </dgm:t>
    </dgm:pt>
    <dgm:pt modelId="{92B5AD43-DB83-4BBB-A691-A4DE24A1DF78}" type="pres">
      <dgm:prSet presAssocID="{A10C7E1F-161B-402B-A461-B3DE4FC20868}" presName="node" presStyleLbl="node1" presStyleIdx="3" presStyleCnt="7" custScaleX="193093">
        <dgm:presLayoutVars>
          <dgm:bulletEnabled val="1"/>
        </dgm:presLayoutVars>
      </dgm:prSet>
      <dgm:spPr/>
      <dgm:t>
        <a:bodyPr/>
        <a:lstStyle/>
        <a:p>
          <a:endParaRPr lang="th-TH"/>
        </a:p>
      </dgm:t>
    </dgm:pt>
    <dgm:pt modelId="{06EC030E-C945-47A6-BF62-0F6E6A903BD4}" type="pres">
      <dgm:prSet presAssocID="{5EEFE4CD-D7A7-4883-BB2A-A6533CACC147}" presName="sibTrans" presStyleLbl="sibTrans2D1" presStyleIdx="3" presStyleCnt="6"/>
      <dgm:spPr/>
      <dgm:t>
        <a:bodyPr/>
        <a:lstStyle/>
        <a:p>
          <a:endParaRPr lang="th-TH"/>
        </a:p>
      </dgm:t>
    </dgm:pt>
    <dgm:pt modelId="{1F9B56A5-00BD-4F1D-8C6B-14C063A63FB7}" type="pres">
      <dgm:prSet presAssocID="{5EEFE4CD-D7A7-4883-BB2A-A6533CACC147}" presName="connectorText" presStyleLbl="sibTrans2D1" presStyleIdx="3" presStyleCnt="6"/>
      <dgm:spPr/>
      <dgm:t>
        <a:bodyPr/>
        <a:lstStyle/>
        <a:p>
          <a:endParaRPr lang="th-TH"/>
        </a:p>
      </dgm:t>
    </dgm:pt>
    <dgm:pt modelId="{232216F5-6CA8-4342-9200-5EB1FFCAC854}" type="pres">
      <dgm:prSet presAssocID="{83A440C4-50F3-4A2F-9745-9A83C40C48A6}" presName="node" presStyleLbl="node1" presStyleIdx="4" presStyleCnt="7" custScaleX="192026">
        <dgm:presLayoutVars>
          <dgm:bulletEnabled val="1"/>
        </dgm:presLayoutVars>
      </dgm:prSet>
      <dgm:spPr/>
      <dgm:t>
        <a:bodyPr/>
        <a:lstStyle/>
        <a:p>
          <a:endParaRPr lang="th-TH"/>
        </a:p>
      </dgm:t>
    </dgm:pt>
    <dgm:pt modelId="{30E1A9D4-9D44-4558-86AA-D0969B415EE2}" type="pres">
      <dgm:prSet presAssocID="{3A419FAF-21FC-4DFA-AEFD-5CAE0F5C7DA9}" presName="sibTrans" presStyleLbl="sibTrans2D1" presStyleIdx="4" presStyleCnt="6"/>
      <dgm:spPr/>
      <dgm:t>
        <a:bodyPr/>
        <a:lstStyle/>
        <a:p>
          <a:endParaRPr lang="th-TH"/>
        </a:p>
      </dgm:t>
    </dgm:pt>
    <dgm:pt modelId="{089E68BF-15F8-4D67-BA5D-40A390F20FF3}" type="pres">
      <dgm:prSet presAssocID="{3A419FAF-21FC-4DFA-AEFD-5CAE0F5C7DA9}" presName="connectorText" presStyleLbl="sibTrans2D1" presStyleIdx="4" presStyleCnt="6"/>
      <dgm:spPr/>
      <dgm:t>
        <a:bodyPr/>
        <a:lstStyle/>
        <a:p>
          <a:endParaRPr lang="th-TH"/>
        </a:p>
      </dgm:t>
    </dgm:pt>
    <dgm:pt modelId="{D042C86D-388A-4893-B416-3D65ED5D2B54}" type="pres">
      <dgm:prSet presAssocID="{DF5C6438-FD25-4BB1-8954-D493A855CF4F}" presName="node" presStyleLbl="node1" presStyleIdx="5" presStyleCnt="7" custScaleX="192026">
        <dgm:presLayoutVars>
          <dgm:bulletEnabled val="1"/>
        </dgm:presLayoutVars>
      </dgm:prSet>
      <dgm:spPr/>
      <dgm:t>
        <a:bodyPr/>
        <a:lstStyle/>
        <a:p>
          <a:endParaRPr lang="th-TH"/>
        </a:p>
      </dgm:t>
    </dgm:pt>
    <dgm:pt modelId="{1BA30F74-2C01-49EF-897F-5F0A909DFC7F}" type="pres">
      <dgm:prSet presAssocID="{DC563356-D52A-4494-88DE-5E727F72E394}" presName="sibTrans" presStyleLbl="sibTrans2D1" presStyleIdx="5" presStyleCnt="6"/>
      <dgm:spPr/>
      <dgm:t>
        <a:bodyPr/>
        <a:lstStyle/>
        <a:p>
          <a:endParaRPr lang="th-TH"/>
        </a:p>
      </dgm:t>
    </dgm:pt>
    <dgm:pt modelId="{6A7F050F-B84D-4B8A-A477-5E89B788F196}" type="pres">
      <dgm:prSet presAssocID="{DC563356-D52A-4494-88DE-5E727F72E394}" presName="connectorText" presStyleLbl="sibTrans2D1" presStyleIdx="5" presStyleCnt="6"/>
      <dgm:spPr/>
      <dgm:t>
        <a:bodyPr/>
        <a:lstStyle/>
        <a:p>
          <a:endParaRPr lang="th-TH"/>
        </a:p>
      </dgm:t>
    </dgm:pt>
    <dgm:pt modelId="{D2F2E962-2EB4-4448-A0FC-4B6DE833AA16}" type="pres">
      <dgm:prSet presAssocID="{74E3D4F8-3577-41EC-9616-6B026FA47C65}" presName="node" presStyleLbl="node1" presStyleIdx="6" presStyleCnt="7" custScaleX="192026">
        <dgm:presLayoutVars>
          <dgm:bulletEnabled val="1"/>
        </dgm:presLayoutVars>
      </dgm:prSet>
      <dgm:spPr/>
      <dgm:t>
        <a:bodyPr/>
        <a:lstStyle/>
        <a:p>
          <a:endParaRPr lang="th-TH"/>
        </a:p>
      </dgm:t>
    </dgm:pt>
  </dgm:ptLst>
  <dgm:cxnLst>
    <dgm:cxn modelId="{C14A1701-77D7-40B8-920B-3B032F64C265}" type="presOf" srcId="{A8200102-59DC-4BA9-A799-6369FC1D3C51}" destId="{825FA5A3-D84A-458A-9470-C98D9B6CBEC3}" srcOrd="1" destOrd="0" presId="urn:microsoft.com/office/officeart/2005/8/layout/process2"/>
    <dgm:cxn modelId="{FC2E074C-6DCC-4F29-B5E9-06932071E5EF}" type="presOf" srcId="{74E3D4F8-3577-41EC-9616-6B026FA47C65}" destId="{D2F2E962-2EB4-4448-A0FC-4B6DE833AA16}" srcOrd="0" destOrd="0" presId="urn:microsoft.com/office/officeart/2005/8/layout/process2"/>
    <dgm:cxn modelId="{9A662824-76EF-4433-8385-D2F22B2D47B4}" type="presOf" srcId="{A10C7E1F-161B-402B-A461-B3DE4FC20868}" destId="{92B5AD43-DB83-4BBB-A691-A4DE24A1DF78}" srcOrd="0" destOrd="0" presId="urn:microsoft.com/office/officeart/2005/8/layout/process2"/>
    <dgm:cxn modelId="{79EFE514-6AA5-4D45-9A8C-DA94D48C1DC8}" type="presOf" srcId="{DC563356-D52A-4494-88DE-5E727F72E394}" destId="{6A7F050F-B84D-4B8A-A477-5E89B788F196}" srcOrd="1" destOrd="0" presId="urn:microsoft.com/office/officeart/2005/8/layout/process2"/>
    <dgm:cxn modelId="{43F3A579-2455-4972-B649-9F7CE9402127}" type="presOf" srcId="{5EEFE4CD-D7A7-4883-BB2A-A6533CACC147}" destId="{1F9B56A5-00BD-4F1D-8C6B-14C063A63FB7}" srcOrd="1" destOrd="0" presId="urn:microsoft.com/office/officeart/2005/8/layout/process2"/>
    <dgm:cxn modelId="{27C25AFF-A747-4B0A-B98B-75E9657CFDDD}" type="presOf" srcId="{C83947F3-072C-425A-A1D0-FCAB560E5B10}" destId="{A967CA1E-7FD0-436B-AECB-E340661CC010}" srcOrd="0" destOrd="0" presId="urn:microsoft.com/office/officeart/2005/8/layout/process2"/>
    <dgm:cxn modelId="{414C291F-4588-49C5-AD9A-9B147616326E}" type="presOf" srcId="{3A419FAF-21FC-4DFA-AEFD-5CAE0F5C7DA9}" destId="{089E68BF-15F8-4D67-BA5D-40A390F20FF3}" srcOrd="1" destOrd="0" presId="urn:microsoft.com/office/officeart/2005/8/layout/process2"/>
    <dgm:cxn modelId="{7865713E-5590-4003-9360-2BC02B37E5E2}" srcId="{01E8068C-5BD5-429B-9268-CBFF82FC3C35}" destId="{83A440C4-50F3-4A2F-9745-9A83C40C48A6}" srcOrd="4" destOrd="0" parTransId="{77447BE2-B8AD-473F-A3FE-8A4673A6E741}" sibTransId="{3A419FAF-21FC-4DFA-AEFD-5CAE0F5C7DA9}"/>
    <dgm:cxn modelId="{2112479B-3747-471C-B4BE-5533EBD9EC3C}" type="presOf" srcId="{DF5C6438-FD25-4BB1-8954-D493A855CF4F}" destId="{D042C86D-388A-4893-B416-3D65ED5D2B54}" srcOrd="0" destOrd="0" presId="urn:microsoft.com/office/officeart/2005/8/layout/process2"/>
    <dgm:cxn modelId="{83C236EF-1513-4914-AB99-FD8F324DA7FE}" type="presOf" srcId="{138EB8F3-71A9-49A7-B6DA-2A0B570E9FE0}" destId="{F675BF2F-A2DD-420D-9565-203B4922ADF5}" srcOrd="0" destOrd="0" presId="urn:microsoft.com/office/officeart/2005/8/layout/process2"/>
    <dgm:cxn modelId="{58B0C7CC-D2EC-4202-91DD-E9FBEE4E8726}" type="presOf" srcId="{DC563356-D52A-4494-88DE-5E727F72E394}" destId="{1BA30F74-2C01-49EF-897F-5F0A909DFC7F}" srcOrd="0" destOrd="0" presId="urn:microsoft.com/office/officeart/2005/8/layout/process2"/>
    <dgm:cxn modelId="{AB2D5069-C785-49AF-A9D9-548B3EA23067}" type="presOf" srcId="{FF46C1FF-8DDA-4890-8F59-07F7A40FDEAD}" destId="{63199EA5-9242-487B-B7AB-BBC096845057}" srcOrd="0" destOrd="0" presId="urn:microsoft.com/office/officeart/2005/8/layout/process2"/>
    <dgm:cxn modelId="{55B727F2-20C8-45F0-B00F-5C98BDB74142}" type="presOf" srcId="{5A3C19FA-EBE2-4987-A2FD-6FE585830157}" destId="{16B60FA2-5323-40A6-B96D-DE18B2493F01}" srcOrd="0" destOrd="0" presId="urn:microsoft.com/office/officeart/2005/8/layout/process2"/>
    <dgm:cxn modelId="{1759680D-6DB5-4129-A011-73FA13A02225}" type="presOf" srcId="{A8200102-59DC-4BA9-A799-6369FC1D3C51}" destId="{0B3ED3CE-1A25-4D95-8EA9-CEF545E44438}" srcOrd="0" destOrd="0" presId="urn:microsoft.com/office/officeart/2005/8/layout/process2"/>
    <dgm:cxn modelId="{835E8E52-9504-4189-A30C-440B09BAD0E0}" type="presOf" srcId="{5EEFE4CD-D7A7-4883-BB2A-A6533CACC147}" destId="{06EC030E-C945-47A6-BF62-0F6E6A903BD4}" srcOrd="0" destOrd="0" presId="urn:microsoft.com/office/officeart/2005/8/layout/process2"/>
    <dgm:cxn modelId="{AB35A7F5-B48C-4250-AAE1-66FC59DFE029}" srcId="{01E8068C-5BD5-429B-9268-CBFF82FC3C35}" destId="{5A3C19FA-EBE2-4987-A2FD-6FE585830157}" srcOrd="0" destOrd="0" parTransId="{63F5B51A-C703-4151-A4ED-BA7F830AD8D8}" sibTransId="{A8200102-59DC-4BA9-A799-6369FC1D3C51}"/>
    <dgm:cxn modelId="{791966D9-8A11-44B0-B032-8191147EA0A1}" type="presOf" srcId="{3A419FAF-21FC-4DFA-AEFD-5CAE0F5C7DA9}" destId="{30E1A9D4-9D44-4558-86AA-D0969B415EE2}" srcOrd="0" destOrd="0" presId="urn:microsoft.com/office/officeart/2005/8/layout/process2"/>
    <dgm:cxn modelId="{87EC7B30-FA94-4363-AEF6-7D9FB4E38FAC}" srcId="{01E8068C-5BD5-429B-9268-CBFF82FC3C35}" destId="{DF5C6438-FD25-4BB1-8954-D493A855CF4F}" srcOrd="5" destOrd="0" parTransId="{4BB6E201-8473-4552-8E28-E9B43AB17967}" sibTransId="{DC563356-D52A-4494-88DE-5E727F72E394}"/>
    <dgm:cxn modelId="{C4D006B9-CD48-42C9-8DE0-9F3C1B5D2261}" type="presOf" srcId="{C83947F3-072C-425A-A1D0-FCAB560E5B10}" destId="{33570731-C21F-4B06-B6D0-6212DCECBD4C}" srcOrd="1" destOrd="0" presId="urn:microsoft.com/office/officeart/2005/8/layout/process2"/>
    <dgm:cxn modelId="{BB59D333-51A6-43A0-9339-6D239F1727F9}" type="presOf" srcId="{01E8068C-5BD5-429B-9268-CBFF82FC3C35}" destId="{6E4EDAD7-6BA4-47A7-B893-7DB8C65880C3}" srcOrd="0" destOrd="0" presId="urn:microsoft.com/office/officeart/2005/8/layout/process2"/>
    <dgm:cxn modelId="{651C18E3-4512-4F13-9AB2-16899D16C432}" srcId="{01E8068C-5BD5-429B-9268-CBFF82FC3C35}" destId="{138EB8F3-71A9-49A7-B6DA-2A0B570E9FE0}" srcOrd="2" destOrd="0" parTransId="{E8E1721E-782B-4B21-9150-B28430B70C4C}" sibTransId="{C8ACD1F4-C1C7-4720-ADCC-6BAD1E182EE7}"/>
    <dgm:cxn modelId="{49D51E47-F77A-4C43-A9B9-A21A958177A8}" type="presOf" srcId="{C8ACD1F4-C1C7-4720-ADCC-6BAD1E182EE7}" destId="{00A51E55-AD2D-4F56-9BF1-4E1C8D2B0CA1}" srcOrd="0" destOrd="0" presId="urn:microsoft.com/office/officeart/2005/8/layout/process2"/>
    <dgm:cxn modelId="{5420CFA7-96B6-43F4-94D7-EA36298D0CFE}" srcId="{01E8068C-5BD5-429B-9268-CBFF82FC3C35}" destId="{FF46C1FF-8DDA-4890-8F59-07F7A40FDEAD}" srcOrd="1" destOrd="0" parTransId="{430DE64E-761E-4288-B3F3-AE383137A235}" sibTransId="{C83947F3-072C-425A-A1D0-FCAB560E5B10}"/>
    <dgm:cxn modelId="{0C74F885-FD9C-41C2-B0B1-5B5B7428D3DC}" srcId="{01E8068C-5BD5-429B-9268-CBFF82FC3C35}" destId="{A10C7E1F-161B-402B-A461-B3DE4FC20868}" srcOrd="3" destOrd="0" parTransId="{2CB9B2D3-DCD1-4E31-98BC-80A86DAFD6AE}" sibTransId="{5EEFE4CD-D7A7-4883-BB2A-A6533CACC147}"/>
    <dgm:cxn modelId="{1BFFAF68-789A-4809-9562-4E08714585B2}" type="presOf" srcId="{83A440C4-50F3-4A2F-9745-9A83C40C48A6}" destId="{232216F5-6CA8-4342-9200-5EB1FFCAC854}" srcOrd="0" destOrd="0" presId="urn:microsoft.com/office/officeart/2005/8/layout/process2"/>
    <dgm:cxn modelId="{DDDA805A-97BE-4D87-9678-34BC168F13E9}" srcId="{01E8068C-5BD5-429B-9268-CBFF82FC3C35}" destId="{74E3D4F8-3577-41EC-9616-6B026FA47C65}" srcOrd="6" destOrd="0" parTransId="{B69A33FB-AB45-41F8-8040-E1DED6861671}" sibTransId="{57FB6B6D-DAF2-4730-A780-5AE5E660AB9E}"/>
    <dgm:cxn modelId="{95CD1B24-0130-48EE-9D2C-7FF516AD909A}" type="presOf" srcId="{C8ACD1F4-C1C7-4720-ADCC-6BAD1E182EE7}" destId="{73D01DA1-B815-407C-8C2D-7E25F057E17C}" srcOrd="1" destOrd="0" presId="urn:microsoft.com/office/officeart/2005/8/layout/process2"/>
    <dgm:cxn modelId="{FBF0DB39-3473-4DD6-8B0F-4C1BBF61E513}" type="presParOf" srcId="{6E4EDAD7-6BA4-47A7-B893-7DB8C65880C3}" destId="{16B60FA2-5323-40A6-B96D-DE18B2493F01}" srcOrd="0" destOrd="0" presId="urn:microsoft.com/office/officeart/2005/8/layout/process2"/>
    <dgm:cxn modelId="{FAE13409-75D5-4011-901E-07F7D215A854}" type="presParOf" srcId="{6E4EDAD7-6BA4-47A7-B893-7DB8C65880C3}" destId="{0B3ED3CE-1A25-4D95-8EA9-CEF545E44438}" srcOrd="1" destOrd="0" presId="urn:microsoft.com/office/officeart/2005/8/layout/process2"/>
    <dgm:cxn modelId="{70F29744-7A52-492F-921A-1BE808454DE8}" type="presParOf" srcId="{0B3ED3CE-1A25-4D95-8EA9-CEF545E44438}" destId="{825FA5A3-D84A-458A-9470-C98D9B6CBEC3}" srcOrd="0" destOrd="0" presId="urn:microsoft.com/office/officeart/2005/8/layout/process2"/>
    <dgm:cxn modelId="{40579EAA-9D0B-4A7D-9AAB-04B14B8DC581}" type="presParOf" srcId="{6E4EDAD7-6BA4-47A7-B893-7DB8C65880C3}" destId="{63199EA5-9242-487B-B7AB-BBC096845057}" srcOrd="2" destOrd="0" presId="urn:microsoft.com/office/officeart/2005/8/layout/process2"/>
    <dgm:cxn modelId="{586B7FA0-98F7-4124-AADC-C59C0D34A15E}" type="presParOf" srcId="{6E4EDAD7-6BA4-47A7-B893-7DB8C65880C3}" destId="{A967CA1E-7FD0-436B-AECB-E340661CC010}" srcOrd="3" destOrd="0" presId="urn:microsoft.com/office/officeart/2005/8/layout/process2"/>
    <dgm:cxn modelId="{19E0358A-F94E-4457-8478-2704B2B63C84}" type="presParOf" srcId="{A967CA1E-7FD0-436B-AECB-E340661CC010}" destId="{33570731-C21F-4B06-B6D0-6212DCECBD4C}" srcOrd="0" destOrd="0" presId="urn:microsoft.com/office/officeart/2005/8/layout/process2"/>
    <dgm:cxn modelId="{69815E9B-DE6A-4AD6-B850-891490006E19}" type="presParOf" srcId="{6E4EDAD7-6BA4-47A7-B893-7DB8C65880C3}" destId="{F675BF2F-A2DD-420D-9565-203B4922ADF5}" srcOrd="4" destOrd="0" presId="urn:microsoft.com/office/officeart/2005/8/layout/process2"/>
    <dgm:cxn modelId="{D19D723A-A2FF-4A9B-B5B0-4F1DF6FC2272}" type="presParOf" srcId="{6E4EDAD7-6BA4-47A7-B893-7DB8C65880C3}" destId="{00A51E55-AD2D-4F56-9BF1-4E1C8D2B0CA1}" srcOrd="5" destOrd="0" presId="urn:microsoft.com/office/officeart/2005/8/layout/process2"/>
    <dgm:cxn modelId="{731E0AC0-5985-4BE4-8281-9B383727E26D}" type="presParOf" srcId="{00A51E55-AD2D-4F56-9BF1-4E1C8D2B0CA1}" destId="{73D01DA1-B815-407C-8C2D-7E25F057E17C}" srcOrd="0" destOrd="0" presId="urn:microsoft.com/office/officeart/2005/8/layout/process2"/>
    <dgm:cxn modelId="{401F839F-D19E-4BCA-BC5E-BB0F218D92F9}" type="presParOf" srcId="{6E4EDAD7-6BA4-47A7-B893-7DB8C65880C3}" destId="{92B5AD43-DB83-4BBB-A691-A4DE24A1DF78}" srcOrd="6" destOrd="0" presId="urn:microsoft.com/office/officeart/2005/8/layout/process2"/>
    <dgm:cxn modelId="{28FCB3FA-3F33-464E-962F-D4AB8D4A2866}" type="presParOf" srcId="{6E4EDAD7-6BA4-47A7-B893-7DB8C65880C3}" destId="{06EC030E-C945-47A6-BF62-0F6E6A903BD4}" srcOrd="7" destOrd="0" presId="urn:microsoft.com/office/officeart/2005/8/layout/process2"/>
    <dgm:cxn modelId="{0B196945-5FF5-4B4A-8A5D-1F0F50E1DBBF}" type="presParOf" srcId="{06EC030E-C945-47A6-BF62-0F6E6A903BD4}" destId="{1F9B56A5-00BD-4F1D-8C6B-14C063A63FB7}" srcOrd="0" destOrd="0" presId="urn:microsoft.com/office/officeart/2005/8/layout/process2"/>
    <dgm:cxn modelId="{834CC17E-B7F0-4499-9AF5-4A1BE8EC0260}" type="presParOf" srcId="{6E4EDAD7-6BA4-47A7-B893-7DB8C65880C3}" destId="{232216F5-6CA8-4342-9200-5EB1FFCAC854}" srcOrd="8" destOrd="0" presId="urn:microsoft.com/office/officeart/2005/8/layout/process2"/>
    <dgm:cxn modelId="{A1719EAF-CC96-478C-8904-A4A2B143A8E6}" type="presParOf" srcId="{6E4EDAD7-6BA4-47A7-B893-7DB8C65880C3}" destId="{30E1A9D4-9D44-4558-86AA-D0969B415EE2}" srcOrd="9" destOrd="0" presId="urn:microsoft.com/office/officeart/2005/8/layout/process2"/>
    <dgm:cxn modelId="{BC2D1D45-7E3E-457B-82A9-0F5EA60609BF}" type="presParOf" srcId="{30E1A9D4-9D44-4558-86AA-D0969B415EE2}" destId="{089E68BF-15F8-4D67-BA5D-40A390F20FF3}" srcOrd="0" destOrd="0" presId="urn:microsoft.com/office/officeart/2005/8/layout/process2"/>
    <dgm:cxn modelId="{D63859F5-19C7-40FC-9F25-0751F46511E1}" type="presParOf" srcId="{6E4EDAD7-6BA4-47A7-B893-7DB8C65880C3}" destId="{D042C86D-388A-4893-B416-3D65ED5D2B54}" srcOrd="10" destOrd="0" presId="urn:microsoft.com/office/officeart/2005/8/layout/process2"/>
    <dgm:cxn modelId="{1F506F1E-33E6-4322-9717-A2ADFBF64DD8}" type="presParOf" srcId="{6E4EDAD7-6BA4-47A7-B893-7DB8C65880C3}" destId="{1BA30F74-2C01-49EF-897F-5F0A909DFC7F}" srcOrd="11" destOrd="0" presId="urn:microsoft.com/office/officeart/2005/8/layout/process2"/>
    <dgm:cxn modelId="{3870B42C-82A0-41CB-8DEB-C2532098884A}" type="presParOf" srcId="{1BA30F74-2C01-49EF-897F-5F0A909DFC7F}" destId="{6A7F050F-B84D-4B8A-A477-5E89B788F196}" srcOrd="0" destOrd="0" presId="urn:microsoft.com/office/officeart/2005/8/layout/process2"/>
    <dgm:cxn modelId="{E15F518F-2118-49CD-8409-C860D92FE9FA}" type="presParOf" srcId="{6E4EDAD7-6BA4-47A7-B893-7DB8C65880C3}" destId="{D2F2E962-2EB4-4448-A0FC-4B6DE833AA16}" srcOrd="12"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1E8068C-5BD5-429B-9268-CBFF82FC3C35}" type="doc">
      <dgm:prSet loTypeId="urn:microsoft.com/office/officeart/2005/8/layout/process2" loCatId="process" qsTypeId="urn:microsoft.com/office/officeart/2005/8/quickstyle/simple4" qsCatId="simple" csTypeId="urn:microsoft.com/office/officeart/2005/8/colors/accent1_2" csCatId="accent1" phldr="1"/>
      <dgm:spPr/>
    </dgm:pt>
    <dgm:pt modelId="{A56BDD06-D4EC-4A32-A95F-5645C7B805A3}">
      <dgm:prSet custT="1"/>
      <dgm:spPr/>
      <dgm:t>
        <a:bodyPr/>
        <a:lstStyle/>
        <a:p>
          <a:r>
            <a:rPr lang="en-US" sz="1500" dirty="0" smtClean="0">
              <a:solidFill>
                <a:schemeClr val="tx1"/>
              </a:solidFill>
            </a:rPr>
            <a:t>Officer will check the completed documents</a:t>
          </a:r>
          <a:endParaRPr lang="th-TH" sz="1500" dirty="0">
            <a:solidFill>
              <a:schemeClr val="tx1"/>
            </a:solidFill>
          </a:endParaRPr>
        </a:p>
      </dgm:t>
    </dgm:pt>
    <dgm:pt modelId="{313FD1BA-50E0-486A-89E2-4B7EE73DC0E5}" type="parTrans" cxnId="{6F62F42B-BF18-4DAF-AE7F-C5668DD03249}">
      <dgm:prSet/>
      <dgm:spPr/>
      <dgm:t>
        <a:bodyPr/>
        <a:lstStyle/>
        <a:p>
          <a:endParaRPr lang="th-TH" sz="1500">
            <a:solidFill>
              <a:schemeClr val="tx1"/>
            </a:solidFill>
          </a:endParaRPr>
        </a:p>
      </dgm:t>
    </dgm:pt>
    <dgm:pt modelId="{060C5CFE-676C-4CD9-A6E4-4AE9F3235B68}" type="sibTrans" cxnId="{6F62F42B-BF18-4DAF-AE7F-C5668DD03249}">
      <dgm:prSet custT="1"/>
      <dgm:spPr/>
      <dgm:t>
        <a:bodyPr/>
        <a:lstStyle/>
        <a:p>
          <a:endParaRPr lang="th-TH" sz="1500">
            <a:solidFill>
              <a:schemeClr val="tx1"/>
            </a:solidFill>
          </a:endParaRPr>
        </a:p>
      </dgm:t>
    </dgm:pt>
    <dgm:pt modelId="{424E58FB-1349-42D4-ADA4-9B749194CAB6}">
      <dgm:prSet custT="1"/>
      <dgm:spPr/>
      <dgm:t>
        <a:bodyPr/>
        <a:lstStyle/>
        <a:p>
          <a:r>
            <a:rPr lang="en-US" sz="1500" dirty="0" smtClean="0">
              <a:solidFill>
                <a:schemeClr val="tx1"/>
              </a:solidFill>
            </a:rPr>
            <a:t>Officer will save all information to the system</a:t>
          </a:r>
          <a:endParaRPr lang="th-TH" sz="1500" dirty="0">
            <a:solidFill>
              <a:schemeClr val="tx1"/>
            </a:solidFill>
          </a:endParaRPr>
        </a:p>
      </dgm:t>
    </dgm:pt>
    <dgm:pt modelId="{18279222-DDDA-438F-BE4D-A8A75D8F415E}" type="parTrans" cxnId="{99623964-3957-4B3C-957F-411E86C28A9B}">
      <dgm:prSet/>
      <dgm:spPr/>
      <dgm:t>
        <a:bodyPr/>
        <a:lstStyle/>
        <a:p>
          <a:endParaRPr lang="th-TH" sz="1500">
            <a:solidFill>
              <a:schemeClr val="tx1"/>
            </a:solidFill>
          </a:endParaRPr>
        </a:p>
      </dgm:t>
    </dgm:pt>
    <dgm:pt modelId="{7CACD0C9-BBCF-4EAC-AAD3-B309070EC718}" type="sibTrans" cxnId="{99623964-3957-4B3C-957F-411E86C28A9B}">
      <dgm:prSet custT="1"/>
      <dgm:spPr/>
      <dgm:t>
        <a:bodyPr/>
        <a:lstStyle/>
        <a:p>
          <a:endParaRPr lang="th-TH" sz="1500">
            <a:solidFill>
              <a:schemeClr val="tx1"/>
            </a:solidFill>
          </a:endParaRPr>
        </a:p>
      </dgm:t>
    </dgm:pt>
    <dgm:pt modelId="{63B2C2CE-6358-46BE-998F-7A199A29C1AF}">
      <dgm:prSet custT="1"/>
      <dgm:spPr/>
      <dgm:t>
        <a:bodyPr/>
        <a:lstStyle/>
        <a:p>
          <a:r>
            <a:rPr lang="en-US" sz="1500" dirty="0" smtClean="0">
              <a:solidFill>
                <a:schemeClr val="tx1"/>
              </a:solidFill>
            </a:rPr>
            <a:t>To check the accuracy from information system</a:t>
          </a:r>
          <a:endParaRPr lang="th-TH" sz="1500" dirty="0">
            <a:solidFill>
              <a:schemeClr val="tx1"/>
            </a:solidFill>
          </a:endParaRPr>
        </a:p>
      </dgm:t>
    </dgm:pt>
    <dgm:pt modelId="{A945E047-37B4-4EB6-AE2F-62C3F47135C3}" type="parTrans" cxnId="{379C5701-7D1C-4D56-9451-D08A52AF3DFB}">
      <dgm:prSet/>
      <dgm:spPr/>
      <dgm:t>
        <a:bodyPr/>
        <a:lstStyle/>
        <a:p>
          <a:endParaRPr lang="th-TH" sz="1500">
            <a:solidFill>
              <a:schemeClr val="tx1"/>
            </a:solidFill>
          </a:endParaRPr>
        </a:p>
      </dgm:t>
    </dgm:pt>
    <dgm:pt modelId="{B58664EF-FCD1-4644-9B70-0EFB2FCB2FE3}" type="sibTrans" cxnId="{379C5701-7D1C-4D56-9451-D08A52AF3DFB}">
      <dgm:prSet custT="1"/>
      <dgm:spPr/>
      <dgm:t>
        <a:bodyPr/>
        <a:lstStyle/>
        <a:p>
          <a:endParaRPr lang="th-TH" sz="1500">
            <a:solidFill>
              <a:schemeClr val="tx1"/>
            </a:solidFill>
          </a:endParaRPr>
        </a:p>
      </dgm:t>
    </dgm:pt>
    <dgm:pt modelId="{D6BDB37B-40ED-4BBC-99CA-4A01E60845D3}">
      <dgm:prSet custT="1"/>
      <dgm:spPr/>
      <dgm:t>
        <a:bodyPr/>
        <a:lstStyle/>
        <a:p>
          <a:r>
            <a:rPr lang="en-US" sz="1500" dirty="0" smtClean="0">
              <a:solidFill>
                <a:schemeClr val="tx1"/>
              </a:solidFill>
            </a:rPr>
            <a:t>Lawyer will check the accuracy from information system</a:t>
          </a:r>
          <a:endParaRPr lang="th-TH" sz="1500" dirty="0">
            <a:solidFill>
              <a:schemeClr val="tx1"/>
            </a:solidFill>
          </a:endParaRPr>
        </a:p>
      </dgm:t>
    </dgm:pt>
    <dgm:pt modelId="{4F92D8CA-98CB-4D5D-BD73-055D476AB516}" type="parTrans" cxnId="{AB1C0E22-3851-4FF0-BD91-2B7B2176447B}">
      <dgm:prSet/>
      <dgm:spPr/>
      <dgm:t>
        <a:bodyPr/>
        <a:lstStyle/>
        <a:p>
          <a:endParaRPr lang="th-TH" sz="1500">
            <a:solidFill>
              <a:schemeClr val="tx1"/>
            </a:solidFill>
          </a:endParaRPr>
        </a:p>
      </dgm:t>
    </dgm:pt>
    <dgm:pt modelId="{8A7FEC51-AB70-4942-8A0C-C2090F161AE9}" type="sibTrans" cxnId="{AB1C0E22-3851-4FF0-BD91-2B7B2176447B}">
      <dgm:prSet custT="1"/>
      <dgm:spPr/>
      <dgm:t>
        <a:bodyPr/>
        <a:lstStyle/>
        <a:p>
          <a:endParaRPr lang="th-TH" sz="1500">
            <a:solidFill>
              <a:schemeClr val="tx1"/>
            </a:solidFill>
          </a:endParaRPr>
        </a:p>
      </dgm:t>
    </dgm:pt>
    <dgm:pt modelId="{EFA1024D-078A-4C1E-9C8C-981F921329B2}">
      <dgm:prSet custT="1"/>
      <dgm:spPr/>
      <dgm:t>
        <a:bodyPr/>
        <a:lstStyle/>
        <a:p>
          <a:r>
            <a:rPr lang="en-US" sz="1500" dirty="0" smtClean="0">
              <a:solidFill>
                <a:schemeClr val="tx1"/>
              </a:solidFill>
            </a:rPr>
            <a:t>Head of Division of Tourism Business and Guide Registration</a:t>
          </a:r>
          <a:endParaRPr lang="th-TH" sz="1500" dirty="0">
            <a:solidFill>
              <a:schemeClr val="tx1"/>
            </a:solidFill>
          </a:endParaRPr>
        </a:p>
      </dgm:t>
    </dgm:pt>
    <dgm:pt modelId="{7F0EA6C5-169B-4CC9-82E4-37647343E9EC}" type="parTrans" cxnId="{1A2AA0F6-B495-4E10-9733-D46609A60CF5}">
      <dgm:prSet/>
      <dgm:spPr/>
      <dgm:t>
        <a:bodyPr/>
        <a:lstStyle/>
        <a:p>
          <a:endParaRPr lang="th-TH" sz="1500">
            <a:solidFill>
              <a:schemeClr val="tx1"/>
            </a:solidFill>
          </a:endParaRPr>
        </a:p>
      </dgm:t>
    </dgm:pt>
    <dgm:pt modelId="{EFCCCF4D-A7D2-41C3-8613-AB0CA719F008}" type="sibTrans" cxnId="{1A2AA0F6-B495-4E10-9733-D46609A60CF5}">
      <dgm:prSet custT="1"/>
      <dgm:spPr/>
      <dgm:t>
        <a:bodyPr/>
        <a:lstStyle/>
        <a:p>
          <a:endParaRPr lang="th-TH" sz="1500">
            <a:solidFill>
              <a:schemeClr val="tx1"/>
            </a:solidFill>
          </a:endParaRPr>
        </a:p>
      </dgm:t>
    </dgm:pt>
    <dgm:pt modelId="{D2DEE2E2-4337-4569-AB27-81C1E0E6E272}">
      <dgm:prSet custT="1"/>
      <dgm:spPr/>
      <dgm:t>
        <a:bodyPr/>
        <a:lstStyle/>
        <a:p>
          <a:r>
            <a:rPr lang="en-US" sz="1500" dirty="0" smtClean="0">
              <a:solidFill>
                <a:schemeClr val="tx1"/>
              </a:solidFill>
            </a:rPr>
            <a:t>Accounting Department</a:t>
          </a:r>
          <a:endParaRPr lang="th-TH" sz="1500" dirty="0">
            <a:solidFill>
              <a:schemeClr val="tx1"/>
            </a:solidFill>
          </a:endParaRPr>
        </a:p>
      </dgm:t>
    </dgm:pt>
    <dgm:pt modelId="{03AE503B-4982-46B8-B92E-F54C0DA4BFE0}" type="parTrans" cxnId="{632C0889-B32D-4678-B42A-D0BF06F332DD}">
      <dgm:prSet/>
      <dgm:spPr/>
      <dgm:t>
        <a:bodyPr/>
        <a:lstStyle/>
        <a:p>
          <a:endParaRPr lang="th-TH" sz="1500">
            <a:solidFill>
              <a:schemeClr val="tx1"/>
            </a:solidFill>
          </a:endParaRPr>
        </a:p>
      </dgm:t>
    </dgm:pt>
    <dgm:pt modelId="{5699026E-0E62-41F2-AB06-9B143CE35D78}" type="sibTrans" cxnId="{632C0889-B32D-4678-B42A-D0BF06F332DD}">
      <dgm:prSet custT="1"/>
      <dgm:spPr/>
      <dgm:t>
        <a:bodyPr/>
        <a:lstStyle/>
        <a:p>
          <a:endParaRPr lang="th-TH" sz="1500">
            <a:solidFill>
              <a:schemeClr val="tx1"/>
            </a:solidFill>
          </a:endParaRPr>
        </a:p>
      </dgm:t>
    </dgm:pt>
    <dgm:pt modelId="{A7653BA2-14F7-4410-A893-B9CABFAC34D3}">
      <dgm:prSet custT="1"/>
      <dgm:spPr/>
      <dgm:t>
        <a:bodyPr/>
        <a:lstStyle/>
        <a:p>
          <a:r>
            <a:rPr lang="en-US" sz="1500" dirty="0" smtClean="0">
              <a:solidFill>
                <a:schemeClr val="tx1"/>
              </a:solidFill>
            </a:rPr>
            <a:t>Head of Department of Tourism Registration/ Branches</a:t>
          </a:r>
          <a:endParaRPr lang="th-TH" sz="1500" dirty="0">
            <a:solidFill>
              <a:schemeClr val="tx1"/>
            </a:solidFill>
          </a:endParaRPr>
        </a:p>
      </dgm:t>
    </dgm:pt>
    <dgm:pt modelId="{A974E580-7473-47A7-8E6F-CBE78D2A68CE}" type="parTrans" cxnId="{4BBEBD58-1027-48C3-A7D1-F16B7EE1F372}">
      <dgm:prSet/>
      <dgm:spPr/>
      <dgm:t>
        <a:bodyPr/>
        <a:lstStyle/>
        <a:p>
          <a:endParaRPr lang="th-TH" sz="1500">
            <a:solidFill>
              <a:schemeClr val="tx1"/>
            </a:solidFill>
          </a:endParaRPr>
        </a:p>
      </dgm:t>
    </dgm:pt>
    <dgm:pt modelId="{4B11FD34-842E-4F63-9E3D-7C49A5594352}" type="sibTrans" cxnId="{4BBEBD58-1027-48C3-A7D1-F16B7EE1F372}">
      <dgm:prSet/>
      <dgm:spPr/>
      <dgm:t>
        <a:bodyPr/>
        <a:lstStyle/>
        <a:p>
          <a:endParaRPr lang="th-TH" sz="1500">
            <a:solidFill>
              <a:schemeClr val="tx1"/>
            </a:solidFill>
          </a:endParaRPr>
        </a:p>
      </dgm:t>
    </dgm:pt>
    <dgm:pt modelId="{6E4EDAD7-6BA4-47A7-B893-7DB8C65880C3}" type="pres">
      <dgm:prSet presAssocID="{01E8068C-5BD5-429B-9268-CBFF82FC3C35}" presName="linearFlow" presStyleCnt="0">
        <dgm:presLayoutVars>
          <dgm:resizeHandles val="exact"/>
        </dgm:presLayoutVars>
      </dgm:prSet>
      <dgm:spPr/>
    </dgm:pt>
    <dgm:pt modelId="{4E978DCA-90CD-4EC9-A8DF-68B3A277014A}" type="pres">
      <dgm:prSet presAssocID="{A56BDD06-D4EC-4A32-A95F-5645C7B805A3}" presName="node" presStyleLbl="node1" presStyleIdx="0" presStyleCnt="7" custScaleX="190640">
        <dgm:presLayoutVars>
          <dgm:bulletEnabled val="1"/>
        </dgm:presLayoutVars>
      </dgm:prSet>
      <dgm:spPr/>
      <dgm:t>
        <a:bodyPr/>
        <a:lstStyle/>
        <a:p>
          <a:endParaRPr lang="th-TH"/>
        </a:p>
      </dgm:t>
    </dgm:pt>
    <dgm:pt modelId="{663A49BD-7B90-4246-818D-B18D2002C530}" type="pres">
      <dgm:prSet presAssocID="{060C5CFE-676C-4CD9-A6E4-4AE9F3235B68}" presName="sibTrans" presStyleLbl="sibTrans2D1" presStyleIdx="0" presStyleCnt="6"/>
      <dgm:spPr/>
      <dgm:t>
        <a:bodyPr/>
        <a:lstStyle/>
        <a:p>
          <a:endParaRPr lang="th-TH"/>
        </a:p>
      </dgm:t>
    </dgm:pt>
    <dgm:pt modelId="{31ED4C91-FDB0-4CA9-9C83-7391EB4397B2}" type="pres">
      <dgm:prSet presAssocID="{060C5CFE-676C-4CD9-A6E4-4AE9F3235B68}" presName="connectorText" presStyleLbl="sibTrans2D1" presStyleIdx="0" presStyleCnt="6"/>
      <dgm:spPr/>
      <dgm:t>
        <a:bodyPr/>
        <a:lstStyle/>
        <a:p>
          <a:endParaRPr lang="th-TH"/>
        </a:p>
      </dgm:t>
    </dgm:pt>
    <dgm:pt modelId="{2F7A7924-FD4A-4FDA-B804-1D1D2822B129}" type="pres">
      <dgm:prSet presAssocID="{424E58FB-1349-42D4-ADA4-9B749194CAB6}" presName="node" presStyleLbl="node1" presStyleIdx="1" presStyleCnt="7" custScaleX="188930">
        <dgm:presLayoutVars>
          <dgm:bulletEnabled val="1"/>
        </dgm:presLayoutVars>
      </dgm:prSet>
      <dgm:spPr/>
      <dgm:t>
        <a:bodyPr/>
        <a:lstStyle/>
        <a:p>
          <a:endParaRPr lang="th-TH"/>
        </a:p>
      </dgm:t>
    </dgm:pt>
    <dgm:pt modelId="{0DF67113-21F1-425B-9754-E3BD93602BD6}" type="pres">
      <dgm:prSet presAssocID="{7CACD0C9-BBCF-4EAC-AAD3-B309070EC718}" presName="sibTrans" presStyleLbl="sibTrans2D1" presStyleIdx="1" presStyleCnt="6"/>
      <dgm:spPr/>
      <dgm:t>
        <a:bodyPr/>
        <a:lstStyle/>
        <a:p>
          <a:endParaRPr lang="th-TH"/>
        </a:p>
      </dgm:t>
    </dgm:pt>
    <dgm:pt modelId="{C53EA2CC-0EDE-40B3-A0B3-EEA62C250B02}" type="pres">
      <dgm:prSet presAssocID="{7CACD0C9-BBCF-4EAC-AAD3-B309070EC718}" presName="connectorText" presStyleLbl="sibTrans2D1" presStyleIdx="1" presStyleCnt="6"/>
      <dgm:spPr/>
      <dgm:t>
        <a:bodyPr/>
        <a:lstStyle/>
        <a:p>
          <a:endParaRPr lang="th-TH"/>
        </a:p>
      </dgm:t>
    </dgm:pt>
    <dgm:pt modelId="{14C30916-454B-409D-8073-6CEE23FA7B4C}" type="pres">
      <dgm:prSet presAssocID="{63B2C2CE-6358-46BE-998F-7A199A29C1AF}" presName="node" presStyleLbl="node1" presStyleIdx="2" presStyleCnt="7" custScaleX="187863">
        <dgm:presLayoutVars>
          <dgm:bulletEnabled val="1"/>
        </dgm:presLayoutVars>
      </dgm:prSet>
      <dgm:spPr/>
      <dgm:t>
        <a:bodyPr/>
        <a:lstStyle/>
        <a:p>
          <a:endParaRPr lang="th-TH"/>
        </a:p>
      </dgm:t>
    </dgm:pt>
    <dgm:pt modelId="{3F9FE38A-2D3D-4A42-96A4-485E5C162CA6}" type="pres">
      <dgm:prSet presAssocID="{B58664EF-FCD1-4644-9B70-0EFB2FCB2FE3}" presName="sibTrans" presStyleLbl="sibTrans2D1" presStyleIdx="2" presStyleCnt="6"/>
      <dgm:spPr/>
      <dgm:t>
        <a:bodyPr/>
        <a:lstStyle/>
        <a:p>
          <a:endParaRPr lang="th-TH"/>
        </a:p>
      </dgm:t>
    </dgm:pt>
    <dgm:pt modelId="{62E636EE-3E8C-4253-AC8D-1070BE9FBDD6}" type="pres">
      <dgm:prSet presAssocID="{B58664EF-FCD1-4644-9B70-0EFB2FCB2FE3}" presName="connectorText" presStyleLbl="sibTrans2D1" presStyleIdx="2" presStyleCnt="6"/>
      <dgm:spPr/>
      <dgm:t>
        <a:bodyPr/>
        <a:lstStyle/>
        <a:p>
          <a:endParaRPr lang="th-TH"/>
        </a:p>
      </dgm:t>
    </dgm:pt>
    <dgm:pt modelId="{F15333F3-07CE-462C-995C-C47F7BE96EB8}" type="pres">
      <dgm:prSet presAssocID="{D6BDB37B-40ED-4BBC-99CA-4A01E60845D3}" presName="node" presStyleLbl="node1" presStyleIdx="3" presStyleCnt="7" custScaleX="186795">
        <dgm:presLayoutVars>
          <dgm:bulletEnabled val="1"/>
        </dgm:presLayoutVars>
      </dgm:prSet>
      <dgm:spPr/>
      <dgm:t>
        <a:bodyPr/>
        <a:lstStyle/>
        <a:p>
          <a:endParaRPr lang="th-TH"/>
        </a:p>
      </dgm:t>
    </dgm:pt>
    <dgm:pt modelId="{02F31566-67A6-498E-8C79-EAEA5973EC4A}" type="pres">
      <dgm:prSet presAssocID="{8A7FEC51-AB70-4942-8A0C-C2090F161AE9}" presName="sibTrans" presStyleLbl="sibTrans2D1" presStyleIdx="3" presStyleCnt="6"/>
      <dgm:spPr/>
      <dgm:t>
        <a:bodyPr/>
        <a:lstStyle/>
        <a:p>
          <a:endParaRPr lang="th-TH"/>
        </a:p>
      </dgm:t>
    </dgm:pt>
    <dgm:pt modelId="{70B128CC-721E-4024-8455-7E113933608E}" type="pres">
      <dgm:prSet presAssocID="{8A7FEC51-AB70-4942-8A0C-C2090F161AE9}" presName="connectorText" presStyleLbl="sibTrans2D1" presStyleIdx="3" presStyleCnt="6"/>
      <dgm:spPr/>
      <dgm:t>
        <a:bodyPr/>
        <a:lstStyle/>
        <a:p>
          <a:endParaRPr lang="th-TH"/>
        </a:p>
      </dgm:t>
    </dgm:pt>
    <dgm:pt modelId="{464C2472-3EBA-4BA6-8DD4-CAB0168F4706}" type="pres">
      <dgm:prSet presAssocID="{EFA1024D-078A-4C1E-9C8C-981F921329B2}" presName="node" presStyleLbl="node1" presStyleIdx="4" presStyleCnt="7" custScaleX="185728">
        <dgm:presLayoutVars>
          <dgm:bulletEnabled val="1"/>
        </dgm:presLayoutVars>
      </dgm:prSet>
      <dgm:spPr/>
      <dgm:t>
        <a:bodyPr/>
        <a:lstStyle/>
        <a:p>
          <a:endParaRPr lang="th-TH"/>
        </a:p>
      </dgm:t>
    </dgm:pt>
    <dgm:pt modelId="{5F10F7CA-9893-46E5-B4B9-9C3EDE701ADD}" type="pres">
      <dgm:prSet presAssocID="{EFCCCF4D-A7D2-41C3-8613-AB0CA719F008}" presName="sibTrans" presStyleLbl="sibTrans2D1" presStyleIdx="4" presStyleCnt="6"/>
      <dgm:spPr/>
      <dgm:t>
        <a:bodyPr/>
        <a:lstStyle/>
        <a:p>
          <a:endParaRPr lang="th-TH"/>
        </a:p>
      </dgm:t>
    </dgm:pt>
    <dgm:pt modelId="{7D59FB46-8288-4E1C-8A8B-26C99B277012}" type="pres">
      <dgm:prSet presAssocID="{EFCCCF4D-A7D2-41C3-8613-AB0CA719F008}" presName="connectorText" presStyleLbl="sibTrans2D1" presStyleIdx="4" presStyleCnt="6"/>
      <dgm:spPr/>
      <dgm:t>
        <a:bodyPr/>
        <a:lstStyle/>
        <a:p>
          <a:endParaRPr lang="th-TH"/>
        </a:p>
      </dgm:t>
    </dgm:pt>
    <dgm:pt modelId="{62BFF9B2-B412-4C54-B3B5-0760283510F1}" type="pres">
      <dgm:prSet presAssocID="{D2DEE2E2-4337-4569-AB27-81C1E0E6E272}" presName="node" presStyleLbl="node1" presStyleIdx="5" presStyleCnt="7" custScaleX="186795">
        <dgm:presLayoutVars>
          <dgm:bulletEnabled val="1"/>
        </dgm:presLayoutVars>
      </dgm:prSet>
      <dgm:spPr/>
      <dgm:t>
        <a:bodyPr/>
        <a:lstStyle/>
        <a:p>
          <a:endParaRPr lang="th-TH"/>
        </a:p>
      </dgm:t>
    </dgm:pt>
    <dgm:pt modelId="{90D9E425-C968-4D9E-815A-B590F676428D}" type="pres">
      <dgm:prSet presAssocID="{5699026E-0E62-41F2-AB06-9B143CE35D78}" presName="sibTrans" presStyleLbl="sibTrans2D1" presStyleIdx="5" presStyleCnt="6"/>
      <dgm:spPr/>
      <dgm:t>
        <a:bodyPr/>
        <a:lstStyle/>
        <a:p>
          <a:endParaRPr lang="th-TH"/>
        </a:p>
      </dgm:t>
    </dgm:pt>
    <dgm:pt modelId="{B748BC80-2D96-4500-943B-EBD7C1C9EAFB}" type="pres">
      <dgm:prSet presAssocID="{5699026E-0E62-41F2-AB06-9B143CE35D78}" presName="connectorText" presStyleLbl="sibTrans2D1" presStyleIdx="5" presStyleCnt="6"/>
      <dgm:spPr/>
      <dgm:t>
        <a:bodyPr/>
        <a:lstStyle/>
        <a:p>
          <a:endParaRPr lang="th-TH"/>
        </a:p>
      </dgm:t>
    </dgm:pt>
    <dgm:pt modelId="{4B8ECB82-09B8-40D5-8210-43D8BB176B70}" type="pres">
      <dgm:prSet presAssocID="{A7653BA2-14F7-4410-A893-B9CABFAC34D3}" presName="node" presStyleLbl="node1" presStyleIdx="6" presStyleCnt="7" custScaleX="186795">
        <dgm:presLayoutVars>
          <dgm:bulletEnabled val="1"/>
        </dgm:presLayoutVars>
      </dgm:prSet>
      <dgm:spPr/>
      <dgm:t>
        <a:bodyPr/>
        <a:lstStyle/>
        <a:p>
          <a:endParaRPr lang="th-TH"/>
        </a:p>
      </dgm:t>
    </dgm:pt>
  </dgm:ptLst>
  <dgm:cxnLst>
    <dgm:cxn modelId="{2ED264F4-B2F2-4895-8262-3D8AA75062E8}" type="presOf" srcId="{8A7FEC51-AB70-4942-8A0C-C2090F161AE9}" destId="{70B128CC-721E-4024-8455-7E113933608E}" srcOrd="1" destOrd="0" presId="urn:microsoft.com/office/officeart/2005/8/layout/process2"/>
    <dgm:cxn modelId="{632C0889-B32D-4678-B42A-D0BF06F332DD}" srcId="{01E8068C-5BD5-429B-9268-CBFF82FC3C35}" destId="{D2DEE2E2-4337-4569-AB27-81C1E0E6E272}" srcOrd="5" destOrd="0" parTransId="{03AE503B-4982-46B8-B92E-F54C0DA4BFE0}" sibTransId="{5699026E-0E62-41F2-AB06-9B143CE35D78}"/>
    <dgm:cxn modelId="{4D7827DB-5937-4343-B26B-8D46319030C5}" type="presOf" srcId="{060C5CFE-676C-4CD9-A6E4-4AE9F3235B68}" destId="{663A49BD-7B90-4246-818D-B18D2002C530}" srcOrd="0" destOrd="0" presId="urn:microsoft.com/office/officeart/2005/8/layout/process2"/>
    <dgm:cxn modelId="{99623964-3957-4B3C-957F-411E86C28A9B}" srcId="{01E8068C-5BD5-429B-9268-CBFF82FC3C35}" destId="{424E58FB-1349-42D4-ADA4-9B749194CAB6}" srcOrd="1" destOrd="0" parTransId="{18279222-DDDA-438F-BE4D-A8A75D8F415E}" sibTransId="{7CACD0C9-BBCF-4EAC-AAD3-B309070EC718}"/>
    <dgm:cxn modelId="{4BBEBD58-1027-48C3-A7D1-F16B7EE1F372}" srcId="{01E8068C-5BD5-429B-9268-CBFF82FC3C35}" destId="{A7653BA2-14F7-4410-A893-B9CABFAC34D3}" srcOrd="6" destOrd="0" parTransId="{A974E580-7473-47A7-8E6F-CBE78D2A68CE}" sibTransId="{4B11FD34-842E-4F63-9E3D-7C49A5594352}"/>
    <dgm:cxn modelId="{4D30F0A4-2BF4-488C-BBB1-5CB00D103049}" type="presOf" srcId="{060C5CFE-676C-4CD9-A6E4-4AE9F3235B68}" destId="{31ED4C91-FDB0-4CA9-9C83-7391EB4397B2}" srcOrd="1" destOrd="0" presId="urn:microsoft.com/office/officeart/2005/8/layout/process2"/>
    <dgm:cxn modelId="{0C6916A8-0737-45E6-BF69-754FF1983AAE}" type="presOf" srcId="{63B2C2CE-6358-46BE-998F-7A199A29C1AF}" destId="{14C30916-454B-409D-8073-6CEE23FA7B4C}" srcOrd="0" destOrd="0" presId="urn:microsoft.com/office/officeart/2005/8/layout/process2"/>
    <dgm:cxn modelId="{C2267CD1-DC22-470D-B1F5-0B3057D4FA7C}" type="presOf" srcId="{424E58FB-1349-42D4-ADA4-9B749194CAB6}" destId="{2F7A7924-FD4A-4FDA-B804-1D1D2822B129}" srcOrd="0" destOrd="0" presId="urn:microsoft.com/office/officeart/2005/8/layout/process2"/>
    <dgm:cxn modelId="{059EEE22-03E9-483A-B4E1-67421A5C8FEB}" type="presOf" srcId="{EFCCCF4D-A7D2-41C3-8613-AB0CA719F008}" destId="{5F10F7CA-9893-46E5-B4B9-9C3EDE701ADD}" srcOrd="0" destOrd="0" presId="urn:microsoft.com/office/officeart/2005/8/layout/process2"/>
    <dgm:cxn modelId="{88EC099E-66E4-401E-8551-D7F30D36E4BD}" type="presOf" srcId="{D6BDB37B-40ED-4BBC-99CA-4A01E60845D3}" destId="{F15333F3-07CE-462C-995C-C47F7BE96EB8}" srcOrd="0" destOrd="0" presId="urn:microsoft.com/office/officeart/2005/8/layout/process2"/>
    <dgm:cxn modelId="{F2D00277-6806-4BA8-8E4A-6987ABEEC561}" type="presOf" srcId="{B58664EF-FCD1-4644-9B70-0EFB2FCB2FE3}" destId="{62E636EE-3E8C-4253-AC8D-1070BE9FBDD6}" srcOrd="1" destOrd="0" presId="urn:microsoft.com/office/officeart/2005/8/layout/process2"/>
    <dgm:cxn modelId="{E3508078-170D-42FF-8D06-6F370BA5FF0F}" type="presOf" srcId="{EFA1024D-078A-4C1E-9C8C-981F921329B2}" destId="{464C2472-3EBA-4BA6-8DD4-CAB0168F4706}" srcOrd="0" destOrd="0" presId="urn:microsoft.com/office/officeart/2005/8/layout/process2"/>
    <dgm:cxn modelId="{215DAC40-8072-419C-921F-E1FD7B4E99C1}" type="presOf" srcId="{01E8068C-5BD5-429B-9268-CBFF82FC3C35}" destId="{6E4EDAD7-6BA4-47A7-B893-7DB8C65880C3}" srcOrd="0" destOrd="0" presId="urn:microsoft.com/office/officeart/2005/8/layout/process2"/>
    <dgm:cxn modelId="{EBE85B17-6C4B-4549-9BBC-31CE71EE6CE1}" type="presOf" srcId="{7CACD0C9-BBCF-4EAC-AAD3-B309070EC718}" destId="{C53EA2CC-0EDE-40B3-A0B3-EEA62C250B02}" srcOrd="1" destOrd="0" presId="urn:microsoft.com/office/officeart/2005/8/layout/process2"/>
    <dgm:cxn modelId="{1A2AA0F6-B495-4E10-9733-D46609A60CF5}" srcId="{01E8068C-5BD5-429B-9268-CBFF82FC3C35}" destId="{EFA1024D-078A-4C1E-9C8C-981F921329B2}" srcOrd="4" destOrd="0" parTransId="{7F0EA6C5-169B-4CC9-82E4-37647343E9EC}" sibTransId="{EFCCCF4D-A7D2-41C3-8613-AB0CA719F008}"/>
    <dgm:cxn modelId="{AB1C0E22-3851-4FF0-BD91-2B7B2176447B}" srcId="{01E8068C-5BD5-429B-9268-CBFF82FC3C35}" destId="{D6BDB37B-40ED-4BBC-99CA-4A01E60845D3}" srcOrd="3" destOrd="0" parTransId="{4F92D8CA-98CB-4D5D-BD73-055D476AB516}" sibTransId="{8A7FEC51-AB70-4942-8A0C-C2090F161AE9}"/>
    <dgm:cxn modelId="{1C9946B0-7D25-4C4E-B54A-DB66BC78556D}" type="presOf" srcId="{5699026E-0E62-41F2-AB06-9B143CE35D78}" destId="{B748BC80-2D96-4500-943B-EBD7C1C9EAFB}" srcOrd="1" destOrd="0" presId="urn:microsoft.com/office/officeart/2005/8/layout/process2"/>
    <dgm:cxn modelId="{FF19736F-1C13-422F-B772-8BE1BE61B37B}" type="presOf" srcId="{A56BDD06-D4EC-4A32-A95F-5645C7B805A3}" destId="{4E978DCA-90CD-4EC9-A8DF-68B3A277014A}" srcOrd="0" destOrd="0" presId="urn:microsoft.com/office/officeart/2005/8/layout/process2"/>
    <dgm:cxn modelId="{DC97AF04-6E6F-4DDC-BC94-CE6172FF0851}" type="presOf" srcId="{A7653BA2-14F7-4410-A893-B9CABFAC34D3}" destId="{4B8ECB82-09B8-40D5-8210-43D8BB176B70}" srcOrd="0" destOrd="0" presId="urn:microsoft.com/office/officeart/2005/8/layout/process2"/>
    <dgm:cxn modelId="{C02FED67-7D46-4C7E-B49D-299B0F8080F1}" type="presOf" srcId="{EFCCCF4D-A7D2-41C3-8613-AB0CA719F008}" destId="{7D59FB46-8288-4E1C-8A8B-26C99B277012}" srcOrd="1" destOrd="0" presId="urn:microsoft.com/office/officeart/2005/8/layout/process2"/>
    <dgm:cxn modelId="{C33E36C5-7ADF-4903-A3D1-A1D273B43ED6}" type="presOf" srcId="{7CACD0C9-BBCF-4EAC-AAD3-B309070EC718}" destId="{0DF67113-21F1-425B-9754-E3BD93602BD6}" srcOrd="0" destOrd="0" presId="urn:microsoft.com/office/officeart/2005/8/layout/process2"/>
    <dgm:cxn modelId="{547B703A-7868-4A9A-939C-22D1A9DCDFC1}" type="presOf" srcId="{5699026E-0E62-41F2-AB06-9B143CE35D78}" destId="{90D9E425-C968-4D9E-815A-B590F676428D}" srcOrd="0" destOrd="0" presId="urn:microsoft.com/office/officeart/2005/8/layout/process2"/>
    <dgm:cxn modelId="{6F62F42B-BF18-4DAF-AE7F-C5668DD03249}" srcId="{01E8068C-5BD5-429B-9268-CBFF82FC3C35}" destId="{A56BDD06-D4EC-4A32-A95F-5645C7B805A3}" srcOrd="0" destOrd="0" parTransId="{313FD1BA-50E0-486A-89E2-4B7EE73DC0E5}" sibTransId="{060C5CFE-676C-4CD9-A6E4-4AE9F3235B68}"/>
    <dgm:cxn modelId="{7A15C582-D7DB-4001-A817-A0F41E76F5A9}" type="presOf" srcId="{D2DEE2E2-4337-4569-AB27-81C1E0E6E272}" destId="{62BFF9B2-B412-4C54-B3B5-0760283510F1}" srcOrd="0" destOrd="0" presId="urn:microsoft.com/office/officeart/2005/8/layout/process2"/>
    <dgm:cxn modelId="{379C5701-7D1C-4D56-9451-D08A52AF3DFB}" srcId="{01E8068C-5BD5-429B-9268-CBFF82FC3C35}" destId="{63B2C2CE-6358-46BE-998F-7A199A29C1AF}" srcOrd="2" destOrd="0" parTransId="{A945E047-37B4-4EB6-AE2F-62C3F47135C3}" sibTransId="{B58664EF-FCD1-4644-9B70-0EFB2FCB2FE3}"/>
    <dgm:cxn modelId="{85181D16-4189-42DC-8A1D-30461A106414}" type="presOf" srcId="{B58664EF-FCD1-4644-9B70-0EFB2FCB2FE3}" destId="{3F9FE38A-2D3D-4A42-96A4-485E5C162CA6}" srcOrd="0" destOrd="0" presId="urn:microsoft.com/office/officeart/2005/8/layout/process2"/>
    <dgm:cxn modelId="{1892DBD5-2D50-48CD-812E-4E04BB660A2A}" type="presOf" srcId="{8A7FEC51-AB70-4942-8A0C-C2090F161AE9}" destId="{02F31566-67A6-498E-8C79-EAEA5973EC4A}" srcOrd="0" destOrd="0" presId="urn:microsoft.com/office/officeart/2005/8/layout/process2"/>
    <dgm:cxn modelId="{47CE8F6C-4830-4149-B737-D67D26A304F2}" type="presParOf" srcId="{6E4EDAD7-6BA4-47A7-B893-7DB8C65880C3}" destId="{4E978DCA-90CD-4EC9-A8DF-68B3A277014A}" srcOrd="0" destOrd="0" presId="urn:microsoft.com/office/officeart/2005/8/layout/process2"/>
    <dgm:cxn modelId="{6CFB5539-B578-46CC-A2C3-06855C725B7C}" type="presParOf" srcId="{6E4EDAD7-6BA4-47A7-B893-7DB8C65880C3}" destId="{663A49BD-7B90-4246-818D-B18D2002C530}" srcOrd="1" destOrd="0" presId="urn:microsoft.com/office/officeart/2005/8/layout/process2"/>
    <dgm:cxn modelId="{41EDCD44-1C9A-4E09-A1F3-1E59EB216C34}" type="presParOf" srcId="{663A49BD-7B90-4246-818D-B18D2002C530}" destId="{31ED4C91-FDB0-4CA9-9C83-7391EB4397B2}" srcOrd="0" destOrd="0" presId="urn:microsoft.com/office/officeart/2005/8/layout/process2"/>
    <dgm:cxn modelId="{F38E1450-8520-4ABB-B5FA-BD5332163F58}" type="presParOf" srcId="{6E4EDAD7-6BA4-47A7-B893-7DB8C65880C3}" destId="{2F7A7924-FD4A-4FDA-B804-1D1D2822B129}" srcOrd="2" destOrd="0" presId="urn:microsoft.com/office/officeart/2005/8/layout/process2"/>
    <dgm:cxn modelId="{89CE877F-6AA0-48C9-9521-A98BDF4775B6}" type="presParOf" srcId="{6E4EDAD7-6BA4-47A7-B893-7DB8C65880C3}" destId="{0DF67113-21F1-425B-9754-E3BD93602BD6}" srcOrd="3" destOrd="0" presId="urn:microsoft.com/office/officeart/2005/8/layout/process2"/>
    <dgm:cxn modelId="{B8B46893-A438-4808-AFDA-191C81B8B002}" type="presParOf" srcId="{0DF67113-21F1-425B-9754-E3BD93602BD6}" destId="{C53EA2CC-0EDE-40B3-A0B3-EEA62C250B02}" srcOrd="0" destOrd="0" presId="urn:microsoft.com/office/officeart/2005/8/layout/process2"/>
    <dgm:cxn modelId="{AA76F97C-B260-4CEF-B1D7-582B1ADB31DA}" type="presParOf" srcId="{6E4EDAD7-6BA4-47A7-B893-7DB8C65880C3}" destId="{14C30916-454B-409D-8073-6CEE23FA7B4C}" srcOrd="4" destOrd="0" presId="urn:microsoft.com/office/officeart/2005/8/layout/process2"/>
    <dgm:cxn modelId="{384421CE-A648-42C3-A361-DF12DD86BC71}" type="presParOf" srcId="{6E4EDAD7-6BA4-47A7-B893-7DB8C65880C3}" destId="{3F9FE38A-2D3D-4A42-96A4-485E5C162CA6}" srcOrd="5" destOrd="0" presId="urn:microsoft.com/office/officeart/2005/8/layout/process2"/>
    <dgm:cxn modelId="{1BDEE30E-4BCC-4265-A4B2-D0F3D4A7CDB5}" type="presParOf" srcId="{3F9FE38A-2D3D-4A42-96A4-485E5C162CA6}" destId="{62E636EE-3E8C-4253-AC8D-1070BE9FBDD6}" srcOrd="0" destOrd="0" presId="urn:microsoft.com/office/officeart/2005/8/layout/process2"/>
    <dgm:cxn modelId="{90961191-A6E1-4E1A-8A19-7448DE31D8DC}" type="presParOf" srcId="{6E4EDAD7-6BA4-47A7-B893-7DB8C65880C3}" destId="{F15333F3-07CE-462C-995C-C47F7BE96EB8}" srcOrd="6" destOrd="0" presId="urn:microsoft.com/office/officeart/2005/8/layout/process2"/>
    <dgm:cxn modelId="{0BCF2E22-7E4F-4A82-91B3-0A0166669CDF}" type="presParOf" srcId="{6E4EDAD7-6BA4-47A7-B893-7DB8C65880C3}" destId="{02F31566-67A6-498E-8C79-EAEA5973EC4A}" srcOrd="7" destOrd="0" presId="urn:microsoft.com/office/officeart/2005/8/layout/process2"/>
    <dgm:cxn modelId="{B2066794-BB6F-480D-B553-AF3B679BB650}" type="presParOf" srcId="{02F31566-67A6-498E-8C79-EAEA5973EC4A}" destId="{70B128CC-721E-4024-8455-7E113933608E}" srcOrd="0" destOrd="0" presId="urn:microsoft.com/office/officeart/2005/8/layout/process2"/>
    <dgm:cxn modelId="{0552B419-DFB8-4708-810B-A9B8C79D34E7}" type="presParOf" srcId="{6E4EDAD7-6BA4-47A7-B893-7DB8C65880C3}" destId="{464C2472-3EBA-4BA6-8DD4-CAB0168F4706}" srcOrd="8" destOrd="0" presId="urn:microsoft.com/office/officeart/2005/8/layout/process2"/>
    <dgm:cxn modelId="{DBD6E9FE-551C-4A31-9C32-60E6DA586982}" type="presParOf" srcId="{6E4EDAD7-6BA4-47A7-B893-7DB8C65880C3}" destId="{5F10F7CA-9893-46E5-B4B9-9C3EDE701ADD}" srcOrd="9" destOrd="0" presId="urn:microsoft.com/office/officeart/2005/8/layout/process2"/>
    <dgm:cxn modelId="{6F6B44C7-1C63-4E91-9C47-5580D2EDB9DA}" type="presParOf" srcId="{5F10F7CA-9893-46E5-B4B9-9C3EDE701ADD}" destId="{7D59FB46-8288-4E1C-8A8B-26C99B277012}" srcOrd="0" destOrd="0" presId="urn:microsoft.com/office/officeart/2005/8/layout/process2"/>
    <dgm:cxn modelId="{06B88F13-2701-48C6-BB5F-04C30A98E598}" type="presParOf" srcId="{6E4EDAD7-6BA4-47A7-B893-7DB8C65880C3}" destId="{62BFF9B2-B412-4C54-B3B5-0760283510F1}" srcOrd="10" destOrd="0" presId="urn:microsoft.com/office/officeart/2005/8/layout/process2"/>
    <dgm:cxn modelId="{99E92218-0637-44BC-BBA7-07D2424B2963}" type="presParOf" srcId="{6E4EDAD7-6BA4-47A7-B893-7DB8C65880C3}" destId="{90D9E425-C968-4D9E-815A-B590F676428D}" srcOrd="11" destOrd="0" presId="urn:microsoft.com/office/officeart/2005/8/layout/process2"/>
    <dgm:cxn modelId="{961229CF-F9AF-4F7D-AF37-B26A447A441F}" type="presParOf" srcId="{90D9E425-C968-4D9E-815A-B590F676428D}" destId="{B748BC80-2D96-4500-943B-EBD7C1C9EAFB}" srcOrd="0" destOrd="0" presId="urn:microsoft.com/office/officeart/2005/8/layout/process2"/>
    <dgm:cxn modelId="{E2287F60-3FF8-4CAA-A4DF-1E0E8DFC7E33}" type="presParOf" srcId="{6E4EDAD7-6BA4-47A7-B893-7DB8C65880C3}" destId="{4B8ECB82-09B8-40D5-8210-43D8BB176B70}" srcOrd="12" destOrd="0" presId="urn:microsoft.com/office/officeart/2005/8/layout/process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97D71FD-7AAA-4A6F-ACF7-2652B2C222FF}" type="doc">
      <dgm:prSet loTypeId="urn:microsoft.com/office/officeart/2005/8/layout/process2" loCatId="process" qsTypeId="urn:microsoft.com/office/officeart/2005/8/quickstyle/simple4" qsCatId="simple" csTypeId="urn:microsoft.com/office/officeart/2005/8/colors/accent1_2" csCatId="accent1" phldr="1"/>
      <dgm:spPr/>
    </dgm:pt>
    <dgm:pt modelId="{F133F8E8-155E-4D80-A209-FA5C8964BD92}">
      <dgm:prSet phldrT="[Text]" custT="1"/>
      <dgm:spPr/>
      <dgm:t>
        <a:bodyPr/>
        <a:lstStyle/>
        <a:p>
          <a:r>
            <a:rPr lang="en-US" sz="1600" smtClean="0">
              <a:solidFill>
                <a:schemeClr val="tx1"/>
              </a:solidFill>
            </a:rPr>
            <a:t>To prepare the documents/ </a:t>
          </a:r>
        </a:p>
        <a:p>
          <a:r>
            <a:rPr lang="en-US" sz="1600" smtClean="0">
              <a:solidFill>
                <a:schemeClr val="tx1"/>
              </a:solidFill>
            </a:rPr>
            <a:t>take a queue</a:t>
          </a:r>
          <a:endParaRPr lang="th-TH" sz="1600" dirty="0">
            <a:solidFill>
              <a:schemeClr val="tx1"/>
            </a:solidFill>
          </a:endParaRPr>
        </a:p>
      </dgm:t>
    </dgm:pt>
    <dgm:pt modelId="{F0526AC8-10AC-4B51-824F-0D56120DB2DD}" type="parTrans" cxnId="{E5172C3E-FDB4-41C1-8A6A-6FD0AF35BE61}">
      <dgm:prSet/>
      <dgm:spPr/>
      <dgm:t>
        <a:bodyPr/>
        <a:lstStyle/>
        <a:p>
          <a:endParaRPr lang="th-TH" sz="1600">
            <a:solidFill>
              <a:schemeClr val="tx1"/>
            </a:solidFill>
          </a:endParaRPr>
        </a:p>
      </dgm:t>
    </dgm:pt>
    <dgm:pt modelId="{6DB6B0E6-D7DE-4780-B795-BD0AC1F7FEEE}" type="sibTrans" cxnId="{E5172C3E-FDB4-41C1-8A6A-6FD0AF35BE61}">
      <dgm:prSet custT="1"/>
      <dgm:spPr/>
      <dgm:t>
        <a:bodyPr/>
        <a:lstStyle/>
        <a:p>
          <a:endParaRPr lang="th-TH" sz="1600">
            <a:solidFill>
              <a:schemeClr val="tx1"/>
            </a:solidFill>
          </a:endParaRPr>
        </a:p>
      </dgm:t>
    </dgm:pt>
    <dgm:pt modelId="{ADB6C349-D73B-4CAA-9B9F-31914902DA3B}">
      <dgm:prSet phldrT="[Text]" custT="1"/>
      <dgm:spPr/>
      <dgm:t>
        <a:bodyPr/>
        <a:lstStyle/>
        <a:p>
          <a:r>
            <a:rPr lang="en-US" sz="1600" smtClean="0">
              <a:solidFill>
                <a:schemeClr val="tx1"/>
              </a:solidFill>
            </a:rPr>
            <a:t>To submit/ check the accuracy of documents / get an appointment paper</a:t>
          </a:r>
          <a:endParaRPr lang="th-TH" sz="1600" dirty="0">
            <a:solidFill>
              <a:schemeClr val="tx1"/>
            </a:solidFill>
          </a:endParaRPr>
        </a:p>
      </dgm:t>
    </dgm:pt>
    <dgm:pt modelId="{9D9C27E8-A7CE-470D-938D-DCB7C8516046}" type="parTrans" cxnId="{3F69FCFD-4419-40E1-A041-87F5EFB21A2C}">
      <dgm:prSet/>
      <dgm:spPr/>
      <dgm:t>
        <a:bodyPr/>
        <a:lstStyle/>
        <a:p>
          <a:endParaRPr lang="th-TH" sz="1600">
            <a:solidFill>
              <a:schemeClr val="tx1"/>
            </a:solidFill>
          </a:endParaRPr>
        </a:p>
      </dgm:t>
    </dgm:pt>
    <dgm:pt modelId="{C696C5D0-F4D9-4971-9444-CA989C080992}" type="sibTrans" cxnId="{3F69FCFD-4419-40E1-A041-87F5EFB21A2C}">
      <dgm:prSet custT="1"/>
      <dgm:spPr/>
      <dgm:t>
        <a:bodyPr/>
        <a:lstStyle/>
        <a:p>
          <a:endParaRPr lang="th-TH" sz="1600">
            <a:solidFill>
              <a:schemeClr val="tx1"/>
            </a:solidFill>
          </a:endParaRPr>
        </a:p>
      </dgm:t>
    </dgm:pt>
    <dgm:pt modelId="{768F155B-5BE3-422F-BC58-3CE312725AA0}">
      <dgm:prSet phldrT="[Text]" custT="1"/>
      <dgm:spPr/>
      <dgm:t>
        <a:bodyPr/>
        <a:lstStyle/>
        <a:p>
          <a:r>
            <a:rPr lang="en-US" sz="1600" smtClean="0">
              <a:solidFill>
                <a:schemeClr val="tx1"/>
              </a:solidFill>
            </a:rPr>
            <a:t>To submit an appointment paper/ make the payment as a deposit</a:t>
          </a:r>
          <a:endParaRPr lang="th-TH" sz="1600" dirty="0">
            <a:solidFill>
              <a:schemeClr val="tx1"/>
            </a:solidFill>
          </a:endParaRPr>
        </a:p>
      </dgm:t>
    </dgm:pt>
    <dgm:pt modelId="{F6C6B75B-989B-417B-9B0C-52CDA8834B8E}" type="parTrans" cxnId="{B012BC87-580E-4497-B784-C6E7C35ACE90}">
      <dgm:prSet/>
      <dgm:spPr/>
      <dgm:t>
        <a:bodyPr/>
        <a:lstStyle/>
        <a:p>
          <a:endParaRPr lang="th-TH" sz="1600">
            <a:solidFill>
              <a:schemeClr val="tx1"/>
            </a:solidFill>
          </a:endParaRPr>
        </a:p>
      </dgm:t>
    </dgm:pt>
    <dgm:pt modelId="{8B9932EF-7130-4C07-97F5-994B7A3EBDB8}" type="sibTrans" cxnId="{B012BC87-580E-4497-B784-C6E7C35ACE90}">
      <dgm:prSet custT="1"/>
      <dgm:spPr/>
      <dgm:t>
        <a:bodyPr/>
        <a:lstStyle/>
        <a:p>
          <a:endParaRPr lang="th-TH" sz="1600">
            <a:solidFill>
              <a:schemeClr val="tx1"/>
            </a:solidFill>
          </a:endParaRPr>
        </a:p>
      </dgm:t>
    </dgm:pt>
    <dgm:pt modelId="{DAB087C9-8D1B-4B90-B306-8A5FC039FCF0}">
      <dgm:prSet phldrT="[Text]" custT="1"/>
      <dgm:spPr/>
      <dgm:t>
        <a:bodyPr/>
        <a:lstStyle/>
        <a:p>
          <a:r>
            <a:rPr lang="en-US" sz="1600" smtClean="0">
              <a:solidFill>
                <a:schemeClr val="tx1"/>
              </a:solidFill>
            </a:rPr>
            <a:t>To get the receipt and the registration of tourism business certificate </a:t>
          </a:r>
          <a:endParaRPr lang="th-TH" sz="1600" dirty="0">
            <a:solidFill>
              <a:schemeClr val="tx1"/>
            </a:solidFill>
          </a:endParaRPr>
        </a:p>
      </dgm:t>
    </dgm:pt>
    <dgm:pt modelId="{2876459F-EEA3-47CB-AC98-CA5B67E93370}" type="parTrans" cxnId="{9944928E-6AFE-4E58-819E-F4CD624C3E1B}">
      <dgm:prSet/>
      <dgm:spPr/>
      <dgm:t>
        <a:bodyPr/>
        <a:lstStyle/>
        <a:p>
          <a:endParaRPr lang="th-TH" sz="1600">
            <a:solidFill>
              <a:schemeClr val="tx1"/>
            </a:solidFill>
          </a:endParaRPr>
        </a:p>
      </dgm:t>
    </dgm:pt>
    <dgm:pt modelId="{901A03DA-5B18-4B8D-A9F3-2DB9056C498F}" type="sibTrans" cxnId="{9944928E-6AFE-4E58-819E-F4CD624C3E1B}">
      <dgm:prSet/>
      <dgm:spPr/>
      <dgm:t>
        <a:bodyPr/>
        <a:lstStyle/>
        <a:p>
          <a:endParaRPr lang="th-TH" sz="1600">
            <a:solidFill>
              <a:schemeClr val="tx1"/>
            </a:solidFill>
          </a:endParaRPr>
        </a:p>
      </dgm:t>
    </dgm:pt>
    <dgm:pt modelId="{D10F54D0-F826-44B8-A4D3-7D8C794F0CF2}" type="pres">
      <dgm:prSet presAssocID="{497D71FD-7AAA-4A6F-ACF7-2652B2C222FF}" presName="linearFlow" presStyleCnt="0">
        <dgm:presLayoutVars>
          <dgm:resizeHandles val="exact"/>
        </dgm:presLayoutVars>
      </dgm:prSet>
      <dgm:spPr/>
    </dgm:pt>
    <dgm:pt modelId="{C5981650-5127-467F-AA2D-7A60FE0D8511}" type="pres">
      <dgm:prSet presAssocID="{F133F8E8-155E-4D80-A209-FA5C8964BD92}" presName="node" presStyleLbl="node1" presStyleIdx="0" presStyleCnt="4" custScaleX="142982">
        <dgm:presLayoutVars>
          <dgm:bulletEnabled val="1"/>
        </dgm:presLayoutVars>
      </dgm:prSet>
      <dgm:spPr/>
      <dgm:t>
        <a:bodyPr/>
        <a:lstStyle/>
        <a:p>
          <a:endParaRPr lang="th-TH"/>
        </a:p>
      </dgm:t>
    </dgm:pt>
    <dgm:pt modelId="{084FFB8A-5517-4BB3-8C04-09AA2288D4A3}" type="pres">
      <dgm:prSet presAssocID="{6DB6B0E6-D7DE-4780-B795-BD0AC1F7FEEE}" presName="sibTrans" presStyleLbl="sibTrans2D1" presStyleIdx="0" presStyleCnt="3"/>
      <dgm:spPr/>
      <dgm:t>
        <a:bodyPr/>
        <a:lstStyle/>
        <a:p>
          <a:endParaRPr lang="th-TH"/>
        </a:p>
      </dgm:t>
    </dgm:pt>
    <dgm:pt modelId="{81F41B1C-68A7-425E-963E-0DB2498563D9}" type="pres">
      <dgm:prSet presAssocID="{6DB6B0E6-D7DE-4780-B795-BD0AC1F7FEEE}" presName="connectorText" presStyleLbl="sibTrans2D1" presStyleIdx="0" presStyleCnt="3"/>
      <dgm:spPr/>
      <dgm:t>
        <a:bodyPr/>
        <a:lstStyle/>
        <a:p>
          <a:endParaRPr lang="th-TH"/>
        </a:p>
      </dgm:t>
    </dgm:pt>
    <dgm:pt modelId="{70D0B545-351B-4B2F-92CE-915F68EB80C8}" type="pres">
      <dgm:prSet presAssocID="{ADB6C349-D73B-4CAA-9B9F-31914902DA3B}" presName="node" presStyleLbl="node1" presStyleIdx="1" presStyleCnt="4" custScaleX="142982">
        <dgm:presLayoutVars>
          <dgm:bulletEnabled val="1"/>
        </dgm:presLayoutVars>
      </dgm:prSet>
      <dgm:spPr/>
      <dgm:t>
        <a:bodyPr/>
        <a:lstStyle/>
        <a:p>
          <a:endParaRPr lang="th-TH"/>
        </a:p>
      </dgm:t>
    </dgm:pt>
    <dgm:pt modelId="{D61412EB-74C6-46B2-9F6C-A0509D2F7B95}" type="pres">
      <dgm:prSet presAssocID="{C696C5D0-F4D9-4971-9444-CA989C080992}" presName="sibTrans" presStyleLbl="sibTrans2D1" presStyleIdx="1" presStyleCnt="3"/>
      <dgm:spPr/>
      <dgm:t>
        <a:bodyPr/>
        <a:lstStyle/>
        <a:p>
          <a:endParaRPr lang="th-TH"/>
        </a:p>
      </dgm:t>
    </dgm:pt>
    <dgm:pt modelId="{0B29708B-4F30-4445-9871-97533354C72A}" type="pres">
      <dgm:prSet presAssocID="{C696C5D0-F4D9-4971-9444-CA989C080992}" presName="connectorText" presStyleLbl="sibTrans2D1" presStyleIdx="1" presStyleCnt="3"/>
      <dgm:spPr/>
      <dgm:t>
        <a:bodyPr/>
        <a:lstStyle/>
        <a:p>
          <a:endParaRPr lang="th-TH"/>
        </a:p>
      </dgm:t>
    </dgm:pt>
    <dgm:pt modelId="{EC7A1856-793C-48D1-ABB3-D6639C55AEDA}" type="pres">
      <dgm:prSet presAssocID="{768F155B-5BE3-422F-BC58-3CE312725AA0}" presName="node" presStyleLbl="node1" presStyleIdx="2" presStyleCnt="4" custScaleX="142982">
        <dgm:presLayoutVars>
          <dgm:bulletEnabled val="1"/>
        </dgm:presLayoutVars>
      </dgm:prSet>
      <dgm:spPr/>
      <dgm:t>
        <a:bodyPr/>
        <a:lstStyle/>
        <a:p>
          <a:endParaRPr lang="th-TH"/>
        </a:p>
      </dgm:t>
    </dgm:pt>
    <dgm:pt modelId="{2A844E44-DD6D-467D-8B09-B25D2E3BDCAB}" type="pres">
      <dgm:prSet presAssocID="{8B9932EF-7130-4C07-97F5-994B7A3EBDB8}" presName="sibTrans" presStyleLbl="sibTrans2D1" presStyleIdx="2" presStyleCnt="3"/>
      <dgm:spPr/>
      <dgm:t>
        <a:bodyPr/>
        <a:lstStyle/>
        <a:p>
          <a:endParaRPr lang="th-TH"/>
        </a:p>
      </dgm:t>
    </dgm:pt>
    <dgm:pt modelId="{FE2BA697-7E2A-438C-A960-DD75E2CCFC5B}" type="pres">
      <dgm:prSet presAssocID="{8B9932EF-7130-4C07-97F5-994B7A3EBDB8}" presName="connectorText" presStyleLbl="sibTrans2D1" presStyleIdx="2" presStyleCnt="3"/>
      <dgm:spPr/>
      <dgm:t>
        <a:bodyPr/>
        <a:lstStyle/>
        <a:p>
          <a:endParaRPr lang="th-TH"/>
        </a:p>
      </dgm:t>
    </dgm:pt>
    <dgm:pt modelId="{64F9990A-BF77-42EC-BAA2-7C61559DCFAF}" type="pres">
      <dgm:prSet presAssocID="{DAB087C9-8D1B-4B90-B306-8A5FC039FCF0}" presName="node" presStyleLbl="node1" presStyleIdx="3" presStyleCnt="4" custScaleX="142982">
        <dgm:presLayoutVars>
          <dgm:bulletEnabled val="1"/>
        </dgm:presLayoutVars>
      </dgm:prSet>
      <dgm:spPr/>
      <dgm:t>
        <a:bodyPr/>
        <a:lstStyle/>
        <a:p>
          <a:endParaRPr lang="th-TH"/>
        </a:p>
      </dgm:t>
    </dgm:pt>
  </dgm:ptLst>
  <dgm:cxnLst>
    <dgm:cxn modelId="{216ACF80-DBDD-4E67-BA1E-E00F94626541}" type="presOf" srcId="{C696C5D0-F4D9-4971-9444-CA989C080992}" destId="{0B29708B-4F30-4445-9871-97533354C72A}" srcOrd="1" destOrd="0" presId="urn:microsoft.com/office/officeart/2005/8/layout/process2"/>
    <dgm:cxn modelId="{681C67AA-E9FF-4F53-BF6A-06A82E1A406F}" type="presOf" srcId="{C696C5D0-F4D9-4971-9444-CA989C080992}" destId="{D61412EB-74C6-46B2-9F6C-A0509D2F7B95}" srcOrd="0" destOrd="0" presId="urn:microsoft.com/office/officeart/2005/8/layout/process2"/>
    <dgm:cxn modelId="{3F69FCFD-4419-40E1-A041-87F5EFB21A2C}" srcId="{497D71FD-7AAA-4A6F-ACF7-2652B2C222FF}" destId="{ADB6C349-D73B-4CAA-9B9F-31914902DA3B}" srcOrd="1" destOrd="0" parTransId="{9D9C27E8-A7CE-470D-938D-DCB7C8516046}" sibTransId="{C696C5D0-F4D9-4971-9444-CA989C080992}"/>
    <dgm:cxn modelId="{5E2F951D-45E0-4814-8CA8-5323EFBB363E}" type="presOf" srcId="{F133F8E8-155E-4D80-A209-FA5C8964BD92}" destId="{C5981650-5127-467F-AA2D-7A60FE0D8511}" srcOrd="0" destOrd="0" presId="urn:microsoft.com/office/officeart/2005/8/layout/process2"/>
    <dgm:cxn modelId="{5C6D51C8-530D-4C68-B0C8-C178848B3E99}" type="presOf" srcId="{6DB6B0E6-D7DE-4780-B795-BD0AC1F7FEEE}" destId="{084FFB8A-5517-4BB3-8C04-09AA2288D4A3}" srcOrd="0" destOrd="0" presId="urn:microsoft.com/office/officeart/2005/8/layout/process2"/>
    <dgm:cxn modelId="{38116BFE-5F7F-40D8-9BF7-AA4C85FCD9CB}" type="presOf" srcId="{ADB6C349-D73B-4CAA-9B9F-31914902DA3B}" destId="{70D0B545-351B-4B2F-92CE-915F68EB80C8}" srcOrd="0" destOrd="0" presId="urn:microsoft.com/office/officeart/2005/8/layout/process2"/>
    <dgm:cxn modelId="{9944928E-6AFE-4E58-819E-F4CD624C3E1B}" srcId="{497D71FD-7AAA-4A6F-ACF7-2652B2C222FF}" destId="{DAB087C9-8D1B-4B90-B306-8A5FC039FCF0}" srcOrd="3" destOrd="0" parTransId="{2876459F-EEA3-47CB-AC98-CA5B67E93370}" sibTransId="{901A03DA-5B18-4B8D-A9F3-2DB9056C498F}"/>
    <dgm:cxn modelId="{E5172C3E-FDB4-41C1-8A6A-6FD0AF35BE61}" srcId="{497D71FD-7AAA-4A6F-ACF7-2652B2C222FF}" destId="{F133F8E8-155E-4D80-A209-FA5C8964BD92}" srcOrd="0" destOrd="0" parTransId="{F0526AC8-10AC-4B51-824F-0D56120DB2DD}" sibTransId="{6DB6B0E6-D7DE-4780-B795-BD0AC1F7FEEE}"/>
    <dgm:cxn modelId="{63A7F8AF-8C36-4629-9E7C-B87E830AFBE6}" type="presOf" srcId="{497D71FD-7AAA-4A6F-ACF7-2652B2C222FF}" destId="{D10F54D0-F826-44B8-A4D3-7D8C794F0CF2}" srcOrd="0" destOrd="0" presId="urn:microsoft.com/office/officeart/2005/8/layout/process2"/>
    <dgm:cxn modelId="{5FB2B50E-1C42-4C40-B50A-3274F673FA7B}" type="presOf" srcId="{8B9932EF-7130-4C07-97F5-994B7A3EBDB8}" destId="{FE2BA697-7E2A-438C-A960-DD75E2CCFC5B}" srcOrd="1" destOrd="0" presId="urn:microsoft.com/office/officeart/2005/8/layout/process2"/>
    <dgm:cxn modelId="{B012BC87-580E-4497-B784-C6E7C35ACE90}" srcId="{497D71FD-7AAA-4A6F-ACF7-2652B2C222FF}" destId="{768F155B-5BE3-422F-BC58-3CE312725AA0}" srcOrd="2" destOrd="0" parTransId="{F6C6B75B-989B-417B-9B0C-52CDA8834B8E}" sibTransId="{8B9932EF-7130-4C07-97F5-994B7A3EBDB8}"/>
    <dgm:cxn modelId="{75ACC25C-65AB-4F4E-B9C8-C76D1CCBF3B8}" type="presOf" srcId="{8B9932EF-7130-4C07-97F5-994B7A3EBDB8}" destId="{2A844E44-DD6D-467D-8B09-B25D2E3BDCAB}" srcOrd="0" destOrd="0" presId="urn:microsoft.com/office/officeart/2005/8/layout/process2"/>
    <dgm:cxn modelId="{A2113743-5524-4001-BA1C-62A65849412D}" type="presOf" srcId="{DAB087C9-8D1B-4B90-B306-8A5FC039FCF0}" destId="{64F9990A-BF77-42EC-BAA2-7C61559DCFAF}" srcOrd="0" destOrd="0" presId="urn:microsoft.com/office/officeart/2005/8/layout/process2"/>
    <dgm:cxn modelId="{560EDC65-5D0B-4FD7-8C06-BECF8AC5E55D}" type="presOf" srcId="{768F155B-5BE3-422F-BC58-3CE312725AA0}" destId="{EC7A1856-793C-48D1-ABB3-D6639C55AEDA}" srcOrd="0" destOrd="0" presId="urn:microsoft.com/office/officeart/2005/8/layout/process2"/>
    <dgm:cxn modelId="{2B6E57E9-10EB-4C1F-AA5A-ACBA219D721B}" type="presOf" srcId="{6DB6B0E6-D7DE-4780-B795-BD0AC1F7FEEE}" destId="{81F41B1C-68A7-425E-963E-0DB2498563D9}" srcOrd="1" destOrd="0" presId="urn:microsoft.com/office/officeart/2005/8/layout/process2"/>
    <dgm:cxn modelId="{CD5FDE53-1C48-4F50-85B6-AD69D02CCB5F}" type="presParOf" srcId="{D10F54D0-F826-44B8-A4D3-7D8C794F0CF2}" destId="{C5981650-5127-467F-AA2D-7A60FE0D8511}" srcOrd="0" destOrd="0" presId="urn:microsoft.com/office/officeart/2005/8/layout/process2"/>
    <dgm:cxn modelId="{96595882-390B-47E2-A2B9-C28DB53A314A}" type="presParOf" srcId="{D10F54D0-F826-44B8-A4D3-7D8C794F0CF2}" destId="{084FFB8A-5517-4BB3-8C04-09AA2288D4A3}" srcOrd="1" destOrd="0" presId="urn:microsoft.com/office/officeart/2005/8/layout/process2"/>
    <dgm:cxn modelId="{A3938886-C308-4698-885B-629598525D6B}" type="presParOf" srcId="{084FFB8A-5517-4BB3-8C04-09AA2288D4A3}" destId="{81F41B1C-68A7-425E-963E-0DB2498563D9}" srcOrd="0" destOrd="0" presId="urn:microsoft.com/office/officeart/2005/8/layout/process2"/>
    <dgm:cxn modelId="{27D973DA-52A2-4B98-BB01-35D062470C9A}" type="presParOf" srcId="{D10F54D0-F826-44B8-A4D3-7D8C794F0CF2}" destId="{70D0B545-351B-4B2F-92CE-915F68EB80C8}" srcOrd="2" destOrd="0" presId="urn:microsoft.com/office/officeart/2005/8/layout/process2"/>
    <dgm:cxn modelId="{0D6B156A-73EE-4EDA-8213-39E030DDF2DA}" type="presParOf" srcId="{D10F54D0-F826-44B8-A4D3-7D8C794F0CF2}" destId="{D61412EB-74C6-46B2-9F6C-A0509D2F7B95}" srcOrd="3" destOrd="0" presId="urn:microsoft.com/office/officeart/2005/8/layout/process2"/>
    <dgm:cxn modelId="{9F1722A1-9152-486C-85A0-01DEE31159CB}" type="presParOf" srcId="{D61412EB-74C6-46B2-9F6C-A0509D2F7B95}" destId="{0B29708B-4F30-4445-9871-97533354C72A}" srcOrd="0" destOrd="0" presId="urn:microsoft.com/office/officeart/2005/8/layout/process2"/>
    <dgm:cxn modelId="{C9817206-B61D-4168-8333-59A8DEEC2E84}" type="presParOf" srcId="{D10F54D0-F826-44B8-A4D3-7D8C794F0CF2}" destId="{EC7A1856-793C-48D1-ABB3-D6639C55AEDA}" srcOrd="4" destOrd="0" presId="urn:microsoft.com/office/officeart/2005/8/layout/process2"/>
    <dgm:cxn modelId="{6B8157BA-D33B-494D-A0E7-F6963EACBAAD}" type="presParOf" srcId="{D10F54D0-F826-44B8-A4D3-7D8C794F0CF2}" destId="{2A844E44-DD6D-467D-8B09-B25D2E3BDCAB}" srcOrd="5" destOrd="0" presId="urn:microsoft.com/office/officeart/2005/8/layout/process2"/>
    <dgm:cxn modelId="{E865E556-8CB3-4B92-9CDC-2DDDB59AE184}" type="presParOf" srcId="{2A844E44-DD6D-467D-8B09-B25D2E3BDCAB}" destId="{FE2BA697-7E2A-438C-A960-DD75E2CCFC5B}" srcOrd="0" destOrd="0" presId="urn:microsoft.com/office/officeart/2005/8/layout/process2"/>
    <dgm:cxn modelId="{865F319C-0864-4282-851F-CB4236457C44}" type="presParOf" srcId="{D10F54D0-F826-44B8-A4D3-7D8C794F0CF2}" destId="{64F9990A-BF77-42EC-BAA2-7C61559DCFAF}" srcOrd="6" destOrd="0" presId="urn:microsoft.com/office/officeart/2005/8/layout/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FFFE01-A67F-4C6E-952E-1CFF74D9B32F}">
      <dsp:nvSpPr>
        <dsp:cNvPr id="0" name=""/>
        <dsp:cNvSpPr/>
      </dsp:nvSpPr>
      <dsp:spPr>
        <a:xfrm>
          <a:off x="0" y="1040181"/>
          <a:ext cx="82296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dirty="0" smtClean="0"/>
            <a:t>Vision</a:t>
          </a:r>
          <a:endParaRPr lang="th-TH" sz="1600" kern="1200" dirty="0"/>
        </a:p>
      </dsp:txBody>
      <dsp:txXfrm>
        <a:off x="0" y="1040181"/>
        <a:ext cx="8229600" cy="1216800"/>
      </dsp:txXfrm>
    </dsp:sp>
    <dsp:sp modelId="{C7C1E7A9-BAD0-4E63-9EB6-A5DBB2F73BEC}">
      <dsp:nvSpPr>
        <dsp:cNvPr id="0" name=""/>
        <dsp:cNvSpPr/>
      </dsp:nvSpPr>
      <dsp:spPr>
        <a:xfrm>
          <a:off x="0" y="2256981"/>
          <a:ext cx="8229600"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71450" lvl="1" indent="-171450" algn="thaiDist" defTabSz="711200">
            <a:lnSpc>
              <a:spcPct val="90000"/>
            </a:lnSpc>
            <a:spcBef>
              <a:spcPct val="0"/>
            </a:spcBef>
            <a:spcAft>
              <a:spcPct val="20000"/>
            </a:spcAft>
            <a:buChar char="••"/>
          </a:pPr>
          <a:endParaRPr lang="th-TH" sz="1600" kern="1200" dirty="0"/>
        </a:p>
        <a:p>
          <a:pPr marL="171450" lvl="1" indent="-171450" algn="thaiDist" defTabSz="711200">
            <a:lnSpc>
              <a:spcPct val="90000"/>
            </a:lnSpc>
            <a:spcBef>
              <a:spcPct val="0"/>
            </a:spcBef>
            <a:spcAft>
              <a:spcPct val="20000"/>
            </a:spcAft>
            <a:buChar char="••"/>
          </a:pPr>
          <a:r>
            <a:rPr lang="en-US" sz="1600" kern="1200" dirty="0" smtClean="0"/>
            <a:t>Being the main organization that promotes and develops tourism, sports, and recreation to be a mechanism that drives economy and sustainable social development.</a:t>
          </a:r>
          <a:endParaRPr lang="th-TH" sz="1600" kern="1200" dirty="0"/>
        </a:p>
      </dsp:txBody>
      <dsp:txXfrm>
        <a:off x="0" y="2256981"/>
        <a:ext cx="8229600" cy="10764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FE4A3FD-3EC2-4886-8B7A-D2B553499636}">
      <dsp:nvSpPr>
        <dsp:cNvPr id="0" name=""/>
        <dsp:cNvSpPr/>
      </dsp:nvSpPr>
      <dsp:spPr>
        <a:xfrm>
          <a:off x="0" y="4147"/>
          <a:ext cx="8229600" cy="3793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dirty="0" smtClean="0"/>
            <a:t>Obligations :</a:t>
          </a:r>
          <a:endParaRPr lang="en-US" sz="1600" kern="1200" dirty="0" smtClean="0"/>
        </a:p>
      </dsp:txBody>
      <dsp:txXfrm>
        <a:off x="0" y="4147"/>
        <a:ext cx="8229600" cy="379319"/>
      </dsp:txXfrm>
    </dsp:sp>
    <dsp:sp modelId="{C3AEC26D-AE01-4DB9-811E-06E78132CB01}">
      <dsp:nvSpPr>
        <dsp:cNvPr id="0" name=""/>
        <dsp:cNvSpPr/>
      </dsp:nvSpPr>
      <dsp:spPr>
        <a:xfrm>
          <a:off x="0" y="383467"/>
          <a:ext cx="8229600" cy="3985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71450" lvl="1" indent="-171450" algn="thaiDist" defTabSz="711200">
            <a:lnSpc>
              <a:spcPct val="90000"/>
            </a:lnSpc>
            <a:spcBef>
              <a:spcPct val="0"/>
            </a:spcBef>
            <a:spcAft>
              <a:spcPct val="20000"/>
            </a:spcAft>
            <a:buChar char="••"/>
          </a:pPr>
          <a:r>
            <a:rPr lang="en-US" sz="1600" kern="1200" dirty="0" smtClean="0"/>
            <a:t>1.Set policy and strategic plan for development in all levels that is in line with national development.</a:t>
          </a:r>
        </a:p>
        <a:p>
          <a:pPr marL="171450" lvl="1" indent="-171450" algn="thaiDist" defTabSz="711200">
            <a:lnSpc>
              <a:spcPct val="90000"/>
            </a:lnSpc>
            <a:spcBef>
              <a:spcPct val="0"/>
            </a:spcBef>
            <a:spcAft>
              <a:spcPct val="20000"/>
            </a:spcAft>
            <a:buChar char="••"/>
          </a:pPr>
          <a:endParaRPr lang="en-US" sz="1600" kern="1200" dirty="0" smtClean="0"/>
        </a:p>
        <a:p>
          <a:pPr marL="171450" lvl="1" indent="-171450" algn="thaiDist" defTabSz="711200">
            <a:lnSpc>
              <a:spcPct val="90000"/>
            </a:lnSpc>
            <a:spcBef>
              <a:spcPct val="0"/>
            </a:spcBef>
            <a:spcAft>
              <a:spcPct val="20000"/>
            </a:spcAft>
            <a:buChar char="••"/>
          </a:pPr>
          <a:r>
            <a:rPr lang="en-US" sz="1600" kern="1200" dirty="0" smtClean="0"/>
            <a:t>2.Promote, support, develop, and encourage implementation of tourism, sports, and recreation policy.</a:t>
          </a:r>
        </a:p>
        <a:p>
          <a:pPr marL="171450" lvl="1" indent="-171450" algn="thaiDist" defTabSz="711200">
            <a:lnSpc>
              <a:spcPct val="90000"/>
            </a:lnSpc>
            <a:spcBef>
              <a:spcPct val="0"/>
            </a:spcBef>
            <a:spcAft>
              <a:spcPct val="20000"/>
            </a:spcAft>
            <a:buChar char="••"/>
          </a:pPr>
          <a:endParaRPr lang="en-US" sz="1600" kern="1200" dirty="0" smtClean="0"/>
        </a:p>
        <a:p>
          <a:pPr marL="171450" lvl="1" indent="-171450" algn="thaiDist" defTabSz="711200">
            <a:lnSpc>
              <a:spcPct val="90000"/>
            </a:lnSpc>
            <a:spcBef>
              <a:spcPct val="0"/>
            </a:spcBef>
            <a:spcAft>
              <a:spcPct val="20000"/>
            </a:spcAft>
            <a:buChar char="••"/>
          </a:pPr>
          <a:r>
            <a:rPr lang="en-US" sz="1600" kern="1200" dirty="0" smtClean="0"/>
            <a:t>3.Efficiently integrate and manage, encourage participation from all sectors in the development of tourism, sports, and recreation of the country, as well as set a guideline for resource allocation to support all sections to ensure efficiency.</a:t>
          </a:r>
        </a:p>
        <a:p>
          <a:pPr marL="171450" lvl="1" indent="-171450" algn="thaiDist" defTabSz="711200">
            <a:lnSpc>
              <a:spcPct val="90000"/>
            </a:lnSpc>
            <a:spcBef>
              <a:spcPct val="0"/>
            </a:spcBef>
            <a:spcAft>
              <a:spcPct val="20000"/>
            </a:spcAft>
            <a:buChar char="••"/>
          </a:pPr>
          <a:endParaRPr lang="en-US" sz="1600" kern="1200" dirty="0" smtClean="0"/>
        </a:p>
        <a:p>
          <a:pPr marL="171450" lvl="1" indent="-171450" algn="thaiDist" defTabSz="711200">
            <a:lnSpc>
              <a:spcPct val="90000"/>
            </a:lnSpc>
            <a:spcBef>
              <a:spcPct val="0"/>
            </a:spcBef>
            <a:spcAft>
              <a:spcPct val="20000"/>
            </a:spcAft>
            <a:buChar char="••"/>
          </a:pPr>
          <a:r>
            <a:rPr lang="en-US" sz="1600" kern="1200" dirty="0" smtClean="0"/>
            <a:t>4.Develop infrastructure, as well as supporting factors in terms of tourism, sports, and recreation to ensure international quality and standard.</a:t>
          </a:r>
        </a:p>
        <a:p>
          <a:pPr marL="171450" lvl="1" indent="-171450" algn="thaiDist" defTabSz="711200">
            <a:lnSpc>
              <a:spcPct val="90000"/>
            </a:lnSpc>
            <a:spcBef>
              <a:spcPct val="0"/>
            </a:spcBef>
            <a:spcAft>
              <a:spcPct val="20000"/>
            </a:spcAft>
            <a:buChar char="••"/>
          </a:pPr>
          <a:endParaRPr lang="en-US" sz="1600" kern="1200" dirty="0" smtClean="0"/>
        </a:p>
        <a:p>
          <a:pPr marL="171450" lvl="1" indent="-171450" algn="thaiDist" defTabSz="711200">
            <a:lnSpc>
              <a:spcPct val="90000"/>
            </a:lnSpc>
            <a:spcBef>
              <a:spcPct val="0"/>
            </a:spcBef>
            <a:spcAft>
              <a:spcPct val="20000"/>
            </a:spcAft>
            <a:buChar char="••"/>
          </a:pPr>
          <a:r>
            <a:rPr lang="en-US" sz="1600" kern="1200" dirty="0" smtClean="0"/>
            <a:t>5.Develop management system, information system, and personnel in tourism, sports, and recreation to ensure competency.</a:t>
          </a:r>
        </a:p>
      </dsp:txBody>
      <dsp:txXfrm>
        <a:off x="0" y="383467"/>
        <a:ext cx="8229600" cy="398594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D539E0-2C27-49A8-8881-00031EFAB7F4}">
      <dsp:nvSpPr>
        <dsp:cNvPr id="0" name=""/>
        <dsp:cNvSpPr/>
      </dsp:nvSpPr>
      <dsp:spPr>
        <a:xfrm>
          <a:off x="0" y="221038"/>
          <a:ext cx="8229600" cy="6350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n-US" sz="1400" b="1" kern="1200" dirty="0" smtClean="0"/>
            <a:t>Section 8, TAT has the following objectives;</a:t>
          </a:r>
          <a:endParaRPr lang="th-TH" sz="1400" kern="1200" dirty="0"/>
        </a:p>
      </dsp:txBody>
      <dsp:txXfrm>
        <a:off x="0" y="221038"/>
        <a:ext cx="8229600" cy="635011"/>
      </dsp:txXfrm>
    </dsp:sp>
    <dsp:sp modelId="{4B772FB6-0A23-4BC2-923D-3E5C394B3EA5}">
      <dsp:nvSpPr>
        <dsp:cNvPr id="0" name=""/>
        <dsp:cNvSpPr/>
      </dsp:nvSpPr>
      <dsp:spPr>
        <a:xfrm>
          <a:off x="0" y="856049"/>
          <a:ext cx="8229600" cy="3296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7780" rIns="99568" bIns="17780" numCol="1" spcCol="1270" anchor="t" anchorCtr="0">
          <a:noAutofit/>
        </a:bodyPr>
        <a:lstStyle/>
        <a:p>
          <a:pPr marL="114300" lvl="1" indent="-114300" algn="just" defTabSz="622300">
            <a:lnSpc>
              <a:spcPct val="90000"/>
            </a:lnSpc>
            <a:spcBef>
              <a:spcPct val="0"/>
            </a:spcBef>
            <a:spcAft>
              <a:spcPct val="20000"/>
            </a:spcAft>
            <a:buChar char="••"/>
          </a:pPr>
          <a:endParaRPr lang="th-TH" sz="1400" kern="1200" dirty="0"/>
        </a:p>
        <a:p>
          <a:pPr marL="114300" lvl="1" indent="-114300" algn="just" defTabSz="622300">
            <a:lnSpc>
              <a:spcPct val="90000"/>
            </a:lnSpc>
            <a:spcBef>
              <a:spcPct val="0"/>
            </a:spcBef>
            <a:spcAft>
              <a:spcPct val="20000"/>
            </a:spcAft>
            <a:buChar char="••"/>
          </a:pPr>
          <a:r>
            <a:rPr lang="en-US" sz="1400" kern="1200" dirty="0" smtClean="0"/>
            <a:t>1.Promote tourism and tourism industry as well as occupation of Thais in tourism industry</a:t>
          </a:r>
          <a:endParaRPr lang="th-TH" sz="1400" kern="1200" dirty="0"/>
        </a:p>
        <a:p>
          <a:pPr marL="114300" lvl="1" indent="-114300" algn="just" defTabSz="622300">
            <a:lnSpc>
              <a:spcPct val="90000"/>
            </a:lnSpc>
            <a:spcBef>
              <a:spcPct val="0"/>
            </a:spcBef>
            <a:spcAft>
              <a:spcPct val="20000"/>
            </a:spcAft>
            <a:buChar char="••"/>
          </a:pPr>
          <a:endParaRPr lang="th-TH" sz="1400" kern="1200" dirty="0"/>
        </a:p>
        <a:p>
          <a:pPr marL="114300" lvl="1" indent="-114300" algn="just" defTabSz="622300">
            <a:lnSpc>
              <a:spcPct val="90000"/>
            </a:lnSpc>
            <a:spcBef>
              <a:spcPct val="0"/>
            </a:spcBef>
            <a:spcAft>
              <a:spcPct val="20000"/>
            </a:spcAft>
            <a:buChar char="••"/>
          </a:pPr>
          <a:r>
            <a:rPr lang="en-US" sz="1400" kern="1200" dirty="0" smtClean="0"/>
            <a:t>2.Publicize Thailand in terms of natural beauty, historical site, archeological finds, history, art and culture, sports, and technological evolution, as well as other activities that attract tourist.</a:t>
          </a:r>
          <a:endParaRPr lang="th-TH" sz="1400" kern="1200" dirty="0"/>
        </a:p>
        <a:p>
          <a:pPr marL="114300" lvl="1" indent="-114300" algn="just" defTabSz="622300">
            <a:lnSpc>
              <a:spcPct val="90000"/>
            </a:lnSpc>
            <a:spcBef>
              <a:spcPct val="0"/>
            </a:spcBef>
            <a:spcAft>
              <a:spcPct val="20000"/>
            </a:spcAft>
            <a:buChar char="••"/>
          </a:pPr>
          <a:endParaRPr lang="th-TH" sz="1400" kern="1200" dirty="0"/>
        </a:p>
        <a:p>
          <a:pPr marL="114300" lvl="1" indent="-114300" algn="just" defTabSz="622300">
            <a:lnSpc>
              <a:spcPct val="90000"/>
            </a:lnSpc>
            <a:spcBef>
              <a:spcPct val="0"/>
            </a:spcBef>
            <a:spcAft>
              <a:spcPct val="20000"/>
            </a:spcAft>
            <a:buChar char="••"/>
          </a:pPr>
          <a:r>
            <a:rPr lang="en-US" sz="1400" kern="1200" dirty="0" smtClean="0"/>
            <a:t>3.Facility and provide safety to tourists.</a:t>
          </a:r>
          <a:endParaRPr lang="th-TH" sz="1400" kern="1200" dirty="0"/>
        </a:p>
        <a:p>
          <a:pPr marL="114300" lvl="1" indent="-114300" algn="just" defTabSz="622300">
            <a:lnSpc>
              <a:spcPct val="90000"/>
            </a:lnSpc>
            <a:spcBef>
              <a:spcPct val="0"/>
            </a:spcBef>
            <a:spcAft>
              <a:spcPct val="20000"/>
            </a:spcAft>
            <a:buChar char="••"/>
          </a:pPr>
          <a:endParaRPr lang="th-TH" sz="1400" kern="1200" dirty="0"/>
        </a:p>
        <a:p>
          <a:pPr marL="114300" lvl="1" indent="-114300" algn="just" defTabSz="622300">
            <a:lnSpc>
              <a:spcPct val="90000"/>
            </a:lnSpc>
            <a:spcBef>
              <a:spcPct val="0"/>
            </a:spcBef>
            <a:spcAft>
              <a:spcPct val="20000"/>
            </a:spcAft>
            <a:buChar char="••"/>
          </a:pPr>
          <a:r>
            <a:rPr lang="en-US" sz="1400" kern="1200" dirty="0" smtClean="0"/>
            <a:t>4.Promote good understanding and friendliness between people, and between countries by using tourism, and</a:t>
          </a:r>
          <a:endParaRPr lang="th-TH" sz="1400" kern="1200" dirty="0"/>
        </a:p>
        <a:p>
          <a:pPr marL="114300" lvl="1" indent="-114300" algn="just" defTabSz="622300">
            <a:lnSpc>
              <a:spcPct val="90000"/>
            </a:lnSpc>
            <a:spcBef>
              <a:spcPct val="0"/>
            </a:spcBef>
            <a:spcAft>
              <a:spcPct val="20000"/>
            </a:spcAft>
            <a:buChar char="••"/>
          </a:pPr>
          <a:endParaRPr lang="th-TH" sz="1400" kern="1200" dirty="0"/>
        </a:p>
        <a:p>
          <a:pPr marL="114300" lvl="1" indent="-114300" algn="just" defTabSz="622300">
            <a:lnSpc>
              <a:spcPct val="90000"/>
            </a:lnSpc>
            <a:spcBef>
              <a:spcPct val="0"/>
            </a:spcBef>
            <a:spcAft>
              <a:spcPct val="20000"/>
            </a:spcAft>
            <a:buChar char="••"/>
          </a:pPr>
          <a:r>
            <a:rPr lang="en-US" sz="1400" kern="1200" dirty="0" smtClean="0"/>
            <a:t>5.Initiate tourism development, and to develop basic elements and facilities for tourists</a:t>
          </a:r>
          <a:endParaRPr lang="th-TH" sz="1400" kern="1200" dirty="0"/>
        </a:p>
      </dsp:txBody>
      <dsp:txXfrm>
        <a:off x="0" y="856049"/>
        <a:ext cx="8229600" cy="329647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D539E0-2C27-49A8-8881-00031EFAB7F4}">
      <dsp:nvSpPr>
        <dsp:cNvPr id="0" name=""/>
        <dsp:cNvSpPr/>
      </dsp:nvSpPr>
      <dsp:spPr>
        <a:xfrm>
          <a:off x="0" y="15543"/>
          <a:ext cx="8871858" cy="7687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n-US" sz="1400" b="1" kern="1200" dirty="0" smtClean="0"/>
            <a:t>Section 9, TAT shall have the authority to perform actions within the scope of the objective according to section 8, and such authority shall include;</a:t>
          </a:r>
          <a:endParaRPr lang="th-TH" sz="1400" kern="1200" dirty="0"/>
        </a:p>
      </dsp:txBody>
      <dsp:txXfrm>
        <a:off x="0" y="15543"/>
        <a:ext cx="8871858" cy="768713"/>
      </dsp:txXfrm>
    </dsp:sp>
    <dsp:sp modelId="{4B772FB6-0A23-4BC2-923D-3E5C394B3EA5}">
      <dsp:nvSpPr>
        <dsp:cNvPr id="0" name=""/>
        <dsp:cNvSpPr/>
      </dsp:nvSpPr>
      <dsp:spPr>
        <a:xfrm>
          <a:off x="0" y="784256"/>
          <a:ext cx="8871858" cy="430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681" tIns="17780" rIns="99568" bIns="17780" numCol="1" spcCol="1270" anchor="t" anchorCtr="0">
          <a:noAutofit/>
        </a:bodyPr>
        <a:lstStyle/>
        <a:p>
          <a:pPr marL="114300" lvl="1" indent="-114300" algn="just" defTabSz="622300">
            <a:lnSpc>
              <a:spcPct val="90000"/>
            </a:lnSpc>
            <a:spcBef>
              <a:spcPct val="0"/>
            </a:spcBef>
            <a:spcAft>
              <a:spcPct val="20000"/>
            </a:spcAft>
            <a:buChar char="••"/>
          </a:pPr>
          <a:endParaRPr lang="th-TH" sz="1400" kern="1200" dirty="0"/>
        </a:p>
        <a:p>
          <a:pPr marL="114300" lvl="1" indent="-114300" algn="just" defTabSz="622300">
            <a:lnSpc>
              <a:spcPct val="90000"/>
            </a:lnSpc>
            <a:spcBef>
              <a:spcPct val="0"/>
            </a:spcBef>
            <a:spcAft>
              <a:spcPct val="20000"/>
            </a:spcAft>
            <a:buChar char="••"/>
          </a:pPr>
          <a:r>
            <a:rPr lang="en-US" sz="1400" kern="1200" dirty="0" smtClean="0"/>
            <a:t>1.Give advice, recommendation, cooperation, and coordination with government services, organization, institution, juristic person, and private sector, both inside and outside the kingdom.</a:t>
          </a:r>
        </a:p>
        <a:p>
          <a:pPr marL="114300" lvl="1" indent="-114300" algn="just" defTabSz="622300">
            <a:lnSpc>
              <a:spcPct val="90000"/>
            </a:lnSpc>
            <a:spcBef>
              <a:spcPct val="0"/>
            </a:spcBef>
            <a:spcAft>
              <a:spcPct val="20000"/>
            </a:spcAft>
            <a:buChar char="••"/>
          </a:pPr>
          <a:endParaRPr lang="en-US" sz="1400" kern="1200" dirty="0" smtClean="0"/>
        </a:p>
        <a:p>
          <a:pPr marL="114300" lvl="1" indent="-114300" algn="just" defTabSz="622300">
            <a:lnSpc>
              <a:spcPct val="90000"/>
            </a:lnSpc>
            <a:spcBef>
              <a:spcPct val="0"/>
            </a:spcBef>
            <a:spcAft>
              <a:spcPct val="20000"/>
            </a:spcAft>
            <a:buChar char="••"/>
          </a:pPr>
          <a:r>
            <a:rPr lang="en-US" sz="1400" kern="1200" dirty="0" smtClean="0"/>
            <a:t>2.Promote, cooperate, or perform action in training and provide education in various subjects to create standard personnel sufficient for tourism industry.</a:t>
          </a:r>
        </a:p>
        <a:p>
          <a:pPr marL="114300" lvl="1" indent="-114300" algn="just" defTabSz="622300">
            <a:lnSpc>
              <a:spcPct val="90000"/>
            </a:lnSpc>
            <a:spcBef>
              <a:spcPct val="0"/>
            </a:spcBef>
            <a:spcAft>
              <a:spcPct val="20000"/>
            </a:spcAft>
            <a:buChar char="••"/>
          </a:pPr>
          <a:endParaRPr lang="en-US" sz="1400" kern="1200" dirty="0" smtClean="0"/>
        </a:p>
        <a:p>
          <a:pPr marL="114300" lvl="1" indent="-114300" algn="just" defTabSz="622300">
            <a:lnSpc>
              <a:spcPct val="90000"/>
            </a:lnSpc>
            <a:spcBef>
              <a:spcPct val="0"/>
            </a:spcBef>
            <a:spcAft>
              <a:spcPct val="20000"/>
            </a:spcAft>
            <a:buChar char="••"/>
          </a:pPr>
          <a:r>
            <a:rPr lang="en-US" sz="1400" kern="1200" dirty="0" smtClean="0"/>
            <a:t>3.Promote field trip.</a:t>
          </a:r>
        </a:p>
        <a:p>
          <a:pPr marL="114300" lvl="1" indent="-114300" algn="just" defTabSz="622300">
            <a:lnSpc>
              <a:spcPct val="90000"/>
            </a:lnSpc>
            <a:spcBef>
              <a:spcPct val="0"/>
            </a:spcBef>
            <a:spcAft>
              <a:spcPct val="20000"/>
            </a:spcAft>
            <a:buChar char="••"/>
          </a:pPr>
          <a:endParaRPr lang="en-US" sz="1400" kern="1200" dirty="0" smtClean="0"/>
        </a:p>
        <a:p>
          <a:pPr marL="114300" lvl="1" indent="-114300" algn="just" defTabSz="622300">
            <a:lnSpc>
              <a:spcPct val="90000"/>
            </a:lnSpc>
            <a:spcBef>
              <a:spcPct val="0"/>
            </a:spcBef>
            <a:spcAft>
              <a:spcPct val="20000"/>
            </a:spcAft>
            <a:buChar char="••"/>
          </a:pPr>
          <a:r>
            <a:rPr lang="en-US" sz="1400" kern="1200" dirty="0" smtClean="0"/>
            <a:t>4.Survey and collect evidences from government service, organization, institution, juristic person, and private sector in tourism industry for the purpose of preparing statistics relating to tourism industry.</a:t>
          </a:r>
        </a:p>
        <a:p>
          <a:pPr marL="114300" lvl="1" indent="-114300" algn="just" defTabSz="622300">
            <a:lnSpc>
              <a:spcPct val="90000"/>
            </a:lnSpc>
            <a:spcBef>
              <a:spcPct val="0"/>
            </a:spcBef>
            <a:spcAft>
              <a:spcPct val="20000"/>
            </a:spcAft>
            <a:buChar char="••"/>
          </a:pPr>
          <a:endParaRPr lang="en-US" sz="1400" kern="1200" dirty="0" smtClean="0"/>
        </a:p>
        <a:p>
          <a:pPr marL="114300" lvl="1" indent="-114300" algn="just" defTabSz="622300">
            <a:lnSpc>
              <a:spcPct val="90000"/>
            </a:lnSpc>
            <a:spcBef>
              <a:spcPct val="0"/>
            </a:spcBef>
            <a:spcAft>
              <a:spcPct val="20000"/>
            </a:spcAft>
            <a:buChar char="••"/>
          </a:pPr>
          <a:r>
            <a:rPr lang="en-US" sz="1400" kern="1200" dirty="0" smtClean="0"/>
            <a:t>5.Survey and determine area and location for tourist attraction and resources for tourism that must be preserved for the state, and shall be under supervision of TAT by preparing Royal Decree.</a:t>
          </a:r>
        </a:p>
        <a:p>
          <a:pPr marL="114300" lvl="1" indent="-114300" algn="just" defTabSz="622300">
            <a:lnSpc>
              <a:spcPct val="90000"/>
            </a:lnSpc>
            <a:spcBef>
              <a:spcPct val="0"/>
            </a:spcBef>
            <a:spcAft>
              <a:spcPct val="20000"/>
            </a:spcAft>
            <a:buChar char="••"/>
          </a:pPr>
          <a:endParaRPr lang="en-US" sz="1400" kern="1200" dirty="0" smtClean="0"/>
        </a:p>
        <a:p>
          <a:pPr marL="114300" lvl="1" indent="-114300" algn="just" defTabSz="622300">
            <a:lnSpc>
              <a:spcPct val="90000"/>
            </a:lnSpc>
            <a:spcBef>
              <a:spcPct val="0"/>
            </a:spcBef>
            <a:spcAft>
              <a:spcPct val="20000"/>
            </a:spcAft>
            <a:buChar char="••"/>
          </a:pPr>
          <a:r>
            <a:rPr lang="en-US" sz="1400" kern="1200" dirty="0" smtClean="0"/>
            <a:t>6.Survey, plan and execute, construct, promote, conserve, restore, or develop tourist attraction as well as tourism resource and environment quality under the force of the law that governs such matter.</a:t>
          </a:r>
        </a:p>
      </dsp:txBody>
      <dsp:txXfrm>
        <a:off x="0" y="784256"/>
        <a:ext cx="8871858" cy="43056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D539E0-2C27-49A8-8881-00031EFAB7F4}">
      <dsp:nvSpPr>
        <dsp:cNvPr id="0" name=""/>
        <dsp:cNvSpPr/>
      </dsp:nvSpPr>
      <dsp:spPr>
        <a:xfrm>
          <a:off x="0" y="11"/>
          <a:ext cx="8882742" cy="7718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thaiDist" defTabSz="622300">
            <a:lnSpc>
              <a:spcPct val="90000"/>
            </a:lnSpc>
            <a:spcBef>
              <a:spcPct val="0"/>
            </a:spcBef>
            <a:spcAft>
              <a:spcPct val="35000"/>
            </a:spcAft>
          </a:pPr>
          <a:r>
            <a:rPr lang="en-US" sz="1400" b="1" kern="1200" dirty="0" smtClean="0"/>
            <a:t>Section 9, TAT shall have the authority to perform actions within the scope of the objective according to section 8, and such authority shall include;</a:t>
          </a:r>
          <a:endParaRPr lang="th-TH" sz="1400" kern="1200" dirty="0"/>
        </a:p>
      </dsp:txBody>
      <dsp:txXfrm>
        <a:off x="0" y="11"/>
        <a:ext cx="8882742" cy="771864"/>
      </dsp:txXfrm>
    </dsp:sp>
    <dsp:sp modelId="{4B772FB6-0A23-4BC2-923D-3E5C394B3EA5}">
      <dsp:nvSpPr>
        <dsp:cNvPr id="0" name=""/>
        <dsp:cNvSpPr/>
      </dsp:nvSpPr>
      <dsp:spPr>
        <a:xfrm>
          <a:off x="0" y="783639"/>
          <a:ext cx="8882742" cy="3700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2027" tIns="17780" rIns="99568" bIns="17780" numCol="1" spcCol="1270" anchor="t" anchorCtr="0">
          <a:noAutofit/>
        </a:bodyPr>
        <a:lstStyle/>
        <a:p>
          <a:pPr marL="114300" lvl="1" indent="-114300" algn="thaiDist" defTabSz="622300">
            <a:lnSpc>
              <a:spcPct val="90000"/>
            </a:lnSpc>
            <a:spcBef>
              <a:spcPct val="0"/>
            </a:spcBef>
            <a:spcAft>
              <a:spcPct val="20000"/>
            </a:spcAft>
            <a:buChar char="••"/>
          </a:pPr>
          <a:endParaRPr lang="en-US" sz="1400" kern="1200" dirty="0" smtClean="0"/>
        </a:p>
        <a:p>
          <a:pPr marL="114300" lvl="1" indent="-114300" algn="thaiDist" defTabSz="622300">
            <a:lnSpc>
              <a:spcPct val="90000"/>
            </a:lnSpc>
            <a:spcBef>
              <a:spcPct val="0"/>
            </a:spcBef>
            <a:spcAft>
              <a:spcPct val="20000"/>
            </a:spcAft>
            <a:buChar char="••"/>
          </a:pPr>
          <a:r>
            <a:rPr lang="en-US" sz="1400" kern="1200" dirty="0" smtClean="0"/>
            <a:t>7.Operate tourism industry as necessary, as well as investment and joint venture to be an initiative for tourism development or the development of basic elements and facilities for tourists.</a:t>
          </a:r>
        </a:p>
        <a:p>
          <a:pPr marL="114300" lvl="1" indent="-114300" algn="thaiDist" defTabSz="622300">
            <a:lnSpc>
              <a:spcPct val="90000"/>
            </a:lnSpc>
            <a:spcBef>
              <a:spcPct val="0"/>
            </a:spcBef>
            <a:spcAft>
              <a:spcPct val="20000"/>
            </a:spcAft>
            <a:buChar char="••"/>
          </a:pPr>
          <a:endParaRPr lang="en-US" sz="1400" kern="1200" dirty="0" smtClean="0"/>
        </a:p>
        <a:p>
          <a:pPr marL="114300" lvl="1" indent="-114300" algn="thaiDist" defTabSz="622300">
            <a:lnSpc>
              <a:spcPct val="90000"/>
            </a:lnSpc>
            <a:spcBef>
              <a:spcPct val="0"/>
            </a:spcBef>
            <a:spcAft>
              <a:spcPct val="20000"/>
            </a:spcAft>
            <a:buChar char="••"/>
          </a:pPr>
          <a:r>
            <a:rPr lang="en-US" sz="1400" kern="1200" dirty="0" smtClean="0"/>
            <a:t>8.Acquire a loan locally and outside the kingdom.</a:t>
          </a:r>
        </a:p>
        <a:p>
          <a:pPr marL="114300" lvl="1" indent="-114300" algn="thaiDist" defTabSz="622300">
            <a:lnSpc>
              <a:spcPct val="90000"/>
            </a:lnSpc>
            <a:spcBef>
              <a:spcPct val="0"/>
            </a:spcBef>
            <a:spcAft>
              <a:spcPct val="20000"/>
            </a:spcAft>
            <a:buChar char="••"/>
          </a:pPr>
          <a:endParaRPr lang="en-US" sz="1400" kern="1200" dirty="0" smtClean="0"/>
        </a:p>
        <a:p>
          <a:pPr marL="114300" lvl="1" indent="-114300" algn="thaiDist" defTabSz="622300">
            <a:lnSpc>
              <a:spcPct val="90000"/>
            </a:lnSpc>
            <a:spcBef>
              <a:spcPct val="0"/>
            </a:spcBef>
            <a:spcAft>
              <a:spcPct val="20000"/>
            </a:spcAft>
            <a:buChar char="••"/>
          </a:pPr>
          <a:r>
            <a:rPr lang="en-US" sz="1400" kern="1200" dirty="0" smtClean="0"/>
            <a:t>9.Lend out money by having a person or asset as a guarantee to promote tourism industry.</a:t>
          </a:r>
        </a:p>
        <a:p>
          <a:pPr marL="114300" lvl="1" indent="-114300" algn="thaiDist" defTabSz="622300">
            <a:lnSpc>
              <a:spcPct val="90000"/>
            </a:lnSpc>
            <a:spcBef>
              <a:spcPct val="0"/>
            </a:spcBef>
            <a:spcAft>
              <a:spcPct val="20000"/>
            </a:spcAft>
            <a:buChar char="••"/>
          </a:pPr>
          <a:endParaRPr lang="en-US" sz="1400" kern="1200" dirty="0" smtClean="0"/>
        </a:p>
        <a:p>
          <a:pPr marL="114300" lvl="1" indent="-114300" algn="thaiDist" defTabSz="622300">
            <a:lnSpc>
              <a:spcPct val="90000"/>
            </a:lnSpc>
            <a:spcBef>
              <a:spcPct val="0"/>
            </a:spcBef>
            <a:spcAft>
              <a:spcPct val="20000"/>
            </a:spcAft>
            <a:buChar char="••"/>
          </a:pPr>
          <a:r>
            <a:rPr lang="en-US" sz="1400" kern="1200" dirty="0" smtClean="0"/>
            <a:t>10.Issue bond or other instruments for investment or joint venture in tourism industry.</a:t>
          </a:r>
        </a:p>
        <a:p>
          <a:pPr marL="114300" lvl="1" indent="-114300" algn="thaiDist" defTabSz="622300">
            <a:lnSpc>
              <a:spcPct val="90000"/>
            </a:lnSpc>
            <a:spcBef>
              <a:spcPct val="0"/>
            </a:spcBef>
            <a:spcAft>
              <a:spcPct val="20000"/>
            </a:spcAft>
            <a:buChar char="••"/>
          </a:pPr>
          <a:endParaRPr lang="en-US" sz="1400" kern="1200" dirty="0" smtClean="0"/>
        </a:p>
        <a:p>
          <a:pPr marL="114300" lvl="1" indent="-114300" algn="thaiDist" defTabSz="622300">
            <a:lnSpc>
              <a:spcPct val="90000"/>
            </a:lnSpc>
            <a:spcBef>
              <a:spcPct val="0"/>
            </a:spcBef>
            <a:spcAft>
              <a:spcPct val="20000"/>
            </a:spcAft>
            <a:buChar char="••"/>
          </a:pPr>
          <a:r>
            <a:rPr lang="en-US" sz="1400" kern="1200" dirty="0" smtClean="0"/>
            <a:t>11.Have ownership, or the right to possess, or propriety rights, build, purchase, provide, sell, rent, lease out, hire purchase from, hire purchase to, borrow, lend out, accepting pledge, accepting mortgage, exchange, transfer, accepting transfer, or any other action relating to asset both local and outside the kingdom, as well as accepting asset from devotee, and ,</a:t>
          </a:r>
        </a:p>
        <a:p>
          <a:pPr marL="114300" lvl="1" indent="-114300" algn="thaiDist" defTabSz="622300">
            <a:lnSpc>
              <a:spcPct val="90000"/>
            </a:lnSpc>
            <a:spcBef>
              <a:spcPct val="0"/>
            </a:spcBef>
            <a:spcAft>
              <a:spcPct val="20000"/>
            </a:spcAft>
            <a:buChar char="••"/>
          </a:pPr>
          <a:endParaRPr lang="en-US" sz="1400" kern="1200" dirty="0" smtClean="0"/>
        </a:p>
        <a:p>
          <a:pPr marL="114300" lvl="1" indent="-114300" algn="thaiDist" defTabSz="622300">
            <a:lnSpc>
              <a:spcPct val="90000"/>
            </a:lnSpc>
            <a:spcBef>
              <a:spcPct val="0"/>
            </a:spcBef>
            <a:spcAft>
              <a:spcPct val="20000"/>
            </a:spcAft>
            <a:buChar char="••"/>
          </a:pPr>
          <a:r>
            <a:rPr lang="en-US" sz="1400" kern="1200" dirty="0" smtClean="0"/>
            <a:t>12.Perform other businesses relating to or to achieve TAT’s objectives.</a:t>
          </a:r>
        </a:p>
      </dsp:txBody>
      <dsp:txXfrm>
        <a:off x="0" y="783639"/>
        <a:ext cx="8882742" cy="370012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859570CE-613C-144F-B2A4-9FF8C9276277}" type="slidenum">
              <a:rPr lang="en-US" smtClean="0"/>
              <a:pPr/>
              <a:t>‹#›</a:t>
            </a:fld>
            <a:endParaRPr lang="en-US"/>
          </a:p>
        </p:txBody>
      </p:sp>
    </p:spTree>
    <p:extLst>
      <p:ext uri="{BB962C8B-B14F-4D97-AF65-F5344CB8AC3E}">
        <p14:creationId xmlns:p14="http://schemas.microsoft.com/office/powerpoint/2010/main" xmlns="" val="1252571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C014F309-E523-CD4C-961C-3EA87A57FD38}" type="datetimeFigureOut">
              <a:rPr lang="en-US" smtClean="0"/>
              <a:pPr/>
              <a:t>2/15/2021</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12CBEA67-E9E0-A64D-BD2A-C21BA63CC2C4}" type="slidenum">
              <a:rPr lang="en-US" smtClean="0"/>
              <a:pPr/>
              <a:t>‹#›</a:t>
            </a:fld>
            <a:endParaRPr lang="en-US"/>
          </a:p>
        </p:txBody>
      </p:sp>
    </p:spTree>
    <p:extLst>
      <p:ext uri="{BB962C8B-B14F-4D97-AF65-F5344CB8AC3E}">
        <p14:creationId xmlns:p14="http://schemas.microsoft.com/office/powerpoint/2010/main" xmlns="" val="26023868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dirty="0"/>
          </a:p>
        </p:txBody>
      </p:sp>
      <p:sp>
        <p:nvSpPr>
          <p:cNvPr id="4" name="Slide Number Placeholder 3"/>
          <p:cNvSpPr>
            <a:spLocks noGrp="1"/>
          </p:cNvSpPr>
          <p:nvPr>
            <p:ph type="sldNum" sz="quarter" idx="10"/>
          </p:nvPr>
        </p:nvSpPr>
        <p:spPr/>
        <p:txBody>
          <a:bodyPr/>
          <a:lstStyle/>
          <a:p>
            <a:fld id="{12CBEA67-E9E0-A64D-BD2A-C21BA63CC2C4}"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http://tourism2.tourism.go.th/subweb/details/6/129/1453</a:t>
            </a:r>
            <a:endParaRPr lang="th-TH" dirty="0"/>
          </a:p>
        </p:txBody>
      </p:sp>
      <p:sp>
        <p:nvSpPr>
          <p:cNvPr id="4" name="Slide Number Placeholder 3"/>
          <p:cNvSpPr>
            <a:spLocks noGrp="1"/>
          </p:cNvSpPr>
          <p:nvPr>
            <p:ph type="sldNum" sz="quarter" idx="10"/>
          </p:nvPr>
        </p:nvSpPr>
        <p:spPr/>
        <p:txBody>
          <a:bodyPr/>
          <a:lstStyle/>
          <a:p>
            <a:fld id="{12CBEA67-E9E0-A64D-BD2A-C21BA63CC2C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8A432C8-69A7-458B-9684-2BFA64B31948}" type="datetime2">
              <a:rPr lang="en-US" smtClean="0"/>
              <a:pPr/>
              <a:t>Monday, February 15,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CFEC368-1D7A-4F81-ABF6-AE0E36BAF64C}"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Monday, February 15,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Monday, February 15,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Monday, February 15,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933D019-A32C-4EAD-B8E6-DBDA699692FD}" type="datetime2">
              <a:rPr lang="en-US" smtClean="0"/>
              <a:pPr/>
              <a:t>Monday, February 15, 2021</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Monday, February 15, 2021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Monday, February 15, 2021</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Monday, February 15, 2021</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168457A-3AB9-4880-8A0C-9F8524491207}" type="datetime2">
              <a:rPr lang="en-US" smtClean="0"/>
              <a:pPr/>
              <a:t>Monday, February 15, 2021</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E976D3-5B7F-4300-ABED-C91F1B2AE209}" type="datetime2">
              <a:rPr lang="en-US" smtClean="0"/>
              <a:pPr/>
              <a:t>Monday, February 15, 2021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EBDC1E59-17DD-41CE-97CA-624A472382D4}" type="datetime2">
              <a:rPr lang="en-US" smtClean="0"/>
              <a:pPr/>
              <a:t>Monday, February 15, 2021</a:t>
            </a:fld>
            <a:endParaRPr lang="en-US"/>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pPr algn="r"/>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80CB818-7379-467D-8E76-EF9D9074A26C}" type="datetime2">
              <a:rPr lang="en-US" smtClean="0"/>
              <a:pPr/>
              <a:t>Monday, February 15, 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lgn="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CFEC368-1D7A-4F81-ABF6-AE0E36BAF64C}"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QuickStyle" Target="../diagrams/quickStyle7.xml"/><Relationship Id="rId3" Type="http://schemas.openxmlformats.org/officeDocument/2006/relationships/diagramLayout" Target="../diagrams/layout6.xml"/><Relationship Id="rId7" Type="http://schemas.openxmlformats.org/officeDocument/2006/relationships/diagramLayout" Target="../diagrams/layout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openxmlformats.org/officeDocument/2006/relationships/diagramData" Target="../diagrams/data7.xml"/><Relationship Id="rId11" Type="http://schemas.microsoft.com/office/2007/relationships/diagramDrawing" Target="../diagrams/drawing7.xml"/><Relationship Id="rId5" Type="http://schemas.openxmlformats.org/officeDocument/2006/relationships/diagramColors" Target="../diagrams/colors6.xml"/><Relationship Id="rId10" Type="http://schemas.microsoft.com/office/2007/relationships/diagramDrawing" Target="../diagrams/drawing6.xml"/><Relationship Id="rId4" Type="http://schemas.openxmlformats.org/officeDocument/2006/relationships/diagramQuickStyle" Target="../diagrams/quickStyle6.xml"/><Relationship Id="rId9" Type="http://schemas.openxmlformats.org/officeDocument/2006/relationships/diagramColors" Target="../diagrams/colors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0000" lnSpcReduction="20000"/>
          </a:bodyPr>
          <a:lstStyle/>
          <a:p>
            <a:r>
              <a:rPr lang="en-US" b="1" dirty="0" smtClean="0"/>
              <a:t>License, Permit and Legislation</a:t>
            </a:r>
          </a:p>
          <a:p>
            <a:r>
              <a:rPr lang="en-US" b="1" dirty="0" smtClean="0"/>
              <a:t>for Tour Operators and Travel agencies</a:t>
            </a:r>
            <a:endParaRPr lang="en-US" dirty="0" smtClean="0"/>
          </a:p>
        </p:txBody>
      </p:sp>
      <p:sp>
        <p:nvSpPr>
          <p:cNvPr id="2" name="Title 1"/>
          <p:cNvSpPr>
            <a:spLocks noGrp="1"/>
          </p:cNvSpPr>
          <p:nvPr>
            <p:ph type="ctrTitle"/>
          </p:nvPr>
        </p:nvSpPr>
        <p:spPr/>
        <p:txBody>
          <a:bodyPr/>
          <a:lstStyle/>
          <a:p>
            <a:r>
              <a:rPr lang="en-US" dirty="0" smtClean="0"/>
              <a:t>Chapter 2</a:t>
            </a:r>
            <a:endParaRPr lang="en-US" dirty="0"/>
          </a:p>
        </p:txBody>
      </p:sp>
    </p:spTree>
    <p:extLst>
      <p:ext uri="{BB962C8B-B14F-4D97-AF65-F5344CB8AC3E}">
        <p14:creationId xmlns:p14="http://schemas.microsoft.com/office/powerpoint/2010/main" xmlns="" val="3807022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Process of getting Tourism business Certificate</a:t>
            </a:r>
            <a:endParaRPr lang="th-TH" dirty="0"/>
          </a:p>
        </p:txBody>
      </p:sp>
      <p:graphicFrame>
        <p:nvGraphicFramePr>
          <p:cNvPr id="4" name="Content Placeholder 3"/>
          <p:cNvGraphicFramePr>
            <a:graphicFrameLocks noGrp="1"/>
          </p:cNvGraphicFramePr>
          <p:nvPr>
            <p:ph idx="1"/>
          </p:nvPr>
        </p:nvGraphicFramePr>
        <p:xfrm>
          <a:off x="45720" y="1752600"/>
          <a:ext cx="4130040" cy="4968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4739640" y="3307080"/>
            <a:ext cx="1615440" cy="5029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15 minutes</a:t>
            </a:r>
            <a:endParaRPr lang="th-TH" dirty="0">
              <a:solidFill>
                <a:schemeClr val="tx1"/>
              </a:solidFill>
            </a:endParaRPr>
          </a:p>
        </p:txBody>
      </p:sp>
      <p:sp>
        <p:nvSpPr>
          <p:cNvPr id="6" name="Rounded Rectangle 5"/>
          <p:cNvSpPr/>
          <p:nvPr/>
        </p:nvSpPr>
        <p:spPr>
          <a:xfrm>
            <a:off x="4739640" y="4739640"/>
            <a:ext cx="1615440" cy="441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 hour</a:t>
            </a:r>
            <a:endParaRPr lang="th-TH" dirty="0">
              <a:solidFill>
                <a:schemeClr val="tx1"/>
              </a:solidFill>
            </a:endParaRPr>
          </a:p>
        </p:txBody>
      </p:sp>
      <p:sp>
        <p:nvSpPr>
          <p:cNvPr id="7" name="Rounded Rectangle 6"/>
          <p:cNvSpPr/>
          <p:nvPr/>
        </p:nvSpPr>
        <p:spPr>
          <a:xfrm>
            <a:off x="4739640" y="6052067"/>
            <a:ext cx="161544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30 minutes</a:t>
            </a:r>
            <a:endParaRPr lang="th-TH" dirty="0">
              <a:solidFill>
                <a:schemeClr val="tx1"/>
              </a:solidFill>
            </a:endParaRPr>
          </a:p>
        </p:txBody>
      </p:sp>
      <p:sp>
        <p:nvSpPr>
          <p:cNvPr id="8" name="TextBox 7"/>
          <p:cNvSpPr txBox="1"/>
          <p:nvPr/>
        </p:nvSpPr>
        <p:spPr>
          <a:xfrm>
            <a:off x="0" y="4158735"/>
            <a:ext cx="7848600" cy="369332"/>
          </a:xfrm>
          <a:prstGeom prst="rect">
            <a:avLst/>
          </a:prstGeom>
          <a:noFill/>
        </p:spPr>
        <p:txBody>
          <a:bodyPr wrap="square" rtlCol="0">
            <a:spAutoFit/>
          </a:bodyPr>
          <a:lstStyle/>
          <a:p>
            <a:r>
              <a:rPr lang="en-US" dirty="0" smtClean="0"/>
              <a:t>- - - - - - - - - - - - -        - - - - - - - - - - - - - - - - - - - - - - - - - - - - - - - -   </a:t>
            </a:r>
            <a:endParaRPr lang="th-TH" dirty="0"/>
          </a:p>
        </p:txBody>
      </p:sp>
      <p:cxnSp>
        <p:nvCxnSpPr>
          <p:cNvPr id="17" name="Straight Connector 16"/>
          <p:cNvCxnSpPr/>
          <p:nvPr/>
        </p:nvCxnSpPr>
        <p:spPr>
          <a:xfrm flipH="1">
            <a:off x="6705600" y="1752600"/>
            <a:ext cx="15240" cy="219456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H="1">
            <a:off x="6690360" y="4451867"/>
            <a:ext cx="15240" cy="2194560"/>
          </a:xfrm>
          <a:prstGeom prst="line">
            <a:avLst/>
          </a:prstGeom>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7032351" y="2804160"/>
            <a:ext cx="816249" cy="369332"/>
          </a:xfrm>
          <a:prstGeom prst="rect">
            <a:avLst/>
          </a:prstGeom>
          <a:noFill/>
        </p:spPr>
        <p:txBody>
          <a:bodyPr wrap="none" rtlCol="0">
            <a:spAutoFit/>
          </a:bodyPr>
          <a:lstStyle/>
          <a:p>
            <a:r>
              <a:rPr lang="en-US" dirty="0" smtClean="0"/>
              <a:t>1 day</a:t>
            </a:r>
            <a:endParaRPr lang="th-TH" dirty="0"/>
          </a:p>
        </p:txBody>
      </p:sp>
      <p:sp>
        <p:nvSpPr>
          <p:cNvPr id="20" name="TextBox 19"/>
          <p:cNvSpPr txBox="1"/>
          <p:nvPr/>
        </p:nvSpPr>
        <p:spPr>
          <a:xfrm>
            <a:off x="7032351" y="5452348"/>
            <a:ext cx="816249" cy="369332"/>
          </a:xfrm>
          <a:prstGeom prst="rect">
            <a:avLst/>
          </a:prstGeom>
          <a:noFill/>
        </p:spPr>
        <p:txBody>
          <a:bodyPr wrap="none" rtlCol="0">
            <a:spAutoFit/>
          </a:bodyPr>
          <a:lstStyle/>
          <a:p>
            <a:r>
              <a:rPr lang="en-US" dirty="0" smtClean="0"/>
              <a:t>1 day</a:t>
            </a:r>
            <a:endParaRPr lang="th-TH" dirty="0"/>
          </a:p>
        </p:txBody>
      </p:sp>
      <p:sp>
        <p:nvSpPr>
          <p:cNvPr id="21" name="TextBox 20"/>
          <p:cNvSpPr txBox="1"/>
          <p:nvPr/>
        </p:nvSpPr>
        <p:spPr>
          <a:xfrm>
            <a:off x="6690360" y="3901440"/>
            <a:ext cx="2423159" cy="646331"/>
          </a:xfrm>
          <a:prstGeom prst="rect">
            <a:avLst/>
          </a:prstGeom>
          <a:noFill/>
        </p:spPr>
        <p:txBody>
          <a:bodyPr wrap="square" rtlCol="0">
            <a:spAutoFit/>
          </a:bodyPr>
          <a:lstStyle/>
          <a:p>
            <a:pPr algn="just"/>
            <a:r>
              <a:rPr lang="en-US" dirty="0" smtClean="0"/>
              <a:t>The process will be done within 15 days</a:t>
            </a:r>
            <a:endParaRPr lang="th-TH" dirty="0"/>
          </a:p>
        </p:txBody>
      </p:sp>
      <p:sp>
        <p:nvSpPr>
          <p:cNvPr id="22" name="TextBox 21"/>
          <p:cNvSpPr txBox="1"/>
          <p:nvPr/>
        </p:nvSpPr>
        <p:spPr>
          <a:xfrm>
            <a:off x="2374791" y="4082237"/>
            <a:ext cx="4349268" cy="307777"/>
          </a:xfrm>
          <a:prstGeom prst="rect">
            <a:avLst/>
          </a:prstGeom>
          <a:noFill/>
        </p:spPr>
        <p:txBody>
          <a:bodyPr wrap="none" rtlCol="0">
            <a:spAutoFit/>
          </a:bodyPr>
          <a:lstStyle/>
          <a:p>
            <a:r>
              <a:rPr lang="en-US" sz="1400" dirty="0" smtClean="0"/>
              <a:t>To review the qualification by following the law</a:t>
            </a:r>
            <a:endParaRPr lang="th-TH"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get business certificate</a:t>
            </a:r>
            <a:endParaRPr lang="th-TH" dirty="0"/>
          </a:p>
        </p:txBody>
      </p:sp>
      <p:sp>
        <p:nvSpPr>
          <p:cNvPr id="3" name="Content Placeholder 2"/>
          <p:cNvSpPr>
            <a:spLocks noGrp="1"/>
          </p:cNvSpPr>
          <p:nvPr>
            <p:ph idx="1"/>
          </p:nvPr>
        </p:nvSpPr>
        <p:spPr/>
        <p:txBody>
          <a:bodyPr>
            <a:normAutofit/>
          </a:bodyPr>
          <a:lstStyle/>
          <a:p>
            <a:pPr algn="thaiDist"/>
            <a:r>
              <a:rPr lang="en-US" sz="2000" dirty="0" smtClean="0"/>
              <a:t>With the travel and tour guide business being a restricted activity under the Foreign Business Act, a foreigner that wants to get involved in the tourist business will have to incorporate a juristic person to apply for the TAT license. The following conditions have to be fulfilled in case the applicant is a natural person:</a:t>
            </a:r>
            <a:endParaRPr lang="th-TH"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get business certificate</a:t>
            </a:r>
            <a:endParaRPr lang="th-TH" dirty="0"/>
          </a:p>
        </p:txBody>
      </p:sp>
      <p:sp>
        <p:nvSpPr>
          <p:cNvPr id="3" name="Content Placeholder 2"/>
          <p:cNvSpPr>
            <a:spLocks noGrp="1"/>
          </p:cNvSpPr>
          <p:nvPr>
            <p:ph idx="1"/>
          </p:nvPr>
        </p:nvSpPr>
        <p:spPr/>
        <p:txBody>
          <a:bodyPr>
            <a:normAutofit/>
          </a:bodyPr>
          <a:lstStyle/>
          <a:p>
            <a:pPr algn="just"/>
            <a:r>
              <a:rPr lang="en-US" sz="2000" dirty="0" smtClean="0"/>
              <a:t>Being of Thai Nationality</a:t>
            </a:r>
          </a:p>
          <a:p>
            <a:pPr algn="just"/>
            <a:r>
              <a:rPr lang="en-US" sz="2000" dirty="0" smtClean="0"/>
              <a:t>Being not less than 20 years old</a:t>
            </a:r>
          </a:p>
          <a:p>
            <a:pPr algn="just"/>
            <a:r>
              <a:rPr lang="en-US" sz="2000" dirty="0" smtClean="0"/>
              <a:t>Having domicile or residence in the Kingdom of Thailand</a:t>
            </a:r>
          </a:p>
          <a:p>
            <a:pPr algn="just"/>
            <a:r>
              <a:rPr lang="en-US" sz="2000" dirty="0" smtClean="0"/>
              <a:t>Not being bankrupt</a:t>
            </a:r>
          </a:p>
          <a:p>
            <a:pPr algn="just"/>
            <a:r>
              <a:rPr lang="en-US" sz="2000" dirty="0" smtClean="0"/>
              <a:t>Not being a lunatic or incompetent or quasi-incompetent person</a:t>
            </a:r>
          </a:p>
          <a:p>
            <a:pPr algn="just"/>
            <a:r>
              <a:rPr lang="en-US" sz="2000" dirty="0" smtClean="0"/>
              <a:t>Not being a person whose license is being suspended</a:t>
            </a:r>
          </a:p>
          <a:p>
            <a:pPr algn="just"/>
            <a:r>
              <a:rPr lang="en-US" sz="2000" dirty="0" smtClean="0"/>
              <a:t>Not being a person whose license has been revoked five years prior to the current application</a:t>
            </a:r>
          </a:p>
          <a:p>
            <a:pPr algn="just"/>
            <a:endParaRPr lang="th-TH"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get business certificate</a:t>
            </a:r>
            <a:endParaRPr lang="th-TH" dirty="0"/>
          </a:p>
        </p:txBody>
      </p:sp>
      <p:sp>
        <p:nvSpPr>
          <p:cNvPr id="3" name="Content Placeholder 2"/>
          <p:cNvSpPr>
            <a:spLocks noGrp="1"/>
          </p:cNvSpPr>
          <p:nvPr>
            <p:ph idx="1"/>
          </p:nvPr>
        </p:nvSpPr>
        <p:spPr/>
        <p:txBody>
          <a:bodyPr>
            <a:normAutofit/>
          </a:bodyPr>
          <a:lstStyle/>
          <a:p>
            <a:pPr algn="just"/>
            <a:r>
              <a:rPr lang="en-US" sz="2000" dirty="0" smtClean="0"/>
              <a:t>The company will have to have the following characteristics: Being registered under Thai Law</a:t>
            </a:r>
          </a:p>
          <a:p>
            <a:pPr algn="just"/>
            <a:r>
              <a:rPr lang="en-US" sz="2000" dirty="0" smtClean="0"/>
              <a:t>Having as its business purpose to support business tourists in Thailand</a:t>
            </a:r>
          </a:p>
          <a:p>
            <a:pPr algn="just"/>
            <a:r>
              <a:rPr lang="en-US" sz="2000" dirty="0" smtClean="0"/>
              <a:t>All unlimited liabilities must be of Thai Nationality</a:t>
            </a:r>
          </a:p>
          <a:p>
            <a:pPr algn="just"/>
            <a:r>
              <a:rPr lang="en-US" sz="2000" dirty="0" smtClean="0"/>
              <a:t>Of a Limited Company, not less than half of the directors must be of Thai Nationality and not less than 51% of the capital must be owned by natural persons that are of Thai Nationality</a:t>
            </a:r>
          </a:p>
          <a:p>
            <a:pPr algn="just"/>
            <a:endParaRPr lang="th-TH"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get business certificate</a:t>
            </a:r>
            <a:endParaRPr lang="th-TH" dirty="0"/>
          </a:p>
        </p:txBody>
      </p:sp>
      <p:sp>
        <p:nvSpPr>
          <p:cNvPr id="3" name="Content Placeholder 2"/>
          <p:cNvSpPr>
            <a:spLocks noGrp="1"/>
          </p:cNvSpPr>
          <p:nvPr>
            <p:ph idx="1"/>
          </p:nvPr>
        </p:nvSpPr>
        <p:spPr>
          <a:xfrm>
            <a:off x="457200" y="1752600"/>
            <a:ext cx="8229600" cy="4931229"/>
          </a:xfrm>
        </p:spPr>
        <p:txBody>
          <a:bodyPr>
            <a:noAutofit/>
          </a:bodyPr>
          <a:lstStyle/>
          <a:p>
            <a:pPr algn="just"/>
            <a:r>
              <a:rPr lang="en-US" sz="1500" dirty="0" smtClean="0"/>
              <a:t>Required documents</a:t>
            </a:r>
          </a:p>
          <a:p>
            <a:pPr algn="just"/>
            <a:r>
              <a:rPr lang="en-US" sz="1500" dirty="0" smtClean="0"/>
              <a:t>TAT license application form, signed by a Thai director and stamped with the seal of the company</a:t>
            </a:r>
          </a:p>
          <a:p>
            <a:pPr algn="just"/>
            <a:r>
              <a:rPr lang="en-US" sz="1500" dirty="0" smtClean="0"/>
              <a:t>Certificate of Registration and objectives of the company under the Civil and Commercial Code (not older than one month). Do note, only a Thai director has the power to sign and stamp the seal of the company.</a:t>
            </a:r>
          </a:p>
          <a:p>
            <a:pPr algn="just"/>
            <a:r>
              <a:rPr lang="en-US" sz="1500" dirty="0" smtClean="0"/>
              <a:t>List of shareholders’ names, certified by The Minister of Commerce</a:t>
            </a:r>
          </a:p>
          <a:p>
            <a:pPr algn="just"/>
            <a:r>
              <a:rPr lang="en-US" sz="1500" dirty="0" smtClean="0"/>
              <a:t>Memorandum of association which must be certified by The Minister of Commerce</a:t>
            </a:r>
          </a:p>
          <a:p>
            <a:pPr algn="just"/>
            <a:r>
              <a:rPr lang="en-US" sz="1500" dirty="0" smtClean="0"/>
              <a:t>Company’s regulation or report of company establishment’s meeting (If the company has no the company’s regulation) which must be certified by The Minister of Commerce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get business certificate</a:t>
            </a:r>
            <a:endParaRPr lang="th-TH" dirty="0"/>
          </a:p>
        </p:txBody>
      </p:sp>
      <p:sp>
        <p:nvSpPr>
          <p:cNvPr id="3" name="Content Placeholder 2"/>
          <p:cNvSpPr>
            <a:spLocks noGrp="1"/>
          </p:cNvSpPr>
          <p:nvPr>
            <p:ph idx="1"/>
          </p:nvPr>
        </p:nvSpPr>
        <p:spPr/>
        <p:txBody>
          <a:bodyPr>
            <a:noAutofit/>
          </a:bodyPr>
          <a:lstStyle/>
          <a:p>
            <a:pPr algn="just"/>
            <a:r>
              <a:rPr lang="en-US" sz="1500" dirty="0" smtClean="0"/>
              <a:t>Copy of the director’s personal ID card and his registered address which must be certified by the director</a:t>
            </a:r>
          </a:p>
          <a:p>
            <a:pPr algn="just"/>
            <a:r>
              <a:rPr lang="en-US" sz="1500" dirty="0" smtClean="0"/>
              <a:t>Seal of the company</a:t>
            </a:r>
          </a:p>
          <a:p>
            <a:pPr algn="just"/>
            <a:r>
              <a:rPr lang="en-US" sz="1500" dirty="0" smtClean="0"/>
              <a:t>Two photos of the front of the office (showing the address and nameplate)</a:t>
            </a:r>
          </a:p>
          <a:p>
            <a:pPr algn="just"/>
            <a:r>
              <a:rPr lang="en-US" sz="1500" dirty="0" smtClean="0"/>
              <a:t>A map of the office</a:t>
            </a:r>
          </a:p>
          <a:p>
            <a:pPr algn="just"/>
            <a:r>
              <a:rPr lang="en-US" sz="1500" dirty="0" smtClean="0"/>
              <a:t>Ownership or possession evidence of the office</a:t>
            </a:r>
          </a:p>
          <a:p>
            <a:pPr algn="just"/>
            <a:r>
              <a:rPr lang="en-US" sz="1500" dirty="0" smtClean="0"/>
              <a:t>Power of Attorney</a:t>
            </a:r>
          </a:p>
          <a:p>
            <a:pPr algn="just"/>
            <a:r>
              <a:rPr lang="en-US" sz="1500" dirty="0" smtClean="0"/>
              <a:t>Guarantee, cash or cashier’s check which is used as security</a:t>
            </a:r>
          </a:p>
          <a:p>
            <a:pPr algn="just"/>
            <a:endParaRPr lang="th-TH" sz="15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get business certificate</a:t>
            </a:r>
            <a:endParaRPr lang="th-TH" dirty="0"/>
          </a:p>
        </p:txBody>
      </p:sp>
      <p:sp>
        <p:nvSpPr>
          <p:cNvPr id="3" name="Content Placeholder 2"/>
          <p:cNvSpPr>
            <a:spLocks noGrp="1"/>
          </p:cNvSpPr>
          <p:nvPr>
            <p:ph idx="1"/>
          </p:nvPr>
        </p:nvSpPr>
        <p:spPr/>
        <p:txBody>
          <a:bodyPr>
            <a:normAutofit/>
          </a:bodyPr>
          <a:lstStyle/>
          <a:p>
            <a:pPr algn="just"/>
            <a:r>
              <a:rPr lang="en-US" sz="2000" dirty="0" smtClean="0"/>
              <a:t>Fees</a:t>
            </a:r>
          </a:p>
          <a:p>
            <a:pPr algn="just"/>
            <a:r>
              <a:rPr lang="en-US" sz="2000" dirty="0" smtClean="0"/>
              <a:t>Outbound: </a:t>
            </a:r>
          </a:p>
          <a:p>
            <a:pPr lvl="1" algn="just"/>
            <a:r>
              <a:rPr lang="en-US" sz="1600" dirty="0" smtClean="0"/>
              <a:t>security of 200,000 THB and a government fee of 500 THB</a:t>
            </a:r>
          </a:p>
          <a:p>
            <a:pPr algn="just"/>
            <a:r>
              <a:rPr lang="en-US" sz="2000" dirty="0" smtClean="0"/>
              <a:t>Inbound: </a:t>
            </a:r>
          </a:p>
          <a:p>
            <a:pPr lvl="1" algn="just"/>
            <a:r>
              <a:rPr lang="en-US" sz="1600" dirty="0" smtClean="0"/>
              <a:t>security of 100,000 THB and a government fee of 500 THB</a:t>
            </a:r>
          </a:p>
          <a:p>
            <a:pPr algn="just"/>
            <a:r>
              <a:rPr lang="en-US" sz="2000" dirty="0" smtClean="0"/>
              <a:t>Domestic: </a:t>
            </a:r>
          </a:p>
          <a:p>
            <a:pPr lvl="1" algn="just"/>
            <a:r>
              <a:rPr lang="en-US" sz="1600" dirty="0" smtClean="0"/>
              <a:t>security of 50,000 THB and a government fee of 300 THB</a:t>
            </a:r>
          </a:p>
          <a:p>
            <a:pPr algn="just">
              <a:buNone/>
            </a:pPr>
            <a:r>
              <a:rPr lang="en-US" sz="2000" dirty="0" smtClean="0"/>
              <a:t/>
            </a:r>
            <a:br>
              <a:rPr lang="en-US" sz="2000" dirty="0" smtClean="0"/>
            </a:br>
            <a:endParaRPr lang="th-TH"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th-TH" dirty="0"/>
          </a:p>
        </p:txBody>
      </p:sp>
      <p:sp>
        <p:nvSpPr>
          <p:cNvPr id="3" name="Content Placeholder 2"/>
          <p:cNvSpPr>
            <a:spLocks noGrp="1"/>
          </p:cNvSpPr>
          <p:nvPr>
            <p:ph idx="1"/>
          </p:nvPr>
        </p:nvSpPr>
        <p:spPr/>
        <p:txBody>
          <a:bodyPr/>
          <a:lstStyle/>
          <a:p>
            <a:pPr algn="just"/>
            <a:r>
              <a:rPr lang="en-US" sz="1500" dirty="0" smtClean="0"/>
              <a:t>Assignment &amp; Presentation</a:t>
            </a:r>
          </a:p>
          <a:p>
            <a:pPr algn="just"/>
            <a:r>
              <a:rPr lang="en-US" sz="1500" dirty="0" smtClean="0"/>
              <a:t>To write an itinerary for 1 day trip: The program should be related to the subject of Sport &amp; Recreation Management</a:t>
            </a:r>
          </a:p>
          <a:p>
            <a:pPr lvl="1" algn="just"/>
            <a:r>
              <a:rPr lang="en-US" sz="1500" dirty="0" smtClean="0"/>
              <a:t>Itinerary should include</a:t>
            </a:r>
          </a:p>
          <a:p>
            <a:pPr lvl="2" algn="just"/>
            <a:r>
              <a:rPr lang="en-US" sz="1500" dirty="0" smtClean="0"/>
              <a:t>Tourist Attraction</a:t>
            </a:r>
          </a:p>
          <a:p>
            <a:pPr lvl="2" algn="just"/>
            <a:r>
              <a:rPr lang="en-US" sz="1500" dirty="0" smtClean="0"/>
              <a:t>Accommodation</a:t>
            </a:r>
          </a:p>
          <a:p>
            <a:pPr lvl="2" algn="just"/>
            <a:r>
              <a:rPr lang="en-US" sz="1500" dirty="0" smtClean="0"/>
              <a:t>Restaurant</a:t>
            </a:r>
          </a:p>
          <a:p>
            <a:pPr lvl="2" algn="just"/>
            <a:r>
              <a:rPr lang="en-US" sz="1500" dirty="0" smtClean="0"/>
              <a:t>Souvenir Shop</a:t>
            </a:r>
          </a:p>
          <a:p>
            <a:pPr lvl="2" algn="just"/>
            <a:r>
              <a:rPr lang="en-US" sz="1500" dirty="0" smtClean="0"/>
              <a:t>Transportation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Objectives</a:t>
            </a:r>
            <a:endParaRPr lang="en-US" sz="3000" dirty="0"/>
          </a:p>
        </p:txBody>
      </p:sp>
      <p:sp>
        <p:nvSpPr>
          <p:cNvPr id="3" name="Content Placeholder 2"/>
          <p:cNvSpPr>
            <a:spLocks noGrp="1"/>
          </p:cNvSpPr>
          <p:nvPr>
            <p:ph idx="1"/>
          </p:nvPr>
        </p:nvSpPr>
        <p:spPr/>
        <p:txBody>
          <a:bodyPr>
            <a:normAutofit/>
          </a:bodyPr>
          <a:lstStyle/>
          <a:p>
            <a:pPr algn="just">
              <a:lnSpc>
                <a:spcPct val="150000"/>
              </a:lnSpc>
            </a:pPr>
            <a:r>
              <a:rPr lang="en-US" sz="2000" dirty="0" smtClean="0"/>
              <a:t>Standard for tourism business set by Bureau of Tourism Business and Guide Registration</a:t>
            </a:r>
            <a:endParaRPr lang="en-US" sz="2000" dirty="0">
              <a:cs typeface="Abadi MT Condensed Light"/>
            </a:endParaRPr>
          </a:p>
        </p:txBody>
      </p:sp>
    </p:spTree>
    <p:extLst>
      <p:ext uri="{BB962C8B-B14F-4D97-AF65-F5344CB8AC3E}">
        <p14:creationId xmlns:p14="http://schemas.microsoft.com/office/powerpoint/2010/main" xmlns="" val="1524425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Vision and Obligations</a:t>
            </a:r>
            <a:br>
              <a:rPr lang="en-US" sz="3600" dirty="0" smtClean="0"/>
            </a:br>
            <a:r>
              <a:rPr lang="en-US" sz="3600" dirty="0" smtClean="0"/>
              <a:t>by </a:t>
            </a:r>
            <a:r>
              <a:rPr lang="en-US" dirty="0" smtClean="0"/>
              <a:t>Ministry of tourism and sports</a:t>
            </a:r>
            <a:endParaRPr lang="th-TH" dirty="0"/>
          </a:p>
        </p:txBody>
      </p:sp>
      <p:graphicFrame>
        <p:nvGraphicFramePr>
          <p:cNvPr id="4" name="Content Placeholder 3"/>
          <p:cNvGraphicFramePr>
            <a:graphicFrameLocks noGrp="1"/>
          </p:cNvGraphicFramePr>
          <p:nvPr>
            <p:ph idx="1"/>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Vision and Obligations</a:t>
            </a:r>
            <a:br>
              <a:rPr lang="en-US" sz="3000" dirty="0" smtClean="0"/>
            </a:br>
            <a:r>
              <a:rPr lang="en-US" sz="3000" dirty="0" smtClean="0"/>
              <a:t>by Ministry of tourism and sports</a:t>
            </a:r>
            <a:endParaRPr lang="th-TH" sz="3000" dirty="0"/>
          </a:p>
        </p:txBody>
      </p:sp>
      <p:graphicFrame>
        <p:nvGraphicFramePr>
          <p:cNvPr id="4" name="Content Placeholder 3"/>
          <p:cNvGraphicFramePr>
            <a:graphicFrameLocks/>
          </p:cNvGraphicFramePr>
          <p:nvPr/>
        </p:nvGraphicFramePr>
        <p:xfrm>
          <a:off x="609600" y="1905000"/>
          <a:ext cx="82296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Obligations by TAT</a:t>
            </a:r>
            <a:endParaRPr lang="th-TH" sz="3000" dirty="0"/>
          </a:p>
        </p:txBody>
      </p:sp>
      <p:graphicFrame>
        <p:nvGraphicFramePr>
          <p:cNvPr id="4" name="Content Placeholder 3"/>
          <p:cNvGraphicFramePr>
            <a:graphicFrameLocks noGrp="1"/>
          </p:cNvGraphicFramePr>
          <p:nvPr>
            <p:ph idx="1"/>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Obligations by TAT</a:t>
            </a:r>
            <a:endParaRPr lang="th-TH" sz="3000" dirty="0"/>
          </a:p>
        </p:txBody>
      </p:sp>
      <p:graphicFrame>
        <p:nvGraphicFramePr>
          <p:cNvPr id="4" name="Content Placeholder 3"/>
          <p:cNvGraphicFramePr>
            <a:graphicFrameLocks noGrp="1"/>
          </p:cNvGraphicFramePr>
          <p:nvPr>
            <p:ph idx="1"/>
          </p:nvPr>
        </p:nvGraphicFramePr>
        <p:xfrm>
          <a:off x="130629" y="1643740"/>
          <a:ext cx="8871858"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Obligations by TAT</a:t>
            </a:r>
            <a:endParaRPr lang="th-TH" sz="3000" dirty="0"/>
          </a:p>
        </p:txBody>
      </p:sp>
      <p:graphicFrame>
        <p:nvGraphicFramePr>
          <p:cNvPr id="4" name="Content Placeholder 3"/>
          <p:cNvGraphicFramePr>
            <a:graphicFrameLocks noGrp="1"/>
          </p:cNvGraphicFramePr>
          <p:nvPr>
            <p:ph idx="1"/>
          </p:nvPr>
        </p:nvGraphicFramePr>
        <p:xfrm>
          <a:off x="130630" y="1752600"/>
          <a:ext cx="8882742"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TAT License</a:t>
            </a:r>
            <a:br>
              <a:rPr lang="en-US" dirty="0" smtClean="0"/>
            </a:br>
            <a:r>
              <a:rPr lang="en-US" dirty="0" smtClean="0"/>
              <a:t>Thailand Tourism License</a:t>
            </a:r>
            <a:endParaRPr lang="th-TH" dirty="0"/>
          </a:p>
        </p:txBody>
      </p:sp>
      <p:sp>
        <p:nvSpPr>
          <p:cNvPr id="3" name="Content Placeholder 2"/>
          <p:cNvSpPr>
            <a:spLocks noGrp="1"/>
          </p:cNvSpPr>
          <p:nvPr>
            <p:ph idx="1"/>
          </p:nvPr>
        </p:nvSpPr>
        <p:spPr/>
        <p:txBody>
          <a:bodyPr/>
          <a:lstStyle/>
          <a:p>
            <a:r>
              <a:rPr lang="en-US" dirty="0" smtClean="0"/>
              <a:t>The travel and tour guide business is regulated by the Tourist Business and Guide Act. </a:t>
            </a:r>
          </a:p>
          <a:p>
            <a:r>
              <a:rPr lang="en-US" dirty="0" smtClean="0"/>
              <a:t>Before engaging in the tourist business, one has to apply for a TAT license (Tourism Authority of Thailand) with the Tourist Business and Guide Registration Office.</a:t>
            </a:r>
            <a:endParaRPr lang="th-TH"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a:t>
            </a:r>
            <a:endParaRPr lang="th-TH" dirty="0"/>
          </a:p>
        </p:txBody>
      </p:sp>
      <p:graphicFrame>
        <p:nvGraphicFramePr>
          <p:cNvPr id="7" name="Content Placeholder 6"/>
          <p:cNvGraphicFramePr>
            <a:graphicFrameLocks noGrp="1"/>
          </p:cNvGraphicFramePr>
          <p:nvPr>
            <p:ph idx="1"/>
          </p:nvPr>
        </p:nvGraphicFramePr>
        <p:xfrm>
          <a:off x="0" y="1643740"/>
          <a:ext cx="461772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6"/>
          <p:cNvGraphicFramePr>
            <a:graphicFrameLocks/>
          </p:cNvGraphicFramePr>
          <p:nvPr/>
        </p:nvGraphicFramePr>
        <p:xfrm>
          <a:off x="4114800" y="1643740"/>
          <a:ext cx="5029200" cy="51054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9" name="Right Arrow 8"/>
          <p:cNvSpPr/>
          <p:nvPr/>
        </p:nvSpPr>
        <p:spPr>
          <a:xfrm>
            <a:off x="4376057" y="1861457"/>
            <a:ext cx="241663" cy="174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0" name="Right Arrow 9"/>
          <p:cNvSpPr/>
          <p:nvPr/>
        </p:nvSpPr>
        <p:spPr>
          <a:xfrm>
            <a:off x="4376057" y="2579914"/>
            <a:ext cx="241663" cy="174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1" name="Right Arrow 10"/>
          <p:cNvSpPr/>
          <p:nvPr/>
        </p:nvSpPr>
        <p:spPr>
          <a:xfrm>
            <a:off x="4376057" y="3385457"/>
            <a:ext cx="241663" cy="174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2" name="Right Arrow 11"/>
          <p:cNvSpPr/>
          <p:nvPr/>
        </p:nvSpPr>
        <p:spPr>
          <a:xfrm>
            <a:off x="4376057" y="4190999"/>
            <a:ext cx="241663" cy="174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3" name="Right Arrow 12"/>
          <p:cNvSpPr/>
          <p:nvPr/>
        </p:nvSpPr>
        <p:spPr>
          <a:xfrm>
            <a:off x="4376057" y="4920342"/>
            <a:ext cx="241663" cy="174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4" name="Right Arrow 13"/>
          <p:cNvSpPr/>
          <p:nvPr/>
        </p:nvSpPr>
        <p:spPr>
          <a:xfrm>
            <a:off x="4376057" y="5671457"/>
            <a:ext cx="241663" cy="174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5" name="Right Arrow 14"/>
          <p:cNvSpPr/>
          <p:nvPr/>
        </p:nvSpPr>
        <p:spPr>
          <a:xfrm>
            <a:off x="4376057" y="6411685"/>
            <a:ext cx="241663" cy="174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347</TotalTime>
  <Words>1356</Words>
  <Application>Microsoft Office PowerPoint</Application>
  <PresentationFormat>On-screen Show (4:3)</PresentationFormat>
  <Paragraphs>121</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Apothecary</vt:lpstr>
      <vt:lpstr>Chapter 2</vt:lpstr>
      <vt:lpstr>Objectives</vt:lpstr>
      <vt:lpstr>Vision and Obligations by Ministry of tourism and sports</vt:lpstr>
      <vt:lpstr>Vision and Obligations by Ministry of tourism and sports</vt:lpstr>
      <vt:lpstr>Obligations by TAT</vt:lpstr>
      <vt:lpstr>Obligations by TAT</vt:lpstr>
      <vt:lpstr>Obligations by TAT</vt:lpstr>
      <vt:lpstr>TAT License Thailand Tourism License</vt:lpstr>
      <vt:lpstr>The process</vt:lpstr>
      <vt:lpstr>Process of getting Tourism business Certificate</vt:lpstr>
      <vt:lpstr>How to get business certificate</vt:lpstr>
      <vt:lpstr>How to get business certificate</vt:lpstr>
      <vt:lpstr>How to get business certificate</vt:lpstr>
      <vt:lpstr>How to get business certificate</vt:lpstr>
      <vt:lpstr>How to get business certificate</vt:lpstr>
      <vt:lpstr>How to get business certificate</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Apple</dc:creator>
  <cp:lastModifiedBy>Sakul</cp:lastModifiedBy>
  <cp:revision>58</cp:revision>
  <cp:lastPrinted>2017-08-22T16:32:05Z</cp:lastPrinted>
  <dcterms:created xsi:type="dcterms:W3CDTF">2017-08-22T14:37:18Z</dcterms:created>
  <dcterms:modified xsi:type="dcterms:W3CDTF">2021-02-15T09:56:23Z</dcterms:modified>
</cp:coreProperties>
</file>