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0"/>
  </p:notesMasterIdLst>
  <p:handoutMasterIdLst>
    <p:handoutMasterId r:id="rId31"/>
  </p:handoutMasterIdLst>
  <p:sldIdLst>
    <p:sldId id="324" r:id="rId2"/>
    <p:sldId id="346" r:id="rId3"/>
    <p:sldId id="347" r:id="rId4"/>
    <p:sldId id="486" r:id="rId5"/>
    <p:sldId id="527" r:id="rId6"/>
    <p:sldId id="528" r:id="rId7"/>
    <p:sldId id="529" r:id="rId8"/>
    <p:sldId id="530" r:id="rId9"/>
    <p:sldId id="531" r:id="rId10"/>
    <p:sldId id="532" r:id="rId11"/>
    <p:sldId id="533" r:id="rId12"/>
    <p:sldId id="534" r:id="rId13"/>
    <p:sldId id="535" r:id="rId14"/>
    <p:sldId id="536" r:id="rId15"/>
    <p:sldId id="538" r:id="rId16"/>
    <p:sldId id="537" r:id="rId17"/>
    <p:sldId id="539" r:id="rId18"/>
    <p:sldId id="540" r:id="rId19"/>
    <p:sldId id="541" r:id="rId20"/>
    <p:sldId id="542" r:id="rId21"/>
    <p:sldId id="543" r:id="rId22"/>
    <p:sldId id="545" r:id="rId23"/>
    <p:sldId id="548" r:id="rId24"/>
    <p:sldId id="549" r:id="rId25"/>
    <p:sldId id="550" r:id="rId26"/>
    <p:sldId id="551" r:id="rId27"/>
    <p:sldId id="552" r:id="rId28"/>
    <p:sldId id="553" r:id="rId29"/>
  </p:sldIdLst>
  <p:sldSz cx="9144000" cy="5143500" type="screen16x9"/>
  <p:notesSz cx="9872663" cy="6797675"/>
  <p:embeddedFontLst>
    <p:embeddedFont>
      <p:font typeface="Angsana New" pitchFamily="18" charset="-34"/>
      <p:regular r:id="rId32"/>
      <p:bold r:id="rId33"/>
      <p:italic r:id="rId34"/>
      <p:boldItalic r:id="rId35"/>
    </p:embeddedFont>
    <p:embeddedFont>
      <p:font typeface="TH Niramit AS" pitchFamily="2" charset="-34"/>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6A03BEA-0341-40FB-9AB7-8CD7E5E3A597}">
  <a:tblStyle styleId="{26A03BEA-0341-40FB-9AB7-8CD7E5E3A5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2" d="100"/>
          <a:sy n="102" d="100"/>
        </p:scale>
        <p:origin x="648" y="14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520" y="-96"/>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86C48-E42A-4FC2-8AE7-BFA56E91D57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h-TH"/>
        </a:p>
      </dgm:t>
    </dgm:pt>
    <dgm:pt modelId="{C8F71420-72DA-4FC5-9072-6EDF7CC8AAB4}">
      <dgm:prSet phldrT="[Text]" custT="1"/>
      <dgm:spPr/>
      <dgm:t>
        <a:bodyPr/>
        <a:lstStyle/>
        <a:p>
          <a:r>
            <a:rPr lang="en-US" sz="2400" b="1" dirty="0" smtClean="0">
              <a:solidFill>
                <a:schemeClr val="tx1"/>
              </a:solidFill>
              <a:latin typeface="TH Niramit AS" pitchFamily="2" charset="-34"/>
              <a:cs typeface="TH Niramit AS" pitchFamily="2" charset="-34"/>
            </a:rPr>
            <a:t>1. Security</a:t>
          </a:r>
          <a:endParaRPr lang="th-TH" sz="2400" b="1" dirty="0">
            <a:solidFill>
              <a:schemeClr val="tx1"/>
            </a:solidFill>
            <a:latin typeface="TH Niramit AS" pitchFamily="2" charset="-34"/>
            <a:cs typeface="TH Niramit AS" pitchFamily="2" charset="-34"/>
          </a:endParaRPr>
        </a:p>
      </dgm:t>
    </dgm:pt>
    <dgm:pt modelId="{C5FF2575-8DA1-434F-9576-46142C271500}" type="parTrans" cxnId="{32EF0E3E-9E85-4642-BEFE-A14449F27CFD}">
      <dgm:prSet/>
      <dgm:spPr/>
      <dgm:t>
        <a:bodyPr/>
        <a:lstStyle/>
        <a:p>
          <a:endParaRPr lang="th-TH" sz="2400" b="1">
            <a:solidFill>
              <a:schemeClr val="tx1"/>
            </a:solidFill>
            <a:latin typeface="TH Niramit AS" pitchFamily="2" charset="-34"/>
            <a:cs typeface="TH Niramit AS" pitchFamily="2" charset="-34"/>
          </a:endParaRPr>
        </a:p>
      </dgm:t>
    </dgm:pt>
    <dgm:pt modelId="{A29165D1-5D8E-4314-9DF1-A4B71C9A8EE2}" type="sibTrans" cxnId="{32EF0E3E-9E85-4642-BEFE-A14449F27CFD}">
      <dgm:prSet/>
      <dgm:spPr/>
      <dgm:t>
        <a:bodyPr/>
        <a:lstStyle/>
        <a:p>
          <a:endParaRPr lang="th-TH" sz="2400" b="1">
            <a:solidFill>
              <a:schemeClr val="tx1"/>
            </a:solidFill>
            <a:latin typeface="TH Niramit AS" pitchFamily="2" charset="-34"/>
            <a:cs typeface="TH Niramit AS" pitchFamily="2" charset="-34"/>
          </a:endParaRPr>
        </a:p>
      </dgm:t>
    </dgm:pt>
    <dgm:pt modelId="{72C9B7B9-78F9-4EBF-9F2E-1B551532F43B}">
      <dgm:prSet phldrT="[Text]" custT="1"/>
      <dgm:spPr/>
      <dgm:t>
        <a:bodyPr/>
        <a:lstStyle/>
        <a:p>
          <a:r>
            <a:rPr lang="en-US" sz="2400" b="1" dirty="0" smtClean="0">
              <a:solidFill>
                <a:schemeClr val="tx1"/>
              </a:solidFill>
              <a:latin typeface="TH Niramit AS" pitchFamily="2" charset="-34"/>
              <a:cs typeface="TH Niramit AS" pitchFamily="2" charset="-34"/>
            </a:rPr>
            <a:t>2. Sustainability</a:t>
          </a:r>
          <a:endParaRPr lang="th-TH" sz="2400" b="1" dirty="0">
            <a:solidFill>
              <a:schemeClr val="tx1"/>
            </a:solidFill>
            <a:latin typeface="TH Niramit AS" pitchFamily="2" charset="-34"/>
            <a:cs typeface="TH Niramit AS" pitchFamily="2" charset="-34"/>
          </a:endParaRPr>
        </a:p>
      </dgm:t>
    </dgm:pt>
    <dgm:pt modelId="{38C48E17-0343-486E-AB30-866A78A86D58}" type="parTrans" cxnId="{47B48BDF-0B12-4BA2-A680-9F9C21B095DB}">
      <dgm:prSet/>
      <dgm:spPr/>
      <dgm:t>
        <a:bodyPr/>
        <a:lstStyle/>
        <a:p>
          <a:endParaRPr lang="th-TH" sz="2400" b="1">
            <a:solidFill>
              <a:schemeClr val="tx1"/>
            </a:solidFill>
            <a:latin typeface="TH Niramit AS" pitchFamily="2" charset="-34"/>
            <a:cs typeface="TH Niramit AS" pitchFamily="2" charset="-34"/>
          </a:endParaRPr>
        </a:p>
      </dgm:t>
    </dgm:pt>
    <dgm:pt modelId="{FF7C072F-DC97-4AE2-944F-0FD22628FB3D}" type="sibTrans" cxnId="{47B48BDF-0B12-4BA2-A680-9F9C21B095DB}">
      <dgm:prSet/>
      <dgm:spPr/>
      <dgm:t>
        <a:bodyPr/>
        <a:lstStyle/>
        <a:p>
          <a:endParaRPr lang="th-TH" sz="2400" b="1">
            <a:solidFill>
              <a:schemeClr val="tx1"/>
            </a:solidFill>
            <a:latin typeface="TH Niramit AS" pitchFamily="2" charset="-34"/>
            <a:cs typeface="TH Niramit AS" pitchFamily="2" charset="-34"/>
          </a:endParaRPr>
        </a:p>
      </dgm:t>
    </dgm:pt>
    <dgm:pt modelId="{B776CE87-1B77-4AD8-A006-3D3E87461B4B}">
      <dgm:prSet phldrT="[Text]" custT="1"/>
      <dgm:spPr/>
      <dgm:t>
        <a:bodyPr/>
        <a:lstStyle/>
        <a:p>
          <a:r>
            <a:rPr lang="en-US" sz="2400" b="1" dirty="0" smtClean="0">
              <a:solidFill>
                <a:schemeClr val="tx1"/>
              </a:solidFill>
              <a:latin typeface="TH Niramit AS" pitchFamily="2" charset="-34"/>
              <a:cs typeface="TH Niramit AS" pitchFamily="2" charset="-34"/>
            </a:rPr>
            <a:t>3. Standard</a:t>
          </a:r>
          <a:endParaRPr lang="th-TH" sz="2400" b="1" dirty="0">
            <a:solidFill>
              <a:schemeClr val="tx1"/>
            </a:solidFill>
            <a:latin typeface="TH Niramit AS" pitchFamily="2" charset="-34"/>
            <a:cs typeface="TH Niramit AS" pitchFamily="2" charset="-34"/>
          </a:endParaRPr>
        </a:p>
      </dgm:t>
    </dgm:pt>
    <dgm:pt modelId="{E09372FC-B74C-4844-BE6F-FAFE70DDFAB1}" type="parTrans" cxnId="{F1FBA39E-8E86-4A4C-9A8A-DA09D1D1BCFA}">
      <dgm:prSet/>
      <dgm:spPr/>
      <dgm:t>
        <a:bodyPr/>
        <a:lstStyle/>
        <a:p>
          <a:endParaRPr lang="th-TH" sz="2400" b="1">
            <a:solidFill>
              <a:schemeClr val="tx1"/>
            </a:solidFill>
            <a:latin typeface="TH Niramit AS" pitchFamily="2" charset="-34"/>
            <a:cs typeface="TH Niramit AS" pitchFamily="2" charset="-34"/>
          </a:endParaRPr>
        </a:p>
      </dgm:t>
    </dgm:pt>
    <dgm:pt modelId="{B7D43A74-5CCA-4A43-8EC3-47B5AB2BD8B4}" type="sibTrans" cxnId="{F1FBA39E-8E86-4A4C-9A8A-DA09D1D1BCFA}">
      <dgm:prSet/>
      <dgm:spPr/>
      <dgm:t>
        <a:bodyPr/>
        <a:lstStyle/>
        <a:p>
          <a:endParaRPr lang="th-TH" sz="2400" b="1">
            <a:solidFill>
              <a:schemeClr val="tx1"/>
            </a:solidFill>
            <a:latin typeface="TH Niramit AS" pitchFamily="2" charset="-34"/>
            <a:cs typeface="TH Niramit AS" pitchFamily="2" charset="-34"/>
          </a:endParaRPr>
        </a:p>
      </dgm:t>
    </dgm:pt>
    <dgm:pt modelId="{64E99084-EB63-4D98-B558-7975A0D97863}">
      <dgm:prSet phldrT="[Text]" custT="1"/>
      <dgm:spPr/>
      <dgm:t>
        <a:bodyPr/>
        <a:lstStyle/>
        <a:p>
          <a:r>
            <a:rPr lang="en-US" sz="2400" b="1" dirty="0" smtClean="0">
              <a:solidFill>
                <a:schemeClr val="tx1"/>
              </a:solidFill>
              <a:latin typeface="TH Niramit AS" pitchFamily="2" charset="-34"/>
              <a:cs typeface="TH Niramit AS" pitchFamily="2" charset="-34"/>
            </a:rPr>
            <a:t>4. Status</a:t>
          </a:r>
          <a:endParaRPr lang="th-TH" sz="2400" b="1" dirty="0">
            <a:solidFill>
              <a:schemeClr val="tx1"/>
            </a:solidFill>
            <a:latin typeface="TH Niramit AS" pitchFamily="2" charset="-34"/>
            <a:cs typeface="TH Niramit AS" pitchFamily="2" charset="-34"/>
          </a:endParaRPr>
        </a:p>
      </dgm:t>
    </dgm:pt>
    <dgm:pt modelId="{48768162-E4F7-4B79-80F8-366DDDDE4258}" type="parTrans" cxnId="{900953D9-E1C0-415D-B2F1-25E7BEB72D25}">
      <dgm:prSet/>
      <dgm:spPr/>
      <dgm:t>
        <a:bodyPr/>
        <a:lstStyle/>
        <a:p>
          <a:endParaRPr lang="th-TH" sz="2400" b="1">
            <a:solidFill>
              <a:schemeClr val="tx1"/>
            </a:solidFill>
            <a:latin typeface="TH Niramit AS" pitchFamily="2" charset="-34"/>
            <a:cs typeface="TH Niramit AS" pitchFamily="2" charset="-34"/>
          </a:endParaRPr>
        </a:p>
      </dgm:t>
    </dgm:pt>
    <dgm:pt modelId="{CFC98F87-DBD3-41F9-8162-F789ED9B756C}" type="sibTrans" cxnId="{900953D9-E1C0-415D-B2F1-25E7BEB72D25}">
      <dgm:prSet/>
      <dgm:spPr/>
      <dgm:t>
        <a:bodyPr/>
        <a:lstStyle/>
        <a:p>
          <a:endParaRPr lang="th-TH" sz="2400" b="1">
            <a:solidFill>
              <a:schemeClr val="tx1"/>
            </a:solidFill>
            <a:latin typeface="TH Niramit AS" pitchFamily="2" charset="-34"/>
            <a:cs typeface="TH Niramit AS" pitchFamily="2" charset="-34"/>
          </a:endParaRPr>
        </a:p>
      </dgm:t>
    </dgm:pt>
    <dgm:pt modelId="{DFC236A0-2294-4E08-B3DA-35895FD14AEA}">
      <dgm:prSet phldrT="[Text]" custT="1"/>
      <dgm:spPr/>
      <dgm:t>
        <a:bodyPr/>
        <a:lstStyle/>
        <a:p>
          <a:r>
            <a:rPr lang="en-US" sz="2400" b="1" dirty="0" smtClean="0">
              <a:solidFill>
                <a:schemeClr val="tx1"/>
              </a:solidFill>
              <a:latin typeface="TH Niramit AS" pitchFamily="2" charset="-34"/>
              <a:cs typeface="TH Niramit AS" pitchFamily="2" charset="-34"/>
            </a:rPr>
            <a:t>5. Synergy</a:t>
          </a:r>
          <a:endParaRPr lang="th-TH" sz="2400" b="1" dirty="0">
            <a:solidFill>
              <a:schemeClr val="tx1"/>
            </a:solidFill>
            <a:latin typeface="TH Niramit AS" pitchFamily="2" charset="-34"/>
            <a:cs typeface="TH Niramit AS" pitchFamily="2" charset="-34"/>
          </a:endParaRPr>
        </a:p>
      </dgm:t>
    </dgm:pt>
    <dgm:pt modelId="{B4FD3665-7337-4C1D-9912-A59BDD7AE076}" type="parTrans" cxnId="{138380EA-03BC-420A-9E7F-930E2395EC37}">
      <dgm:prSet/>
      <dgm:spPr/>
      <dgm:t>
        <a:bodyPr/>
        <a:lstStyle/>
        <a:p>
          <a:endParaRPr lang="th-TH" sz="2400" b="1">
            <a:solidFill>
              <a:schemeClr val="tx1"/>
            </a:solidFill>
            <a:latin typeface="TH Niramit AS" pitchFamily="2" charset="-34"/>
            <a:cs typeface="TH Niramit AS" pitchFamily="2" charset="-34"/>
          </a:endParaRPr>
        </a:p>
      </dgm:t>
    </dgm:pt>
    <dgm:pt modelId="{E06E1ECC-E14F-444B-A333-E0260AA8C8CB}" type="sibTrans" cxnId="{138380EA-03BC-420A-9E7F-930E2395EC37}">
      <dgm:prSet/>
      <dgm:spPr/>
      <dgm:t>
        <a:bodyPr/>
        <a:lstStyle/>
        <a:p>
          <a:endParaRPr lang="th-TH" sz="2400" b="1">
            <a:solidFill>
              <a:schemeClr val="tx1"/>
            </a:solidFill>
            <a:latin typeface="TH Niramit AS" pitchFamily="2" charset="-34"/>
            <a:cs typeface="TH Niramit AS" pitchFamily="2" charset="-34"/>
          </a:endParaRPr>
        </a:p>
      </dgm:t>
    </dgm:pt>
    <dgm:pt modelId="{56F3F545-5600-47EC-B462-F570DE42565F}" type="pres">
      <dgm:prSet presAssocID="{E3386C48-E42A-4FC2-8AE7-BFA56E91D57E}" presName="linear" presStyleCnt="0">
        <dgm:presLayoutVars>
          <dgm:dir/>
          <dgm:animLvl val="lvl"/>
          <dgm:resizeHandles val="exact"/>
        </dgm:presLayoutVars>
      </dgm:prSet>
      <dgm:spPr/>
      <dgm:t>
        <a:bodyPr/>
        <a:lstStyle/>
        <a:p>
          <a:endParaRPr lang="th-TH"/>
        </a:p>
      </dgm:t>
    </dgm:pt>
    <dgm:pt modelId="{2E48FBDF-C913-4A8A-A734-E740F1FE45F9}" type="pres">
      <dgm:prSet presAssocID="{C8F71420-72DA-4FC5-9072-6EDF7CC8AAB4}" presName="parentLin" presStyleCnt="0"/>
      <dgm:spPr/>
    </dgm:pt>
    <dgm:pt modelId="{63A8AB1E-F637-4A07-9F6D-ADE6A90CCCA5}" type="pres">
      <dgm:prSet presAssocID="{C8F71420-72DA-4FC5-9072-6EDF7CC8AAB4}" presName="parentLeftMargin" presStyleLbl="node1" presStyleIdx="0" presStyleCnt="5"/>
      <dgm:spPr/>
      <dgm:t>
        <a:bodyPr/>
        <a:lstStyle/>
        <a:p>
          <a:endParaRPr lang="th-TH"/>
        </a:p>
      </dgm:t>
    </dgm:pt>
    <dgm:pt modelId="{7DFDF067-F5AA-45A9-8982-3FEC428BE8BF}" type="pres">
      <dgm:prSet presAssocID="{C8F71420-72DA-4FC5-9072-6EDF7CC8AAB4}" presName="parentText" presStyleLbl="node1" presStyleIdx="0" presStyleCnt="5">
        <dgm:presLayoutVars>
          <dgm:chMax val="0"/>
          <dgm:bulletEnabled val="1"/>
        </dgm:presLayoutVars>
      </dgm:prSet>
      <dgm:spPr/>
      <dgm:t>
        <a:bodyPr/>
        <a:lstStyle/>
        <a:p>
          <a:endParaRPr lang="th-TH"/>
        </a:p>
      </dgm:t>
    </dgm:pt>
    <dgm:pt modelId="{FF31F780-56C5-43C2-8410-CAF88126AFAB}" type="pres">
      <dgm:prSet presAssocID="{C8F71420-72DA-4FC5-9072-6EDF7CC8AAB4}" presName="negativeSpace" presStyleCnt="0"/>
      <dgm:spPr/>
    </dgm:pt>
    <dgm:pt modelId="{A3C1B0E4-2761-46AC-A919-0C0E5335EE04}" type="pres">
      <dgm:prSet presAssocID="{C8F71420-72DA-4FC5-9072-6EDF7CC8AAB4}" presName="childText" presStyleLbl="conFgAcc1" presStyleIdx="0" presStyleCnt="5">
        <dgm:presLayoutVars>
          <dgm:bulletEnabled val="1"/>
        </dgm:presLayoutVars>
      </dgm:prSet>
      <dgm:spPr/>
    </dgm:pt>
    <dgm:pt modelId="{DED329CB-7F18-4BF5-AFAA-48747CCCC878}" type="pres">
      <dgm:prSet presAssocID="{A29165D1-5D8E-4314-9DF1-A4B71C9A8EE2}" presName="spaceBetweenRectangles" presStyleCnt="0"/>
      <dgm:spPr/>
    </dgm:pt>
    <dgm:pt modelId="{543D8560-A468-4934-9F1B-019086BE101D}" type="pres">
      <dgm:prSet presAssocID="{72C9B7B9-78F9-4EBF-9F2E-1B551532F43B}" presName="parentLin" presStyleCnt="0"/>
      <dgm:spPr/>
    </dgm:pt>
    <dgm:pt modelId="{C86E4EA5-470D-436F-8823-C805CE14A61C}" type="pres">
      <dgm:prSet presAssocID="{72C9B7B9-78F9-4EBF-9F2E-1B551532F43B}" presName="parentLeftMargin" presStyleLbl="node1" presStyleIdx="0" presStyleCnt="5"/>
      <dgm:spPr/>
      <dgm:t>
        <a:bodyPr/>
        <a:lstStyle/>
        <a:p>
          <a:endParaRPr lang="th-TH"/>
        </a:p>
      </dgm:t>
    </dgm:pt>
    <dgm:pt modelId="{C3710138-6478-4821-BF9D-A8BBEC91AB67}" type="pres">
      <dgm:prSet presAssocID="{72C9B7B9-78F9-4EBF-9F2E-1B551532F43B}" presName="parentText" presStyleLbl="node1" presStyleIdx="1" presStyleCnt="5">
        <dgm:presLayoutVars>
          <dgm:chMax val="0"/>
          <dgm:bulletEnabled val="1"/>
        </dgm:presLayoutVars>
      </dgm:prSet>
      <dgm:spPr/>
      <dgm:t>
        <a:bodyPr/>
        <a:lstStyle/>
        <a:p>
          <a:endParaRPr lang="th-TH"/>
        </a:p>
      </dgm:t>
    </dgm:pt>
    <dgm:pt modelId="{F697DEA8-FB58-422C-906F-D3E8F1D17967}" type="pres">
      <dgm:prSet presAssocID="{72C9B7B9-78F9-4EBF-9F2E-1B551532F43B}" presName="negativeSpace" presStyleCnt="0"/>
      <dgm:spPr/>
    </dgm:pt>
    <dgm:pt modelId="{91EB6A3B-B1B0-41DF-B225-9EF9E93E3716}" type="pres">
      <dgm:prSet presAssocID="{72C9B7B9-78F9-4EBF-9F2E-1B551532F43B}" presName="childText" presStyleLbl="conFgAcc1" presStyleIdx="1" presStyleCnt="5">
        <dgm:presLayoutVars>
          <dgm:bulletEnabled val="1"/>
        </dgm:presLayoutVars>
      </dgm:prSet>
      <dgm:spPr/>
    </dgm:pt>
    <dgm:pt modelId="{42B23F89-F183-42CA-A500-84EBA6880E07}" type="pres">
      <dgm:prSet presAssocID="{FF7C072F-DC97-4AE2-944F-0FD22628FB3D}" presName="spaceBetweenRectangles" presStyleCnt="0"/>
      <dgm:spPr/>
    </dgm:pt>
    <dgm:pt modelId="{37AB81E1-3581-44D8-A7CE-69DCC6D0946B}" type="pres">
      <dgm:prSet presAssocID="{B776CE87-1B77-4AD8-A006-3D3E87461B4B}" presName="parentLin" presStyleCnt="0"/>
      <dgm:spPr/>
    </dgm:pt>
    <dgm:pt modelId="{118F31AA-D81B-4104-848D-75D6DD7AD4BA}" type="pres">
      <dgm:prSet presAssocID="{B776CE87-1B77-4AD8-A006-3D3E87461B4B}" presName="parentLeftMargin" presStyleLbl="node1" presStyleIdx="1" presStyleCnt="5"/>
      <dgm:spPr/>
      <dgm:t>
        <a:bodyPr/>
        <a:lstStyle/>
        <a:p>
          <a:endParaRPr lang="th-TH"/>
        </a:p>
      </dgm:t>
    </dgm:pt>
    <dgm:pt modelId="{AD717145-169D-48DE-9853-126B06C60CE6}" type="pres">
      <dgm:prSet presAssocID="{B776CE87-1B77-4AD8-A006-3D3E87461B4B}" presName="parentText" presStyleLbl="node1" presStyleIdx="2" presStyleCnt="5">
        <dgm:presLayoutVars>
          <dgm:chMax val="0"/>
          <dgm:bulletEnabled val="1"/>
        </dgm:presLayoutVars>
      </dgm:prSet>
      <dgm:spPr/>
      <dgm:t>
        <a:bodyPr/>
        <a:lstStyle/>
        <a:p>
          <a:endParaRPr lang="th-TH"/>
        </a:p>
      </dgm:t>
    </dgm:pt>
    <dgm:pt modelId="{3819EC31-8BB2-43FB-B9AF-3D8574E00CF6}" type="pres">
      <dgm:prSet presAssocID="{B776CE87-1B77-4AD8-A006-3D3E87461B4B}" presName="negativeSpace" presStyleCnt="0"/>
      <dgm:spPr/>
    </dgm:pt>
    <dgm:pt modelId="{EC58F7E6-4D3C-4086-904D-438D7E5812F5}" type="pres">
      <dgm:prSet presAssocID="{B776CE87-1B77-4AD8-A006-3D3E87461B4B}" presName="childText" presStyleLbl="conFgAcc1" presStyleIdx="2" presStyleCnt="5">
        <dgm:presLayoutVars>
          <dgm:bulletEnabled val="1"/>
        </dgm:presLayoutVars>
      </dgm:prSet>
      <dgm:spPr/>
    </dgm:pt>
    <dgm:pt modelId="{681CD911-5D9F-49FB-A744-9BC9F52B9FA0}" type="pres">
      <dgm:prSet presAssocID="{B7D43A74-5CCA-4A43-8EC3-47B5AB2BD8B4}" presName="spaceBetweenRectangles" presStyleCnt="0"/>
      <dgm:spPr/>
    </dgm:pt>
    <dgm:pt modelId="{BBB1C45D-3BE3-4EF5-9772-105D564BCED2}" type="pres">
      <dgm:prSet presAssocID="{64E99084-EB63-4D98-B558-7975A0D97863}" presName="parentLin" presStyleCnt="0"/>
      <dgm:spPr/>
    </dgm:pt>
    <dgm:pt modelId="{A26D89DA-0094-421B-BCAF-C63060606DCF}" type="pres">
      <dgm:prSet presAssocID="{64E99084-EB63-4D98-B558-7975A0D97863}" presName="parentLeftMargin" presStyleLbl="node1" presStyleIdx="2" presStyleCnt="5"/>
      <dgm:spPr/>
      <dgm:t>
        <a:bodyPr/>
        <a:lstStyle/>
        <a:p>
          <a:endParaRPr lang="th-TH"/>
        </a:p>
      </dgm:t>
    </dgm:pt>
    <dgm:pt modelId="{A5CB39E0-F014-4F40-936A-B499F2AEE1AF}" type="pres">
      <dgm:prSet presAssocID="{64E99084-EB63-4D98-B558-7975A0D97863}" presName="parentText" presStyleLbl="node1" presStyleIdx="3" presStyleCnt="5">
        <dgm:presLayoutVars>
          <dgm:chMax val="0"/>
          <dgm:bulletEnabled val="1"/>
        </dgm:presLayoutVars>
      </dgm:prSet>
      <dgm:spPr/>
      <dgm:t>
        <a:bodyPr/>
        <a:lstStyle/>
        <a:p>
          <a:endParaRPr lang="th-TH"/>
        </a:p>
      </dgm:t>
    </dgm:pt>
    <dgm:pt modelId="{162EC439-6D01-4946-9987-E476F71AFA3D}" type="pres">
      <dgm:prSet presAssocID="{64E99084-EB63-4D98-B558-7975A0D97863}" presName="negativeSpace" presStyleCnt="0"/>
      <dgm:spPr/>
    </dgm:pt>
    <dgm:pt modelId="{83EB7C9D-F6F3-4F2C-A379-2A9C66C76E16}" type="pres">
      <dgm:prSet presAssocID="{64E99084-EB63-4D98-B558-7975A0D97863}" presName="childText" presStyleLbl="conFgAcc1" presStyleIdx="3" presStyleCnt="5">
        <dgm:presLayoutVars>
          <dgm:bulletEnabled val="1"/>
        </dgm:presLayoutVars>
      </dgm:prSet>
      <dgm:spPr/>
    </dgm:pt>
    <dgm:pt modelId="{DF30AE4A-BFE5-4E16-BB7D-1A55F90C64BE}" type="pres">
      <dgm:prSet presAssocID="{CFC98F87-DBD3-41F9-8162-F789ED9B756C}" presName="spaceBetweenRectangles" presStyleCnt="0"/>
      <dgm:spPr/>
    </dgm:pt>
    <dgm:pt modelId="{73A280C6-15E6-4E2F-9ABB-DE1B6316F591}" type="pres">
      <dgm:prSet presAssocID="{DFC236A0-2294-4E08-B3DA-35895FD14AEA}" presName="parentLin" presStyleCnt="0"/>
      <dgm:spPr/>
    </dgm:pt>
    <dgm:pt modelId="{2D793A07-5466-4859-9A1A-B70B1B23087E}" type="pres">
      <dgm:prSet presAssocID="{DFC236A0-2294-4E08-B3DA-35895FD14AEA}" presName="parentLeftMargin" presStyleLbl="node1" presStyleIdx="3" presStyleCnt="5"/>
      <dgm:spPr/>
      <dgm:t>
        <a:bodyPr/>
        <a:lstStyle/>
        <a:p>
          <a:endParaRPr lang="th-TH"/>
        </a:p>
      </dgm:t>
    </dgm:pt>
    <dgm:pt modelId="{81C9E789-875B-482C-AD97-C2F8E0C524F1}" type="pres">
      <dgm:prSet presAssocID="{DFC236A0-2294-4E08-B3DA-35895FD14AEA}" presName="parentText" presStyleLbl="node1" presStyleIdx="4" presStyleCnt="5">
        <dgm:presLayoutVars>
          <dgm:chMax val="0"/>
          <dgm:bulletEnabled val="1"/>
        </dgm:presLayoutVars>
      </dgm:prSet>
      <dgm:spPr/>
      <dgm:t>
        <a:bodyPr/>
        <a:lstStyle/>
        <a:p>
          <a:endParaRPr lang="th-TH"/>
        </a:p>
      </dgm:t>
    </dgm:pt>
    <dgm:pt modelId="{0D939489-08F7-458F-88BB-3CA0D030471B}" type="pres">
      <dgm:prSet presAssocID="{DFC236A0-2294-4E08-B3DA-35895FD14AEA}" presName="negativeSpace" presStyleCnt="0"/>
      <dgm:spPr/>
    </dgm:pt>
    <dgm:pt modelId="{B98D6052-71F2-42C7-89BB-7602AB37BBB7}" type="pres">
      <dgm:prSet presAssocID="{DFC236A0-2294-4E08-B3DA-35895FD14AEA}" presName="childText" presStyleLbl="conFgAcc1" presStyleIdx="4" presStyleCnt="5">
        <dgm:presLayoutVars>
          <dgm:bulletEnabled val="1"/>
        </dgm:presLayoutVars>
      </dgm:prSet>
      <dgm:spPr/>
    </dgm:pt>
  </dgm:ptLst>
  <dgm:cxnLst>
    <dgm:cxn modelId="{C1343C39-179A-401C-8A96-9FE3B3FD9B22}" type="presOf" srcId="{C8F71420-72DA-4FC5-9072-6EDF7CC8AAB4}" destId="{7DFDF067-F5AA-45A9-8982-3FEC428BE8BF}" srcOrd="1" destOrd="0" presId="urn:microsoft.com/office/officeart/2005/8/layout/list1"/>
    <dgm:cxn modelId="{292E7C29-8905-4BCE-A478-5C6EC0D246AD}" type="presOf" srcId="{64E99084-EB63-4D98-B558-7975A0D97863}" destId="{A5CB39E0-F014-4F40-936A-B499F2AEE1AF}" srcOrd="1" destOrd="0" presId="urn:microsoft.com/office/officeart/2005/8/layout/list1"/>
    <dgm:cxn modelId="{018FF3DB-9AC7-4E27-8A4F-0CAD413D534B}" type="presOf" srcId="{C8F71420-72DA-4FC5-9072-6EDF7CC8AAB4}" destId="{63A8AB1E-F637-4A07-9F6D-ADE6A90CCCA5}" srcOrd="0" destOrd="0" presId="urn:microsoft.com/office/officeart/2005/8/layout/list1"/>
    <dgm:cxn modelId="{DA057FD7-E5A1-4DBE-99BF-1ECE63D86A42}" type="presOf" srcId="{72C9B7B9-78F9-4EBF-9F2E-1B551532F43B}" destId="{C86E4EA5-470D-436F-8823-C805CE14A61C}" srcOrd="0" destOrd="0" presId="urn:microsoft.com/office/officeart/2005/8/layout/list1"/>
    <dgm:cxn modelId="{32EF0E3E-9E85-4642-BEFE-A14449F27CFD}" srcId="{E3386C48-E42A-4FC2-8AE7-BFA56E91D57E}" destId="{C8F71420-72DA-4FC5-9072-6EDF7CC8AAB4}" srcOrd="0" destOrd="0" parTransId="{C5FF2575-8DA1-434F-9576-46142C271500}" sibTransId="{A29165D1-5D8E-4314-9DF1-A4B71C9A8EE2}"/>
    <dgm:cxn modelId="{A9D83971-2880-427A-97E9-F4EF77CB5ADD}" type="presOf" srcId="{B776CE87-1B77-4AD8-A006-3D3E87461B4B}" destId="{AD717145-169D-48DE-9853-126B06C60CE6}" srcOrd="1" destOrd="0" presId="urn:microsoft.com/office/officeart/2005/8/layout/list1"/>
    <dgm:cxn modelId="{900953D9-E1C0-415D-B2F1-25E7BEB72D25}" srcId="{E3386C48-E42A-4FC2-8AE7-BFA56E91D57E}" destId="{64E99084-EB63-4D98-B558-7975A0D97863}" srcOrd="3" destOrd="0" parTransId="{48768162-E4F7-4B79-80F8-366DDDDE4258}" sibTransId="{CFC98F87-DBD3-41F9-8162-F789ED9B756C}"/>
    <dgm:cxn modelId="{F1FBA39E-8E86-4A4C-9A8A-DA09D1D1BCFA}" srcId="{E3386C48-E42A-4FC2-8AE7-BFA56E91D57E}" destId="{B776CE87-1B77-4AD8-A006-3D3E87461B4B}" srcOrd="2" destOrd="0" parTransId="{E09372FC-B74C-4844-BE6F-FAFE70DDFAB1}" sibTransId="{B7D43A74-5CCA-4A43-8EC3-47B5AB2BD8B4}"/>
    <dgm:cxn modelId="{B34F855F-2AB3-44F5-AA21-E5F5885A090C}" type="presOf" srcId="{72C9B7B9-78F9-4EBF-9F2E-1B551532F43B}" destId="{C3710138-6478-4821-BF9D-A8BBEC91AB67}" srcOrd="1" destOrd="0" presId="urn:microsoft.com/office/officeart/2005/8/layout/list1"/>
    <dgm:cxn modelId="{A02BAFD2-5858-46B7-BCC2-1C9DCE3F9FE1}" type="presOf" srcId="{E3386C48-E42A-4FC2-8AE7-BFA56E91D57E}" destId="{56F3F545-5600-47EC-B462-F570DE42565F}" srcOrd="0" destOrd="0" presId="urn:microsoft.com/office/officeart/2005/8/layout/list1"/>
    <dgm:cxn modelId="{0ECEA6DF-612C-423A-9A62-0D4C453180E5}" type="presOf" srcId="{DFC236A0-2294-4E08-B3DA-35895FD14AEA}" destId="{81C9E789-875B-482C-AD97-C2F8E0C524F1}" srcOrd="1" destOrd="0" presId="urn:microsoft.com/office/officeart/2005/8/layout/list1"/>
    <dgm:cxn modelId="{138380EA-03BC-420A-9E7F-930E2395EC37}" srcId="{E3386C48-E42A-4FC2-8AE7-BFA56E91D57E}" destId="{DFC236A0-2294-4E08-B3DA-35895FD14AEA}" srcOrd="4" destOrd="0" parTransId="{B4FD3665-7337-4C1D-9912-A59BDD7AE076}" sibTransId="{E06E1ECC-E14F-444B-A333-E0260AA8C8CB}"/>
    <dgm:cxn modelId="{8C129F68-B1FF-49BD-8722-8BBAAD9C8E5D}" type="presOf" srcId="{DFC236A0-2294-4E08-B3DA-35895FD14AEA}" destId="{2D793A07-5466-4859-9A1A-B70B1B23087E}" srcOrd="0" destOrd="0" presId="urn:microsoft.com/office/officeart/2005/8/layout/list1"/>
    <dgm:cxn modelId="{D1CED0FA-1E72-4843-ACAC-226CA02B748E}" type="presOf" srcId="{64E99084-EB63-4D98-B558-7975A0D97863}" destId="{A26D89DA-0094-421B-BCAF-C63060606DCF}" srcOrd="0" destOrd="0" presId="urn:microsoft.com/office/officeart/2005/8/layout/list1"/>
    <dgm:cxn modelId="{47B48BDF-0B12-4BA2-A680-9F9C21B095DB}" srcId="{E3386C48-E42A-4FC2-8AE7-BFA56E91D57E}" destId="{72C9B7B9-78F9-4EBF-9F2E-1B551532F43B}" srcOrd="1" destOrd="0" parTransId="{38C48E17-0343-486E-AB30-866A78A86D58}" sibTransId="{FF7C072F-DC97-4AE2-944F-0FD22628FB3D}"/>
    <dgm:cxn modelId="{C57A46F5-4143-48EE-AE6A-2CEE8B3EB5B8}" type="presOf" srcId="{B776CE87-1B77-4AD8-A006-3D3E87461B4B}" destId="{118F31AA-D81B-4104-848D-75D6DD7AD4BA}" srcOrd="0" destOrd="0" presId="urn:microsoft.com/office/officeart/2005/8/layout/list1"/>
    <dgm:cxn modelId="{E15DDFF9-CE99-469D-9AD5-A3CAB50F39C0}" type="presParOf" srcId="{56F3F545-5600-47EC-B462-F570DE42565F}" destId="{2E48FBDF-C913-4A8A-A734-E740F1FE45F9}" srcOrd="0" destOrd="0" presId="urn:microsoft.com/office/officeart/2005/8/layout/list1"/>
    <dgm:cxn modelId="{8968A948-337B-44EF-8205-FE7F6096A68A}" type="presParOf" srcId="{2E48FBDF-C913-4A8A-A734-E740F1FE45F9}" destId="{63A8AB1E-F637-4A07-9F6D-ADE6A90CCCA5}" srcOrd="0" destOrd="0" presId="urn:microsoft.com/office/officeart/2005/8/layout/list1"/>
    <dgm:cxn modelId="{54C7967F-7A47-4D17-ADA3-7F9D21CDE498}" type="presParOf" srcId="{2E48FBDF-C913-4A8A-A734-E740F1FE45F9}" destId="{7DFDF067-F5AA-45A9-8982-3FEC428BE8BF}" srcOrd="1" destOrd="0" presId="urn:microsoft.com/office/officeart/2005/8/layout/list1"/>
    <dgm:cxn modelId="{34961D9F-AA3F-482E-A5D0-9B517D43C318}" type="presParOf" srcId="{56F3F545-5600-47EC-B462-F570DE42565F}" destId="{FF31F780-56C5-43C2-8410-CAF88126AFAB}" srcOrd="1" destOrd="0" presId="urn:microsoft.com/office/officeart/2005/8/layout/list1"/>
    <dgm:cxn modelId="{12A12E83-64B2-4F73-98FC-741384C54062}" type="presParOf" srcId="{56F3F545-5600-47EC-B462-F570DE42565F}" destId="{A3C1B0E4-2761-46AC-A919-0C0E5335EE04}" srcOrd="2" destOrd="0" presId="urn:microsoft.com/office/officeart/2005/8/layout/list1"/>
    <dgm:cxn modelId="{BDDDF6EC-8827-44AD-9B18-B89D976BBD05}" type="presParOf" srcId="{56F3F545-5600-47EC-B462-F570DE42565F}" destId="{DED329CB-7F18-4BF5-AFAA-48747CCCC878}" srcOrd="3" destOrd="0" presId="urn:microsoft.com/office/officeart/2005/8/layout/list1"/>
    <dgm:cxn modelId="{C5640790-D0FE-45D6-86AB-3649B02A1675}" type="presParOf" srcId="{56F3F545-5600-47EC-B462-F570DE42565F}" destId="{543D8560-A468-4934-9F1B-019086BE101D}" srcOrd="4" destOrd="0" presId="urn:microsoft.com/office/officeart/2005/8/layout/list1"/>
    <dgm:cxn modelId="{BB74A152-8DA3-405F-8AE5-D81C878016BE}" type="presParOf" srcId="{543D8560-A468-4934-9F1B-019086BE101D}" destId="{C86E4EA5-470D-436F-8823-C805CE14A61C}" srcOrd="0" destOrd="0" presId="urn:microsoft.com/office/officeart/2005/8/layout/list1"/>
    <dgm:cxn modelId="{B1D84D8C-0FA1-4009-8E4A-C4E9134701DD}" type="presParOf" srcId="{543D8560-A468-4934-9F1B-019086BE101D}" destId="{C3710138-6478-4821-BF9D-A8BBEC91AB67}" srcOrd="1" destOrd="0" presId="urn:microsoft.com/office/officeart/2005/8/layout/list1"/>
    <dgm:cxn modelId="{139B935B-4D55-4041-A057-9F7032DC76EE}" type="presParOf" srcId="{56F3F545-5600-47EC-B462-F570DE42565F}" destId="{F697DEA8-FB58-422C-906F-D3E8F1D17967}" srcOrd="5" destOrd="0" presId="urn:microsoft.com/office/officeart/2005/8/layout/list1"/>
    <dgm:cxn modelId="{5BC54B92-A3FB-422B-98DE-899F43BA9610}" type="presParOf" srcId="{56F3F545-5600-47EC-B462-F570DE42565F}" destId="{91EB6A3B-B1B0-41DF-B225-9EF9E93E3716}" srcOrd="6" destOrd="0" presId="urn:microsoft.com/office/officeart/2005/8/layout/list1"/>
    <dgm:cxn modelId="{F202DE83-8F9A-483A-8376-EABC826812B4}" type="presParOf" srcId="{56F3F545-5600-47EC-B462-F570DE42565F}" destId="{42B23F89-F183-42CA-A500-84EBA6880E07}" srcOrd="7" destOrd="0" presId="urn:microsoft.com/office/officeart/2005/8/layout/list1"/>
    <dgm:cxn modelId="{274BCAC0-8C43-4322-AD4D-0B506CA46DC7}" type="presParOf" srcId="{56F3F545-5600-47EC-B462-F570DE42565F}" destId="{37AB81E1-3581-44D8-A7CE-69DCC6D0946B}" srcOrd="8" destOrd="0" presId="urn:microsoft.com/office/officeart/2005/8/layout/list1"/>
    <dgm:cxn modelId="{B34F8861-4AFE-495E-94D5-E3909550FFF1}" type="presParOf" srcId="{37AB81E1-3581-44D8-A7CE-69DCC6D0946B}" destId="{118F31AA-D81B-4104-848D-75D6DD7AD4BA}" srcOrd="0" destOrd="0" presId="urn:microsoft.com/office/officeart/2005/8/layout/list1"/>
    <dgm:cxn modelId="{63BBEC3D-F889-412A-A5EC-96A149FA1AC0}" type="presParOf" srcId="{37AB81E1-3581-44D8-A7CE-69DCC6D0946B}" destId="{AD717145-169D-48DE-9853-126B06C60CE6}" srcOrd="1" destOrd="0" presId="urn:microsoft.com/office/officeart/2005/8/layout/list1"/>
    <dgm:cxn modelId="{4505C6C3-36B5-49FF-9D5A-4958A582AC1C}" type="presParOf" srcId="{56F3F545-5600-47EC-B462-F570DE42565F}" destId="{3819EC31-8BB2-43FB-B9AF-3D8574E00CF6}" srcOrd="9" destOrd="0" presId="urn:microsoft.com/office/officeart/2005/8/layout/list1"/>
    <dgm:cxn modelId="{5B8E6A17-1932-4D7F-8560-C6A1803E8E3A}" type="presParOf" srcId="{56F3F545-5600-47EC-B462-F570DE42565F}" destId="{EC58F7E6-4D3C-4086-904D-438D7E5812F5}" srcOrd="10" destOrd="0" presId="urn:microsoft.com/office/officeart/2005/8/layout/list1"/>
    <dgm:cxn modelId="{368698DA-7B8B-445F-B84A-B9C8FB2F495F}" type="presParOf" srcId="{56F3F545-5600-47EC-B462-F570DE42565F}" destId="{681CD911-5D9F-49FB-A744-9BC9F52B9FA0}" srcOrd="11" destOrd="0" presId="urn:microsoft.com/office/officeart/2005/8/layout/list1"/>
    <dgm:cxn modelId="{B64A55DF-46D5-4B23-9FDE-3AAD012762B0}" type="presParOf" srcId="{56F3F545-5600-47EC-B462-F570DE42565F}" destId="{BBB1C45D-3BE3-4EF5-9772-105D564BCED2}" srcOrd="12" destOrd="0" presId="urn:microsoft.com/office/officeart/2005/8/layout/list1"/>
    <dgm:cxn modelId="{7E93FA9C-CC82-4FF4-A254-CD462A9B1012}" type="presParOf" srcId="{BBB1C45D-3BE3-4EF5-9772-105D564BCED2}" destId="{A26D89DA-0094-421B-BCAF-C63060606DCF}" srcOrd="0" destOrd="0" presId="urn:microsoft.com/office/officeart/2005/8/layout/list1"/>
    <dgm:cxn modelId="{DC5E6170-E4B6-43AA-B2C0-161F20B32F7F}" type="presParOf" srcId="{BBB1C45D-3BE3-4EF5-9772-105D564BCED2}" destId="{A5CB39E0-F014-4F40-936A-B499F2AEE1AF}" srcOrd="1" destOrd="0" presId="urn:microsoft.com/office/officeart/2005/8/layout/list1"/>
    <dgm:cxn modelId="{7967A9A6-6347-48F0-BB27-251A9A24C2AF}" type="presParOf" srcId="{56F3F545-5600-47EC-B462-F570DE42565F}" destId="{162EC439-6D01-4946-9987-E476F71AFA3D}" srcOrd="13" destOrd="0" presId="urn:microsoft.com/office/officeart/2005/8/layout/list1"/>
    <dgm:cxn modelId="{B98713F7-F7C6-42B0-B9F8-6EBA2DE983CE}" type="presParOf" srcId="{56F3F545-5600-47EC-B462-F570DE42565F}" destId="{83EB7C9D-F6F3-4F2C-A379-2A9C66C76E16}" srcOrd="14" destOrd="0" presId="urn:microsoft.com/office/officeart/2005/8/layout/list1"/>
    <dgm:cxn modelId="{8DC43138-389F-43EC-8F04-4A10B4237FEA}" type="presParOf" srcId="{56F3F545-5600-47EC-B462-F570DE42565F}" destId="{DF30AE4A-BFE5-4E16-BB7D-1A55F90C64BE}" srcOrd="15" destOrd="0" presId="urn:microsoft.com/office/officeart/2005/8/layout/list1"/>
    <dgm:cxn modelId="{CEE6A908-D615-4986-B193-F1DD29D26F66}" type="presParOf" srcId="{56F3F545-5600-47EC-B462-F570DE42565F}" destId="{73A280C6-15E6-4E2F-9ABB-DE1B6316F591}" srcOrd="16" destOrd="0" presId="urn:microsoft.com/office/officeart/2005/8/layout/list1"/>
    <dgm:cxn modelId="{83EA683E-69A2-4113-8145-EE27D304BB00}" type="presParOf" srcId="{73A280C6-15E6-4E2F-9ABB-DE1B6316F591}" destId="{2D793A07-5466-4859-9A1A-B70B1B23087E}" srcOrd="0" destOrd="0" presId="urn:microsoft.com/office/officeart/2005/8/layout/list1"/>
    <dgm:cxn modelId="{47D48CB1-3C68-4779-84EC-4B078DC495C6}" type="presParOf" srcId="{73A280C6-15E6-4E2F-9ABB-DE1B6316F591}" destId="{81C9E789-875B-482C-AD97-C2F8E0C524F1}" srcOrd="1" destOrd="0" presId="urn:microsoft.com/office/officeart/2005/8/layout/list1"/>
    <dgm:cxn modelId="{1A6681B7-2050-4825-867E-E660C7B5BB9B}" type="presParOf" srcId="{56F3F545-5600-47EC-B462-F570DE42565F}" destId="{0D939489-08F7-458F-88BB-3CA0D030471B}" srcOrd="17" destOrd="0" presId="urn:microsoft.com/office/officeart/2005/8/layout/list1"/>
    <dgm:cxn modelId="{48F8ADF2-0345-418D-A385-41028EFC7BE8}" type="presParOf" srcId="{56F3F545-5600-47EC-B462-F570DE42565F}" destId="{B98D6052-71F2-42C7-89BB-7602AB37BBB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1B0E4-2761-46AC-A919-0C0E5335EE04}">
      <dsp:nvSpPr>
        <dsp:cNvPr id="0" name=""/>
        <dsp:cNvSpPr/>
      </dsp:nvSpPr>
      <dsp:spPr>
        <a:xfrm>
          <a:off x="0" y="176225"/>
          <a:ext cx="325939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DF067-F5AA-45A9-8982-3FEC428BE8BF}">
      <dsp:nvSpPr>
        <dsp:cNvPr id="0" name=""/>
        <dsp:cNvSpPr/>
      </dsp:nvSpPr>
      <dsp:spPr>
        <a:xfrm>
          <a:off x="162969" y="28625"/>
          <a:ext cx="2281575"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38" tIns="0" rIns="86238"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pitchFamily="2" charset="-34"/>
              <a:cs typeface="TH Niramit AS" pitchFamily="2" charset="-34"/>
            </a:rPr>
            <a:t>1. Security</a:t>
          </a:r>
          <a:endParaRPr lang="th-TH" sz="2400" b="1" kern="1200" dirty="0">
            <a:solidFill>
              <a:schemeClr val="tx1"/>
            </a:solidFill>
            <a:latin typeface="TH Niramit AS" pitchFamily="2" charset="-34"/>
            <a:cs typeface="TH Niramit AS" pitchFamily="2" charset="-34"/>
          </a:endParaRPr>
        </a:p>
      </dsp:txBody>
      <dsp:txXfrm>
        <a:off x="177379" y="43035"/>
        <a:ext cx="2252755" cy="266380"/>
      </dsp:txXfrm>
    </dsp:sp>
    <dsp:sp modelId="{91EB6A3B-B1B0-41DF-B225-9EF9E93E3716}">
      <dsp:nvSpPr>
        <dsp:cNvPr id="0" name=""/>
        <dsp:cNvSpPr/>
      </dsp:nvSpPr>
      <dsp:spPr>
        <a:xfrm>
          <a:off x="0" y="629825"/>
          <a:ext cx="325939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10138-6478-4821-BF9D-A8BBEC91AB67}">
      <dsp:nvSpPr>
        <dsp:cNvPr id="0" name=""/>
        <dsp:cNvSpPr/>
      </dsp:nvSpPr>
      <dsp:spPr>
        <a:xfrm>
          <a:off x="162969" y="482225"/>
          <a:ext cx="2281575"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38" tIns="0" rIns="86238"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pitchFamily="2" charset="-34"/>
              <a:cs typeface="TH Niramit AS" pitchFamily="2" charset="-34"/>
            </a:rPr>
            <a:t>2. Sustainability</a:t>
          </a:r>
          <a:endParaRPr lang="th-TH" sz="2400" b="1" kern="1200" dirty="0">
            <a:solidFill>
              <a:schemeClr val="tx1"/>
            </a:solidFill>
            <a:latin typeface="TH Niramit AS" pitchFamily="2" charset="-34"/>
            <a:cs typeface="TH Niramit AS" pitchFamily="2" charset="-34"/>
          </a:endParaRPr>
        </a:p>
      </dsp:txBody>
      <dsp:txXfrm>
        <a:off x="177379" y="496635"/>
        <a:ext cx="2252755" cy="266380"/>
      </dsp:txXfrm>
    </dsp:sp>
    <dsp:sp modelId="{EC58F7E6-4D3C-4086-904D-438D7E5812F5}">
      <dsp:nvSpPr>
        <dsp:cNvPr id="0" name=""/>
        <dsp:cNvSpPr/>
      </dsp:nvSpPr>
      <dsp:spPr>
        <a:xfrm>
          <a:off x="0" y="1083425"/>
          <a:ext cx="325939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17145-169D-48DE-9853-126B06C60CE6}">
      <dsp:nvSpPr>
        <dsp:cNvPr id="0" name=""/>
        <dsp:cNvSpPr/>
      </dsp:nvSpPr>
      <dsp:spPr>
        <a:xfrm>
          <a:off x="162969" y="935825"/>
          <a:ext cx="2281575"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38" tIns="0" rIns="86238"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pitchFamily="2" charset="-34"/>
              <a:cs typeface="TH Niramit AS" pitchFamily="2" charset="-34"/>
            </a:rPr>
            <a:t>3. Standard</a:t>
          </a:r>
          <a:endParaRPr lang="th-TH" sz="2400" b="1" kern="1200" dirty="0">
            <a:solidFill>
              <a:schemeClr val="tx1"/>
            </a:solidFill>
            <a:latin typeface="TH Niramit AS" pitchFamily="2" charset="-34"/>
            <a:cs typeface="TH Niramit AS" pitchFamily="2" charset="-34"/>
          </a:endParaRPr>
        </a:p>
      </dsp:txBody>
      <dsp:txXfrm>
        <a:off x="177379" y="950235"/>
        <a:ext cx="2252755" cy="266380"/>
      </dsp:txXfrm>
    </dsp:sp>
    <dsp:sp modelId="{83EB7C9D-F6F3-4F2C-A379-2A9C66C76E16}">
      <dsp:nvSpPr>
        <dsp:cNvPr id="0" name=""/>
        <dsp:cNvSpPr/>
      </dsp:nvSpPr>
      <dsp:spPr>
        <a:xfrm>
          <a:off x="0" y="1537025"/>
          <a:ext cx="325939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B39E0-F014-4F40-936A-B499F2AEE1AF}">
      <dsp:nvSpPr>
        <dsp:cNvPr id="0" name=""/>
        <dsp:cNvSpPr/>
      </dsp:nvSpPr>
      <dsp:spPr>
        <a:xfrm>
          <a:off x="162969" y="1389425"/>
          <a:ext cx="2281575"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38" tIns="0" rIns="86238"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pitchFamily="2" charset="-34"/>
              <a:cs typeface="TH Niramit AS" pitchFamily="2" charset="-34"/>
            </a:rPr>
            <a:t>4. Status</a:t>
          </a:r>
          <a:endParaRPr lang="th-TH" sz="2400" b="1" kern="1200" dirty="0">
            <a:solidFill>
              <a:schemeClr val="tx1"/>
            </a:solidFill>
            <a:latin typeface="TH Niramit AS" pitchFamily="2" charset="-34"/>
            <a:cs typeface="TH Niramit AS" pitchFamily="2" charset="-34"/>
          </a:endParaRPr>
        </a:p>
      </dsp:txBody>
      <dsp:txXfrm>
        <a:off x="177379" y="1403835"/>
        <a:ext cx="2252755" cy="266380"/>
      </dsp:txXfrm>
    </dsp:sp>
    <dsp:sp modelId="{B98D6052-71F2-42C7-89BB-7602AB37BBB7}">
      <dsp:nvSpPr>
        <dsp:cNvPr id="0" name=""/>
        <dsp:cNvSpPr/>
      </dsp:nvSpPr>
      <dsp:spPr>
        <a:xfrm>
          <a:off x="0" y="1990625"/>
          <a:ext cx="325939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C9E789-875B-482C-AD97-C2F8E0C524F1}">
      <dsp:nvSpPr>
        <dsp:cNvPr id="0" name=""/>
        <dsp:cNvSpPr/>
      </dsp:nvSpPr>
      <dsp:spPr>
        <a:xfrm>
          <a:off x="162969" y="1843025"/>
          <a:ext cx="2281575"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238" tIns="0" rIns="86238" bIns="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TH Niramit AS" pitchFamily="2" charset="-34"/>
              <a:cs typeface="TH Niramit AS" pitchFamily="2" charset="-34"/>
            </a:rPr>
            <a:t>5. Synergy</a:t>
          </a:r>
          <a:endParaRPr lang="th-TH" sz="2400" b="1" kern="1200" dirty="0">
            <a:solidFill>
              <a:schemeClr val="tx1"/>
            </a:solidFill>
            <a:latin typeface="TH Niramit AS" pitchFamily="2" charset="-34"/>
            <a:cs typeface="TH Niramit AS" pitchFamily="2" charset="-34"/>
          </a:endParaRPr>
        </a:p>
      </dsp:txBody>
      <dsp:txXfrm>
        <a:off x="177379" y="1857435"/>
        <a:ext cx="2252755"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th-TH"/>
          </a:p>
        </p:txBody>
      </p:sp>
      <p:sp>
        <p:nvSpPr>
          <p:cNvPr id="4" name="Footer Placeholder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a:defRPr sz="1200"/>
            </a:lvl1pPr>
          </a:lstStyle>
          <a:p>
            <a:fld id="{CF5C0C5D-19F7-4B25-B280-4A501E911C31}" type="slidenum">
              <a:rPr lang="th-TH" smtClean="0"/>
              <a:pPr/>
              <a:t>‹#›</a:t>
            </a:fld>
            <a:endParaRPr lang="th-TH"/>
          </a:p>
        </p:txBody>
      </p:sp>
    </p:spTree>
    <p:extLst>
      <p:ext uri="{BB962C8B-B14F-4D97-AF65-F5344CB8AC3E}">
        <p14:creationId xmlns:p14="http://schemas.microsoft.com/office/powerpoint/2010/main" val="347391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70175" y="509588"/>
            <a:ext cx="4532313" cy="2549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87267" y="3228896"/>
            <a:ext cx="7898130" cy="3058954"/>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698319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04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rot="10800000">
            <a:off x="8126247" y="1483200"/>
            <a:ext cx="0" cy="2953800"/>
          </a:xfrm>
          <a:prstGeom prst="straightConnector1">
            <a:avLst/>
          </a:prstGeom>
          <a:noFill/>
          <a:ln w="38100" cap="flat" cmpd="sng">
            <a:solidFill>
              <a:schemeClr val="dk1"/>
            </a:solidFill>
            <a:prstDash val="solid"/>
            <a:round/>
            <a:headEnd type="none" w="med" len="med"/>
            <a:tailEnd type="none" w="med" len="med"/>
          </a:ln>
        </p:spPr>
      </p:cxnSp>
      <p:sp>
        <p:nvSpPr>
          <p:cNvPr id="12" name="Google Shape;12;p2"/>
          <p:cNvSpPr txBox="1">
            <a:spLocks noGrp="1"/>
          </p:cNvSpPr>
          <p:nvPr>
            <p:ph type="ctrTitle"/>
          </p:nvPr>
        </p:nvSpPr>
        <p:spPr>
          <a:xfrm>
            <a:off x="2286550" y="1485330"/>
            <a:ext cx="4570800" cy="607200"/>
          </a:xfrm>
          <a:prstGeom prst="rect">
            <a:avLst/>
          </a:prstGeom>
          <a:solidFill>
            <a:schemeClr val="lt2"/>
          </a:solidFill>
          <a:ln>
            <a:noFill/>
          </a:ln>
        </p:spPr>
        <p:txBody>
          <a:bodyPr spcFirstLastPara="1" wrap="square" lIns="91425" tIns="91425" rIns="91425" bIns="91425" anchor="ctr" anchorCtr="0">
            <a:noAutofit/>
          </a:bodyPr>
          <a:lstStyle>
            <a:lvl1pPr lvl="0" algn="ctr">
              <a:spcBef>
                <a:spcPts val="0"/>
              </a:spcBef>
              <a:spcAft>
                <a:spcPts val="0"/>
              </a:spcAft>
              <a:buSzPts val="3300"/>
              <a:buNone/>
              <a:defRPr sz="3300"/>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
        <p:nvSpPr>
          <p:cNvPr id="13" name="Google Shape;13;p2"/>
          <p:cNvSpPr/>
          <p:nvPr/>
        </p:nvSpPr>
        <p:spPr>
          <a:xfrm>
            <a:off x="816075" y="816000"/>
            <a:ext cx="3755879" cy="3304649"/>
          </a:xfrm>
          <a:custGeom>
            <a:avLst/>
            <a:gdLst/>
            <a:ahLst/>
            <a:cxnLst/>
            <a:rect l="l" t="t" r="r" b="b"/>
            <a:pathLst>
              <a:path w="26788" h="63895" extrusionOk="0">
                <a:moveTo>
                  <a:pt x="26788" y="0"/>
                </a:moveTo>
                <a:lnTo>
                  <a:pt x="0" y="0"/>
                </a:lnTo>
                <a:lnTo>
                  <a:pt x="0" y="63895"/>
                </a:lnTo>
                <a:lnTo>
                  <a:pt x="26788" y="63895"/>
                </a:lnTo>
              </a:path>
            </a:pathLst>
          </a:custGeom>
          <a:noFill/>
          <a:ln w="38100" cap="flat" cmpd="sng">
            <a:solidFill>
              <a:schemeClr val="dk1"/>
            </a:solidFill>
            <a:prstDash val="solid"/>
            <a:round/>
            <a:headEnd type="none" w="med" len="med"/>
            <a:tailEnd type="none" w="med" len="med"/>
          </a:ln>
        </p:spPr>
      </p:sp>
      <p:sp>
        <p:nvSpPr>
          <p:cNvPr id="14" name="Google Shape;14;p2"/>
          <p:cNvSpPr/>
          <p:nvPr/>
        </p:nvSpPr>
        <p:spPr>
          <a:xfrm>
            <a:off x="408075" y="4528950"/>
            <a:ext cx="1637386" cy="206578"/>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19973" y="4327525"/>
            <a:ext cx="815979" cy="408003"/>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ubTitle" idx="1"/>
          </p:nvPr>
        </p:nvSpPr>
        <p:spPr>
          <a:xfrm>
            <a:off x="408075" y="408000"/>
            <a:ext cx="1637400" cy="821400"/>
          </a:xfrm>
          <a:prstGeom prst="rect">
            <a:avLst/>
          </a:prstGeom>
          <a:solidFill>
            <a:schemeClr val="accent3"/>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82"/>
        <p:cNvGrpSpPr/>
        <p:nvPr/>
      </p:nvGrpSpPr>
      <p:grpSpPr>
        <a:xfrm>
          <a:off x="0" y="0"/>
          <a:ext cx="0" cy="0"/>
          <a:chOff x="0" y="0"/>
          <a:chExt cx="0" cy="0"/>
        </a:xfrm>
      </p:grpSpPr>
      <p:sp>
        <p:nvSpPr>
          <p:cNvPr id="83" name="Google Shape;83;p10"/>
          <p:cNvSpPr txBox="1">
            <a:spLocks noGrp="1"/>
          </p:cNvSpPr>
          <p:nvPr>
            <p:ph type="body" idx="1"/>
          </p:nvPr>
        </p:nvSpPr>
        <p:spPr>
          <a:xfrm>
            <a:off x="2214850" y="1857150"/>
            <a:ext cx="4714200" cy="1429200"/>
          </a:xfrm>
          <a:prstGeom prst="rect">
            <a:avLst/>
          </a:prstGeom>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2"/>
              </a:buClr>
              <a:buSzPts val="4000"/>
              <a:buFont typeface="Montserrat"/>
              <a:buNone/>
              <a:defRPr sz="4000" b="1">
                <a:solidFill>
                  <a:schemeClr val="dk1"/>
                </a:solidFill>
                <a:latin typeface="Montserrat"/>
                <a:ea typeface="Montserrat"/>
                <a:cs typeface="Montserrat"/>
                <a:sym typeface="Montserrat"/>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ly Title 4">
  <p:cSld name="CUSTOM_10">
    <p:bg>
      <p:bgPr>
        <a:solidFill>
          <a:schemeClr val="dk2"/>
        </a:solidFill>
        <a:effectLst/>
      </p:bgPr>
    </p:bg>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2042825" y="1022775"/>
            <a:ext cx="5058300" cy="617400"/>
          </a:xfrm>
          <a:prstGeom prst="rect">
            <a:avLst/>
          </a:prstGeom>
          <a:solidFill>
            <a:schemeClr val="accent1"/>
          </a:solidFill>
          <a:ln>
            <a:noFill/>
          </a:ln>
        </p:spPr>
        <p:txBody>
          <a:bodyPr spcFirstLastPara="1" wrap="square" lIns="91425" tIns="91425" rIns="91425" bIns="100575" anchor="ctr" anchorCtr="0">
            <a:noAutofit/>
          </a:bodyPr>
          <a:lstStyle>
            <a:lvl1pPr lvl="0" algn="ctr" rtl="0">
              <a:spcBef>
                <a:spcPts val="0"/>
              </a:spcBef>
              <a:spcAft>
                <a:spcPts val="0"/>
              </a:spcAft>
              <a:buClr>
                <a:schemeClr val="dk1"/>
              </a:buClr>
              <a:buSzPts val="35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6" name="Google Shape;326;p31"/>
          <p:cNvSpPr/>
          <p:nvPr/>
        </p:nvSpPr>
        <p:spPr>
          <a:xfrm rot="10800000">
            <a:off x="816077" y="414501"/>
            <a:ext cx="1311373" cy="919148"/>
          </a:xfrm>
          <a:custGeom>
            <a:avLst/>
            <a:gdLst/>
            <a:ahLst/>
            <a:cxnLst/>
            <a:rect l="l" t="t" r="r" b="b"/>
            <a:pathLst>
              <a:path w="158092" h="142063" extrusionOk="0">
                <a:moveTo>
                  <a:pt x="0" y="0"/>
                </a:moveTo>
                <a:lnTo>
                  <a:pt x="158092" y="0"/>
                </a:lnTo>
                <a:lnTo>
                  <a:pt x="158092" y="142063"/>
                </a:lnTo>
              </a:path>
            </a:pathLst>
          </a:custGeom>
          <a:noFill/>
          <a:ln w="38100" cap="flat" cmpd="sng">
            <a:solidFill>
              <a:schemeClr val="dk1"/>
            </a:solidFill>
            <a:prstDash val="solid"/>
            <a:round/>
            <a:headEnd type="none" w="med" len="med"/>
            <a:tailEnd type="none" w="med" len="med"/>
          </a:ln>
        </p:spPr>
      </p:sp>
      <p:sp>
        <p:nvSpPr>
          <p:cNvPr id="327" name="Google Shape;327;p31"/>
          <p:cNvSpPr/>
          <p:nvPr/>
        </p:nvSpPr>
        <p:spPr>
          <a:xfrm>
            <a:off x="7016544" y="1333650"/>
            <a:ext cx="1311373" cy="2993623"/>
          </a:xfrm>
          <a:custGeom>
            <a:avLst/>
            <a:gdLst/>
            <a:ahLst/>
            <a:cxnLst/>
            <a:rect l="l" t="t" r="r" b="b"/>
            <a:pathLst>
              <a:path w="158092" h="142063" extrusionOk="0">
                <a:moveTo>
                  <a:pt x="0" y="0"/>
                </a:moveTo>
                <a:lnTo>
                  <a:pt x="158092" y="0"/>
                </a:lnTo>
                <a:lnTo>
                  <a:pt x="158092" y="142063"/>
                </a:lnTo>
              </a:path>
            </a:pathLst>
          </a:custGeom>
          <a:noFill/>
          <a:ln w="38100" cap="flat" cmpd="sng">
            <a:solidFill>
              <a:schemeClr val="dk1"/>
            </a:solidFill>
            <a:prstDash val="solid"/>
            <a:round/>
            <a:headEnd type="none" w="med" len="med"/>
            <a:tailEnd type="none" w="med" len="med"/>
          </a:ln>
        </p:spPr>
      </p:sp>
      <p:sp>
        <p:nvSpPr>
          <p:cNvPr id="328" name="Google Shape;328;p31"/>
          <p:cNvSpPr/>
          <p:nvPr/>
        </p:nvSpPr>
        <p:spPr>
          <a:xfrm>
            <a:off x="408075" y="4528950"/>
            <a:ext cx="1637386" cy="206578"/>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1"/>
          <p:cNvSpPr/>
          <p:nvPr/>
        </p:nvSpPr>
        <p:spPr>
          <a:xfrm>
            <a:off x="7919973" y="4327525"/>
            <a:ext cx="815979" cy="408003"/>
          </a:xfrm>
          <a:custGeom>
            <a:avLst/>
            <a:gdLst/>
            <a:ahLst/>
            <a:cxnLst/>
            <a:rect l="l" t="t" r="r" b="b"/>
            <a:pathLst>
              <a:path w="43432" h="5838" extrusionOk="0">
                <a:moveTo>
                  <a:pt x="1" y="1"/>
                </a:moveTo>
                <a:lnTo>
                  <a:pt x="1" y="5838"/>
                </a:lnTo>
                <a:lnTo>
                  <a:pt x="43432" y="5838"/>
                </a:lnTo>
                <a:lnTo>
                  <a:pt x="43432" y="1"/>
                </a:lnTo>
                <a:close/>
              </a:path>
            </a:pathLst>
          </a:custGeom>
          <a:solidFill>
            <a:srgbClr val="7F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330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p:nvPr/>
        </p:nvSpPr>
        <p:spPr>
          <a:xfrm>
            <a:off x="597724" y="617819"/>
            <a:ext cx="8225872" cy="4208173"/>
          </a:xfrm>
          <a:custGeom>
            <a:avLst/>
            <a:gdLst/>
            <a:ahLst/>
            <a:cxnLst/>
            <a:rect l="l" t="t" r="r" b="b"/>
            <a:pathLst>
              <a:path w="122733" h="122732" extrusionOk="0">
                <a:moveTo>
                  <a:pt x="0" y="0"/>
                </a:moveTo>
                <a:lnTo>
                  <a:pt x="0" y="122732"/>
                </a:lnTo>
                <a:lnTo>
                  <a:pt x="122732" y="122732"/>
                </a:lnTo>
                <a:lnTo>
                  <a:pt x="1227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408075" y="408000"/>
            <a:ext cx="8327899" cy="4327536"/>
          </a:xfrm>
          <a:custGeom>
            <a:avLst/>
            <a:gdLst/>
            <a:ahLst/>
            <a:cxnLst/>
            <a:rect l="l" t="t" r="r" b="b"/>
            <a:pathLst>
              <a:path w="124427" h="124426" extrusionOk="0">
                <a:moveTo>
                  <a:pt x="1" y="0"/>
                </a:moveTo>
                <a:lnTo>
                  <a:pt x="1" y="124426"/>
                </a:lnTo>
                <a:lnTo>
                  <a:pt x="124427" y="124426"/>
                </a:lnTo>
                <a:lnTo>
                  <a:pt x="1244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714775" y="349513"/>
            <a:ext cx="7714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500"/>
              <a:buFont typeface="Maven Pro"/>
              <a:buNone/>
              <a:defRPr sz="3500" b="1">
                <a:solidFill>
                  <a:schemeClr val="dk1"/>
                </a:solidFill>
                <a:latin typeface="Maven Pro"/>
                <a:ea typeface="Maven Pro"/>
                <a:cs typeface="Maven Pro"/>
                <a:sym typeface="Maven Pro"/>
              </a:defRPr>
            </a:lvl1pPr>
            <a:lvl2pPr lvl="1">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2pPr>
            <a:lvl3pPr lvl="2">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3pPr>
            <a:lvl4pPr lvl="3">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4pPr>
            <a:lvl5pPr lvl="4">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5pPr>
            <a:lvl6pPr lvl="5">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6pPr>
            <a:lvl7pPr lvl="6">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7pPr>
            <a:lvl8pPr lvl="7">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8pPr>
            <a:lvl9pPr lvl="8">
              <a:lnSpc>
                <a:spcPct val="100000"/>
              </a:lnSpc>
              <a:spcBef>
                <a:spcPts val="0"/>
              </a:spcBef>
              <a:spcAft>
                <a:spcPts val="0"/>
              </a:spcAft>
              <a:buClr>
                <a:schemeClr val="dk1"/>
              </a:buClr>
              <a:buSzPts val="2800"/>
              <a:buFont typeface="Maven Pro"/>
              <a:buNone/>
              <a:defRPr sz="2800" b="1">
                <a:solidFill>
                  <a:schemeClr val="dk1"/>
                </a:solidFill>
                <a:latin typeface="Maven Pro"/>
                <a:ea typeface="Maven Pro"/>
                <a:cs typeface="Maven Pro"/>
                <a:sym typeface="Maven Pro"/>
              </a:defRPr>
            </a:lvl9pPr>
          </a:lstStyle>
          <a:p>
            <a:endParaRPr/>
          </a:p>
        </p:txBody>
      </p:sp>
      <p:sp>
        <p:nvSpPr>
          <p:cNvPr id="9" name="Google Shape;9;p1"/>
          <p:cNvSpPr txBox="1">
            <a:spLocks noGrp="1"/>
          </p:cNvSpPr>
          <p:nvPr>
            <p:ph type="body" idx="1"/>
          </p:nvPr>
        </p:nvSpPr>
        <p:spPr>
          <a:xfrm>
            <a:off x="708350" y="1202925"/>
            <a:ext cx="7727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77" r:id="rId3"/>
    <p:sldLayoutId id="214748368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5746"/>
            <a:ext cx="9144000" cy="658368"/>
          </a:xfrm>
        </p:spPr>
        <p:txBody>
          <a:bodyPr>
            <a:noAutofit/>
          </a:bodyPr>
          <a:lstStyle/>
          <a:p>
            <a:r>
              <a:rPr lang="en-US" sz="3600" dirty="0" smtClean="0">
                <a:latin typeface="TH Niramit AS"/>
                <a:cs typeface="TH Niramit AS"/>
              </a:rPr>
              <a:t>GEN 0104 Thai Society in Global Context</a:t>
            </a:r>
            <a:endParaRPr lang="en-US" sz="3600" dirty="0">
              <a:latin typeface="TH Niramit AS"/>
              <a:cs typeface="TH Niramit AS"/>
            </a:endParaRPr>
          </a:p>
        </p:txBody>
      </p:sp>
      <p:pic>
        <p:nvPicPr>
          <p:cNvPr id="4" name="Picture 3" descr="flag-250.jpg"/>
          <p:cNvPicPr>
            <a:picLocks noChangeAspect="1"/>
          </p:cNvPicPr>
          <p:nvPr/>
        </p:nvPicPr>
        <p:blipFill>
          <a:blip r:embed="rId2"/>
          <a:stretch>
            <a:fillRect/>
          </a:stretch>
        </p:blipFill>
        <p:spPr>
          <a:xfrm>
            <a:off x="2114546" y="2019298"/>
            <a:ext cx="1698175" cy="1132116"/>
          </a:xfrm>
          <a:prstGeom prst="rect">
            <a:avLst/>
          </a:prstGeom>
        </p:spPr>
      </p:pic>
      <p:pic>
        <p:nvPicPr>
          <p:cNvPr id="5" name="Picture 4" descr="img_globe.png"/>
          <p:cNvPicPr>
            <a:picLocks noChangeAspect="1"/>
          </p:cNvPicPr>
          <p:nvPr/>
        </p:nvPicPr>
        <p:blipFill>
          <a:blip r:embed="rId3"/>
          <a:stretch>
            <a:fillRect/>
          </a:stretch>
        </p:blipFill>
        <p:spPr>
          <a:xfrm>
            <a:off x="3518807" y="1772521"/>
            <a:ext cx="3180553" cy="1803436"/>
          </a:xfrm>
          <a:prstGeom prst="rect">
            <a:avLst/>
          </a:prstGeom>
        </p:spPr>
      </p:pic>
      <p:sp>
        <p:nvSpPr>
          <p:cNvPr id="6" name="Title 1"/>
          <p:cNvSpPr txBox="1">
            <a:spLocks/>
          </p:cNvSpPr>
          <p:nvPr/>
        </p:nvSpPr>
        <p:spPr>
          <a:xfrm>
            <a:off x="4454013" y="3669426"/>
            <a:ext cx="3639609" cy="65836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300"/>
              <a:buFont typeface="Maven Pro"/>
              <a:buNone/>
              <a:defRPr sz="3300" b="1" i="0" u="none" strike="noStrike" cap="none">
                <a:solidFill>
                  <a:schemeClr val="dk1"/>
                </a:solidFill>
                <a:latin typeface="Maven Pro"/>
                <a:ea typeface="Maven Pro"/>
                <a:cs typeface="Maven Pro"/>
                <a:sym typeface="Maven Pro"/>
              </a:defRPr>
            </a:lvl1pPr>
            <a:lvl2pPr marR="0" lvl="1"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2pPr>
            <a:lvl3pPr marR="0" lvl="2"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3pPr>
            <a:lvl4pPr marR="0" lvl="3"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4pPr>
            <a:lvl5pPr marR="0" lvl="4"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5pPr>
            <a:lvl6pPr marR="0" lvl="5"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6pPr>
            <a:lvl7pPr marR="0" lvl="6"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7pPr>
            <a:lvl8pPr marR="0" lvl="7"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8pPr>
            <a:lvl9pPr marR="0" lvl="8" algn="ctr" rtl="0">
              <a:lnSpc>
                <a:spcPct val="80000"/>
              </a:lnSpc>
              <a:spcBef>
                <a:spcPts val="0"/>
              </a:spcBef>
              <a:spcAft>
                <a:spcPts val="0"/>
              </a:spcAft>
              <a:buClr>
                <a:schemeClr val="accent4"/>
              </a:buClr>
              <a:buSzPts val="3500"/>
              <a:buFont typeface="Maven Pro"/>
              <a:buNone/>
              <a:defRPr sz="3500" b="1" i="0" u="none" strike="noStrike" cap="none">
                <a:solidFill>
                  <a:schemeClr val="accent4"/>
                </a:solidFill>
                <a:latin typeface="Maven Pro"/>
                <a:ea typeface="Maven Pro"/>
                <a:cs typeface="Maven Pro"/>
                <a:sym typeface="Maven Pro"/>
              </a:defRPr>
            </a:lvl9pPr>
          </a:lstStyle>
          <a:p>
            <a:r>
              <a:rPr lang="en-US" sz="2800" dirty="0" smtClean="0">
                <a:latin typeface="TH Niramit AS"/>
                <a:cs typeface="TH Niramit AS"/>
              </a:rPr>
              <a:t>Thailand in Modern World</a:t>
            </a:r>
            <a:endParaRPr lang="en-US" sz="2800" dirty="0">
              <a:latin typeface="TH Niramit AS"/>
              <a:cs typeface="TH Niramit AS"/>
            </a:endParaRPr>
          </a:p>
        </p:txBody>
      </p:sp>
    </p:spTree>
    <p:extLst>
      <p:ext uri="{BB962C8B-B14F-4D97-AF65-F5344CB8AC3E}">
        <p14:creationId xmlns:p14="http://schemas.microsoft.com/office/powerpoint/2010/main" val="380508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2. Sustainability</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2308324"/>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The survey also took into account the fact that Thailand is one of the most visited countries, has a strong agricultural sector and a competitive manufacturing industry, which has kept Thailand's growth strong with low poverty and unemployment rates. It is also the world's largest exporter of rice and a leader in textiles, tin and electronics.</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3. Standard</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569660"/>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Thailand is striving to become developed country. The government makes a strong effort to be in-line with international standards such as the eradication of human trafficking, forced labor to work. </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3. Standard</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200329"/>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The principle of Thailand’s master plan is based on </a:t>
            </a:r>
            <a:r>
              <a:rPr lang="en-US" sz="2400" b="1" i="1" dirty="0" smtClean="0">
                <a:solidFill>
                  <a:schemeClr val="accent6">
                    <a:lumMod val="50000"/>
                  </a:schemeClr>
                </a:solidFill>
                <a:latin typeface="TH Niramit AS" pitchFamily="2" charset="-34"/>
                <a:cs typeface="TH Niramit AS" pitchFamily="2" charset="-34"/>
              </a:rPr>
              <a:t>global norms</a:t>
            </a:r>
            <a:r>
              <a:rPr lang="en-US" sz="2400" b="1" dirty="0" smtClean="0">
                <a:latin typeface="TH Niramit AS" pitchFamily="2" charset="-34"/>
                <a:cs typeface="TH Niramit AS" pitchFamily="2" charset="-34"/>
              </a:rPr>
              <a:t>. They are “common expectations or standards of appropriate behavior for humanity, social equality, democracy, ethics, and rights”. </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4. Status</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938992"/>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Thailand’s status in the global community is created trough the </a:t>
            </a:r>
            <a:r>
              <a:rPr lang="en-US" sz="2400" b="1" dirty="0" smtClean="0">
                <a:solidFill>
                  <a:schemeClr val="accent6">
                    <a:lumMod val="50000"/>
                  </a:schemeClr>
                </a:solidFill>
                <a:latin typeface="TH Niramit AS" pitchFamily="2" charset="-34"/>
                <a:cs typeface="TH Niramit AS" pitchFamily="2" charset="-34"/>
              </a:rPr>
              <a:t>soft power</a:t>
            </a:r>
            <a:r>
              <a:rPr lang="en-US" sz="2400" b="1" dirty="0" smtClean="0">
                <a:latin typeface="TH Niramit AS" pitchFamily="2" charset="-34"/>
                <a:cs typeface="TH Niramit AS" pitchFamily="2" charset="-34"/>
              </a:rPr>
              <a:t>.</a:t>
            </a:r>
          </a:p>
          <a:p>
            <a:pPr algn="thaiDist"/>
            <a:r>
              <a:rPr lang="en-US" sz="2400" b="1" dirty="0" smtClean="0">
                <a:latin typeface="TH Niramit AS" pitchFamily="2" charset="-34"/>
                <a:cs typeface="TH Niramit AS" pitchFamily="2" charset="-34"/>
              </a:rPr>
              <a:t>	The country has provided the world their legendary gastronomy and culture.  </a:t>
            </a:r>
          </a:p>
          <a:p>
            <a:pPr algn="thaiDist"/>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4. Status</a:t>
            </a:r>
            <a:endParaRPr lang="en-US" sz="3200" dirty="0">
              <a:latin typeface="TH Niramit AS" pitchFamily="2" charset="-34"/>
              <a:cs typeface="TH Niramit AS" pitchFamily="2" charset="-34"/>
            </a:endParaRPr>
          </a:p>
        </p:txBody>
      </p:sp>
      <p:pic>
        <p:nvPicPr>
          <p:cNvPr id="4" name="Picture 3" descr="ไม่มีคำอธิบายรูปภาพ"/>
          <p:cNvPicPr/>
          <p:nvPr/>
        </p:nvPicPr>
        <p:blipFill>
          <a:blip r:embed="rId3">
            <a:lum bright="-10000" contrast="30000"/>
          </a:blip>
          <a:srcRect t="4855" b="5812"/>
          <a:stretch>
            <a:fillRect/>
          </a:stretch>
        </p:blipFill>
        <p:spPr bwMode="auto">
          <a:xfrm>
            <a:off x="2377440" y="1883664"/>
            <a:ext cx="4322030" cy="2249424"/>
          </a:xfrm>
          <a:prstGeom prst="rect">
            <a:avLst/>
          </a:prstGeom>
          <a:noFill/>
          <a:ln w="9525">
            <a:noFill/>
            <a:miter lim="800000"/>
            <a:headEnd/>
            <a:tailEnd/>
          </a:ln>
        </p:spPr>
      </p:pic>
    </p:spTree>
    <p:extLst>
      <p:ext uri="{BB962C8B-B14F-4D97-AF65-F5344CB8AC3E}">
        <p14:creationId xmlns:p14="http://schemas.microsoft.com/office/powerpoint/2010/main" val="4032156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5. Synergy</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2308324"/>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Thai government continues working with international and national agencies in order to access new technology, capital, information sharing, and partnership. </a:t>
            </a:r>
          </a:p>
          <a:p>
            <a:pPr algn="just"/>
            <a:r>
              <a:rPr lang="en-US" sz="2400" b="1" dirty="0" smtClean="0">
                <a:latin typeface="TH Niramit AS" pitchFamily="2" charset="-34"/>
                <a:cs typeface="TH Niramit AS" pitchFamily="2" charset="-34"/>
              </a:rPr>
              <a:t>	Study the article relating to COVID-19 and Thailand’s economic recovery action…</a:t>
            </a:r>
          </a:p>
          <a:p>
            <a:pPr algn="just"/>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938992"/>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The Thailand Board of Investment has unveiled a new 2020 campaign, titled “Think Resilience, Think Thailand”, to showcase the country’s tested strengths and reinforce its status as the region’s prime investment destination.</a:t>
            </a:r>
          </a:p>
          <a:p>
            <a:pPr algn="thaiDist"/>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938992"/>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The campaign comes as Thailand receives international praise for its efficient control of the </a:t>
            </a:r>
            <a:r>
              <a:rPr lang="en-US" sz="2400" b="1" dirty="0" err="1" smtClean="0">
                <a:latin typeface="TH Niramit AS" pitchFamily="2" charset="-34"/>
                <a:cs typeface="TH Niramit AS" pitchFamily="2" charset="-34"/>
              </a:rPr>
              <a:t>coronavirus</a:t>
            </a:r>
            <a:r>
              <a:rPr lang="en-US" sz="2400" b="1" dirty="0" smtClean="0">
                <a:latin typeface="TH Niramit AS" pitchFamily="2" charset="-34"/>
                <a:cs typeface="TH Niramit AS" pitchFamily="2" charset="-34"/>
              </a:rPr>
              <a:t> outbreak, showing the country’s ability to cope with crisis and emerge even stronger as it did during the Asian and global financial shocks of 1997 and 2008.</a:t>
            </a:r>
          </a:p>
          <a:p>
            <a:pPr algn="thaiDist"/>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938992"/>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“The new campaign captures four core competencies that are engrained in Thailand’s strategic positioning as ASEAN’s investment hub and gateway to Asia -- Diversity, Ecosystem, Location and Supply Chain,” said BOI Secretary General Ms. </a:t>
            </a:r>
            <a:r>
              <a:rPr lang="en-US" sz="2400" b="1" dirty="0" err="1" smtClean="0">
                <a:latin typeface="TH Niramit AS" pitchFamily="2" charset="-34"/>
                <a:cs typeface="TH Niramit AS" pitchFamily="2" charset="-34"/>
              </a:rPr>
              <a:t>Duangjai</a:t>
            </a:r>
            <a:r>
              <a:rPr lang="en-US" sz="2400" b="1" dirty="0" smtClean="0">
                <a:latin typeface="TH Niramit AS" pitchFamily="2" charset="-34"/>
                <a:cs typeface="TH Niramit AS" pitchFamily="2" charset="-34"/>
              </a:rPr>
              <a:t> </a:t>
            </a:r>
            <a:r>
              <a:rPr lang="en-US" sz="2400" b="1" dirty="0" err="1" smtClean="0">
                <a:latin typeface="TH Niramit AS" pitchFamily="2" charset="-34"/>
                <a:cs typeface="TH Niramit AS" pitchFamily="2" charset="-34"/>
              </a:rPr>
              <a:t>Asawachintachit</a:t>
            </a:r>
            <a:r>
              <a:rPr lang="en-US" sz="2400" b="1" dirty="0" smtClean="0">
                <a:latin typeface="TH Niramit AS" pitchFamily="2" charset="-34"/>
                <a:cs typeface="TH Niramit AS" pitchFamily="2" charset="-34"/>
              </a:rPr>
              <a:t>.</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569660"/>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The country’s economic development over the past 40 years, its position as the second largest economy in Southeast Asia and a leading manufacturer of food, electronics and cars, testify to its strong fundamentals and diverse industries. </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3495782" y="590369"/>
            <a:ext cx="5020421" cy="406287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grpSp>
        <p:nvGrpSpPr>
          <p:cNvPr id="3" name="Group 2"/>
          <p:cNvGrpSpPr/>
          <p:nvPr/>
        </p:nvGrpSpPr>
        <p:grpSpPr>
          <a:xfrm>
            <a:off x="3810139" y="532660"/>
            <a:ext cx="4706065" cy="592880"/>
            <a:chOff x="4745820" y="1482096"/>
            <a:chExt cx="6274753" cy="790507"/>
          </a:xfrm>
        </p:grpSpPr>
        <p:sp>
          <p:nvSpPr>
            <p:cNvPr id="9" name="TextBox 8"/>
            <p:cNvSpPr txBox="1"/>
            <p:nvPr/>
          </p:nvSpPr>
          <p:spPr>
            <a:xfrm>
              <a:off x="5895648" y="1482096"/>
              <a:ext cx="5124925" cy="595035"/>
            </a:xfrm>
            <a:prstGeom prst="rect">
              <a:avLst/>
            </a:prstGeom>
            <a:noFill/>
          </p:spPr>
          <p:txBody>
            <a:bodyPr wrap="square" lIns="108000" rIns="108000" rtlCol="0">
              <a:spAutoFit/>
            </a:bodyPr>
            <a:lstStyle/>
            <a:p>
              <a:r>
                <a:rPr lang="en-US" sz="2300" b="1" dirty="0" smtClean="0">
                  <a:latin typeface="TH Niramit AS"/>
                  <a:cs typeface="TH Niramit AS"/>
                </a:rPr>
                <a:t>Thailand in modern world</a:t>
              </a:r>
              <a:endParaRPr lang="ko-KR" altLang="en-US" sz="2300" b="1" dirty="0">
                <a:latin typeface="TH Niramit AS"/>
                <a:cs typeface="TH Niramit AS"/>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H Niramit AS"/>
                  <a:cs typeface="TH Niramit AS"/>
                </a:endParaRPr>
              </a:p>
            </p:txBody>
          </p:sp>
          <p:sp>
            <p:nvSpPr>
              <p:cNvPr id="7" name="TextBox 6"/>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dirty="0">
                    <a:solidFill>
                      <a:schemeClr val="bg1"/>
                    </a:solidFill>
                    <a:latin typeface="TH Niramit AS"/>
                    <a:cs typeface="TH Niramit AS"/>
                  </a:rPr>
                  <a:t>01</a:t>
                </a:r>
                <a:endParaRPr lang="ko-KR" altLang="en-US" sz="2300" dirty="0">
                  <a:solidFill>
                    <a:schemeClr val="bg1"/>
                  </a:solidFill>
                  <a:latin typeface="TH Niramit AS"/>
                  <a:cs typeface="TH Niramit AS"/>
                </a:endParaRPr>
              </a:p>
            </p:txBody>
          </p:sp>
        </p:grpSp>
      </p:grpSp>
      <p:sp>
        <p:nvSpPr>
          <p:cNvPr id="2" name="TextBox 1"/>
          <p:cNvSpPr txBox="1"/>
          <p:nvPr/>
        </p:nvSpPr>
        <p:spPr>
          <a:xfrm>
            <a:off x="669115" y="2044815"/>
            <a:ext cx="2826668" cy="623248"/>
          </a:xfrm>
          <a:prstGeom prst="rect">
            <a:avLst/>
          </a:prstGeom>
          <a:noFill/>
        </p:spPr>
        <p:txBody>
          <a:bodyPr wrap="square" lIns="68580" tIns="34290" rIns="68580" bIns="34290" rtlCol="0" anchor="ctr">
            <a:spAutoFit/>
          </a:bodyPr>
          <a:lstStyle/>
          <a:p>
            <a:pPr algn="ctr"/>
            <a:r>
              <a:rPr lang="en-US" altLang="ko-KR" sz="3600" b="1" dirty="0" smtClean="0">
                <a:solidFill>
                  <a:schemeClr val="tx1"/>
                </a:solidFill>
                <a:latin typeface="TH Niramit AS" pitchFamily="2" charset="-34"/>
                <a:cs typeface="TH Niramit AS" pitchFamily="2" charset="-34"/>
              </a:rPr>
              <a:t>We will discover</a:t>
            </a:r>
            <a:endParaRPr lang="ko-KR" altLang="en-US" sz="3600" b="1" dirty="0">
              <a:solidFill>
                <a:schemeClr val="tx1"/>
              </a:solidFill>
              <a:latin typeface="TH Niramit AS" pitchFamily="2" charset="-34"/>
              <a:cs typeface="TH Niramit AS" pitchFamily="2" charset="-34"/>
            </a:endParaRPr>
          </a:p>
        </p:txBody>
      </p:sp>
      <p:grpSp>
        <p:nvGrpSpPr>
          <p:cNvPr id="55" name="Group 54"/>
          <p:cNvGrpSpPr/>
          <p:nvPr/>
        </p:nvGrpSpPr>
        <p:grpSpPr>
          <a:xfrm>
            <a:off x="3810139" y="1397375"/>
            <a:ext cx="4706065" cy="592880"/>
            <a:chOff x="4745820" y="1482096"/>
            <a:chExt cx="6274753" cy="790507"/>
          </a:xfrm>
        </p:grpSpPr>
        <p:sp>
          <p:nvSpPr>
            <p:cNvPr id="61" name="TextBox 60"/>
            <p:cNvSpPr txBox="1"/>
            <p:nvPr/>
          </p:nvSpPr>
          <p:spPr>
            <a:xfrm>
              <a:off x="5895648" y="1482096"/>
              <a:ext cx="5124925" cy="615553"/>
            </a:xfrm>
            <a:prstGeom prst="rect">
              <a:avLst/>
            </a:prstGeom>
            <a:noFill/>
          </p:spPr>
          <p:txBody>
            <a:bodyPr wrap="square" lIns="108000" rIns="108000" rtlCol="0">
              <a:spAutoFit/>
            </a:bodyPr>
            <a:lstStyle/>
            <a:p>
              <a:pPr lvl="0"/>
              <a:r>
                <a:rPr lang="en-US" sz="2400" b="1" dirty="0" smtClean="0">
                  <a:latin typeface="TH Niramit AS"/>
                  <a:cs typeface="TH Niramit AS"/>
                </a:rPr>
                <a:t>5S Thailand Master Plan</a:t>
              </a:r>
              <a:endParaRPr lang="en-US" sz="2400" b="1" dirty="0">
                <a:latin typeface="TH Niramit AS"/>
                <a:cs typeface="TH Niramit AS"/>
              </a:endParaRPr>
            </a:p>
          </p:txBody>
        </p:sp>
        <p:grpSp>
          <p:nvGrpSpPr>
            <p:cNvPr id="57" name="Group 56"/>
            <p:cNvGrpSpPr/>
            <p:nvPr/>
          </p:nvGrpSpPr>
          <p:grpSpPr>
            <a:xfrm>
              <a:off x="4745820" y="1491808"/>
              <a:ext cx="958096" cy="780795"/>
              <a:chOff x="5324331" y="1449052"/>
              <a:chExt cx="958096" cy="780795"/>
            </a:xfrm>
          </p:grpSpPr>
          <p:sp>
            <p:nvSpPr>
              <p:cNvPr id="58" name="Oval 5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324331" y="1516285"/>
                <a:ext cx="958096" cy="595035"/>
              </a:xfrm>
              <a:prstGeom prst="rect">
                <a:avLst/>
              </a:prstGeom>
              <a:noFill/>
            </p:spPr>
            <p:txBody>
              <a:bodyPr wrap="square" lIns="108000" rIns="108000" rtlCol="0">
                <a:spAutoFit/>
              </a:bodyPr>
              <a:lstStyle/>
              <a:p>
                <a:pPr algn="ctr"/>
                <a:r>
                  <a:rPr lang="en-US" altLang="ko-KR" sz="2300" b="1" dirty="0">
                    <a:solidFill>
                      <a:schemeClr val="bg1"/>
                    </a:solidFill>
                    <a:latin typeface="TH Niramit AS" pitchFamily="2" charset="-34"/>
                    <a:cs typeface="TH Niramit AS" pitchFamily="2" charset="-34"/>
                  </a:rPr>
                  <a:t>02</a:t>
                </a:r>
                <a:endParaRPr lang="ko-KR" altLang="en-US" sz="2300" b="1" dirty="0">
                  <a:solidFill>
                    <a:schemeClr val="bg1"/>
                  </a:solidFill>
                  <a:latin typeface="TH Niramit AS" pitchFamily="2" charset="-34"/>
                  <a:cs typeface="TH Niramit AS" pitchFamily="2" charset="-34"/>
                </a:endParaRPr>
              </a:p>
            </p:txBody>
          </p:sp>
        </p:grpSp>
      </p:grpSp>
      <p:grpSp>
        <p:nvGrpSpPr>
          <p:cNvPr id="62" name="Group 61"/>
          <p:cNvGrpSpPr/>
          <p:nvPr/>
        </p:nvGrpSpPr>
        <p:grpSpPr>
          <a:xfrm>
            <a:off x="3874279" y="2262090"/>
            <a:ext cx="4886264" cy="1200329"/>
            <a:chOff x="4834470" y="1482096"/>
            <a:chExt cx="6753534" cy="1600439"/>
          </a:xfrm>
        </p:grpSpPr>
        <p:sp>
          <p:nvSpPr>
            <p:cNvPr id="68" name="TextBox 67"/>
            <p:cNvSpPr txBox="1"/>
            <p:nvPr/>
          </p:nvSpPr>
          <p:spPr>
            <a:xfrm>
              <a:off x="5895648" y="1482096"/>
              <a:ext cx="5692356" cy="1600439"/>
            </a:xfrm>
            <a:prstGeom prst="rect">
              <a:avLst/>
            </a:prstGeom>
            <a:noFill/>
          </p:spPr>
          <p:txBody>
            <a:bodyPr wrap="square" lIns="108000" rIns="108000" rtlCol="0">
              <a:spAutoFit/>
            </a:bodyPr>
            <a:lstStyle/>
            <a:p>
              <a:pPr algn="just"/>
              <a:r>
                <a:rPr lang="en-US" sz="2400" b="1" dirty="0" smtClean="0">
                  <a:latin typeface="TH Niramit AS" pitchFamily="2" charset="-34"/>
                  <a:cs typeface="TH Niramit AS" pitchFamily="2" charset="-34"/>
                </a:rPr>
                <a:t>Board of Investment’s New Campaign Highlights Thailand’s Resilience</a:t>
              </a:r>
              <a:endParaRPr lang="en-US" sz="2400" dirty="0" smtClean="0">
                <a:latin typeface="TH Niramit AS" pitchFamily="2" charset="-34"/>
                <a:cs typeface="TH Niramit AS" pitchFamily="2" charset="-34"/>
              </a:endParaRPr>
            </a:p>
            <a:p>
              <a:pPr algn="just"/>
              <a:endParaRPr lang="th-TH" sz="2400" b="1" dirty="0">
                <a:latin typeface="TH Niramit AS" pitchFamily="2" charset="-34"/>
                <a:cs typeface="TH Niramit AS" pitchFamily="2" charset="-34"/>
              </a:endParaRPr>
            </a:p>
          </p:txBody>
        </p:sp>
        <p:grpSp>
          <p:nvGrpSpPr>
            <p:cNvPr id="64" name="Group 63"/>
            <p:cNvGrpSpPr/>
            <p:nvPr/>
          </p:nvGrpSpPr>
          <p:grpSpPr>
            <a:xfrm>
              <a:off x="4834470" y="1491808"/>
              <a:ext cx="869446" cy="780795"/>
              <a:chOff x="5412981" y="1449052"/>
              <a:chExt cx="869446" cy="780795"/>
            </a:xfrm>
          </p:grpSpPr>
          <p:sp>
            <p:nvSpPr>
              <p:cNvPr id="65" name="Oval 64"/>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chemeClr val="tx1"/>
                  </a:solidFill>
                  <a:latin typeface="TH Niramit AS" pitchFamily="2" charset="-34"/>
                  <a:cs typeface="TH Niramit AS" pitchFamily="2" charset="-34"/>
                </a:endParaRPr>
              </a:p>
            </p:txBody>
          </p:sp>
          <p:sp>
            <p:nvSpPr>
              <p:cNvPr id="66" name="TextBox 65"/>
              <p:cNvSpPr txBox="1"/>
              <p:nvPr/>
            </p:nvSpPr>
            <p:spPr>
              <a:xfrm>
                <a:off x="5416227" y="1516285"/>
                <a:ext cx="866200" cy="615554"/>
              </a:xfrm>
              <a:prstGeom prst="rect">
                <a:avLst/>
              </a:prstGeom>
              <a:noFill/>
            </p:spPr>
            <p:txBody>
              <a:bodyPr wrap="square" lIns="108000" rIns="108000" rtlCol="0">
                <a:spAutoFit/>
              </a:bodyPr>
              <a:lstStyle/>
              <a:p>
                <a:pPr algn="just"/>
                <a:r>
                  <a:rPr lang="en-US" altLang="ko-KR" sz="2400" b="1" dirty="0" smtClean="0">
                    <a:solidFill>
                      <a:schemeClr val="bg1"/>
                    </a:solidFill>
                    <a:latin typeface="TH Niramit AS" pitchFamily="2" charset="-34"/>
                    <a:cs typeface="TH Niramit AS" pitchFamily="2" charset="-34"/>
                  </a:rPr>
                  <a:t> 03</a:t>
                </a:r>
                <a:endParaRPr lang="ko-KR" altLang="en-US" sz="2400" b="1" dirty="0">
                  <a:solidFill>
                    <a:schemeClr val="bg1"/>
                  </a:solidFill>
                  <a:latin typeface="TH Niramit AS" pitchFamily="2" charset="-34"/>
                  <a:cs typeface="TH Niramit AS" pitchFamily="2" charset="-34"/>
                </a:endParaRPr>
              </a:p>
            </p:txBody>
          </p:sp>
        </p:grpSp>
      </p:grpSp>
      <p:grpSp>
        <p:nvGrpSpPr>
          <p:cNvPr id="69" name="Group 68"/>
          <p:cNvGrpSpPr/>
          <p:nvPr/>
        </p:nvGrpSpPr>
        <p:grpSpPr>
          <a:xfrm>
            <a:off x="3810139" y="3274285"/>
            <a:ext cx="5333861" cy="761748"/>
            <a:chOff x="4745820" y="1482096"/>
            <a:chExt cx="7111814" cy="1015663"/>
          </a:xfrm>
        </p:grpSpPr>
        <p:grpSp>
          <p:nvGrpSpPr>
            <p:cNvPr id="70" name="Group 69"/>
            <p:cNvGrpSpPr/>
            <p:nvPr/>
          </p:nvGrpSpPr>
          <p:grpSpPr>
            <a:xfrm>
              <a:off x="5895647" y="1482096"/>
              <a:ext cx="5961987" cy="1015663"/>
              <a:chOff x="6420993" y="1411926"/>
              <a:chExt cx="5961987" cy="1015663"/>
            </a:xfrm>
          </p:grpSpPr>
          <p:sp>
            <p:nvSpPr>
              <p:cNvPr id="74" name="TextBox 73"/>
              <p:cNvSpPr txBox="1"/>
              <p:nvPr/>
            </p:nvSpPr>
            <p:spPr>
              <a:xfrm>
                <a:off x="6420994" y="1750481"/>
                <a:ext cx="5124924" cy="677108"/>
              </a:xfrm>
              <a:prstGeom prst="rect">
                <a:avLst/>
              </a:prstGeom>
              <a:noFill/>
            </p:spPr>
            <p:txBody>
              <a:bodyPr wrap="square" rtlCol="0">
                <a:spAutoFit/>
              </a:bodyPr>
              <a:lstStyle/>
              <a:p>
                <a:endParaRPr lang="en-US" altLang="ko-KR" sz="2700" b="1" dirty="0">
                  <a:latin typeface="TH Niramit AS"/>
                  <a:cs typeface="TH Niramit AS"/>
                </a:endParaRPr>
              </a:p>
            </p:txBody>
          </p:sp>
          <p:sp>
            <p:nvSpPr>
              <p:cNvPr id="75" name="TextBox 74"/>
              <p:cNvSpPr txBox="1"/>
              <p:nvPr/>
            </p:nvSpPr>
            <p:spPr>
              <a:xfrm>
                <a:off x="6420993" y="1411926"/>
                <a:ext cx="5961987" cy="615553"/>
              </a:xfrm>
              <a:prstGeom prst="rect">
                <a:avLst/>
              </a:prstGeom>
              <a:noFill/>
            </p:spPr>
            <p:txBody>
              <a:bodyPr wrap="square" lIns="108000" rIns="108000" rtlCol="0">
                <a:spAutoFit/>
              </a:bodyPr>
              <a:lstStyle/>
              <a:p>
                <a:pPr lvl="0"/>
                <a:r>
                  <a:rPr lang="en-US" sz="2400" b="1" dirty="0" smtClean="0">
                    <a:latin typeface="TH Niramit AS"/>
                    <a:cs typeface="TH Niramit AS"/>
                  </a:rPr>
                  <a:t>Activity</a:t>
                </a:r>
                <a:endParaRPr lang="en-US" sz="2400" b="1" dirty="0">
                  <a:latin typeface="TH Niramit AS"/>
                  <a:cs typeface="TH Niramit AS"/>
                </a:endParaRPr>
              </a:p>
            </p:txBody>
          </p:sp>
        </p:grpSp>
        <p:grpSp>
          <p:nvGrpSpPr>
            <p:cNvPr id="71" name="Group 70"/>
            <p:cNvGrpSpPr/>
            <p:nvPr/>
          </p:nvGrpSpPr>
          <p:grpSpPr>
            <a:xfrm>
              <a:off x="4745820" y="1491808"/>
              <a:ext cx="958096" cy="780795"/>
              <a:chOff x="5324331" y="1449052"/>
              <a:chExt cx="958096" cy="780795"/>
            </a:xfrm>
          </p:grpSpPr>
          <p:sp>
            <p:nvSpPr>
              <p:cNvPr id="72" name="Oval 71"/>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a:solidFill>
                    <a:schemeClr val="tx1"/>
                  </a:solidFill>
                  <a:latin typeface="TH Niramit AS"/>
                  <a:cs typeface="TH Niramit AS"/>
                </a:endParaRPr>
              </a:p>
            </p:txBody>
          </p:sp>
          <p:sp>
            <p:nvSpPr>
              <p:cNvPr id="73" name="TextBox 72"/>
              <p:cNvSpPr txBox="1"/>
              <p:nvPr/>
            </p:nvSpPr>
            <p:spPr>
              <a:xfrm>
                <a:off x="5324331" y="1516285"/>
                <a:ext cx="958096" cy="595034"/>
              </a:xfrm>
              <a:prstGeom prst="rect">
                <a:avLst/>
              </a:prstGeom>
              <a:noFill/>
            </p:spPr>
            <p:txBody>
              <a:bodyPr wrap="square" lIns="108000" rIns="108000" rtlCol="0">
                <a:spAutoFit/>
              </a:bodyPr>
              <a:lstStyle/>
              <a:p>
                <a:pPr algn="ctr"/>
                <a:r>
                  <a:rPr lang="en-US" altLang="ko-KR" sz="2300" b="1" dirty="0">
                    <a:solidFill>
                      <a:schemeClr val="bg1"/>
                    </a:solidFill>
                    <a:latin typeface="TH Niramit AS"/>
                    <a:cs typeface="TH Niramit AS"/>
                  </a:rPr>
                  <a:t>04</a:t>
                </a:r>
                <a:endParaRPr lang="ko-KR" altLang="en-US" sz="2300" b="1" dirty="0">
                  <a:solidFill>
                    <a:schemeClr val="bg1"/>
                  </a:solidFill>
                  <a:latin typeface="TH Niramit AS"/>
                  <a:cs typeface="TH Niramit AS"/>
                </a:endParaRPr>
              </a:p>
            </p:txBody>
          </p:sp>
        </p:grpSp>
      </p:grpSp>
    </p:spTree>
    <p:extLst>
      <p:ext uri="{BB962C8B-B14F-4D97-AF65-F5344CB8AC3E}">
        <p14:creationId xmlns:p14="http://schemas.microsoft.com/office/powerpoint/2010/main" val="1098824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569660"/>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Now the country is taking a step further by implementing the Thailand 4.0 development model which focuses on developing high-tech, sustainable industries of the future and making Thailand the digital innovation hub of Asia.</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pic>
        <p:nvPicPr>
          <p:cNvPr id="7" name="Picture 6" descr="https://media.nationthailand.com/uploads/images/2020/07/22/think%20resilience_edit3_approve%20by%20BOI_16_07_20.jpg"/>
          <p:cNvPicPr/>
          <p:nvPr/>
        </p:nvPicPr>
        <p:blipFill>
          <a:blip r:embed="rId3"/>
          <a:srcRect/>
          <a:stretch>
            <a:fillRect/>
          </a:stretch>
        </p:blipFill>
        <p:spPr bwMode="auto">
          <a:xfrm>
            <a:off x="3297381" y="1792574"/>
            <a:ext cx="2396836" cy="2876407"/>
          </a:xfrm>
          <a:prstGeom prst="rect">
            <a:avLst/>
          </a:prstGeom>
          <a:noFill/>
          <a:ln w="9525">
            <a:noFill/>
            <a:miter lim="800000"/>
            <a:headEnd/>
            <a:tailEnd/>
          </a:ln>
        </p:spPr>
      </p:pic>
    </p:spTree>
    <p:extLst>
      <p:ext uri="{BB962C8B-B14F-4D97-AF65-F5344CB8AC3E}">
        <p14:creationId xmlns:p14="http://schemas.microsoft.com/office/powerpoint/2010/main" val="4032156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200329"/>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Thailand’s investment ecosystem offers advanced infrastructure, supportive investment policies, and comprehensive tax and non-tax incentives. </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569660"/>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Moreover, investors with facilities in Thailand enjoy cost effective operations and ease of doing business. In 2019, Thailand ranked 21st for ease of doing business, out of 190 countries surveyed by the World Bank.</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569660"/>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The country’s strategic location at the heart of ASEAN enables investors to conveniently access a combined market of more than 630 million people, the world’s third largest after China and India.</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830997"/>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Thailand’s diverse manufacturing and service industries has also placed Thailand into a significant position in global supply chains. </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569660"/>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Moreover, the past experiences in dealing with various forms of disruptions ranging from financial crises to natural disasters have helped Thailand build resilience and efficiency to prepare for new norms of global and regional supply chains.</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TH Niramit AS" pitchFamily="2" charset="-34"/>
                <a:cs typeface="TH Niramit AS" pitchFamily="2" charset="-34"/>
              </a:rPr>
              <a:t>Board of Investment’s New Campaign Highlights Thailand’s Resilience</a:t>
            </a:r>
            <a:endParaRPr lang="en-US" sz="2400" dirty="0">
              <a:latin typeface="TH Niramit AS" pitchFamily="2" charset="-34"/>
              <a:cs typeface="TH Niramit AS" pitchFamily="2" charset="-34"/>
            </a:endParaRPr>
          </a:p>
        </p:txBody>
      </p:sp>
      <p:sp>
        <p:nvSpPr>
          <p:cNvPr id="5" name="Rectangle 4"/>
          <p:cNvSpPr/>
          <p:nvPr/>
        </p:nvSpPr>
        <p:spPr>
          <a:xfrm>
            <a:off x="808181" y="1893991"/>
            <a:ext cx="7169727" cy="1938992"/>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“While COVID-19 brings the world to unprecedented social and economic challenges, it could also open the way for opportunities awaiting to emerge,” Ms </a:t>
            </a:r>
            <a:r>
              <a:rPr lang="en-US" sz="2400" b="1" dirty="0" err="1" smtClean="0">
                <a:latin typeface="TH Niramit AS" pitchFamily="2" charset="-34"/>
                <a:cs typeface="TH Niramit AS" pitchFamily="2" charset="-34"/>
              </a:rPr>
              <a:t>Duangjai</a:t>
            </a:r>
            <a:r>
              <a:rPr lang="en-US" sz="2400" b="1" dirty="0" smtClean="0">
                <a:latin typeface="TH Niramit AS" pitchFamily="2" charset="-34"/>
                <a:cs typeface="TH Niramit AS" pitchFamily="2" charset="-34"/>
              </a:rPr>
              <a:t> said. “Our message is meant to show investors that Thailand’s resilient environment is the perfect place to seize those opportunities.”</a:t>
            </a:r>
            <a:endParaRPr lang="en-US" sz="2400" b="1" dirty="0">
              <a:latin typeface="TH Niramit AS" pitchFamily="2" charset="-34"/>
              <a:cs typeface="TH Niramit AS" pitchFamily="2" charset="-34"/>
            </a:endParaRPr>
          </a:p>
        </p:txBody>
      </p:sp>
      <p:sp>
        <p:nvSpPr>
          <p:cNvPr id="6" name="Rectangle 5"/>
          <p:cNvSpPr/>
          <p:nvPr/>
        </p:nvSpPr>
        <p:spPr>
          <a:xfrm>
            <a:off x="7327634" y="1332398"/>
            <a:ext cx="1021433" cy="338554"/>
          </a:xfrm>
          <a:prstGeom prst="rect">
            <a:avLst/>
          </a:prstGeom>
        </p:spPr>
        <p:txBody>
          <a:bodyPr wrap="none">
            <a:spAutoFit/>
          </a:bodyPr>
          <a:lstStyle/>
          <a:p>
            <a:r>
              <a:rPr lang="en-US" sz="1600" dirty="0" smtClean="0">
                <a:latin typeface="TH Niramit AS" pitchFamily="2" charset="-34"/>
                <a:cs typeface="TH Niramit AS" pitchFamily="2" charset="-34"/>
              </a:rPr>
              <a:t>(</a:t>
            </a:r>
            <a:r>
              <a:rPr lang="en-US" sz="1600" i="1" dirty="0" smtClean="0">
                <a:latin typeface="TH Niramit AS" pitchFamily="2" charset="-34"/>
                <a:cs typeface="TH Niramit AS" pitchFamily="2" charset="-34"/>
              </a:rPr>
              <a:t>Jul 22. 2020)</a:t>
            </a:r>
            <a:endParaRPr lang="th-TH" sz="1600" dirty="0"/>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Activity</a:t>
            </a:r>
            <a:endParaRPr lang="en-US" sz="3200" dirty="0">
              <a:solidFill>
                <a:srgbClr val="000000"/>
              </a:solidFill>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Introduction</a:t>
            </a:r>
            <a:endParaRPr lang="en-US" sz="3200" dirty="0">
              <a:solidFill>
                <a:srgbClr val="000000"/>
              </a:solidFill>
              <a:latin typeface="TH Niramit AS" pitchFamily="2" charset="-34"/>
              <a:cs typeface="TH Niramit AS" pitchFamily="2" charset="-34"/>
            </a:endParaRPr>
          </a:p>
        </p:txBody>
      </p:sp>
      <p:sp>
        <p:nvSpPr>
          <p:cNvPr id="3" name="Rectangle 2"/>
          <p:cNvSpPr/>
          <p:nvPr/>
        </p:nvSpPr>
        <p:spPr>
          <a:xfrm>
            <a:off x="808181" y="1893991"/>
            <a:ext cx="7169727" cy="800219"/>
          </a:xfrm>
          <a:prstGeom prst="rect">
            <a:avLst/>
          </a:prstGeom>
        </p:spPr>
        <p:txBody>
          <a:bodyPr wrap="square">
            <a:spAutoFit/>
          </a:bodyPr>
          <a:lstStyle/>
          <a:p>
            <a:pPr algn="ctr"/>
            <a:r>
              <a:rPr lang="en-US" sz="2400" b="1" dirty="0" smtClean="0">
                <a:latin typeface="TH Niramit AS" pitchFamily="2" charset="-34"/>
                <a:cs typeface="TH Niramit AS" pitchFamily="2" charset="-34"/>
              </a:rPr>
              <a:t>In 20 years, Thailand applies a master plan to strengthen 5S.</a:t>
            </a:r>
          </a:p>
          <a:p>
            <a:pPr algn="just"/>
            <a:endParaRPr lang="en-US" sz="2200" b="1" dirty="0">
              <a:latin typeface="TH Niramit AS" pitchFamily="2" charset="-34"/>
              <a:cs typeface="TH Niramit AS" pitchFamily="2" charset="-34"/>
            </a:endParaRPr>
          </a:p>
        </p:txBody>
      </p:sp>
      <p:graphicFrame>
        <p:nvGraphicFramePr>
          <p:cNvPr id="4" name="Diagram 3"/>
          <p:cNvGraphicFramePr/>
          <p:nvPr/>
        </p:nvGraphicFramePr>
        <p:xfrm>
          <a:off x="2507226" y="2433483"/>
          <a:ext cx="3259393" cy="2271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5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1. Security</a:t>
            </a:r>
            <a:endParaRPr lang="en-US" sz="3200" dirty="0">
              <a:solidFill>
                <a:srgbClr val="000000"/>
              </a:solidFill>
              <a:latin typeface="TH Niramit AS" pitchFamily="2" charset="-34"/>
              <a:cs typeface="TH Niramit AS" pitchFamily="2" charset="-34"/>
            </a:endParaRPr>
          </a:p>
        </p:txBody>
      </p:sp>
      <p:sp>
        <p:nvSpPr>
          <p:cNvPr id="3" name="Rectangle 2"/>
          <p:cNvSpPr/>
          <p:nvPr/>
        </p:nvSpPr>
        <p:spPr>
          <a:xfrm>
            <a:off x="808181" y="1893991"/>
            <a:ext cx="7169727" cy="1200329"/>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Through traditional and external threats such as crime, terrorism, pandemic, and disaster, Thailand struggles by making a partnership and relationship across the globe. </a:t>
            </a: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1. Security</a:t>
            </a:r>
            <a:endParaRPr lang="en-US" sz="3200" dirty="0">
              <a:solidFill>
                <a:srgbClr val="000000"/>
              </a:solidFill>
              <a:latin typeface="TH Niramit AS" pitchFamily="2" charset="-34"/>
              <a:cs typeface="TH Niramit AS" pitchFamily="2" charset="-34"/>
            </a:endParaRPr>
          </a:p>
        </p:txBody>
      </p:sp>
      <p:sp>
        <p:nvSpPr>
          <p:cNvPr id="3" name="Rectangle 2"/>
          <p:cNvSpPr/>
          <p:nvPr/>
        </p:nvSpPr>
        <p:spPr>
          <a:xfrm>
            <a:off x="808181" y="1893991"/>
            <a:ext cx="7169727" cy="1200329"/>
          </a:xfrm>
          <a:prstGeom prst="rect">
            <a:avLst/>
          </a:prstGeom>
        </p:spPr>
        <p:txBody>
          <a:bodyPr wrap="square">
            <a:spAutoFit/>
          </a:bodyPr>
          <a:lstStyle/>
          <a:p>
            <a:pPr algn="just"/>
            <a:r>
              <a:rPr lang="en-US" sz="2400" b="1" dirty="0" smtClean="0">
                <a:solidFill>
                  <a:schemeClr val="tx1"/>
                </a:solidFill>
                <a:latin typeface="TH Niramit AS" pitchFamily="2" charset="-34"/>
                <a:cs typeface="TH Niramit AS" pitchFamily="2" charset="-34"/>
              </a:rPr>
              <a:t>	We are friendly and ties with all nations for diplomatic, economic, and cultural accomplishment. Additionally, ASEAN is a great example of partnership between Thailand and neighbor nations.  </a:t>
            </a: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0000"/>
                </a:solidFill>
                <a:latin typeface="TH Niramit AS" pitchFamily="2" charset="-34"/>
                <a:cs typeface="TH Niramit AS" pitchFamily="2" charset="-34"/>
              </a:rPr>
              <a:t>1. Security</a:t>
            </a:r>
            <a:endParaRPr lang="en-US" sz="3200" dirty="0">
              <a:solidFill>
                <a:srgbClr val="000000"/>
              </a:solidFill>
              <a:latin typeface="TH Niramit AS" pitchFamily="2" charset="-34"/>
              <a:cs typeface="TH Niramit AS" pitchFamily="2" charset="-34"/>
            </a:endParaRPr>
          </a:p>
        </p:txBody>
      </p:sp>
      <p:sp>
        <p:nvSpPr>
          <p:cNvPr id="3" name="Rectangle 2"/>
          <p:cNvSpPr/>
          <p:nvPr/>
        </p:nvSpPr>
        <p:spPr>
          <a:xfrm>
            <a:off x="808181" y="1893991"/>
            <a:ext cx="7169727" cy="1938992"/>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Thailand and their ASEAN colleagues work together for enhancing regional cooperation in various socio‐cultural areas, such as disaster management, education, narrowing development gap, environment, public health, as well as building an ASEAN identity, in order to achieve a caring and sharing society in ASEAN.</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2. Sustainability</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200329"/>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Even COVID-19 and other crises, Thailand still ensures the economic growth and industrial green revolution. The country becomes ASIA’s hub for transport, infrastructure, hospitality, and trade.  </a:t>
            </a: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2. Sustainability</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569660"/>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 In 2020, we declared the best countries to start a business ranked by the US News &amp; World Report, was based on the results of a global perception-based survey. </a:t>
            </a:r>
          </a:p>
          <a:p>
            <a:pPr algn="thaiDist"/>
            <a:r>
              <a:rPr lang="en-US" sz="2400" b="1" dirty="0" smtClean="0">
                <a:latin typeface="TH Niramit AS" pitchFamily="2" charset="-34"/>
                <a:cs typeface="TH Niramit AS" pitchFamily="2" charset="-34"/>
              </a:rPr>
              <a:t>	</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H Niramit AS" pitchFamily="2" charset="-34"/>
                <a:cs typeface="TH Niramit AS" pitchFamily="2" charset="-34"/>
              </a:rPr>
              <a:t>2. Sustainability</a:t>
            </a:r>
            <a:endParaRPr lang="en-US" sz="3200" dirty="0">
              <a:latin typeface="TH Niramit AS" pitchFamily="2" charset="-34"/>
              <a:cs typeface="TH Niramit AS" pitchFamily="2" charset="-34"/>
            </a:endParaRPr>
          </a:p>
        </p:txBody>
      </p:sp>
      <p:sp>
        <p:nvSpPr>
          <p:cNvPr id="3" name="Rectangle 2"/>
          <p:cNvSpPr/>
          <p:nvPr/>
        </p:nvSpPr>
        <p:spPr>
          <a:xfrm>
            <a:off x="808181" y="1893991"/>
            <a:ext cx="7169727" cy="1569660"/>
          </a:xfrm>
          <a:prstGeom prst="rect">
            <a:avLst/>
          </a:prstGeom>
        </p:spPr>
        <p:txBody>
          <a:bodyPr wrap="square">
            <a:spAutoFit/>
          </a:bodyPr>
          <a:lstStyle/>
          <a:p>
            <a:pPr algn="thaiDist"/>
            <a:r>
              <a:rPr lang="en-US" sz="2400" b="1" dirty="0" smtClean="0">
                <a:solidFill>
                  <a:schemeClr val="tx1"/>
                </a:solidFill>
                <a:latin typeface="TH Niramit AS" pitchFamily="2" charset="-34"/>
                <a:cs typeface="TH Niramit AS" pitchFamily="2" charset="-34"/>
              </a:rPr>
              <a:t>	</a:t>
            </a:r>
            <a:r>
              <a:rPr lang="en-US" sz="2400" b="1" dirty="0" smtClean="0">
                <a:latin typeface="TH Niramit AS" pitchFamily="2" charset="-34"/>
                <a:cs typeface="TH Niramit AS" pitchFamily="2" charset="-34"/>
              </a:rPr>
              <a:t>It categorized countries based on scores 6,000 decision-makers gave relating to five attributes: affordability, bureaucracy, low manufacturing costs, connection with the rest of the world and access to capital.</a:t>
            </a:r>
            <a:endParaRPr lang="en-US" sz="2400" b="1" dirty="0">
              <a:latin typeface="TH Niramit AS" pitchFamily="2" charset="-34"/>
              <a:cs typeface="TH Niramit AS" pitchFamily="2" charset="-34"/>
            </a:endParaRPr>
          </a:p>
        </p:txBody>
      </p:sp>
    </p:spTree>
    <p:extLst>
      <p:ext uri="{BB962C8B-B14F-4D97-AF65-F5344CB8AC3E}">
        <p14:creationId xmlns:p14="http://schemas.microsoft.com/office/powerpoint/2010/main" val="403215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cial Media Sales by Slidesgo">
  <a:themeElements>
    <a:clrScheme name="Simple Light">
      <a:dk1>
        <a:srgbClr val="000000"/>
      </a:dk1>
      <a:lt1>
        <a:srgbClr val="FFFFFF"/>
      </a:lt1>
      <a:dk2>
        <a:srgbClr val="FFE252"/>
      </a:dk2>
      <a:lt2>
        <a:srgbClr val="FFE252"/>
      </a:lt2>
      <a:accent1>
        <a:srgbClr val="FFE252"/>
      </a:accent1>
      <a:accent2>
        <a:srgbClr val="D1B528"/>
      </a:accent2>
      <a:accent3>
        <a:srgbClr val="7FC9D4"/>
      </a:accent3>
      <a:accent4>
        <a:srgbClr val="7FC9D4"/>
      </a:accent4>
      <a:accent5>
        <a:srgbClr val="7FC9D4"/>
      </a:accent5>
      <a:accent6>
        <a:srgbClr val="7FC9D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270</Words>
  <Application>Microsoft Office PowerPoint</Application>
  <PresentationFormat>On-screen Show (16:9)</PresentationFormat>
  <Paragraphs>80</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Angsana New</vt:lpstr>
      <vt:lpstr>TH Niramit AS</vt:lpstr>
      <vt:lpstr>Maven Pro</vt:lpstr>
      <vt:lpstr>Montserrat</vt:lpstr>
      <vt:lpstr>Roboto</vt:lpstr>
      <vt:lpstr>Social Media Sales by Slidesgo</vt:lpstr>
      <vt:lpstr>GEN 0104 Thai Society in Global Context</vt:lpstr>
      <vt:lpstr>PowerPoint Presentation</vt:lpstr>
      <vt:lpstr>Introduction</vt:lpstr>
      <vt:lpstr>1. Security</vt:lpstr>
      <vt:lpstr>1. Security</vt:lpstr>
      <vt:lpstr>1. Security</vt:lpstr>
      <vt:lpstr>2. Sustainability</vt:lpstr>
      <vt:lpstr>2. Sustainability</vt:lpstr>
      <vt:lpstr>2. Sustainability</vt:lpstr>
      <vt:lpstr>2. Sustainability</vt:lpstr>
      <vt:lpstr>3. Standard</vt:lpstr>
      <vt:lpstr>3. Standard</vt:lpstr>
      <vt:lpstr>4. Status</vt:lpstr>
      <vt:lpstr>4. Status</vt:lpstr>
      <vt:lpstr>5. Synergy</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Board of Investment’s New Campaign Highlights Thailand’s Resilience</vt:lpstr>
      <vt:lpstr>Activity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council_ssru_n01</cp:lastModifiedBy>
  <cp:revision>186</cp:revision>
  <dcterms:modified xsi:type="dcterms:W3CDTF">2021-08-14T05:49:54Z</dcterms:modified>
</cp:coreProperties>
</file>