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343" r:id="rId4"/>
    <p:sldId id="313" r:id="rId5"/>
    <p:sldId id="314" r:id="rId6"/>
    <p:sldId id="315" r:id="rId7"/>
    <p:sldId id="316" r:id="rId8"/>
    <p:sldId id="318" r:id="rId9"/>
    <p:sldId id="319" r:id="rId10"/>
    <p:sldId id="320" r:id="rId11"/>
    <p:sldId id="321" r:id="rId12"/>
    <p:sldId id="317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1" r:id="rId32"/>
    <p:sldId id="332" r:id="rId33"/>
    <p:sldId id="330" r:id="rId34"/>
    <p:sldId id="344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4721" autoAdjust="0"/>
  </p:normalViewPr>
  <p:slideViewPr>
    <p:cSldViewPr snapToGrid="0" snapToObjects="1"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753A94-4137-CE44-90F0-8295F29FFBD1}" type="doc">
      <dgm:prSet loTypeId="urn:microsoft.com/office/officeart/2005/8/layout/hLis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3ADB864-64BB-BA47-970A-A256F016A5AB}">
      <dgm:prSet phldrT="[Text]" custT="1"/>
      <dgm:spPr/>
      <dgm:t>
        <a:bodyPr/>
        <a:lstStyle/>
        <a:p>
          <a:pPr algn="l"/>
          <a:r>
            <a:rPr lang="en-US" sz="2000" dirty="0" smtClean="0"/>
            <a:t>Stages</a:t>
          </a:r>
          <a:endParaRPr lang="en-US" sz="2000" dirty="0"/>
        </a:p>
      </dgm:t>
    </dgm:pt>
    <dgm:pt modelId="{2D2A1DC0-1B65-5943-8A1C-E15610C826BE}" type="parTrans" cxnId="{760F6405-3BBB-9E4F-9370-AD91E136902D}">
      <dgm:prSet/>
      <dgm:spPr/>
      <dgm:t>
        <a:bodyPr/>
        <a:lstStyle/>
        <a:p>
          <a:pPr algn="l"/>
          <a:endParaRPr lang="en-US" sz="2000"/>
        </a:p>
      </dgm:t>
    </dgm:pt>
    <dgm:pt modelId="{F385B7CB-EE85-C54B-B680-43083DF73FB2}" type="sibTrans" cxnId="{760F6405-3BBB-9E4F-9370-AD91E136902D}">
      <dgm:prSet/>
      <dgm:spPr/>
      <dgm:t>
        <a:bodyPr/>
        <a:lstStyle/>
        <a:p>
          <a:pPr algn="l"/>
          <a:endParaRPr lang="en-US" sz="2000"/>
        </a:p>
      </dgm:t>
    </dgm:pt>
    <dgm:pt modelId="{21A9A345-C205-ED4D-A115-D24EB4E1E1B6}">
      <dgm:prSet phldrT="[Text]" custT="1"/>
      <dgm:spPr/>
      <dgm:t>
        <a:bodyPr/>
        <a:lstStyle/>
        <a:p>
          <a:pPr algn="l"/>
          <a:r>
            <a:rPr lang="en-US" sz="2000" dirty="0" smtClean="0"/>
            <a:t>Research and Planning stage</a:t>
          </a:r>
          <a:endParaRPr lang="en-US" sz="2000" dirty="0"/>
        </a:p>
      </dgm:t>
    </dgm:pt>
    <dgm:pt modelId="{12D99F95-740D-CD4F-8C58-03E98699F6B3}" type="parTrans" cxnId="{ECA08DD2-1537-C246-8F16-7EBF8171771E}">
      <dgm:prSet/>
      <dgm:spPr/>
      <dgm:t>
        <a:bodyPr/>
        <a:lstStyle/>
        <a:p>
          <a:pPr algn="l"/>
          <a:endParaRPr lang="en-US" sz="2000"/>
        </a:p>
      </dgm:t>
    </dgm:pt>
    <dgm:pt modelId="{605E4267-60AA-FC4A-A921-5F17140F0141}" type="sibTrans" cxnId="{ECA08DD2-1537-C246-8F16-7EBF8171771E}">
      <dgm:prSet/>
      <dgm:spPr/>
      <dgm:t>
        <a:bodyPr/>
        <a:lstStyle/>
        <a:p>
          <a:pPr algn="l"/>
          <a:endParaRPr lang="en-US" sz="2000"/>
        </a:p>
      </dgm:t>
    </dgm:pt>
    <dgm:pt modelId="{7A44898D-B359-C748-912F-2F7C50F5FBB9}">
      <dgm:prSet phldrT="[Text]" custT="1"/>
      <dgm:spPr/>
      <dgm:t>
        <a:bodyPr/>
        <a:lstStyle/>
        <a:p>
          <a:pPr algn="l"/>
          <a:r>
            <a:rPr lang="en-US" sz="2000" dirty="0" smtClean="0"/>
            <a:t>Activities</a:t>
          </a:r>
          <a:endParaRPr lang="en-US" sz="2000" dirty="0"/>
        </a:p>
      </dgm:t>
    </dgm:pt>
    <dgm:pt modelId="{6569E8D4-F5DE-2E41-B529-6A4778F45170}" type="parTrans" cxnId="{18867B75-9431-B143-B801-A67AA279D05E}">
      <dgm:prSet/>
      <dgm:spPr/>
      <dgm:t>
        <a:bodyPr/>
        <a:lstStyle/>
        <a:p>
          <a:pPr algn="l"/>
          <a:endParaRPr lang="en-US" sz="2000"/>
        </a:p>
      </dgm:t>
    </dgm:pt>
    <dgm:pt modelId="{FDCC7064-DF88-4B4F-BA63-D2CC57285BE5}" type="sibTrans" cxnId="{18867B75-9431-B143-B801-A67AA279D05E}">
      <dgm:prSet/>
      <dgm:spPr/>
      <dgm:t>
        <a:bodyPr/>
        <a:lstStyle/>
        <a:p>
          <a:pPr algn="l"/>
          <a:endParaRPr lang="en-US" sz="2000"/>
        </a:p>
      </dgm:t>
    </dgm:pt>
    <dgm:pt modelId="{6752D74C-FF4F-F440-A6DE-415E59EADA88}">
      <dgm:prSet phldrT="[Text]" custT="1"/>
      <dgm:spPr/>
      <dgm:t>
        <a:bodyPr/>
        <a:lstStyle/>
        <a:p>
          <a:pPr algn="l"/>
          <a:r>
            <a:rPr lang="en-US" sz="2000" dirty="0" smtClean="0"/>
            <a:t>Study the economic/political factors influencing the future development of package tours</a:t>
          </a:r>
          <a:endParaRPr lang="en-US" sz="2000" dirty="0"/>
        </a:p>
      </dgm:t>
    </dgm:pt>
    <dgm:pt modelId="{A84362DF-68E5-264D-9F32-683D58CE2ECA}" type="parTrans" cxnId="{DF5BA12E-7B7D-C548-9E39-B14A8610119D}">
      <dgm:prSet/>
      <dgm:spPr/>
      <dgm:t>
        <a:bodyPr/>
        <a:lstStyle/>
        <a:p>
          <a:pPr algn="l"/>
          <a:endParaRPr lang="en-US" sz="2000"/>
        </a:p>
      </dgm:t>
    </dgm:pt>
    <dgm:pt modelId="{97CEDF41-F871-B34B-8228-90463BFFB69A}" type="sibTrans" cxnId="{DF5BA12E-7B7D-C548-9E39-B14A8610119D}">
      <dgm:prSet/>
      <dgm:spPr/>
      <dgm:t>
        <a:bodyPr/>
        <a:lstStyle/>
        <a:p>
          <a:pPr algn="l"/>
          <a:endParaRPr lang="en-US" sz="2000"/>
        </a:p>
      </dgm:t>
    </dgm:pt>
    <dgm:pt modelId="{4979459F-DA08-E24E-A678-D7D92EF53CC4}">
      <dgm:prSet phldrT="[Text]" custT="1"/>
      <dgm:spPr/>
      <dgm:t>
        <a:bodyPr/>
        <a:lstStyle/>
        <a:p>
          <a:pPr algn="l"/>
          <a:r>
            <a:rPr lang="en-US" sz="2000" dirty="0" smtClean="0"/>
            <a:t>Identify the promising or popular destinations</a:t>
          </a:r>
          <a:endParaRPr lang="en-US" sz="2000" dirty="0"/>
        </a:p>
      </dgm:t>
    </dgm:pt>
    <dgm:pt modelId="{1DA3367E-4182-D940-882C-7069ECD5883D}" type="parTrans" cxnId="{28BC74E0-B062-5141-8DC3-C2FA780ED92F}">
      <dgm:prSet/>
      <dgm:spPr/>
      <dgm:t>
        <a:bodyPr/>
        <a:lstStyle/>
        <a:p>
          <a:pPr algn="l"/>
          <a:endParaRPr lang="en-US" sz="2000"/>
        </a:p>
      </dgm:t>
    </dgm:pt>
    <dgm:pt modelId="{0F72EC62-2D7E-0F45-B80A-1B8A89CA0BE3}" type="sibTrans" cxnId="{28BC74E0-B062-5141-8DC3-C2FA780ED92F}">
      <dgm:prSet/>
      <dgm:spPr/>
      <dgm:t>
        <a:bodyPr/>
        <a:lstStyle/>
        <a:p>
          <a:pPr algn="l"/>
          <a:endParaRPr lang="en-US" sz="2000"/>
        </a:p>
      </dgm:t>
    </dgm:pt>
    <dgm:pt modelId="{FD1BFF34-5E70-504B-8E82-FF68475A7671}">
      <dgm:prSet phldrT="[Text]" custT="1"/>
      <dgm:spPr/>
      <dgm:t>
        <a:bodyPr/>
        <a:lstStyle/>
        <a:p>
          <a:pPr algn="l"/>
          <a:r>
            <a:rPr lang="en-US" sz="2000" dirty="0" smtClean="0"/>
            <a:t>Check for the upcoming new destinations</a:t>
          </a:r>
          <a:endParaRPr lang="en-US" sz="2000" dirty="0"/>
        </a:p>
      </dgm:t>
    </dgm:pt>
    <dgm:pt modelId="{7DD42312-E801-0C40-B63F-CFAB41BC408A}" type="parTrans" cxnId="{EA15F10E-88A5-B740-9098-277712D0CE39}">
      <dgm:prSet/>
      <dgm:spPr/>
      <dgm:t>
        <a:bodyPr/>
        <a:lstStyle/>
        <a:p>
          <a:pPr algn="l"/>
          <a:endParaRPr lang="en-US" sz="2000"/>
        </a:p>
      </dgm:t>
    </dgm:pt>
    <dgm:pt modelId="{23131F5A-1DD6-5440-9C33-11C2C7722A69}" type="sibTrans" cxnId="{EA15F10E-88A5-B740-9098-277712D0CE39}">
      <dgm:prSet/>
      <dgm:spPr/>
      <dgm:t>
        <a:bodyPr/>
        <a:lstStyle/>
        <a:p>
          <a:pPr algn="l"/>
          <a:endParaRPr lang="en-US" sz="2000"/>
        </a:p>
      </dgm:t>
    </dgm:pt>
    <dgm:pt modelId="{A2293E6C-D20E-614C-8979-4CF68D41F55F}">
      <dgm:prSet phldrT="[Text]" custT="1"/>
      <dgm:spPr/>
      <dgm:t>
        <a:bodyPr/>
        <a:lstStyle/>
        <a:p>
          <a:pPr algn="l"/>
          <a:r>
            <a:rPr lang="en-US" sz="2000" dirty="0" smtClean="0"/>
            <a:t>Decide on tour size, duration (number of days) and fixed flexible departure dates</a:t>
          </a:r>
          <a:endParaRPr lang="en-US" sz="2000" dirty="0"/>
        </a:p>
      </dgm:t>
    </dgm:pt>
    <dgm:pt modelId="{04C80F5D-90D5-C34D-93AD-6C8355AD5287}" type="parTrans" cxnId="{7E4E4FA2-E6F3-144E-8F69-30DAA7D7C24F}">
      <dgm:prSet/>
      <dgm:spPr/>
      <dgm:t>
        <a:bodyPr/>
        <a:lstStyle/>
        <a:p>
          <a:pPr algn="l"/>
          <a:endParaRPr lang="en-US" sz="2000"/>
        </a:p>
      </dgm:t>
    </dgm:pt>
    <dgm:pt modelId="{000195DA-C638-3749-93A8-E9A853B3E242}" type="sibTrans" cxnId="{7E4E4FA2-E6F3-144E-8F69-30DAA7D7C24F}">
      <dgm:prSet/>
      <dgm:spPr/>
      <dgm:t>
        <a:bodyPr/>
        <a:lstStyle/>
        <a:p>
          <a:pPr algn="l"/>
          <a:endParaRPr lang="en-US" sz="2000"/>
        </a:p>
      </dgm:t>
    </dgm:pt>
    <dgm:pt modelId="{98754ED5-113D-AA4C-A841-858E5A883103}" type="pres">
      <dgm:prSet presAssocID="{7A753A94-4137-CE44-90F0-8295F29FF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F22CB79-5F84-4144-A1C6-E9A0915E228F}" type="pres">
      <dgm:prSet presAssocID="{F3ADB864-64BB-BA47-970A-A256F016A5AB}" presName="composite" presStyleCnt="0"/>
      <dgm:spPr/>
    </dgm:pt>
    <dgm:pt modelId="{D3025993-F288-974E-85AC-11B8065FB9A6}" type="pres">
      <dgm:prSet presAssocID="{F3ADB864-64BB-BA47-970A-A256F016A5A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CF38F0-6DCE-8F42-A880-83552A3F8AB8}" type="pres">
      <dgm:prSet presAssocID="{F3ADB864-64BB-BA47-970A-A256F016A5A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5F3EC-54FD-D045-A490-46AFAD890A8F}" type="pres">
      <dgm:prSet presAssocID="{F385B7CB-EE85-C54B-B680-43083DF73FB2}" presName="space" presStyleCnt="0"/>
      <dgm:spPr/>
    </dgm:pt>
    <dgm:pt modelId="{4A06B296-D2DA-F642-B072-F0D1948815C6}" type="pres">
      <dgm:prSet presAssocID="{7A44898D-B359-C748-912F-2F7C50F5FBB9}" presName="composite" presStyleCnt="0"/>
      <dgm:spPr/>
    </dgm:pt>
    <dgm:pt modelId="{21A7302C-250F-EA40-8ED3-37475654808A}" type="pres">
      <dgm:prSet presAssocID="{7A44898D-B359-C748-912F-2F7C50F5FBB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1F219B-37EE-8642-8123-4BBBFB0BAE34}" type="pres">
      <dgm:prSet presAssocID="{7A44898D-B359-C748-912F-2F7C50F5FBB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A08DD2-1537-C246-8F16-7EBF8171771E}" srcId="{F3ADB864-64BB-BA47-970A-A256F016A5AB}" destId="{21A9A345-C205-ED4D-A115-D24EB4E1E1B6}" srcOrd="0" destOrd="0" parTransId="{12D99F95-740D-CD4F-8C58-03E98699F6B3}" sibTransId="{605E4267-60AA-FC4A-A921-5F17140F0141}"/>
    <dgm:cxn modelId="{9F283B77-F257-F648-A054-7AF22B105681}" type="presOf" srcId="{7A44898D-B359-C748-912F-2F7C50F5FBB9}" destId="{21A7302C-250F-EA40-8ED3-37475654808A}" srcOrd="0" destOrd="0" presId="urn:microsoft.com/office/officeart/2005/8/layout/hList1"/>
    <dgm:cxn modelId="{53A33A0B-252A-DD4A-85E9-68E7DDA6C178}" type="presOf" srcId="{7A753A94-4137-CE44-90F0-8295F29FFBD1}" destId="{98754ED5-113D-AA4C-A841-858E5A883103}" srcOrd="0" destOrd="0" presId="urn:microsoft.com/office/officeart/2005/8/layout/hList1"/>
    <dgm:cxn modelId="{854BA045-2116-5245-95FA-58988BC4403C}" type="presOf" srcId="{F3ADB864-64BB-BA47-970A-A256F016A5AB}" destId="{D3025993-F288-974E-85AC-11B8065FB9A6}" srcOrd="0" destOrd="0" presId="urn:microsoft.com/office/officeart/2005/8/layout/hList1"/>
    <dgm:cxn modelId="{DF5BA12E-7B7D-C548-9E39-B14A8610119D}" srcId="{7A44898D-B359-C748-912F-2F7C50F5FBB9}" destId="{6752D74C-FF4F-F440-A6DE-415E59EADA88}" srcOrd="0" destOrd="0" parTransId="{A84362DF-68E5-264D-9F32-683D58CE2ECA}" sibTransId="{97CEDF41-F871-B34B-8228-90463BFFB69A}"/>
    <dgm:cxn modelId="{28BC74E0-B062-5141-8DC3-C2FA780ED92F}" srcId="{7A44898D-B359-C748-912F-2F7C50F5FBB9}" destId="{4979459F-DA08-E24E-A678-D7D92EF53CC4}" srcOrd="1" destOrd="0" parTransId="{1DA3367E-4182-D940-882C-7069ECD5883D}" sibTransId="{0F72EC62-2D7E-0F45-B80A-1B8A89CA0BE3}"/>
    <dgm:cxn modelId="{2498E0AD-07A5-6E43-89E0-AFC6CA50EFBF}" type="presOf" srcId="{6752D74C-FF4F-F440-A6DE-415E59EADA88}" destId="{CE1F219B-37EE-8642-8123-4BBBFB0BAE34}" srcOrd="0" destOrd="0" presId="urn:microsoft.com/office/officeart/2005/8/layout/hList1"/>
    <dgm:cxn modelId="{4C16B7CC-B789-DB41-9697-BBE31769B0D7}" type="presOf" srcId="{A2293E6C-D20E-614C-8979-4CF68D41F55F}" destId="{CE1F219B-37EE-8642-8123-4BBBFB0BAE34}" srcOrd="0" destOrd="3" presId="urn:microsoft.com/office/officeart/2005/8/layout/hList1"/>
    <dgm:cxn modelId="{A4FDE7E5-9813-4E46-99DD-0F17ABB1B735}" type="presOf" srcId="{21A9A345-C205-ED4D-A115-D24EB4E1E1B6}" destId="{2CCF38F0-6DCE-8F42-A880-83552A3F8AB8}" srcOrd="0" destOrd="0" presId="urn:microsoft.com/office/officeart/2005/8/layout/hList1"/>
    <dgm:cxn modelId="{760F6405-3BBB-9E4F-9370-AD91E136902D}" srcId="{7A753A94-4137-CE44-90F0-8295F29FFBD1}" destId="{F3ADB864-64BB-BA47-970A-A256F016A5AB}" srcOrd="0" destOrd="0" parTransId="{2D2A1DC0-1B65-5943-8A1C-E15610C826BE}" sibTransId="{F385B7CB-EE85-C54B-B680-43083DF73FB2}"/>
    <dgm:cxn modelId="{18867B75-9431-B143-B801-A67AA279D05E}" srcId="{7A753A94-4137-CE44-90F0-8295F29FFBD1}" destId="{7A44898D-B359-C748-912F-2F7C50F5FBB9}" srcOrd="1" destOrd="0" parTransId="{6569E8D4-F5DE-2E41-B529-6A4778F45170}" sibTransId="{FDCC7064-DF88-4B4F-BA63-D2CC57285BE5}"/>
    <dgm:cxn modelId="{7E4E4FA2-E6F3-144E-8F69-30DAA7D7C24F}" srcId="{7A44898D-B359-C748-912F-2F7C50F5FBB9}" destId="{A2293E6C-D20E-614C-8979-4CF68D41F55F}" srcOrd="3" destOrd="0" parTransId="{04C80F5D-90D5-C34D-93AD-6C8355AD5287}" sibTransId="{000195DA-C638-3749-93A8-E9A853B3E242}"/>
    <dgm:cxn modelId="{01C4B30F-9145-EE40-8081-718569542E07}" type="presOf" srcId="{4979459F-DA08-E24E-A678-D7D92EF53CC4}" destId="{CE1F219B-37EE-8642-8123-4BBBFB0BAE34}" srcOrd="0" destOrd="1" presId="urn:microsoft.com/office/officeart/2005/8/layout/hList1"/>
    <dgm:cxn modelId="{885204DD-A3AF-E143-A0DA-9E8E60749B25}" type="presOf" srcId="{FD1BFF34-5E70-504B-8E82-FF68475A7671}" destId="{CE1F219B-37EE-8642-8123-4BBBFB0BAE34}" srcOrd="0" destOrd="2" presId="urn:microsoft.com/office/officeart/2005/8/layout/hList1"/>
    <dgm:cxn modelId="{EA15F10E-88A5-B740-9098-277712D0CE39}" srcId="{7A44898D-B359-C748-912F-2F7C50F5FBB9}" destId="{FD1BFF34-5E70-504B-8E82-FF68475A7671}" srcOrd="2" destOrd="0" parTransId="{7DD42312-E801-0C40-B63F-CFAB41BC408A}" sibTransId="{23131F5A-1DD6-5440-9C33-11C2C7722A69}"/>
    <dgm:cxn modelId="{6C484B5D-E886-4B45-A292-DCD4C8044BE0}" type="presParOf" srcId="{98754ED5-113D-AA4C-A841-858E5A883103}" destId="{1F22CB79-5F84-4144-A1C6-E9A0915E228F}" srcOrd="0" destOrd="0" presId="urn:microsoft.com/office/officeart/2005/8/layout/hList1"/>
    <dgm:cxn modelId="{2670327B-3714-CE4A-8F98-028FF0427986}" type="presParOf" srcId="{1F22CB79-5F84-4144-A1C6-E9A0915E228F}" destId="{D3025993-F288-974E-85AC-11B8065FB9A6}" srcOrd="0" destOrd="0" presId="urn:microsoft.com/office/officeart/2005/8/layout/hList1"/>
    <dgm:cxn modelId="{51CBCE92-CFE3-7742-AC62-9E164B157E88}" type="presParOf" srcId="{1F22CB79-5F84-4144-A1C6-E9A0915E228F}" destId="{2CCF38F0-6DCE-8F42-A880-83552A3F8AB8}" srcOrd="1" destOrd="0" presId="urn:microsoft.com/office/officeart/2005/8/layout/hList1"/>
    <dgm:cxn modelId="{AF5DB891-F393-4B4B-987C-CA484D526E98}" type="presParOf" srcId="{98754ED5-113D-AA4C-A841-858E5A883103}" destId="{1005F3EC-54FD-D045-A490-46AFAD890A8F}" srcOrd="1" destOrd="0" presId="urn:microsoft.com/office/officeart/2005/8/layout/hList1"/>
    <dgm:cxn modelId="{D0EC3671-3250-1A40-9167-1F5C7BAB4EF7}" type="presParOf" srcId="{98754ED5-113D-AA4C-A841-858E5A883103}" destId="{4A06B296-D2DA-F642-B072-F0D1948815C6}" srcOrd="2" destOrd="0" presId="urn:microsoft.com/office/officeart/2005/8/layout/hList1"/>
    <dgm:cxn modelId="{99B0000A-D908-DC4A-9062-DB5BA0286339}" type="presParOf" srcId="{4A06B296-D2DA-F642-B072-F0D1948815C6}" destId="{21A7302C-250F-EA40-8ED3-37475654808A}" srcOrd="0" destOrd="0" presId="urn:microsoft.com/office/officeart/2005/8/layout/hList1"/>
    <dgm:cxn modelId="{5B6895B3-41FF-2242-8292-EC03030DF38F}" type="presParOf" srcId="{4A06B296-D2DA-F642-B072-F0D1948815C6}" destId="{CE1F219B-37EE-8642-8123-4BBBFB0BAE3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753A94-4137-CE44-90F0-8295F29FFBD1}" type="doc">
      <dgm:prSet loTypeId="urn:microsoft.com/office/officeart/2005/8/layout/hLis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3ADB864-64BB-BA47-970A-A256F016A5AB}">
      <dgm:prSet phldrT="[Text]" custT="1"/>
      <dgm:spPr/>
      <dgm:t>
        <a:bodyPr/>
        <a:lstStyle/>
        <a:p>
          <a:pPr algn="just"/>
          <a:r>
            <a:rPr lang="en-US" sz="1800" dirty="0" smtClean="0"/>
            <a:t>Stages</a:t>
          </a:r>
          <a:endParaRPr lang="en-US" sz="1800" dirty="0"/>
        </a:p>
      </dgm:t>
    </dgm:pt>
    <dgm:pt modelId="{2D2A1DC0-1B65-5943-8A1C-E15610C826BE}" type="parTrans" cxnId="{760F6405-3BBB-9E4F-9370-AD91E136902D}">
      <dgm:prSet/>
      <dgm:spPr/>
      <dgm:t>
        <a:bodyPr/>
        <a:lstStyle/>
        <a:p>
          <a:pPr algn="just"/>
          <a:endParaRPr lang="en-US" sz="2000"/>
        </a:p>
      </dgm:t>
    </dgm:pt>
    <dgm:pt modelId="{F385B7CB-EE85-C54B-B680-43083DF73FB2}" type="sibTrans" cxnId="{760F6405-3BBB-9E4F-9370-AD91E136902D}">
      <dgm:prSet/>
      <dgm:spPr/>
      <dgm:t>
        <a:bodyPr/>
        <a:lstStyle/>
        <a:p>
          <a:pPr algn="just"/>
          <a:endParaRPr lang="en-US" sz="2000"/>
        </a:p>
      </dgm:t>
    </dgm:pt>
    <dgm:pt modelId="{21A9A345-C205-ED4D-A115-D24EB4E1E1B6}">
      <dgm:prSet phldrT="[Text]" custT="1"/>
      <dgm:spPr/>
      <dgm:t>
        <a:bodyPr/>
        <a:lstStyle/>
        <a:p>
          <a:pPr algn="just"/>
          <a:r>
            <a:rPr lang="en-US" sz="1800" dirty="0" smtClean="0"/>
            <a:t>Negotiation stage</a:t>
          </a:r>
          <a:endParaRPr lang="en-US" sz="1800" dirty="0"/>
        </a:p>
      </dgm:t>
    </dgm:pt>
    <dgm:pt modelId="{12D99F95-740D-CD4F-8C58-03E98699F6B3}" type="parTrans" cxnId="{ECA08DD2-1537-C246-8F16-7EBF8171771E}">
      <dgm:prSet/>
      <dgm:spPr/>
      <dgm:t>
        <a:bodyPr/>
        <a:lstStyle/>
        <a:p>
          <a:pPr algn="just"/>
          <a:endParaRPr lang="en-US" sz="2000"/>
        </a:p>
      </dgm:t>
    </dgm:pt>
    <dgm:pt modelId="{605E4267-60AA-FC4A-A921-5F17140F0141}" type="sibTrans" cxnId="{ECA08DD2-1537-C246-8F16-7EBF8171771E}">
      <dgm:prSet/>
      <dgm:spPr/>
      <dgm:t>
        <a:bodyPr/>
        <a:lstStyle/>
        <a:p>
          <a:pPr algn="just"/>
          <a:endParaRPr lang="en-US" sz="2000"/>
        </a:p>
      </dgm:t>
    </dgm:pt>
    <dgm:pt modelId="{7A44898D-B359-C748-912F-2F7C50F5FBB9}">
      <dgm:prSet phldrT="[Text]" custT="1"/>
      <dgm:spPr/>
      <dgm:t>
        <a:bodyPr/>
        <a:lstStyle/>
        <a:p>
          <a:pPr algn="just"/>
          <a:r>
            <a:rPr lang="en-US" sz="1800" dirty="0" smtClean="0"/>
            <a:t>Activities</a:t>
          </a:r>
          <a:endParaRPr lang="en-US" sz="1800" dirty="0"/>
        </a:p>
      </dgm:t>
    </dgm:pt>
    <dgm:pt modelId="{6569E8D4-F5DE-2E41-B529-6A4778F45170}" type="parTrans" cxnId="{18867B75-9431-B143-B801-A67AA279D05E}">
      <dgm:prSet/>
      <dgm:spPr/>
      <dgm:t>
        <a:bodyPr/>
        <a:lstStyle/>
        <a:p>
          <a:pPr algn="just"/>
          <a:endParaRPr lang="en-US" sz="2000"/>
        </a:p>
      </dgm:t>
    </dgm:pt>
    <dgm:pt modelId="{FDCC7064-DF88-4B4F-BA63-D2CC57285BE5}" type="sibTrans" cxnId="{18867B75-9431-B143-B801-A67AA279D05E}">
      <dgm:prSet/>
      <dgm:spPr/>
      <dgm:t>
        <a:bodyPr/>
        <a:lstStyle/>
        <a:p>
          <a:pPr algn="just"/>
          <a:endParaRPr lang="en-US" sz="2000"/>
        </a:p>
      </dgm:t>
    </dgm:pt>
    <dgm:pt modelId="{6752D74C-FF4F-F440-A6DE-415E59EADA88}">
      <dgm:prSet phldrT="[Text]" custT="1"/>
      <dgm:spPr/>
      <dgm:t>
        <a:bodyPr/>
        <a:lstStyle/>
        <a:p>
          <a:pPr algn="just"/>
          <a:r>
            <a:rPr lang="en-US" sz="1800" dirty="0" smtClean="0"/>
            <a:t>Initial negotiations with printer for printing brochures/vouchers</a:t>
          </a:r>
          <a:endParaRPr lang="en-US" sz="1800" dirty="0"/>
        </a:p>
      </dgm:t>
    </dgm:pt>
    <dgm:pt modelId="{A84362DF-68E5-264D-9F32-683D58CE2ECA}" type="parTrans" cxnId="{DF5BA12E-7B7D-C548-9E39-B14A8610119D}">
      <dgm:prSet/>
      <dgm:spPr/>
      <dgm:t>
        <a:bodyPr/>
        <a:lstStyle/>
        <a:p>
          <a:pPr algn="just"/>
          <a:endParaRPr lang="en-US" sz="2000"/>
        </a:p>
      </dgm:t>
    </dgm:pt>
    <dgm:pt modelId="{97CEDF41-F871-B34B-8228-90463BFFB69A}" type="sibTrans" cxnId="{DF5BA12E-7B7D-C548-9E39-B14A8610119D}">
      <dgm:prSet/>
      <dgm:spPr/>
      <dgm:t>
        <a:bodyPr/>
        <a:lstStyle/>
        <a:p>
          <a:pPr algn="just"/>
          <a:endParaRPr lang="en-US" sz="2000"/>
        </a:p>
      </dgm:t>
    </dgm:pt>
    <dgm:pt modelId="{A0F62CF1-5134-4646-B26B-2318E87EDB97}">
      <dgm:prSet phldrT="[Text]" custT="1"/>
      <dgm:spPr/>
      <dgm:t>
        <a:bodyPr/>
        <a:lstStyle/>
        <a:p>
          <a:pPr algn="just"/>
          <a:r>
            <a:rPr lang="en-US" sz="1800" dirty="0" smtClean="0"/>
            <a:t>Negotiation with airlines for chartered flight/group fare</a:t>
          </a:r>
          <a:endParaRPr lang="en-US" sz="1800" dirty="0"/>
        </a:p>
      </dgm:t>
    </dgm:pt>
    <dgm:pt modelId="{F8E49908-1D9F-0B48-BB52-70BB44655DAB}" type="parTrans" cxnId="{33EF8709-59EC-CA4B-8F1E-AFC0E1117884}">
      <dgm:prSet/>
      <dgm:spPr/>
      <dgm:t>
        <a:bodyPr/>
        <a:lstStyle/>
        <a:p>
          <a:endParaRPr lang="en-US" sz="2000"/>
        </a:p>
      </dgm:t>
    </dgm:pt>
    <dgm:pt modelId="{A3FF0002-3BD9-B84E-87F1-9A02F84E9C25}" type="sibTrans" cxnId="{33EF8709-59EC-CA4B-8F1E-AFC0E1117884}">
      <dgm:prSet/>
      <dgm:spPr/>
      <dgm:t>
        <a:bodyPr/>
        <a:lstStyle/>
        <a:p>
          <a:endParaRPr lang="en-US" sz="2000"/>
        </a:p>
      </dgm:t>
    </dgm:pt>
    <dgm:pt modelId="{7DBD7209-34EC-4E40-BC55-60A640A1082D}">
      <dgm:prSet phldrT="[Text]" custT="1"/>
      <dgm:spPr/>
      <dgm:t>
        <a:bodyPr/>
        <a:lstStyle/>
        <a:p>
          <a:pPr algn="just"/>
          <a:r>
            <a:rPr lang="en-US" sz="1800" dirty="0" smtClean="0"/>
            <a:t>Negotiation with hotel, transfer services, optional excursion operators</a:t>
          </a:r>
          <a:endParaRPr lang="en-US" sz="1800" dirty="0"/>
        </a:p>
      </dgm:t>
    </dgm:pt>
    <dgm:pt modelId="{666D13A7-169D-A447-9E47-65244E980107}" type="parTrans" cxnId="{30D17DEF-D107-3646-BA5E-6B064759F15F}">
      <dgm:prSet/>
      <dgm:spPr/>
      <dgm:t>
        <a:bodyPr/>
        <a:lstStyle/>
        <a:p>
          <a:endParaRPr lang="en-US" sz="2000"/>
        </a:p>
      </dgm:t>
    </dgm:pt>
    <dgm:pt modelId="{E3744E22-B4CC-B349-B12C-2D2C363704DF}" type="sibTrans" cxnId="{30D17DEF-D107-3646-BA5E-6B064759F15F}">
      <dgm:prSet/>
      <dgm:spPr/>
      <dgm:t>
        <a:bodyPr/>
        <a:lstStyle/>
        <a:p>
          <a:endParaRPr lang="en-US" sz="2000"/>
        </a:p>
      </dgm:t>
    </dgm:pt>
    <dgm:pt modelId="{39EDE8AB-3F8F-D74E-9564-CB4B8F34E62E}">
      <dgm:prSet phldrT="[Text]" custT="1"/>
      <dgm:spPr/>
      <dgm:t>
        <a:bodyPr/>
        <a:lstStyle/>
        <a:p>
          <a:pPr algn="just"/>
          <a:r>
            <a:rPr lang="en-US" sz="1800" dirty="0" smtClean="0"/>
            <a:t>Art work and text under development at design studies, with layout suggestions</a:t>
          </a:r>
          <a:endParaRPr lang="en-US" sz="1800" dirty="0"/>
        </a:p>
      </dgm:t>
    </dgm:pt>
    <dgm:pt modelId="{87531C29-0E28-B64A-8E19-DF3E1AEBC9A7}" type="parTrans" cxnId="{213A9EC8-CFD6-ED4D-9A62-547C94CEBB7F}">
      <dgm:prSet/>
      <dgm:spPr/>
      <dgm:t>
        <a:bodyPr/>
        <a:lstStyle/>
        <a:p>
          <a:endParaRPr lang="en-US" sz="2000"/>
        </a:p>
      </dgm:t>
    </dgm:pt>
    <dgm:pt modelId="{D518C297-6A1E-F24B-ADEA-C3C90CEF5611}" type="sibTrans" cxnId="{213A9EC8-CFD6-ED4D-9A62-547C94CEBB7F}">
      <dgm:prSet/>
      <dgm:spPr/>
      <dgm:t>
        <a:bodyPr/>
        <a:lstStyle/>
        <a:p>
          <a:endParaRPr lang="en-US" sz="2000"/>
        </a:p>
      </dgm:t>
    </dgm:pt>
    <dgm:pt modelId="{1E52B276-568F-DA49-9FF5-900E60D18A08}">
      <dgm:prSet phldrT="[Text]" custT="1"/>
      <dgm:spPr/>
      <dgm:t>
        <a:bodyPr/>
        <a:lstStyle/>
        <a:p>
          <a:pPr algn="just"/>
          <a:r>
            <a:rPr lang="en-US" sz="1800" dirty="0" smtClean="0"/>
            <a:t>Contact with sightseeing services</a:t>
          </a:r>
          <a:endParaRPr lang="en-US" sz="1800" dirty="0"/>
        </a:p>
      </dgm:t>
    </dgm:pt>
    <dgm:pt modelId="{2A4A930D-D5B3-164E-A0B9-93D416861E23}" type="parTrans" cxnId="{F42B733D-BB99-B241-B565-A13796FBEEBC}">
      <dgm:prSet/>
      <dgm:spPr/>
      <dgm:t>
        <a:bodyPr/>
        <a:lstStyle/>
        <a:p>
          <a:endParaRPr lang="en-US" sz="2000"/>
        </a:p>
      </dgm:t>
    </dgm:pt>
    <dgm:pt modelId="{31B3346D-CA52-F34C-ABD1-3F7C10D75E07}" type="sibTrans" cxnId="{F42B733D-BB99-B241-B565-A13796FBEEBC}">
      <dgm:prSet/>
      <dgm:spPr/>
      <dgm:t>
        <a:bodyPr/>
        <a:lstStyle/>
        <a:p>
          <a:endParaRPr lang="en-US" sz="2000"/>
        </a:p>
      </dgm:t>
    </dgm:pt>
    <dgm:pt modelId="{8D75D6C6-594E-7449-B09B-E4F441D931EC}">
      <dgm:prSet phldrT="[Text]" custT="1"/>
      <dgm:spPr/>
      <dgm:t>
        <a:bodyPr/>
        <a:lstStyle/>
        <a:p>
          <a:pPr algn="just"/>
          <a:r>
            <a:rPr lang="en-US" sz="1800" dirty="0" smtClean="0"/>
            <a:t>Negotiations with destination management companies</a:t>
          </a:r>
          <a:endParaRPr lang="en-US" sz="1800" dirty="0"/>
        </a:p>
      </dgm:t>
    </dgm:pt>
    <dgm:pt modelId="{B63070D9-D985-9E4B-B3BD-687F94182845}" type="parTrans" cxnId="{2FA7922A-F83D-7746-90BE-E98A49A710B2}">
      <dgm:prSet/>
      <dgm:spPr/>
      <dgm:t>
        <a:bodyPr/>
        <a:lstStyle/>
        <a:p>
          <a:endParaRPr lang="en-US" sz="2000"/>
        </a:p>
      </dgm:t>
    </dgm:pt>
    <dgm:pt modelId="{E4C005D3-E468-1847-820B-6821120A0646}" type="sibTrans" cxnId="{2FA7922A-F83D-7746-90BE-E98A49A710B2}">
      <dgm:prSet/>
      <dgm:spPr/>
      <dgm:t>
        <a:bodyPr/>
        <a:lstStyle/>
        <a:p>
          <a:endParaRPr lang="en-US" sz="2000"/>
        </a:p>
      </dgm:t>
    </dgm:pt>
    <dgm:pt modelId="{98754ED5-113D-AA4C-A841-858E5A883103}" type="pres">
      <dgm:prSet presAssocID="{7A753A94-4137-CE44-90F0-8295F29FF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F22CB79-5F84-4144-A1C6-E9A0915E228F}" type="pres">
      <dgm:prSet presAssocID="{F3ADB864-64BB-BA47-970A-A256F016A5AB}" presName="composite" presStyleCnt="0"/>
      <dgm:spPr/>
    </dgm:pt>
    <dgm:pt modelId="{D3025993-F288-974E-85AC-11B8065FB9A6}" type="pres">
      <dgm:prSet presAssocID="{F3ADB864-64BB-BA47-970A-A256F016A5A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CF38F0-6DCE-8F42-A880-83552A3F8AB8}" type="pres">
      <dgm:prSet presAssocID="{F3ADB864-64BB-BA47-970A-A256F016A5A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5F3EC-54FD-D045-A490-46AFAD890A8F}" type="pres">
      <dgm:prSet presAssocID="{F385B7CB-EE85-C54B-B680-43083DF73FB2}" presName="space" presStyleCnt="0"/>
      <dgm:spPr/>
    </dgm:pt>
    <dgm:pt modelId="{4A06B296-D2DA-F642-B072-F0D1948815C6}" type="pres">
      <dgm:prSet presAssocID="{7A44898D-B359-C748-912F-2F7C50F5FBB9}" presName="composite" presStyleCnt="0"/>
      <dgm:spPr/>
    </dgm:pt>
    <dgm:pt modelId="{21A7302C-250F-EA40-8ED3-37475654808A}" type="pres">
      <dgm:prSet presAssocID="{7A44898D-B359-C748-912F-2F7C50F5FBB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1F219B-37EE-8642-8123-4BBBFB0BAE34}" type="pres">
      <dgm:prSet presAssocID="{7A44898D-B359-C748-912F-2F7C50F5FBB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0ECD9B-7232-2F49-979E-A5C25B733277}" type="presOf" srcId="{7A44898D-B359-C748-912F-2F7C50F5FBB9}" destId="{21A7302C-250F-EA40-8ED3-37475654808A}" srcOrd="0" destOrd="0" presId="urn:microsoft.com/office/officeart/2005/8/layout/hList1"/>
    <dgm:cxn modelId="{0C3296B5-ACCE-524E-B2AD-87B7C14DECCC}" type="presOf" srcId="{F3ADB864-64BB-BA47-970A-A256F016A5AB}" destId="{D3025993-F288-974E-85AC-11B8065FB9A6}" srcOrd="0" destOrd="0" presId="urn:microsoft.com/office/officeart/2005/8/layout/hList1"/>
    <dgm:cxn modelId="{ECA08DD2-1537-C246-8F16-7EBF8171771E}" srcId="{F3ADB864-64BB-BA47-970A-A256F016A5AB}" destId="{21A9A345-C205-ED4D-A115-D24EB4E1E1B6}" srcOrd="0" destOrd="0" parTransId="{12D99F95-740D-CD4F-8C58-03E98699F6B3}" sibTransId="{605E4267-60AA-FC4A-A921-5F17140F0141}"/>
    <dgm:cxn modelId="{EE95B1C3-6352-3A41-A54C-4572E4E2EFC2}" type="presOf" srcId="{1E52B276-568F-DA49-9FF5-900E60D18A08}" destId="{CE1F219B-37EE-8642-8123-4BBBFB0BAE34}" srcOrd="0" destOrd="4" presId="urn:microsoft.com/office/officeart/2005/8/layout/hList1"/>
    <dgm:cxn modelId="{512CEEE5-C254-614F-89DF-F4C50B90ABBF}" type="presOf" srcId="{39EDE8AB-3F8F-D74E-9564-CB4B8F34E62E}" destId="{CE1F219B-37EE-8642-8123-4BBBFB0BAE34}" srcOrd="0" destOrd="3" presId="urn:microsoft.com/office/officeart/2005/8/layout/hList1"/>
    <dgm:cxn modelId="{33EF8709-59EC-CA4B-8F1E-AFC0E1117884}" srcId="{7A44898D-B359-C748-912F-2F7C50F5FBB9}" destId="{A0F62CF1-5134-4646-B26B-2318E87EDB97}" srcOrd="1" destOrd="0" parTransId="{F8E49908-1D9F-0B48-BB52-70BB44655DAB}" sibTransId="{A3FF0002-3BD9-B84E-87F1-9A02F84E9C25}"/>
    <dgm:cxn modelId="{2FA7922A-F83D-7746-90BE-E98A49A710B2}" srcId="{7A44898D-B359-C748-912F-2F7C50F5FBB9}" destId="{8D75D6C6-594E-7449-B09B-E4F441D931EC}" srcOrd="5" destOrd="0" parTransId="{B63070D9-D985-9E4B-B3BD-687F94182845}" sibTransId="{E4C005D3-E468-1847-820B-6821120A0646}"/>
    <dgm:cxn modelId="{DF5BA12E-7B7D-C548-9E39-B14A8610119D}" srcId="{7A44898D-B359-C748-912F-2F7C50F5FBB9}" destId="{6752D74C-FF4F-F440-A6DE-415E59EADA88}" srcOrd="0" destOrd="0" parTransId="{A84362DF-68E5-264D-9F32-683D58CE2ECA}" sibTransId="{97CEDF41-F871-B34B-8228-90463BFFB69A}"/>
    <dgm:cxn modelId="{F383507E-2E5A-4845-A4AA-C2CA2D30F639}" type="presOf" srcId="{7A753A94-4137-CE44-90F0-8295F29FFBD1}" destId="{98754ED5-113D-AA4C-A841-858E5A883103}" srcOrd="0" destOrd="0" presId="urn:microsoft.com/office/officeart/2005/8/layout/hList1"/>
    <dgm:cxn modelId="{FAF49406-B44C-8640-8722-F5F4C6E9019D}" type="presOf" srcId="{7DBD7209-34EC-4E40-BC55-60A640A1082D}" destId="{CE1F219B-37EE-8642-8123-4BBBFB0BAE34}" srcOrd="0" destOrd="2" presId="urn:microsoft.com/office/officeart/2005/8/layout/hList1"/>
    <dgm:cxn modelId="{7F85AD14-A044-C54B-9E41-10C65339CDD8}" type="presOf" srcId="{6752D74C-FF4F-F440-A6DE-415E59EADA88}" destId="{CE1F219B-37EE-8642-8123-4BBBFB0BAE34}" srcOrd="0" destOrd="0" presId="urn:microsoft.com/office/officeart/2005/8/layout/hList1"/>
    <dgm:cxn modelId="{760F6405-3BBB-9E4F-9370-AD91E136902D}" srcId="{7A753A94-4137-CE44-90F0-8295F29FFBD1}" destId="{F3ADB864-64BB-BA47-970A-A256F016A5AB}" srcOrd="0" destOrd="0" parTransId="{2D2A1DC0-1B65-5943-8A1C-E15610C826BE}" sibTransId="{F385B7CB-EE85-C54B-B680-43083DF73FB2}"/>
    <dgm:cxn modelId="{8E40CE01-81A1-E540-848E-A9B03FBDF941}" type="presOf" srcId="{A0F62CF1-5134-4646-B26B-2318E87EDB97}" destId="{CE1F219B-37EE-8642-8123-4BBBFB0BAE34}" srcOrd="0" destOrd="1" presId="urn:microsoft.com/office/officeart/2005/8/layout/hList1"/>
    <dgm:cxn modelId="{18867B75-9431-B143-B801-A67AA279D05E}" srcId="{7A753A94-4137-CE44-90F0-8295F29FFBD1}" destId="{7A44898D-B359-C748-912F-2F7C50F5FBB9}" srcOrd="1" destOrd="0" parTransId="{6569E8D4-F5DE-2E41-B529-6A4778F45170}" sibTransId="{FDCC7064-DF88-4B4F-BA63-D2CC57285BE5}"/>
    <dgm:cxn modelId="{213A9EC8-CFD6-ED4D-9A62-547C94CEBB7F}" srcId="{7A44898D-B359-C748-912F-2F7C50F5FBB9}" destId="{39EDE8AB-3F8F-D74E-9564-CB4B8F34E62E}" srcOrd="3" destOrd="0" parTransId="{87531C29-0E28-B64A-8E19-DF3E1AEBC9A7}" sibTransId="{D518C297-6A1E-F24B-ADEA-C3C90CEF5611}"/>
    <dgm:cxn modelId="{30D17DEF-D107-3646-BA5E-6B064759F15F}" srcId="{7A44898D-B359-C748-912F-2F7C50F5FBB9}" destId="{7DBD7209-34EC-4E40-BC55-60A640A1082D}" srcOrd="2" destOrd="0" parTransId="{666D13A7-169D-A447-9E47-65244E980107}" sibTransId="{E3744E22-B4CC-B349-B12C-2D2C363704DF}"/>
    <dgm:cxn modelId="{D0CA06FA-4AA6-A049-88B7-D1BA3CD09DFA}" type="presOf" srcId="{8D75D6C6-594E-7449-B09B-E4F441D931EC}" destId="{CE1F219B-37EE-8642-8123-4BBBFB0BAE34}" srcOrd="0" destOrd="5" presId="urn:microsoft.com/office/officeart/2005/8/layout/hList1"/>
    <dgm:cxn modelId="{F42B733D-BB99-B241-B565-A13796FBEEBC}" srcId="{7A44898D-B359-C748-912F-2F7C50F5FBB9}" destId="{1E52B276-568F-DA49-9FF5-900E60D18A08}" srcOrd="4" destOrd="0" parTransId="{2A4A930D-D5B3-164E-A0B9-93D416861E23}" sibTransId="{31B3346D-CA52-F34C-ABD1-3F7C10D75E07}"/>
    <dgm:cxn modelId="{5CFEA62B-B16B-2C4B-9E3C-FA0B7BE78E31}" type="presOf" srcId="{21A9A345-C205-ED4D-A115-D24EB4E1E1B6}" destId="{2CCF38F0-6DCE-8F42-A880-83552A3F8AB8}" srcOrd="0" destOrd="0" presId="urn:microsoft.com/office/officeart/2005/8/layout/hList1"/>
    <dgm:cxn modelId="{09E59D39-E562-504F-9DF0-103FB1DD035F}" type="presParOf" srcId="{98754ED5-113D-AA4C-A841-858E5A883103}" destId="{1F22CB79-5F84-4144-A1C6-E9A0915E228F}" srcOrd="0" destOrd="0" presId="urn:microsoft.com/office/officeart/2005/8/layout/hList1"/>
    <dgm:cxn modelId="{A9722EA2-19BF-104C-A9B1-09190AEBB341}" type="presParOf" srcId="{1F22CB79-5F84-4144-A1C6-E9A0915E228F}" destId="{D3025993-F288-974E-85AC-11B8065FB9A6}" srcOrd="0" destOrd="0" presId="urn:microsoft.com/office/officeart/2005/8/layout/hList1"/>
    <dgm:cxn modelId="{11E2F54C-F85A-2C4C-B49C-980D34DE45FF}" type="presParOf" srcId="{1F22CB79-5F84-4144-A1C6-E9A0915E228F}" destId="{2CCF38F0-6DCE-8F42-A880-83552A3F8AB8}" srcOrd="1" destOrd="0" presId="urn:microsoft.com/office/officeart/2005/8/layout/hList1"/>
    <dgm:cxn modelId="{55812B47-2532-2D4E-BBF9-29B632807395}" type="presParOf" srcId="{98754ED5-113D-AA4C-A841-858E5A883103}" destId="{1005F3EC-54FD-D045-A490-46AFAD890A8F}" srcOrd="1" destOrd="0" presId="urn:microsoft.com/office/officeart/2005/8/layout/hList1"/>
    <dgm:cxn modelId="{8AD22CBF-3D21-7040-AC70-3E61C420594A}" type="presParOf" srcId="{98754ED5-113D-AA4C-A841-858E5A883103}" destId="{4A06B296-D2DA-F642-B072-F0D1948815C6}" srcOrd="2" destOrd="0" presId="urn:microsoft.com/office/officeart/2005/8/layout/hList1"/>
    <dgm:cxn modelId="{22A30AFB-BB46-DB45-B676-F441CA585A3B}" type="presParOf" srcId="{4A06B296-D2DA-F642-B072-F0D1948815C6}" destId="{21A7302C-250F-EA40-8ED3-37475654808A}" srcOrd="0" destOrd="0" presId="urn:microsoft.com/office/officeart/2005/8/layout/hList1"/>
    <dgm:cxn modelId="{FC152479-1BFD-574E-8363-1B5235CA0AEE}" type="presParOf" srcId="{4A06B296-D2DA-F642-B072-F0D1948815C6}" destId="{CE1F219B-37EE-8642-8123-4BBBFB0BAE3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753A94-4137-CE44-90F0-8295F29FFBD1}" type="doc">
      <dgm:prSet loTypeId="urn:microsoft.com/office/officeart/2005/8/layout/hLis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3ADB864-64BB-BA47-970A-A256F016A5AB}">
      <dgm:prSet phldrT="[Text]"/>
      <dgm:spPr/>
      <dgm:t>
        <a:bodyPr/>
        <a:lstStyle/>
        <a:p>
          <a:pPr algn="just"/>
          <a:r>
            <a:rPr lang="en-US" dirty="0" smtClean="0"/>
            <a:t>Stages</a:t>
          </a:r>
          <a:endParaRPr lang="en-US" dirty="0"/>
        </a:p>
      </dgm:t>
    </dgm:pt>
    <dgm:pt modelId="{2D2A1DC0-1B65-5943-8A1C-E15610C826BE}" type="parTrans" cxnId="{760F6405-3BBB-9E4F-9370-AD91E136902D}">
      <dgm:prSet/>
      <dgm:spPr/>
      <dgm:t>
        <a:bodyPr/>
        <a:lstStyle/>
        <a:p>
          <a:pPr algn="just"/>
          <a:endParaRPr lang="en-US"/>
        </a:p>
      </dgm:t>
    </dgm:pt>
    <dgm:pt modelId="{F385B7CB-EE85-C54B-B680-43083DF73FB2}" type="sibTrans" cxnId="{760F6405-3BBB-9E4F-9370-AD91E136902D}">
      <dgm:prSet/>
      <dgm:spPr/>
      <dgm:t>
        <a:bodyPr/>
        <a:lstStyle/>
        <a:p>
          <a:pPr algn="just"/>
          <a:endParaRPr lang="en-US"/>
        </a:p>
      </dgm:t>
    </dgm:pt>
    <dgm:pt modelId="{21A9A345-C205-ED4D-A115-D24EB4E1E1B6}">
      <dgm:prSet phldrT="[Text]"/>
      <dgm:spPr/>
      <dgm:t>
        <a:bodyPr/>
        <a:lstStyle/>
        <a:p>
          <a:pPr algn="just"/>
          <a:r>
            <a:rPr lang="en-US" dirty="0" smtClean="0"/>
            <a:t>Administrative stage</a:t>
          </a:r>
          <a:endParaRPr lang="en-US" dirty="0"/>
        </a:p>
      </dgm:t>
    </dgm:pt>
    <dgm:pt modelId="{12D99F95-740D-CD4F-8C58-03E98699F6B3}" type="parTrans" cxnId="{ECA08DD2-1537-C246-8F16-7EBF8171771E}">
      <dgm:prSet/>
      <dgm:spPr/>
      <dgm:t>
        <a:bodyPr/>
        <a:lstStyle/>
        <a:p>
          <a:pPr algn="just"/>
          <a:endParaRPr lang="en-US"/>
        </a:p>
      </dgm:t>
    </dgm:pt>
    <dgm:pt modelId="{605E4267-60AA-FC4A-A921-5F17140F0141}" type="sibTrans" cxnId="{ECA08DD2-1537-C246-8F16-7EBF8171771E}">
      <dgm:prSet/>
      <dgm:spPr/>
      <dgm:t>
        <a:bodyPr/>
        <a:lstStyle/>
        <a:p>
          <a:pPr algn="just"/>
          <a:endParaRPr lang="en-US"/>
        </a:p>
      </dgm:t>
    </dgm:pt>
    <dgm:pt modelId="{7A44898D-B359-C748-912F-2F7C50F5FBB9}">
      <dgm:prSet phldrT="[Text]"/>
      <dgm:spPr/>
      <dgm:t>
        <a:bodyPr/>
        <a:lstStyle/>
        <a:p>
          <a:pPr algn="just"/>
          <a:r>
            <a:rPr lang="en-US" dirty="0" smtClean="0"/>
            <a:t>Activities</a:t>
          </a:r>
          <a:endParaRPr lang="en-US" dirty="0"/>
        </a:p>
      </dgm:t>
    </dgm:pt>
    <dgm:pt modelId="{6569E8D4-F5DE-2E41-B529-6A4778F45170}" type="parTrans" cxnId="{18867B75-9431-B143-B801-A67AA279D05E}">
      <dgm:prSet/>
      <dgm:spPr/>
      <dgm:t>
        <a:bodyPr/>
        <a:lstStyle/>
        <a:p>
          <a:pPr algn="just"/>
          <a:endParaRPr lang="en-US"/>
        </a:p>
      </dgm:t>
    </dgm:pt>
    <dgm:pt modelId="{FDCC7064-DF88-4B4F-BA63-D2CC57285BE5}" type="sibTrans" cxnId="{18867B75-9431-B143-B801-A67AA279D05E}">
      <dgm:prSet/>
      <dgm:spPr/>
      <dgm:t>
        <a:bodyPr/>
        <a:lstStyle/>
        <a:p>
          <a:pPr algn="just"/>
          <a:endParaRPr lang="en-US"/>
        </a:p>
      </dgm:t>
    </dgm:pt>
    <dgm:pt modelId="{8D75D6C6-594E-7449-B09B-E4F441D931EC}">
      <dgm:prSet phldrT="[Text]"/>
      <dgm:spPr/>
      <dgm:t>
        <a:bodyPr/>
        <a:lstStyle/>
        <a:p>
          <a:pPr algn="just"/>
          <a:r>
            <a:rPr lang="en-US" dirty="0" smtClean="0"/>
            <a:t>Determine exchange rates</a:t>
          </a:r>
          <a:endParaRPr lang="en-US" dirty="0"/>
        </a:p>
      </dgm:t>
    </dgm:pt>
    <dgm:pt modelId="{B63070D9-D985-9E4B-B3BD-687F94182845}" type="parTrans" cxnId="{2FA7922A-F83D-7746-90BE-E98A49A710B2}">
      <dgm:prSet/>
      <dgm:spPr/>
      <dgm:t>
        <a:bodyPr/>
        <a:lstStyle/>
        <a:p>
          <a:pPr algn="just"/>
          <a:endParaRPr lang="en-US"/>
        </a:p>
      </dgm:t>
    </dgm:pt>
    <dgm:pt modelId="{E4C005D3-E468-1847-820B-6821120A0646}" type="sibTrans" cxnId="{2FA7922A-F83D-7746-90BE-E98A49A710B2}">
      <dgm:prSet/>
      <dgm:spPr/>
      <dgm:t>
        <a:bodyPr/>
        <a:lstStyle/>
        <a:p>
          <a:pPr algn="just"/>
          <a:endParaRPr lang="en-US"/>
        </a:p>
      </dgm:t>
    </dgm:pt>
    <dgm:pt modelId="{298C805B-14C0-DF40-9EFD-D9E84935915E}">
      <dgm:prSet phldrT="[Text]"/>
      <dgm:spPr/>
      <dgm:t>
        <a:bodyPr/>
        <a:lstStyle/>
        <a:p>
          <a:pPr algn="just"/>
          <a:r>
            <a:rPr lang="en-US" dirty="0" smtClean="0"/>
            <a:t>Estimate selling price based on inflation</a:t>
          </a:r>
          <a:endParaRPr lang="en-US" dirty="0"/>
        </a:p>
      </dgm:t>
    </dgm:pt>
    <dgm:pt modelId="{435E1F23-9D6D-7648-AD65-45611C251340}" type="parTrans" cxnId="{D97207DE-9CF2-AC42-81FF-801D7D37B2D8}">
      <dgm:prSet/>
      <dgm:spPr/>
      <dgm:t>
        <a:bodyPr/>
        <a:lstStyle/>
        <a:p>
          <a:pPr algn="just"/>
          <a:endParaRPr lang="en-US"/>
        </a:p>
      </dgm:t>
    </dgm:pt>
    <dgm:pt modelId="{8719C3A7-D498-A349-A8AC-746F3EBCDE21}" type="sibTrans" cxnId="{D97207DE-9CF2-AC42-81FF-801D7D37B2D8}">
      <dgm:prSet/>
      <dgm:spPr/>
      <dgm:t>
        <a:bodyPr/>
        <a:lstStyle/>
        <a:p>
          <a:pPr algn="just"/>
          <a:endParaRPr lang="en-US"/>
        </a:p>
      </dgm:t>
    </dgm:pt>
    <dgm:pt modelId="{8901BAB7-3CD5-064F-80A8-C5E6D8ED574F}">
      <dgm:prSet phldrT="[Text]"/>
      <dgm:spPr/>
      <dgm:t>
        <a:bodyPr/>
        <a:lstStyle/>
        <a:p>
          <a:pPr algn="just"/>
          <a:r>
            <a:rPr lang="en-US" dirty="0" smtClean="0"/>
            <a:t>Proofs from printers and making corrections and finalizing the proof</a:t>
          </a:r>
          <a:endParaRPr lang="en-US" dirty="0"/>
        </a:p>
      </dgm:t>
    </dgm:pt>
    <dgm:pt modelId="{8BED64F8-E19D-8B46-A5DE-D146A509B36C}" type="parTrans" cxnId="{BDA6248C-CACC-8B46-A91C-300AB834050C}">
      <dgm:prSet/>
      <dgm:spPr/>
      <dgm:t>
        <a:bodyPr/>
        <a:lstStyle/>
        <a:p>
          <a:pPr algn="just"/>
          <a:endParaRPr lang="en-US"/>
        </a:p>
      </dgm:t>
    </dgm:pt>
    <dgm:pt modelId="{0330B4D9-F309-934F-96B9-0EA5597AE343}" type="sibTrans" cxnId="{BDA6248C-CACC-8B46-A91C-300AB834050C}">
      <dgm:prSet/>
      <dgm:spPr/>
      <dgm:t>
        <a:bodyPr/>
        <a:lstStyle/>
        <a:p>
          <a:pPr algn="just"/>
          <a:endParaRPr lang="en-US"/>
        </a:p>
      </dgm:t>
    </dgm:pt>
    <dgm:pt modelId="{64E76C33-8703-194A-814D-30918A3BA9AB}">
      <dgm:prSet phldrT="[Text]"/>
      <dgm:spPr/>
      <dgm:t>
        <a:bodyPr/>
        <a:lstStyle/>
        <a:p>
          <a:pPr algn="just"/>
          <a:r>
            <a:rPr lang="en-US" dirty="0" smtClean="0"/>
            <a:t>Recruitment and training reservation/ administration staff</a:t>
          </a:r>
          <a:endParaRPr lang="en-US" dirty="0"/>
        </a:p>
      </dgm:t>
    </dgm:pt>
    <dgm:pt modelId="{4C0BA317-ED15-FC40-8663-8BEF5C5AADC1}" type="parTrans" cxnId="{A7B38CDD-596E-AB46-A709-7E663BEBB0C6}">
      <dgm:prSet/>
      <dgm:spPr/>
      <dgm:t>
        <a:bodyPr/>
        <a:lstStyle/>
        <a:p>
          <a:pPr algn="just"/>
          <a:endParaRPr lang="en-US"/>
        </a:p>
      </dgm:t>
    </dgm:pt>
    <dgm:pt modelId="{6ED48E21-71AC-E741-AB41-424BC0F36035}" type="sibTrans" cxnId="{A7B38CDD-596E-AB46-A709-7E663BEBB0C6}">
      <dgm:prSet/>
      <dgm:spPr/>
      <dgm:t>
        <a:bodyPr/>
        <a:lstStyle/>
        <a:p>
          <a:pPr algn="just"/>
          <a:endParaRPr lang="en-US"/>
        </a:p>
      </dgm:t>
    </dgm:pt>
    <dgm:pt modelId="{0B626B8A-D045-A641-A674-9E5F1A90614D}">
      <dgm:prSet phldrT="[Text]"/>
      <dgm:spPr/>
      <dgm:t>
        <a:bodyPr/>
        <a:lstStyle/>
        <a:p>
          <a:pPr algn="just"/>
          <a:r>
            <a:rPr lang="en-US" dirty="0" smtClean="0"/>
            <a:t>Final tour pricing to printer</a:t>
          </a:r>
          <a:endParaRPr lang="en-US" dirty="0"/>
        </a:p>
      </dgm:t>
    </dgm:pt>
    <dgm:pt modelId="{B5069DFB-3ED8-844A-8215-4B05C6015E7B}" type="parTrans" cxnId="{E260BA62-3DE3-E04E-A94D-59E307DFBCFB}">
      <dgm:prSet/>
      <dgm:spPr/>
      <dgm:t>
        <a:bodyPr/>
        <a:lstStyle/>
        <a:p>
          <a:pPr algn="just"/>
          <a:endParaRPr lang="en-US"/>
        </a:p>
      </dgm:t>
    </dgm:pt>
    <dgm:pt modelId="{0C453C48-3231-EC40-96E8-8DA818BFFF77}" type="sibTrans" cxnId="{E260BA62-3DE3-E04E-A94D-59E307DFBCFB}">
      <dgm:prSet/>
      <dgm:spPr/>
      <dgm:t>
        <a:bodyPr/>
        <a:lstStyle/>
        <a:p>
          <a:pPr algn="just"/>
          <a:endParaRPr lang="en-US"/>
        </a:p>
      </dgm:t>
    </dgm:pt>
    <dgm:pt modelId="{E53AF39C-6B3A-6D4F-BBE0-1D43313A4BA3}">
      <dgm:prSet phldrT="[Text]"/>
      <dgm:spPr/>
      <dgm:t>
        <a:bodyPr/>
        <a:lstStyle/>
        <a:p>
          <a:pPr algn="just"/>
          <a:r>
            <a:rPr lang="en-US" dirty="0" smtClean="0"/>
            <a:t>Establishment of brochure printed</a:t>
          </a:r>
          <a:endParaRPr lang="en-US" dirty="0"/>
        </a:p>
      </dgm:t>
    </dgm:pt>
    <dgm:pt modelId="{AFA0BC66-198D-7648-B71A-8689CFE08148}" type="parTrans" cxnId="{6A06A370-223C-9D4B-8E5A-7293D081F89F}">
      <dgm:prSet/>
      <dgm:spPr/>
      <dgm:t>
        <a:bodyPr/>
        <a:lstStyle/>
        <a:p>
          <a:pPr algn="just"/>
          <a:endParaRPr lang="en-US"/>
        </a:p>
      </dgm:t>
    </dgm:pt>
    <dgm:pt modelId="{A3AB5122-A1EE-CC4F-803A-B4144599C908}" type="sibTrans" cxnId="{6A06A370-223C-9D4B-8E5A-7293D081F89F}">
      <dgm:prSet/>
      <dgm:spPr/>
      <dgm:t>
        <a:bodyPr/>
        <a:lstStyle/>
        <a:p>
          <a:pPr algn="just"/>
          <a:endParaRPr lang="en-US"/>
        </a:p>
      </dgm:t>
    </dgm:pt>
    <dgm:pt modelId="{9FC461E0-8AA3-4D47-8D69-5E375988D0F9}">
      <dgm:prSet phldrT="[Text]"/>
      <dgm:spPr/>
      <dgm:t>
        <a:bodyPr/>
        <a:lstStyle/>
        <a:p>
          <a:pPr algn="just"/>
          <a:r>
            <a:rPr lang="en-US" dirty="0" smtClean="0"/>
            <a:t>Reservation system</a:t>
          </a:r>
          <a:endParaRPr lang="en-US" dirty="0"/>
        </a:p>
      </dgm:t>
    </dgm:pt>
    <dgm:pt modelId="{21055782-CE20-1D48-BD27-6B68E4E88E9F}" type="parTrans" cxnId="{9C59C185-1712-4246-85D6-BDF226872F6F}">
      <dgm:prSet/>
      <dgm:spPr/>
      <dgm:t>
        <a:bodyPr/>
        <a:lstStyle/>
        <a:p>
          <a:pPr algn="just"/>
          <a:endParaRPr lang="en-US"/>
        </a:p>
      </dgm:t>
    </dgm:pt>
    <dgm:pt modelId="{BF5F1A72-86AE-3C40-B446-543CC554632E}" type="sibTrans" cxnId="{9C59C185-1712-4246-85D6-BDF226872F6F}">
      <dgm:prSet/>
      <dgm:spPr/>
      <dgm:t>
        <a:bodyPr/>
        <a:lstStyle/>
        <a:p>
          <a:pPr algn="just"/>
          <a:endParaRPr lang="en-US"/>
        </a:p>
      </dgm:t>
    </dgm:pt>
    <dgm:pt modelId="{98754ED5-113D-AA4C-A841-858E5A883103}" type="pres">
      <dgm:prSet presAssocID="{7A753A94-4137-CE44-90F0-8295F29FF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F22CB79-5F84-4144-A1C6-E9A0915E228F}" type="pres">
      <dgm:prSet presAssocID="{F3ADB864-64BB-BA47-970A-A256F016A5AB}" presName="composite" presStyleCnt="0"/>
      <dgm:spPr/>
    </dgm:pt>
    <dgm:pt modelId="{D3025993-F288-974E-85AC-11B8065FB9A6}" type="pres">
      <dgm:prSet presAssocID="{F3ADB864-64BB-BA47-970A-A256F016A5A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CF38F0-6DCE-8F42-A880-83552A3F8AB8}" type="pres">
      <dgm:prSet presAssocID="{F3ADB864-64BB-BA47-970A-A256F016A5A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5F3EC-54FD-D045-A490-46AFAD890A8F}" type="pres">
      <dgm:prSet presAssocID="{F385B7CB-EE85-C54B-B680-43083DF73FB2}" presName="space" presStyleCnt="0"/>
      <dgm:spPr/>
    </dgm:pt>
    <dgm:pt modelId="{4A06B296-D2DA-F642-B072-F0D1948815C6}" type="pres">
      <dgm:prSet presAssocID="{7A44898D-B359-C748-912F-2F7C50F5FBB9}" presName="composite" presStyleCnt="0"/>
      <dgm:spPr/>
    </dgm:pt>
    <dgm:pt modelId="{21A7302C-250F-EA40-8ED3-37475654808A}" type="pres">
      <dgm:prSet presAssocID="{7A44898D-B359-C748-912F-2F7C50F5FBB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1F219B-37EE-8642-8123-4BBBFB0BAE34}" type="pres">
      <dgm:prSet presAssocID="{7A44898D-B359-C748-912F-2F7C50F5FBB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86B1D3-C5AC-874F-988F-781B18372333}" type="presOf" srcId="{E53AF39C-6B3A-6D4F-BBE0-1D43313A4BA3}" destId="{CE1F219B-37EE-8642-8123-4BBBFB0BAE34}" srcOrd="0" destOrd="5" presId="urn:microsoft.com/office/officeart/2005/8/layout/hList1"/>
    <dgm:cxn modelId="{D9EFCC96-5749-6F4B-85A9-9AE34DA76E43}" type="presOf" srcId="{F3ADB864-64BB-BA47-970A-A256F016A5AB}" destId="{D3025993-F288-974E-85AC-11B8065FB9A6}" srcOrd="0" destOrd="0" presId="urn:microsoft.com/office/officeart/2005/8/layout/hList1"/>
    <dgm:cxn modelId="{18867B75-9431-B143-B801-A67AA279D05E}" srcId="{7A753A94-4137-CE44-90F0-8295F29FFBD1}" destId="{7A44898D-B359-C748-912F-2F7C50F5FBB9}" srcOrd="1" destOrd="0" parTransId="{6569E8D4-F5DE-2E41-B529-6A4778F45170}" sibTransId="{FDCC7064-DF88-4B4F-BA63-D2CC57285BE5}"/>
    <dgm:cxn modelId="{9850AD3A-AA4A-9643-AD87-7B270F7FD855}" type="presOf" srcId="{21A9A345-C205-ED4D-A115-D24EB4E1E1B6}" destId="{2CCF38F0-6DCE-8F42-A880-83552A3F8AB8}" srcOrd="0" destOrd="0" presId="urn:microsoft.com/office/officeart/2005/8/layout/hList1"/>
    <dgm:cxn modelId="{E6D28CCD-E5BA-B74F-804C-C11752D7815B}" type="presOf" srcId="{8901BAB7-3CD5-064F-80A8-C5E6D8ED574F}" destId="{CE1F219B-37EE-8642-8123-4BBBFB0BAE34}" srcOrd="0" destOrd="2" presId="urn:microsoft.com/office/officeart/2005/8/layout/hList1"/>
    <dgm:cxn modelId="{E260BA62-3DE3-E04E-A94D-59E307DFBCFB}" srcId="{7A44898D-B359-C748-912F-2F7C50F5FBB9}" destId="{0B626B8A-D045-A641-A674-9E5F1A90614D}" srcOrd="4" destOrd="0" parTransId="{B5069DFB-3ED8-844A-8215-4B05C6015E7B}" sibTransId="{0C453C48-3231-EC40-96E8-8DA818BFFF77}"/>
    <dgm:cxn modelId="{760F6405-3BBB-9E4F-9370-AD91E136902D}" srcId="{7A753A94-4137-CE44-90F0-8295F29FFBD1}" destId="{F3ADB864-64BB-BA47-970A-A256F016A5AB}" srcOrd="0" destOrd="0" parTransId="{2D2A1DC0-1B65-5943-8A1C-E15610C826BE}" sibTransId="{F385B7CB-EE85-C54B-B680-43083DF73FB2}"/>
    <dgm:cxn modelId="{9C59C185-1712-4246-85D6-BDF226872F6F}" srcId="{7A44898D-B359-C748-912F-2F7C50F5FBB9}" destId="{9FC461E0-8AA3-4D47-8D69-5E375988D0F9}" srcOrd="6" destOrd="0" parTransId="{21055782-CE20-1D48-BD27-6B68E4E88E9F}" sibTransId="{BF5F1A72-86AE-3C40-B446-543CC554632E}"/>
    <dgm:cxn modelId="{2FA7922A-F83D-7746-90BE-E98A49A710B2}" srcId="{7A44898D-B359-C748-912F-2F7C50F5FBB9}" destId="{8D75D6C6-594E-7449-B09B-E4F441D931EC}" srcOrd="0" destOrd="0" parTransId="{B63070D9-D985-9E4B-B3BD-687F94182845}" sibTransId="{E4C005D3-E468-1847-820B-6821120A0646}"/>
    <dgm:cxn modelId="{A7B38CDD-596E-AB46-A709-7E663BEBB0C6}" srcId="{7A44898D-B359-C748-912F-2F7C50F5FBB9}" destId="{64E76C33-8703-194A-814D-30918A3BA9AB}" srcOrd="3" destOrd="0" parTransId="{4C0BA317-ED15-FC40-8663-8BEF5C5AADC1}" sibTransId="{6ED48E21-71AC-E741-AB41-424BC0F36035}"/>
    <dgm:cxn modelId="{54F04469-5F7C-894F-B1E5-EB3511B1A98E}" type="presOf" srcId="{8D75D6C6-594E-7449-B09B-E4F441D931EC}" destId="{CE1F219B-37EE-8642-8123-4BBBFB0BAE34}" srcOrd="0" destOrd="0" presId="urn:microsoft.com/office/officeart/2005/8/layout/hList1"/>
    <dgm:cxn modelId="{1F027E1A-94AD-0C4C-9ED7-DE25A736513A}" type="presOf" srcId="{0B626B8A-D045-A641-A674-9E5F1A90614D}" destId="{CE1F219B-37EE-8642-8123-4BBBFB0BAE34}" srcOrd="0" destOrd="4" presId="urn:microsoft.com/office/officeart/2005/8/layout/hList1"/>
    <dgm:cxn modelId="{6A06A370-223C-9D4B-8E5A-7293D081F89F}" srcId="{7A44898D-B359-C748-912F-2F7C50F5FBB9}" destId="{E53AF39C-6B3A-6D4F-BBE0-1D43313A4BA3}" srcOrd="5" destOrd="0" parTransId="{AFA0BC66-198D-7648-B71A-8689CFE08148}" sibTransId="{A3AB5122-A1EE-CC4F-803A-B4144599C908}"/>
    <dgm:cxn modelId="{B70EDC0D-7851-D243-9C39-50AC31B9619E}" type="presOf" srcId="{298C805B-14C0-DF40-9EFD-D9E84935915E}" destId="{CE1F219B-37EE-8642-8123-4BBBFB0BAE34}" srcOrd="0" destOrd="1" presId="urn:microsoft.com/office/officeart/2005/8/layout/hList1"/>
    <dgm:cxn modelId="{BEBF4784-93E9-044A-B45B-D794E3819880}" type="presOf" srcId="{64E76C33-8703-194A-814D-30918A3BA9AB}" destId="{CE1F219B-37EE-8642-8123-4BBBFB0BAE34}" srcOrd="0" destOrd="3" presId="urn:microsoft.com/office/officeart/2005/8/layout/hList1"/>
    <dgm:cxn modelId="{425488C8-8FB0-EE44-86A1-AE1FEB8CDBD7}" type="presOf" srcId="{7A753A94-4137-CE44-90F0-8295F29FFBD1}" destId="{98754ED5-113D-AA4C-A841-858E5A883103}" srcOrd="0" destOrd="0" presId="urn:microsoft.com/office/officeart/2005/8/layout/hList1"/>
    <dgm:cxn modelId="{BDA6248C-CACC-8B46-A91C-300AB834050C}" srcId="{7A44898D-B359-C748-912F-2F7C50F5FBB9}" destId="{8901BAB7-3CD5-064F-80A8-C5E6D8ED574F}" srcOrd="2" destOrd="0" parTransId="{8BED64F8-E19D-8B46-A5DE-D146A509B36C}" sibTransId="{0330B4D9-F309-934F-96B9-0EA5597AE343}"/>
    <dgm:cxn modelId="{4045F974-29BB-CF4C-A86D-44C318774D77}" type="presOf" srcId="{7A44898D-B359-C748-912F-2F7C50F5FBB9}" destId="{21A7302C-250F-EA40-8ED3-37475654808A}" srcOrd="0" destOrd="0" presId="urn:microsoft.com/office/officeart/2005/8/layout/hList1"/>
    <dgm:cxn modelId="{ECA08DD2-1537-C246-8F16-7EBF8171771E}" srcId="{F3ADB864-64BB-BA47-970A-A256F016A5AB}" destId="{21A9A345-C205-ED4D-A115-D24EB4E1E1B6}" srcOrd="0" destOrd="0" parTransId="{12D99F95-740D-CD4F-8C58-03E98699F6B3}" sibTransId="{605E4267-60AA-FC4A-A921-5F17140F0141}"/>
    <dgm:cxn modelId="{D97207DE-9CF2-AC42-81FF-801D7D37B2D8}" srcId="{7A44898D-B359-C748-912F-2F7C50F5FBB9}" destId="{298C805B-14C0-DF40-9EFD-D9E84935915E}" srcOrd="1" destOrd="0" parTransId="{435E1F23-9D6D-7648-AD65-45611C251340}" sibTransId="{8719C3A7-D498-A349-A8AC-746F3EBCDE21}"/>
    <dgm:cxn modelId="{8953891A-BD33-3E49-9456-5193E323119E}" type="presOf" srcId="{9FC461E0-8AA3-4D47-8D69-5E375988D0F9}" destId="{CE1F219B-37EE-8642-8123-4BBBFB0BAE34}" srcOrd="0" destOrd="6" presId="urn:microsoft.com/office/officeart/2005/8/layout/hList1"/>
    <dgm:cxn modelId="{705B856A-62AA-D14B-8EF2-A25AF0B2B256}" type="presParOf" srcId="{98754ED5-113D-AA4C-A841-858E5A883103}" destId="{1F22CB79-5F84-4144-A1C6-E9A0915E228F}" srcOrd="0" destOrd="0" presId="urn:microsoft.com/office/officeart/2005/8/layout/hList1"/>
    <dgm:cxn modelId="{FF232A95-E378-7A40-A5A3-F068845B4DFB}" type="presParOf" srcId="{1F22CB79-5F84-4144-A1C6-E9A0915E228F}" destId="{D3025993-F288-974E-85AC-11B8065FB9A6}" srcOrd="0" destOrd="0" presId="urn:microsoft.com/office/officeart/2005/8/layout/hList1"/>
    <dgm:cxn modelId="{F4284C92-58CD-FB45-80AB-4284F4E93D78}" type="presParOf" srcId="{1F22CB79-5F84-4144-A1C6-E9A0915E228F}" destId="{2CCF38F0-6DCE-8F42-A880-83552A3F8AB8}" srcOrd="1" destOrd="0" presId="urn:microsoft.com/office/officeart/2005/8/layout/hList1"/>
    <dgm:cxn modelId="{829175A4-139A-1340-9E70-8AC1D9A934BD}" type="presParOf" srcId="{98754ED5-113D-AA4C-A841-858E5A883103}" destId="{1005F3EC-54FD-D045-A490-46AFAD890A8F}" srcOrd="1" destOrd="0" presId="urn:microsoft.com/office/officeart/2005/8/layout/hList1"/>
    <dgm:cxn modelId="{28C22B1C-441C-1B4F-BFDE-045DA056053D}" type="presParOf" srcId="{98754ED5-113D-AA4C-A841-858E5A883103}" destId="{4A06B296-D2DA-F642-B072-F0D1948815C6}" srcOrd="2" destOrd="0" presId="urn:microsoft.com/office/officeart/2005/8/layout/hList1"/>
    <dgm:cxn modelId="{83313946-38C8-6F4C-9600-C8BFA8043F0F}" type="presParOf" srcId="{4A06B296-D2DA-F642-B072-F0D1948815C6}" destId="{21A7302C-250F-EA40-8ED3-37475654808A}" srcOrd="0" destOrd="0" presId="urn:microsoft.com/office/officeart/2005/8/layout/hList1"/>
    <dgm:cxn modelId="{559A1055-4401-014F-B185-CC46D5C3413E}" type="presParOf" srcId="{4A06B296-D2DA-F642-B072-F0D1948815C6}" destId="{CE1F219B-37EE-8642-8123-4BBBFB0BAE3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753A94-4137-CE44-90F0-8295F29FFBD1}" type="doc">
      <dgm:prSet loTypeId="urn:microsoft.com/office/officeart/2005/8/layout/hLis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3ADB864-64BB-BA47-970A-A256F016A5AB}">
      <dgm:prSet phldrT="[Text]" custT="1"/>
      <dgm:spPr/>
      <dgm:t>
        <a:bodyPr/>
        <a:lstStyle/>
        <a:p>
          <a:pPr algn="just"/>
          <a:r>
            <a:rPr lang="en-US" sz="2000" dirty="0" smtClean="0"/>
            <a:t>Stages</a:t>
          </a:r>
          <a:endParaRPr lang="en-US" sz="2000" dirty="0"/>
        </a:p>
      </dgm:t>
    </dgm:pt>
    <dgm:pt modelId="{2D2A1DC0-1B65-5943-8A1C-E15610C826BE}" type="parTrans" cxnId="{760F6405-3BBB-9E4F-9370-AD91E136902D}">
      <dgm:prSet/>
      <dgm:spPr/>
      <dgm:t>
        <a:bodyPr/>
        <a:lstStyle/>
        <a:p>
          <a:pPr algn="just"/>
          <a:endParaRPr lang="en-US" sz="2000"/>
        </a:p>
      </dgm:t>
    </dgm:pt>
    <dgm:pt modelId="{F385B7CB-EE85-C54B-B680-43083DF73FB2}" type="sibTrans" cxnId="{760F6405-3BBB-9E4F-9370-AD91E136902D}">
      <dgm:prSet/>
      <dgm:spPr/>
      <dgm:t>
        <a:bodyPr/>
        <a:lstStyle/>
        <a:p>
          <a:pPr algn="just"/>
          <a:endParaRPr lang="en-US" sz="2000"/>
        </a:p>
      </dgm:t>
    </dgm:pt>
    <dgm:pt modelId="{21A9A345-C205-ED4D-A115-D24EB4E1E1B6}">
      <dgm:prSet phldrT="[Text]" custT="1"/>
      <dgm:spPr/>
      <dgm:t>
        <a:bodyPr/>
        <a:lstStyle/>
        <a:p>
          <a:pPr algn="just"/>
          <a:r>
            <a:rPr lang="en-US" sz="2000" dirty="0" smtClean="0"/>
            <a:t>Marketing stage</a:t>
          </a:r>
          <a:endParaRPr lang="en-US" sz="2000" dirty="0"/>
        </a:p>
      </dgm:t>
    </dgm:pt>
    <dgm:pt modelId="{12D99F95-740D-CD4F-8C58-03E98699F6B3}" type="parTrans" cxnId="{ECA08DD2-1537-C246-8F16-7EBF8171771E}">
      <dgm:prSet/>
      <dgm:spPr/>
      <dgm:t>
        <a:bodyPr/>
        <a:lstStyle/>
        <a:p>
          <a:pPr algn="just"/>
          <a:endParaRPr lang="en-US" sz="2000"/>
        </a:p>
      </dgm:t>
    </dgm:pt>
    <dgm:pt modelId="{605E4267-60AA-FC4A-A921-5F17140F0141}" type="sibTrans" cxnId="{ECA08DD2-1537-C246-8F16-7EBF8171771E}">
      <dgm:prSet/>
      <dgm:spPr/>
      <dgm:t>
        <a:bodyPr/>
        <a:lstStyle/>
        <a:p>
          <a:pPr algn="just"/>
          <a:endParaRPr lang="en-US" sz="2000"/>
        </a:p>
      </dgm:t>
    </dgm:pt>
    <dgm:pt modelId="{7A44898D-B359-C748-912F-2F7C50F5FBB9}">
      <dgm:prSet phldrT="[Text]" custT="1"/>
      <dgm:spPr/>
      <dgm:t>
        <a:bodyPr/>
        <a:lstStyle/>
        <a:p>
          <a:pPr algn="just"/>
          <a:r>
            <a:rPr lang="en-US" sz="2000" dirty="0" smtClean="0"/>
            <a:t>Activities</a:t>
          </a:r>
          <a:endParaRPr lang="en-US" sz="2000" dirty="0"/>
        </a:p>
      </dgm:t>
    </dgm:pt>
    <dgm:pt modelId="{6569E8D4-F5DE-2E41-B529-6A4778F45170}" type="parTrans" cxnId="{18867B75-9431-B143-B801-A67AA279D05E}">
      <dgm:prSet/>
      <dgm:spPr/>
      <dgm:t>
        <a:bodyPr/>
        <a:lstStyle/>
        <a:p>
          <a:pPr algn="just"/>
          <a:endParaRPr lang="en-US" sz="2000"/>
        </a:p>
      </dgm:t>
    </dgm:pt>
    <dgm:pt modelId="{FDCC7064-DF88-4B4F-BA63-D2CC57285BE5}" type="sibTrans" cxnId="{18867B75-9431-B143-B801-A67AA279D05E}">
      <dgm:prSet/>
      <dgm:spPr/>
      <dgm:t>
        <a:bodyPr/>
        <a:lstStyle/>
        <a:p>
          <a:pPr algn="just"/>
          <a:endParaRPr lang="en-US" sz="2000"/>
        </a:p>
      </dgm:t>
    </dgm:pt>
    <dgm:pt modelId="{8D75D6C6-594E-7449-B09B-E4F441D931EC}">
      <dgm:prSet phldrT="[Text]" custT="1"/>
      <dgm:spPr/>
      <dgm:t>
        <a:bodyPr/>
        <a:lstStyle/>
        <a:p>
          <a:pPr algn="just"/>
          <a:r>
            <a:rPr lang="en-US" sz="2000" dirty="0" smtClean="0"/>
            <a:t>Appointing Marketing executives</a:t>
          </a:r>
          <a:endParaRPr lang="en-US" sz="2000" dirty="0"/>
        </a:p>
      </dgm:t>
    </dgm:pt>
    <dgm:pt modelId="{B63070D9-D985-9E4B-B3BD-687F94182845}" type="parTrans" cxnId="{2FA7922A-F83D-7746-90BE-E98A49A710B2}">
      <dgm:prSet/>
      <dgm:spPr/>
      <dgm:t>
        <a:bodyPr/>
        <a:lstStyle/>
        <a:p>
          <a:endParaRPr lang="en-US" sz="2000"/>
        </a:p>
      </dgm:t>
    </dgm:pt>
    <dgm:pt modelId="{E4C005D3-E468-1847-820B-6821120A0646}" type="sibTrans" cxnId="{2FA7922A-F83D-7746-90BE-E98A49A710B2}">
      <dgm:prSet/>
      <dgm:spPr/>
      <dgm:t>
        <a:bodyPr/>
        <a:lstStyle/>
        <a:p>
          <a:endParaRPr lang="en-US" sz="2000"/>
        </a:p>
      </dgm:t>
    </dgm:pt>
    <dgm:pt modelId="{CCF7812E-0862-F340-AEB4-40C76E537F71}">
      <dgm:prSet phldrT="[Text]" custT="1"/>
      <dgm:spPr/>
      <dgm:t>
        <a:bodyPr/>
        <a:lstStyle/>
        <a:p>
          <a:pPr algn="just"/>
          <a:r>
            <a:rPr lang="en-US" sz="2000" dirty="0" smtClean="0"/>
            <a:t>Distributing brochures on market destination among agents</a:t>
          </a:r>
          <a:endParaRPr lang="en-US" sz="2000" dirty="0"/>
        </a:p>
      </dgm:t>
    </dgm:pt>
    <dgm:pt modelId="{D6D2EC1F-F89D-D14A-85C9-E26E52AC02CF}" type="parTrans" cxnId="{C34E8303-124C-FC41-8FA6-9DFE57A6513B}">
      <dgm:prSet/>
      <dgm:spPr/>
      <dgm:t>
        <a:bodyPr/>
        <a:lstStyle/>
        <a:p>
          <a:endParaRPr lang="en-US" sz="2000"/>
        </a:p>
      </dgm:t>
    </dgm:pt>
    <dgm:pt modelId="{D40745DC-20A2-2841-838C-E61040D37F70}" type="sibTrans" cxnId="{C34E8303-124C-FC41-8FA6-9DFE57A6513B}">
      <dgm:prSet/>
      <dgm:spPr/>
      <dgm:t>
        <a:bodyPr/>
        <a:lstStyle/>
        <a:p>
          <a:endParaRPr lang="en-US" sz="2000"/>
        </a:p>
      </dgm:t>
    </dgm:pt>
    <dgm:pt modelId="{9EC00644-E2AA-074D-9178-8040262E6C31}">
      <dgm:prSet phldrT="[Text]" custT="1"/>
      <dgm:spPr/>
      <dgm:t>
        <a:bodyPr/>
        <a:lstStyle/>
        <a:p>
          <a:pPr algn="just"/>
          <a:r>
            <a:rPr lang="en-US" sz="2000" dirty="0" smtClean="0"/>
            <a:t>Initial agency sales promotion including launch</a:t>
          </a:r>
          <a:endParaRPr lang="en-US" sz="2000" dirty="0"/>
        </a:p>
      </dgm:t>
    </dgm:pt>
    <dgm:pt modelId="{9235FA32-047D-3544-9FE0-9597CD47484D}" type="parTrans" cxnId="{58EC74EF-9E77-2549-A74C-854E47AB3525}">
      <dgm:prSet/>
      <dgm:spPr/>
      <dgm:t>
        <a:bodyPr/>
        <a:lstStyle/>
        <a:p>
          <a:endParaRPr lang="en-US" sz="2000"/>
        </a:p>
      </dgm:t>
    </dgm:pt>
    <dgm:pt modelId="{D1349A71-3A83-5840-A5FC-761F6E4A46CE}" type="sibTrans" cxnId="{58EC74EF-9E77-2549-A74C-854E47AB3525}">
      <dgm:prSet/>
      <dgm:spPr/>
      <dgm:t>
        <a:bodyPr/>
        <a:lstStyle/>
        <a:p>
          <a:endParaRPr lang="en-US" sz="2000"/>
        </a:p>
      </dgm:t>
    </dgm:pt>
    <dgm:pt modelId="{C721B8C9-47F4-BA46-BEBC-0641A3D5792E}">
      <dgm:prSet phldrT="[Text]" custT="1"/>
      <dgm:spPr/>
      <dgm:t>
        <a:bodyPr/>
        <a:lstStyle/>
        <a:p>
          <a:pPr algn="just"/>
          <a:r>
            <a:rPr lang="en-US" sz="2000" dirty="0" smtClean="0"/>
            <a:t>Advertising through local and national newspapers</a:t>
          </a:r>
          <a:endParaRPr lang="en-US" sz="2000" dirty="0"/>
        </a:p>
      </dgm:t>
    </dgm:pt>
    <dgm:pt modelId="{2F043454-1AA9-0D43-9E14-5A85568A7F83}" type="parTrans" cxnId="{2E5380C0-4DEB-784B-A5CD-708F6B19DEA6}">
      <dgm:prSet/>
      <dgm:spPr/>
      <dgm:t>
        <a:bodyPr/>
        <a:lstStyle/>
        <a:p>
          <a:endParaRPr lang="en-US" sz="2000"/>
        </a:p>
      </dgm:t>
    </dgm:pt>
    <dgm:pt modelId="{74EDB917-E66B-EA4C-A02B-72E888F339D0}" type="sibTrans" cxnId="{2E5380C0-4DEB-784B-A5CD-708F6B19DEA6}">
      <dgm:prSet/>
      <dgm:spPr/>
      <dgm:t>
        <a:bodyPr/>
        <a:lstStyle/>
        <a:p>
          <a:endParaRPr lang="en-US" sz="2000"/>
        </a:p>
      </dgm:t>
    </dgm:pt>
    <dgm:pt modelId="{98754ED5-113D-AA4C-A841-858E5A883103}" type="pres">
      <dgm:prSet presAssocID="{7A753A94-4137-CE44-90F0-8295F29FF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F22CB79-5F84-4144-A1C6-E9A0915E228F}" type="pres">
      <dgm:prSet presAssocID="{F3ADB864-64BB-BA47-970A-A256F016A5AB}" presName="composite" presStyleCnt="0"/>
      <dgm:spPr/>
    </dgm:pt>
    <dgm:pt modelId="{D3025993-F288-974E-85AC-11B8065FB9A6}" type="pres">
      <dgm:prSet presAssocID="{F3ADB864-64BB-BA47-970A-A256F016A5AB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CF38F0-6DCE-8F42-A880-83552A3F8AB8}" type="pres">
      <dgm:prSet presAssocID="{F3ADB864-64BB-BA47-970A-A256F016A5A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5F3EC-54FD-D045-A490-46AFAD890A8F}" type="pres">
      <dgm:prSet presAssocID="{F385B7CB-EE85-C54B-B680-43083DF73FB2}" presName="space" presStyleCnt="0"/>
      <dgm:spPr/>
    </dgm:pt>
    <dgm:pt modelId="{4A06B296-D2DA-F642-B072-F0D1948815C6}" type="pres">
      <dgm:prSet presAssocID="{7A44898D-B359-C748-912F-2F7C50F5FBB9}" presName="composite" presStyleCnt="0"/>
      <dgm:spPr/>
    </dgm:pt>
    <dgm:pt modelId="{21A7302C-250F-EA40-8ED3-37475654808A}" type="pres">
      <dgm:prSet presAssocID="{7A44898D-B359-C748-912F-2F7C50F5FBB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1F219B-37EE-8642-8123-4BBBFB0BAE34}" type="pres">
      <dgm:prSet presAssocID="{7A44898D-B359-C748-912F-2F7C50F5FBB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867B75-9431-B143-B801-A67AA279D05E}" srcId="{7A753A94-4137-CE44-90F0-8295F29FFBD1}" destId="{7A44898D-B359-C748-912F-2F7C50F5FBB9}" srcOrd="1" destOrd="0" parTransId="{6569E8D4-F5DE-2E41-B529-6A4778F45170}" sibTransId="{FDCC7064-DF88-4B4F-BA63-D2CC57285BE5}"/>
    <dgm:cxn modelId="{58EC74EF-9E77-2549-A74C-854E47AB3525}" srcId="{7A44898D-B359-C748-912F-2F7C50F5FBB9}" destId="{9EC00644-E2AA-074D-9178-8040262E6C31}" srcOrd="2" destOrd="0" parTransId="{9235FA32-047D-3544-9FE0-9597CD47484D}" sibTransId="{D1349A71-3A83-5840-A5FC-761F6E4A46CE}"/>
    <dgm:cxn modelId="{BC117197-9E01-9347-8AEE-953074D4FC88}" type="presOf" srcId="{F3ADB864-64BB-BA47-970A-A256F016A5AB}" destId="{D3025993-F288-974E-85AC-11B8065FB9A6}" srcOrd="0" destOrd="0" presId="urn:microsoft.com/office/officeart/2005/8/layout/hList1"/>
    <dgm:cxn modelId="{760F6405-3BBB-9E4F-9370-AD91E136902D}" srcId="{7A753A94-4137-CE44-90F0-8295F29FFBD1}" destId="{F3ADB864-64BB-BA47-970A-A256F016A5AB}" srcOrd="0" destOrd="0" parTransId="{2D2A1DC0-1B65-5943-8A1C-E15610C826BE}" sibTransId="{F385B7CB-EE85-C54B-B680-43083DF73FB2}"/>
    <dgm:cxn modelId="{95DF9521-9C1A-BC41-AC60-5316D52FB8E2}" type="presOf" srcId="{C721B8C9-47F4-BA46-BEBC-0641A3D5792E}" destId="{CE1F219B-37EE-8642-8123-4BBBFB0BAE34}" srcOrd="0" destOrd="3" presId="urn:microsoft.com/office/officeart/2005/8/layout/hList1"/>
    <dgm:cxn modelId="{2FA7922A-F83D-7746-90BE-E98A49A710B2}" srcId="{7A44898D-B359-C748-912F-2F7C50F5FBB9}" destId="{8D75D6C6-594E-7449-B09B-E4F441D931EC}" srcOrd="0" destOrd="0" parTransId="{B63070D9-D985-9E4B-B3BD-687F94182845}" sibTransId="{E4C005D3-E468-1847-820B-6821120A0646}"/>
    <dgm:cxn modelId="{2E5380C0-4DEB-784B-A5CD-708F6B19DEA6}" srcId="{7A44898D-B359-C748-912F-2F7C50F5FBB9}" destId="{C721B8C9-47F4-BA46-BEBC-0641A3D5792E}" srcOrd="3" destOrd="0" parTransId="{2F043454-1AA9-0D43-9E14-5A85568A7F83}" sibTransId="{74EDB917-E66B-EA4C-A02B-72E888F339D0}"/>
    <dgm:cxn modelId="{C34E8303-124C-FC41-8FA6-9DFE57A6513B}" srcId="{7A44898D-B359-C748-912F-2F7C50F5FBB9}" destId="{CCF7812E-0862-F340-AEB4-40C76E537F71}" srcOrd="1" destOrd="0" parTransId="{D6D2EC1F-F89D-D14A-85C9-E26E52AC02CF}" sibTransId="{D40745DC-20A2-2841-838C-E61040D37F70}"/>
    <dgm:cxn modelId="{B090E194-ED6A-8E45-B042-1DE6590143FA}" type="presOf" srcId="{7A753A94-4137-CE44-90F0-8295F29FFBD1}" destId="{98754ED5-113D-AA4C-A841-858E5A883103}" srcOrd="0" destOrd="0" presId="urn:microsoft.com/office/officeart/2005/8/layout/hList1"/>
    <dgm:cxn modelId="{C33A3431-6798-8049-9A2C-2341135BD161}" type="presOf" srcId="{7A44898D-B359-C748-912F-2F7C50F5FBB9}" destId="{21A7302C-250F-EA40-8ED3-37475654808A}" srcOrd="0" destOrd="0" presId="urn:microsoft.com/office/officeart/2005/8/layout/hList1"/>
    <dgm:cxn modelId="{93DE9C41-6377-D241-98ED-8D7C3CDBA600}" type="presOf" srcId="{21A9A345-C205-ED4D-A115-D24EB4E1E1B6}" destId="{2CCF38F0-6DCE-8F42-A880-83552A3F8AB8}" srcOrd="0" destOrd="0" presId="urn:microsoft.com/office/officeart/2005/8/layout/hList1"/>
    <dgm:cxn modelId="{C2B8777E-4145-094D-AF55-35A8D28BA925}" type="presOf" srcId="{CCF7812E-0862-F340-AEB4-40C76E537F71}" destId="{CE1F219B-37EE-8642-8123-4BBBFB0BAE34}" srcOrd="0" destOrd="1" presId="urn:microsoft.com/office/officeart/2005/8/layout/hList1"/>
    <dgm:cxn modelId="{029FB7DD-CA72-7A42-9AA8-30BC42A2ED31}" type="presOf" srcId="{8D75D6C6-594E-7449-B09B-E4F441D931EC}" destId="{CE1F219B-37EE-8642-8123-4BBBFB0BAE34}" srcOrd="0" destOrd="0" presId="urn:microsoft.com/office/officeart/2005/8/layout/hList1"/>
    <dgm:cxn modelId="{50E639BB-E13F-8840-A2FC-25A9E793F010}" type="presOf" srcId="{9EC00644-E2AA-074D-9178-8040262E6C31}" destId="{CE1F219B-37EE-8642-8123-4BBBFB0BAE34}" srcOrd="0" destOrd="2" presId="urn:microsoft.com/office/officeart/2005/8/layout/hList1"/>
    <dgm:cxn modelId="{ECA08DD2-1537-C246-8F16-7EBF8171771E}" srcId="{F3ADB864-64BB-BA47-970A-A256F016A5AB}" destId="{21A9A345-C205-ED4D-A115-D24EB4E1E1B6}" srcOrd="0" destOrd="0" parTransId="{12D99F95-740D-CD4F-8C58-03E98699F6B3}" sibTransId="{605E4267-60AA-FC4A-A921-5F17140F0141}"/>
    <dgm:cxn modelId="{43488B77-FA07-8C42-9794-25525C1AC46A}" type="presParOf" srcId="{98754ED5-113D-AA4C-A841-858E5A883103}" destId="{1F22CB79-5F84-4144-A1C6-E9A0915E228F}" srcOrd="0" destOrd="0" presId="urn:microsoft.com/office/officeart/2005/8/layout/hList1"/>
    <dgm:cxn modelId="{675616D6-80AB-7245-B48E-59E4617057AF}" type="presParOf" srcId="{1F22CB79-5F84-4144-A1C6-E9A0915E228F}" destId="{D3025993-F288-974E-85AC-11B8065FB9A6}" srcOrd="0" destOrd="0" presId="urn:microsoft.com/office/officeart/2005/8/layout/hList1"/>
    <dgm:cxn modelId="{2F1AA9FF-E775-734D-9240-5AA07CC1AEB4}" type="presParOf" srcId="{1F22CB79-5F84-4144-A1C6-E9A0915E228F}" destId="{2CCF38F0-6DCE-8F42-A880-83552A3F8AB8}" srcOrd="1" destOrd="0" presId="urn:microsoft.com/office/officeart/2005/8/layout/hList1"/>
    <dgm:cxn modelId="{C8040C84-BA4A-EC42-998F-EDF727FB9542}" type="presParOf" srcId="{98754ED5-113D-AA4C-A841-858E5A883103}" destId="{1005F3EC-54FD-D045-A490-46AFAD890A8F}" srcOrd="1" destOrd="0" presId="urn:microsoft.com/office/officeart/2005/8/layout/hList1"/>
    <dgm:cxn modelId="{CC58EBBA-8D2C-6B41-97B0-BD0E0338A0AB}" type="presParOf" srcId="{98754ED5-113D-AA4C-A841-858E5A883103}" destId="{4A06B296-D2DA-F642-B072-F0D1948815C6}" srcOrd="2" destOrd="0" presId="urn:microsoft.com/office/officeart/2005/8/layout/hList1"/>
    <dgm:cxn modelId="{53CD224B-75BB-AF46-BC1B-15EA5EB44C60}" type="presParOf" srcId="{4A06B296-D2DA-F642-B072-F0D1948815C6}" destId="{21A7302C-250F-EA40-8ED3-37475654808A}" srcOrd="0" destOrd="0" presId="urn:microsoft.com/office/officeart/2005/8/layout/hList1"/>
    <dgm:cxn modelId="{30E842C0-1BB9-B149-A567-73E72886499B}" type="presParOf" srcId="{4A06B296-D2DA-F642-B072-F0D1948815C6}" destId="{CE1F219B-37EE-8642-8123-4BBBFB0BAE3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753A94-4137-CE44-90F0-8295F29FFBD1}" type="doc">
      <dgm:prSet loTypeId="urn:microsoft.com/office/officeart/2005/8/layout/hLis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3ADB864-64BB-BA47-970A-A256F016A5AB}">
      <dgm:prSet phldrT="[Text]" custT="1"/>
      <dgm:spPr/>
      <dgm:t>
        <a:bodyPr/>
        <a:lstStyle/>
        <a:p>
          <a:pPr algn="just"/>
          <a:r>
            <a:rPr lang="en-US" sz="2000" dirty="0" smtClean="0"/>
            <a:t>Stages</a:t>
          </a:r>
          <a:endParaRPr lang="en-US" sz="2000" dirty="0"/>
        </a:p>
      </dgm:t>
    </dgm:pt>
    <dgm:pt modelId="{2D2A1DC0-1B65-5943-8A1C-E15610C826BE}" type="parTrans" cxnId="{760F6405-3BBB-9E4F-9370-AD91E136902D}">
      <dgm:prSet/>
      <dgm:spPr/>
      <dgm:t>
        <a:bodyPr/>
        <a:lstStyle/>
        <a:p>
          <a:pPr algn="just"/>
          <a:endParaRPr lang="en-US" sz="2000"/>
        </a:p>
      </dgm:t>
    </dgm:pt>
    <dgm:pt modelId="{F385B7CB-EE85-C54B-B680-43083DF73FB2}" type="sibTrans" cxnId="{760F6405-3BBB-9E4F-9370-AD91E136902D}">
      <dgm:prSet/>
      <dgm:spPr/>
      <dgm:t>
        <a:bodyPr/>
        <a:lstStyle/>
        <a:p>
          <a:pPr algn="just"/>
          <a:endParaRPr lang="en-US" sz="2000"/>
        </a:p>
      </dgm:t>
    </dgm:pt>
    <dgm:pt modelId="{21A9A345-C205-ED4D-A115-D24EB4E1E1B6}">
      <dgm:prSet phldrT="[Text]" custT="1"/>
      <dgm:spPr/>
      <dgm:t>
        <a:bodyPr/>
        <a:lstStyle/>
        <a:p>
          <a:pPr algn="just"/>
          <a:r>
            <a:rPr lang="en-US" sz="2000" dirty="0" smtClean="0"/>
            <a:t>Departure stage</a:t>
          </a:r>
          <a:endParaRPr lang="en-US" sz="2000" dirty="0"/>
        </a:p>
      </dgm:t>
    </dgm:pt>
    <dgm:pt modelId="{12D99F95-740D-CD4F-8C58-03E98699F6B3}" type="parTrans" cxnId="{ECA08DD2-1537-C246-8F16-7EBF8171771E}">
      <dgm:prSet/>
      <dgm:spPr/>
      <dgm:t>
        <a:bodyPr/>
        <a:lstStyle/>
        <a:p>
          <a:pPr algn="just"/>
          <a:endParaRPr lang="en-US" sz="2000"/>
        </a:p>
      </dgm:t>
    </dgm:pt>
    <dgm:pt modelId="{605E4267-60AA-FC4A-A921-5F17140F0141}" type="sibTrans" cxnId="{ECA08DD2-1537-C246-8F16-7EBF8171771E}">
      <dgm:prSet/>
      <dgm:spPr/>
      <dgm:t>
        <a:bodyPr/>
        <a:lstStyle/>
        <a:p>
          <a:pPr algn="just"/>
          <a:endParaRPr lang="en-US" sz="2000"/>
        </a:p>
      </dgm:t>
    </dgm:pt>
    <dgm:pt modelId="{7A44898D-B359-C748-912F-2F7C50F5FBB9}">
      <dgm:prSet phldrT="[Text]" custT="1"/>
      <dgm:spPr/>
      <dgm:t>
        <a:bodyPr/>
        <a:lstStyle/>
        <a:p>
          <a:pPr algn="just"/>
          <a:r>
            <a:rPr lang="en-US" sz="2000" dirty="0" smtClean="0"/>
            <a:t>Activities</a:t>
          </a:r>
          <a:endParaRPr lang="en-US" sz="2000" dirty="0"/>
        </a:p>
      </dgm:t>
    </dgm:pt>
    <dgm:pt modelId="{6569E8D4-F5DE-2E41-B529-6A4778F45170}" type="parTrans" cxnId="{18867B75-9431-B143-B801-A67AA279D05E}">
      <dgm:prSet/>
      <dgm:spPr/>
      <dgm:t>
        <a:bodyPr/>
        <a:lstStyle/>
        <a:p>
          <a:pPr algn="just"/>
          <a:endParaRPr lang="en-US" sz="2000"/>
        </a:p>
      </dgm:t>
    </dgm:pt>
    <dgm:pt modelId="{FDCC7064-DF88-4B4F-BA63-D2CC57285BE5}" type="sibTrans" cxnId="{18867B75-9431-B143-B801-A67AA279D05E}">
      <dgm:prSet/>
      <dgm:spPr/>
      <dgm:t>
        <a:bodyPr/>
        <a:lstStyle/>
        <a:p>
          <a:pPr algn="just"/>
          <a:endParaRPr lang="en-US" sz="2000"/>
        </a:p>
      </dgm:t>
    </dgm:pt>
    <dgm:pt modelId="{E2F93FF4-7CB6-DB44-936C-EE8C08595BD8}">
      <dgm:prSet phldrT="[Text]" custT="1"/>
      <dgm:spPr/>
      <dgm:t>
        <a:bodyPr/>
        <a:lstStyle/>
        <a:p>
          <a:pPr algn="just"/>
          <a:r>
            <a:rPr lang="en-US" sz="2000" dirty="0" smtClean="0"/>
            <a:t>Peak advertising and promotion through trade fairs and public interaction</a:t>
          </a:r>
          <a:endParaRPr lang="en-US" sz="2000" dirty="0"/>
        </a:p>
      </dgm:t>
    </dgm:pt>
    <dgm:pt modelId="{C103E8B2-98E2-004A-B578-5CDE0071C6EE}" type="parTrans" cxnId="{91CBC9DC-B7A2-DF4D-93E2-3A322E216A86}">
      <dgm:prSet/>
      <dgm:spPr/>
      <dgm:t>
        <a:bodyPr/>
        <a:lstStyle/>
        <a:p>
          <a:endParaRPr lang="en-US"/>
        </a:p>
      </dgm:t>
    </dgm:pt>
    <dgm:pt modelId="{6BA75F16-2D4B-CD4E-A849-A8C911106567}" type="sibTrans" cxnId="{91CBC9DC-B7A2-DF4D-93E2-3A322E216A86}">
      <dgm:prSet/>
      <dgm:spPr/>
      <dgm:t>
        <a:bodyPr/>
        <a:lstStyle/>
        <a:p>
          <a:endParaRPr lang="en-US"/>
        </a:p>
      </dgm:t>
    </dgm:pt>
    <dgm:pt modelId="{C6E77FC2-2ADF-7841-84B3-151810A50024}">
      <dgm:prSet phldrT="[Text]" custT="1"/>
      <dgm:spPr/>
      <dgm:t>
        <a:bodyPr/>
        <a:lstStyle/>
        <a:p>
          <a:pPr algn="just"/>
          <a:r>
            <a:rPr lang="en-US" sz="2000" dirty="0" smtClean="0"/>
            <a:t>Recruitment and training of resort representatives, escort etc.</a:t>
          </a:r>
          <a:endParaRPr lang="en-US" sz="2000" dirty="0"/>
        </a:p>
      </dgm:t>
    </dgm:pt>
    <dgm:pt modelId="{394556BA-5596-8543-A362-B5B1E037E4FB}" type="parTrans" cxnId="{93315CDB-1F43-664E-93E8-E545B0CDE0DD}">
      <dgm:prSet/>
      <dgm:spPr/>
      <dgm:t>
        <a:bodyPr/>
        <a:lstStyle/>
        <a:p>
          <a:endParaRPr lang="en-US"/>
        </a:p>
      </dgm:t>
    </dgm:pt>
    <dgm:pt modelId="{B009F4CC-692C-DB4F-B96D-97805024D29F}" type="sibTrans" cxnId="{93315CDB-1F43-664E-93E8-E545B0CDE0DD}">
      <dgm:prSet/>
      <dgm:spPr/>
      <dgm:t>
        <a:bodyPr/>
        <a:lstStyle/>
        <a:p>
          <a:endParaRPr lang="en-US"/>
        </a:p>
      </dgm:t>
    </dgm:pt>
    <dgm:pt modelId="{EE9D1401-3A22-6D4C-AD97-5D2E46E08E33}">
      <dgm:prSet phldrT="[Text]" custT="1"/>
      <dgm:spPr/>
      <dgm:t>
        <a:bodyPr/>
        <a:lstStyle/>
        <a:p>
          <a:pPr algn="just"/>
          <a:r>
            <a:rPr lang="en-US" sz="2000" dirty="0" smtClean="0"/>
            <a:t>Sum up details of the tour program</a:t>
          </a:r>
          <a:endParaRPr lang="en-US" sz="2000" dirty="0"/>
        </a:p>
      </dgm:t>
    </dgm:pt>
    <dgm:pt modelId="{E0E54703-EE6D-D74F-AC7B-1E080C9BC3AE}" type="parTrans" cxnId="{B6A3979C-1A75-F742-ABC4-7ECA80BCE745}">
      <dgm:prSet/>
      <dgm:spPr/>
      <dgm:t>
        <a:bodyPr/>
        <a:lstStyle/>
        <a:p>
          <a:endParaRPr lang="en-US"/>
        </a:p>
      </dgm:t>
    </dgm:pt>
    <dgm:pt modelId="{FC07F49B-78C0-584B-936C-7CAA9946467E}" type="sibTrans" cxnId="{B6A3979C-1A75-F742-ABC4-7ECA80BCE745}">
      <dgm:prSet/>
      <dgm:spPr/>
      <dgm:t>
        <a:bodyPr/>
        <a:lstStyle/>
        <a:p>
          <a:endParaRPr lang="en-US"/>
        </a:p>
      </dgm:t>
    </dgm:pt>
    <dgm:pt modelId="{98754ED5-113D-AA4C-A841-858E5A883103}" type="pres">
      <dgm:prSet presAssocID="{7A753A94-4137-CE44-90F0-8295F29FF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1F22CB79-5F84-4144-A1C6-E9A0915E228F}" type="pres">
      <dgm:prSet presAssocID="{F3ADB864-64BB-BA47-970A-A256F016A5AB}" presName="composite" presStyleCnt="0"/>
      <dgm:spPr/>
    </dgm:pt>
    <dgm:pt modelId="{D3025993-F288-974E-85AC-11B8065FB9A6}" type="pres">
      <dgm:prSet presAssocID="{F3ADB864-64BB-BA47-970A-A256F016A5A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CF38F0-6DCE-8F42-A880-83552A3F8AB8}" type="pres">
      <dgm:prSet presAssocID="{F3ADB864-64BB-BA47-970A-A256F016A5A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5F3EC-54FD-D045-A490-46AFAD890A8F}" type="pres">
      <dgm:prSet presAssocID="{F385B7CB-EE85-C54B-B680-43083DF73FB2}" presName="space" presStyleCnt="0"/>
      <dgm:spPr/>
    </dgm:pt>
    <dgm:pt modelId="{4A06B296-D2DA-F642-B072-F0D1948815C6}" type="pres">
      <dgm:prSet presAssocID="{7A44898D-B359-C748-912F-2F7C50F5FBB9}" presName="composite" presStyleCnt="0"/>
      <dgm:spPr/>
    </dgm:pt>
    <dgm:pt modelId="{21A7302C-250F-EA40-8ED3-37475654808A}" type="pres">
      <dgm:prSet presAssocID="{7A44898D-B359-C748-912F-2F7C50F5FBB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E1F219B-37EE-8642-8123-4BBBFB0BAE34}" type="pres">
      <dgm:prSet presAssocID="{7A44898D-B359-C748-912F-2F7C50F5FBB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17AFAC-341E-6E4A-BDD0-F329BDAAEC1D}" type="presOf" srcId="{7A44898D-B359-C748-912F-2F7C50F5FBB9}" destId="{21A7302C-250F-EA40-8ED3-37475654808A}" srcOrd="0" destOrd="0" presId="urn:microsoft.com/office/officeart/2005/8/layout/hList1"/>
    <dgm:cxn modelId="{1D0A7586-E977-794B-A41E-22B858F36E1A}" type="presOf" srcId="{EE9D1401-3A22-6D4C-AD97-5D2E46E08E33}" destId="{CE1F219B-37EE-8642-8123-4BBBFB0BAE34}" srcOrd="0" destOrd="2" presId="urn:microsoft.com/office/officeart/2005/8/layout/hList1"/>
    <dgm:cxn modelId="{ECA08DD2-1537-C246-8F16-7EBF8171771E}" srcId="{F3ADB864-64BB-BA47-970A-A256F016A5AB}" destId="{21A9A345-C205-ED4D-A115-D24EB4E1E1B6}" srcOrd="0" destOrd="0" parTransId="{12D99F95-740D-CD4F-8C58-03E98699F6B3}" sibTransId="{605E4267-60AA-FC4A-A921-5F17140F0141}"/>
    <dgm:cxn modelId="{93315CDB-1F43-664E-93E8-E545B0CDE0DD}" srcId="{7A44898D-B359-C748-912F-2F7C50F5FBB9}" destId="{C6E77FC2-2ADF-7841-84B3-151810A50024}" srcOrd="1" destOrd="0" parTransId="{394556BA-5596-8543-A362-B5B1E037E4FB}" sibTransId="{B009F4CC-692C-DB4F-B96D-97805024D29F}"/>
    <dgm:cxn modelId="{91CBC9DC-B7A2-DF4D-93E2-3A322E216A86}" srcId="{7A44898D-B359-C748-912F-2F7C50F5FBB9}" destId="{E2F93FF4-7CB6-DB44-936C-EE8C08595BD8}" srcOrd="0" destOrd="0" parTransId="{C103E8B2-98E2-004A-B578-5CDE0071C6EE}" sibTransId="{6BA75F16-2D4B-CD4E-A849-A8C911106567}"/>
    <dgm:cxn modelId="{8A4FA86D-BDB7-AD47-8E72-87A59E3D5601}" type="presOf" srcId="{E2F93FF4-7CB6-DB44-936C-EE8C08595BD8}" destId="{CE1F219B-37EE-8642-8123-4BBBFB0BAE34}" srcOrd="0" destOrd="0" presId="urn:microsoft.com/office/officeart/2005/8/layout/hList1"/>
    <dgm:cxn modelId="{BF545748-0E22-1542-BBAA-3DD2105AA28F}" type="presOf" srcId="{C6E77FC2-2ADF-7841-84B3-151810A50024}" destId="{CE1F219B-37EE-8642-8123-4BBBFB0BAE34}" srcOrd="0" destOrd="1" presId="urn:microsoft.com/office/officeart/2005/8/layout/hList1"/>
    <dgm:cxn modelId="{2053CDE2-E002-594A-AC62-1E505F13FF2C}" type="presOf" srcId="{F3ADB864-64BB-BA47-970A-A256F016A5AB}" destId="{D3025993-F288-974E-85AC-11B8065FB9A6}" srcOrd="0" destOrd="0" presId="urn:microsoft.com/office/officeart/2005/8/layout/hList1"/>
    <dgm:cxn modelId="{D6676069-3E8A-FB4E-9833-18520D56558F}" type="presOf" srcId="{7A753A94-4137-CE44-90F0-8295F29FFBD1}" destId="{98754ED5-113D-AA4C-A841-858E5A883103}" srcOrd="0" destOrd="0" presId="urn:microsoft.com/office/officeart/2005/8/layout/hList1"/>
    <dgm:cxn modelId="{760F6405-3BBB-9E4F-9370-AD91E136902D}" srcId="{7A753A94-4137-CE44-90F0-8295F29FFBD1}" destId="{F3ADB864-64BB-BA47-970A-A256F016A5AB}" srcOrd="0" destOrd="0" parTransId="{2D2A1DC0-1B65-5943-8A1C-E15610C826BE}" sibTransId="{F385B7CB-EE85-C54B-B680-43083DF73FB2}"/>
    <dgm:cxn modelId="{18867B75-9431-B143-B801-A67AA279D05E}" srcId="{7A753A94-4137-CE44-90F0-8295F29FFBD1}" destId="{7A44898D-B359-C748-912F-2F7C50F5FBB9}" srcOrd="1" destOrd="0" parTransId="{6569E8D4-F5DE-2E41-B529-6A4778F45170}" sibTransId="{FDCC7064-DF88-4B4F-BA63-D2CC57285BE5}"/>
    <dgm:cxn modelId="{15B24FEC-A977-ED40-B3BE-484EEFF50B71}" type="presOf" srcId="{21A9A345-C205-ED4D-A115-D24EB4E1E1B6}" destId="{2CCF38F0-6DCE-8F42-A880-83552A3F8AB8}" srcOrd="0" destOrd="0" presId="urn:microsoft.com/office/officeart/2005/8/layout/hList1"/>
    <dgm:cxn modelId="{B6A3979C-1A75-F742-ABC4-7ECA80BCE745}" srcId="{7A44898D-B359-C748-912F-2F7C50F5FBB9}" destId="{EE9D1401-3A22-6D4C-AD97-5D2E46E08E33}" srcOrd="2" destOrd="0" parTransId="{E0E54703-EE6D-D74F-AC7B-1E080C9BC3AE}" sibTransId="{FC07F49B-78C0-584B-936C-7CAA9946467E}"/>
    <dgm:cxn modelId="{C3812060-17C6-434E-8354-10F288B0486D}" type="presParOf" srcId="{98754ED5-113D-AA4C-A841-858E5A883103}" destId="{1F22CB79-5F84-4144-A1C6-E9A0915E228F}" srcOrd="0" destOrd="0" presId="urn:microsoft.com/office/officeart/2005/8/layout/hList1"/>
    <dgm:cxn modelId="{9909CDAE-723E-1941-B7D3-93297F9654EA}" type="presParOf" srcId="{1F22CB79-5F84-4144-A1C6-E9A0915E228F}" destId="{D3025993-F288-974E-85AC-11B8065FB9A6}" srcOrd="0" destOrd="0" presId="urn:microsoft.com/office/officeart/2005/8/layout/hList1"/>
    <dgm:cxn modelId="{2209A3AE-AE57-5C4B-8BDB-5E42ACB31B59}" type="presParOf" srcId="{1F22CB79-5F84-4144-A1C6-E9A0915E228F}" destId="{2CCF38F0-6DCE-8F42-A880-83552A3F8AB8}" srcOrd="1" destOrd="0" presId="urn:microsoft.com/office/officeart/2005/8/layout/hList1"/>
    <dgm:cxn modelId="{25CE8ECD-B4B4-4343-BF41-F837B5595F1C}" type="presParOf" srcId="{98754ED5-113D-AA4C-A841-858E5A883103}" destId="{1005F3EC-54FD-D045-A490-46AFAD890A8F}" srcOrd="1" destOrd="0" presId="urn:microsoft.com/office/officeart/2005/8/layout/hList1"/>
    <dgm:cxn modelId="{FCCCABA5-82C0-6D45-A2B3-F36D7CCC83F6}" type="presParOf" srcId="{98754ED5-113D-AA4C-A841-858E5A883103}" destId="{4A06B296-D2DA-F642-B072-F0D1948815C6}" srcOrd="2" destOrd="0" presId="urn:microsoft.com/office/officeart/2005/8/layout/hList1"/>
    <dgm:cxn modelId="{E3F816FD-DDD1-8D43-801D-B10538F2D75A}" type="presParOf" srcId="{4A06B296-D2DA-F642-B072-F0D1948815C6}" destId="{21A7302C-250F-EA40-8ED3-37475654808A}" srcOrd="0" destOrd="0" presId="urn:microsoft.com/office/officeart/2005/8/layout/hList1"/>
    <dgm:cxn modelId="{9A0C9F48-C28F-4D4C-B6B2-80F9C66CB33D}" type="presParOf" srcId="{4A06B296-D2DA-F642-B072-F0D1948815C6}" destId="{CE1F219B-37EE-8642-8123-4BBBFB0BAE34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D990B8-4FF7-3E4A-A8D6-7C7F62EF1F33}" type="doc">
      <dgm:prSet loTypeId="urn:microsoft.com/office/officeart/2005/8/layout/vList2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9B14BBE-C5C8-904D-8B2D-82654C29A5E4}">
      <dgm:prSet phldrT="[Text]" custT="1"/>
      <dgm:spPr/>
      <dgm:t>
        <a:bodyPr/>
        <a:lstStyle/>
        <a:p>
          <a:r>
            <a:rPr lang="en-US" sz="2000" b="0" i="0" dirty="0" smtClean="0"/>
            <a:t>Tips for dealing with the unexpected situations</a:t>
          </a:r>
          <a:endParaRPr lang="en-US" sz="2000" b="0" i="0" dirty="0"/>
        </a:p>
      </dgm:t>
    </dgm:pt>
    <dgm:pt modelId="{4F60A233-C959-8C45-B15B-EFC926C7B331}" type="parTrans" cxnId="{FE07E547-790A-9940-9738-9C4F50598029}">
      <dgm:prSet/>
      <dgm:spPr/>
      <dgm:t>
        <a:bodyPr/>
        <a:lstStyle/>
        <a:p>
          <a:endParaRPr lang="en-US" sz="2000" b="0" i="0"/>
        </a:p>
      </dgm:t>
    </dgm:pt>
    <dgm:pt modelId="{3BDA927C-E3C8-7147-BDB1-17435A386158}" type="sibTrans" cxnId="{FE07E547-790A-9940-9738-9C4F50598029}">
      <dgm:prSet/>
      <dgm:spPr/>
      <dgm:t>
        <a:bodyPr/>
        <a:lstStyle/>
        <a:p>
          <a:endParaRPr lang="en-US" sz="2000" b="0" i="0"/>
        </a:p>
      </dgm:t>
    </dgm:pt>
    <dgm:pt modelId="{090F994C-7003-DA47-B293-74A035E19F9E}">
      <dgm:prSet phldrT="[Text]" custT="1"/>
      <dgm:spPr/>
      <dgm:t>
        <a:bodyPr/>
        <a:lstStyle/>
        <a:p>
          <a:r>
            <a:rPr lang="en-US" sz="2000" b="0" i="0" dirty="0" smtClean="0"/>
            <a:t>Breathing</a:t>
          </a:r>
          <a:endParaRPr lang="en-US" sz="2000" b="0" i="0" dirty="0"/>
        </a:p>
      </dgm:t>
    </dgm:pt>
    <dgm:pt modelId="{51748656-A605-274B-9C7B-A05F72A488A7}" type="parTrans" cxnId="{251D54EA-BA18-944B-8508-52BBD7F67F9B}">
      <dgm:prSet/>
      <dgm:spPr/>
      <dgm:t>
        <a:bodyPr/>
        <a:lstStyle/>
        <a:p>
          <a:endParaRPr lang="en-US" sz="2000" b="0" i="0"/>
        </a:p>
      </dgm:t>
    </dgm:pt>
    <dgm:pt modelId="{278B96A4-AD19-264F-9C02-2CD3C9270DAC}" type="sibTrans" cxnId="{251D54EA-BA18-944B-8508-52BBD7F67F9B}">
      <dgm:prSet/>
      <dgm:spPr/>
      <dgm:t>
        <a:bodyPr/>
        <a:lstStyle/>
        <a:p>
          <a:endParaRPr lang="en-US" sz="2000" b="0" i="0"/>
        </a:p>
      </dgm:t>
    </dgm:pt>
    <dgm:pt modelId="{D180709B-5F26-234C-913C-EF43609259C6}">
      <dgm:prSet phldrT="[Text]" custT="1"/>
      <dgm:spPr/>
      <dgm:t>
        <a:bodyPr/>
        <a:lstStyle/>
        <a:p>
          <a:r>
            <a:rPr lang="en-US" sz="2000" b="0" i="0" dirty="0" smtClean="0"/>
            <a:t>Realizing that almost nothing needs immediate attention</a:t>
          </a:r>
          <a:endParaRPr lang="en-US" sz="2000" b="0" i="0" dirty="0"/>
        </a:p>
      </dgm:t>
    </dgm:pt>
    <dgm:pt modelId="{A63D197F-45C2-AA46-8BF2-7AA49987CEF0}" type="parTrans" cxnId="{E0753C86-E3FF-2543-A3B0-145A96BE62B0}">
      <dgm:prSet/>
      <dgm:spPr/>
      <dgm:t>
        <a:bodyPr/>
        <a:lstStyle/>
        <a:p>
          <a:endParaRPr lang="en-US" sz="2000" b="0" i="0"/>
        </a:p>
      </dgm:t>
    </dgm:pt>
    <dgm:pt modelId="{000A1524-61CF-0A4F-A791-A5827CE700EB}" type="sibTrans" cxnId="{E0753C86-E3FF-2543-A3B0-145A96BE62B0}">
      <dgm:prSet/>
      <dgm:spPr/>
      <dgm:t>
        <a:bodyPr/>
        <a:lstStyle/>
        <a:p>
          <a:endParaRPr lang="en-US" sz="2000" b="0" i="0"/>
        </a:p>
      </dgm:t>
    </dgm:pt>
    <dgm:pt modelId="{51D615D1-FED1-CF41-BB14-AB532E164E01}">
      <dgm:prSet phldrT="[Text]" custT="1"/>
      <dgm:spPr/>
      <dgm:t>
        <a:bodyPr/>
        <a:lstStyle/>
        <a:p>
          <a:r>
            <a:rPr lang="en-US" sz="2000" b="0" i="0" dirty="0" smtClean="0"/>
            <a:t>Taking action </a:t>
          </a:r>
          <a:endParaRPr lang="en-US" sz="2000" b="0" i="0" dirty="0"/>
        </a:p>
      </dgm:t>
    </dgm:pt>
    <dgm:pt modelId="{222240E3-9112-5F40-A719-9BAC7A74E184}" type="parTrans" cxnId="{F71012CF-35F9-5B4B-B936-FA536F85B1CE}">
      <dgm:prSet/>
      <dgm:spPr/>
      <dgm:t>
        <a:bodyPr/>
        <a:lstStyle/>
        <a:p>
          <a:endParaRPr lang="en-US" sz="2000" b="0" i="0"/>
        </a:p>
      </dgm:t>
    </dgm:pt>
    <dgm:pt modelId="{1E91E117-4152-4448-92F4-79529F6DBF96}" type="sibTrans" cxnId="{F71012CF-35F9-5B4B-B936-FA536F85B1CE}">
      <dgm:prSet/>
      <dgm:spPr/>
      <dgm:t>
        <a:bodyPr/>
        <a:lstStyle/>
        <a:p>
          <a:endParaRPr lang="en-US" sz="2000" b="0" i="0"/>
        </a:p>
      </dgm:t>
    </dgm:pt>
    <dgm:pt modelId="{5C69F7A5-CC00-DB4B-B68E-D8324F979C13}">
      <dgm:prSet phldrT="[Text]" custT="1"/>
      <dgm:spPr/>
      <dgm:t>
        <a:bodyPr/>
        <a:lstStyle/>
        <a:p>
          <a:r>
            <a:rPr lang="en-US" sz="2000" b="0" i="0" dirty="0" smtClean="0"/>
            <a:t>Prioritize</a:t>
          </a:r>
          <a:endParaRPr lang="en-US" sz="2000" b="0" i="0" dirty="0"/>
        </a:p>
      </dgm:t>
    </dgm:pt>
    <dgm:pt modelId="{86FAC060-42F7-794E-B274-80BC7DAE8A47}" type="parTrans" cxnId="{AE4EDCD7-1BDE-FE42-9A2C-29B895E2364D}">
      <dgm:prSet/>
      <dgm:spPr/>
      <dgm:t>
        <a:bodyPr/>
        <a:lstStyle/>
        <a:p>
          <a:endParaRPr lang="en-US" sz="2000" b="0" i="0"/>
        </a:p>
      </dgm:t>
    </dgm:pt>
    <dgm:pt modelId="{225F14E6-6C3B-AB4C-B9D7-785FAC13E54B}" type="sibTrans" cxnId="{AE4EDCD7-1BDE-FE42-9A2C-29B895E2364D}">
      <dgm:prSet/>
      <dgm:spPr/>
      <dgm:t>
        <a:bodyPr/>
        <a:lstStyle/>
        <a:p>
          <a:endParaRPr lang="en-US" sz="2000" b="0" i="0"/>
        </a:p>
      </dgm:t>
    </dgm:pt>
    <dgm:pt modelId="{2B50E0CE-BD21-6A41-AE02-2F4556B6D1B6}">
      <dgm:prSet phldrT="[Text]" custT="1"/>
      <dgm:spPr/>
      <dgm:t>
        <a:bodyPr/>
        <a:lstStyle/>
        <a:p>
          <a:r>
            <a:rPr lang="en-US" sz="2000" b="0" i="0" dirty="0" smtClean="0"/>
            <a:t>Being honest</a:t>
          </a:r>
          <a:endParaRPr lang="en-US" sz="2000" b="0" i="0" dirty="0"/>
        </a:p>
      </dgm:t>
    </dgm:pt>
    <dgm:pt modelId="{B0E7605D-5EA7-CC4E-B3D1-6B2F5FD0B45E}" type="parTrans" cxnId="{FBD0FA05-9B18-C246-A064-94EEDD99BF73}">
      <dgm:prSet/>
      <dgm:spPr/>
      <dgm:t>
        <a:bodyPr/>
        <a:lstStyle/>
        <a:p>
          <a:endParaRPr lang="en-US" sz="2000" b="0" i="0"/>
        </a:p>
      </dgm:t>
    </dgm:pt>
    <dgm:pt modelId="{F73B5469-9180-EA49-B36A-0697564B8E94}" type="sibTrans" cxnId="{FBD0FA05-9B18-C246-A064-94EEDD99BF73}">
      <dgm:prSet/>
      <dgm:spPr/>
      <dgm:t>
        <a:bodyPr/>
        <a:lstStyle/>
        <a:p>
          <a:endParaRPr lang="en-US" sz="2000" b="0" i="0"/>
        </a:p>
      </dgm:t>
    </dgm:pt>
    <dgm:pt modelId="{F77953B6-46D3-3C4D-B40E-6A1B089EE328}">
      <dgm:prSet phldrT="[Text]" custT="1"/>
      <dgm:spPr/>
      <dgm:t>
        <a:bodyPr/>
        <a:lstStyle/>
        <a:p>
          <a:r>
            <a:rPr lang="en-US" sz="2000" b="0" i="0" dirty="0" smtClean="0"/>
            <a:t>Asking for help </a:t>
          </a:r>
          <a:endParaRPr lang="en-US" sz="2000" b="0" i="0" dirty="0"/>
        </a:p>
      </dgm:t>
    </dgm:pt>
    <dgm:pt modelId="{D6EC8AE9-454E-074E-A114-7D006FAF8E5E}" type="parTrans" cxnId="{F4729643-6FD0-EC40-936F-5FB8DEB285AC}">
      <dgm:prSet/>
      <dgm:spPr/>
      <dgm:t>
        <a:bodyPr/>
        <a:lstStyle/>
        <a:p>
          <a:endParaRPr lang="en-US" sz="2000" b="0" i="0"/>
        </a:p>
      </dgm:t>
    </dgm:pt>
    <dgm:pt modelId="{F1E588D4-E441-A24E-8658-7324B5264453}" type="sibTrans" cxnId="{F4729643-6FD0-EC40-936F-5FB8DEB285AC}">
      <dgm:prSet/>
      <dgm:spPr/>
      <dgm:t>
        <a:bodyPr/>
        <a:lstStyle/>
        <a:p>
          <a:endParaRPr lang="en-US" sz="2000" b="0" i="0"/>
        </a:p>
      </dgm:t>
    </dgm:pt>
    <dgm:pt modelId="{9C72D3A6-2651-5249-9E0A-292B338FBCFB}">
      <dgm:prSet phldrT="[Text]" custT="1"/>
      <dgm:spPr/>
      <dgm:t>
        <a:bodyPr/>
        <a:lstStyle/>
        <a:p>
          <a:r>
            <a:rPr lang="en-US" sz="2000" b="0" i="0" dirty="0" smtClean="0"/>
            <a:t>Respect your own limits </a:t>
          </a:r>
          <a:endParaRPr lang="en-US" sz="2000" b="0" i="0" dirty="0"/>
        </a:p>
      </dgm:t>
    </dgm:pt>
    <dgm:pt modelId="{8A043BA9-677A-C34A-9229-777D194E2119}" type="parTrans" cxnId="{8717178E-BB40-0244-A53F-06175CAFB4E3}">
      <dgm:prSet/>
      <dgm:spPr/>
      <dgm:t>
        <a:bodyPr/>
        <a:lstStyle/>
        <a:p>
          <a:endParaRPr lang="en-US" sz="2000" b="0" i="0"/>
        </a:p>
      </dgm:t>
    </dgm:pt>
    <dgm:pt modelId="{4C108735-18DA-1741-AF23-4F2055C276BE}" type="sibTrans" cxnId="{8717178E-BB40-0244-A53F-06175CAFB4E3}">
      <dgm:prSet/>
      <dgm:spPr/>
      <dgm:t>
        <a:bodyPr/>
        <a:lstStyle/>
        <a:p>
          <a:endParaRPr lang="en-US" sz="2000" b="0" i="0"/>
        </a:p>
      </dgm:t>
    </dgm:pt>
    <dgm:pt modelId="{AB77A88B-BAB1-9B45-93B2-F4EF49CD11E3}">
      <dgm:prSet phldrT="[Text]" custT="1"/>
      <dgm:spPr/>
      <dgm:t>
        <a:bodyPr/>
        <a:lstStyle/>
        <a:p>
          <a:r>
            <a:rPr lang="en-US" sz="2000" b="0" i="0" dirty="0" smtClean="0"/>
            <a:t>Feeling gratitude </a:t>
          </a:r>
          <a:endParaRPr lang="en-US" sz="2000" b="0" i="0" dirty="0"/>
        </a:p>
      </dgm:t>
    </dgm:pt>
    <dgm:pt modelId="{8EF9A1C8-536C-1544-B2C0-77D14DE6639B}" type="parTrans" cxnId="{415C17D6-5834-6A40-80D6-02865BBDB945}">
      <dgm:prSet/>
      <dgm:spPr/>
      <dgm:t>
        <a:bodyPr/>
        <a:lstStyle/>
        <a:p>
          <a:endParaRPr lang="en-US" sz="2000" b="0" i="0"/>
        </a:p>
      </dgm:t>
    </dgm:pt>
    <dgm:pt modelId="{33912C74-3885-D74C-8FB3-2D57BD2EE202}" type="sibTrans" cxnId="{415C17D6-5834-6A40-80D6-02865BBDB945}">
      <dgm:prSet/>
      <dgm:spPr/>
      <dgm:t>
        <a:bodyPr/>
        <a:lstStyle/>
        <a:p>
          <a:endParaRPr lang="en-US" sz="2000" b="0" i="0"/>
        </a:p>
      </dgm:t>
    </dgm:pt>
    <dgm:pt modelId="{6ADAEC45-4AF7-0844-8E97-A7E931320382}">
      <dgm:prSet phldrT="[Text]" custT="1"/>
      <dgm:spPr/>
      <dgm:t>
        <a:bodyPr/>
        <a:lstStyle/>
        <a:p>
          <a:endParaRPr lang="en-US" sz="2000" b="0" i="0" dirty="0"/>
        </a:p>
      </dgm:t>
    </dgm:pt>
    <dgm:pt modelId="{F4BD2F96-8154-1043-B42D-3736BA8614A7}" type="parTrans" cxnId="{FE859AA9-55F1-2546-B75F-538A5A76D46D}">
      <dgm:prSet/>
      <dgm:spPr/>
      <dgm:t>
        <a:bodyPr/>
        <a:lstStyle/>
        <a:p>
          <a:endParaRPr lang="en-US"/>
        </a:p>
      </dgm:t>
    </dgm:pt>
    <dgm:pt modelId="{AB7E8674-B958-A845-893B-6BB3B0EA3316}" type="sibTrans" cxnId="{FE859AA9-55F1-2546-B75F-538A5A76D46D}">
      <dgm:prSet/>
      <dgm:spPr/>
      <dgm:t>
        <a:bodyPr/>
        <a:lstStyle/>
        <a:p>
          <a:endParaRPr lang="en-US"/>
        </a:p>
      </dgm:t>
    </dgm:pt>
    <dgm:pt modelId="{1865584A-BC7D-0C4A-87C9-4E220FC296C5}" type="pres">
      <dgm:prSet presAssocID="{E3D990B8-4FF7-3E4A-A8D6-7C7F62EF1F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B1F43EB-2708-6542-BC44-D04FE1842945}" type="pres">
      <dgm:prSet presAssocID="{C9B14BBE-C5C8-904D-8B2D-82654C29A5E4}" presName="parentText" presStyleLbl="node1" presStyleIdx="0" presStyleCnt="1" custScaleY="425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244B7-2B56-EA43-B526-108A3184CB4A}" type="pres">
      <dgm:prSet presAssocID="{C9B14BBE-C5C8-904D-8B2D-82654C29A5E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D0326B37-E92E-384C-BD76-3A7E59BC2B67}" type="presOf" srcId="{D180709B-5F26-234C-913C-EF43609259C6}" destId="{758244B7-2B56-EA43-B526-108A3184CB4A}" srcOrd="0" destOrd="3" presId="urn:microsoft.com/office/officeart/2005/8/layout/vList2"/>
    <dgm:cxn modelId="{C5641236-1C26-8341-AC2B-417097877F35}" type="presOf" srcId="{E3D990B8-4FF7-3E4A-A8D6-7C7F62EF1F33}" destId="{1865584A-BC7D-0C4A-87C9-4E220FC296C5}" srcOrd="0" destOrd="0" presId="urn:microsoft.com/office/officeart/2005/8/layout/vList2"/>
    <dgm:cxn modelId="{DDAB5E25-18F1-DE4A-B3BF-BA23AF8DD4F2}" type="presOf" srcId="{5C69F7A5-CC00-DB4B-B68E-D8324F979C13}" destId="{758244B7-2B56-EA43-B526-108A3184CB4A}" srcOrd="0" destOrd="2" presId="urn:microsoft.com/office/officeart/2005/8/layout/vList2"/>
    <dgm:cxn modelId="{C4FF813A-EF47-9E4E-8B19-4C900176831D}" type="presOf" srcId="{090F994C-7003-DA47-B293-74A035E19F9E}" destId="{758244B7-2B56-EA43-B526-108A3184CB4A}" srcOrd="0" destOrd="1" presId="urn:microsoft.com/office/officeart/2005/8/layout/vList2"/>
    <dgm:cxn modelId="{6B07A989-FA6D-3D47-AB71-B9AA4D386FFA}" type="presOf" srcId="{AB77A88B-BAB1-9B45-93B2-F4EF49CD11E3}" destId="{758244B7-2B56-EA43-B526-108A3184CB4A}" srcOrd="0" destOrd="8" presId="urn:microsoft.com/office/officeart/2005/8/layout/vList2"/>
    <dgm:cxn modelId="{E0753C86-E3FF-2543-A3B0-145A96BE62B0}" srcId="{C9B14BBE-C5C8-904D-8B2D-82654C29A5E4}" destId="{D180709B-5F26-234C-913C-EF43609259C6}" srcOrd="3" destOrd="0" parTransId="{A63D197F-45C2-AA46-8BF2-7AA49987CEF0}" sibTransId="{000A1524-61CF-0A4F-A791-A5827CE700EB}"/>
    <dgm:cxn modelId="{49B1F92E-1F13-F247-A4C3-0159EFABD66F}" type="presOf" srcId="{F77953B6-46D3-3C4D-B40E-6A1B089EE328}" destId="{758244B7-2B56-EA43-B526-108A3184CB4A}" srcOrd="0" destOrd="6" presId="urn:microsoft.com/office/officeart/2005/8/layout/vList2"/>
    <dgm:cxn modelId="{F4729643-6FD0-EC40-936F-5FB8DEB285AC}" srcId="{C9B14BBE-C5C8-904D-8B2D-82654C29A5E4}" destId="{F77953B6-46D3-3C4D-B40E-6A1B089EE328}" srcOrd="6" destOrd="0" parTransId="{D6EC8AE9-454E-074E-A114-7D006FAF8E5E}" sibTransId="{F1E588D4-E441-A24E-8658-7324B5264453}"/>
    <dgm:cxn modelId="{F71012CF-35F9-5B4B-B936-FA536F85B1CE}" srcId="{C9B14BBE-C5C8-904D-8B2D-82654C29A5E4}" destId="{51D615D1-FED1-CF41-BB14-AB532E164E01}" srcOrd="4" destOrd="0" parTransId="{222240E3-9112-5F40-A719-9BAC7A74E184}" sibTransId="{1E91E117-4152-4448-92F4-79529F6DBF96}"/>
    <dgm:cxn modelId="{0943BAF2-2784-374F-B154-9125CAC046D1}" type="presOf" srcId="{2B50E0CE-BD21-6A41-AE02-2F4556B6D1B6}" destId="{758244B7-2B56-EA43-B526-108A3184CB4A}" srcOrd="0" destOrd="5" presId="urn:microsoft.com/office/officeart/2005/8/layout/vList2"/>
    <dgm:cxn modelId="{415C17D6-5834-6A40-80D6-02865BBDB945}" srcId="{C9B14BBE-C5C8-904D-8B2D-82654C29A5E4}" destId="{AB77A88B-BAB1-9B45-93B2-F4EF49CD11E3}" srcOrd="8" destOrd="0" parTransId="{8EF9A1C8-536C-1544-B2C0-77D14DE6639B}" sibTransId="{33912C74-3885-D74C-8FB3-2D57BD2EE202}"/>
    <dgm:cxn modelId="{8717178E-BB40-0244-A53F-06175CAFB4E3}" srcId="{C9B14BBE-C5C8-904D-8B2D-82654C29A5E4}" destId="{9C72D3A6-2651-5249-9E0A-292B338FBCFB}" srcOrd="7" destOrd="0" parTransId="{8A043BA9-677A-C34A-9229-777D194E2119}" sibTransId="{4C108735-18DA-1741-AF23-4F2055C276BE}"/>
    <dgm:cxn modelId="{FE859AA9-55F1-2546-B75F-538A5A76D46D}" srcId="{C9B14BBE-C5C8-904D-8B2D-82654C29A5E4}" destId="{6ADAEC45-4AF7-0844-8E97-A7E931320382}" srcOrd="0" destOrd="0" parTransId="{F4BD2F96-8154-1043-B42D-3736BA8614A7}" sibTransId="{AB7E8674-B958-A845-893B-6BB3B0EA3316}"/>
    <dgm:cxn modelId="{A91E2066-4B0C-B946-A97C-0F24725D6CAD}" type="presOf" srcId="{9C72D3A6-2651-5249-9E0A-292B338FBCFB}" destId="{758244B7-2B56-EA43-B526-108A3184CB4A}" srcOrd="0" destOrd="7" presId="urn:microsoft.com/office/officeart/2005/8/layout/vList2"/>
    <dgm:cxn modelId="{AE4EDCD7-1BDE-FE42-9A2C-29B895E2364D}" srcId="{C9B14BBE-C5C8-904D-8B2D-82654C29A5E4}" destId="{5C69F7A5-CC00-DB4B-B68E-D8324F979C13}" srcOrd="2" destOrd="0" parTransId="{86FAC060-42F7-794E-B274-80BC7DAE8A47}" sibTransId="{225F14E6-6C3B-AB4C-B9D7-785FAC13E54B}"/>
    <dgm:cxn modelId="{07ED300E-9112-8143-A66D-C5F30DB92FB3}" type="presOf" srcId="{C9B14BBE-C5C8-904D-8B2D-82654C29A5E4}" destId="{3B1F43EB-2708-6542-BC44-D04FE1842945}" srcOrd="0" destOrd="0" presId="urn:microsoft.com/office/officeart/2005/8/layout/vList2"/>
    <dgm:cxn modelId="{FBD0FA05-9B18-C246-A064-94EEDD99BF73}" srcId="{C9B14BBE-C5C8-904D-8B2D-82654C29A5E4}" destId="{2B50E0CE-BD21-6A41-AE02-2F4556B6D1B6}" srcOrd="5" destOrd="0" parTransId="{B0E7605D-5EA7-CC4E-B3D1-6B2F5FD0B45E}" sibTransId="{F73B5469-9180-EA49-B36A-0697564B8E94}"/>
    <dgm:cxn modelId="{FE07E547-790A-9940-9738-9C4F50598029}" srcId="{E3D990B8-4FF7-3E4A-A8D6-7C7F62EF1F33}" destId="{C9B14BBE-C5C8-904D-8B2D-82654C29A5E4}" srcOrd="0" destOrd="0" parTransId="{4F60A233-C959-8C45-B15B-EFC926C7B331}" sibTransId="{3BDA927C-E3C8-7147-BDB1-17435A386158}"/>
    <dgm:cxn modelId="{251D54EA-BA18-944B-8508-52BBD7F67F9B}" srcId="{C9B14BBE-C5C8-904D-8B2D-82654C29A5E4}" destId="{090F994C-7003-DA47-B293-74A035E19F9E}" srcOrd="1" destOrd="0" parTransId="{51748656-A605-274B-9C7B-A05F72A488A7}" sibTransId="{278B96A4-AD19-264F-9C02-2CD3C9270DAC}"/>
    <dgm:cxn modelId="{E36F2955-E69B-E747-A604-B2D5EDBDB541}" type="presOf" srcId="{6ADAEC45-4AF7-0844-8E97-A7E931320382}" destId="{758244B7-2B56-EA43-B526-108A3184CB4A}" srcOrd="0" destOrd="0" presId="urn:microsoft.com/office/officeart/2005/8/layout/vList2"/>
    <dgm:cxn modelId="{344D59A5-6511-3246-BB0E-83F7CDC7396B}" type="presOf" srcId="{51D615D1-FED1-CF41-BB14-AB532E164E01}" destId="{758244B7-2B56-EA43-B526-108A3184CB4A}" srcOrd="0" destOrd="4" presId="urn:microsoft.com/office/officeart/2005/8/layout/vList2"/>
    <dgm:cxn modelId="{CE93C667-0261-9440-8F4D-4E05E7CCDBA5}" type="presParOf" srcId="{1865584A-BC7D-0C4A-87C9-4E220FC296C5}" destId="{3B1F43EB-2708-6542-BC44-D04FE1842945}" srcOrd="0" destOrd="0" presId="urn:microsoft.com/office/officeart/2005/8/layout/vList2"/>
    <dgm:cxn modelId="{E9740F07-FDE3-4640-B07F-76086D71AD06}" type="presParOf" srcId="{1865584A-BC7D-0C4A-87C9-4E220FC296C5}" destId="{758244B7-2B56-EA43-B526-108A3184CB4A}" srcOrd="1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5993-F288-974E-85AC-11B8065FB9A6}">
      <dsp:nvSpPr>
        <dsp:cNvPr id="0" name=""/>
        <dsp:cNvSpPr/>
      </dsp:nvSpPr>
      <dsp:spPr>
        <a:xfrm>
          <a:off x="40" y="2387"/>
          <a:ext cx="3845569" cy="547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Stages</a:t>
          </a:r>
          <a:endParaRPr lang="en-US" sz="2000" kern="1200" dirty="0"/>
        </a:p>
      </dsp:txBody>
      <dsp:txXfrm>
        <a:off x="40" y="2387"/>
        <a:ext cx="3845569" cy="547200"/>
      </dsp:txXfrm>
    </dsp:sp>
    <dsp:sp modelId="{2CCF38F0-6DCE-8F42-A880-83552A3F8AB8}">
      <dsp:nvSpPr>
        <dsp:cNvPr id="0" name=""/>
        <dsp:cNvSpPr/>
      </dsp:nvSpPr>
      <dsp:spPr>
        <a:xfrm>
          <a:off x="40" y="549587"/>
          <a:ext cx="3845569" cy="4068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Research and Planning stage</a:t>
          </a:r>
          <a:endParaRPr lang="en-US" sz="2000" kern="1200" dirty="0"/>
        </a:p>
      </dsp:txBody>
      <dsp:txXfrm>
        <a:off x="40" y="549587"/>
        <a:ext cx="3845569" cy="4068089"/>
      </dsp:txXfrm>
    </dsp:sp>
    <dsp:sp modelId="{21A7302C-250F-EA40-8ED3-37475654808A}">
      <dsp:nvSpPr>
        <dsp:cNvPr id="0" name=""/>
        <dsp:cNvSpPr/>
      </dsp:nvSpPr>
      <dsp:spPr>
        <a:xfrm>
          <a:off x="4383989" y="2387"/>
          <a:ext cx="3845569" cy="547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Activities</a:t>
          </a:r>
          <a:endParaRPr lang="en-US" sz="2000" kern="1200" dirty="0"/>
        </a:p>
      </dsp:txBody>
      <dsp:txXfrm>
        <a:off x="4383989" y="2387"/>
        <a:ext cx="3845569" cy="547200"/>
      </dsp:txXfrm>
    </dsp:sp>
    <dsp:sp modelId="{CE1F219B-37EE-8642-8123-4BBBFB0BAE34}">
      <dsp:nvSpPr>
        <dsp:cNvPr id="0" name=""/>
        <dsp:cNvSpPr/>
      </dsp:nvSpPr>
      <dsp:spPr>
        <a:xfrm>
          <a:off x="4383989" y="549587"/>
          <a:ext cx="3845569" cy="406808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Study the economic/political factors influencing the future development of package tours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Identify the promising or popular destinations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Check for the upcoming new destinations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Decide on tour size, duration (number of days) and fixed flexible departure dates</a:t>
          </a:r>
          <a:endParaRPr lang="en-US" sz="2000" kern="1200" dirty="0"/>
        </a:p>
      </dsp:txBody>
      <dsp:txXfrm>
        <a:off x="4383989" y="549587"/>
        <a:ext cx="3845569" cy="4068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5993-F288-974E-85AC-11B8065FB9A6}">
      <dsp:nvSpPr>
        <dsp:cNvPr id="0" name=""/>
        <dsp:cNvSpPr/>
      </dsp:nvSpPr>
      <dsp:spPr>
        <a:xfrm>
          <a:off x="40" y="29591"/>
          <a:ext cx="3845569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Stages</a:t>
          </a:r>
          <a:endParaRPr lang="en-US" sz="1800" kern="1200" dirty="0"/>
        </a:p>
      </dsp:txBody>
      <dsp:txXfrm>
        <a:off x="40" y="29591"/>
        <a:ext cx="3845569" cy="604800"/>
      </dsp:txXfrm>
    </dsp:sp>
    <dsp:sp modelId="{2CCF38F0-6DCE-8F42-A880-83552A3F8AB8}">
      <dsp:nvSpPr>
        <dsp:cNvPr id="0" name=""/>
        <dsp:cNvSpPr/>
      </dsp:nvSpPr>
      <dsp:spPr>
        <a:xfrm>
          <a:off x="40" y="634391"/>
          <a:ext cx="3845569" cy="42657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Negotiation stage</a:t>
          </a:r>
          <a:endParaRPr lang="en-US" sz="1800" kern="1200" dirty="0"/>
        </a:p>
      </dsp:txBody>
      <dsp:txXfrm>
        <a:off x="40" y="634391"/>
        <a:ext cx="3845569" cy="4265730"/>
      </dsp:txXfrm>
    </dsp:sp>
    <dsp:sp modelId="{21A7302C-250F-EA40-8ED3-37475654808A}">
      <dsp:nvSpPr>
        <dsp:cNvPr id="0" name=""/>
        <dsp:cNvSpPr/>
      </dsp:nvSpPr>
      <dsp:spPr>
        <a:xfrm>
          <a:off x="4383989" y="29591"/>
          <a:ext cx="3845569" cy="604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Activities</a:t>
          </a:r>
          <a:endParaRPr lang="en-US" sz="1800" kern="1200" dirty="0"/>
        </a:p>
      </dsp:txBody>
      <dsp:txXfrm>
        <a:off x="4383989" y="29591"/>
        <a:ext cx="3845569" cy="604800"/>
      </dsp:txXfrm>
    </dsp:sp>
    <dsp:sp modelId="{CE1F219B-37EE-8642-8123-4BBBFB0BAE34}">
      <dsp:nvSpPr>
        <dsp:cNvPr id="0" name=""/>
        <dsp:cNvSpPr/>
      </dsp:nvSpPr>
      <dsp:spPr>
        <a:xfrm>
          <a:off x="4383989" y="634391"/>
          <a:ext cx="3845569" cy="42657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Initial negotiations with printer for printing brochures/vouchers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Negotiation with airlines for chartered flight/group fare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Negotiation with hotel, transfer services, optional excursion operators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Art work and text under development at design studies, with layout suggestions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Contact with sightseeing services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Negotiations with destination management companies</a:t>
          </a:r>
          <a:endParaRPr lang="en-US" sz="1800" kern="1200" dirty="0"/>
        </a:p>
      </dsp:txBody>
      <dsp:txXfrm>
        <a:off x="4383989" y="634391"/>
        <a:ext cx="3845569" cy="4265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5993-F288-974E-85AC-11B8065FB9A6}">
      <dsp:nvSpPr>
        <dsp:cNvPr id="0" name=""/>
        <dsp:cNvSpPr/>
      </dsp:nvSpPr>
      <dsp:spPr>
        <a:xfrm>
          <a:off x="40" y="591"/>
          <a:ext cx="3845569" cy="518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Stages</a:t>
          </a:r>
          <a:endParaRPr lang="en-US" sz="1800" kern="1200" dirty="0"/>
        </a:p>
      </dsp:txBody>
      <dsp:txXfrm>
        <a:off x="40" y="591"/>
        <a:ext cx="3845569" cy="518400"/>
      </dsp:txXfrm>
    </dsp:sp>
    <dsp:sp modelId="{2CCF38F0-6DCE-8F42-A880-83552A3F8AB8}">
      <dsp:nvSpPr>
        <dsp:cNvPr id="0" name=""/>
        <dsp:cNvSpPr/>
      </dsp:nvSpPr>
      <dsp:spPr>
        <a:xfrm>
          <a:off x="40" y="518991"/>
          <a:ext cx="3845569" cy="38539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Administrative stage</a:t>
          </a:r>
          <a:endParaRPr lang="en-US" sz="1800" kern="1200" dirty="0"/>
        </a:p>
      </dsp:txBody>
      <dsp:txXfrm>
        <a:off x="40" y="518991"/>
        <a:ext cx="3845569" cy="3853979"/>
      </dsp:txXfrm>
    </dsp:sp>
    <dsp:sp modelId="{21A7302C-250F-EA40-8ED3-37475654808A}">
      <dsp:nvSpPr>
        <dsp:cNvPr id="0" name=""/>
        <dsp:cNvSpPr/>
      </dsp:nvSpPr>
      <dsp:spPr>
        <a:xfrm>
          <a:off x="4383989" y="591"/>
          <a:ext cx="3845569" cy="518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Activities</a:t>
          </a:r>
          <a:endParaRPr lang="en-US" sz="1800" kern="1200" dirty="0"/>
        </a:p>
      </dsp:txBody>
      <dsp:txXfrm>
        <a:off x="4383989" y="591"/>
        <a:ext cx="3845569" cy="518400"/>
      </dsp:txXfrm>
    </dsp:sp>
    <dsp:sp modelId="{CE1F219B-37EE-8642-8123-4BBBFB0BAE34}">
      <dsp:nvSpPr>
        <dsp:cNvPr id="0" name=""/>
        <dsp:cNvSpPr/>
      </dsp:nvSpPr>
      <dsp:spPr>
        <a:xfrm>
          <a:off x="4383989" y="518991"/>
          <a:ext cx="3845569" cy="38539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Determine exchange rates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Estimate selling price based on inflation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Proofs from printers and making corrections and finalizing the proof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Recruitment and training reservation/ administration staff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Final tour pricing to printer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Establishment of brochure printed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Reservation system</a:t>
          </a:r>
          <a:endParaRPr lang="en-US" sz="1800" kern="1200" dirty="0"/>
        </a:p>
      </dsp:txBody>
      <dsp:txXfrm>
        <a:off x="4383989" y="518991"/>
        <a:ext cx="3845569" cy="38539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5993-F288-974E-85AC-11B8065FB9A6}">
      <dsp:nvSpPr>
        <dsp:cNvPr id="0" name=""/>
        <dsp:cNvSpPr/>
      </dsp:nvSpPr>
      <dsp:spPr>
        <a:xfrm>
          <a:off x="40" y="83752"/>
          <a:ext cx="3845569" cy="1538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Stages</a:t>
          </a:r>
          <a:endParaRPr lang="en-US" sz="2000" kern="1200" dirty="0"/>
        </a:p>
      </dsp:txBody>
      <dsp:txXfrm>
        <a:off x="40" y="83752"/>
        <a:ext cx="3845569" cy="1538227"/>
      </dsp:txXfrm>
    </dsp:sp>
    <dsp:sp modelId="{2CCF38F0-6DCE-8F42-A880-83552A3F8AB8}">
      <dsp:nvSpPr>
        <dsp:cNvPr id="0" name=""/>
        <dsp:cNvSpPr/>
      </dsp:nvSpPr>
      <dsp:spPr>
        <a:xfrm>
          <a:off x="40" y="1621980"/>
          <a:ext cx="3845569" cy="32116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Marketing stage</a:t>
          </a:r>
          <a:endParaRPr lang="en-US" sz="2000" kern="1200" dirty="0"/>
        </a:p>
      </dsp:txBody>
      <dsp:txXfrm>
        <a:off x="40" y="1621980"/>
        <a:ext cx="3845569" cy="3211649"/>
      </dsp:txXfrm>
    </dsp:sp>
    <dsp:sp modelId="{21A7302C-250F-EA40-8ED3-37475654808A}">
      <dsp:nvSpPr>
        <dsp:cNvPr id="0" name=""/>
        <dsp:cNvSpPr/>
      </dsp:nvSpPr>
      <dsp:spPr>
        <a:xfrm>
          <a:off x="4383989" y="83752"/>
          <a:ext cx="3845569" cy="1538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Activities</a:t>
          </a:r>
          <a:endParaRPr lang="en-US" sz="2000" kern="1200" dirty="0"/>
        </a:p>
      </dsp:txBody>
      <dsp:txXfrm>
        <a:off x="4383989" y="83752"/>
        <a:ext cx="3845569" cy="1538227"/>
      </dsp:txXfrm>
    </dsp:sp>
    <dsp:sp modelId="{CE1F219B-37EE-8642-8123-4BBBFB0BAE34}">
      <dsp:nvSpPr>
        <dsp:cNvPr id="0" name=""/>
        <dsp:cNvSpPr/>
      </dsp:nvSpPr>
      <dsp:spPr>
        <a:xfrm>
          <a:off x="4383989" y="1621980"/>
          <a:ext cx="3845569" cy="321164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Appointing Marketing executives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Distributing brochures on market destination among agents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Initial agency sales promotion including launch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Advertising through local and national newspapers</a:t>
          </a:r>
          <a:endParaRPr lang="en-US" sz="2000" kern="1200" dirty="0"/>
        </a:p>
      </dsp:txBody>
      <dsp:txXfrm>
        <a:off x="4383989" y="1621980"/>
        <a:ext cx="3845569" cy="32116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25993-F288-974E-85AC-11B8065FB9A6}">
      <dsp:nvSpPr>
        <dsp:cNvPr id="0" name=""/>
        <dsp:cNvSpPr/>
      </dsp:nvSpPr>
      <dsp:spPr>
        <a:xfrm>
          <a:off x="40" y="12227"/>
          <a:ext cx="3845569" cy="1538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Stages</a:t>
          </a:r>
          <a:endParaRPr lang="en-US" sz="2000" kern="1200" dirty="0"/>
        </a:p>
      </dsp:txBody>
      <dsp:txXfrm>
        <a:off x="40" y="12227"/>
        <a:ext cx="3845569" cy="1538227"/>
      </dsp:txXfrm>
    </dsp:sp>
    <dsp:sp modelId="{2CCF38F0-6DCE-8F42-A880-83552A3F8AB8}">
      <dsp:nvSpPr>
        <dsp:cNvPr id="0" name=""/>
        <dsp:cNvSpPr/>
      </dsp:nvSpPr>
      <dsp:spPr>
        <a:xfrm>
          <a:off x="40" y="1550455"/>
          <a:ext cx="3845569" cy="28108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Departure stage</a:t>
          </a:r>
          <a:endParaRPr lang="en-US" sz="2000" kern="1200" dirty="0"/>
        </a:p>
      </dsp:txBody>
      <dsp:txXfrm>
        <a:off x="40" y="1550455"/>
        <a:ext cx="3845569" cy="2810880"/>
      </dsp:txXfrm>
    </dsp:sp>
    <dsp:sp modelId="{21A7302C-250F-EA40-8ED3-37475654808A}">
      <dsp:nvSpPr>
        <dsp:cNvPr id="0" name=""/>
        <dsp:cNvSpPr/>
      </dsp:nvSpPr>
      <dsp:spPr>
        <a:xfrm>
          <a:off x="4383989" y="12227"/>
          <a:ext cx="3845569" cy="15382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Activities</a:t>
          </a:r>
          <a:endParaRPr lang="en-US" sz="2000" kern="1200" dirty="0"/>
        </a:p>
      </dsp:txBody>
      <dsp:txXfrm>
        <a:off x="4383989" y="12227"/>
        <a:ext cx="3845569" cy="1538227"/>
      </dsp:txXfrm>
    </dsp:sp>
    <dsp:sp modelId="{CE1F219B-37EE-8642-8123-4BBBFB0BAE34}">
      <dsp:nvSpPr>
        <dsp:cNvPr id="0" name=""/>
        <dsp:cNvSpPr/>
      </dsp:nvSpPr>
      <dsp:spPr>
        <a:xfrm>
          <a:off x="4383989" y="1550455"/>
          <a:ext cx="3845569" cy="28108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Peak advertising and promotion through trade fairs and public interaction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Recruitment and training of resort representatives, escort etc.</a:t>
          </a:r>
          <a:endParaRPr lang="en-U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Sum up details of the tour program</a:t>
          </a:r>
          <a:endParaRPr lang="en-US" sz="2000" kern="1200" dirty="0"/>
        </a:p>
      </dsp:txBody>
      <dsp:txXfrm>
        <a:off x="4383989" y="1550455"/>
        <a:ext cx="3845569" cy="2810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F43EB-2708-6542-BC44-D04FE1842945}">
      <dsp:nvSpPr>
        <dsp:cNvPr id="0" name=""/>
        <dsp:cNvSpPr/>
      </dsp:nvSpPr>
      <dsp:spPr>
        <a:xfrm>
          <a:off x="0" y="225666"/>
          <a:ext cx="8655436" cy="5180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Tips for dealing with the unexpected situations</a:t>
          </a:r>
          <a:endParaRPr lang="en-US" sz="2000" b="0" i="0" kern="1200" dirty="0"/>
        </a:p>
      </dsp:txBody>
      <dsp:txXfrm>
        <a:off x="25287" y="250953"/>
        <a:ext cx="8604862" cy="467442"/>
      </dsp:txXfrm>
    </dsp:sp>
    <dsp:sp modelId="{758244B7-2B56-EA43-B526-108A3184CB4A}">
      <dsp:nvSpPr>
        <dsp:cNvPr id="0" name=""/>
        <dsp:cNvSpPr/>
      </dsp:nvSpPr>
      <dsp:spPr>
        <a:xfrm>
          <a:off x="0" y="743683"/>
          <a:ext cx="8655436" cy="3094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81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Breathing</a:t>
          </a: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Prioritize</a:t>
          </a: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Realizing that almost nothing needs immediate attention</a:t>
          </a: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Taking action </a:t>
          </a: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Being honest</a:t>
          </a: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Asking for help </a:t>
          </a: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Respect your own limits </a:t>
          </a:r>
          <a:endParaRPr lang="en-US" sz="2000" b="0" i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b="0" i="0" kern="1200" dirty="0" smtClean="0"/>
            <a:t>Feeling gratitude </a:t>
          </a:r>
          <a:endParaRPr lang="en-US" sz="2000" b="0" i="0" kern="1200" dirty="0"/>
        </a:p>
      </dsp:txBody>
      <dsp:txXfrm>
        <a:off x="0" y="743683"/>
        <a:ext cx="8655436" cy="3094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DAB67-B10F-7046-929C-3D9D221BEC8F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570CE-613C-144F-B2A4-9FF8C92762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2571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4F309-E523-CD4C-961C-3EA87A57FD38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BEA67-E9E0-A64D-BD2A-C21BA63CC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38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BEA67-E9E0-A64D-BD2A-C21BA63CC2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Monday, February 15, 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Monday, February 15,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Tour Operation concepts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702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Tour planning</a:t>
            </a:r>
            <a:br>
              <a:rPr lang="en-US" sz="3000" dirty="0"/>
            </a:br>
            <a:r>
              <a:rPr lang="en-US" sz="3000" dirty="0"/>
              <a:t>Tour operating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8083907"/>
              </p:ext>
            </p:extLst>
          </p:nvPr>
        </p:nvGraphicFramePr>
        <p:xfrm>
          <a:off x="457200" y="1752600"/>
          <a:ext cx="8229600" cy="4917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618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Tour planning</a:t>
            </a:r>
            <a:br>
              <a:rPr lang="en-US" sz="3000" dirty="0"/>
            </a:br>
            <a:r>
              <a:rPr lang="en-US" sz="3000" dirty="0"/>
              <a:t>Tour operating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578763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694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Tour planning</a:t>
            </a:r>
            <a:br>
              <a:rPr lang="en-US" sz="3000" dirty="0"/>
            </a:br>
            <a:r>
              <a:rPr lang="en-US" sz="3000" dirty="0"/>
              <a:t>Tour operating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Tour operators can collect information on destination by:</a:t>
            </a:r>
          </a:p>
          <a:p>
            <a:pPr lvl="1"/>
            <a:r>
              <a:rPr lang="en-US" dirty="0" smtClean="0"/>
              <a:t>Tour operator staff</a:t>
            </a:r>
          </a:p>
          <a:p>
            <a:pPr lvl="1"/>
            <a:r>
              <a:rPr lang="en-US" dirty="0" smtClean="0"/>
              <a:t>Stakeholder contribution</a:t>
            </a:r>
          </a:p>
          <a:p>
            <a:pPr lvl="1"/>
            <a:r>
              <a:rPr lang="en-US" dirty="0" smtClean="0"/>
              <a:t>Dialogue with competitors</a:t>
            </a:r>
          </a:p>
          <a:p>
            <a:pPr lvl="1"/>
            <a:r>
              <a:rPr lang="en-US" dirty="0" smtClean="0"/>
              <a:t>Customer feedback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437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Tour planning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Setting up a tourist profile</a:t>
            </a:r>
          </a:p>
          <a:p>
            <a:pPr lvl="1"/>
            <a:r>
              <a:rPr lang="en-US" dirty="0" smtClean="0"/>
              <a:t>The tourist profile is the start of any organized tour</a:t>
            </a:r>
          </a:p>
          <a:p>
            <a:pPr lvl="1"/>
            <a:r>
              <a:rPr lang="en-US" dirty="0" smtClean="0"/>
              <a:t>It contains lots of information on the needs of tourists</a:t>
            </a:r>
          </a:p>
          <a:p>
            <a:pPr lvl="1"/>
            <a:r>
              <a:rPr lang="en-US" dirty="0" smtClean="0"/>
              <a:t>The format and requirements differs from agency to agency</a:t>
            </a:r>
          </a:p>
          <a:p>
            <a:pPr lvl="1"/>
            <a:r>
              <a:rPr lang="en-US" dirty="0" smtClean="0"/>
              <a:t>The tourist profile will assist the agent to set up a tour according to the requirements of the customer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86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Tour </a:t>
            </a:r>
            <a:r>
              <a:rPr lang="en-US" sz="3000" dirty="0" smtClean="0"/>
              <a:t>planning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68067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 of a tourist profile</a:t>
            </a:r>
          </a:p>
          <a:p>
            <a:pPr lvl="1"/>
            <a:r>
              <a:rPr lang="en-US" dirty="0" smtClean="0"/>
              <a:t>Based on the requirements of the tourist profile, the actual planning of the tour can begin. </a:t>
            </a:r>
          </a:p>
          <a:p>
            <a:pPr lvl="1"/>
            <a:r>
              <a:rPr lang="en-US" dirty="0" smtClean="0"/>
              <a:t>Learners can now source relevant information on attraction/ destination/ activities etc.</a:t>
            </a:r>
          </a:p>
          <a:p>
            <a:pPr lvl="1"/>
            <a:r>
              <a:rPr lang="en-US" dirty="0" smtClean="0"/>
              <a:t>The attractions/ activities have to match the interest of the tourist e.g., if the tourist is an adventure seeking tourist the activities must be adventure activities etc.</a:t>
            </a:r>
          </a:p>
          <a:p>
            <a:pPr lvl="1"/>
            <a:r>
              <a:rPr lang="en-US" dirty="0" smtClean="0"/>
              <a:t>The research should include information on the following:</a:t>
            </a:r>
          </a:p>
          <a:p>
            <a:pPr lvl="2"/>
            <a:r>
              <a:rPr lang="en-US" sz="2000" dirty="0" smtClean="0"/>
              <a:t>Accommodation</a:t>
            </a:r>
          </a:p>
          <a:p>
            <a:pPr lvl="2"/>
            <a:r>
              <a:rPr lang="en-US" sz="2000" dirty="0" smtClean="0"/>
              <a:t>Transport (Road/ Air/ Sea)</a:t>
            </a:r>
          </a:p>
          <a:p>
            <a:pPr lvl="2"/>
            <a:r>
              <a:rPr lang="en-US" sz="2000" dirty="0" smtClean="0"/>
              <a:t>Attractions</a:t>
            </a:r>
          </a:p>
          <a:p>
            <a:pPr lvl="2"/>
            <a:r>
              <a:rPr lang="en-US" sz="2000" dirty="0" smtClean="0"/>
              <a:t>Activities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990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Compiling a day to day itinerary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There are two basic types of itineraries, namely the general itinerary (written as narrative with general references to time)</a:t>
            </a:r>
          </a:p>
          <a:p>
            <a:pPr algn="just"/>
            <a:r>
              <a:rPr lang="en-US" sz="2000" dirty="0" smtClean="0"/>
              <a:t>Or the timed itinerary (the whole day is set out clearly indicating the times that everything will take place)</a:t>
            </a:r>
          </a:p>
          <a:p>
            <a:pPr algn="just"/>
            <a:r>
              <a:rPr lang="en-US" sz="2000" dirty="0" smtClean="0"/>
              <a:t>The learners are required to set up a timed itinerary, indicating activities net to specific times.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2135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Guidelines to set up a good itinerary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Be realistic</a:t>
            </a:r>
          </a:p>
          <a:p>
            <a:pPr algn="just"/>
            <a:r>
              <a:rPr lang="en-US" sz="2000" dirty="0" smtClean="0"/>
              <a:t>Have an interesting and/or relevant handing for everyday </a:t>
            </a:r>
          </a:p>
          <a:p>
            <a:pPr algn="just"/>
            <a:r>
              <a:rPr lang="en-US" sz="2000" dirty="0" smtClean="0"/>
              <a:t>Take time and distances into consideration (use the 100km/per hour rule) </a:t>
            </a:r>
          </a:p>
          <a:p>
            <a:pPr algn="just"/>
            <a:r>
              <a:rPr lang="en-US" sz="2000" dirty="0" smtClean="0"/>
              <a:t>Use the 24 hr. clock</a:t>
            </a:r>
          </a:p>
          <a:p>
            <a:pPr algn="just"/>
            <a:r>
              <a:rPr lang="en-US" sz="2000" dirty="0" smtClean="0"/>
              <a:t>Each day is set up separately</a:t>
            </a:r>
          </a:p>
          <a:p>
            <a:pPr algn="just"/>
            <a:r>
              <a:rPr lang="en-US" sz="2000" dirty="0" smtClean="0"/>
              <a:t>Indicate all activities that have been arranged next to the time allocated</a:t>
            </a:r>
          </a:p>
          <a:p>
            <a:pPr algn="just"/>
            <a:r>
              <a:rPr lang="en-US" sz="2000" dirty="0" smtClean="0"/>
              <a:t>Ensure that your activities are indicated according to real time</a:t>
            </a:r>
          </a:p>
          <a:p>
            <a:pPr algn="just"/>
            <a:r>
              <a:rPr lang="en-US" sz="2000" dirty="0" smtClean="0"/>
              <a:t>Don’t be longwinded, but use adjectives to give a short descriptions of the attractions/ destinations if required.</a:t>
            </a:r>
          </a:p>
        </p:txBody>
      </p:sp>
    </p:spTree>
    <p:extLst>
      <p:ext uri="{BB962C8B-B14F-4D97-AF65-F5344CB8AC3E}">
        <p14:creationId xmlns="" xmlns:p14="http://schemas.microsoft.com/office/powerpoint/2010/main" val="41827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Guidelines to set up a good itinerary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Draw attention to the main attractions</a:t>
            </a:r>
          </a:p>
          <a:p>
            <a:pPr algn="just"/>
            <a:r>
              <a:rPr lang="en-US" sz="2000" dirty="0" smtClean="0"/>
              <a:t>Be careful not to include too many activities per day</a:t>
            </a:r>
          </a:p>
          <a:p>
            <a:pPr algn="just"/>
            <a:r>
              <a:rPr lang="en-US" sz="2000" dirty="0" smtClean="0"/>
              <a:t>Use language creatively to paint a mental picture for the client, write clearly and concisely</a:t>
            </a:r>
          </a:p>
          <a:p>
            <a:pPr algn="just"/>
            <a:r>
              <a:rPr lang="en-US" sz="2000" dirty="0" smtClean="0"/>
              <a:t>Never make promise</a:t>
            </a:r>
          </a:p>
          <a:p>
            <a:pPr lvl="1" algn="just"/>
            <a:r>
              <a:rPr lang="en-US" dirty="0" smtClean="0"/>
              <a:t>E.g., “8.00 wake up to a beautiful sunny day” </a:t>
            </a:r>
          </a:p>
          <a:p>
            <a:pPr lvl="1" algn="just"/>
            <a:r>
              <a:rPr lang="en-US" dirty="0" smtClean="0"/>
              <a:t>You cannot guarantee the weather</a:t>
            </a:r>
          </a:p>
          <a:p>
            <a:pPr algn="just"/>
            <a:r>
              <a:rPr lang="en-US" sz="2000" dirty="0" smtClean="0"/>
              <a:t>Include sufficient “down/leisure time, but provide suitable options/alternatives</a:t>
            </a:r>
          </a:p>
        </p:txBody>
      </p:sp>
    </p:spTree>
    <p:extLst>
      <p:ext uri="{BB962C8B-B14F-4D97-AF65-F5344CB8AC3E}">
        <p14:creationId xmlns="" xmlns:p14="http://schemas.microsoft.com/office/powerpoint/2010/main" val="75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Requirements of </a:t>
            </a:r>
            <a:br>
              <a:rPr lang="en-US" sz="3000" dirty="0" smtClean="0"/>
            </a:br>
            <a:r>
              <a:rPr lang="en-US" sz="3000" dirty="0" smtClean="0"/>
              <a:t>the day by day itinerary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Each day set out on separate page</a:t>
            </a:r>
          </a:p>
          <a:p>
            <a:r>
              <a:rPr lang="en-US" sz="2000" dirty="0" smtClean="0"/>
              <a:t>Numbered, and dated:</a:t>
            </a:r>
          </a:p>
          <a:p>
            <a:pPr lvl="1"/>
            <a:r>
              <a:rPr lang="en-US" dirty="0" smtClean="0"/>
              <a:t>Day 1, Thursday 14 September 2017</a:t>
            </a:r>
          </a:p>
          <a:p>
            <a:r>
              <a:rPr lang="en-US" sz="2000" dirty="0" smtClean="0"/>
              <a:t>Heading: Depart for </a:t>
            </a:r>
            <a:r>
              <a:rPr lang="en-US" sz="2000" dirty="0" err="1" smtClean="0"/>
              <a:t>Lipe</a:t>
            </a:r>
            <a:endParaRPr lang="en-US" sz="2000" dirty="0" smtClean="0"/>
          </a:p>
          <a:p>
            <a:r>
              <a:rPr lang="en-US" sz="2000" dirty="0" smtClean="0"/>
              <a:t>Format: Timed itinerary</a:t>
            </a:r>
          </a:p>
          <a:p>
            <a:r>
              <a:rPr lang="en-US" sz="2000" dirty="0" smtClean="0"/>
              <a:t>Specify all meals e.g.</a:t>
            </a:r>
          </a:p>
          <a:p>
            <a:pPr lvl="1"/>
            <a:r>
              <a:rPr lang="en-US" dirty="0" smtClean="0"/>
              <a:t>Breakfast (B) – included/ location</a:t>
            </a:r>
          </a:p>
          <a:p>
            <a:pPr lvl="1"/>
            <a:r>
              <a:rPr lang="en-US" dirty="0" smtClean="0"/>
              <a:t>Lunch (L) – optional/ suggestions?</a:t>
            </a:r>
          </a:p>
          <a:p>
            <a:pPr lvl="1"/>
            <a:r>
              <a:rPr lang="en-US" dirty="0" smtClean="0"/>
              <a:t>Supper (S) or Dinner (D) – included/location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3406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Requirements of </a:t>
            </a:r>
            <a:br>
              <a:rPr lang="en-US" sz="3000" dirty="0" smtClean="0"/>
            </a:br>
            <a:r>
              <a:rPr lang="en-US" sz="3000" dirty="0" smtClean="0"/>
              <a:t>the day by day itinerary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Leisure time must be indicated, provide alternative options e.g. shopping</a:t>
            </a:r>
          </a:p>
          <a:p>
            <a:pPr algn="just"/>
            <a:r>
              <a:rPr lang="en-US" sz="2000" dirty="0" smtClean="0"/>
              <a:t>Must be logical</a:t>
            </a:r>
          </a:p>
          <a:p>
            <a:pPr algn="just"/>
            <a:r>
              <a:rPr lang="en-US" sz="2000" dirty="0" smtClean="0"/>
              <a:t>Transport modes and times: TG flight 910 Depart 12.55 am. (00.55 hrs.)</a:t>
            </a:r>
          </a:p>
          <a:p>
            <a:pPr algn="just"/>
            <a:r>
              <a:rPr lang="en-US" sz="2000" dirty="0" smtClean="0"/>
              <a:t>Distance traveled for the day (only consider road travel, not sea/air travel)</a:t>
            </a:r>
          </a:p>
          <a:p>
            <a:pPr algn="just"/>
            <a:r>
              <a:rPr lang="en-US" sz="2000" dirty="0" smtClean="0"/>
              <a:t>Accommodation: W hotel – Bangkok</a:t>
            </a:r>
          </a:p>
          <a:p>
            <a:pPr algn="just"/>
            <a:r>
              <a:rPr lang="en-US" sz="2000" dirty="0" smtClean="0"/>
              <a:t>The general appearance must be easy to read and uncluttered</a:t>
            </a:r>
          </a:p>
          <a:p>
            <a:pPr algn="just"/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42792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Objectives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Tour planning and arranging concepts</a:t>
            </a:r>
          </a:p>
          <a:p>
            <a:r>
              <a:rPr lang="en-US" sz="2000" dirty="0" smtClean="0"/>
              <a:t>How </a:t>
            </a:r>
            <a:r>
              <a:rPr lang="en-US" sz="2000" dirty="0"/>
              <a:t>to deal with unexpected situations</a:t>
            </a:r>
            <a:endParaRPr lang="en-US" sz="2000" dirty="0">
              <a:cs typeface="Abadi MT Condensed Ligh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442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Additional requirements of the tour program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Accommodation lists/ reservations/ confirmations/ pictures</a:t>
            </a:r>
          </a:p>
          <a:p>
            <a:pPr algn="just"/>
            <a:r>
              <a:rPr lang="en-US" sz="2000" dirty="0" smtClean="0"/>
              <a:t>Transport reservations/ bookings/ confirmations</a:t>
            </a:r>
          </a:p>
          <a:p>
            <a:pPr algn="just"/>
            <a:r>
              <a:rPr lang="en-US" sz="2000" dirty="0" smtClean="0"/>
              <a:t>Attraction lists/ pictures</a:t>
            </a:r>
          </a:p>
          <a:p>
            <a:pPr algn="just"/>
            <a:r>
              <a:rPr lang="en-US" sz="2000" dirty="0" smtClean="0"/>
              <a:t>Maps detailing attractions, accommodations, routes, etc.</a:t>
            </a:r>
          </a:p>
          <a:p>
            <a:pPr algn="just"/>
            <a:r>
              <a:rPr lang="en-US" sz="2000" dirty="0" smtClean="0"/>
              <a:t>Travel documents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3348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Additional requirements of the tour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Information on health, safety, weather, what to pack, etc.</a:t>
            </a:r>
          </a:p>
          <a:p>
            <a:pPr algn="just"/>
            <a:r>
              <a:rPr lang="en-US" sz="2000" dirty="0" smtClean="0"/>
              <a:t>General information on countries</a:t>
            </a:r>
          </a:p>
          <a:p>
            <a:pPr lvl="1" algn="just"/>
            <a:r>
              <a:rPr lang="en-US" dirty="0" smtClean="0"/>
              <a:t>e.g., language, culture, etc.</a:t>
            </a:r>
          </a:p>
          <a:p>
            <a:pPr algn="just"/>
            <a:r>
              <a:rPr lang="en-US" sz="2000" dirty="0" smtClean="0"/>
              <a:t>Car rental</a:t>
            </a:r>
          </a:p>
          <a:p>
            <a:pPr algn="just"/>
            <a:r>
              <a:rPr lang="en-US" sz="2000" dirty="0" smtClean="0"/>
              <a:t>Travel insurance arrangement</a:t>
            </a:r>
          </a:p>
          <a:p>
            <a:pPr algn="just"/>
            <a:r>
              <a:rPr lang="en-US" sz="2000" dirty="0" smtClean="0"/>
              <a:t>Time changes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7905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Tour budget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5797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tour budget of the tour is a very detailed costing sheet that will include all costs of the tour</a:t>
            </a:r>
          </a:p>
          <a:p>
            <a:pPr algn="just"/>
            <a:r>
              <a:rPr lang="en-US" sz="2000" dirty="0" smtClean="0"/>
              <a:t>It is advisable to determine the individual costs of the subsections first before compiling the final budget. E.g.,</a:t>
            </a:r>
          </a:p>
          <a:p>
            <a:pPr algn="just"/>
            <a:r>
              <a:rPr lang="en-US" sz="2000" dirty="0" smtClean="0"/>
              <a:t>Accommodation budget</a:t>
            </a:r>
          </a:p>
          <a:p>
            <a:pPr lvl="1" algn="just"/>
            <a:r>
              <a:rPr lang="en-US" dirty="0" smtClean="0"/>
              <a:t>Always determined per night spend, not days e.g., 14 days translate into 1 nights etc.</a:t>
            </a:r>
          </a:p>
          <a:p>
            <a:pPr algn="just"/>
            <a:r>
              <a:rPr lang="en-US" sz="2000" dirty="0" smtClean="0"/>
              <a:t>Travel budget</a:t>
            </a:r>
          </a:p>
          <a:p>
            <a:pPr lvl="1" algn="just"/>
            <a:r>
              <a:rPr lang="en-US" dirty="0" smtClean="0"/>
              <a:t>It will included all transport used during the tour e.g., flight, bus, car rental, shuttles, etc.</a:t>
            </a:r>
          </a:p>
          <a:p>
            <a:pPr algn="just"/>
            <a:r>
              <a:rPr lang="en-US" sz="2000" dirty="0" smtClean="0"/>
              <a:t>Other</a:t>
            </a:r>
          </a:p>
          <a:p>
            <a:pPr lvl="1" algn="just"/>
            <a:r>
              <a:rPr lang="en-US" dirty="0" smtClean="0"/>
              <a:t>Indicate all other costs</a:t>
            </a:r>
          </a:p>
          <a:p>
            <a:pPr lvl="1" algn="just"/>
            <a:endParaRPr lang="en-US" dirty="0" smtClean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3769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Process of tour operator negotiating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1) Airlines negotiation</a:t>
            </a:r>
          </a:p>
          <a:p>
            <a:pPr lvl="1" algn="just"/>
            <a:r>
              <a:rPr lang="en-US" dirty="0" smtClean="0"/>
              <a:t>Once the dates of departures have been fixed, negotiations start with different parties</a:t>
            </a:r>
          </a:p>
          <a:p>
            <a:pPr lvl="1" algn="just"/>
            <a:r>
              <a:rPr lang="en-US" dirty="0" smtClean="0"/>
              <a:t>E.g., Airlines, Hotels and other tourism counterparts, leading to formal contracts</a:t>
            </a:r>
          </a:p>
          <a:p>
            <a:pPr lvl="1" algn="just"/>
            <a:r>
              <a:rPr lang="en-US" dirty="0" smtClean="0"/>
              <a:t>Spell out the conditions for the release of unsold accommodation or of block booking on air-seat of a scheduled flight, or the cancellation of aircraft flights with any penalties that the tour operator will occur</a:t>
            </a:r>
          </a:p>
          <a:p>
            <a:pPr lvl="1" algn="just"/>
            <a:r>
              <a:rPr lang="en-US" dirty="0" smtClean="0"/>
              <a:t>10% of the total cost for a deposit to be paid upon signing the contract</a:t>
            </a:r>
          </a:p>
          <a:p>
            <a:pPr marL="41148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03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Process of tour operator negotiating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1) Airlines negotiation (cont.)</a:t>
            </a:r>
          </a:p>
          <a:p>
            <a:pPr lvl="1" algn="just"/>
            <a:r>
              <a:rPr lang="en-US" dirty="0" smtClean="0"/>
              <a:t>Reputation of the tour operator is very important determines the terms and conditions and pricing for the contract</a:t>
            </a:r>
          </a:p>
          <a:p>
            <a:pPr lvl="1" algn="just"/>
            <a:r>
              <a:rPr lang="en-US" dirty="0" smtClean="0"/>
              <a:t>Determined dates and frequency of departures, airports to be used and times of arrival and departure</a:t>
            </a:r>
          </a:p>
          <a:p>
            <a:pPr lvl="1" algn="just"/>
            <a:r>
              <a:rPr lang="en-US" dirty="0" smtClean="0"/>
              <a:t>Consolidated into a form suitable for printing into a tour brochure</a:t>
            </a:r>
          </a:p>
          <a:p>
            <a:pPr marL="41148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635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Process of tour operator negotiating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2</a:t>
            </a:r>
            <a:r>
              <a:rPr lang="en-US" sz="2000" dirty="0" smtClean="0"/>
              <a:t>) Hotel negotiation </a:t>
            </a:r>
          </a:p>
          <a:p>
            <a:pPr lvl="1" algn="just"/>
            <a:r>
              <a:rPr lang="en-US" dirty="0" smtClean="0"/>
              <a:t>Generally more informal</a:t>
            </a:r>
          </a:p>
          <a:p>
            <a:pPr lvl="1" algn="just"/>
            <a:r>
              <a:rPr lang="en-US" dirty="0" smtClean="0"/>
              <a:t>Hotel agrees to guarantee accommodation based on receipt of the notification of booking from the tour operator, whether by phone, mail, fax or e-mail</a:t>
            </a:r>
          </a:p>
          <a:p>
            <a:pPr lvl="1" algn="just"/>
            <a:r>
              <a:rPr lang="en-US" dirty="0" smtClean="0"/>
              <a:t>Long-term contracts cam be blocking of rooms, attraction of providing the tour operator with the lowest possible prices</a:t>
            </a:r>
          </a:p>
          <a:p>
            <a:pPr lvl="1" algn="just"/>
            <a:endParaRPr lang="en-US" dirty="0" smtClean="0"/>
          </a:p>
          <a:p>
            <a:pPr marL="41148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Tour planning</a:t>
            </a:r>
            <a:br>
              <a:rPr lang="en-US" sz="3000" dirty="0"/>
            </a:br>
            <a:r>
              <a:rPr lang="en-US" sz="3000" dirty="0"/>
              <a:t>Tour operating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2000" dirty="0"/>
              <a:t>Tour operator must also clarify a number of other facts; including:-</a:t>
            </a:r>
          </a:p>
          <a:p>
            <a:pPr lvl="1" algn="just"/>
            <a:r>
              <a:rPr lang="en-US" dirty="0"/>
              <a:t>Reservations and registration procedures</a:t>
            </a:r>
          </a:p>
          <a:p>
            <a:pPr lvl="1" algn="just"/>
            <a:r>
              <a:rPr lang="en-US" dirty="0"/>
              <a:t>Accommodation requirements for tour guide or representatives</a:t>
            </a:r>
          </a:p>
          <a:p>
            <a:pPr lvl="1" algn="just"/>
            <a:r>
              <a:rPr lang="en-US" dirty="0"/>
              <a:t>Handling procedures and fees charged for porter</a:t>
            </a:r>
          </a:p>
          <a:p>
            <a:pPr lvl="1" algn="just"/>
            <a:r>
              <a:rPr lang="en-US" dirty="0" smtClean="0"/>
              <a:t>Special facilities availabilities</a:t>
            </a:r>
          </a:p>
          <a:p>
            <a:pPr lvl="1" algn="just"/>
            <a:r>
              <a:rPr lang="en-US" dirty="0" smtClean="0"/>
              <a:t>Languages spoken by hotel staff</a:t>
            </a:r>
          </a:p>
          <a:p>
            <a:pPr lvl="1" algn="just"/>
            <a:r>
              <a:rPr lang="en-US" dirty="0" smtClean="0"/>
              <a:t>Systems of payment by guest of drinks or other extras</a:t>
            </a:r>
          </a:p>
          <a:p>
            <a:pPr lvl="1" algn="just"/>
            <a:r>
              <a:rPr lang="en-US" dirty="0" smtClean="0"/>
              <a:t>Reassurance on suitable fire and safety precautions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marL="41148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30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Process of tour operator negotiating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3) Ancillary Services</a:t>
            </a:r>
          </a:p>
          <a:p>
            <a:pPr lvl="1" algn="just"/>
            <a:r>
              <a:rPr lang="en-US" dirty="0" smtClean="0"/>
              <a:t>Inbound tour operators and coach companies to provide coach transfers between airports and hotels</a:t>
            </a:r>
          </a:p>
          <a:p>
            <a:pPr lvl="1" algn="just"/>
            <a:r>
              <a:rPr lang="en-US" dirty="0" smtClean="0"/>
              <a:t>Car rental companies’ commission</a:t>
            </a:r>
          </a:p>
          <a:p>
            <a:pPr algn="just"/>
            <a:r>
              <a:rPr lang="en-US" sz="2000" dirty="0" smtClean="0"/>
              <a:t>The overseas representative's duties include:-</a:t>
            </a:r>
          </a:p>
          <a:p>
            <a:pPr lvl="1" algn="just"/>
            <a:r>
              <a:rPr lang="en-US" dirty="0" smtClean="0"/>
              <a:t>Handling of guest inquiries</a:t>
            </a:r>
          </a:p>
          <a:p>
            <a:pPr lvl="1" algn="just"/>
            <a:r>
              <a:rPr lang="en-US" dirty="0" smtClean="0"/>
              <a:t>Advising on foreign exchange</a:t>
            </a:r>
          </a:p>
          <a:p>
            <a:pPr lvl="1" algn="just"/>
            <a:r>
              <a:rPr lang="en-US" dirty="0" smtClean="0"/>
              <a:t>Organizing and supervising social activities at the hotel</a:t>
            </a:r>
          </a:p>
          <a:p>
            <a:pPr lvl="1" algn="just"/>
            <a:r>
              <a:rPr lang="en-US" dirty="0" smtClean="0"/>
              <a:t>Providing cab if required by the guest</a:t>
            </a:r>
          </a:p>
          <a:p>
            <a:pPr lvl="1" algn="just"/>
            <a:r>
              <a:rPr lang="en-US" dirty="0" smtClean="0"/>
              <a:t>Keeping updated with the tours progress</a:t>
            </a:r>
          </a:p>
          <a:p>
            <a:pPr lvl="1" algn="just"/>
            <a:r>
              <a:rPr lang="en-US" dirty="0" smtClean="0"/>
              <a:t>Guiding the group with upcoming event (if any)</a:t>
            </a:r>
          </a:p>
          <a:p>
            <a:pPr lvl="1" algn="just"/>
            <a:r>
              <a:rPr lang="en-US" dirty="0" smtClean="0"/>
              <a:t>Booking optional excursions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marL="41148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08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Process of tour operator </a:t>
            </a:r>
            <a:r>
              <a:rPr lang="en-US" sz="3000" dirty="0" smtClean="0"/>
              <a:t>negotiating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The overseas representative's duties include:- (cont.)</a:t>
            </a:r>
          </a:p>
          <a:p>
            <a:pPr lvl="1" algn="just"/>
            <a:r>
              <a:rPr lang="en-US" dirty="0" smtClean="0"/>
              <a:t>Handing special requirements of customers</a:t>
            </a:r>
          </a:p>
          <a:p>
            <a:pPr lvl="1" algn="just"/>
            <a:r>
              <a:rPr lang="en-US" dirty="0" smtClean="0"/>
              <a:t>Handling of complaints</a:t>
            </a:r>
          </a:p>
          <a:p>
            <a:pPr lvl="1" algn="just"/>
            <a:r>
              <a:rPr lang="en-US" dirty="0" smtClean="0"/>
              <a:t>Handling other miscellaneous problems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marL="41148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45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Package price strategy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There are two important aspects of pricing:-</a:t>
            </a:r>
          </a:p>
          <a:p>
            <a:pPr lvl="1" algn="just"/>
            <a:r>
              <a:rPr lang="en-US" dirty="0" smtClean="0"/>
              <a:t>The open market rate or rack rate</a:t>
            </a:r>
          </a:p>
          <a:p>
            <a:pPr lvl="1" algn="just"/>
            <a:r>
              <a:rPr lang="en-US" dirty="0" smtClean="0"/>
              <a:t>The discounted price to which conditions are attached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70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How is the plan?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Why are you travelling?</a:t>
            </a:r>
          </a:p>
          <a:p>
            <a:r>
              <a:rPr lang="en-US" sz="2000" dirty="0" smtClean="0"/>
              <a:t>Where are you travelling?</a:t>
            </a:r>
          </a:p>
          <a:p>
            <a:r>
              <a:rPr lang="en-US" sz="2000" dirty="0" smtClean="0"/>
              <a:t>Travel Planning?</a:t>
            </a:r>
          </a:p>
          <a:p>
            <a:pPr lvl="1"/>
            <a:r>
              <a:rPr lang="en-US" dirty="0" smtClean="0"/>
              <a:t>Package Tour?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832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Package price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Elements of Pricing are:-</a:t>
            </a:r>
          </a:p>
          <a:p>
            <a:pPr lvl="1"/>
            <a:r>
              <a:rPr lang="en-US" dirty="0" smtClean="0"/>
              <a:t>Flight and Hotel cost</a:t>
            </a:r>
          </a:p>
          <a:p>
            <a:pPr lvl="1"/>
            <a:r>
              <a:rPr lang="en-US" dirty="0" smtClean="0"/>
              <a:t>Resort agent’s handling fee</a:t>
            </a:r>
          </a:p>
          <a:p>
            <a:pPr lvl="1"/>
            <a:r>
              <a:rPr lang="en-US" dirty="0" smtClean="0"/>
              <a:t>Transfer cost and gratuities, porter etc.</a:t>
            </a:r>
          </a:p>
          <a:p>
            <a:pPr lvl="1"/>
            <a:r>
              <a:rPr lang="en-US" dirty="0" smtClean="0"/>
              <a:t>Mark up for agency services and their profit </a:t>
            </a:r>
          </a:p>
          <a:p>
            <a:pPr lvl="1"/>
            <a:r>
              <a:rPr lang="en-US" dirty="0" smtClean="0"/>
              <a:t>Marketing and administrative cost and</a:t>
            </a:r>
          </a:p>
          <a:p>
            <a:pPr lvl="1"/>
            <a:r>
              <a:rPr lang="en-US" dirty="0" smtClean="0"/>
              <a:t>Cost of welcome gift/souvenirs for the group etc.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529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Package </a:t>
            </a:r>
            <a:r>
              <a:rPr lang="en-US" sz="3000" dirty="0" smtClean="0"/>
              <a:t>price </a:t>
            </a:r>
            <a:r>
              <a:rPr lang="en-US" sz="3000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factor which effect tour operation pricing </a:t>
            </a:r>
            <a:r>
              <a:rPr lang="en-US" sz="2000" dirty="0" smtClean="0"/>
              <a:t>are:-</a:t>
            </a:r>
          </a:p>
          <a:p>
            <a:pPr lvl="1" algn="just"/>
            <a:r>
              <a:rPr lang="en-US" dirty="0" smtClean="0"/>
              <a:t>Exchange rate fluctuations</a:t>
            </a:r>
          </a:p>
          <a:p>
            <a:pPr lvl="1" algn="just"/>
            <a:r>
              <a:rPr lang="en-US" dirty="0" smtClean="0"/>
              <a:t>Seasonality</a:t>
            </a:r>
          </a:p>
          <a:p>
            <a:pPr lvl="1" algn="just"/>
            <a:r>
              <a:rPr lang="en-US" dirty="0" smtClean="0"/>
              <a:t>Inflation rate in the destination country and</a:t>
            </a:r>
          </a:p>
          <a:p>
            <a:pPr lvl="1" algn="just"/>
            <a:r>
              <a:rPr lang="en-US" dirty="0" smtClean="0"/>
              <a:t>Increase in fuel or other costs</a:t>
            </a:r>
          </a:p>
          <a:p>
            <a:pPr lvl="1" algn="just"/>
            <a:r>
              <a:rPr lang="en-US" dirty="0" smtClean="0"/>
              <a:t>Selection of wardrobe</a:t>
            </a:r>
          </a:p>
          <a:p>
            <a:pPr lvl="1" algn="just"/>
            <a:r>
              <a:rPr lang="en-US" dirty="0" smtClean="0"/>
              <a:t>Reconfirmation calls</a:t>
            </a:r>
          </a:p>
          <a:p>
            <a:pPr lvl="1" algn="just"/>
            <a:r>
              <a:rPr lang="en-US" dirty="0" smtClean="0"/>
              <a:t>Immigration and custom procedures abroad and returning home</a:t>
            </a:r>
          </a:p>
          <a:p>
            <a:pPr lvl="1" algn="just"/>
            <a:r>
              <a:rPr lang="en-US" dirty="0" smtClean="0"/>
              <a:t>Tipping policy and gratuities</a:t>
            </a:r>
          </a:p>
          <a:p>
            <a:pPr lvl="1" algn="just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47733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Pre-tour preparations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The main pre-tour preparations a tour manager should make are:</a:t>
            </a:r>
          </a:p>
          <a:p>
            <a:pPr lvl="1" algn="just"/>
            <a:r>
              <a:rPr lang="en-US" dirty="0" smtClean="0"/>
              <a:t>Confirming reservations</a:t>
            </a:r>
          </a:p>
          <a:p>
            <a:pPr lvl="1" algn="just"/>
            <a:r>
              <a:rPr lang="en-US" dirty="0" smtClean="0"/>
              <a:t>Writing out reports</a:t>
            </a:r>
          </a:p>
          <a:p>
            <a:pPr lvl="1" algn="just"/>
            <a:r>
              <a:rPr lang="en-US" dirty="0" smtClean="0"/>
              <a:t>Evaluating services</a:t>
            </a:r>
          </a:p>
          <a:p>
            <a:pPr lvl="1" algn="just"/>
            <a:r>
              <a:rPr lang="en-US" dirty="0" smtClean="0"/>
              <a:t>Copy of client’s itinerary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4696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How to deal with unexpected situations</a:t>
            </a:r>
            <a:r>
              <a:rPr lang="en-US" sz="3000" dirty="0">
                <a:cs typeface="Abadi MT Condensed Light"/>
              </a:rPr>
              <a:t/>
            </a:r>
            <a:br>
              <a:rPr lang="en-US" sz="3000" dirty="0">
                <a:cs typeface="Abadi MT Condensed Light"/>
              </a:rPr>
            </a:br>
            <a:endParaRPr lang="en-US" sz="3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011083247"/>
              </p:ext>
            </p:extLst>
          </p:nvPr>
        </p:nvGraphicFramePr>
        <p:xfrm>
          <a:off x="246594" y="2223042"/>
          <a:ext cx="86554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25874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798" y="3016702"/>
            <a:ext cx="8567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To Create itinerary for 3Days/ 2 Nights in ASEAN Countries</a:t>
            </a:r>
          </a:p>
          <a:p>
            <a:pPr marL="285750" indent="-285750" algn="ctr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To Present your itinerary with brief information in each attractions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967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Tour planning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The planning procedure for a tour</a:t>
            </a:r>
          </a:p>
          <a:p>
            <a:pPr algn="just"/>
            <a:r>
              <a:rPr lang="en-US" sz="2000" dirty="0" smtClean="0"/>
              <a:t>The various negotiations that occur while confirming a tour</a:t>
            </a:r>
          </a:p>
          <a:p>
            <a:pPr algn="just"/>
            <a:r>
              <a:rPr lang="en-US" sz="2000" dirty="0" smtClean="0"/>
              <a:t>The strategy related with pricing a package</a:t>
            </a:r>
          </a:p>
          <a:p>
            <a:pPr algn="just"/>
            <a:r>
              <a:rPr lang="en-US" sz="2000" dirty="0" smtClean="0"/>
              <a:t>The sources of information</a:t>
            </a:r>
          </a:p>
          <a:p>
            <a:pPr algn="just"/>
            <a:r>
              <a:rPr lang="en-US" sz="2000" dirty="0" smtClean="0"/>
              <a:t>Factors responsible for deciding a tour pricing</a:t>
            </a:r>
          </a:p>
          <a:p>
            <a:pPr algn="just"/>
            <a:r>
              <a:rPr lang="en-US" sz="2000" dirty="0" smtClean="0"/>
              <a:t>The pre tour preparations</a:t>
            </a:r>
          </a:p>
          <a:p>
            <a:pPr algn="just"/>
            <a:r>
              <a:rPr lang="en-US" sz="2000" dirty="0" smtClean="0"/>
              <a:t>The various immigration and travel formalities</a:t>
            </a:r>
          </a:p>
          <a:p>
            <a:pPr algn="just"/>
            <a:r>
              <a:rPr lang="en-US" sz="2000" dirty="0" smtClean="0"/>
              <a:t>The implementation procedure during a tour</a:t>
            </a:r>
          </a:p>
        </p:txBody>
      </p:sp>
    </p:spTree>
    <p:extLst>
      <p:ext uri="{BB962C8B-B14F-4D97-AF65-F5344CB8AC3E}">
        <p14:creationId xmlns="" xmlns:p14="http://schemas.microsoft.com/office/powerpoint/2010/main" val="16521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Packages or inclusive tours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Packages or Inclusive tours consists </a:t>
            </a:r>
            <a:r>
              <a:rPr lang="en-US" sz="2000" dirty="0"/>
              <a:t>of a series of </a:t>
            </a:r>
            <a:r>
              <a:rPr lang="en-US" sz="2000" dirty="0" smtClean="0"/>
              <a:t>integrated </a:t>
            </a:r>
            <a:r>
              <a:rPr lang="en-US" sz="2000" dirty="0"/>
              <a:t>travel services </a:t>
            </a:r>
            <a:r>
              <a:rPr lang="en-US" sz="2000" dirty="0" smtClean="0"/>
              <a:t>such as:</a:t>
            </a:r>
          </a:p>
          <a:p>
            <a:pPr lvl="1" algn="just"/>
            <a:r>
              <a:rPr lang="en-US" dirty="0" smtClean="0"/>
              <a:t>Transportation/ Transfers</a:t>
            </a:r>
          </a:p>
          <a:p>
            <a:pPr lvl="1" algn="just"/>
            <a:r>
              <a:rPr lang="en-US" dirty="0" smtClean="0"/>
              <a:t>Accommodation</a:t>
            </a:r>
          </a:p>
          <a:p>
            <a:pPr lvl="1" algn="just"/>
            <a:r>
              <a:rPr lang="en-US" dirty="0" smtClean="0"/>
              <a:t>Tourists Attraction</a:t>
            </a:r>
          </a:p>
          <a:p>
            <a:pPr lvl="1" algn="just"/>
            <a:r>
              <a:rPr lang="en-US" dirty="0" smtClean="0"/>
              <a:t>Restaurant</a:t>
            </a:r>
          </a:p>
          <a:p>
            <a:pPr lvl="1" algn="just"/>
            <a:r>
              <a:rPr lang="en-US" dirty="0" smtClean="0"/>
              <a:t>Souvenir Shop</a:t>
            </a:r>
          </a:p>
          <a:p>
            <a:pPr algn="just"/>
            <a:r>
              <a:rPr lang="en-US" sz="2000" dirty="0" smtClean="0"/>
              <a:t>Recreational or business tourists services</a:t>
            </a:r>
          </a:p>
          <a:p>
            <a:pPr algn="just"/>
            <a:r>
              <a:rPr lang="en-US" sz="2000" dirty="0" smtClean="0"/>
              <a:t>Other services</a:t>
            </a:r>
          </a:p>
          <a:p>
            <a:pPr lvl="1" algn="just"/>
            <a:r>
              <a:rPr lang="en-US" dirty="0" smtClean="0"/>
              <a:t>Excursion</a:t>
            </a:r>
          </a:p>
          <a:p>
            <a:pPr lvl="1" algn="just"/>
            <a:r>
              <a:rPr lang="en-US" dirty="0" smtClean="0"/>
              <a:t>Car hire</a:t>
            </a:r>
          </a:p>
        </p:txBody>
      </p:sp>
    </p:spTree>
    <p:extLst>
      <p:ext uri="{BB962C8B-B14F-4D97-AF65-F5344CB8AC3E}">
        <p14:creationId xmlns="" xmlns:p14="http://schemas.microsoft.com/office/powerpoint/2010/main" val="16507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Tour planning</a:t>
            </a:r>
            <a:br>
              <a:rPr lang="en-US" sz="3000" dirty="0" smtClean="0"/>
            </a:br>
            <a:r>
              <a:rPr lang="en-US" sz="3000" dirty="0" smtClean="0"/>
              <a:t>Tour operating program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The complete time scale for a tour operating program may be divided into the following five stages :-</a:t>
            </a:r>
          </a:p>
          <a:p>
            <a:pPr lvl="1" algn="just"/>
            <a:r>
              <a:rPr lang="en-US" dirty="0" smtClean="0"/>
              <a:t>Stage one: Research and Planning stage</a:t>
            </a:r>
          </a:p>
          <a:p>
            <a:pPr lvl="1" algn="just"/>
            <a:r>
              <a:rPr lang="en-US" dirty="0" smtClean="0"/>
              <a:t>Stage two: Negotiations stage</a:t>
            </a:r>
          </a:p>
          <a:p>
            <a:pPr lvl="1" algn="just"/>
            <a:r>
              <a:rPr lang="en-US" dirty="0" smtClean="0"/>
              <a:t>Stage three: Administrative stage</a:t>
            </a:r>
          </a:p>
          <a:p>
            <a:pPr lvl="1" algn="just"/>
            <a:r>
              <a:rPr lang="en-US" dirty="0" smtClean="0"/>
              <a:t>Stage four: Marketing stage</a:t>
            </a:r>
          </a:p>
          <a:p>
            <a:pPr lvl="1" algn="just"/>
            <a:r>
              <a:rPr lang="en-US" dirty="0" smtClean="0"/>
              <a:t>Stage five: Departure stage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52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Tour planning</a:t>
            </a:r>
            <a:br>
              <a:rPr lang="en-US" sz="3000" dirty="0"/>
            </a:br>
            <a:r>
              <a:rPr lang="en-US" sz="3000" dirty="0"/>
              <a:t>Tour operating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03692891"/>
              </p:ext>
            </p:extLst>
          </p:nvPr>
        </p:nvGraphicFramePr>
        <p:xfrm>
          <a:off x="457200" y="1752600"/>
          <a:ext cx="8229600" cy="4620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513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Tour planning</a:t>
            </a:r>
            <a:br>
              <a:rPr lang="en-US" sz="3000" dirty="0"/>
            </a:br>
            <a:r>
              <a:rPr lang="en-US" sz="3000" dirty="0"/>
              <a:t>Tour operating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492804"/>
              </p:ext>
            </p:extLst>
          </p:nvPr>
        </p:nvGraphicFramePr>
        <p:xfrm>
          <a:off x="457200" y="1752600"/>
          <a:ext cx="8229600" cy="492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338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Tour planning</a:t>
            </a:r>
            <a:br>
              <a:rPr lang="en-US" sz="3000" dirty="0"/>
            </a:br>
            <a:r>
              <a:rPr lang="en-US" sz="3000" dirty="0"/>
              <a:t>Tour operating program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91041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618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732</TotalTime>
  <Words>1620</Words>
  <Application>Microsoft Office PowerPoint</Application>
  <PresentationFormat>On-screen Show (4:3)</PresentationFormat>
  <Paragraphs>250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Apothecary</vt:lpstr>
      <vt:lpstr>Chapter 3</vt:lpstr>
      <vt:lpstr>Objectives</vt:lpstr>
      <vt:lpstr>How is the plan?</vt:lpstr>
      <vt:lpstr>Tour planning</vt:lpstr>
      <vt:lpstr>Packages or inclusive tours</vt:lpstr>
      <vt:lpstr>Tour planning Tour operating program</vt:lpstr>
      <vt:lpstr>Tour planning Tour operating program</vt:lpstr>
      <vt:lpstr>Tour planning Tour operating program</vt:lpstr>
      <vt:lpstr>Tour planning Tour operating program</vt:lpstr>
      <vt:lpstr>Tour planning Tour operating program</vt:lpstr>
      <vt:lpstr>Tour planning Tour operating program</vt:lpstr>
      <vt:lpstr>Tour planning Tour operating program</vt:lpstr>
      <vt:lpstr>Tour planning</vt:lpstr>
      <vt:lpstr>Tour planning</vt:lpstr>
      <vt:lpstr>Compiling a day to day itinerary</vt:lpstr>
      <vt:lpstr>Guidelines to set up a good itinerary</vt:lpstr>
      <vt:lpstr>Guidelines to set up a good itinerary</vt:lpstr>
      <vt:lpstr>Requirements of  the day by day itinerary</vt:lpstr>
      <vt:lpstr>Requirements of  the day by day itinerary</vt:lpstr>
      <vt:lpstr>Additional requirements of the tour program</vt:lpstr>
      <vt:lpstr>Additional requirements of the tour program</vt:lpstr>
      <vt:lpstr>Tour budget</vt:lpstr>
      <vt:lpstr>Process of tour operator negotiating</vt:lpstr>
      <vt:lpstr>Process of tour operator negotiating</vt:lpstr>
      <vt:lpstr>Process of tour operator negotiating</vt:lpstr>
      <vt:lpstr>Tour planning Tour operating program</vt:lpstr>
      <vt:lpstr>Process of tour operator negotiating</vt:lpstr>
      <vt:lpstr>Process of tour operator negotiating</vt:lpstr>
      <vt:lpstr>Package price strategy</vt:lpstr>
      <vt:lpstr>Package price strategy</vt:lpstr>
      <vt:lpstr>Package price strategy</vt:lpstr>
      <vt:lpstr>Pre-tour preparations</vt:lpstr>
      <vt:lpstr>How to deal with unexpected situations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Apple</dc:creator>
  <cp:lastModifiedBy>Sakul</cp:lastModifiedBy>
  <cp:revision>76</cp:revision>
  <cp:lastPrinted>2017-08-22T16:32:05Z</cp:lastPrinted>
  <dcterms:created xsi:type="dcterms:W3CDTF">2017-08-22T14:37:18Z</dcterms:created>
  <dcterms:modified xsi:type="dcterms:W3CDTF">2021-02-15T09:56:34Z</dcterms:modified>
</cp:coreProperties>
</file>