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9144000" cy="51435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93495" y="857122"/>
            <a:ext cx="7557008" cy="54876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799" cy="12858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8/16/2021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8/16/2021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8/16/2021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8/16/2021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FFE1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98931" y="617219"/>
            <a:ext cx="8224901" cy="4210812"/>
          </a:xfrm>
          <a:custGeom>
            <a:avLst/>
            <a:gdLst/>
            <a:ahLst/>
            <a:cxnLst/>
            <a:rect l="l" t="t" r="r" b="b"/>
            <a:pathLst>
              <a:path w="8224901" h="4210812">
                <a:moveTo>
                  <a:pt x="0" y="4210812"/>
                </a:moveTo>
                <a:lnTo>
                  <a:pt x="8224901" y="4210812"/>
                </a:lnTo>
                <a:lnTo>
                  <a:pt x="8224901" y="0"/>
                </a:lnTo>
                <a:lnTo>
                  <a:pt x="0" y="0"/>
                </a:lnTo>
                <a:lnTo>
                  <a:pt x="0" y="4210812"/>
                </a:lnTo>
                <a:close/>
              </a:path>
            </a:pathLst>
          </a:custGeom>
          <a:solidFill>
            <a:srgbClr val="D1B52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06971" y="406908"/>
            <a:ext cx="8330057" cy="4329684"/>
          </a:xfrm>
          <a:custGeom>
            <a:avLst/>
            <a:gdLst/>
            <a:ahLst/>
            <a:cxnLst/>
            <a:rect l="l" t="t" r="r" b="b"/>
            <a:pathLst>
              <a:path w="8330057" h="4329684">
                <a:moveTo>
                  <a:pt x="0" y="4329684"/>
                </a:moveTo>
                <a:lnTo>
                  <a:pt x="8330057" y="4329684"/>
                </a:lnTo>
                <a:lnTo>
                  <a:pt x="8330057" y="0"/>
                </a:lnTo>
                <a:lnTo>
                  <a:pt x="0" y="0"/>
                </a:lnTo>
                <a:lnTo>
                  <a:pt x="0" y="43296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677923" y="589787"/>
            <a:ext cx="6839711" cy="4064508"/>
          </a:xfrm>
          <a:custGeom>
            <a:avLst/>
            <a:gdLst/>
            <a:ahLst/>
            <a:cxnLst/>
            <a:rect l="l" t="t" r="r" b="b"/>
            <a:pathLst>
              <a:path w="6839711" h="4064508">
                <a:moveTo>
                  <a:pt x="6839711" y="0"/>
                </a:moveTo>
                <a:lnTo>
                  <a:pt x="1342263" y="0"/>
                </a:lnTo>
                <a:lnTo>
                  <a:pt x="1286509" y="150875"/>
                </a:lnTo>
                <a:lnTo>
                  <a:pt x="1239029" y="266713"/>
                </a:lnTo>
                <a:lnTo>
                  <a:pt x="1189883" y="380344"/>
                </a:lnTo>
                <a:lnTo>
                  <a:pt x="1139053" y="491736"/>
                </a:lnTo>
                <a:lnTo>
                  <a:pt x="1086522" y="600854"/>
                </a:lnTo>
                <a:lnTo>
                  <a:pt x="1032271" y="707663"/>
                </a:lnTo>
                <a:lnTo>
                  <a:pt x="976283" y="812131"/>
                </a:lnTo>
                <a:lnTo>
                  <a:pt x="918540" y="914222"/>
                </a:lnTo>
                <a:lnTo>
                  <a:pt x="859023" y="1013902"/>
                </a:lnTo>
                <a:lnTo>
                  <a:pt x="797716" y="1111139"/>
                </a:lnTo>
                <a:lnTo>
                  <a:pt x="734599" y="1205896"/>
                </a:lnTo>
                <a:lnTo>
                  <a:pt x="669656" y="1298141"/>
                </a:lnTo>
                <a:lnTo>
                  <a:pt x="602867" y="1387839"/>
                </a:lnTo>
                <a:lnTo>
                  <a:pt x="534216" y="1474956"/>
                </a:lnTo>
                <a:lnTo>
                  <a:pt x="463685" y="1559459"/>
                </a:lnTo>
                <a:lnTo>
                  <a:pt x="391255" y="1641312"/>
                </a:lnTo>
                <a:lnTo>
                  <a:pt x="316908" y="1720482"/>
                </a:lnTo>
                <a:lnTo>
                  <a:pt x="240627" y="1796934"/>
                </a:lnTo>
                <a:lnTo>
                  <a:pt x="162394" y="1870636"/>
                </a:lnTo>
                <a:lnTo>
                  <a:pt x="82191" y="1941551"/>
                </a:lnTo>
                <a:lnTo>
                  <a:pt x="0" y="2009648"/>
                </a:lnTo>
                <a:lnTo>
                  <a:pt x="85389" y="2095320"/>
                </a:lnTo>
                <a:lnTo>
                  <a:pt x="168267" y="2181951"/>
                </a:lnTo>
                <a:lnTo>
                  <a:pt x="248676" y="2269590"/>
                </a:lnTo>
                <a:lnTo>
                  <a:pt x="326659" y="2358290"/>
                </a:lnTo>
                <a:lnTo>
                  <a:pt x="402256" y="2448101"/>
                </a:lnTo>
                <a:lnTo>
                  <a:pt x="475510" y="2539074"/>
                </a:lnTo>
                <a:lnTo>
                  <a:pt x="546463" y="2631262"/>
                </a:lnTo>
                <a:lnTo>
                  <a:pt x="615157" y="2724714"/>
                </a:lnTo>
                <a:lnTo>
                  <a:pt x="681633" y="2819481"/>
                </a:lnTo>
                <a:lnTo>
                  <a:pt x="745934" y="2915616"/>
                </a:lnTo>
                <a:lnTo>
                  <a:pt x="808101" y="3013169"/>
                </a:lnTo>
                <a:lnTo>
                  <a:pt x="868177" y="3112192"/>
                </a:lnTo>
                <a:lnTo>
                  <a:pt x="926202" y="3212735"/>
                </a:lnTo>
                <a:lnTo>
                  <a:pt x="982220" y="3314849"/>
                </a:lnTo>
                <a:lnTo>
                  <a:pt x="1036272" y="3418586"/>
                </a:lnTo>
                <a:lnTo>
                  <a:pt x="1088400" y="3523997"/>
                </a:lnTo>
                <a:lnTo>
                  <a:pt x="1138645" y="3631133"/>
                </a:lnTo>
                <a:lnTo>
                  <a:pt x="1187051" y="3740045"/>
                </a:lnTo>
                <a:lnTo>
                  <a:pt x="1233658" y="3850785"/>
                </a:lnTo>
                <a:lnTo>
                  <a:pt x="1278508" y="3963403"/>
                </a:lnTo>
                <a:lnTo>
                  <a:pt x="1314577" y="4064508"/>
                </a:lnTo>
                <a:lnTo>
                  <a:pt x="6839711" y="4064508"/>
                </a:lnTo>
                <a:lnTo>
                  <a:pt x="68397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8/16/2021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FFE1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98931" y="617219"/>
            <a:ext cx="8224901" cy="4210812"/>
          </a:xfrm>
          <a:custGeom>
            <a:avLst/>
            <a:gdLst/>
            <a:ahLst/>
            <a:cxnLst/>
            <a:rect l="l" t="t" r="r" b="b"/>
            <a:pathLst>
              <a:path w="8224901" h="4210812">
                <a:moveTo>
                  <a:pt x="0" y="4210812"/>
                </a:moveTo>
                <a:lnTo>
                  <a:pt x="8224901" y="4210812"/>
                </a:lnTo>
                <a:lnTo>
                  <a:pt x="8224901" y="0"/>
                </a:lnTo>
                <a:lnTo>
                  <a:pt x="0" y="0"/>
                </a:lnTo>
                <a:lnTo>
                  <a:pt x="0" y="4210812"/>
                </a:lnTo>
                <a:close/>
              </a:path>
            </a:pathLst>
          </a:custGeom>
          <a:solidFill>
            <a:srgbClr val="D1B52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06971" y="406908"/>
            <a:ext cx="8330057" cy="4329684"/>
          </a:xfrm>
          <a:custGeom>
            <a:avLst/>
            <a:gdLst/>
            <a:ahLst/>
            <a:cxnLst/>
            <a:rect l="l" t="t" r="r" b="b"/>
            <a:pathLst>
              <a:path w="8330057" h="4329684">
                <a:moveTo>
                  <a:pt x="0" y="4329684"/>
                </a:moveTo>
                <a:lnTo>
                  <a:pt x="8330057" y="4329684"/>
                </a:lnTo>
                <a:lnTo>
                  <a:pt x="8330057" y="0"/>
                </a:lnTo>
                <a:lnTo>
                  <a:pt x="0" y="0"/>
                </a:lnTo>
                <a:lnTo>
                  <a:pt x="0" y="43296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3495" y="363601"/>
            <a:ext cx="7557008" cy="56146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49500" y="1753123"/>
            <a:ext cx="7444999" cy="183080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79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8/16/2021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795527"/>
          </a:xfrm>
          <a:custGeom>
            <a:avLst/>
            <a:gdLst/>
            <a:ahLst/>
            <a:cxnLst/>
            <a:rect l="l" t="t" r="r" b="b"/>
            <a:pathLst>
              <a:path w="9144000" h="795527">
                <a:moveTo>
                  <a:pt x="0" y="795527"/>
                </a:moveTo>
                <a:lnTo>
                  <a:pt x="9144000" y="795527"/>
                </a:lnTo>
                <a:lnTo>
                  <a:pt x="9144000" y="0"/>
                </a:lnTo>
                <a:lnTo>
                  <a:pt x="0" y="0"/>
                </a:lnTo>
                <a:lnTo>
                  <a:pt x="0" y="795527"/>
                </a:lnTo>
                <a:close/>
              </a:path>
            </a:pathLst>
          </a:custGeom>
          <a:solidFill>
            <a:srgbClr val="FFE1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453896"/>
            <a:ext cx="9144000" cy="3689604"/>
          </a:xfrm>
          <a:custGeom>
            <a:avLst/>
            <a:gdLst/>
            <a:ahLst/>
            <a:cxnLst/>
            <a:rect l="l" t="t" r="r" b="b"/>
            <a:pathLst>
              <a:path w="9144000" h="3689604">
                <a:moveTo>
                  <a:pt x="0" y="3689604"/>
                </a:moveTo>
                <a:lnTo>
                  <a:pt x="9144000" y="3689604"/>
                </a:lnTo>
                <a:lnTo>
                  <a:pt x="9144000" y="0"/>
                </a:lnTo>
                <a:lnTo>
                  <a:pt x="0" y="0"/>
                </a:lnTo>
                <a:lnTo>
                  <a:pt x="0" y="3689604"/>
                </a:lnTo>
                <a:close/>
              </a:path>
            </a:pathLst>
          </a:custGeom>
          <a:solidFill>
            <a:srgbClr val="FFE1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8931" y="617219"/>
            <a:ext cx="8224901" cy="178307"/>
          </a:xfrm>
          <a:custGeom>
            <a:avLst/>
            <a:gdLst/>
            <a:ahLst/>
            <a:cxnLst/>
            <a:rect l="l" t="t" r="r" b="b"/>
            <a:pathLst>
              <a:path w="8224901" h="178307">
                <a:moveTo>
                  <a:pt x="0" y="178307"/>
                </a:moveTo>
                <a:lnTo>
                  <a:pt x="8224901" y="178307"/>
                </a:lnTo>
                <a:lnTo>
                  <a:pt x="8224901" y="0"/>
                </a:lnTo>
                <a:lnTo>
                  <a:pt x="0" y="0"/>
                </a:lnTo>
                <a:lnTo>
                  <a:pt x="0" y="178307"/>
                </a:lnTo>
                <a:close/>
              </a:path>
            </a:pathLst>
          </a:custGeom>
          <a:solidFill>
            <a:srgbClr val="D1B52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8931" y="1453896"/>
            <a:ext cx="8224901" cy="3374136"/>
          </a:xfrm>
          <a:custGeom>
            <a:avLst/>
            <a:gdLst/>
            <a:ahLst/>
            <a:cxnLst/>
            <a:rect l="l" t="t" r="r" b="b"/>
            <a:pathLst>
              <a:path w="8224901" h="3374136">
                <a:moveTo>
                  <a:pt x="0" y="3374136"/>
                </a:moveTo>
                <a:lnTo>
                  <a:pt x="8224901" y="3374136"/>
                </a:lnTo>
                <a:lnTo>
                  <a:pt x="8224901" y="0"/>
                </a:lnTo>
                <a:lnTo>
                  <a:pt x="0" y="0"/>
                </a:lnTo>
                <a:lnTo>
                  <a:pt x="0" y="3374136"/>
                </a:lnTo>
                <a:close/>
              </a:path>
            </a:pathLst>
          </a:custGeom>
          <a:solidFill>
            <a:srgbClr val="D1B52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6971" y="406908"/>
            <a:ext cx="8330057" cy="388620"/>
          </a:xfrm>
          <a:custGeom>
            <a:avLst/>
            <a:gdLst/>
            <a:ahLst/>
            <a:cxnLst/>
            <a:rect l="l" t="t" r="r" b="b"/>
            <a:pathLst>
              <a:path w="8330057" h="388620">
                <a:moveTo>
                  <a:pt x="0" y="388620"/>
                </a:moveTo>
                <a:lnTo>
                  <a:pt x="8330057" y="388620"/>
                </a:lnTo>
                <a:lnTo>
                  <a:pt x="8330057" y="0"/>
                </a:lnTo>
                <a:lnTo>
                  <a:pt x="0" y="0"/>
                </a:lnTo>
                <a:lnTo>
                  <a:pt x="0" y="3886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6971" y="1453896"/>
            <a:ext cx="8330057" cy="3282695"/>
          </a:xfrm>
          <a:custGeom>
            <a:avLst/>
            <a:gdLst/>
            <a:ahLst/>
            <a:cxnLst/>
            <a:rect l="l" t="t" r="r" b="b"/>
            <a:pathLst>
              <a:path w="8330057" h="3282695">
                <a:moveTo>
                  <a:pt x="0" y="3282695"/>
                </a:moveTo>
                <a:lnTo>
                  <a:pt x="8330057" y="3282695"/>
                </a:lnTo>
                <a:lnTo>
                  <a:pt x="8330057" y="0"/>
                </a:lnTo>
                <a:lnTo>
                  <a:pt x="0" y="0"/>
                </a:lnTo>
                <a:lnTo>
                  <a:pt x="0" y="32826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24443" y="1481327"/>
            <a:ext cx="0" cy="2848419"/>
          </a:xfrm>
          <a:custGeom>
            <a:avLst/>
            <a:gdLst/>
            <a:ahLst/>
            <a:cxnLst/>
            <a:rect l="l" t="t" r="r" b="b"/>
            <a:pathLst>
              <a:path h="2848419">
                <a:moveTo>
                  <a:pt x="0" y="0"/>
                </a:moveTo>
                <a:lnTo>
                  <a:pt x="0" y="2848419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3816" y="813816"/>
            <a:ext cx="3758184" cy="3305556"/>
          </a:xfrm>
          <a:custGeom>
            <a:avLst/>
            <a:gdLst/>
            <a:ahLst/>
            <a:cxnLst/>
            <a:rect l="l" t="t" r="r" b="b"/>
            <a:pathLst>
              <a:path w="3758184" h="3305556">
                <a:moveTo>
                  <a:pt x="3758184" y="0"/>
                </a:moveTo>
                <a:lnTo>
                  <a:pt x="0" y="0"/>
                </a:lnTo>
                <a:lnTo>
                  <a:pt x="0" y="3305556"/>
                </a:lnTo>
                <a:lnTo>
                  <a:pt x="3758184" y="3305556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6946" y="4530890"/>
            <a:ext cx="1636776" cy="205701"/>
          </a:xfrm>
          <a:custGeom>
            <a:avLst/>
            <a:gdLst/>
            <a:ahLst/>
            <a:cxnLst/>
            <a:rect l="l" t="t" r="r" b="b"/>
            <a:pathLst>
              <a:path w="1636776" h="205701">
                <a:moveTo>
                  <a:pt x="0" y="205701"/>
                </a:moveTo>
                <a:lnTo>
                  <a:pt x="1636776" y="205701"/>
                </a:lnTo>
                <a:lnTo>
                  <a:pt x="1636776" y="0"/>
                </a:lnTo>
                <a:lnTo>
                  <a:pt x="0" y="0"/>
                </a:lnTo>
                <a:lnTo>
                  <a:pt x="0" y="205701"/>
                </a:lnTo>
                <a:close/>
              </a:path>
            </a:pathLst>
          </a:custGeom>
          <a:solidFill>
            <a:srgbClr val="7EC8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18704" y="4329747"/>
            <a:ext cx="818375" cy="406844"/>
          </a:xfrm>
          <a:custGeom>
            <a:avLst/>
            <a:gdLst/>
            <a:ahLst/>
            <a:cxnLst/>
            <a:rect l="l" t="t" r="r" b="b"/>
            <a:pathLst>
              <a:path w="818375" h="406844">
                <a:moveTo>
                  <a:pt x="0" y="406844"/>
                </a:moveTo>
                <a:lnTo>
                  <a:pt x="818375" y="406844"/>
                </a:lnTo>
                <a:lnTo>
                  <a:pt x="818375" y="0"/>
                </a:lnTo>
                <a:lnTo>
                  <a:pt x="0" y="0"/>
                </a:lnTo>
                <a:lnTo>
                  <a:pt x="0" y="406844"/>
                </a:lnTo>
                <a:close/>
              </a:path>
            </a:pathLst>
          </a:custGeom>
          <a:solidFill>
            <a:srgbClr val="7EC8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5527"/>
            <a:ext cx="9144000" cy="658368"/>
          </a:xfrm>
          <a:custGeom>
            <a:avLst/>
            <a:gdLst/>
            <a:ahLst/>
            <a:cxnLst/>
            <a:rect l="l" t="t" r="r" b="b"/>
            <a:pathLst>
              <a:path w="9144000" h="658368">
                <a:moveTo>
                  <a:pt x="0" y="658368"/>
                </a:moveTo>
                <a:lnTo>
                  <a:pt x="9144000" y="658368"/>
                </a:lnTo>
                <a:lnTo>
                  <a:pt x="9144000" y="0"/>
                </a:lnTo>
                <a:lnTo>
                  <a:pt x="0" y="0"/>
                </a:lnTo>
                <a:lnTo>
                  <a:pt x="0" y="658368"/>
                </a:lnTo>
                <a:close/>
              </a:path>
            </a:pathLst>
          </a:custGeom>
          <a:solidFill>
            <a:srgbClr val="FFE1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607311" y="751078"/>
            <a:ext cx="5926455" cy="5619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 smtClean="0">
                <a:latin typeface="TH Niramit AS"/>
                <a:cs typeface="TH Niramit AS"/>
              </a:rPr>
              <a:t>G</a:t>
            </a:r>
            <a:r>
              <a:rPr sz="3600" b="1" spc="5" dirty="0" smtClean="0">
                <a:latin typeface="TH Niramit AS"/>
                <a:cs typeface="TH Niramit AS"/>
              </a:rPr>
              <a:t>E</a:t>
            </a:r>
            <a:r>
              <a:rPr sz="3600" b="1" spc="0" dirty="0" smtClean="0">
                <a:latin typeface="TH Niramit AS"/>
                <a:cs typeface="TH Niramit AS"/>
              </a:rPr>
              <a:t>N 0</a:t>
            </a:r>
            <a:r>
              <a:rPr sz="3600" b="1" spc="10" dirty="0" smtClean="0">
                <a:latin typeface="TH Niramit AS"/>
                <a:cs typeface="TH Niramit AS"/>
              </a:rPr>
              <a:t>1</a:t>
            </a:r>
            <a:r>
              <a:rPr sz="3600" b="1" spc="0" dirty="0" smtClean="0">
                <a:latin typeface="TH Niramit AS"/>
                <a:cs typeface="TH Niramit AS"/>
              </a:rPr>
              <a:t>04</a:t>
            </a:r>
            <a:r>
              <a:rPr sz="3600" b="1" spc="-40" dirty="0" smtClean="0">
                <a:latin typeface="TH Niramit AS"/>
                <a:cs typeface="TH Niramit AS"/>
              </a:rPr>
              <a:t> </a:t>
            </a:r>
            <a:r>
              <a:rPr sz="3600" b="1" spc="0" dirty="0" smtClean="0">
                <a:latin typeface="TH Niramit AS"/>
                <a:cs typeface="TH Niramit AS"/>
              </a:rPr>
              <a:t>Thai</a:t>
            </a:r>
            <a:r>
              <a:rPr sz="3600" b="1" spc="10" dirty="0" smtClean="0">
                <a:latin typeface="TH Niramit AS"/>
                <a:cs typeface="TH Niramit AS"/>
              </a:rPr>
              <a:t> </a:t>
            </a:r>
            <a:r>
              <a:rPr sz="3600" b="1" spc="0" dirty="0" smtClean="0">
                <a:latin typeface="TH Niramit AS"/>
                <a:cs typeface="TH Niramit AS"/>
              </a:rPr>
              <a:t>S</a:t>
            </a:r>
            <a:r>
              <a:rPr sz="3600" b="1" spc="-15" dirty="0" smtClean="0">
                <a:latin typeface="TH Niramit AS"/>
                <a:cs typeface="TH Niramit AS"/>
              </a:rPr>
              <a:t>o</a:t>
            </a:r>
            <a:r>
              <a:rPr sz="3600" b="1" spc="10" dirty="0" smtClean="0">
                <a:latin typeface="TH Niramit AS"/>
                <a:cs typeface="TH Niramit AS"/>
              </a:rPr>
              <a:t>c</a:t>
            </a:r>
            <a:r>
              <a:rPr sz="3600" b="1" spc="-15" dirty="0" smtClean="0">
                <a:latin typeface="TH Niramit AS"/>
                <a:cs typeface="TH Niramit AS"/>
              </a:rPr>
              <a:t>i</a:t>
            </a:r>
            <a:r>
              <a:rPr sz="3600" b="1" spc="0" dirty="0" smtClean="0">
                <a:latin typeface="TH Niramit AS"/>
                <a:cs typeface="TH Niramit AS"/>
              </a:rPr>
              <a:t>ety</a:t>
            </a:r>
            <a:r>
              <a:rPr sz="3600" b="1" spc="45" dirty="0" smtClean="0">
                <a:latin typeface="TH Niramit AS"/>
                <a:cs typeface="TH Niramit AS"/>
              </a:rPr>
              <a:t> </a:t>
            </a:r>
            <a:r>
              <a:rPr sz="3600" b="1" spc="-15" dirty="0" smtClean="0">
                <a:latin typeface="TH Niramit AS"/>
                <a:cs typeface="TH Niramit AS"/>
              </a:rPr>
              <a:t>i</a:t>
            </a:r>
            <a:r>
              <a:rPr sz="3600" b="1" spc="0" dirty="0" smtClean="0">
                <a:latin typeface="TH Niramit AS"/>
                <a:cs typeface="TH Niramit AS"/>
              </a:rPr>
              <a:t>n</a:t>
            </a:r>
            <a:r>
              <a:rPr sz="3600" b="1" spc="5" dirty="0" smtClean="0">
                <a:latin typeface="TH Niramit AS"/>
                <a:cs typeface="TH Niramit AS"/>
              </a:rPr>
              <a:t> </a:t>
            </a:r>
            <a:r>
              <a:rPr sz="3600" b="1" spc="0" dirty="0" smtClean="0">
                <a:latin typeface="TH Niramit AS"/>
                <a:cs typeface="TH Niramit AS"/>
              </a:rPr>
              <a:t>G</a:t>
            </a:r>
            <a:r>
              <a:rPr sz="3600" b="1" spc="15" dirty="0" smtClean="0">
                <a:latin typeface="TH Niramit AS"/>
                <a:cs typeface="TH Niramit AS"/>
              </a:rPr>
              <a:t>l</a:t>
            </a:r>
            <a:r>
              <a:rPr sz="3600" b="1" spc="-15" dirty="0" smtClean="0">
                <a:latin typeface="TH Niramit AS"/>
                <a:cs typeface="TH Niramit AS"/>
              </a:rPr>
              <a:t>ob</a:t>
            </a:r>
            <a:r>
              <a:rPr sz="3600" b="1" spc="10" dirty="0" smtClean="0">
                <a:latin typeface="TH Niramit AS"/>
                <a:cs typeface="TH Niramit AS"/>
              </a:rPr>
              <a:t>a</a:t>
            </a:r>
            <a:r>
              <a:rPr sz="3600" b="1" spc="0" dirty="0" smtClean="0">
                <a:latin typeface="TH Niramit AS"/>
                <a:cs typeface="TH Niramit AS"/>
              </a:rPr>
              <a:t>l C</a:t>
            </a:r>
            <a:r>
              <a:rPr sz="3600" b="1" spc="-20" dirty="0" smtClean="0">
                <a:latin typeface="TH Niramit AS"/>
                <a:cs typeface="TH Niramit AS"/>
              </a:rPr>
              <a:t>o</a:t>
            </a:r>
            <a:r>
              <a:rPr sz="3600" b="1" spc="-15" dirty="0" smtClean="0">
                <a:latin typeface="TH Niramit AS"/>
                <a:cs typeface="TH Niramit AS"/>
              </a:rPr>
              <a:t>n</a:t>
            </a:r>
            <a:r>
              <a:rPr sz="3600" b="1" spc="10" dirty="0" smtClean="0">
                <a:latin typeface="TH Niramit AS"/>
                <a:cs typeface="TH Niramit AS"/>
              </a:rPr>
              <a:t>t</a:t>
            </a:r>
            <a:r>
              <a:rPr sz="3600" b="1" spc="0" dirty="0" smtClean="0">
                <a:latin typeface="TH Niramit AS"/>
                <a:cs typeface="TH Niramit AS"/>
              </a:rPr>
              <a:t>ext</a:t>
            </a:r>
            <a:endParaRPr sz="3600">
              <a:latin typeface="TH Niramit AS"/>
              <a:cs typeface="TH Niramit A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116835" y="2020823"/>
            <a:ext cx="1696212" cy="11292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20440" y="1773935"/>
            <a:ext cx="3177540" cy="1801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01467" y="3666744"/>
            <a:ext cx="5490972" cy="662940"/>
          </a:xfrm>
          <a:custGeom>
            <a:avLst/>
            <a:gdLst/>
            <a:ahLst/>
            <a:cxnLst/>
            <a:rect l="l" t="t" r="r" b="b"/>
            <a:pathLst>
              <a:path w="5490972" h="662939">
                <a:moveTo>
                  <a:pt x="0" y="662939"/>
                </a:moveTo>
                <a:lnTo>
                  <a:pt x="5490972" y="662939"/>
                </a:lnTo>
                <a:lnTo>
                  <a:pt x="5490972" y="0"/>
                </a:lnTo>
                <a:lnTo>
                  <a:pt x="0" y="0"/>
                </a:lnTo>
                <a:lnTo>
                  <a:pt x="0" y="662939"/>
                </a:lnTo>
                <a:close/>
              </a:path>
            </a:pathLst>
          </a:custGeom>
          <a:solidFill>
            <a:srgbClr val="FFE1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729864" y="3707079"/>
            <a:ext cx="5238115" cy="997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-10" dirty="0" smtClean="0">
                <a:latin typeface="TH Niramit AS"/>
                <a:cs typeface="TH Niramit AS"/>
              </a:rPr>
              <a:t>l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t </a:t>
            </a:r>
            <a:r>
              <a:rPr sz="2800" b="1" spc="-15" dirty="0" smtClean="0">
                <a:latin typeface="TH Niramit AS"/>
                <a:cs typeface="TH Niramit AS"/>
              </a:rPr>
              <a:t>I</a:t>
            </a:r>
            <a:r>
              <a:rPr sz="2800" b="1" spc="0" dirty="0" smtClean="0">
                <a:latin typeface="TH Niramit AS"/>
                <a:cs typeface="TH Niramit AS"/>
              </a:rPr>
              <a:t>m</a:t>
            </a:r>
            <a:r>
              <a:rPr sz="2800" b="1" spc="-30" dirty="0" smtClean="0">
                <a:latin typeface="TH Niramit AS"/>
                <a:cs typeface="TH Niramit AS"/>
              </a:rPr>
              <a:t>p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-20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iv</a:t>
            </a:r>
            <a:r>
              <a:rPr sz="2800" b="1" spc="-15" dirty="0" smtClean="0">
                <a:latin typeface="TH Niramit AS"/>
                <a:cs typeface="TH Niramit AS"/>
              </a:rPr>
              <a:t>e</a:t>
            </a:r>
            <a:r>
              <a:rPr sz="2800" b="1" spc="0" dirty="0" smtClean="0">
                <a:latin typeface="TH Niramit AS"/>
                <a:cs typeface="TH Niramit AS"/>
              </a:rPr>
              <a:t>s</a:t>
            </a:r>
            <a:r>
              <a:rPr sz="2800" b="1" spc="5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f</a:t>
            </a:r>
            <a:r>
              <a:rPr sz="2800" b="1" spc="0" dirty="0" smtClean="0">
                <a:latin typeface="TH Niramit AS"/>
                <a:cs typeface="TH Niramit AS"/>
              </a:rPr>
              <a:t>or</a:t>
            </a:r>
            <a:r>
              <a:rPr sz="2800" b="1" spc="-10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a</a:t>
            </a:r>
            <a:r>
              <a:rPr sz="2800" b="1" spc="-5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N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0" dirty="0" smtClean="0">
                <a:latin typeface="TH Niramit AS"/>
                <a:cs typeface="TH Niramit AS"/>
              </a:rPr>
              <a:t>w</a:t>
            </a:r>
            <a:r>
              <a:rPr sz="2800" b="1" spc="-10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Ec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om</a:t>
            </a:r>
            <a:r>
              <a:rPr sz="2800" b="1" spc="-15" dirty="0" smtClean="0">
                <a:latin typeface="TH Niramit AS"/>
                <a:cs typeface="TH Niramit AS"/>
              </a:rPr>
              <a:t>i</a:t>
            </a:r>
            <a:r>
              <a:rPr sz="2800" b="1" spc="0" dirty="0" smtClean="0">
                <a:latin typeface="TH Niramit AS"/>
                <a:cs typeface="TH Niramit AS"/>
              </a:rPr>
              <a:t>c </a:t>
            </a:r>
            <a:r>
              <a:rPr sz="2800" b="1" spc="-15" dirty="0" smtClean="0">
                <a:latin typeface="TH Niramit AS"/>
                <a:cs typeface="TH Niramit AS"/>
              </a:rPr>
              <a:t>W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-10" dirty="0" smtClean="0">
                <a:latin typeface="TH Niramit AS"/>
                <a:cs typeface="TH Niramit AS"/>
              </a:rPr>
              <a:t>l</a:t>
            </a:r>
            <a:r>
              <a:rPr sz="2800" b="1" spc="0" dirty="0" smtClean="0">
                <a:latin typeface="TH Niramit AS"/>
                <a:cs typeface="TH Niramit AS"/>
              </a:rPr>
              <a:t>d</a:t>
            </a:r>
            <a:endParaRPr sz="2800" dirty="0">
              <a:latin typeface="TH Niramit AS"/>
              <a:cs typeface="TH Niramit AS"/>
            </a:endParaRPr>
          </a:p>
          <a:p>
            <a:pPr>
              <a:lnSpc>
                <a:spcPts val="500"/>
              </a:lnSpc>
              <a:spcBef>
                <a:spcPts val="8"/>
              </a:spcBef>
            </a:pPr>
            <a:endParaRPr sz="500" dirty="0"/>
          </a:p>
          <a:p>
            <a:pPr>
              <a:lnSpc>
                <a:spcPts val="1000"/>
              </a:lnSpc>
            </a:pPr>
            <a:endParaRPr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 smtClean="0">
                <a:latin typeface="TH Niramit AS"/>
                <a:cs typeface="TH Niramit AS"/>
              </a:rPr>
              <a:t>T</a:t>
            </a:r>
            <a:r>
              <a:rPr sz="3600" b="1" spc="-15" dirty="0" smtClean="0">
                <a:latin typeface="TH Niramit AS"/>
                <a:cs typeface="TH Niramit AS"/>
              </a:rPr>
              <a:t>h</a:t>
            </a:r>
            <a:r>
              <a:rPr sz="3600" b="1" spc="0" dirty="0" smtClean="0">
                <a:latin typeface="TH Niramit AS"/>
                <a:cs typeface="TH Niramit AS"/>
              </a:rPr>
              <a:t>e</a:t>
            </a:r>
            <a:r>
              <a:rPr sz="3600" b="1" spc="10" dirty="0" smtClean="0">
                <a:latin typeface="TH Niramit AS"/>
                <a:cs typeface="TH Niramit AS"/>
              </a:rPr>
              <a:t> </a:t>
            </a:r>
            <a:r>
              <a:rPr sz="3600" b="1" spc="0" dirty="0" smtClean="0">
                <a:latin typeface="TH Niramit AS"/>
                <a:cs typeface="TH Niramit AS"/>
              </a:rPr>
              <a:t>T</a:t>
            </a:r>
            <a:r>
              <a:rPr sz="3600" b="1" spc="10" dirty="0" smtClean="0">
                <a:latin typeface="TH Niramit AS"/>
                <a:cs typeface="TH Niramit AS"/>
              </a:rPr>
              <a:t>al</a:t>
            </a:r>
            <a:r>
              <a:rPr sz="3600" b="1" spc="0" dirty="0" smtClean="0">
                <a:latin typeface="TH Niramit AS"/>
                <a:cs typeface="TH Niramit AS"/>
              </a:rPr>
              <a:t>e</a:t>
            </a:r>
            <a:r>
              <a:rPr sz="3600" b="1" spc="-20" dirty="0" smtClean="0">
                <a:latin typeface="TH Niramit AS"/>
                <a:cs typeface="TH Niramit AS"/>
              </a:rPr>
              <a:t>n</a:t>
            </a:r>
            <a:r>
              <a:rPr sz="3600" b="1" spc="30" dirty="0" smtClean="0">
                <a:latin typeface="TH Niramit AS"/>
                <a:cs typeface="TH Niramit AS"/>
              </a:rPr>
              <a:t>t</a:t>
            </a:r>
            <a:r>
              <a:rPr sz="3600" b="1" spc="-5" dirty="0" smtClean="0">
                <a:latin typeface="TH Niramit AS"/>
                <a:cs typeface="TH Niramit AS"/>
              </a:rPr>
              <a:t>-</a:t>
            </a:r>
            <a:r>
              <a:rPr sz="3600" b="1" spc="0" dirty="0" smtClean="0">
                <a:latin typeface="TH Niramit AS"/>
                <a:cs typeface="TH Niramit AS"/>
              </a:rPr>
              <a:t>P</a:t>
            </a:r>
            <a:r>
              <a:rPr sz="3600" b="1" spc="-15" dirty="0" smtClean="0">
                <a:latin typeface="TH Niramit AS"/>
                <a:cs typeface="TH Niramit AS"/>
              </a:rPr>
              <a:t>o</a:t>
            </a:r>
            <a:r>
              <a:rPr sz="3600" b="1" spc="-20" dirty="0" smtClean="0">
                <a:latin typeface="TH Niramit AS"/>
                <a:cs typeface="TH Niramit AS"/>
              </a:rPr>
              <a:t>w</a:t>
            </a:r>
            <a:r>
              <a:rPr sz="3600" b="1" spc="0" dirty="0" smtClean="0">
                <a:latin typeface="TH Niramit AS"/>
                <a:cs typeface="TH Niramit AS"/>
              </a:rPr>
              <a:t>e</a:t>
            </a:r>
            <a:r>
              <a:rPr sz="3600" b="1" spc="5" dirty="0" smtClean="0">
                <a:latin typeface="TH Niramit AS"/>
                <a:cs typeface="TH Niramit AS"/>
              </a:rPr>
              <a:t>r</a:t>
            </a:r>
            <a:r>
              <a:rPr sz="3600" b="1" spc="0" dirty="0" smtClean="0">
                <a:latin typeface="TH Niramit AS"/>
                <a:cs typeface="TH Niramit AS"/>
              </a:rPr>
              <a:t>ed </a:t>
            </a:r>
            <a:r>
              <a:rPr sz="3600" b="1" spc="10" dirty="0" smtClean="0">
                <a:latin typeface="TH Niramit AS"/>
                <a:cs typeface="TH Niramit AS"/>
              </a:rPr>
              <a:t>Or</a:t>
            </a:r>
            <a:r>
              <a:rPr sz="3600" b="1" spc="-15" dirty="0" smtClean="0">
                <a:latin typeface="TH Niramit AS"/>
                <a:cs typeface="TH Niramit AS"/>
              </a:rPr>
              <a:t>g</a:t>
            </a:r>
            <a:r>
              <a:rPr sz="3600" b="1" spc="10" dirty="0" smtClean="0">
                <a:latin typeface="TH Niramit AS"/>
                <a:cs typeface="TH Niramit AS"/>
              </a:rPr>
              <a:t>a</a:t>
            </a:r>
            <a:r>
              <a:rPr sz="3600" b="1" spc="-15" dirty="0" smtClean="0">
                <a:latin typeface="TH Niramit AS"/>
                <a:cs typeface="TH Niramit AS"/>
              </a:rPr>
              <a:t>ni</a:t>
            </a:r>
            <a:r>
              <a:rPr sz="3600" b="1" spc="10" dirty="0" smtClean="0">
                <a:latin typeface="TH Niramit AS"/>
                <a:cs typeface="TH Niramit AS"/>
              </a:rPr>
              <a:t>zat</a:t>
            </a:r>
            <a:r>
              <a:rPr sz="3600" b="1" spc="-15" dirty="0" smtClean="0">
                <a:latin typeface="TH Niramit AS"/>
                <a:cs typeface="TH Niramit AS"/>
              </a:rPr>
              <a:t>i</a:t>
            </a:r>
            <a:r>
              <a:rPr sz="3600" b="1" spc="-20" dirty="0" smtClean="0">
                <a:latin typeface="TH Niramit AS"/>
                <a:cs typeface="TH Niramit AS"/>
              </a:rPr>
              <a:t>o</a:t>
            </a:r>
            <a:r>
              <a:rPr sz="3600" b="1" spc="0" dirty="0" smtClean="0">
                <a:latin typeface="TH Niramit AS"/>
                <a:cs typeface="TH Niramit AS"/>
              </a:rPr>
              <a:t>n</a:t>
            </a:r>
            <a:r>
              <a:rPr sz="3600" b="1" spc="-30" dirty="0" smtClean="0">
                <a:latin typeface="TH Niramit AS"/>
                <a:cs typeface="TH Niramit AS"/>
              </a:rPr>
              <a:t> </a:t>
            </a:r>
            <a:r>
              <a:rPr sz="3600" b="1" spc="-15" dirty="0" smtClean="0">
                <a:latin typeface="TH Niramit AS"/>
                <a:cs typeface="TH Niramit AS"/>
              </a:rPr>
              <a:t>(</a:t>
            </a:r>
            <a:r>
              <a:rPr sz="3600" b="1" spc="10" dirty="0" smtClean="0">
                <a:latin typeface="TH Niramit AS"/>
                <a:cs typeface="TH Niramit AS"/>
              </a:rPr>
              <a:t>c</a:t>
            </a:r>
            <a:r>
              <a:rPr sz="3600" b="1" spc="-20" dirty="0" smtClean="0">
                <a:latin typeface="TH Niramit AS"/>
                <a:cs typeface="TH Niramit AS"/>
              </a:rPr>
              <a:t>o</a:t>
            </a:r>
            <a:r>
              <a:rPr sz="3600" b="1" spc="-15" dirty="0" smtClean="0">
                <a:latin typeface="TH Niramit AS"/>
                <a:cs typeface="TH Niramit AS"/>
              </a:rPr>
              <a:t>n</a:t>
            </a:r>
            <a:r>
              <a:rPr sz="3600" b="1" spc="10" dirty="0" smtClean="0">
                <a:latin typeface="TH Niramit AS"/>
                <a:cs typeface="TH Niramit AS"/>
              </a:rPr>
              <a:t>t.</a:t>
            </a:r>
            <a:r>
              <a:rPr sz="3600" b="1" spc="0" dirty="0" smtClean="0">
                <a:latin typeface="TH Niramit AS"/>
                <a:cs typeface="TH Niramit AS"/>
              </a:rPr>
              <a:t>)</a:t>
            </a:r>
            <a:endParaRPr sz="3600">
              <a:latin typeface="TH Niramit AS"/>
              <a:cs typeface="TH Niramit 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8827" y="1228867"/>
            <a:ext cx="7435850" cy="2209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00099"/>
              </a:lnSpc>
            </a:pPr>
            <a:r>
              <a:rPr sz="2400" b="1" dirty="0" smtClean="0">
                <a:latin typeface="TH Niramit AS"/>
                <a:cs typeface="TH Niramit AS"/>
              </a:rPr>
              <a:t>Ex</a:t>
            </a:r>
            <a:r>
              <a:rPr sz="2400" b="1" spc="-10" dirty="0" smtClean="0">
                <a:latin typeface="TH Niramit AS"/>
                <a:cs typeface="TH Niramit AS"/>
              </a:rPr>
              <a:t>a</a:t>
            </a:r>
            <a:r>
              <a:rPr sz="2400" b="1" spc="10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pl</a:t>
            </a:r>
            <a:r>
              <a:rPr sz="2400" b="1" spc="-15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; </a:t>
            </a:r>
            <a:r>
              <a:rPr sz="2400" b="1" spc="-130" dirty="0" smtClean="0">
                <a:latin typeface="TH Niramit AS"/>
                <a:cs typeface="TH Niramit AS"/>
              </a:rPr>
              <a:t> </a:t>
            </a:r>
            <a:r>
              <a:rPr sz="2400" b="1" spc="-4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ther </a:t>
            </a:r>
            <a:r>
              <a:rPr sz="2400" b="1" spc="-16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or</a:t>
            </a:r>
            <a:r>
              <a:rPr sz="2400" b="1" spc="0" dirty="0" smtClean="0">
                <a:latin typeface="TH Niramit AS"/>
                <a:cs typeface="TH Niramit AS"/>
              </a:rPr>
              <a:t>ga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iz</a:t>
            </a:r>
            <a:r>
              <a:rPr sz="2400" b="1" spc="-15" dirty="0" smtClean="0">
                <a:latin typeface="TH Niramit AS"/>
                <a:cs typeface="TH Niramit AS"/>
              </a:rPr>
              <a:t>a</a:t>
            </a:r>
            <a:r>
              <a:rPr sz="2400" b="1" spc="-30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s </a:t>
            </a:r>
            <a:r>
              <a:rPr sz="2400" b="1" spc="-150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5" dirty="0" smtClean="0">
                <a:latin typeface="TH Niramit AS"/>
                <a:cs typeface="TH Niramit AS"/>
              </a:rPr>
              <a:t>u</a:t>
            </a:r>
            <a:r>
              <a:rPr sz="2400" b="1" spc="0" dirty="0" smtClean="0">
                <a:latin typeface="TH Niramit AS"/>
                <a:cs typeface="TH Niramit AS"/>
              </a:rPr>
              <a:t>ch </a:t>
            </a:r>
            <a:r>
              <a:rPr sz="2400" b="1" spc="-175" dirty="0" smtClean="0">
                <a:latin typeface="TH Niramit AS"/>
                <a:cs typeface="TH Niramit AS"/>
              </a:rPr>
              <a:t> </a:t>
            </a:r>
            <a:r>
              <a:rPr sz="2400" b="1" spc="-5" dirty="0" smtClean="0">
                <a:latin typeface="TH Niramit AS"/>
                <a:cs typeface="TH Niramit AS"/>
              </a:rPr>
              <a:t>a</a:t>
            </a:r>
            <a:r>
              <a:rPr sz="2400" b="1" spc="0" dirty="0" smtClean="0">
                <a:latin typeface="TH Niramit AS"/>
                <a:cs typeface="TH Niramit AS"/>
              </a:rPr>
              <a:t>s </a:t>
            </a:r>
            <a:r>
              <a:rPr sz="2400" b="1" spc="-12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St</a:t>
            </a:r>
            <a:r>
              <a:rPr sz="2400" b="1" spc="-40" dirty="0" smtClean="0">
                <a:latin typeface="TH Niramit AS"/>
                <a:cs typeface="TH Niramit AS"/>
              </a:rPr>
              <a:t>a</a:t>
            </a:r>
            <a:r>
              <a:rPr sz="2400" b="1" spc="5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b</a:t>
            </a:r>
            <a:r>
              <a:rPr sz="2400" b="1" spc="-30" dirty="0" smtClean="0">
                <a:latin typeface="TH Niramit AS"/>
                <a:cs typeface="TH Niramit AS"/>
              </a:rPr>
              <a:t>u</a:t>
            </a:r>
            <a:r>
              <a:rPr sz="2400" b="1" spc="0" dirty="0" smtClean="0">
                <a:latin typeface="TH Niramit AS"/>
                <a:cs typeface="TH Niramit AS"/>
              </a:rPr>
              <a:t>c</a:t>
            </a:r>
            <a:r>
              <a:rPr sz="2400" b="1" spc="15" dirty="0" smtClean="0">
                <a:latin typeface="TH Niramit AS"/>
                <a:cs typeface="TH Niramit AS"/>
              </a:rPr>
              <a:t>k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, </a:t>
            </a:r>
            <a:r>
              <a:rPr sz="2400" b="1" spc="-14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G</a:t>
            </a:r>
            <a:r>
              <a:rPr sz="2400" b="1" spc="-30" dirty="0" smtClean="0">
                <a:latin typeface="TH Niramit AS"/>
                <a:cs typeface="TH Niramit AS"/>
              </a:rPr>
              <a:t>o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gl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, </a:t>
            </a:r>
            <a:r>
              <a:rPr sz="2400" b="1" spc="-14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M</a:t>
            </a:r>
            <a:r>
              <a:rPr sz="2400" b="1" spc="-10" dirty="0" smtClean="0">
                <a:latin typeface="TH Niramit AS"/>
                <a:cs typeface="TH Niramit AS"/>
              </a:rPr>
              <a:t>a</a:t>
            </a:r>
            <a:r>
              <a:rPr sz="2400" b="1" spc="5" dirty="0" smtClean="0">
                <a:latin typeface="TH Niramit AS"/>
                <a:cs typeface="TH Niramit AS"/>
              </a:rPr>
              <a:t>rr</a:t>
            </a:r>
            <a:r>
              <a:rPr sz="2400" b="1" spc="-40" dirty="0" smtClean="0">
                <a:latin typeface="TH Niramit AS"/>
                <a:cs typeface="TH Niramit AS"/>
              </a:rPr>
              <a:t>i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10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, </a:t>
            </a:r>
            <a:r>
              <a:rPr sz="2400" b="1" spc="-14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5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 Mic</a:t>
            </a:r>
            <a:r>
              <a:rPr sz="2400" b="1" spc="5" dirty="0" smtClean="0">
                <a:latin typeface="TH Niramit AS"/>
                <a:cs typeface="TH Niramit AS"/>
              </a:rPr>
              <a:t>ro</a:t>
            </a:r>
            <a:r>
              <a:rPr sz="2400" b="1" spc="-20" dirty="0" smtClean="0">
                <a:latin typeface="TH Niramit AS"/>
                <a:cs typeface="TH Niramit AS"/>
              </a:rPr>
              <a:t>s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ft</a:t>
            </a:r>
            <a:r>
              <a:rPr sz="2400" b="1" spc="7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have</a:t>
            </a:r>
            <a:r>
              <a:rPr sz="2400" b="1" spc="7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10" dirty="0" smtClean="0">
                <a:latin typeface="TH Niramit AS"/>
                <a:cs typeface="TH Niramit AS"/>
              </a:rPr>
              <a:t>l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o</a:t>
            </a:r>
            <a:r>
              <a:rPr sz="2400" b="1" spc="8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f</a:t>
            </a:r>
            <a:r>
              <a:rPr sz="2400" b="1" spc="-40" dirty="0" smtClean="0">
                <a:latin typeface="TH Niramit AS"/>
                <a:cs typeface="TH Niramit AS"/>
              </a:rPr>
              <a:t>i</a:t>
            </a:r>
            <a:r>
              <a:rPr sz="2400" b="1" spc="0" dirty="0" smtClean="0">
                <a:latin typeface="TH Niramit AS"/>
                <a:cs typeface="TH Niramit AS"/>
              </a:rPr>
              <a:t>gu</a:t>
            </a:r>
            <a:r>
              <a:rPr sz="2400" b="1" spc="10" dirty="0" smtClean="0">
                <a:latin typeface="TH Niramit AS"/>
                <a:cs typeface="TH Niramit AS"/>
              </a:rPr>
              <a:t>r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d</a:t>
            </a:r>
            <a:r>
              <a:rPr sz="2400" b="1" spc="7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-30" dirty="0" smtClean="0">
                <a:latin typeface="TH Niramit AS"/>
                <a:cs typeface="TH Niramit AS"/>
              </a:rPr>
              <a:t>u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8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how</a:t>
            </a:r>
            <a:r>
              <a:rPr sz="2400" b="1" spc="80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o</a:t>
            </a:r>
            <a:r>
              <a:rPr sz="2400" b="1" spc="85" dirty="0" smtClean="0">
                <a:latin typeface="TH Niramit AS"/>
                <a:cs typeface="TH Niramit AS"/>
              </a:rPr>
              <a:t> </a:t>
            </a:r>
            <a:r>
              <a:rPr sz="2400" b="1" spc="-40" dirty="0" smtClean="0">
                <a:latin typeface="TH Niramit AS"/>
                <a:cs typeface="TH Niramit AS"/>
              </a:rPr>
              <a:t>b</a:t>
            </a:r>
            <a:r>
              <a:rPr sz="2400" b="1" spc="0" dirty="0" smtClean="0">
                <a:latin typeface="TH Niramit AS"/>
                <a:cs typeface="TH Niramit AS"/>
              </a:rPr>
              <a:t>uild</a:t>
            </a:r>
            <a:r>
              <a:rPr sz="2400" b="1" spc="75" dirty="0" smtClean="0">
                <a:latin typeface="TH Niramit AS"/>
                <a:cs typeface="TH Niramit AS"/>
              </a:rPr>
              <a:t> </a:t>
            </a:r>
            <a:r>
              <a:rPr sz="2400" b="1" spc="-45" dirty="0" smtClean="0">
                <a:latin typeface="TH Niramit AS"/>
                <a:cs typeface="TH Niramit AS"/>
              </a:rPr>
              <a:t>a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</a:t>
            </a:r>
            <a:r>
              <a:rPr sz="2400" b="1" spc="7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l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5" dirty="0" smtClean="0">
                <a:latin typeface="TH Niramit AS"/>
                <a:cs typeface="TH Niramit AS"/>
              </a:rPr>
              <a:t>v</a:t>
            </a:r>
            <a:r>
              <a:rPr sz="2400" b="1" spc="0" dirty="0" smtClean="0">
                <a:latin typeface="TH Niramit AS"/>
                <a:cs typeface="TH Niramit AS"/>
              </a:rPr>
              <a:t>erage</a:t>
            </a:r>
            <a:r>
              <a:rPr sz="2400" b="1" spc="6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tal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8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pow</a:t>
            </a:r>
            <a:r>
              <a:rPr sz="2400" b="1" spc="-4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8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to </a:t>
            </a:r>
            <a:r>
              <a:rPr sz="2400" b="1" spc="0" dirty="0" smtClean="0">
                <a:latin typeface="TH Niramit AS"/>
                <a:cs typeface="TH Niramit AS"/>
              </a:rPr>
              <a:t>achie</a:t>
            </a:r>
            <a:r>
              <a:rPr sz="2400" b="1" spc="5" dirty="0" smtClean="0">
                <a:latin typeface="TH Niramit AS"/>
                <a:cs typeface="TH Niramit AS"/>
              </a:rPr>
              <a:t>v</a:t>
            </a:r>
            <a:r>
              <a:rPr sz="2400" b="1" spc="0" dirty="0" smtClean="0">
                <a:latin typeface="TH Niramit AS"/>
                <a:cs typeface="TH Niramit AS"/>
              </a:rPr>
              <a:t>e</a:t>
            </a:r>
            <a:r>
              <a:rPr sz="2400" b="1" spc="-50" dirty="0" smtClean="0">
                <a:latin typeface="TH Niramit AS"/>
                <a:cs typeface="TH Niramit AS"/>
              </a:rPr>
              <a:t> 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xt</a:t>
            </a:r>
            <a:r>
              <a:rPr sz="2400" b="1" spc="5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ao</a:t>
            </a:r>
            <a:r>
              <a:rPr sz="2400" b="1" spc="5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di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ary</a:t>
            </a:r>
            <a:r>
              <a:rPr sz="2400" b="1" spc="-65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u</a:t>
            </a:r>
            <a:r>
              <a:rPr sz="2400" b="1" spc="5" dirty="0" smtClean="0">
                <a:latin typeface="TH Niramit AS"/>
                <a:cs typeface="TH Niramit AS"/>
              </a:rPr>
              <a:t>c</a:t>
            </a:r>
            <a:r>
              <a:rPr sz="2400" b="1" spc="0" dirty="0" smtClean="0">
                <a:latin typeface="TH Niramit AS"/>
                <a:cs typeface="TH Niramit AS"/>
              </a:rPr>
              <a:t>ce</a:t>
            </a:r>
            <a:r>
              <a:rPr sz="2400" b="1" spc="5" dirty="0" smtClean="0">
                <a:latin typeface="TH Niramit AS"/>
                <a:cs typeface="TH Niramit AS"/>
              </a:rPr>
              <a:t>s</a:t>
            </a:r>
            <a:r>
              <a:rPr sz="2400" b="1" spc="2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.</a:t>
            </a:r>
            <a:endParaRPr sz="2400">
              <a:latin typeface="TH Niramit AS"/>
              <a:cs typeface="TH Niramit AS"/>
            </a:endParaRPr>
          </a:p>
          <a:p>
            <a:pPr>
              <a:lnSpc>
                <a:spcPts val="850"/>
              </a:lnSpc>
              <a:spcBef>
                <a:spcPts val="32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13335" algn="just">
              <a:lnSpc>
                <a:spcPct val="100099"/>
              </a:lnSpc>
            </a:pPr>
            <a:r>
              <a:rPr sz="2400" b="1" dirty="0" smtClean="0">
                <a:latin typeface="TH Niramit AS"/>
                <a:cs typeface="TH Niramit AS"/>
              </a:rPr>
              <a:t>Theref</a:t>
            </a:r>
            <a:r>
              <a:rPr sz="2400" b="1" spc="5" dirty="0" smtClean="0">
                <a:latin typeface="TH Niramit AS"/>
                <a:cs typeface="TH Niramit AS"/>
              </a:rPr>
              <a:t>or</a:t>
            </a:r>
            <a:r>
              <a:rPr sz="2400" b="1" spc="0" dirty="0" smtClean="0">
                <a:latin typeface="TH Niramit AS"/>
                <a:cs typeface="TH Niramit AS"/>
              </a:rPr>
              <a:t>e, </a:t>
            </a:r>
            <a:r>
              <a:rPr sz="2400" b="1" spc="-170" dirty="0" smtClean="0">
                <a:latin typeface="TH Niramit AS"/>
                <a:cs typeface="TH Niramit AS"/>
              </a:rPr>
              <a:t> 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5" dirty="0" smtClean="0">
                <a:latin typeface="TH Niramit AS"/>
                <a:cs typeface="TH Niramit AS"/>
              </a:rPr>
              <a:t>v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ry </a:t>
            </a:r>
            <a:r>
              <a:rPr sz="2400" b="1" spc="-17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rga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0" dirty="0" smtClean="0">
                <a:latin typeface="TH Niramit AS"/>
                <a:cs typeface="TH Niramit AS"/>
              </a:rPr>
              <a:t>z</a:t>
            </a:r>
            <a:r>
              <a:rPr sz="2400" b="1" spc="-40" dirty="0" smtClean="0">
                <a:latin typeface="TH Niramit AS"/>
                <a:cs typeface="TH Niramit AS"/>
              </a:rPr>
              <a:t>a</a:t>
            </a:r>
            <a:r>
              <a:rPr sz="2400" b="1" spc="0" dirty="0" smtClean="0">
                <a:latin typeface="TH Niramit AS"/>
                <a:cs typeface="TH Niramit AS"/>
              </a:rPr>
              <a:t>ti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n </a:t>
            </a:r>
            <a:r>
              <a:rPr sz="2400" b="1" spc="-16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can </a:t>
            </a:r>
            <a:r>
              <a:rPr sz="2400" b="1" spc="-160" dirty="0" smtClean="0">
                <a:latin typeface="TH Niramit AS"/>
                <a:cs typeface="TH Niramit AS"/>
              </a:rPr>
              <a:t> </a:t>
            </a:r>
            <a:r>
              <a:rPr sz="2400" b="1" spc="-40" dirty="0" smtClean="0">
                <a:latin typeface="TH Niramit AS"/>
                <a:cs typeface="TH Niramit AS"/>
              </a:rPr>
              <a:t>b</a:t>
            </a:r>
            <a:r>
              <a:rPr sz="2400" b="1" spc="0" dirty="0" smtClean="0">
                <a:latin typeface="TH Niramit AS"/>
                <a:cs typeface="TH Niramit AS"/>
              </a:rPr>
              <a:t>uild </a:t>
            </a:r>
            <a:r>
              <a:rPr sz="2400" b="1" spc="-17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the </a:t>
            </a:r>
            <a:r>
              <a:rPr sz="2400" b="1" spc="-17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tal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t </a:t>
            </a:r>
            <a:r>
              <a:rPr sz="2400" b="1" spc="-13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p</a:t>
            </a:r>
            <a:r>
              <a:rPr sz="2400" b="1" spc="-3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wer </a:t>
            </a:r>
            <a:r>
              <a:rPr sz="2400" b="1" spc="-130" dirty="0" smtClean="0">
                <a:latin typeface="TH Niramit AS"/>
                <a:cs typeface="TH Niramit AS"/>
              </a:rPr>
              <a:t> 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ce</a:t>
            </a:r>
            <a:r>
              <a:rPr sz="2400" b="1" spc="-25" dirty="0" smtClean="0">
                <a:latin typeface="TH Niramit AS"/>
                <a:cs typeface="TH Niramit AS"/>
              </a:rPr>
              <a:t>s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ary </a:t>
            </a:r>
            <a:r>
              <a:rPr sz="2400" b="1" spc="-14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f</a:t>
            </a:r>
            <a:r>
              <a:rPr sz="2400" b="1" spc="-3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 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5" dirty="0" smtClean="0">
                <a:latin typeface="TH Niramit AS"/>
                <a:cs typeface="TH Niramit AS"/>
              </a:rPr>
              <a:t>u</a:t>
            </a:r>
            <a:r>
              <a:rPr sz="2400" b="1" spc="0" dirty="0" smtClean="0">
                <a:latin typeface="TH Niramit AS"/>
                <a:cs typeface="TH Niramit AS"/>
              </a:rPr>
              <a:t>cce</a:t>
            </a:r>
            <a:r>
              <a:rPr sz="2400" b="1" spc="5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s</a:t>
            </a:r>
            <a:r>
              <a:rPr sz="2400" b="1" spc="-60" dirty="0" smtClean="0">
                <a:latin typeface="TH Niramit AS"/>
                <a:cs typeface="TH Niramit AS"/>
              </a:rPr>
              <a:t> </a:t>
            </a:r>
            <a:r>
              <a:rPr sz="2400" b="1" spc="-5" dirty="0" smtClean="0">
                <a:latin typeface="TH Niramit AS"/>
                <a:cs typeface="TH Niramit AS"/>
              </a:rPr>
              <a:t>i</a:t>
            </a:r>
            <a:r>
              <a:rPr sz="2400" b="1" spc="0" dirty="0" smtClean="0">
                <a:latin typeface="TH Niramit AS"/>
                <a:cs typeface="TH Niramit AS"/>
              </a:rPr>
              <a:t>n</a:t>
            </a:r>
            <a:r>
              <a:rPr sz="2400" b="1" spc="-1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the</a:t>
            </a:r>
            <a:r>
              <a:rPr sz="2400" b="1" spc="-35" dirty="0" smtClean="0">
                <a:latin typeface="TH Niramit AS"/>
                <a:cs typeface="TH Niramit AS"/>
              </a:rPr>
              <a:t> 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w</a:t>
            </a:r>
            <a:r>
              <a:rPr sz="2400" b="1" spc="5" dirty="0" smtClean="0">
                <a:latin typeface="TH Niramit AS"/>
                <a:cs typeface="TH Niramit AS"/>
              </a:rPr>
              <a:t> 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c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5" dirty="0" smtClean="0">
                <a:latin typeface="TH Niramit AS"/>
                <a:cs typeface="TH Niramit AS"/>
              </a:rPr>
              <a:t>om</a:t>
            </a:r>
            <a:r>
              <a:rPr sz="2400" b="1" spc="0" dirty="0" smtClean="0">
                <a:latin typeface="TH Niramit AS"/>
                <a:cs typeface="TH Niramit AS"/>
              </a:rPr>
              <a:t>ic</a:t>
            </a:r>
            <a:r>
              <a:rPr sz="2400" b="1" spc="-2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w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rl</a:t>
            </a:r>
            <a:r>
              <a:rPr sz="2400" b="1" spc="5" dirty="0" smtClean="0">
                <a:latin typeface="TH Niramit AS"/>
                <a:cs typeface="TH Niramit AS"/>
              </a:rPr>
              <a:t>d</a:t>
            </a:r>
            <a:r>
              <a:rPr sz="2400" b="1" spc="0" dirty="0" smtClean="0">
                <a:latin typeface="TH Niramit AS"/>
                <a:cs typeface="TH Niramit AS"/>
              </a:rPr>
              <a:t>.</a:t>
            </a:r>
            <a:endParaRPr sz="2400">
              <a:latin typeface="TH Niramit AS"/>
              <a:cs typeface="TH Niramit A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b="1" spc="-15" dirty="0" smtClean="0">
                <a:latin typeface="TH Niramit AS"/>
                <a:cs typeface="TH Niramit AS"/>
              </a:rPr>
              <a:t>2</a:t>
            </a:r>
            <a:r>
              <a:rPr sz="2800" b="1" spc="0" dirty="0" smtClean="0">
                <a:latin typeface="TH Niramit AS"/>
                <a:cs typeface="TH Niramit AS"/>
              </a:rPr>
              <a:t>.</a:t>
            </a:r>
            <a:r>
              <a:rPr sz="2800" b="1" spc="15" dirty="0" smtClean="0">
                <a:latin typeface="TH Niramit AS"/>
                <a:cs typeface="TH Niramit AS"/>
              </a:rPr>
              <a:t> </a:t>
            </a:r>
            <a:r>
              <a:rPr sz="2800" b="1" spc="-15" dirty="0" smtClean="0">
                <a:latin typeface="TH Niramit AS"/>
                <a:cs typeface="TH Niramit AS"/>
              </a:rPr>
              <a:t>D</a:t>
            </a:r>
            <a:r>
              <a:rPr sz="2800" b="1" spc="0" dirty="0" smtClean="0">
                <a:latin typeface="TH Niramit AS"/>
                <a:cs typeface="TH Niramit AS"/>
              </a:rPr>
              <a:t>iv</a:t>
            </a:r>
            <a:r>
              <a:rPr sz="2800" b="1" spc="-15" dirty="0" smtClean="0">
                <a:latin typeface="TH Niramit AS"/>
                <a:cs typeface="TH Niramit AS"/>
              </a:rPr>
              <a:t>e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-15" dirty="0" smtClean="0">
                <a:latin typeface="TH Niramit AS"/>
                <a:cs typeface="TH Niramit AS"/>
              </a:rPr>
              <a:t>s</a:t>
            </a:r>
            <a:r>
              <a:rPr sz="2800" b="1" spc="0" dirty="0" smtClean="0">
                <a:latin typeface="TH Niramit AS"/>
                <a:cs typeface="TH Niramit AS"/>
              </a:rPr>
              <a:t>i</a:t>
            </a:r>
            <a:r>
              <a:rPr sz="2800" b="1" spc="-20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y</a:t>
            </a:r>
            <a:r>
              <a:rPr sz="2800" b="1" spc="-25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is</a:t>
            </a:r>
            <a:r>
              <a:rPr sz="2800" b="1" spc="-35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yo</a:t>
            </a:r>
            <a:r>
              <a:rPr sz="2800" b="1" spc="-15" dirty="0" smtClean="0">
                <a:latin typeface="TH Niramit AS"/>
                <a:cs typeface="TH Niramit AS"/>
              </a:rPr>
              <a:t>u</a:t>
            </a:r>
            <a:r>
              <a:rPr sz="2800" b="1" spc="0" dirty="0" smtClean="0">
                <a:latin typeface="TH Niramit AS"/>
                <a:cs typeface="TH Niramit AS"/>
              </a:rPr>
              <a:t>r</a:t>
            </a:r>
            <a:r>
              <a:rPr sz="2800" b="1" spc="-10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-20" dirty="0" smtClean="0">
                <a:latin typeface="TH Niramit AS"/>
                <a:cs typeface="TH Niramit AS"/>
              </a:rPr>
              <a:t>g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izat</a:t>
            </a:r>
            <a:r>
              <a:rPr sz="2800" b="1" spc="-15" dirty="0" smtClean="0">
                <a:latin typeface="TH Niramit AS"/>
                <a:cs typeface="TH Niramit AS"/>
              </a:rPr>
              <a:t>i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35" dirty="0" smtClean="0">
                <a:latin typeface="TH Niramit AS"/>
                <a:cs typeface="TH Niramit AS"/>
              </a:rPr>
              <a:t>n</a:t>
            </a:r>
            <a:r>
              <a:rPr sz="2800" b="1" spc="10" dirty="0" smtClean="0">
                <a:latin typeface="TH Niramit AS"/>
                <a:cs typeface="TH Niramit AS"/>
              </a:rPr>
              <a:t>’</a:t>
            </a:r>
            <a:r>
              <a:rPr sz="2800" b="1" spc="0" dirty="0" smtClean="0">
                <a:latin typeface="TH Niramit AS"/>
                <a:cs typeface="TH Niramit AS"/>
              </a:rPr>
              <a:t>s</a:t>
            </a:r>
            <a:r>
              <a:rPr sz="2800" b="1" spc="-65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b</a:t>
            </a:r>
            <a:r>
              <a:rPr sz="2800" b="1" spc="0" dirty="0" smtClean="0">
                <a:latin typeface="TH Niramit AS"/>
                <a:cs typeface="TH Niramit AS"/>
              </a:rPr>
              <a:t>i</a:t>
            </a:r>
            <a:r>
              <a:rPr sz="2800" b="1" spc="-25" dirty="0" smtClean="0">
                <a:latin typeface="TH Niramit AS"/>
                <a:cs typeface="TH Niramit AS"/>
              </a:rPr>
              <a:t>g</a:t>
            </a:r>
            <a:r>
              <a:rPr sz="2800" b="1" spc="-20" dirty="0" smtClean="0">
                <a:latin typeface="TH Niramit AS"/>
                <a:cs typeface="TH Niramit AS"/>
              </a:rPr>
              <a:t>ge</a:t>
            </a:r>
            <a:r>
              <a:rPr sz="2800" b="1" spc="-15" dirty="0" smtClean="0">
                <a:latin typeface="TH Niramit AS"/>
                <a:cs typeface="TH Niramit AS"/>
              </a:rPr>
              <a:t>s</a:t>
            </a:r>
            <a:r>
              <a:rPr sz="2800" b="1" spc="0" dirty="0" smtClean="0">
                <a:latin typeface="TH Niramit AS"/>
                <a:cs typeface="TH Niramit AS"/>
              </a:rPr>
              <a:t>t</a:t>
            </a:r>
            <a:r>
              <a:rPr sz="2800" b="1" spc="35" dirty="0" smtClean="0">
                <a:latin typeface="TH Niramit AS"/>
                <a:cs typeface="TH Niramit AS"/>
              </a:rPr>
              <a:t> 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-15" dirty="0" smtClean="0">
                <a:latin typeface="TH Niramit AS"/>
                <a:cs typeface="TH Niramit AS"/>
              </a:rPr>
              <a:t>ss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.</a:t>
            </a:r>
            <a:endParaRPr sz="2800">
              <a:latin typeface="TH Niramit AS"/>
              <a:cs typeface="TH Niramit 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8827" y="1578625"/>
            <a:ext cx="7429500" cy="873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772795">
              <a:lnSpc>
                <a:spcPct val="100800"/>
              </a:lnSpc>
            </a:pPr>
            <a:r>
              <a:rPr sz="2800" b="1" dirty="0" smtClean="0">
                <a:latin typeface="TH Niramit AS"/>
                <a:cs typeface="TH Niramit AS"/>
              </a:rPr>
              <a:t>Yo</a:t>
            </a:r>
            <a:r>
              <a:rPr sz="2800" b="1" spc="-20" dirty="0" smtClean="0">
                <a:latin typeface="TH Niramit AS"/>
                <a:cs typeface="TH Niramit AS"/>
              </a:rPr>
              <a:t>u</a:t>
            </a:r>
            <a:r>
              <a:rPr sz="2800" b="1" spc="0" dirty="0" smtClean="0">
                <a:latin typeface="TH Niramit AS"/>
                <a:cs typeface="TH Niramit AS"/>
              </a:rPr>
              <a:t>r</a:t>
            </a:r>
            <a:r>
              <a:rPr sz="2800" b="1" spc="285" dirty="0" smtClean="0">
                <a:latin typeface="TH Niramit AS"/>
                <a:cs typeface="TH Niramit AS"/>
              </a:rPr>
              <a:t> 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-20" dirty="0" smtClean="0">
                <a:latin typeface="TH Niramit AS"/>
                <a:cs typeface="TH Niramit AS"/>
              </a:rPr>
              <a:t>b</a:t>
            </a:r>
            <a:r>
              <a:rPr sz="2800" b="1" spc="0" dirty="0" smtClean="0">
                <a:latin typeface="TH Niramit AS"/>
                <a:cs typeface="TH Niramit AS"/>
              </a:rPr>
              <a:t>i</a:t>
            </a:r>
            <a:r>
              <a:rPr sz="2800" b="1" spc="-15" dirty="0" smtClean="0">
                <a:latin typeface="TH Niramit AS"/>
                <a:cs typeface="TH Niramit AS"/>
              </a:rPr>
              <a:t>l</a:t>
            </a:r>
            <a:r>
              <a:rPr sz="2800" b="1" spc="0" dirty="0" smtClean="0">
                <a:latin typeface="TH Niramit AS"/>
                <a:cs typeface="TH Niramit AS"/>
              </a:rPr>
              <a:t>i</a:t>
            </a:r>
            <a:r>
              <a:rPr sz="2800" b="1" spc="-20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y</a:t>
            </a:r>
            <a:r>
              <a:rPr sz="2800" b="1" spc="270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275" dirty="0" smtClean="0">
                <a:latin typeface="TH Niramit AS"/>
                <a:cs typeface="TH Niramit AS"/>
              </a:rPr>
              <a:t> 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15" dirty="0" smtClean="0">
                <a:latin typeface="TH Niramit AS"/>
                <a:cs typeface="TH Niramit AS"/>
              </a:rPr>
              <a:t>t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-20" dirty="0" smtClean="0">
                <a:latin typeface="TH Niramit AS"/>
                <a:cs typeface="TH Niramit AS"/>
              </a:rPr>
              <a:t>c</a:t>
            </a:r>
            <a:r>
              <a:rPr sz="2800" b="1" spc="0" dirty="0" smtClean="0">
                <a:latin typeface="TH Niramit AS"/>
                <a:cs typeface="TH Niramit AS"/>
              </a:rPr>
              <a:t>t</a:t>
            </a:r>
            <a:r>
              <a:rPr sz="2800" b="1" spc="270" dirty="0" smtClean="0">
                <a:latin typeface="TH Niramit AS"/>
                <a:cs typeface="TH Niramit AS"/>
              </a:rPr>
              <a:t> 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d</a:t>
            </a:r>
            <a:r>
              <a:rPr sz="2800" b="1" spc="260" dirty="0" smtClean="0">
                <a:latin typeface="TH Niramit AS"/>
                <a:cs typeface="TH Niramit AS"/>
              </a:rPr>
              <a:t> </a:t>
            </a:r>
            <a:r>
              <a:rPr sz="2800" b="1" spc="5" dirty="0" smtClean="0">
                <a:latin typeface="TH Niramit AS"/>
                <a:cs typeface="TH Niramit AS"/>
              </a:rPr>
              <a:t>w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0" dirty="0" smtClean="0">
                <a:latin typeface="TH Niramit AS"/>
                <a:cs typeface="TH Niramit AS"/>
              </a:rPr>
              <a:t>k</a:t>
            </a:r>
            <a:r>
              <a:rPr sz="2800" b="1" spc="265" dirty="0" smtClean="0">
                <a:latin typeface="TH Niramit AS"/>
                <a:cs typeface="TH Niramit AS"/>
              </a:rPr>
              <a:t> </a:t>
            </a:r>
            <a:r>
              <a:rPr sz="2800" b="1" spc="5" dirty="0" smtClean="0">
                <a:latin typeface="TH Niramit AS"/>
                <a:cs typeface="TH Niramit AS"/>
              </a:rPr>
              <a:t>w</a:t>
            </a:r>
            <a:r>
              <a:rPr sz="2800" b="1" spc="0" dirty="0" smtClean="0">
                <a:latin typeface="TH Niramit AS"/>
                <a:cs typeface="TH Niramit AS"/>
              </a:rPr>
              <a:t>i</a:t>
            </a:r>
            <a:r>
              <a:rPr sz="2800" b="1" spc="-20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h</a:t>
            </a:r>
            <a:r>
              <a:rPr sz="2800" b="1" spc="260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d</a:t>
            </a:r>
            <a:r>
              <a:rPr sz="2800" b="1" spc="25" dirty="0" smtClean="0">
                <a:latin typeface="TH Niramit AS"/>
                <a:cs typeface="TH Niramit AS"/>
              </a:rPr>
              <a:t>i</a:t>
            </a:r>
            <a:r>
              <a:rPr sz="2800" b="1" spc="10" dirty="0" smtClean="0">
                <a:latin typeface="TH Niramit AS"/>
                <a:cs typeface="TH Niramit AS"/>
              </a:rPr>
              <a:t>v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-15" dirty="0" smtClean="0">
                <a:latin typeface="TH Niramit AS"/>
                <a:cs typeface="TH Niramit AS"/>
              </a:rPr>
              <a:t>s</a:t>
            </a:r>
            <a:r>
              <a:rPr sz="2800" b="1" spc="0" dirty="0" smtClean="0">
                <a:latin typeface="TH Niramit AS"/>
                <a:cs typeface="TH Niramit AS"/>
              </a:rPr>
              <a:t>e</a:t>
            </a:r>
            <a:r>
              <a:rPr sz="2800" b="1" spc="265" dirty="0" smtClean="0">
                <a:latin typeface="TH Niramit AS"/>
                <a:cs typeface="TH Niramit AS"/>
              </a:rPr>
              <a:t> 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0" dirty="0" smtClean="0">
                <a:latin typeface="TH Niramit AS"/>
                <a:cs typeface="TH Niramit AS"/>
              </a:rPr>
              <a:t>l</a:t>
            </a:r>
            <a:r>
              <a:rPr sz="2800" b="1" spc="-30" dirty="0" smtClean="0">
                <a:latin typeface="TH Niramit AS"/>
                <a:cs typeface="TH Niramit AS"/>
              </a:rPr>
              <a:t>e</a:t>
            </a:r>
            <a:r>
              <a:rPr sz="2800" b="1" spc="10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t</a:t>
            </a:r>
            <a:r>
              <a:rPr sz="2800" b="1" spc="254" dirty="0" smtClean="0">
                <a:latin typeface="TH Niramit AS"/>
                <a:cs typeface="TH Niramit AS"/>
              </a:rPr>
              <a:t> </a:t>
            </a:r>
            <a:r>
              <a:rPr sz="2800" b="1" spc="-10" dirty="0" smtClean="0">
                <a:latin typeface="TH Niramit AS"/>
                <a:cs typeface="TH Niramit AS"/>
              </a:rPr>
              <a:t>i</a:t>
            </a:r>
            <a:r>
              <a:rPr sz="2800" b="1" spc="0" dirty="0" smtClean="0">
                <a:latin typeface="TH Niramit AS"/>
                <a:cs typeface="TH Niramit AS"/>
              </a:rPr>
              <a:t>s</a:t>
            </a:r>
            <a:r>
              <a:rPr sz="2800" b="1" spc="295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a </a:t>
            </a:r>
            <a:r>
              <a:rPr sz="2800" b="1" spc="-15" dirty="0" smtClean="0">
                <a:latin typeface="TH Niramit AS"/>
                <a:cs typeface="TH Niramit AS"/>
              </a:rPr>
              <a:t>c</a:t>
            </a:r>
            <a:r>
              <a:rPr sz="2800" b="1" spc="10" dirty="0" smtClean="0">
                <a:latin typeface="TH Niramit AS"/>
                <a:cs typeface="TH Niramit AS"/>
              </a:rPr>
              <a:t>r</a:t>
            </a:r>
            <a:r>
              <a:rPr sz="2800" b="1" spc="0" dirty="0" smtClean="0">
                <a:latin typeface="TH Niramit AS"/>
                <a:cs typeface="TH Niramit AS"/>
              </a:rPr>
              <a:t>i</a:t>
            </a:r>
            <a:r>
              <a:rPr sz="2800" b="1" spc="-20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i</a:t>
            </a:r>
            <a:r>
              <a:rPr sz="2800" b="1" spc="-20" dirty="0" smtClean="0">
                <a:latin typeface="TH Niramit AS"/>
                <a:cs typeface="TH Niramit AS"/>
              </a:rPr>
              <a:t>c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0" dirty="0" smtClean="0">
                <a:latin typeface="TH Niramit AS"/>
                <a:cs typeface="TH Niramit AS"/>
              </a:rPr>
              <a:t>l</a:t>
            </a:r>
            <a:r>
              <a:rPr sz="2800" b="1" spc="5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c</a:t>
            </a:r>
            <a:r>
              <a:rPr sz="2800" b="1" spc="0" dirty="0" smtClean="0">
                <a:latin typeface="TH Niramit AS"/>
                <a:cs typeface="TH Niramit AS"/>
              </a:rPr>
              <a:t>om</a:t>
            </a:r>
            <a:r>
              <a:rPr sz="2800" b="1" spc="-25" dirty="0" smtClean="0">
                <a:latin typeface="TH Niramit AS"/>
                <a:cs typeface="TH Niramit AS"/>
              </a:rPr>
              <a:t>p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i</a:t>
            </a:r>
            <a:r>
              <a:rPr sz="2800" b="1" spc="-20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ive</a:t>
            </a:r>
            <a:r>
              <a:rPr sz="2800" b="1" spc="45" dirty="0" smtClean="0">
                <a:latin typeface="TH Niramit AS"/>
                <a:cs typeface="TH Niramit AS"/>
              </a:rPr>
              <a:t> 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-20" dirty="0" smtClean="0">
                <a:latin typeface="TH Niramit AS"/>
                <a:cs typeface="TH Niramit AS"/>
              </a:rPr>
              <a:t>d</a:t>
            </a:r>
            <a:r>
              <a:rPr sz="2800" b="1" spc="10" dirty="0" smtClean="0">
                <a:latin typeface="TH Niramit AS"/>
                <a:cs typeface="TH Niramit AS"/>
              </a:rPr>
              <a:t>va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-20" dirty="0" smtClean="0">
                <a:latin typeface="TH Niramit AS"/>
                <a:cs typeface="TH Niramit AS"/>
              </a:rPr>
              <a:t>g</a:t>
            </a:r>
            <a:r>
              <a:rPr sz="2800" b="1" spc="-5" dirty="0" smtClean="0">
                <a:latin typeface="TH Niramit AS"/>
                <a:cs typeface="TH Niramit AS"/>
              </a:rPr>
              <a:t>e</a:t>
            </a:r>
            <a:r>
              <a:rPr sz="2800" b="1" spc="0" dirty="0" smtClean="0">
                <a:latin typeface="TH Niramit AS"/>
                <a:cs typeface="TH Niramit AS"/>
              </a:rPr>
              <a:t>.</a:t>
            </a:r>
            <a:endParaRPr sz="2800">
              <a:latin typeface="TH Niramit AS"/>
              <a:cs typeface="TH Niramit A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3495" y="993409"/>
            <a:ext cx="7337425" cy="873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800"/>
              </a:lnSpc>
            </a:pPr>
            <a:r>
              <a:rPr sz="2800" b="1" spc="-5" dirty="0" smtClean="0">
                <a:latin typeface="TH Niramit AS"/>
                <a:cs typeface="TH Niramit AS"/>
              </a:rPr>
              <a:t>3</a:t>
            </a:r>
            <a:r>
              <a:rPr sz="2800" b="1" spc="0" dirty="0" smtClean="0">
                <a:latin typeface="TH Niramit AS"/>
                <a:cs typeface="TH Niramit AS"/>
              </a:rPr>
              <a:t>.</a:t>
            </a:r>
            <a:r>
              <a:rPr sz="2800" b="1" spc="-20" dirty="0" smtClean="0">
                <a:latin typeface="TH Niramit AS"/>
                <a:cs typeface="TH Niramit AS"/>
              </a:rPr>
              <a:t> </a:t>
            </a:r>
            <a:r>
              <a:rPr sz="2800" b="1" spc="5" dirty="0" smtClean="0">
                <a:latin typeface="TH Niramit AS"/>
                <a:cs typeface="TH Niramit AS"/>
              </a:rPr>
              <a:t>L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5" dirty="0" smtClean="0">
                <a:latin typeface="TH Niramit AS"/>
                <a:cs typeface="TH Niramit AS"/>
              </a:rPr>
              <a:t>rn</a:t>
            </a:r>
            <a:r>
              <a:rPr sz="2800" b="1" spc="0" dirty="0" smtClean="0">
                <a:latin typeface="TH Niramit AS"/>
                <a:cs typeface="TH Niramit AS"/>
              </a:rPr>
              <a:t>ing</a:t>
            </a:r>
            <a:r>
              <a:rPr sz="2800" b="1" spc="-65" dirty="0" smtClean="0">
                <a:latin typeface="TH Niramit AS"/>
                <a:cs typeface="TH Niramit AS"/>
              </a:rPr>
              <a:t> 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d</a:t>
            </a:r>
            <a:r>
              <a:rPr sz="2800" b="1" spc="-35" dirty="0" smtClean="0">
                <a:latin typeface="TH Niramit AS"/>
                <a:cs typeface="TH Niramit AS"/>
              </a:rPr>
              <a:t> </a:t>
            </a:r>
            <a:r>
              <a:rPr sz="2800" b="1" spc="-15" dirty="0" smtClean="0">
                <a:latin typeface="TH Niramit AS"/>
                <a:cs typeface="TH Niramit AS"/>
              </a:rPr>
              <a:t>sk</a:t>
            </a:r>
            <a:r>
              <a:rPr sz="2800" b="1" spc="0" dirty="0" smtClean="0">
                <a:latin typeface="TH Niramit AS"/>
                <a:cs typeface="TH Niramit AS"/>
              </a:rPr>
              <a:t>i</a:t>
            </a:r>
            <a:r>
              <a:rPr sz="2800" b="1" spc="-15" dirty="0" smtClean="0">
                <a:latin typeface="TH Niramit AS"/>
                <a:cs typeface="TH Niramit AS"/>
              </a:rPr>
              <a:t>l</a:t>
            </a:r>
            <a:r>
              <a:rPr sz="2800" b="1" spc="0" dirty="0" smtClean="0">
                <a:latin typeface="TH Niramit AS"/>
                <a:cs typeface="TH Niramit AS"/>
              </a:rPr>
              <a:t>ls</a:t>
            </a:r>
            <a:r>
              <a:rPr sz="2800" b="1" spc="-5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de</a:t>
            </a:r>
            <a:r>
              <a:rPr sz="2800" b="1" spc="10" dirty="0" smtClean="0">
                <a:latin typeface="TH Niramit AS"/>
                <a:cs typeface="TH Niramit AS"/>
              </a:rPr>
              <a:t>v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0" dirty="0" smtClean="0">
                <a:latin typeface="TH Niramit AS"/>
                <a:cs typeface="TH Niramit AS"/>
              </a:rPr>
              <a:t>lo</a:t>
            </a:r>
            <a:r>
              <a:rPr sz="2800" b="1" spc="-25" dirty="0" smtClean="0">
                <a:latin typeface="TH Niramit AS"/>
                <a:cs typeface="TH Niramit AS"/>
              </a:rPr>
              <a:t>p</a:t>
            </a:r>
            <a:r>
              <a:rPr sz="2800" b="1" spc="0" dirty="0" smtClean="0">
                <a:latin typeface="TH Niramit AS"/>
                <a:cs typeface="TH Niramit AS"/>
              </a:rPr>
              <a:t>m</a:t>
            </a:r>
            <a:r>
              <a:rPr sz="2800" b="1" spc="-30" dirty="0" smtClean="0">
                <a:latin typeface="TH Niramit AS"/>
                <a:cs typeface="TH Niramit AS"/>
              </a:rPr>
              <a:t>e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t</a:t>
            </a:r>
            <a:r>
              <a:rPr sz="2800" b="1" spc="35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is o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e</a:t>
            </a:r>
            <a:r>
              <a:rPr sz="2800" b="1" spc="-35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of 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-20" dirty="0" smtClean="0">
                <a:latin typeface="TH Niramit AS"/>
                <a:cs typeface="TH Niramit AS"/>
              </a:rPr>
              <a:t>h</a:t>
            </a:r>
            <a:r>
              <a:rPr sz="2800" b="1" spc="0" dirty="0" smtClean="0">
                <a:latin typeface="TH Niramit AS"/>
                <a:cs typeface="TH Niramit AS"/>
              </a:rPr>
              <a:t>e</a:t>
            </a:r>
            <a:r>
              <a:rPr sz="2800" b="1" spc="-5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mo</a:t>
            </a:r>
            <a:r>
              <a:rPr sz="2800" b="1" spc="-20" dirty="0" smtClean="0">
                <a:latin typeface="TH Niramit AS"/>
                <a:cs typeface="TH Niramit AS"/>
              </a:rPr>
              <a:t>s</a:t>
            </a:r>
            <a:r>
              <a:rPr sz="2800" b="1" spc="0" dirty="0" smtClean="0">
                <a:latin typeface="TH Niramit AS"/>
                <a:cs typeface="TH Niramit AS"/>
              </a:rPr>
              <a:t>t</a:t>
            </a:r>
            <a:r>
              <a:rPr sz="2800" b="1" spc="5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i</a:t>
            </a:r>
            <a:r>
              <a:rPr sz="2800" b="1" spc="-15" dirty="0" smtClean="0">
                <a:latin typeface="TH Niramit AS"/>
                <a:cs typeface="TH Niramit AS"/>
              </a:rPr>
              <a:t>m</a:t>
            </a:r>
            <a:r>
              <a:rPr sz="2800" b="1" spc="-20" dirty="0" smtClean="0">
                <a:latin typeface="TH Niramit AS"/>
                <a:cs typeface="TH Niramit AS"/>
              </a:rPr>
              <a:t>p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t </a:t>
            </a:r>
            <a:r>
              <a:rPr sz="2800" b="1" spc="-20" dirty="0" smtClean="0">
                <a:latin typeface="TH Niramit AS"/>
                <a:cs typeface="TH Niramit AS"/>
              </a:rPr>
              <a:t>c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-20" dirty="0" smtClean="0">
                <a:latin typeface="TH Niramit AS"/>
                <a:cs typeface="TH Niramit AS"/>
              </a:rPr>
              <a:t>p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-20" dirty="0" smtClean="0">
                <a:latin typeface="TH Niramit AS"/>
                <a:cs typeface="TH Niramit AS"/>
              </a:rPr>
              <a:t>b</a:t>
            </a:r>
            <a:r>
              <a:rPr sz="2800" b="1" spc="0" dirty="0" smtClean="0">
                <a:latin typeface="TH Niramit AS"/>
                <a:cs typeface="TH Niramit AS"/>
              </a:rPr>
              <a:t>i</a:t>
            </a:r>
            <a:r>
              <a:rPr sz="2800" b="1" spc="-15" dirty="0" smtClean="0">
                <a:latin typeface="TH Niramit AS"/>
                <a:cs typeface="TH Niramit AS"/>
              </a:rPr>
              <a:t>l</a:t>
            </a:r>
            <a:r>
              <a:rPr sz="2800" b="1" spc="0" dirty="0" smtClean="0">
                <a:latin typeface="TH Niramit AS"/>
                <a:cs typeface="TH Niramit AS"/>
              </a:rPr>
              <a:t>i</a:t>
            </a:r>
            <a:r>
              <a:rPr sz="2800" b="1" spc="-20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y</a:t>
            </a:r>
            <a:r>
              <a:rPr sz="2800" b="1" spc="10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f</a:t>
            </a:r>
            <a:r>
              <a:rPr sz="2800" b="1" spc="0" dirty="0" smtClean="0">
                <a:latin typeface="TH Niramit AS"/>
                <a:cs typeface="TH Niramit AS"/>
              </a:rPr>
              <a:t>or</a:t>
            </a:r>
            <a:r>
              <a:rPr sz="2800" b="1" spc="-10" dirty="0" smtClean="0">
                <a:latin typeface="TH Niramit AS"/>
                <a:cs typeface="TH Niramit AS"/>
              </a:rPr>
              <a:t> 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-20" dirty="0" smtClean="0">
                <a:latin typeface="TH Niramit AS"/>
                <a:cs typeface="TH Niramit AS"/>
              </a:rPr>
              <a:t>h</a:t>
            </a:r>
            <a:r>
              <a:rPr sz="2800" b="1" spc="0" dirty="0" smtClean="0">
                <a:latin typeface="TH Niramit AS"/>
                <a:cs typeface="TH Niramit AS"/>
              </a:rPr>
              <a:t>e</a:t>
            </a:r>
            <a:r>
              <a:rPr sz="2800" b="1" spc="30" dirty="0" smtClean="0">
                <a:latin typeface="TH Niramit AS"/>
                <a:cs typeface="TH Niramit AS"/>
              </a:rPr>
              <a:t> 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0" dirty="0" smtClean="0">
                <a:latin typeface="TH Niramit AS"/>
                <a:cs typeface="TH Niramit AS"/>
              </a:rPr>
              <a:t>l</a:t>
            </a:r>
            <a:r>
              <a:rPr sz="2800" b="1" spc="-30" dirty="0" smtClean="0">
                <a:latin typeface="TH Niramit AS"/>
                <a:cs typeface="TH Niramit AS"/>
              </a:rPr>
              <a:t>e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15" dirty="0" smtClean="0">
                <a:latin typeface="TH Niramit AS"/>
                <a:cs typeface="TH Niramit AS"/>
              </a:rPr>
              <a:t>t</a:t>
            </a:r>
            <a:r>
              <a:rPr sz="2800" b="1" spc="-10" dirty="0" smtClean="0">
                <a:latin typeface="TH Niramit AS"/>
                <a:cs typeface="TH Niramit AS"/>
              </a:rPr>
              <a:t>-</a:t>
            </a:r>
            <a:r>
              <a:rPr sz="2800" b="1" spc="-20" dirty="0" smtClean="0">
                <a:latin typeface="TH Niramit AS"/>
                <a:cs typeface="TH Niramit AS"/>
              </a:rPr>
              <a:t>p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5" dirty="0" smtClean="0">
                <a:latin typeface="TH Niramit AS"/>
                <a:cs typeface="TH Niramit AS"/>
              </a:rPr>
              <a:t>w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0" dirty="0" smtClean="0">
                <a:latin typeface="TH Niramit AS"/>
                <a:cs typeface="TH Niramit AS"/>
              </a:rPr>
              <a:t>d</a:t>
            </a:r>
            <a:r>
              <a:rPr sz="2800" b="1" spc="35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-20" dirty="0" smtClean="0">
                <a:latin typeface="TH Niramit AS"/>
                <a:cs typeface="TH Niramit AS"/>
              </a:rPr>
              <a:t>g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izat</a:t>
            </a:r>
            <a:r>
              <a:rPr sz="2800" b="1" spc="-15" dirty="0" smtClean="0">
                <a:latin typeface="TH Niramit AS"/>
                <a:cs typeface="TH Niramit AS"/>
              </a:rPr>
              <a:t>i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.</a:t>
            </a:r>
            <a:endParaRPr sz="2800">
              <a:latin typeface="TH Niramit AS"/>
              <a:cs typeface="TH Niramit 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2731" y="2232548"/>
            <a:ext cx="7437120" cy="11118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772795" algn="just">
              <a:lnSpc>
                <a:spcPct val="100099"/>
              </a:lnSpc>
            </a:pPr>
            <a:r>
              <a:rPr sz="2400" b="1" spc="-15" dirty="0" smtClean="0">
                <a:latin typeface="TH Niramit AS"/>
                <a:cs typeface="TH Niramit AS"/>
              </a:rPr>
              <a:t>D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5" dirty="0" smtClean="0">
                <a:latin typeface="TH Niramit AS"/>
                <a:cs typeface="TH Niramit AS"/>
              </a:rPr>
              <a:t>v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lop</a:t>
            </a:r>
            <a:r>
              <a:rPr sz="2400" b="1" spc="10" dirty="0" smtClean="0">
                <a:latin typeface="TH Niramit AS"/>
                <a:cs typeface="TH Niramit AS"/>
              </a:rPr>
              <a:t>m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5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t  </a:t>
            </a:r>
            <a:r>
              <a:rPr sz="2400" b="1" spc="-270" dirty="0" smtClean="0">
                <a:latin typeface="TH Niramit AS"/>
                <a:cs typeface="TH Niramit AS"/>
              </a:rPr>
              <a:t> 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-10" dirty="0" smtClean="0">
                <a:latin typeface="TH Niramit AS"/>
                <a:cs typeface="TH Niramit AS"/>
              </a:rPr>
              <a:t>ee</a:t>
            </a:r>
            <a:r>
              <a:rPr sz="2400" b="1" spc="-40" dirty="0" smtClean="0">
                <a:latin typeface="TH Niramit AS"/>
                <a:cs typeface="TH Niramit AS"/>
              </a:rPr>
              <a:t>d</a:t>
            </a:r>
            <a:r>
              <a:rPr sz="2400" b="1" spc="0" dirty="0" smtClean="0">
                <a:latin typeface="TH Niramit AS"/>
                <a:cs typeface="TH Niramit AS"/>
              </a:rPr>
              <a:t>s </a:t>
            </a:r>
            <a:r>
              <a:rPr sz="2400" b="1" spc="229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o </a:t>
            </a:r>
            <a:r>
              <a:rPr sz="2400" b="1" spc="229" dirty="0" smtClean="0">
                <a:latin typeface="TH Niramit AS"/>
                <a:cs typeface="TH Niramit AS"/>
              </a:rPr>
              <a:t> </a:t>
            </a:r>
            <a:r>
              <a:rPr sz="2400" b="1" spc="-5" dirty="0" smtClean="0">
                <a:latin typeface="TH Niramit AS"/>
                <a:cs typeface="TH Niramit AS"/>
              </a:rPr>
              <a:t>b</a:t>
            </a:r>
            <a:r>
              <a:rPr sz="2400" b="1" spc="0" dirty="0" smtClean="0">
                <a:latin typeface="TH Niramit AS"/>
                <a:cs typeface="TH Niramit AS"/>
              </a:rPr>
              <a:t>e </a:t>
            </a:r>
            <a:r>
              <a:rPr sz="2400" b="1" spc="250" dirty="0" smtClean="0">
                <a:latin typeface="TH Niramit AS"/>
                <a:cs typeface="TH Niramit AS"/>
              </a:rPr>
              <a:t> </a:t>
            </a:r>
            <a:r>
              <a:rPr sz="2400" b="1" spc="-40" dirty="0" smtClean="0">
                <a:latin typeface="TH Niramit AS"/>
                <a:cs typeface="TH Niramit AS"/>
              </a:rPr>
              <a:t>f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c</a:t>
            </a:r>
            <a:r>
              <a:rPr sz="2400" b="1" spc="5" dirty="0" smtClean="0">
                <a:latin typeface="TH Niramit AS"/>
                <a:cs typeface="TH Niramit AS"/>
              </a:rPr>
              <a:t>u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-45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d </a:t>
            </a:r>
            <a:r>
              <a:rPr sz="2400" b="1" spc="26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 </a:t>
            </a:r>
            <a:r>
              <a:rPr sz="2400" b="1" spc="22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b</a:t>
            </a:r>
            <a:r>
              <a:rPr sz="2400" b="1" spc="-35" dirty="0" smtClean="0">
                <a:latin typeface="TH Niramit AS"/>
                <a:cs typeface="TH Niramit AS"/>
              </a:rPr>
              <a:t>u</a:t>
            </a:r>
            <a:r>
              <a:rPr sz="2400" b="1" spc="0" dirty="0" smtClean="0">
                <a:latin typeface="TH Niramit AS"/>
                <a:cs typeface="TH Niramit AS"/>
              </a:rPr>
              <a:t>ilt </a:t>
            </a:r>
            <a:r>
              <a:rPr sz="2400" b="1" spc="26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35" dirty="0" smtClean="0">
                <a:latin typeface="TH Niramit AS"/>
                <a:cs typeface="TH Niramit AS"/>
              </a:rPr>
              <a:t>r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und </a:t>
            </a:r>
            <a:r>
              <a:rPr sz="2400" b="1" spc="21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 </a:t>
            </a:r>
            <a:r>
              <a:rPr sz="2400" b="1" spc="250" dirty="0" smtClean="0">
                <a:latin typeface="TH Niramit AS"/>
                <a:cs typeface="TH Niramit AS"/>
              </a:rPr>
              <a:t> </a:t>
            </a:r>
            <a:r>
              <a:rPr sz="2400" b="1" spc="-35" dirty="0" smtClean="0">
                <a:latin typeface="TH Niramit AS"/>
                <a:cs typeface="TH Niramit AS"/>
              </a:rPr>
              <a:t>c</a:t>
            </a:r>
            <a:r>
              <a:rPr sz="2400" b="1" spc="0" dirty="0" smtClean="0">
                <a:latin typeface="TH Niramit AS"/>
                <a:cs typeface="TH Niramit AS"/>
              </a:rPr>
              <a:t>l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ar un</a:t>
            </a:r>
            <a:r>
              <a:rPr sz="2400" b="1" spc="-10" dirty="0" smtClean="0">
                <a:latin typeface="TH Niramit AS"/>
                <a:cs typeface="TH Niramit AS"/>
              </a:rPr>
              <a:t>de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-25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ta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 </a:t>
            </a:r>
            <a:r>
              <a:rPr sz="2400" b="1" spc="-170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f </a:t>
            </a:r>
            <a:r>
              <a:rPr sz="2400" b="1" spc="-17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the </a:t>
            </a:r>
            <a:r>
              <a:rPr sz="2400" b="1" spc="-180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p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cific </a:t>
            </a:r>
            <a:r>
              <a:rPr sz="2400" b="1" spc="-160" dirty="0" smtClean="0">
                <a:latin typeface="TH Niramit AS"/>
                <a:cs typeface="TH Niramit AS"/>
              </a:rPr>
              <a:t> </a:t>
            </a:r>
            <a:r>
              <a:rPr sz="2400" b="1" spc="-25" dirty="0" smtClean="0">
                <a:latin typeface="TH Niramit AS"/>
                <a:cs typeface="TH Niramit AS"/>
              </a:rPr>
              <a:t>s</a:t>
            </a:r>
            <a:r>
              <a:rPr sz="2400" b="1" spc="5" dirty="0" smtClean="0">
                <a:latin typeface="TH Niramit AS"/>
                <a:cs typeface="TH Niramit AS"/>
              </a:rPr>
              <a:t>k</a:t>
            </a:r>
            <a:r>
              <a:rPr sz="2400" b="1" spc="0" dirty="0" smtClean="0">
                <a:latin typeface="TH Niramit AS"/>
                <a:cs typeface="TH Niramit AS"/>
              </a:rPr>
              <a:t>ills </a:t>
            </a:r>
            <a:r>
              <a:rPr sz="2400" b="1" spc="-16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 </a:t>
            </a:r>
            <a:r>
              <a:rPr sz="2400" b="1" spc="-140" dirty="0" smtClean="0">
                <a:latin typeface="TH Niramit AS"/>
                <a:cs typeface="TH Niramit AS"/>
              </a:rPr>
              <a:t> </a:t>
            </a:r>
            <a:r>
              <a:rPr sz="2400" b="1" spc="-35" dirty="0" smtClean="0">
                <a:latin typeface="TH Niramit AS"/>
                <a:cs typeface="TH Niramit AS"/>
              </a:rPr>
              <a:t>c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-2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pete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cies </a:t>
            </a:r>
            <a:r>
              <a:rPr sz="2400" b="1" spc="-17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yo</a:t>
            </a:r>
            <a:r>
              <a:rPr sz="2400" b="1" spc="5" dirty="0" smtClean="0">
                <a:latin typeface="TH Niramit AS"/>
                <a:cs typeface="TH Niramit AS"/>
              </a:rPr>
              <a:t>u</a:t>
            </a:r>
            <a:r>
              <a:rPr sz="2400" b="1" spc="0" dirty="0" smtClean="0">
                <a:latin typeface="TH Niramit AS"/>
                <a:cs typeface="TH Niramit AS"/>
              </a:rPr>
              <a:t>r </a:t>
            </a:r>
            <a:r>
              <a:rPr sz="2400" b="1" spc="-16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-30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ga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0" dirty="0" smtClean="0">
                <a:latin typeface="TH Niramit AS"/>
                <a:cs typeface="TH Niramit AS"/>
              </a:rPr>
              <a:t>z</a:t>
            </a:r>
            <a:r>
              <a:rPr sz="2400" b="1" spc="0" dirty="0" smtClean="0">
                <a:latin typeface="TH Niramit AS"/>
                <a:cs typeface="TH Niramit AS"/>
              </a:rPr>
              <a:t>ati</a:t>
            </a:r>
            <a:r>
              <a:rPr sz="2400" b="1" spc="-3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n 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-10" dirty="0" smtClean="0">
                <a:latin typeface="TH Niramit AS"/>
                <a:cs typeface="TH Niramit AS"/>
              </a:rPr>
              <a:t>ee</a:t>
            </a:r>
            <a:r>
              <a:rPr sz="2400" b="1" spc="0" dirty="0" smtClean="0">
                <a:latin typeface="TH Niramit AS"/>
                <a:cs typeface="TH Niramit AS"/>
              </a:rPr>
              <a:t>ds</a:t>
            </a:r>
            <a:r>
              <a:rPr sz="2400" b="1" spc="-2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o</a:t>
            </a:r>
            <a:r>
              <a:rPr sz="2400" b="1" spc="10" dirty="0" smtClean="0">
                <a:latin typeface="TH Niramit AS"/>
                <a:cs typeface="TH Niramit AS"/>
              </a:rPr>
              <a:t> s</a:t>
            </a:r>
            <a:r>
              <a:rPr sz="2400" b="1" spc="0" dirty="0" smtClean="0">
                <a:latin typeface="TH Niramit AS"/>
                <a:cs typeface="TH Niramit AS"/>
              </a:rPr>
              <a:t>u</a:t>
            </a:r>
            <a:r>
              <a:rPr sz="2400" b="1" spc="5" dirty="0" smtClean="0">
                <a:latin typeface="TH Niramit AS"/>
                <a:cs typeface="TH Niramit AS"/>
              </a:rPr>
              <a:t>c</a:t>
            </a:r>
            <a:r>
              <a:rPr sz="2400" b="1" spc="0" dirty="0" smtClean="0">
                <a:latin typeface="TH Niramit AS"/>
                <a:cs typeface="TH Niramit AS"/>
              </a:rPr>
              <a:t>ce</a:t>
            </a:r>
            <a:r>
              <a:rPr sz="2400" b="1" spc="-15" dirty="0" smtClean="0">
                <a:latin typeface="TH Niramit AS"/>
                <a:cs typeface="TH Niramit AS"/>
              </a:rPr>
              <a:t>e</a:t>
            </a:r>
            <a:r>
              <a:rPr sz="2400" b="1" spc="5" dirty="0" smtClean="0">
                <a:latin typeface="TH Niramit AS"/>
                <a:cs typeface="TH Niramit AS"/>
              </a:rPr>
              <a:t>d</a:t>
            </a:r>
            <a:r>
              <a:rPr sz="2400" b="1" spc="0" dirty="0" smtClean="0">
                <a:latin typeface="TH Niramit AS"/>
                <a:cs typeface="TH Niramit AS"/>
              </a:rPr>
              <a:t>.</a:t>
            </a:r>
            <a:endParaRPr sz="2400">
              <a:latin typeface="TH Niramit AS"/>
              <a:cs typeface="TH Niramit A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095" y="930290"/>
            <a:ext cx="7563484" cy="873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800"/>
              </a:lnSpc>
              <a:tabLst>
                <a:tab pos="382905" algn="l"/>
                <a:tab pos="1965325" algn="l"/>
                <a:tab pos="2317750" algn="l"/>
                <a:tab pos="2848610" algn="l"/>
                <a:tab pos="3928110" algn="l"/>
                <a:tab pos="5254625" algn="l"/>
                <a:tab pos="5876925" algn="l"/>
                <a:tab pos="6443980" algn="l"/>
              </a:tabLst>
            </a:pPr>
            <a:r>
              <a:rPr sz="2800" b="1" spc="-10" dirty="0" smtClean="0">
                <a:latin typeface="TH Niramit AS"/>
                <a:cs typeface="TH Niramit AS"/>
              </a:rPr>
              <a:t>4</a:t>
            </a:r>
            <a:r>
              <a:rPr sz="2800" b="1" spc="0" dirty="0" smtClean="0">
                <a:latin typeface="TH Niramit AS"/>
                <a:cs typeface="TH Niramit AS"/>
              </a:rPr>
              <a:t>.	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-20" dirty="0" smtClean="0">
                <a:latin typeface="TH Niramit AS"/>
                <a:cs typeface="TH Niramit AS"/>
              </a:rPr>
              <a:t>g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-20" dirty="0" smtClean="0">
                <a:latin typeface="TH Niramit AS"/>
                <a:cs typeface="TH Niramit AS"/>
              </a:rPr>
              <a:t>ge</a:t>
            </a:r>
            <a:r>
              <a:rPr sz="2800" b="1" spc="0" dirty="0" smtClean="0">
                <a:latin typeface="TH Niramit AS"/>
                <a:cs typeface="TH Niramit AS"/>
              </a:rPr>
              <a:t>m</a:t>
            </a:r>
            <a:r>
              <a:rPr sz="2800" b="1" spc="-30" dirty="0" smtClean="0">
                <a:latin typeface="TH Niramit AS"/>
                <a:cs typeface="TH Niramit AS"/>
              </a:rPr>
              <a:t>e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t	</a:t>
            </a:r>
            <a:r>
              <a:rPr sz="2800" b="1" spc="-10" dirty="0" smtClean="0">
                <a:latin typeface="TH Niramit AS"/>
                <a:cs typeface="TH Niramit AS"/>
              </a:rPr>
              <a:t>i</a:t>
            </a:r>
            <a:r>
              <a:rPr sz="2800" b="1" spc="0" dirty="0" smtClean="0">
                <a:latin typeface="TH Niramit AS"/>
                <a:cs typeface="TH Niramit AS"/>
              </a:rPr>
              <a:t>s	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15" dirty="0" smtClean="0">
                <a:latin typeface="TH Niramit AS"/>
                <a:cs typeface="TH Niramit AS"/>
              </a:rPr>
              <a:t>h</a:t>
            </a:r>
            <a:r>
              <a:rPr sz="2800" b="1" spc="0" dirty="0" smtClean="0">
                <a:latin typeface="TH Niramit AS"/>
                <a:cs typeface="TH Niramit AS"/>
              </a:rPr>
              <a:t>e	m</a:t>
            </a:r>
            <a:r>
              <a:rPr sz="2800" b="1" spc="-15" dirty="0" smtClean="0">
                <a:latin typeface="TH Niramit AS"/>
                <a:cs typeface="TH Niramit AS"/>
              </a:rPr>
              <a:t>y</a:t>
            </a:r>
            <a:r>
              <a:rPr sz="2800" b="1" spc="20" dirty="0" smtClean="0">
                <a:latin typeface="TH Niramit AS"/>
                <a:cs typeface="TH Niramit AS"/>
              </a:rPr>
              <a:t>s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0" dirty="0" smtClean="0">
                <a:latin typeface="TH Niramit AS"/>
                <a:cs typeface="TH Niramit AS"/>
              </a:rPr>
              <a:t>y	in</a:t>
            </a:r>
            <a:r>
              <a:rPr sz="2800" b="1" spc="-15" dirty="0" smtClean="0">
                <a:latin typeface="TH Niramit AS"/>
                <a:cs typeface="TH Niramit AS"/>
              </a:rPr>
              <a:t>g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15" dirty="0" smtClean="0">
                <a:latin typeface="TH Niramit AS"/>
                <a:cs typeface="TH Niramit AS"/>
              </a:rPr>
              <a:t>d</a:t>
            </a:r>
            <a:r>
              <a:rPr sz="2800" b="1" spc="0" dirty="0" smtClean="0">
                <a:latin typeface="TH Niramit AS"/>
                <a:cs typeface="TH Niramit AS"/>
              </a:rPr>
              <a:t>i</a:t>
            </a:r>
            <a:r>
              <a:rPr sz="2800" b="1" spc="-30" dirty="0" smtClean="0">
                <a:latin typeface="TH Niramit AS"/>
                <a:cs typeface="TH Niramit AS"/>
              </a:rPr>
              <a:t>e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t	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-20" dirty="0" smtClean="0">
                <a:latin typeface="TH Niramit AS"/>
                <a:cs typeface="TH Niramit AS"/>
              </a:rPr>
              <a:t>h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0" dirty="0" smtClean="0">
                <a:latin typeface="TH Niramit AS"/>
                <a:cs typeface="TH Niramit AS"/>
              </a:rPr>
              <a:t>t	</a:t>
            </a:r>
            <a:r>
              <a:rPr sz="2800" b="1" spc="-20" dirty="0" smtClean="0">
                <a:latin typeface="TH Niramit AS"/>
                <a:cs typeface="TH Niramit AS"/>
              </a:rPr>
              <a:t>c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0" dirty="0" smtClean="0">
                <a:latin typeface="TH Niramit AS"/>
                <a:cs typeface="TH Niramit AS"/>
              </a:rPr>
              <a:t>n	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-15" dirty="0" smtClean="0">
                <a:latin typeface="TH Niramit AS"/>
                <a:cs typeface="TH Niramit AS"/>
              </a:rPr>
              <a:t>s</a:t>
            </a:r>
            <a:r>
              <a:rPr sz="2800" b="1" spc="-20" dirty="0" smtClean="0">
                <a:latin typeface="TH Niramit AS"/>
                <a:cs typeface="TH Niramit AS"/>
              </a:rPr>
              <a:t>f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0" dirty="0" smtClean="0">
                <a:latin typeface="TH Niramit AS"/>
                <a:cs typeface="TH Niramit AS"/>
              </a:rPr>
              <a:t>m </a:t>
            </a:r>
            <a:r>
              <a:rPr sz="2800" b="1" spc="-20" dirty="0" smtClean="0">
                <a:latin typeface="TH Niramit AS"/>
                <a:cs typeface="TH Niramit AS"/>
              </a:rPr>
              <a:t>b</a:t>
            </a:r>
            <a:r>
              <a:rPr sz="2800" b="1" spc="0" dirty="0" smtClean="0">
                <a:latin typeface="TH Niramit AS"/>
                <a:cs typeface="TH Niramit AS"/>
              </a:rPr>
              <a:t>u</a:t>
            </a:r>
            <a:r>
              <a:rPr sz="2800" b="1" spc="-20" dirty="0" smtClean="0">
                <a:latin typeface="TH Niramit AS"/>
                <a:cs typeface="TH Niramit AS"/>
              </a:rPr>
              <a:t>s</a:t>
            </a:r>
            <a:r>
              <a:rPr sz="2800" b="1" spc="0" dirty="0" smtClean="0">
                <a:latin typeface="TH Niramit AS"/>
                <a:cs typeface="TH Niramit AS"/>
              </a:rPr>
              <a:t>in</a:t>
            </a:r>
            <a:r>
              <a:rPr sz="2800" b="1" spc="-15" dirty="0" smtClean="0">
                <a:latin typeface="TH Niramit AS"/>
                <a:cs typeface="TH Niramit AS"/>
              </a:rPr>
              <a:t>es</a:t>
            </a:r>
            <a:r>
              <a:rPr sz="2800" b="1" spc="0" dirty="0" smtClean="0">
                <a:latin typeface="TH Niramit AS"/>
                <a:cs typeface="TH Niramit AS"/>
              </a:rPr>
              <a:t>s</a:t>
            </a:r>
            <a:r>
              <a:rPr sz="2800" b="1" spc="10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pe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-20" dirty="0" smtClean="0">
                <a:latin typeface="TH Niramit AS"/>
                <a:cs typeface="TH Niramit AS"/>
              </a:rPr>
              <a:t>f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0" dirty="0" smtClean="0">
                <a:latin typeface="TH Niramit AS"/>
                <a:cs typeface="TH Niramit AS"/>
              </a:rPr>
              <a:t>ma</a:t>
            </a:r>
            <a:r>
              <a:rPr sz="2800" b="1" spc="10" dirty="0" smtClean="0">
                <a:latin typeface="TH Niramit AS"/>
                <a:cs typeface="TH Niramit AS"/>
              </a:rPr>
              <a:t>n</a:t>
            </a:r>
            <a:r>
              <a:rPr sz="2800" b="1" spc="-20" dirty="0" smtClean="0">
                <a:latin typeface="TH Niramit AS"/>
                <a:cs typeface="TH Niramit AS"/>
              </a:rPr>
              <a:t>c</a:t>
            </a:r>
            <a:r>
              <a:rPr sz="2800" b="1" spc="-5" dirty="0" smtClean="0">
                <a:latin typeface="TH Niramit AS"/>
                <a:cs typeface="TH Niramit AS"/>
              </a:rPr>
              <a:t>e</a:t>
            </a:r>
            <a:r>
              <a:rPr sz="2800" b="1" spc="0" dirty="0" smtClean="0">
                <a:latin typeface="TH Niramit AS"/>
                <a:cs typeface="TH Niramit AS"/>
              </a:rPr>
              <a:t>.</a:t>
            </a:r>
            <a:endParaRPr sz="2800">
              <a:latin typeface="TH Niramit AS"/>
              <a:cs typeface="TH Niramit 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1725" y="2335926"/>
            <a:ext cx="7433309" cy="7454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772795">
              <a:lnSpc>
                <a:spcPct val="100099"/>
              </a:lnSpc>
            </a:pPr>
            <a:r>
              <a:rPr sz="2400" b="1" dirty="0" smtClean="0">
                <a:latin typeface="TH Niramit AS"/>
                <a:cs typeface="TH Niramit AS"/>
              </a:rPr>
              <a:t>Alig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</a:t>
            </a:r>
            <a:r>
              <a:rPr sz="2400" b="1" spc="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</a:t>
            </a:r>
            <a:r>
              <a:rPr sz="2400" b="1" spc="-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-3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ti</a:t>
            </a:r>
            <a:r>
              <a:rPr sz="2400" b="1" spc="10" dirty="0" smtClean="0">
                <a:latin typeface="TH Niramit AS"/>
                <a:cs typeface="TH Niramit AS"/>
              </a:rPr>
              <a:t>v</a:t>
            </a:r>
            <a:r>
              <a:rPr sz="2400" b="1" spc="-45" dirty="0" smtClean="0">
                <a:latin typeface="TH Niramit AS"/>
                <a:cs typeface="TH Niramit AS"/>
              </a:rPr>
              <a:t>a</a:t>
            </a:r>
            <a:r>
              <a:rPr sz="2400" b="1" spc="0" dirty="0" smtClean="0">
                <a:latin typeface="TH Niramit AS"/>
                <a:cs typeface="TH Niramit AS"/>
              </a:rPr>
              <a:t>ting p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ple</a:t>
            </a:r>
            <a:r>
              <a:rPr sz="2400" b="1" spc="-1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w</a:t>
            </a:r>
            <a:r>
              <a:rPr sz="2400" b="1" spc="-30" dirty="0" smtClean="0">
                <a:latin typeface="TH Niramit AS"/>
                <a:cs typeface="TH Niramit AS"/>
              </a:rPr>
              <a:t>i</a:t>
            </a:r>
            <a:r>
              <a:rPr sz="2400" b="1" spc="0" dirty="0" smtClean="0">
                <a:latin typeface="TH Niramit AS"/>
                <a:cs typeface="TH Niramit AS"/>
              </a:rPr>
              <a:t>ll</a:t>
            </a:r>
            <a:r>
              <a:rPr sz="2400" b="1" spc="35" dirty="0" smtClean="0">
                <a:latin typeface="TH Niramit AS"/>
                <a:cs typeface="TH Niramit AS"/>
              </a:rPr>
              <a:t> 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ab</a:t>
            </a:r>
            <a:r>
              <a:rPr sz="2400" b="1" spc="-10" dirty="0" smtClean="0">
                <a:latin typeface="TH Niramit AS"/>
                <a:cs typeface="TH Niramit AS"/>
              </a:rPr>
              <a:t>l</a:t>
            </a:r>
            <a:r>
              <a:rPr sz="2400" b="1" spc="0" dirty="0" smtClean="0">
                <a:latin typeface="TH Niramit AS"/>
                <a:cs typeface="TH Niramit AS"/>
              </a:rPr>
              <a:t>e</a:t>
            </a:r>
            <a:r>
              <a:rPr sz="2400" b="1" spc="-1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y</a:t>
            </a:r>
            <a:r>
              <a:rPr sz="2400" b="1" spc="-3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u</a:t>
            </a:r>
            <a:r>
              <a:rPr sz="2400" b="1" spc="5" dirty="0" smtClean="0">
                <a:latin typeface="TH Niramit AS"/>
                <a:cs typeface="TH Niramit AS"/>
              </a:rPr>
              <a:t> t</a:t>
            </a:r>
            <a:r>
              <a:rPr sz="2400" b="1" spc="0" dirty="0" smtClean="0">
                <a:latin typeface="TH Niramit AS"/>
                <a:cs typeface="TH Niramit AS"/>
              </a:rPr>
              <a:t>o</a:t>
            </a:r>
            <a:r>
              <a:rPr sz="2400" b="1" spc="10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-30" dirty="0" smtClean="0">
                <a:latin typeface="TH Niramit AS"/>
                <a:cs typeface="TH Niramit AS"/>
              </a:rPr>
              <a:t>u</a:t>
            </a:r>
            <a:r>
              <a:rPr sz="2400" b="1" spc="0" dirty="0" smtClean="0">
                <a:latin typeface="TH Niramit AS"/>
                <a:cs typeface="TH Niramit AS"/>
              </a:rPr>
              <a:t>lti</a:t>
            </a:r>
            <a:r>
              <a:rPr sz="2400" b="1" spc="-35" dirty="0" smtClean="0">
                <a:latin typeface="TH Niramit AS"/>
                <a:cs typeface="TH Niramit AS"/>
              </a:rPr>
              <a:t>p</a:t>
            </a:r>
            <a:r>
              <a:rPr sz="2400" b="1" spc="0" dirty="0" smtClean="0">
                <a:latin typeface="TH Niramit AS"/>
                <a:cs typeface="TH Niramit AS"/>
              </a:rPr>
              <a:t>ly</a:t>
            </a:r>
            <a:r>
              <a:rPr sz="2400" b="1" spc="3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t</a:t>
            </a:r>
            <a:r>
              <a:rPr sz="2400" b="1" spc="-40" dirty="0" smtClean="0">
                <a:latin typeface="TH Niramit AS"/>
                <a:cs typeface="TH Niramit AS"/>
              </a:rPr>
              <a:t>a</a:t>
            </a:r>
            <a:r>
              <a:rPr sz="2400" b="1" spc="0" dirty="0" smtClean="0">
                <a:latin typeface="TH Niramit AS"/>
                <a:cs typeface="TH Niramit AS"/>
              </a:rPr>
              <a:t>le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t </a:t>
            </a:r>
            <a:r>
              <a:rPr sz="2400" b="1" spc="-5" dirty="0" smtClean="0">
                <a:latin typeface="TH Niramit AS"/>
                <a:cs typeface="TH Niramit AS"/>
              </a:rPr>
              <a:t>in </a:t>
            </a:r>
            <a:r>
              <a:rPr sz="2400" b="1" spc="0" dirty="0" smtClean="0">
                <a:latin typeface="TH Niramit AS"/>
                <a:cs typeface="TH Niramit AS"/>
              </a:rPr>
              <a:t>yo</a:t>
            </a:r>
            <a:r>
              <a:rPr sz="2400" b="1" spc="5" dirty="0" smtClean="0">
                <a:latin typeface="TH Niramit AS"/>
                <a:cs typeface="TH Niramit AS"/>
              </a:rPr>
              <a:t>u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-2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rga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0" dirty="0" smtClean="0">
                <a:latin typeface="TH Niramit AS"/>
                <a:cs typeface="TH Niramit AS"/>
              </a:rPr>
              <a:t>z</a:t>
            </a:r>
            <a:r>
              <a:rPr sz="2400" b="1" spc="0" dirty="0" smtClean="0">
                <a:latin typeface="TH Niramit AS"/>
                <a:cs typeface="TH Niramit AS"/>
              </a:rPr>
              <a:t>ati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n</a:t>
            </a:r>
            <a:r>
              <a:rPr sz="2400" b="1" spc="-7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 i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p</a:t>
            </a:r>
            <a:r>
              <a:rPr sz="2400" b="1" spc="5" dirty="0" smtClean="0">
                <a:latin typeface="TH Niramit AS"/>
                <a:cs typeface="TH Niramit AS"/>
              </a:rPr>
              <a:t>rov</a:t>
            </a:r>
            <a:r>
              <a:rPr sz="2400" b="1" spc="0" dirty="0" smtClean="0">
                <a:latin typeface="TH Niramit AS"/>
                <a:cs typeface="TH Niramit AS"/>
              </a:rPr>
              <a:t>e</a:t>
            </a:r>
            <a:r>
              <a:rPr sz="2400" b="1" spc="-8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its</a:t>
            </a:r>
            <a:r>
              <a:rPr sz="2400" b="1" spc="-1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p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rfor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c</a:t>
            </a:r>
            <a:r>
              <a:rPr sz="2400" b="1" spc="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.</a:t>
            </a:r>
            <a:endParaRPr sz="2400">
              <a:latin typeface="TH Niramit AS"/>
              <a:cs typeface="TH Niramit A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095" y="754776"/>
            <a:ext cx="7562850" cy="873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800"/>
              </a:lnSpc>
            </a:pPr>
            <a:r>
              <a:rPr sz="2800" b="1" spc="-5" dirty="0" smtClean="0">
                <a:latin typeface="TH Niramit AS"/>
                <a:cs typeface="TH Niramit AS"/>
              </a:rPr>
              <a:t>5</a:t>
            </a:r>
            <a:r>
              <a:rPr sz="2800" b="1" spc="0" dirty="0" smtClean="0">
                <a:latin typeface="TH Niramit AS"/>
                <a:cs typeface="TH Niramit AS"/>
              </a:rPr>
              <a:t>.</a:t>
            </a:r>
            <a:r>
              <a:rPr sz="2800" b="1" spc="125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Nur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uri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g</a:t>
            </a:r>
            <a:r>
              <a:rPr sz="2800" b="1" spc="120" dirty="0" smtClean="0">
                <a:latin typeface="TH Niramit AS"/>
                <a:cs typeface="TH Niramit AS"/>
              </a:rPr>
              <a:t> 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d</a:t>
            </a:r>
            <a:r>
              <a:rPr sz="2800" b="1" spc="114" dirty="0" smtClean="0">
                <a:latin typeface="TH Niramit AS"/>
                <a:cs typeface="TH Niramit AS"/>
              </a:rPr>
              <a:t> </a:t>
            </a:r>
            <a:r>
              <a:rPr sz="2800" b="1" spc="-15" dirty="0" smtClean="0">
                <a:latin typeface="TH Niramit AS"/>
                <a:cs typeface="TH Niramit AS"/>
              </a:rPr>
              <a:t>d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10" dirty="0" smtClean="0">
                <a:latin typeface="TH Niramit AS"/>
                <a:cs typeface="TH Niramit AS"/>
              </a:rPr>
              <a:t>v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0" dirty="0" smtClean="0">
                <a:latin typeface="TH Niramit AS"/>
                <a:cs typeface="TH Niramit AS"/>
              </a:rPr>
              <a:t>lo</a:t>
            </a:r>
            <a:r>
              <a:rPr sz="2800" b="1" spc="-20" dirty="0" smtClean="0">
                <a:latin typeface="TH Niramit AS"/>
                <a:cs typeface="TH Niramit AS"/>
              </a:rPr>
              <a:t>p</a:t>
            </a:r>
            <a:r>
              <a:rPr sz="2800" b="1" spc="0" dirty="0" smtClean="0">
                <a:latin typeface="TH Niramit AS"/>
                <a:cs typeface="TH Niramit AS"/>
              </a:rPr>
              <a:t>i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g</a:t>
            </a:r>
            <a:r>
              <a:rPr sz="2800" b="1" spc="100" dirty="0" smtClean="0">
                <a:latin typeface="TH Niramit AS"/>
                <a:cs typeface="TH Niramit AS"/>
              </a:rPr>
              <a:t> 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0" dirty="0" smtClean="0">
                <a:latin typeface="TH Niramit AS"/>
                <a:cs typeface="TH Niramit AS"/>
              </a:rPr>
              <a:t>l</a:t>
            </a:r>
            <a:r>
              <a:rPr sz="2800" b="1" spc="-30" dirty="0" smtClean="0">
                <a:latin typeface="TH Niramit AS"/>
                <a:cs typeface="TH Niramit AS"/>
              </a:rPr>
              <a:t>e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t</a:t>
            </a:r>
            <a:r>
              <a:rPr sz="2800" b="1" spc="120" dirty="0" smtClean="0">
                <a:latin typeface="TH Niramit AS"/>
                <a:cs typeface="TH Niramit AS"/>
              </a:rPr>
              <a:t> </a:t>
            </a:r>
            <a:r>
              <a:rPr sz="2800" b="1" spc="-10" dirty="0" smtClean="0">
                <a:latin typeface="TH Niramit AS"/>
                <a:cs typeface="TH Niramit AS"/>
              </a:rPr>
              <a:t>i</a:t>
            </a:r>
            <a:r>
              <a:rPr sz="2800" b="1" spc="0" dirty="0" smtClean="0">
                <a:latin typeface="TH Niramit AS"/>
                <a:cs typeface="TH Niramit AS"/>
              </a:rPr>
              <a:t>s</a:t>
            </a:r>
            <a:r>
              <a:rPr sz="2800" b="1" spc="150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10" dirty="0" smtClean="0">
                <a:latin typeface="TH Niramit AS"/>
                <a:cs typeface="TH Niramit AS"/>
              </a:rPr>
              <a:t>v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0" dirty="0" smtClean="0">
                <a:latin typeface="TH Niramit AS"/>
                <a:cs typeface="TH Niramit AS"/>
              </a:rPr>
              <a:t>yon</a:t>
            </a:r>
            <a:r>
              <a:rPr sz="2800" b="1" spc="-15" dirty="0" smtClean="0">
                <a:latin typeface="TH Niramit AS"/>
                <a:cs typeface="TH Niramit AS"/>
              </a:rPr>
              <a:t>e</a:t>
            </a:r>
            <a:r>
              <a:rPr sz="2800" b="1" spc="5" dirty="0" smtClean="0">
                <a:latin typeface="TH Niramit AS"/>
                <a:cs typeface="TH Niramit AS"/>
              </a:rPr>
              <a:t>’</a:t>
            </a:r>
            <a:r>
              <a:rPr sz="2800" b="1" spc="0" dirty="0" smtClean="0">
                <a:latin typeface="TH Niramit AS"/>
                <a:cs typeface="TH Niramit AS"/>
              </a:rPr>
              <a:t>s</a:t>
            </a:r>
            <a:r>
              <a:rPr sz="2800" b="1" spc="130" dirty="0" smtClean="0">
                <a:latin typeface="TH Niramit AS"/>
                <a:cs typeface="TH Niramit AS"/>
              </a:rPr>
              <a:t> </a:t>
            </a:r>
            <a:r>
              <a:rPr sz="2800" b="1" spc="-15" dirty="0" smtClean="0">
                <a:latin typeface="TH Niramit AS"/>
                <a:cs typeface="TH Niramit AS"/>
              </a:rPr>
              <a:t>c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10" dirty="0" smtClean="0">
                <a:latin typeface="TH Niramit AS"/>
                <a:cs typeface="TH Niramit AS"/>
              </a:rPr>
              <a:t>n</a:t>
            </a:r>
            <a:r>
              <a:rPr sz="2800" b="1" spc="-15" dirty="0" smtClean="0">
                <a:latin typeface="TH Niramit AS"/>
                <a:cs typeface="TH Niramit AS"/>
              </a:rPr>
              <a:t>c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10" dirty="0" smtClean="0">
                <a:latin typeface="TH Niramit AS"/>
                <a:cs typeface="TH Niramit AS"/>
              </a:rPr>
              <a:t>r</a:t>
            </a:r>
            <a:r>
              <a:rPr sz="2800" b="1" spc="0" dirty="0" smtClean="0">
                <a:latin typeface="TH Niramit AS"/>
                <a:cs typeface="TH Niramit AS"/>
              </a:rPr>
              <a:t>n</a:t>
            </a:r>
            <a:r>
              <a:rPr sz="2800" b="1" spc="135" dirty="0" smtClean="0">
                <a:latin typeface="TH Niramit AS"/>
                <a:cs typeface="TH Niramit AS"/>
              </a:rPr>
              <a:t> </a:t>
            </a:r>
            <a:r>
              <a:rPr sz="2800" b="1" spc="-10" dirty="0" smtClean="0">
                <a:latin typeface="TH Niramit AS"/>
                <a:cs typeface="TH Niramit AS"/>
              </a:rPr>
              <a:t>i</a:t>
            </a:r>
            <a:r>
              <a:rPr sz="2800" b="1" spc="0" dirty="0" smtClean="0">
                <a:latin typeface="TH Niramit AS"/>
                <a:cs typeface="TH Niramit AS"/>
              </a:rPr>
              <a:t>n</a:t>
            </a:r>
            <a:r>
              <a:rPr sz="2800" b="1" spc="140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yo</a:t>
            </a:r>
            <a:r>
              <a:rPr sz="2800" b="1" spc="-15" dirty="0" smtClean="0">
                <a:latin typeface="TH Niramit AS"/>
                <a:cs typeface="TH Niramit AS"/>
              </a:rPr>
              <a:t>u</a:t>
            </a:r>
            <a:r>
              <a:rPr sz="2800" b="1" spc="0" dirty="0" smtClean="0">
                <a:latin typeface="TH Niramit AS"/>
                <a:cs typeface="TH Niramit AS"/>
              </a:rPr>
              <a:t>r o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-20" dirty="0" smtClean="0">
                <a:latin typeface="TH Niramit AS"/>
                <a:cs typeface="TH Niramit AS"/>
              </a:rPr>
              <a:t>g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izat</a:t>
            </a:r>
            <a:r>
              <a:rPr sz="2800" b="1" spc="-15" dirty="0" smtClean="0">
                <a:latin typeface="TH Niramit AS"/>
                <a:cs typeface="TH Niramit AS"/>
              </a:rPr>
              <a:t>i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2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.</a:t>
            </a:r>
            <a:endParaRPr sz="2800">
              <a:latin typeface="TH Niramit AS"/>
              <a:cs typeface="TH Niramit 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330" y="2017664"/>
            <a:ext cx="7435215" cy="11118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772795" algn="just">
              <a:lnSpc>
                <a:spcPct val="100099"/>
              </a:lnSpc>
            </a:pPr>
            <a:r>
              <a:rPr sz="2400" b="1" dirty="0" smtClean="0">
                <a:latin typeface="TH Niramit AS"/>
                <a:cs typeface="TH Niramit AS"/>
              </a:rPr>
              <a:t>The</a:t>
            </a:r>
            <a:r>
              <a:rPr sz="2400" b="1" spc="204" dirty="0" smtClean="0">
                <a:latin typeface="TH Niramit AS"/>
                <a:cs typeface="TH Niramit AS"/>
              </a:rPr>
              <a:t> </a:t>
            </a:r>
            <a:r>
              <a:rPr sz="2400" b="1" spc="-15" dirty="0" smtClean="0">
                <a:latin typeface="TH Niramit AS"/>
                <a:cs typeface="TH Niramit AS"/>
              </a:rPr>
              <a:t>H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215" dirty="0" smtClean="0">
                <a:latin typeface="TH Niramit AS"/>
                <a:cs typeface="TH Niramit AS"/>
              </a:rPr>
              <a:t> </a:t>
            </a:r>
            <a:r>
              <a:rPr sz="2400" b="1" spc="-40" dirty="0" smtClean="0">
                <a:latin typeface="TH Niramit AS"/>
                <a:cs typeface="TH Niramit AS"/>
              </a:rPr>
              <a:t>f</a:t>
            </a:r>
            <a:r>
              <a:rPr sz="2400" b="1" spc="0" dirty="0" smtClean="0">
                <a:latin typeface="TH Niramit AS"/>
                <a:cs typeface="TH Niramit AS"/>
              </a:rPr>
              <a:t>uncti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n</a:t>
            </a:r>
            <a:r>
              <a:rPr sz="2400" b="1" spc="175" dirty="0" smtClean="0">
                <a:latin typeface="TH Niramit AS"/>
                <a:cs typeface="TH Niramit AS"/>
              </a:rPr>
              <a:t> </a:t>
            </a:r>
            <a:r>
              <a:rPr sz="2400" b="1" spc="-40" dirty="0" smtClean="0">
                <a:latin typeface="TH Niramit AS"/>
                <a:cs typeface="TH Niramit AS"/>
              </a:rPr>
              <a:t>i</a:t>
            </a:r>
            <a:r>
              <a:rPr sz="2400" b="1" spc="0" dirty="0" smtClean="0">
                <a:latin typeface="TH Niramit AS"/>
                <a:cs typeface="TH Niramit AS"/>
              </a:rPr>
              <a:t>s</a:t>
            </a:r>
            <a:r>
              <a:rPr sz="2400" b="1" spc="229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175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k</a:t>
            </a:r>
            <a:r>
              <a:rPr sz="2400" b="1" spc="0" dirty="0" smtClean="0">
                <a:latin typeface="TH Niramit AS"/>
                <a:cs typeface="TH Niramit AS"/>
              </a:rPr>
              <a:t>ey</a:t>
            </a:r>
            <a:r>
              <a:rPr sz="2400" b="1" spc="204" dirty="0" smtClean="0">
                <a:latin typeface="TH Niramit AS"/>
                <a:cs typeface="TH Niramit AS"/>
              </a:rPr>
              <a:t> 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45" dirty="0" smtClean="0">
                <a:latin typeface="TH Niramit AS"/>
                <a:cs typeface="TH Niramit AS"/>
              </a:rPr>
              <a:t>b</a:t>
            </a:r>
            <a:r>
              <a:rPr sz="2400" b="1" spc="0" dirty="0" smtClean="0">
                <a:latin typeface="TH Niramit AS"/>
                <a:cs typeface="TH Niramit AS"/>
              </a:rPr>
              <a:t>l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r,</a:t>
            </a:r>
            <a:r>
              <a:rPr sz="2400" b="1" spc="210" dirty="0" smtClean="0">
                <a:latin typeface="TH Niramit AS"/>
                <a:cs typeface="TH Niramit AS"/>
              </a:rPr>
              <a:t> </a:t>
            </a:r>
            <a:r>
              <a:rPr sz="2400" b="1" spc="-40" dirty="0" smtClean="0">
                <a:latin typeface="TH Niramit AS"/>
                <a:cs typeface="TH Niramit AS"/>
              </a:rPr>
              <a:t>b</a:t>
            </a:r>
            <a:r>
              <a:rPr sz="2400" b="1" spc="0" dirty="0" smtClean="0">
                <a:latin typeface="TH Niramit AS"/>
                <a:cs typeface="TH Niramit AS"/>
              </a:rPr>
              <a:t>ut</a:t>
            </a:r>
            <a:r>
              <a:rPr sz="2400" b="1" spc="19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b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25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225" dirty="0" smtClean="0">
                <a:latin typeface="TH Niramit AS"/>
                <a:cs typeface="TH Niramit AS"/>
              </a:rPr>
              <a:t> </a:t>
            </a:r>
            <a:r>
              <a:rPr sz="2400" b="1" spc="-40" dirty="0" smtClean="0">
                <a:latin typeface="TH Niramit AS"/>
                <a:cs typeface="TH Niramit AS"/>
              </a:rPr>
              <a:t>p</a:t>
            </a:r>
            <a:r>
              <a:rPr sz="2400" b="1" spc="-30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acti</a:t>
            </a:r>
            <a:r>
              <a:rPr sz="2400" b="1" spc="5" dirty="0" smtClean="0">
                <a:latin typeface="TH Niramit AS"/>
                <a:cs typeface="TH Niramit AS"/>
              </a:rPr>
              <a:t>c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s</a:t>
            </a:r>
            <a:r>
              <a:rPr sz="2400" b="1" spc="20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</a:t>
            </a:r>
            <a:r>
              <a:rPr sz="2400" b="1" spc="21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17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tal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t 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-45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t </a:t>
            </a:r>
            <a:r>
              <a:rPr sz="2400" b="1" spc="-16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 </a:t>
            </a:r>
            <a:r>
              <a:rPr sz="2400" b="1" spc="-17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c</a:t>
            </a:r>
            <a:r>
              <a:rPr sz="2400" b="1" spc="5" dirty="0" smtClean="0">
                <a:latin typeface="TH Niramit AS"/>
                <a:cs typeface="TH Niramit AS"/>
              </a:rPr>
              <a:t>u</a:t>
            </a:r>
            <a:r>
              <a:rPr sz="2400" b="1" spc="-40" dirty="0" smtClean="0">
                <a:latin typeface="TH Niramit AS"/>
                <a:cs typeface="TH Niramit AS"/>
              </a:rPr>
              <a:t>l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5" dirty="0" smtClean="0">
                <a:latin typeface="TH Niramit AS"/>
                <a:cs typeface="TH Niramit AS"/>
              </a:rPr>
              <a:t>u</a:t>
            </a:r>
            <a:r>
              <a:rPr sz="2400" b="1" spc="0" dirty="0" smtClean="0">
                <a:latin typeface="TH Niramit AS"/>
                <a:cs typeface="TH Niramit AS"/>
              </a:rPr>
              <a:t>re </a:t>
            </a:r>
            <a:r>
              <a:rPr sz="2400" b="1" spc="-175" dirty="0" smtClean="0">
                <a:latin typeface="TH Niramit AS"/>
                <a:cs typeface="TH Niramit AS"/>
              </a:rPr>
              <a:t> </a:t>
            </a:r>
            <a:r>
              <a:rPr sz="2400" b="1" spc="-2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u</a:t>
            </a:r>
            <a:r>
              <a:rPr sz="2400" b="1" spc="-15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t </a:t>
            </a:r>
            <a:r>
              <a:rPr sz="2400" b="1" spc="-170" dirty="0" smtClean="0">
                <a:latin typeface="TH Niramit AS"/>
                <a:cs typeface="TH Niramit AS"/>
              </a:rPr>
              <a:t> </a:t>
            </a:r>
            <a:r>
              <a:rPr sz="2400" b="1" spc="-5" dirty="0" smtClean="0">
                <a:latin typeface="TH Niramit AS"/>
                <a:cs typeface="TH Niramit AS"/>
              </a:rPr>
              <a:t>b</a:t>
            </a:r>
            <a:r>
              <a:rPr sz="2400" b="1" spc="0" dirty="0" smtClean="0">
                <a:latin typeface="TH Niramit AS"/>
                <a:cs typeface="TH Niramit AS"/>
              </a:rPr>
              <a:t>e </a:t>
            </a:r>
            <a:r>
              <a:rPr sz="2400" b="1" spc="-185" dirty="0" smtClean="0">
                <a:latin typeface="TH Niramit AS"/>
                <a:cs typeface="TH Niramit AS"/>
              </a:rPr>
              <a:t> 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b</a:t>
            </a:r>
            <a:r>
              <a:rPr sz="2400" b="1" spc="-5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dd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d </a:t>
            </a:r>
            <a:r>
              <a:rPr sz="2400" b="1" spc="-17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 </a:t>
            </a:r>
            <a:r>
              <a:rPr sz="2400" b="1" spc="-215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5" dirty="0" smtClean="0">
                <a:latin typeface="TH Niramit AS"/>
                <a:cs typeface="TH Niramit AS"/>
              </a:rPr>
              <a:t>u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-35" dirty="0" smtClean="0">
                <a:latin typeface="TH Niramit AS"/>
                <a:cs typeface="TH Niramit AS"/>
              </a:rPr>
              <a:t>a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ed </a:t>
            </a:r>
            <a:r>
              <a:rPr sz="2400" b="1" spc="-19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-35" dirty="0" smtClean="0">
                <a:latin typeface="TH Niramit AS"/>
                <a:cs typeface="TH Niramit AS"/>
              </a:rPr>
              <a:t>h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u</a:t>
            </a:r>
            <a:r>
              <a:rPr sz="2400" b="1" spc="-35" dirty="0" smtClean="0">
                <a:latin typeface="TH Niramit AS"/>
                <a:cs typeface="TH Niramit AS"/>
              </a:rPr>
              <a:t>g</a:t>
            </a:r>
            <a:r>
              <a:rPr sz="2400" b="1" spc="0" dirty="0" smtClean="0">
                <a:latin typeface="TH Niramit AS"/>
                <a:cs typeface="TH Niramit AS"/>
              </a:rPr>
              <a:t>ho</a:t>
            </a:r>
            <a:r>
              <a:rPr sz="2400" b="1" spc="-30" dirty="0" smtClean="0">
                <a:latin typeface="TH Niramit AS"/>
                <a:cs typeface="TH Niramit AS"/>
              </a:rPr>
              <a:t>u</a:t>
            </a:r>
            <a:r>
              <a:rPr sz="2400" b="1" spc="0" dirty="0" smtClean="0">
                <a:latin typeface="TH Niramit AS"/>
                <a:cs typeface="TH Niramit AS"/>
              </a:rPr>
              <a:t>t </a:t>
            </a:r>
            <a:r>
              <a:rPr sz="2400" b="1" spc="-16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yo</a:t>
            </a:r>
            <a:r>
              <a:rPr sz="2400" b="1" spc="-25" dirty="0" smtClean="0">
                <a:latin typeface="TH Niramit AS"/>
                <a:cs typeface="TH Niramit AS"/>
              </a:rPr>
              <a:t>u</a:t>
            </a:r>
            <a:r>
              <a:rPr sz="2400" b="1" spc="0" dirty="0" smtClean="0">
                <a:latin typeface="TH Niramit AS"/>
                <a:cs typeface="TH Niramit AS"/>
              </a:rPr>
              <a:t>r bu</a:t>
            </a:r>
            <a:r>
              <a:rPr sz="2400" b="1" spc="15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2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.</a:t>
            </a:r>
            <a:endParaRPr sz="2400">
              <a:latin typeface="TH Niramit AS"/>
              <a:cs typeface="TH Niramit A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 smtClean="0">
                <a:latin typeface="TH Niramit AS"/>
                <a:cs typeface="TH Niramit AS"/>
              </a:rPr>
              <a:t>T</a:t>
            </a:r>
            <a:r>
              <a:rPr sz="3600" b="1" spc="-15" dirty="0" smtClean="0">
                <a:latin typeface="TH Niramit AS"/>
                <a:cs typeface="TH Niramit AS"/>
              </a:rPr>
              <a:t>h</a:t>
            </a:r>
            <a:r>
              <a:rPr sz="3600" b="1" spc="0" dirty="0" smtClean="0">
                <a:latin typeface="TH Niramit AS"/>
                <a:cs typeface="TH Niramit AS"/>
              </a:rPr>
              <a:t>e</a:t>
            </a:r>
            <a:r>
              <a:rPr sz="3600" b="1" spc="10" dirty="0" smtClean="0">
                <a:latin typeface="TH Niramit AS"/>
                <a:cs typeface="TH Niramit AS"/>
              </a:rPr>
              <a:t> </a:t>
            </a:r>
            <a:r>
              <a:rPr sz="3600" b="1" spc="0" dirty="0" smtClean="0">
                <a:latin typeface="TH Niramit AS"/>
                <a:cs typeface="TH Niramit AS"/>
              </a:rPr>
              <a:t>T</a:t>
            </a:r>
            <a:r>
              <a:rPr sz="3600" b="1" spc="10" dirty="0" smtClean="0">
                <a:latin typeface="TH Niramit AS"/>
                <a:cs typeface="TH Niramit AS"/>
              </a:rPr>
              <a:t>al</a:t>
            </a:r>
            <a:r>
              <a:rPr sz="3600" b="1" spc="0" dirty="0" smtClean="0">
                <a:latin typeface="TH Niramit AS"/>
                <a:cs typeface="TH Niramit AS"/>
              </a:rPr>
              <a:t>e</a:t>
            </a:r>
            <a:r>
              <a:rPr sz="3600" b="1" spc="-20" dirty="0" smtClean="0">
                <a:latin typeface="TH Niramit AS"/>
                <a:cs typeface="TH Niramit AS"/>
              </a:rPr>
              <a:t>n</a:t>
            </a:r>
            <a:r>
              <a:rPr sz="3600" b="1" spc="30" dirty="0" smtClean="0">
                <a:latin typeface="TH Niramit AS"/>
                <a:cs typeface="TH Niramit AS"/>
              </a:rPr>
              <a:t>t</a:t>
            </a:r>
            <a:r>
              <a:rPr sz="3600" b="1" spc="-5" dirty="0" smtClean="0">
                <a:latin typeface="TH Niramit AS"/>
                <a:cs typeface="TH Niramit AS"/>
              </a:rPr>
              <a:t>-</a:t>
            </a:r>
            <a:r>
              <a:rPr sz="3600" b="1" spc="0" dirty="0" smtClean="0">
                <a:latin typeface="TH Niramit AS"/>
                <a:cs typeface="TH Niramit AS"/>
              </a:rPr>
              <a:t>P</a:t>
            </a:r>
            <a:r>
              <a:rPr sz="3600" b="1" spc="-15" dirty="0" smtClean="0">
                <a:latin typeface="TH Niramit AS"/>
                <a:cs typeface="TH Niramit AS"/>
              </a:rPr>
              <a:t>o</a:t>
            </a:r>
            <a:r>
              <a:rPr sz="3600" b="1" spc="-20" dirty="0" smtClean="0">
                <a:latin typeface="TH Niramit AS"/>
                <a:cs typeface="TH Niramit AS"/>
              </a:rPr>
              <a:t>w</a:t>
            </a:r>
            <a:r>
              <a:rPr sz="3600" b="1" spc="0" dirty="0" smtClean="0">
                <a:latin typeface="TH Niramit AS"/>
                <a:cs typeface="TH Niramit AS"/>
              </a:rPr>
              <a:t>e</a:t>
            </a:r>
            <a:r>
              <a:rPr sz="3600" b="1" spc="5" dirty="0" smtClean="0">
                <a:latin typeface="TH Niramit AS"/>
                <a:cs typeface="TH Niramit AS"/>
              </a:rPr>
              <a:t>r</a:t>
            </a:r>
            <a:r>
              <a:rPr sz="3600" b="1" spc="0" dirty="0" smtClean="0">
                <a:latin typeface="TH Niramit AS"/>
                <a:cs typeface="TH Niramit AS"/>
              </a:rPr>
              <a:t>ed </a:t>
            </a:r>
            <a:r>
              <a:rPr sz="3600" b="1" spc="10" dirty="0" smtClean="0">
                <a:latin typeface="TH Niramit AS"/>
                <a:cs typeface="TH Niramit AS"/>
              </a:rPr>
              <a:t>Or</a:t>
            </a:r>
            <a:r>
              <a:rPr sz="3600" b="1" spc="-15" dirty="0" smtClean="0">
                <a:latin typeface="TH Niramit AS"/>
                <a:cs typeface="TH Niramit AS"/>
              </a:rPr>
              <a:t>g</a:t>
            </a:r>
            <a:r>
              <a:rPr sz="3600" b="1" spc="10" dirty="0" smtClean="0">
                <a:latin typeface="TH Niramit AS"/>
                <a:cs typeface="TH Niramit AS"/>
              </a:rPr>
              <a:t>a</a:t>
            </a:r>
            <a:r>
              <a:rPr sz="3600" b="1" spc="-15" dirty="0" smtClean="0">
                <a:latin typeface="TH Niramit AS"/>
                <a:cs typeface="TH Niramit AS"/>
              </a:rPr>
              <a:t>ni</a:t>
            </a:r>
            <a:r>
              <a:rPr sz="3600" b="1" spc="10" dirty="0" smtClean="0">
                <a:latin typeface="TH Niramit AS"/>
                <a:cs typeface="TH Niramit AS"/>
              </a:rPr>
              <a:t>zat</a:t>
            </a:r>
            <a:r>
              <a:rPr sz="3600" b="1" spc="-15" dirty="0" smtClean="0">
                <a:latin typeface="TH Niramit AS"/>
                <a:cs typeface="TH Niramit AS"/>
              </a:rPr>
              <a:t>i</a:t>
            </a:r>
            <a:r>
              <a:rPr sz="3600" b="1" spc="-20" dirty="0" smtClean="0">
                <a:latin typeface="TH Niramit AS"/>
                <a:cs typeface="TH Niramit AS"/>
              </a:rPr>
              <a:t>o</a:t>
            </a:r>
            <a:r>
              <a:rPr sz="3600" b="1" spc="0" dirty="0" smtClean="0">
                <a:latin typeface="TH Niramit AS"/>
                <a:cs typeface="TH Niramit AS"/>
              </a:rPr>
              <a:t>n</a:t>
            </a:r>
            <a:r>
              <a:rPr sz="3600" b="1" spc="-30" dirty="0" smtClean="0">
                <a:latin typeface="TH Niramit AS"/>
                <a:cs typeface="TH Niramit AS"/>
              </a:rPr>
              <a:t> </a:t>
            </a:r>
            <a:r>
              <a:rPr sz="3600" b="1" spc="-15" dirty="0" smtClean="0">
                <a:latin typeface="TH Niramit AS"/>
                <a:cs typeface="TH Niramit AS"/>
              </a:rPr>
              <a:t>(</a:t>
            </a:r>
            <a:r>
              <a:rPr sz="3600" b="1" spc="10" dirty="0" smtClean="0">
                <a:latin typeface="TH Niramit AS"/>
                <a:cs typeface="TH Niramit AS"/>
              </a:rPr>
              <a:t>c</a:t>
            </a:r>
            <a:r>
              <a:rPr sz="3600" b="1" spc="-20" dirty="0" smtClean="0">
                <a:latin typeface="TH Niramit AS"/>
                <a:cs typeface="TH Niramit AS"/>
              </a:rPr>
              <a:t>o</a:t>
            </a:r>
            <a:r>
              <a:rPr sz="3600" b="1" spc="-15" dirty="0" smtClean="0">
                <a:latin typeface="TH Niramit AS"/>
                <a:cs typeface="TH Niramit AS"/>
              </a:rPr>
              <a:t>n</a:t>
            </a:r>
            <a:r>
              <a:rPr sz="3600" b="1" spc="10" dirty="0" smtClean="0">
                <a:latin typeface="TH Niramit AS"/>
                <a:cs typeface="TH Niramit AS"/>
              </a:rPr>
              <a:t>t.</a:t>
            </a:r>
            <a:r>
              <a:rPr sz="3600" b="1" spc="0" dirty="0" smtClean="0">
                <a:latin typeface="TH Niramit AS"/>
                <a:cs typeface="TH Niramit AS"/>
              </a:rPr>
              <a:t>)</a:t>
            </a:r>
            <a:endParaRPr sz="3600">
              <a:latin typeface="TH Niramit AS"/>
              <a:cs typeface="TH Niramit 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2731" y="1753123"/>
            <a:ext cx="7435850" cy="1099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772795" algn="just">
              <a:lnSpc>
                <a:spcPct val="100099"/>
              </a:lnSpc>
            </a:pPr>
            <a:r>
              <a:rPr sz="2400" b="1" dirty="0" smtClean="0">
                <a:latin typeface="TH Niramit AS"/>
                <a:cs typeface="TH Niramit AS"/>
              </a:rPr>
              <a:t>Th</a:t>
            </a:r>
            <a:r>
              <a:rPr sz="2400" b="1" spc="-15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for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,  </a:t>
            </a:r>
            <a:r>
              <a:rPr sz="2400" b="1" spc="114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w</a:t>
            </a:r>
            <a:r>
              <a:rPr sz="2400" b="1" spc="0" dirty="0" smtClean="0">
                <a:latin typeface="TH Niramit AS"/>
                <a:cs typeface="TH Niramit AS"/>
              </a:rPr>
              <a:t>e  </a:t>
            </a:r>
            <a:r>
              <a:rPr sz="2400" b="1" spc="7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will  </a:t>
            </a:r>
            <a:r>
              <a:rPr sz="2400" b="1" spc="8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d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al  </a:t>
            </a:r>
            <a:r>
              <a:rPr sz="2400" b="1" spc="10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w</a:t>
            </a:r>
            <a:r>
              <a:rPr sz="2400" b="1" spc="-30" dirty="0" smtClean="0">
                <a:latin typeface="TH Niramit AS"/>
                <a:cs typeface="TH Niramit AS"/>
              </a:rPr>
              <a:t>i</a:t>
            </a:r>
            <a:r>
              <a:rPr sz="2400" b="1" spc="0" dirty="0" smtClean="0">
                <a:latin typeface="TH Niramit AS"/>
                <a:cs typeface="TH Niramit AS"/>
              </a:rPr>
              <a:t>th  </a:t>
            </a:r>
            <a:r>
              <a:rPr sz="2400" b="1" spc="12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45" dirty="0" smtClean="0">
                <a:latin typeface="TH Niramit AS"/>
                <a:cs typeface="TH Niramit AS"/>
              </a:rPr>
              <a:t>p</a:t>
            </a:r>
            <a:r>
              <a:rPr sz="2400" b="1" spc="0" dirty="0" smtClean="0">
                <a:latin typeface="TH Niramit AS"/>
                <a:cs typeface="TH Niramit AS"/>
              </a:rPr>
              <a:t>pr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ach</a:t>
            </a:r>
            <a:r>
              <a:rPr sz="2400" b="1" spc="-50" dirty="0" smtClean="0">
                <a:latin typeface="TH Niramit AS"/>
                <a:cs typeface="TH Niramit AS"/>
              </a:rPr>
              <a:t>e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,  </a:t>
            </a:r>
            <a:r>
              <a:rPr sz="2400" b="1" spc="11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pr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c</a:t>
            </a:r>
            <a:r>
              <a:rPr sz="2400" b="1" spc="-40" dirty="0" smtClean="0">
                <a:latin typeface="TH Niramit AS"/>
                <a:cs typeface="TH Niramit AS"/>
              </a:rPr>
              <a:t>e</a:t>
            </a:r>
            <a:r>
              <a:rPr sz="2400" b="1" spc="10" dirty="0" smtClean="0">
                <a:latin typeface="TH Niramit AS"/>
                <a:cs typeface="TH Niramit AS"/>
              </a:rPr>
              <a:t>ss</a:t>
            </a:r>
            <a:r>
              <a:rPr sz="2400" b="1" spc="-45" dirty="0" smtClean="0">
                <a:latin typeface="TH Niramit AS"/>
                <a:cs typeface="TH Niramit AS"/>
              </a:rPr>
              <a:t>e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,  </a:t>
            </a:r>
            <a:r>
              <a:rPr sz="2400" b="1" spc="11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 i</a:t>
            </a:r>
            <a:r>
              <a:rPr sz="2400" b="1" spc="-15" dirty="0" smtClean="0">
                <a:latin typeface="TH Niramit AS"/>
                <a:cs typeface="TH Niramit AS"/>
              </a:rPr>
              <a:t>nn</a:t>
            </a:r>
            <a:r>
              <a:rPr sz="2400" b="1" spc="5" dirty="0" smtClean="0">
                <a:latin typeface="TH Niramit AS"/>
                <a:cs typeface="TH Niramit AS"/>
              </a:rPr>
              <a:t>ov</a:t>
            </a:r>
            <a:r>
              <a:rPr sz="2400" b="1" spc="0" dirty="0" smtClean="0">
                <a:latin typeface="TH Niramit AS"/>
                <a:cs typeface="TH Niramit AS"/>
              </a:rPr>
              <a:t>at</a:t>
            </a:r>
            <a:r>
              <a:rPr sz="2400" b="1" spc="-40" dirty="0" smtClean="0">
                <a:latin typeface="TH Niramit AS"/>
                <a:cs typeface="TH Niramit AS"/>
              </a:rPr>
              <a:t>i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s</a:t>
            </a:r>
            <a:r>
              <a:rPr sz="2400" b="1" spc="5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th</a:t>
            </a:r>
            <a:r>
              <a:rPr sz="2400" b="1" spc="-40" dirty="0" smtClean="0">
                <a:latin typeface="TH Niramit AS"/>
                <a:cs typeface="TH Niramit AS"/>
              </a:rPr>
              <a:t>a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4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are</a:t>
            </a:r>
            <a:r>
              <a:rPr sz="2400" b="1" spc="3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h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lpi</a:t>
            </a:r>
            <a:r>
              <a:rPr sz="2400" b="1" spc="-5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</a:t>
            </a:r>
            <a:r>
              <a:rPr sz="2400" b="1" spc="4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10" dirty="0" smtClean="0">
                <a:latin typeface="TH Niramit AS"/>
                <a:cs typeface="TH Niramit AS"/>
              </a:rPr>
              <a:t>r</a:t>
            </a:r>
            <a:r>
              <a:rPr sz="2400" b="1" spc="-30" dirty="0" smtClean="0">
                <a:latin typeface="TH Niramit AS"/>
                <a:cs typeface="TH Niramit AS"/>
              </a:rPr>
              <a:t>u</a:t>
            </a:r>
            <a:r>
              <a:rPr sz="2400" b="1" spc="0" dirty="0" smtClean="0">
                <a:latin typeface="TH Niramit AS"/>
                <a:cs typeface="TH Niramit AS"/>
              </a:rPr>
              <a:t>ly</a:t>
            </a:r>
            <a:r>
              <a:rPr sz="2400" b="1" spc="3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tal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5" dirty="0" smtClean="0">
                <a:latin typeface="TH Niramit AS"/>
                <a:cs typeface="TH Niramit AS"/>
              </a:rPr>
              <a:t>t</a:t>
            </a:r>
            <a:r>
              <a:rPr sz="2400" b="1" spc="-30" dirty="0" smtClean="0">
                <a:latin typeface="TH Niramit AS"/>
                <a:cs typeface="TH Niramit AS"/>
              </a:rPr>
              <a:t>-</a:t>
            </a:r>
            <a:r>
              <a:rPr sz="2400" b="1" spc="0" dirty="0" smtClean="0">
                <a:latin typeface="TH Niramit AS"/>
                <a:cs typeface="TH Niramit AS"/>
              </a:rPr>
              <a:t>powe</a:t>
            </a:r>
            <a:r>
              <a:rPr sz="2400" b="1" spc="-30" dirty="0" smtClean="0">
                <a:latin typeface="TH Niramit AS"/>
                <a:cs typeface="TH Niramit AS"/>
              </a:rPr>
              <a:t>r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d</a:t>
            </a:r>
            <a:r>
              <a:rPr sz="2400" b="1" spc="40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rga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0" dirty="0" smtClean="0">
                <a:latin typeface="TH Niramit AS"/>
                <a:cs typeface="TH Niramit AS"/>
              </a:rPr>
              <a:t>z</a:t>
            </a:r>
            <a:r>
              <a:rPr sz="2400" b="1" spc="0" dirty="0" smtClean="0">
                <a:latin typeface="TH Niramit AS"/>
                <a:cs typeface="TH Niramit AS"/>
              </a:rPr>
              <a:t>at</a:t>
            </a:r>
            <a:r>
              <a:rPr sz="2400" b="1" spc="-40" dirty="0" smtClean="0">
                <a:latin typeface="TH Niramit AS"/>
                <a:cs typeface="TH Niramit AS"/>
              </a:rPr>
              <a:t>i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s</a:t>
            </a:r>
            <a:r>
              <a:rPr sz="2400" b="1" spc="60" dirty="0" smtClean="0">
                <a:latin typeface="TH Niramit AS"/>
                <a:cs typeface="TH Niramit AS"/>
              </a:rPr>
              <a:t> </a:t>
            </a:r>
            <a:r>
              <a:rPr sz="2400" b="1" spc="-30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o</a:t>
            </a:r>
            <a:r>
              <a:rPr sz="2400" b="1" spc="4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ad</a:t>
            </a:r>
            <a:r>
              <a:rPr sz="2400" b="1" spc="-10" dirty="0" smtClean="0">
                <a:latin typeface="TH Niramit AS"/>
                <a:cs typeface="TH Niramit AS"/>
              </a:rPr>
              <a:t>d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-45" dirty="0" smtClean="0">
                <a:latin typeface="TH Niramit AS"/>
                <a:cs typeface="TH Niramit AS"/>
              </a:rPr>
              <a:t>e</a:t>
            </a:r>
            <a:r>
              <a:rPr sz="2400" b="1" spc="-25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s the</a:t>
            </a:r>
            <a:r>
              <a:rPr sz="2400" b="1" spc="5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e</a:t>
            </a:r>
            <a:r>
              <a:rPr sz="2400" b="1" spc="-4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p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rati</a:t>
            </a:r>
            <a:r>
              <a:rPr sz="2400" b="1" spc="5" dirty="0" smtClean="0">
                <a:latin typeface="TH Niramit AS"/>
                <a:cs typeface="TH Niramit AS"/>
              </a:rPr>
              <a:t>v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2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.</a:t>
            </a:r>
            <a:endParaRPr sz="2400">
              <a:latin typeface="TH Niramit AS"/>
              <a:cs typeface="TH Niramit A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9896" y="849121"/>
            <a:ext cx="6038215" cy="5492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 smtClean="0">
                <a:latin typeface="TH Niramit AS"/>
                <a:cs typeface="TH Niramit AS"/>
              </a:rPr>
              <a:t>The T</a:t>
            </a:r>
            <a:r>
              <a:rPr sz="3600" b="1" spc="10" dirty="0" smtClean="0">
                <a:latin typeface="TH Niramit AS"/>
                <a:cs typeface="TH Niramit AS"/>
              </a:rPr>
              <a:t>al</a:t>
            </a:r>
            <a:r>
              <a:rPr sz="3600" b="1" spc="0" dirty="0" smtClean="0">
                <a:latin typeface="TH Niramit AS"/>
                <a:cs typeface="TH Niramit AS"/>
              </a:rPr>
              <a:t>e</a:t>
            </a:r>
            <a:r>
              <a:rPr sz="3600" b="1" spc="-20" dirty="0" smtClean="0">
                <a:latin typeface="TH Niramit AS"/>
                <a:cs typeface="TH Niramit AS"/>
              </a:rPr>
              <a:t>n</a:t>
            </a:r>
            <a:r>
              <a:rPr sz="3600" b="1" spc="30" dirty="0" smtClean="0">
                <a:latin typeface="TH Niramit AS"/>
                <a:cs typeface="TH Niramit AS"/>
              </a:rPr>
              <a:t>t</a:t>
            </a:r>
            <a:r>
              <a:rPr sz="3600" b="1" spc="0" dirty="0" smtClean="0">
                <a:latin typeface="TH Niramit AS"/>
                <a:cs typeface="TH Niramit AS"/>
              </a:rPr>
              <a:t>-P</a:t>
            </a:r>
            <a:r>
              <a:rPr sz="3600" b="1" spc="-15" dirty="0" smtClean="0">
                <a:latin typeface="TH Niramit AS"/>
                <a:cs typeface="TH Niramit AS"/>
              </a:rPr>
              <a:t>ow</a:t>
            </a:r>
            <a:r>
              <a:rPr sz="3600" b="1" spc="0" dirty="0" smtClean="0">
                <a:latin typeface="TH Niramit AS"/>
                <a:cs typeface="TH Niramit AS"/>
              </a:rPr>
              <a:t>e</a:t>
            </a:r>
            <a:r>
              <a:rPr sz="3600" b="1" spc="10" dirty="0" smtClean="0">
                <a:latin typeface="TH Niramit AS"/>
                <a:cs typeface="TH Niramit AS"/>
              </a:rPr>
              <a:t>r</a:t>
            </a:r>
            <a:r>
              <a:rPr sz="3600" b="1" spc="0" dirty="0" smtClean="0">
                <a:latin typeface="TH Niramit AS"/>
                <a:cs typeface="TH Niramit AS"/>
              </a:rPr>
              <a:t>ed </a:t>
            </a:r>
            <a:r>
              <a:rPr sz="3600" b="1" spc="10" dirty="0" smtClean="0">
                <a:latin typeface="TH Niramit AS"/>
                <a:cs typeface="TH Niramit AS"/>
              </a:rPr>
              <a:t>Or</a:t>
            </a:r>
            <a:r>
              <a:rPr sz="3600" b="1" spc="-15" dirty="0" smtClean="0">
                <a:latin typeface="TH Niramit AS"/>
                <a:cs typeface="TH Niramit AS"/>
              </a:rPr>
              <a:t>g</a:t>
            </a:r>
            <a:r>
              <a:rPr sz="3600" b="1" spc="10" dirty="0" smtClean="0">
                <a:latin typeface="TH Niramit AS"/>
                <a:cs typeface="TH Niramit AS"/>
              </a:rPr>
              <a:t>a</a:t>
            </a:r>
            <a:r>
              <a:rPr sz="3600" b="1" spc="-15" dirty="0" smtClean="0">
                <a:latin typeface="TH Niramit AS"/>
                <a:cs typeface="TH Niramit AS"/>
              </a:rPr>
              <a:t>ni</a:t>
            </a:r>
            <a:r>
              <a:rPr sz="3600" b="1" spc="10" dirty="0" smtClean="0">
                <a:latin typeface="TH Niramit AS"/>
                <a:cs typeface="TH Niramit AS"/>
              </a:rPr>
              <a:t>zat</a:t>
            </a:r>
            <a:r>
              <a:rPr sz="3600" b="1" spc="-15" dirty="0" smtClean="0">
                <a:latin typeface="TH Niramit AS"/>
                <a:cs typeface="TH Niramit AS"/>
              </a:rPr>
              <a:t>io</a:t>
            </a:r>
            <a:r>
              <a:rPr sz="3600" b="1" spc="0" dirty="0" smtClean="0">
                <a:latin typeface="TH Niramit AS"/>
                <a:cs typeface="TH Niramit AS"/>
              </a:rPr>
              <a:t>n</a:t>
            </a:r>
            <a:r>
              <a:rPr sz="3600" b="1" spc="-25" dirty="0" smtClean="0">
                <a:latin typeface="TH Niramit AS"/>
                <a:cs typeface="TH Niramit AS"/>
              </a:rPr>
              <a:t> </a:t>
            </a:r>
            <a:r>
              <a:rPr sz="3600" b="1" spc="-15" dirty="0" smtClean="0">
                <a:latin typeface="TH Niramit AS"/>
                <a:cs typeface="TH Niramit AS"/>
              </a:rPr>
              <a:t>(</a:t>
            </a:r>
            <a:r>
              <a:rPr sz="3600" b="1" spc="10" dirty="0" smtClean="0">
                <a:latin typeface="TH Niramit AS"/>
                <a:cs typeface="TH Niramit AS"/>
              </a:rPr>
              <a:t>c</a:t>
            </a:r>
            <a:r>
              <a:rPr sz="3600" b="1" spc="-15" dirty="0" smtClean="0">
                <a:latin typeface="TH Niramit AS"/>
                <a:cs typeface="TH Niramit AS"/>
              </a:rPr>
              <a:t>on</a:t>
            </a:r>
            <a:r>
              <a:rPr sz="3600" b="1" spc="10" dirty="0" smtClean="0">
                <a:latin typeface="TH Niramit AS"/>
                <a:cs typeface="TH Niramit AS"/>
              </a:rPr>
              <a:t>t.</a:t>
            </a:r>
            <a:r>
              <a:rPr sz="3600" b="1" spc="0" dirty="0" smtClean="0">
                <a:latin typeface="TH Niramit AS"/>
                <a:cs typeface="TH Niramit AS"/>
              </a:rPr>
              <a:t>)</a:t>
            </a:r>
            <a:endParaRPr sz="3600">
              <a:latin typeface="TH Niramit AS"/>
              <a:cs typeface="TH Niramit 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8827" y="1602882"/>
            <a:ext cx="7437755" cy="18313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772795">
              <a:lnSpc>
                <a:spcPct val="100099"/>
              </a:lnSpc>
              <a:tabLst>
                <a:tab pos="1101090" algn="l"/>
                <a:tab pos="1782445" algn="l"/>
                <a:tab pos="2811780" algn="l"/>
                <a:tab pos="3265170" algn="l"/>
                <a:tab pos="3891279" algn="l"/>
                <a:tab pos="4893310" algn="l"/>
                <a:tab pos="5300345" algn="l"/>
                <a:tab pos="6452870" algn="l"/>
                <a:tab pos="6942455" algn="l"/>
              </a:tabLst>
            </a:pPr>
            <a:r>
              <a:rPr sz="2400" b="1" spc="-10" dirty="0" smtClean="0">
                <a:latin typeface="TH Niramit AS"/>
                <a:cs typeface="TH Niramit AS"/>
              </a:rPr>
              <a:t>I</a:t>
            </a:r>
            <a:r>
              <a:rPr sz="2400" b="1" spc="0" dirty="0" smtClean="0">
                <a:latin typeface="TH Niramit AS"/>
                <a:cs typeface="TH Niramit AS"/>
              </a:rPr>
              <a:t>n	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y	</a:t>
            </a:r>
            <a:r>
              <a:rPr sz="2400" b="1" spc="-35" dirty="0" smtClean="0">
                <a:latin typeface="TH Niramit AS"/>
                <a:cs typeface="TH Niramit AS"/>
              </a:rPr>
              <a:t>c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unt</a:t>
            </a:r>
            <a:r>
              <a:rPr sz="2400" b="1" spc="-30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s	the	</a:t>
            </a:r>
            <a:r>
              <a:rPr sz="2400" b="1" spc="-25" dirty="0" smtClean="0">
                <a:latin typeface="TH Niramit AS"/>
                <a:cs typeface="TH Niramit AS"/>
              </a:rPr>
              <a:t>s</a:t>
            </a:r>
            <a:r>
              <a:rPr sz="2400" b="1" spc="5" dirty="0" smtClean="0">
                <a:latin typeface="TH Niramit AS"/>
                <a:cs typeface="TH Niramit AS"/>
              </a:rPr>
              <a:t>k</a:t>
            </a:r>
            <a:r>
              <a:rPr sz="2400" b="1" spc="0" dirty="0" smtClean="0">
                <a:latin typeface="TH Niramit AS"/>
                <a:cs typeface="TH Niramit AS"/>
              </a:rPr>
              <a:t>ills	</a:t>
            </a:r>
            <a:r>
              <a:rPr sz="2400" b="1" spc="-25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ho</a:t>
            </a:r>
            <a:r>
              <a:rPr sz="2400" b="1" spc="-30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tage	</a:t>
            </a:r>
            <a:r>
              <a:rPr sz="2400" b="1" spc="-40" dirty="0" smtClean="0">
                <a:latin typeface="TH Niramit AS"/>
                <a:cs typeface="TH Niramit AS"/>
              </a:rPr>
              <a:t>f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	</a:t>
            </a:r>
            <a:r>
              <a:rPr sz="2400" b="1" spc="-45" dirty="0" smtClean="0">
                <a:latin typeface="TH Niramit AS"/>
                <a:cs typeface="TH Niramit AS"/>
              </a:rPr>
              <a:t>e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ploye</a:t>
            </a:r>
            <a:r>
              <a:rPr sz="2400" b="1" spc="-35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s	has	b</a:t>
            </a:r>
            <a:r>
              <a:rPr sz="2400" b="1" spc="-10" dirty="0" smtClean="0">
                <a:latin typeface="TH Niramit AS"/>
                <a:cs typeface="TH Niramit AS"/>
              </a:rPr>
              <a:t>ee</a:t>
            </a:r>
            <a:r>
              <a:rPr sz="2400" b="1" spc="0" dirty="0" smtClean="0">
                <a:latin typeface="TH Niramit AS"/>
                <a:cs typeface="TH Niramit AS"/>
              </a:rPr>
              <a:t>n agg</a:t>
            </a:r>
            <a:r>
              <a:rPr sz="2400" b="1" spc="5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avated</a:t>
            </a:r>
            <a:r>
              <a:rPr sz="2400" b="1" spc="-8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by powerf</a:t>
            </a:r>
            <a:r>
              <a:rPr sz="2400" b="1" spc="5" dirty="0" smtClean="0">
                <a:latin typeface="TH Niramit AS"/>
                <a:cs typeface="TH Niramit AS"/>
              </a:rPr>
              <a:t>u</a:t>
            </a:r>
            <a:r>
              <a:rPr sz="2400" b="1" spc="0" dirty="0" smtClean="0">
                <a:latin typeface="TH Niramit AS"/>
                <a:cs typeface="TH Niramit AS"/>
              </a:rPr>
              <a:t>l</a:t>
            </a:r>
            <a:r>
              <a:rPr sz="2400" b="1" spc="-65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pecial</a:t>
            </a:r>
            <a:r>
              <a:rPr sz="2400" b="1" spc="-4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fact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rs</a:t>
            </a:r>
            <a:r>
              <a:rPr sz="2400" b="1" spc="-15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u</a:t>
            </a:r>
            <a:r>
              <a:rPr sz="2400" b="1" spc="5" dirty="0" smtClean="0">
                <a:latin typeface="TH Niramit AS"/>
                <a:cs typeface="TH Niramit AS"/>
              </a:rPr>
              <a:t>c</a:t>
            </a:r>
            <a:r>
              <a:rPr sz="2400" b="1" spc="0" dirty="0" smtClean="0">
                <a:latin typeface="TH Niramit AS"/>
                <a:cs typeface="TH Niramit AS"/>
              </a:rPr>
              <a:t>h</a:t>
            </a:r>
            <a:r>
              <a:rPr sz="2400" b="1" spc="-30" dirty="0" smtClean="0">
                <a:latin typeface="TH Niramit AS"/>
                <a:cs typeface="TH Niramit AS"/>
              </a:rPr>
              <a:t> </a:t>
            </a:r>
            <a:r>
              <a:rPr sz="2400" b="1" spc="-10" dirty="0" smtClean="0">
                <a:latin typeface="TH Niramit AS"/>
                <a:cs typeface="TH Niramit AS"/>
              </a:rPr>
              <a:t>a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:</a:t>
            </a:r>
            <a:endParaRPr sz="2400">
              <a:latin typeface="TH Niramit AS"/>
              <a:cs typeface="TH Niramit AS"/>
            </a:endParaRPr>
          </a:p>
          <a:p>
            <a:pPr marL="328295" marR="13970" indent="-316230" algn="just">
              <a:lnSpc>
                <a:spcPct val="100099"/>
              </a:lnSpc>
              <a:buSzPct val="58333"/>
              <a:buFont typeface="Arial"/>
              <a:buChar char="▪"/>
              <a:tabLst>
                <a:tab pos="328295" algn="l"/>
              </a:tabLst>
            </a:pPr>
            <a:r>
              <a:rPr sz="2400" b="1" dirty="0" smtClean="0">
                <a:latin typeface="TH Niramit AS"/>
                <a:cs typeface="TH Niramit AS"/>
              </a:rPr>
              <a:t>un</a:t>
            </a:r>
            <a:r>
              <a:rPr sz="2400" b="1" spc="-10" dirty="0" smtClean="0">
                <a:latin typeface="TH Niramit AS"/>
                <a:cs typeface="TH Niramit AS"/>
              </a:rPr>
              <a:t>de</a:t>
            </a:r>
            <a:r>
              <a:rPr sz="2400" b="1" spc="0" dirty="0" smtClean="0">
                <a:latin typeface="TH Niramit AS"/>
                <a:cs typeface="TH Niramit AS"/>
              </a:rPr>
              <a:t>rp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-40" dirty="0" smtClean="0">
                <a:latin typeface="TH Niramit AS"/>
                <a:cs typeface="TH Niramit AS"/>
              </a:rPr>
              <a:t>f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5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 </a:t>
            </a:r>
            <a:r>
              <a:rPr sz="2400" b="1" spc="130" dirty="0" smtClean="0">
                <a:latin typeface="TH Niramit AS"/>
                <a:cs typeface="TH Niramit AS"/>
              </a:rPr>
              <a:t> 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40" dirty="0" smtClean="0">
                <a:latin typeface="TH Niramit AS"/>
                <a:cs typeface="TH Niramit AS"/>
              </a:rPr>
              <a:t>d</a:t>
            </a:r>
            <a:r>
              <a:rPr sz="2400" b="1" spc="0" dirty="0" smtClean="0">
                <a:latin typeface="TH Niramit AS"/>
                <a:cs typeface="TH Niramit AS"/>
              </a:rPr>
              <a:t>u</a:t>
            </a:r>
            <a:r>
              <a:rPr sz="2400" b="1" spc="5" dirty="0" smtClean="0">
                <a:latin typeface="TH Niramit AS"/>
                <a:cs typeface="TH Niramit AS"/>
              </a:rPr>
              <a:t>c</a:t>
            </a:r>
            <a:r>
              <a:rPr sz="2400" b="1" spc="0" dirty="0" smtClean="0">
                <a:latin typeface="TH Niramit AS"/>
                <a:cs typeface="TH Niramit AS"/>
              </a:rPr>
              <a:t>at</a:t>
            </a:r>
            <a:r>
              <a:rPr sz="2400" b="1" spc="-40" dirty="0" smtClean="0">
                <a:latin typeface="TH Niramit AS"/>
                <a:cs typeface="TH Niramit AS"/>
              </a:rPr>
              <a:t>i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n </a:t>
            </a:r>
            <a:r>
              <a:rPr sz="2400" b="1" spc="105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-40" dirty="0" smtClean="0">
                <a:latin typeface="TH Niramit AS"/>
                <a:cs typeface="TH Niramit AS"/>
              </a:rPr>
              <a:t>y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-40" dirty="0" smtClean="0">
                <a:latin typeface="TH Niramit AS"/>
                <a:cs typeface="TH Niramit AS"/>
              </a:rPr>
              <a:t>e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s </a:t>
            </a:r>
            <a:r>
              <a:rPr sz="2400" b="1" spc="10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whi</a:t>
            </a:r>
            <a:r>
              <a:rPr sz="2400" b="1" spc="-30" dirty="0" smtClean="0">
                <a:latin typeface="TH Niramit AS"/>
                <a:cs typeface="TH Niramit AS"/>
              </a:rPr>
              <a:t>c</a:t>
            </a:r>
            <a:r>
              <a:rPr sz="2400" b="1" spc="0" dirty="0" smtClean="0">
                <a:latin typeface="TH Niramit AS"/>
                <a:cs typeface="TH Niramit AS"/>
              </a:rPr>
              <a:t>h </a:t>
            </a:r>
            <a:r>
              <a:rPr sz="2400" b="1" spc="114" dirty="0" smtClean="0">
                <a:latin typeface="TH Niramit AS"/>
                <a:cs typeface="TH Niramit AS"/>
              </a:rPr>
              <a:t> </a:t>
            </a:r>
            <a:r>
              <a:rPr sz="2400" b="1" spc="-40" dirty="0" smtClean="0">
                <a:latin typeface="TH Niramit AS"/>
                <a:cs typeface="TH Niramit AS"/>
              </a:rPr>
              <a:t>f</a:t>
            </a:r>
            <a:r>
              <a:rPr sz="2400" b="1" spc="0" dirty="0" smtClean="0">
                <a:latin typeface="TH Niramit AS"/>
                <a:cs typeface="TH Niramit AS"/>
              </a:rPr>
              <a:t>ail </a:t>
            </a:r>
            <a:r>
              <a:rPr sz="2400" b="1" spc="10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o </a:t>
            </a:r>
            <a:r>
              <a:rPr sz="2400" b="1" spc="8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-45" dirty="0" smtClean="0">
                <a:latin typeface="TH Niramit AS"/>
                <a:cs typeface="TH Niramit AS"/>
              </a:rPr>
              <a:t>a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5" dirty="0" smtClean="0">
                <a:latin typeface="TH Niramit AS"/>
                <a:cs typeface="TH Niramit AS"/>
              </a:rPr>
              <a:t>c</a:t>
            </a:r>
            <a:r>
              <a:rPr sz="2400" b="1" spc="0" dirty="0" smtClean="0">
                <a:latin typeface="TH Niramit AS"/>
                <a:cs typeface="TH Niramit AS"/>
              </a:rPr>
              <a:t>h </a:t>
            </a:r>
            <a:r>
              <a:rPr sz="2400" b="1" spc="80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5" dirty="0" smtClean="0">
                <a:latin typeface="TH Niramit AS"/>
                <a:cs typeface="TH Niramit AS"/>
              </a:rPr>
              <a:t>k</a:t>
            </a:r>
            <a:r>
              <a:rPr sz="2400" b="1" spc="-40" dirty="0" smtClean="0">
                <a:latin typeface="TH Niramit AS"/>
                <a:cs typeface="TH Niramit AS"/>
              </a:rPr>
              <a:t>i</a:t>
            </a:r>
            <a:r>
              <a:rPr sz="2400" b="1" spc="0" dirty="0" smtClean="0">
                <a:latin typeface="TH Niramit AS"/>
                <a:cs typeface="TH Niramit AS"/>
              </a:rPr>
              <a:t>lls </a:t>
            </a:r>
            <a:r>
              <a:rPr sz="2400" b="1" spc="9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 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xp</a:t>
            </a:r>
            <a:r>
              <a:rPr sz="2400" b="1" spc="-15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c</a:t>
            </a:r>
            <a:r>
              <a:rPr sz="2400" b="1" spc="5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ati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-5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s</a:t>
            </a:r>
            <a:r>
              <a:rPr sz="2400" b="1" spc="20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f</a:t>
            </a:r>
            <a:r>
              <a:rPr sz="2400" b="1" spc="-35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c</a:t>
            </a:r>
            <a:r>
              <a:rPr sz="2400" b="1" spc="-35" dirty="0" smtClean="0">
                <a:latin typeface="TH Niramit AS"/>
                <a:cs typeface="TH Niramit AS"/>
              </a:rPr>
              <a:t>h</a:t>
            </a:r>
            <a:r>
              <a:rPr sz="2400" b="1" spc="5" dirty="0" smtClean="0">
                <a:latin typeface="TH Niramit AS"/>
                <a:cs typeface="TH Niramit AS"/>
              </a:rPr>
              <a:t>oo</a:t>
            </a:r>
            <a:r>
              <a:rPr sz="2400" b="1" spc="0" dirty="0" smtClean="0">
                <a:latin typeface="TH Niramit AS"/>
                <a:cs typeface="TH Niramit AS"/>
              </a:rPr>
              <a:t>l</a:t>
            </a:r>
            <a:r>
              <a:rPr sz="2400" b="1" spc="-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l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av</a:t>
            </a:r>
            <a:r>
              <a:rPr sz="2400" b="1" spc="-45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rs</a:t>
            </a:r>
            <a:r>
              <a:rPr sz="2400" b="1" spc="2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</a:t>
            </a:r>
            <a:r>
              <a:rPr sz="2400" b="1" spc="-3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c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ll</a:t>
            </a:r>
            <a:r>
              <a:rPr sz="2400" b="1" spc="-15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ge</a:t>
            </a:r>
            <a:r>
              <a:rPr sz="2400" b="1" spc="-4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gra</a:t>
            </a:r>
            <a:r>
              <a:rPr sz="2400" b="1" spc="-40" dirty="0" smtClean="0">
                <a:latin typeface="TH Niramit AS"/>
                <a:cs typeface="TH Niramit AS"/>
              </a:rPr>
              <a:t>d</a:t>
            </a:r>
            <a:r>
              <a:rPr sz="2400" b="1" spc="0" dirty="0" smtClean="0">
                <a:latin typeface="TH Niramit AS"/>
                <a:cs typeface="TH Niramit AS"/>
              </a:rPr>
              <a:t>uates</a:t>
            </a:r>
            <a:r>
              <a:rPr sz="2400" b="1" spc="1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w</a:t>
            </a:r>
            <a:r>
              <a:rPr sz="2400" b="1" spc="-35" dirty="0" smtClean="0">
                <a:latin typeface="TH Niramit AS"/>
                <a:cs typeface="TH Niramit AS"/>
              </a:rPr>
              <a:t>i</a:t>
            </a:r>
            <a:r>
              <a:rPr sz="2400" b="1" spc="5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h </a:t>
            </a:r>
            <a:r>
              <a:rPr sz="2400" b="1" spc="-30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ho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e</a:t>
            </a:r>
            <a:r>
              <a:rPr sz="2400" b="1" spc="-40" dirty="0" smtClean="0">
                <a:latin typeface="TH Niramit AS"/>
                <a:cs typeface="TH Niramit AS"/>
              </a:rPr>
              <a:t> 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-10" dirty="0" smtClean="0">
                <a:latin typeface="TH Niramit AS"/>
                <a:cs typeface="TH Niramit AS"/>
              </a:rPr>
              <a:t>ee</a:t>
            </a:r>
            <a:r>
              <a:rPr sz="2400" b="1" spc="0" dirty="0" smtClean="0">
                <a:latin typeface="TH Niramit AS"/>
                <a:cs typeface="TH Niramit AS"/>
              </a:rPr>
              <a:t>d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d 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 </a:t>
            </a:r>
            <a:r>
              <a:rPr sz="2400" b="1" spc="5" dirty="0" smtClean="0">
                <a:latin typeface="TH Niramit AS"/>
                <a:cs typeface="TH Niramit AS"/>
              </a:rPr>
              <a:t>v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10" dirty="0" smtClean="0">
                <a:latin typeface="TH Niramit AS"/>
                <a:cs typeface="TH Niramit AS"/>
              </a:rPr>
              <a:t>l</a:t>
            </a:r>
            <a:r>
              <a:rPr sz="2400" b="1" spc="0" dirty="0" smtClean="0">
                <a:latin typeface="TH Niramit AS"/>
                <a:cs typeface="TH Niramit AS"/>
              </a:rPr>
              <a:t>ued</a:t>
            </a:r>
            <a:r>
              <a:rPr sz="2400" b="1" spc="-35" dirty="0" smtClean="0">
                <a:latin typeface="TH Niramit AS"/>
                <a:cs typeface="TH Niramit AS"/>
              </a:rPr>
              <a:t> </a:t>
            </a:r>
            <a:r>
              <a:rPr sz="2400" b="1" spc="-5" dirty="0" smtClean="0">
                <a:latin typeface="TH Niramit AS"/>
                <a:cs typeface="TH Niramit AS"/>
              </a:rPr>
              <a:t>b</a:t>
            </a:r>
            <a:r>
              <a:rPr sz="2400" b="1" spc="0" dirty="0" smtClean="0">
                <a:latin typeface="TH Niramit AS"/>
                <a:cs typeface="TH Niramit AS"/>
              </a:rPr>
              <a:t>y</a:t>
            </a:r>
            <a:r>
              <a:rPr sz="2400" b="1" spc="-40" dirty="0" smtClean="0">
                <a:latin typeface="TH Niramit AS"/>
                <a:cs typeface="TH Niramit AS"/>
              </a:rPr>
              <a:t> 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ployer</a:t>
            </a:r>
            <a:r>
              <a:rPr sz="2400" b="1" spc="2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;</a:t>
            </a:r>
            <a:endParaRPr sz="2400">
              <a:latin typeface="TH Niramit AS"/>
              <a:cs typeface="TH Niramit A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 smtClean="0">
                <a:latin typeface="TH Niramit AS"/>
                <a:cs typeface="TH Niramit AS"/>
              </a:rPr>
              <a:t>T</a:t>
            </a:r>
            <a:r>
              <a:rPr sz="3600" b="1" spc="-15" dirty="0" smtClean="0">
                <a:latin typeface="TH Niramit AS"/>
                <a:cs typeface="TH Niramit AS"/>
              </a:rPr>
              <a:t>h</a:t>
            </a:r>
            <a:r>
              <a:rPr sz="3600" b="1" spc="0" dirty="0" smtClean="0">
                <a:latin typeface="TH Niramit AS"/>
                <a:cs typeface="TH Niramit AS"/>
              </a:rPr>
              <a:t>e</a:t>
            </a:r>
            <a:r>
              <a:rPr sz="3600" b="1" spc="10" dirty="0" smtClean="0">
                <a:latin typeface="TH Niramit AS"/>
                <a:cs typeface="TH Niramit AS"/>
              </a:rPr>
              <a:t> </a:t>
            </a:r>
            <a:r>
              <a:rPr sz="3600" b="1" spc="0" dirty="0" smtClean="0">
                <a:latin typeface="TH Niramit AS"/>
                <a:cs typeface="TH Niramit AS"/>
              </a:rPr>
              <a:t>T</a:t>
            </a:r>
            <a:r>
              <a:rPr sz="3600" b="1" spc="10" dirty="0" smtClean="0">
                <a:latin typeface="TH Niramit AS"/>
                <a:cs typeface="TH Niramit AS"/>
              </a:rPr>
              <a:t>al</a:t>
            </a:r>
            <a:r>
              <a:rPr sz="3600" b="1" spc="0" dirty="0" smtClean="0">
                <a:latin typeface="TH Niramit AS"/>
                <a:cs typeface="TH Niramit AS"/>
              </a:rPr>
              <a:t>e</a:t>
            </a:r>
            <a:r>
              <a:rPr sz="3600" b="1" spc="-20" dirty="0" smtClean="0">
                <a:latin typeface="TH Niramit AS"/>
                <a:cs typeface="TH Niramit AS"/>
              </a:rPr>
              <a:t>n</a:t>
            </a:r>
            <a:r>
              <a:rPr sz="3600" b="1" spc="30" dirty="0" smtClean="0">
                <a:latin typeface="TH Niramit AS"/>
                <a:cs typeface="TH Niramit AS"/>
              </a:rPr>
              <a:t>t</a:t>
            </a:r>
            <a:r>
              <a:rPr sz="3600" b="1" spc="-5" dirty="0" smtClean="0">
                <a:latin typeface="TH Niramit AS"/>
                <a:cs typeface="TH Niramit AS"/>
              </a:rPr>
              <a:t>-</a:t>
            </a:r>
            <a:r>
              <a:rPr sz="3600" b="1" spc="0" dirty="0" smtClean="0">
                <a:latin typeface="TH Niramit AS"/>
                <a:cs typeface="TH Niramit AS"/>
              </a:rPr>
              <a:t>P</a:t>
            </a:r>
            <a:r>
              <a:rPr sz="3600" b="1" spc="-15" dirty="0" smtClean="0">
                <a:latin typeface="TH Niramit AS"/>
                <a:cs typeface="TH Niramit AS"/>
              </a:rPr>
              <a:t>o</a:t>
            </a:r>
            <a:r>
              <a:rPr sz="3600" b="1" spc="-20" dirty="0" smtClean="0">
                <a:latin typeface="TH Niramit AS"/>
                <a:cs typeface="TH Niramit AS"/>
              </a:rPr>
              <a:t>w</a:t>
            </a:r>
            <a:r>
              <a:rPr sz="3600" b="1" spc="0" dirty="0" smtClean="0">
                <a:latin typeface="TH Niramit AS"/>
                <a:cs typeface="TH Niramit AS"/>
              </a:rPr>
              <a:t>e</a:t>
            </a:r>
            <a:r>
              <a:rPr sz="3600" b="1" spc="5" dirty="0" smtClean="0">
                <a:latin typeface="TH Niramit AS"/>
                <a:cs typeface="TH Niramit AS"/>
              </a:rPr>
              <a:t>r</a:t>
            </a:r>
            <a:r>
              <a:rPr sz="3600" b="1" spc="0" dirty="0" smtClean="0">
                <a:latin typeface="TH Niramit AS"/>
                <a:cs typeface="TH Niramit AS"/>
              </a:rPr>
              <a:t>ed </a:t>
            </a:r>
            <a:r>
              <a:rPr sz="3600" b="1" spc="10" dirty="0" smtClean="0">
                <a:latin typeface="TH Niramit AS"/>
                <a:cs typeface="TH Niramit AS"/>
              </a:rPr>
              <a:t>Or</a:t>
            </a:r>
            <a:r>
              <a:rPr sz="3600" b="1" spc="-15" dirty="0" smtClean="0">
                <a:latin typeface="TH Niramit AS"/>
                <a:cs typeface="TH Niramit AS"/>
              </a:rPr>
              <a:t>g</a:t>
            </a:r>
            <a:r>
              <a:rPr sz="3600" b="1" spc="10" dirty="0" smtClean="0">
                <a:latin typeface="TH Niramit AS"/>
                <a:cs typeface="TH Niramit AS"/>
              </a:rPr>
              <a:t>a</a:t>
            </a:r>
            <a:r>
              <a:rPr sz="3600" b="1" spc="-15" dirty="0" smtClean="0">
                <a:latin typeface="TH Niramit AS"/>
                <a:cs typeface="TH Niramit AS"/>
              </a:rPr>
              <a:t>ni</a:t>
            </a:r>
            <a:r>
              <a:rPr sz="3600" b="1" spc="10" dirty="0" smtClean="0">
                <a:latin typeface="TH Niramit AS"/>
                <a:cs typeface="TH Niramit AS"/>
              </a:rPr>
              <a:t>zat</a:t>
            </a:r>
            <a:r>
              <a:rPr sz="3600" b="1" spc="-15" dirty="0" smtClean="0">
                <a:latin typeface="TH Niramit AS"/>
                <a:cs typeface="TH Niramit AS"/>
              </a:rPr>
              <a:t>i</a:t>
            </a:r>
            <a:r>
              <a:rPr sz="3600" b="1" spc="-20" dirty="0" smtClean="0">
                <a:latin typeface="TH Niramit AS"/>
                <a:cs typeface="TH Niramit AS"/>
              </a:rPr>
              <a:t>o</a:t>
            </a:r>
            <a:r>
              <a:rPr sz="3600" b="1" spc="0" dirty="0" smtClean="0">
                <a:latin typeface="TH Niramit AS"/>
                <a:cs typeface="TH Niramit AS"/>
              </a:rPr>
              <a:t>n</a:t>
            </a:r>
            <a:r>
              <a:rPr sz="3600" b="1" spc="-30" dirty="0" smtClean="0">
                <a:latin typeface="TH Niramit AS"/>
                <a:cs typeface="TH Niramit AS"/>
              </a:rPr>
              <a:t> </a:t>
            </a:r>
            <a:r>
              <a:rPr sz="3600" b="1" spc="-15" dirty="0" smtClean="0">
                <a:latin typeface="TH Niramit AS"/>
                <a:cs typeface="TH Niramit AS"/>
              </a:rPr>
              <a:t>(</a:t>
            </a:r>
            <a:r>
              <a:rPr sz="3600" b="1" spc="10" dirty="0" smtClean="0">
                <a:latin typeface="TH Niramit AS"/>
                <a:cs typeface="TH Niramit AS"/>
              </a:rPr>
              <a:t>c</a:t>
            </a:r>
            <a:r>
              <a:rPr sz="3600" b="1" spc="-20" dirty="0" smtClean="0">
                <a:latin typeface="TH Niramit AS"/>
                <a:cs typeface="TH Niramit AS"/>
              </a:rPr>
              <a:t>o</a:t>
            </a:r>
            <a:r>
              <a:rPr sz="3600" b="1" spc="-15" dirty="0" smtClean="0">
                <a:latin typeface="TH Niramit AS"/>
                <a:cs typeface="TH Niramit AS"/>
              </a:rPr>
              <a:t>n</a:t>
            </a:r>
            <a:r>
              <a:rPr sz="3600" b="1" spc="10" dirty="0" smtClean="0">
                <a:latin typeface="TH Niramit AS"/>
                <a:cs typeface="TH Niramit AS"/>
              </a:rPr>
              <a:t>t.</a:t>
            </a:r>
            <a:r>
              <a:rPr sz="3600" b="1" spc="0" dirty="0" smtClean="0">
                <a:latin typeface="TH Niramit AS"/>
                <a:cs typeface="TH Niramit AS"/>
              </a:rPr>
              <a:t>)</a:t>
            </a:r>
            <a:endParaRPr sz="3600">
              <a:latin typeface="TH Niramit AS"/>
              <a:cs typeface="TH Niramit 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8827" y="1229233"/>
            <a:ext cx="7437120" cy="14770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85495">
              <a:lnSpc>
                <a:spcPct val="100000"/>
              </a:lnSpc>
              <a:tabLst>
                <a:tab pos="1101090" algn="l"/>
                <a:tab pos="1782445" algn="l"/>
                <a:tab pos="2811780" algn="l"/>
                <a:tab pos="3265170" algn="l"/>
                <a:tab pos="3891279" algn="l"/>
                <a:tab pos="4893310" algn="l"/>
                <a:tab pos="5300345" algn="l"/>
                <a:tab pos="6452870" algn="l"/>
                <a:tab pos="6942455" algn="l"/>
              </a:tabLst>
            </a:pPr>
            <a:r>
              <a:rPr sz="2400" b="1" spc="-10" dirty="0" smtClean="0">
                <a:latin typeface="TH Niramit AS"/>
                <a:cs typeface="TH Niramit AS"/>
              </a:rPr>
              <a:t>I</a:t>
            </a:r>
            <a:r>
              <a:rPr sz="2400" b="1" spc="0" dirty="0" smtClean="0">
                <a:latin typeface="TH Niramit AS"/>
                <a:cs typeface="TH Niramit AS"/>
              </a:rPr>
              <a:t>n	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y	</a:t>
            </a:r>
            <a:r>
              <a:rPr sz="2400" b="1" spc="-35" dirty="0" smtClean="0">
                <a:latin typeface="TH Niramit AS"/>
                <a:cs typeface="TH Niramit AS"/>
              </a:rPr>
              <a:t>c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unt</a:t>
            </a:r>
            <a:r>
              <a:rPr sz="2400" b="1" spc="-25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ies	the	</a:t>
            </a:r>
            <a:r>
              <a:rPr sz="2400" b="1" spc="-25" dirty="0" smtClean="0">
                <a:latin typeface="TH Niramit AS"/>
                <a:cs typeface="TH Niramit AS"/>
              </a:rPr>
              <a:t>s</a:t>
            </a:r>
            <a:r>
              <a:rPr sz="2400" b="1" spc="5" dirty="0" smtClean="0">
                <a:latin typeface="TH Niramit AS"/>
                <a:cs typeface="TH Niramit AS"/>
              </a:rPr>
              <a:t>k</a:t>
            </a:r>
            <a:r>
              <a:rPr sz="2400" b="1" spc="0" dirty="0" smtClean="0">
                <a:latin typeface="TH Niramit AS"/>
                <a:cs typeface="TH Niramit AS"/>
              </a:rPr>
              <a:t>ills	</a:t>
            </a:r>
            <a:r>
              <a:rPr sz="2400" b="1" spc="-25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h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-30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tage	</a:t>
            </a:r>
            <a:r>
              <a:rPr sz="2400" b="1" spc="-40" dirty="0" smtClean="0">
                <a:latin typeface="TH Niramit AS"/>
                <a:cs typeface="TH Niramit AS"/>
              </a:rPr>
              <a:t>f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	</a:t>
            </a:r>
            <a:r>
              <a:rPr sz="2400" b="1" spc="-45" dirty="0" smtClean="0">
                <a:latin typeface="TH Niramit AS"/>
                <a:cs typeface="TH Niramit AS"/>
              </a:rPr>
              <a:t>e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ploy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30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s	has	be</a:t>
            </a:r>
            <a:r>
              <a:rPr sz="2400" b="1" spc="-15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n</a:t>
            </a:r>
            <a:endParaRPr sz="2400">
              <a:latin typeface="TH Niramit AS"/>
              <a:cs typeface="TH Niramit AS"/>
            </a:endParaRPr>
          </a:p>
          <a:p>
            <a:pPr marL="12700">
              <a:lnSpc>
                <a:spcPct val="100000"/>
              </a:lnSpc>
            </a:pPr>
            <a:r>
              <a:rPr sz="2400" b="1" dirty="0" smtClean="0">
                <a:latin typeface="TH Niramit AS"/>
                <a:cs typeface="TH Niramit AS"/>
              </a:rPr>
              <a:t>agg</a:t>
            </a:r>
            <a:r>
              <a:rPr sz="2400" b="1" spc="5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avated</a:t>
            </a:r>
            <a:r>
              <a:rPr sz="2400" b="1" spc="-8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by powerf</a:t>
            </a:r>
            <a:r>
              <a:rPr sz="2400" b="1" spc="5" dirty="0" smtClean="0">
                <a:latin typeface="TH Niramit AS"/>
                <a:cs typeface="TH Niramit AS"/>
              </a:rPr>
              <a:t>u</a:t>
            </a:r>
            <a:r>
              <a:rPr sz="2400" b="1" spc="0" dirty="0" smtClean="0">
                <a:latin typeface="TH Niramit AS"/>
                <a:cs typeface="TH Niramit AS"/>
              </a:rPr>
              <a:t>l</a:t>
            </a:r>
            <a:r>
              <a:rPr sz="2400" b="1" spc="-65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pecial</a:t>
            </a:r>
            <a:r>
              <a:rPr sz="2400" b="1" spc="-4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fact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rs</a:t>
            </a:r>
            <a:r>
              <a:rPr sz="2400" b="1" spc="-15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u</a:t>
            </a:r>
            <a:r>
              <a:rPr sz="2400" b="1" spc="5" dirty="0" smtClean="0">
                <a:latin typeface="TH Niramit AS"/>
                <a:cs typeface="TH Niramit AS"/>
              </a:rPr>
              <a:t>c</a:t>
            </a:r>
            <a:r>
              <a:rPr sz="2400" b="1" spc="0" dirty="0" smtClean="0">
                <a:latin typeface="TH Niramit AS"/>
                <a:cs typeface="TH Niramit AS"/>
              </a:rPr>
              <a:t>h</a:t>
            </a:r>
            <a:r>
              <a:rPr sz="2400" b="1" spc="-30" dirty="0" smtClean="0">
                <a:latin typeface="TH Niramit AS"/>
                <a:cs typeface="TH Niramit AS"/>
              </a:rPr>
              <a:t> </a:t>
            </a:r>
            <a:r>
              <a:rPr sz="2400" b="1" spc="-10" dirty="0" smtClean="0">
                <a:latin typeface="TH Niramit AS"/>
                <a:cs typeface="TH Niramit AS"/>
              </a:rPr>
              <a:t>a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:</a:t>
            </a:r>
            <a:endParaRPr sz="2400">
              <a:latin typeface="TH Niramit AS"/>
              <a:cs typeface="TH Niramit AS"/>
            </a:endParaRPr>
          </a:p>
          <a:p>
            <a:pPr marL="328295" marR="13335" indent="-316230">
              <a:lnSpc>
                <a:spcPct val="100099"/>
              </a:lnSpc>
              <a:buSzPct val="58333"/>
              <a:buFont typeface="Arial"/>
              <a:buChar char="▪"/>
              <a:tabLst>
                <a:tab pos="328295" algn="l"/>
              </a:tabLst>
            </a:pPr>
            <a:r>
              <a:rPr sz="2400" b="1" dirty="0" smtClean="0">
                <a:latin typeface="TH Niramit AS"/>
                <a:cs typeface="TH Niramit AS"/>
              </a:rPr>
              <a:t>p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s </a:t>
            </a:r>
            <a:r>
              <a:rPr sz="2400" b="1" spc="-26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p</a:t>
            </a:r>
            <a:r>
              <a:rPr sz="2400" b="1" spc="-2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li</a:t>
            </a:r>
            <a:r>
              <a:rPr sz="2400" b="1" spc="5" dirty="0" smtClean="0">
                <a:latin typeface="TH Niramit AS"/>
                <a:cs typeface="TH Niramit AS"/>
              </a:rPr>
              <a:t>c</a:t>
            </a:r>
            <a:r>
              <a:rPr sz="2400" b="1" spc="0" dirty="0" smtClean="0">
                <a:latin typeface="TH Niramit AS"/>
                <a:cs typeface="TH Niramit AS"/>
              </a:rPr>
              <a:t>ies</a:t>
            </a:r>
            <a:r>
              <a:rPr sz="2400" b="1" spc="254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wh</a:t>
            </a:r>
            <a:r>
              <a:rPr sz="2400" b="1" spc="-35" dirty="0" smtClean="0">
                <a:latin typeface="TH Niramit AS"/>
                <a:cs typeface="TH Niramit AS"/>
              </a:rPr>
              <a:t>i</a:t>
            </a:r>
            <a:r>
              <a:rPr sz="2400" b="1" spc="0" dirty="0" smtClean="0">
                <a:latin typeface="TH Niramit AS"/>
                <a:cs typeface="TH Niramit AS"/>
              </a:rPr>
              <a:t>ch</a:t>
            </a:r>
            <a:r>
              <a:rPr sz="2400" b="1" spc="26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p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10" dirty="0" smtClean="0">
                <a:latin typeface="TH Niramit AS"/>
                <a:cs typeface="TH Niramit AS"/>
              </a:rPr>
              <a:t>l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0" dirty="0" smtClean="0">
                <a:latin typeface="TH Niramit AS"/>
                <a:cs typeface="TH Niramit AS"/>
              </a:rPr>
              <a:t>z</a:t>
            </a:r>
            <a:r>
              <a:rPr sz="2400" b="1" spc="0" dirty="0" smtClean="0">
                <a:latin typeface="TH Niramit AS"/>
                <a:cs typeface="TH Niramit AS"/>
              </a:rPr>
              <a:t>e </a:t>
            </a:r>
            <a:r>
              <a:rPr sz="2400" b="1" spc="-254" dirty="0" smtClean="0">
                <a:latin typeface="TH Niramit AS"/>
                <a:cs typeface="TH Niramit AS"/>
              </a:rPr>
              <a:t> </a:t>
            </a:r>
            <a:r>
              <a:rPr sz="2400" b="1" spc="-2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lder</a:t>
            </a:r>
            <a:r>
              <a:rPr sz="2400" b="1" spc="24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wo</a:t>
            </a:r>
            <a:r>
              <a:rPr sz="2400" b="1" spc="-30" dirty="0" smtClean="0">
                <a:latin typeface="TH Niramit AS"/>
                <a:cs typeface="TH Niramit AS"/>
              </a:rPr>
              <a:t>r</a:t>
            </a:r>
            <a:r>
              <a:rPr sz="2400" b="1" spc="10" dirty="0" smtClean="0">
                <a:latin typeface="TH Niramit AS"/>
                <a:cs typeface="TH Niramit AS"/>
              </a:rPr>
              <a:t>k</a:t>
            </a:r>
            <a:r>
              <a:rPr sz="2400" b="1" spc="0" dirty="0" smtClean="0">
                <a:latin typeface="TH Niramit AS"/>
                <a:cs typeface="TH Niramit AS"/>
              </a:rPr>
              <a:t>e</a:t>
            </a:r>
            <a:r>
              <a:rPr sz="2400" b="1" spc="-35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s </a:t>
            </a:r>
            <a:r>
              <a:rPr sz="2400" b="1" spc="-23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w</a:t>
            </a:r>
            <a:r>
              <a:rPr sz="2400" b="1" spc="-35" dirty="0" smtClean="0">
                <a:latin typeface="TH Niramit AS"/>
                <a:cs typeface="TH Niramit AS"/>
              </a:rPr>
              <a:t>h</a:t>
            </a:r>
            <a:r>
              <a:rPr sz="2400" b="1" spc="0" dirty="0" smtClean="0">
                <a:latin typeface="TH Niramit AS"/>
                <a:cs typeface="TH Niramit AS"/>
              </a:rPr>
              <a:t>o </a:t>
            </a:r>
            <a:r>
              <a:rPr sz="2400" b="1" spc="-23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wa</a:t>
            </a:r>
            <a:r>
              <a:rPr sz="2400" b="1" spc="-5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t </a:t>
            </a:r>
            <a:r>
              <a:rPr sz="2400" b="1" spc="-240" dirty="0" smtClean="0">
                <a:latin typeface="TH Niramit AS"/>
                <a:cs typeface="TH Niramit AS"/>
              </a:rPr>
              <a:t> </a:t>
            </a:r>
            <a:r>
              <a:rPr sz="2400" b="1" spc="-30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o </a:t>
            </a:r>
            <a:r>
              <a:rPr sz="2400" b="1" spc="-24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c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-5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tinue w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5" dirty="0" smtClean="0">
                <a:latin typeface="TH Niramit AS"/>
                <a:cs typeface="TH Niramit AS"/>
              </a:rPr>
              <a:t>k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</a:t>
            </a:r>
            <a:r>
              <a:rPr sz="2400" b="1" spc="-6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1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ta</a:t>
            </a:r>
            <a:r>
              <a:rPr sz="2400" b="1" spc="5" dirty="0" smtClean="0">
                <a:latin typeface="TH Niramit AS"/>
                <a:cs typeface="TH Niramit AS"/>
              </a:rPr>
              <a:t>k</a:t>
            </a:r>
            <a:r>
              <a:rPr sz="2400" b="1" spc="0" dirty="0" smtClean="0">
                <a:latin typeface="TH Niramit AS"/>
                <a:cs typeface="TH Niramit AS"/>
              </a:rPr>
              <a:t>e</a:t>
            </a:r>
            <a:r>
              <a:rPr sz="2400" b="1" spc="-40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u</a:t>
            </a:r>
            <a:r>
              <a:rPr sz="2400" b="1" spc="0" dirty="0" smtClean="0">
                <a:latin typeface="TH Niramit AS"/>
                <a:cs typeface="TH Niramit AS"/>
              </a:rPr>
              <a:t>p</a:t>
            </a:r>
            <a:r>
              <a:rPr sz="2400" b="1" spc="-35" dirty="0" smtClean="0">
                <a:latin typeface="TH Niramit AS"/>
                <a:cs typeface="TH Niramit AS"/>
              </a:rPr>
              <a:t> 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w</a:t>
            </a:r>
            <a:r>
              <a:rPr sz="2400" b="1" spc="1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po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iti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s</a:t>
            </a:r>
            <a:r>
              <a:rPr sz="2400" b="1" spc="-50" dirty="0" smtClean="0">
                <a:latin typeface="TH Niramit AS"/>
                <a:cs typeface="TH Niramit AS"/>
              </a:rPr>
              <a:t> </a:t>
            </a:r>
            <a:r>
              <a:rPr sz="2400" b="1" spc="-5" dirty="0" smtClean="0">
                <a:latin typeface="TH Niramit AS"/>
                <a:cs typeface="TH Niramit AS"/>
              </a:rPr>
              <a:t>i</a:t>
            </a:r>
            <a:r>
              <a:rPr sz="2400" b="1" spc="0" dirty="0" smtClean="0">
                <a:latin typeface="TH Niramit AS"/>
                <a:cs typeface="TH Niramit AS"/>
              </a:rPr>
              <a:t>n</a:t>
            </a:r>
            <a:r>
              <a:rPr sz="2400" b="1" spc="-4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their</a:t>
            </a:r>
            <a:r>
              <a:rPr sz="2400" b="1" spc="-30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rga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0" dirty="0" smtClean="0">
                <a:latin typeface="TH Niramit AS"/>
                <a:cs typeface="TH Niramit AS"/>
              </a:rPr>
              <a:t>z</a:t>
            </a:r>
            <a:r>
              <a:rPr sz="2400" b="1" spc="0" dirty="0" smtClean="0">
                <a:latin typeface="TH Niramit AS"/>
                <a:cs typeface="TH Niramit AS"/>
              </a:rPr>
              <a:t>ati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2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;</a:t>
            </a:r>
            <a:endParaRPr sz="2400">
              <a:latin typeface="TH Niramit AS"/>
              <a:cs typeface="TH Niramit A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 smtClean="0">
                <a:latin typeface="TH Niramit AS"/>
                <a:cs typeface="TH Niramit AS"/>
              </a:rPr>
              <a:t>T</a:t>
            </a:r>
            <a:r>
              <a:rPr sz="3600" b="1" spc="-15" dirty="0" smtClean="0">
                <a:latin typeface="TH Niramit AS"/>
                <a:cs typeface="TH Niramit AS"/>
              </a:rPr>
              <a:t>h</a:t>
            </a:r>
            <a:r>
              <a:rPr sz="3600" b="1" spc="0" dirty="0" smtClean="0">
                <a:latin typeface="TH Niramit AS"/>
                <a:cs typeface="TH Niramit AS"/>
              </a:rPr>
              <a:t>e</a:t>
            </a:r>
            <a:r>
              <a:rPr sz="3600" b="1" spc="10" dirty="0" smtClean="0">
                <a:latin typeface="TH Niramit AS"/>
                <a:cs typeface="TH Niramit AS"/>
              </a:rPr>
              <a:t> </a:t>
            </a:r>
            <a:r>
              <a:rPr sz="3600" b="1" spc="0" dirty="0" smtClean="0">
                <a:latin typeface="TH Niramit AS"/>
                <a:cs typeface="TH Niramit AS"/>
              </a:rPr>
              <a:t>T</a:t>
            </a:r>
            <a:r>
              <a:rPr sz="3600" b="1" spc="10" dirty="0" smtClean="0">
                <a:latin typeface="TH Niramit AS"/>
                <a:cs typeface="TH Niramit AS"/>
              </a:rPr>
              <a:t>al</a:t>
            </a:r>
            <a:r>
              <a:rPr sz="3600" b="1" spc="0" dirty="0" smtClean="0">
                <a:latin typeface="TH Niramit AS"/>
                <a:cs typeface="TH Niramit AS"/>
              </a:rPr>
              <a:t>e</a:t>
            </a:r>
            <a:r>
              <a:rPr sz="3600" b="1" spc="-20" dirty="0" smtClean="0">
                <a:latin typeface="TH Niramit AS"/>
                <a:cs typeface="TH Niramit AS"/>
              </a:rPr>
              <a:t>n</a:t>
            </a:r>
            <a:r>
              <a:rPr sz="3600" b="1" spc="30" dirty="0" smtClean="0">
                <a:latin typeface="TH Niramit AS"/>
                <a:cs typeface="TH Niramit AS"/>
              </a:rPr>
              <a:t>t</a:t>
            </a:r>
            <a:r>
              <a:rPr sz="3600" b="1" spc="-5" dirty="0" smtClean="0">
                <a:latin typeface="TH Niramit AS"/>
                <a:cs typeface="TH Niramit AS"/>
              </a:rPr>
              <a:t>-</a:t>
            </a:r>
            <a:r>
              <a:rPr sz="3600" b="1" spc="0" dirty="0" smtClean="0">
                <a:latin typeface="TH Niramit AS"/>
                <a:cs typeface="TH Niramit AS"/>
              </a:rPr>
              <a:t>P</a:t>
            </a:r>
            <a:r>
              <a:rPr sz="3600" b="1" spc="-15" dirty="0" smtClean="0">
                <a:latin typeface="TH Niramit AS"/>
                <a:cs typeface="TH Niramit AS"/>
              </a:rPr>
              <a:t>o</a:t>
            </a:r>
            <a:r>
              <a:rPr sz="3600" b="1" spc="-20" dirty="0" smtClean="0">
                <a:latin typeface="TH Niramit AS"/>
                <a:cs typeface="TH Niramit AS"/>
              </a:rPr>
              <a:t>w</a:t>
            </a:r>
            <a:r>
              <a:rPr sz="3600" b="1" spc="0" dirty="0" smtClean="0">
                <a:latin typeface="TH Niramit AS"/>
                <a:cs typeface="TH Niramit AS"/>
              </a:rPr>
              <a:t>e</a:t>
            </a:r>
            <a:r>
              <a:rPr sz="3600" b="1" spc="5" dirty="0" smtClean="0">
                <a:latin typeface="TH Niramit AS"/>
                <a:cs typeface="TH Niramit AS"/>
              </a:rPr>
              <a:t>r</a:t>
            </a:r>
            <a:r>
              <a:rPr sz="3600" b="1" spc="0" dirty="0" smtClean="0">
                <a:latin typeface="TH Niramit AS"/>
                <a:cs typeface="TH Niramit AS"/>
              </a:rPr>
              <a:t>ed </a:t>
            </a:r>
            <a:r>
              <a:rPr sz="3600" b="1" spc="10" dirty="0" smtClean="0">
                <a:latin typeface="TH Niramit AS"/>
                <a:cs typeface="TH Niramit AS"/>
              </a:rPr>
              <a:t>Or</a:t>
            </a:r>
            <a:r>
              <a:rPr sz="3600" b="1" spc="-15" dirty="0" smtClean="0">
                <a:latin typeface="TH Niramit AS"/>
                <a:cs typeface="TH Niramit AS"/>
              </a:rPr>
              <a:t>g</a:t>
            </a:r>
            <a:r>
              <a:rPr sz="3600" b="1" spc="10" dirty="0" smtClean="0">
                <a:latin typeface="TH Niramit AS"/>
                <a:cs typeface="TH Niramit AS"/>
              </a:rPr>
              <a:t>a</a:t>
            </a:r>
            <a:r>
              <a:rPr sz="3600" b="1" spc="-15" dirty="0" smtClean="0">
                <a:latin typeface="TH Niramit AS"/>
                <a:cs typeface="TH Niramit AS"/>
              </a:rPr>
              <a:t>ni</a:t>
            </a:r>
            <a:r>
              <a:rPr sz="3600" b="1" spc="10" dirty="0" smtClean="0">
                <a:latin typeface="TH Niramit AS"/>
                <a:cs typeface="TH Niramit AS"/>
              </a:rPr>
              <a:t>zat</a:t>
            </a:r>
            <a:r>
              <a:rPr sz="3600" b="1" spc="-15" dirty="0" smtClean="0">
                <a:latin typeface="TH Niramit AS"/>
                <a:cs typeface="TH Niramit AS"/>
              </a:rPr>
              <a:t>i</a:t>
            </a:r>
            <a:r>
              <a:rPr sz="3600" b="1" spc="-20" dirty="0" smtClean="0">
                <a:latin typeface="TH Niramit AS"/>
                <a:cs typeface="TH Niramit AS"/>
              </a:rPr>
              <a:t>o</a:t>
            </a:r>
            <a:r>
              <a:rPr sz="3600" b="1" spc="0" dirty="0" smtClean="0">
                <a:latin typeface="TH Niramit AS"/>
                <a:cs typeface="TH Niramit AS"/>
              </a:rPr>
              <a:t>n</a:t>
            </a:r>
            <a:r>
              <a:rPr sz="3600" b="1" spc="-30" dirty="0" smtClean="0">
                <a:latin typeface="TH Niramit AS"/>
                <a:cs typeface="TH Niramit AS"/>
              </a:rPr>
              <a:t> </a:t>
            </a:r>
            <a:r>
              <a:rPr sz="3600" b="1" spc="-15" dirty="0" smtClean="0">
                <a:latin typeface="TH Niramit AS"/>
                <a:cs typeface="TH Niramit AS"/>
              </a:rPr>
              <a:t>(</a:t>
            </a:r>
            <a:r>
              <a:rPr sz="3600" b="1" spc="10" dirty="0" smtClean="0">
                <a:latin typeface="TH Niramit AS"/>
                <a:cs typeface="TH Niramit AS"/>
              </a:rPr>
              <a:t>c</a:t>
            </a:r>
            <a:r>
              <a:rPr sz="3600" b="1" spc="-20" dirty="0" smtClean="0">
                <a:latin typeface="TH Niramit AS"/>
                <a:cs typeface="TH Niramit AS"/>
              </a:rPr>
              <a:t>o</a:t>
            </a:r>
            <a:r>
              <a:rPr sz="3600" b="1" spc="-15" dirty="0" smtClean="0">
                <a:latin typeface="TH Niramit AS"/>
                <a:cs typeface="TH Niramit AS"/>
              </a:rPr>
              <a:t>n</a:t>
            </a:r>
            <a:r>
              <a:rPr sz="3600" b="1" spc="10" dirty="0" smtClean="0">
                <a:latin typeface="TH Niramit AS"/>
                <a:cs typeface="TH Niramit AS"/>
              </a:rPr>
              <a:t>t.</a:t>
            </a:r>
            <a:r>
              <a:rPr sz="3600" b="1" spc="0" dirty="0" smtClean="0">
                <a:latin typeface="TH Niramit AS"/>
                <a:cs typeface="TH Niramit AS"/>
              </a:rPr>
              <a:t>)</a:t>
            </a:r>
            <a:endParaRPr sz="3600">
              <a:latin typeface="TH Niramit AS"/>
              <a:cs typeface="TH Niramit 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8827" y="1229233"/>
            <a:ext cx="7437120" cy="18434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85495">
              <a:lnSpc>
                <a:spcPct val="100000"/>
              </a:lnSpc>
              <a:tabLst>
                <a:tab pos="1101090" algn="l"/>
                <a:tab pos="1782445" algn="l"/>
                <a:tab pos="2811780" algn="l"/>
                <a:tab pos="3265170" algn="l"/>
                <a:tab pos="3891279" algn="l"/>
                <a:tab pos="4893310" algn="l"/>
                <a:tab pos="5300345" algn="l"/>
                <a:tab pos="6452870" algn="l"/>
                <a:tab pos="6942455" algn="l"/>
              </a:tabLst>
            </a:pPr>
            <a:r>
              <a:rPr sz="2400" b="1" spc="-10" dirty="0" smtClean="0">
                <a:latin typeface="TH Niramit AS"/>
                <a:cs typeface="TH Niramit AS"/>
              </a:rPr>
              <a:t>I</a:t>
            </a:r>
            <a:r>
              <a:rPr sz="2400" b="1" spc="0" dirty="0" smtClean="0">
                <a:latin typeface="TH Niramit AS"/>
                <a:cs typeface="TH Niramit AS"/>
              </a:rPr>
              <a:t>n	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y	</a:t>
            </a:r>
            <a:r>
              <a:rPr sz="2400" b="1" spc="-35" dirty="0" smtClean="0">
                <a:latin typeface="TH Niramit AS"/>
                <a:cs typeface="TH Niramit AS"/>
              </a:rPr>
              <a:t>c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unt</a:t>
            </a:r>
            <a:r>
              <a:rPr sz="2400" b="1" spc="-25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ies	the	</a:t>
            </a:r>
            <a:r>
              <a:rPr sz="2400" b="1" spc="-25" dirty="0" smtClean="0">
                <a:latin typeface="TH Niramit AS"/>
                <a:cs typeface="TH Niramit AS"/>
              </a:rPr>
              <a:t>s</a:t>
            </a:r>
            <a:r>
              <a:rPr sz="2400" b="1" spc="5" dirty="0" smtClean="0">
                <a:latin typeface="TH Niramit AS"/>
                <a:cs typeface="TH Niramit AS"/>
              </a:rPr>
              <a:t>k</a:t>
            </a:r>
            <a:r>
              <a:rPr sz="2400" b="1" spc="0" dirty="0" smtClean="0">
                <a:latin typeface="TH Niramit AS"/>
                <a:cs typeface="TH Niramit AS"/>
              </a:rPr>
              <a:t>ills	</a:t>
            </a:r>
            <a:r>
              <a:rPr sz="2400" b="1" spc="-25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h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-30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tage	</a:t>
            </a:r>
            <a:r>
              <a:rPr sz="2400" b="1" spc="-40" dirty="0" smtClean="0">
                <a:latin typeface="TH Niramit AS"/>
                <a:cs typeface="TH Niramit AS"/>
              </a:rPr>
              <a:t>f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	</a:t>
            </a:r>
            <a:r>
              <a:rPr sz="2400" b="1" spc="-45" dirty="0" smtClean="0">
                <a:latin typeface="TH Niramit AS"/>
                <a:cs typeface="TH Niramit AS"/>
              </a:rPr>
              <a:t>e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ploy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30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s	has	be</a:t>
            </a:r>
            <a:r>
              <a:rPr sz="2400" b="1" spc="-15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n</a:t>
            </a:r>
            <a:endParaRPr sz="2400">
              <a:latin typeface="TH Niramit AS"/>
              <a:cs typeface="TH Niramit AS"/>
            </a:endParaRPr>
          </a:p>
          <a:p>
            <a:pPr marL="12700">
              <a:lnSpc>
                <a:spcPct val="100000"/>
              </a:lnSpc>
            </a:pPr>
            <a:r>
              <a:rPr sz="2400" b="1" dirty="0" smtClean="0">
                <a:latin typeface="TH Niramit AS"/>
                <a:cs typeface="TH Niramit AS"/>
              </a:rPr>
              <a:t>agg</a:t>
            </a:r>
            <a:r>
              <a:rPr sz="2400" b="1" spc="5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avated</a:t>
            </a:r>
            <a:r>
              <a:rPr sz="2400" b="1" spc="-8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by powerf</a:t>
            </a:r>
            <a:r>
              <a:rPr sz="2400" b="1" spc="5" dirty="0" smtClean="0">
                <a:latin typeface="TH Niramit AS"/>
                <a:cs typeface="TH Niramit AS"/>
              </a:rPr>
              <a:t>u</a:t>
            </a:r>
            <a:r>
              <a:rPr sz="2400" b="1" spc="0" dirty="0" smtClean="0">
                <a:latin typeface="TH Niramit AS"/>
                <a:cs typeface="TH Niramit AS"/>
              </a:rPr>
              <a:t>l</a:t>
            </a:r>
            <a:r>
              <a:rPr sz="2400" b="1" spc="-65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pecial</a:t>
            </a:r>
            <a:r>
              <a:rPr sz="2400" b="1" spc="-4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fact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rs</a:t>
            </a:r>
            <a:r>
              <a:rPr sz="2400" b="1" spc="-15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u</a:t>
            </a:r>
            <a:r>
              <a:rPr sz="2400" b="1" spc="5" dirty="0" smtClean="0">
                <a:latin typeface="TH Niramit AS"/>
                <a:cs typeface="TH Niramit AS"/>
              </a:rPr>
              <a:t>c</a:t>
            </a:r>
            <a:r>
              <a:rPr sz="2400" b="1" spc="0" dirty="0" smtClean="0">
                <a:latin typeface="TH Niramit AS"/>
                <a:cs typeface="TH Niramit AS"/>
              </a:rPr>
              <a:t>h</a:t>
            </a:r>
            <a:r>
              <a:rPr sz="2400" b="1" spc="-30" dirty="0" smtClean="0">
                <a:latin typeface="TH Niramit AS"/>
                <a:cs typeface="TH Niramit AS"/>
              </a:rPr>
              <a:t> </a:t>
            </a:r>
            <a:r>
              <a:rPr sz="2400" b="1" spc="-10" dirty="0" smtClean="0">
                <a:latin typeface="TH Niramit AS"/>
                <a:cs typeface="TH Niramit AS"/>
              </a:rPr>
              <a:t>a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:</a:t>
            </a:r>
            <a:endParaRPr sz="2400">
              <a:latin typeface="TH Niramit AS"/>
              <a:cs typeface="TH Niramit AS"/>
            </a:endParaRPr>
          </a:p>
          <a:p>
            <a:pPr marL="328295" marR="12700" indent="-316230" algn="just">
              <a:lnSpc>
                <a:spcPct val="100099"/>
              </a:lnSpc>
              <a:buSzPct val="58333"/>
              <a:buFont typeface="Arial"/>
              <a:buChar char="▪"/>
              <a:tabLst>
                <a:tab pos="328295" algn="l"/>
              </a:tabLst>
            </a:pPr>
            <a:r>
              <a:rPr sz="2400" b="1" dirty="0" smtClean="0">
                <a:latin typeface="TH Niramit AS"/>
                <a:cs typeface="TH Niramit AS"/>
              </a:rPr>
              <a:t>the</a:t>
            </a:r>
            <a:r>
              <a:rPr sz="2400" b="1" spc="7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g</a:t>
            </a:r>
            <a:r>
              <a:rPr sz="2400" b="1" spc="-30" dirty="0" smtClean="0">
                <a:latin typeface="TH Niramit AS"/>
                <a:cs typeface="TH Niramit AS"/>
              </a:rPr>
              <a:t>r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wing</a:t>
            </a:r>
            <a:r>
              <a:rPr sz="2400" b="1" spc="3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lu</a:t>
            </a:r>
            <a:r>
              <a:rPr sz="2400" b="1" spc="-30" dirty="0" smtClean="0">
                <a:latin typeface="TH Niramit AS"/>
                <a:cs typeface="TH Niramit AS"/>
              </a:rPr>
              <a:t>c</a:t>
            </a:r>
            <a:r>
              <a:rPr sz="2400" b="1" spc="0" dirty="0" smtClean="0">
                <a:latin typeface="TH Niramit AS"/>
                <a:cs typeface="TH Niramit AS"/>
              </a:rPr>
              <a:t>ta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ce</a:t>
            </a:r>
            <a:r>
              <a:rPr sz="2400" b="1" spc="7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f</a:t>
            </a:r>
            <a:r>
              <a:rPr sz="2400" b="1" spc="3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yo</a:t>
            </a:r>
            <a:r>
              <a:rPr sz="2400" b="1" spc="5" dirty="0" smtClean="0">
                <a:latin typeface="TH Niramit AS"/>
                <a:cs typeface="TH Niramit AS"/>
              </a:rPr>
              <a:t>u</a:t>
            </a:r>
            <a:r>
              <a:rPr sz="2400" b="1" spc="-5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85" dirty="0" smtClean="0">
                <a:latin typeface="TH Niramit AS"/>
                <a:cs typeface="TH Niramit AS"/>
              </a:rPr>
              <a:t> </a:t>
            </a:r>
            <a:r>
              <a:rPr sz="2400" b="1" spc="-30" dirty="0" smtClean="0">
                <a:latin typeface="TH Niramit AS"/>
                <a:cs typeface="TH Niramit AS"/>
              </a:rPr>
              <a:t>w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5" dirty="0" smtClean="0">
                <a:latin typeface="TH Niramit AS"/>
                <a:cs typeface="TH Niramit AS"/>
              </a:rPr>
              <a:t>k</a:t>
            </a:r>
            <a:r>
              <a:rPr sz="2400" b="1" spc="-45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rs</a:t>
            </a:r>
            <a:r>
              <a:rPr sz="2400" b="1" spc="6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o</a:t>
            </a:r>
            <a:r>
              <a:rPr sz="2400" b="1" spc="4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wo</a:t>
            </a:r>
            <a:r>
              <a:rPr sz="2400" b="1" spc="0" dirty="0" smtClean="0">
                <a:latin typeface="TH Niramit AS"/>
                <a:cs typeface="TH Niramit AS"/>
              </a:rPr>
              <a:t>rk</a:t>
            </a:r>
            <a:r>
              <a:rPr sz="2400" b="1" spc="50" dirty="0" smtClean="0">
                <a:latin typeface="TH Niramit AS"/>
                <a:cs typeface="TH Niramit AS"/>
              </a:rPr>
              <a:t> </a:t>
            </a:r>
            <a:r>
              <a:rPr sz="2400" b="1" spc="-5" dirty="0" smtClean="0">
                <a:latin typeface="TH Niramit AS"/>
                <a:cs typeface="TH Niramit AS"/>
              </a:rPr>
              <a:t>i</a:t>
            </a:r>
            <a:r>
              <a:rPr sz="2400" b="1" spc="0" dirty="0" smtClean="0">
                <a:latin typeface="TH Niramit AS"/>
                <a:cs typeface="TH Niramit AS"/>
              </a:rPr>
              <a:t>n</a:t>
            </a:r>
            <a:r>
              <a:rPr sz="2400" b="1" spc="6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ce</a:t>
            </a:r>
            <a:r>
              <a:rPr sz="2400" b="1" spc="-35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tain</a:t>
            </a:r>
            <a:r>
              <a:rPr sz="2400" b="1" spc="60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-45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c</a:t>
            </a:r>
            <a:r>
              <a:rPr sz="2400" b="1" spc="5" dirty="0" smtClean="0">
                <a:latin typeface="TH Niramit AS"/>
                <a:cs typeface="TH Niramit AS"/>
              </a:rPr>
              <a:t>t</a:t>
            </a:r>
            <a:r>
              <a:rPr sz="2400" b="1" spc="-3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rs</a:t>
            </a:r>
            <a:r>
              <a:rPr sz="2400" b="1" spc="60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of </a:t>
            </a:r>
            <a:r>
              <a:rPr sz="2400" b="1" spc="0" dirty="0" smtClean="0">
                <a:latin typeface="TH Niramit AS"/>
                <a:cs typeface="TH Niramit AS"/>
              </a:rPr>
              <a:t>the</a:t>
            </a:r>
            <a:r>
              <a:rPr sz="2400" b="1" spc="70" dirty="0" smtClean="0">
                <a:latin typeface="TH Niramit AS"/>
                <a:cs typeface="TH Niramit AS"/>
              </a:rPr>
              <a:t> 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c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-30" dirty="0" smtClean="0">
                <a:latin typeface="TH Niramit AS"/>
                <a:cs typeface="TH Niramit AS"/>
              </a:rPr>
              <a:t>o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y,</a:t>
            </a:r>
            <a:r>
              <a:rPr sz="2400" b="1" spc="6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</a:t>
            </a:r>
            <a:r>
              <a:rPr sz="2400" b="1" spc="7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their</a:t>
            </a:r>
            <a:r>
              <a:rPr sz="2400" b="1" spc="4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pref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ce</a:t>
            </a:r>
            <a:r>
              <a:rPr sz="2400" b="1" spc="75" dirty="0" smtClean="0">
                <a:latin typeface="TH Niramit AS"/>
                <a:cs typeface="TH Niramit AS"/>
              </a:rPr>
              <a:t> </a:t>
            </a:r>
            <a:r>
              <a:rPr sz="2400" b="1" spc="-40" dirty="0" smtClean="0">
                <a:latin typeface="TH Niramit AS"/>
                <a:cs typeface="TH Niramit AS"/>
              </a:rPr>
              <a:t>f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80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v</a:t>
            </a:r>
            <a:r>
              <a:rPr sz="2400" b="1" spc="-45" dirty="0" smtClean="0">
                <a:latin typeface="TH Niramit AS"/>
                <a:cs typeface="TH Niramit AS"/>
              </a:rPr>
              <a:t>a</a:t>
            </a:r>
            <a:r>
              <a:rPr sz="2400" b="1" spc="0" dirty="0" smtClean="0">
                <a:latin typeface="TH Niramit AS"/>
                <a:cs typeface="TH Niramit AS"/>
              </a:rPr>
              <a:t>ri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ty</a:t>
            </a:r>
            <a:r>
              <a:rPr sz="2400" b="1" spc="4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</a:t>
            </a:r>
            <a:r>
              <a:rPr sz="2400" b="1" spc="7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p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ce</a:t>
            </a:r>
            <a:r>
              <a:rPr sz="2400" b="1" spc="7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35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her than</a:t>
            </a:r>
            <a:r>
              <a:rPr sz="2400" b="1" spc="-4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c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5" dirty="0" smtClean="0">
                <a:latin typeface="TH Niramit AS"/>
                <a:cs typeface="TH Niramit AS"/>
              </a:rPr>
              <a:t>v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ti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al</a:t>
            </a:r>
            <a:r>
              <a:rPr sz="2400" b="1" spc="-3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car</a:t>
            </a:r>
            <a:r>
              <a:rPr sz="2400" b="1" spc="-10" dirty="0" smtClean="0">
                <a:latin typeface="TH Niramit AS"/>
                <a:cs typeface="TH Niramit AS"/>
              </a:rPr>
              <a:t>ee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-2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patterns</a:t>
            </a:r>
            <a:r>
              <a:rPr sz="2400" b="1" spc="-25" dirty="0" smtClean="0">
                <a:latin typeface="TH Niramit AS"/>
                <a:cs typeface="TH Niramit AS"/>
              </a:rPr>
              <a:t> </a:t>
            </a:r>
            <a:r>
              <a:rPr sz="2400" b="1" spc="-5" dirty="0" smtClean="0">
                <a:latin typeface="TH Niramit AS"/>
                <a:cs typeface="TH Niramit AS"/>
              </a:rPr>
              <a:t>a</a:t>
            </a:r>
            <a:r>
              <a:rPr sz="2400" b="1" spc="0" dirty="0" smtClean="0">
                <a:latin typeface="TH Niramit AS"/>
                <a:cs typeface="TH Niramit AS"/>
              </a:rPr>
              <a:t>s</a:t>
            </a:r>
            <a:r>
              <a:rPr sz="2400" b="1" spc="-20" dirty="0" smtClean="0">
                <a:latin typeface="TH Niramit AS"/>
                <a:cs typeface="TH Niramit AS"/>
              </a:rPr>
              <a:t> 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ploye</a:t>
            </a:r>
            <a:r>
              <a:rPr sz="2400" b="1" spc="-15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s</a:t>
            </a:r>
            <a:r>
              <a:rPr sz="2400" b="1" spc="-1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f</a:t>
            </a:r>
            <a:r>
              <a:rPr sz="2400" b="1" spc="-3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e</a:t>
            </a:r>
            <a:r>
              <a:rPr sz="2400" b="1" spc="-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rga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0" dirty="0" smtClean="0">
                <a:latin typeface="TH Niramit AS"/>
                <a:cs typeface="TH Niramit AS"/>
              </a:rPr>
              <a:t>z</a:t>
            </a:r>
            <a:r>
              <a:rPr sz="2400" b="1" spc="0" dirty="0" smtClean="0">
                <a:latin typeface="TH Niramit AS"/>
                <a:cs typeface="TH Niramit AS"/>
              </a:rPr>
              <a:t>ati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-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;</a:t>
            </a:r>
            <a:endParaRPr sz="2400">
              <a:latin typeface="TH Niramit AS"/>
              <a:cs typeface="TH Niramit A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 smtClean="0">
                <a:latin typeface="TH Niramit AS"/>
                <a:cs typeface="TH Niramit AS"/>
              </a:rPr>
              <a:t>T</a:t>
            </a:r>
            <a:r>
              <a:rPr sz="3600" b="1" spc="-15" dirty="0" smtClean="0">
                <a:latin typeface="TH Niramit AS"/>
                <a:cs typeface="TH Niramit AS"/>
              </a:rPr>
              <a:t>h</a:t>
            </a:r>
            <a:r>
              <a:rPr sz="3600" b="1" spc="0" dirty="0" smtClean="0">
                <a:latin typeface="TH Niramit AS"/>
                <a:cs typeface="TH Niramit AS"/>
              </a:rPr>
              <a:t>e</a:t>
            </a:r>
            <a:r>
              <a:rPr sz="3600" b="1" spc="10" dirty="0" smtClean="0">
                <a:latin typeface="TH Niramit AS"/>
                <a:cs typeface="TH Niramit AS"/>
              </a:rPr>
              <a:t> </a:t>
            </a:r>
            <a:r>
              <a:rPr sz="3600" b="1" spc="0" dirty="0" smtClean="0">
                <a:latin typeface="TH Niramit AS"/>
                <a:cs typeface="TH Niramit AS"/>
              </a:rPr>
              <a:t>T</a:t>
            </a:r>
            <a:r>
              <a:rPr sz="3600" b="1" spc="10" dirty="0" smtClean="0">
                <a:latin typeface="TH Niramit AS"/>
                <a:cs typeface="TH Niramit AS"/>
              </a:rPr>
              <a:t>al</a:t>
            </a:r>
            <a:r>
              <a:rPr sz="3600" b="1" spc="0" dirty="0" smtClean="0">
                <a:latin typeface="TH Niramit AS"/>
                <a:cs typeface="TH Niramit AS"/>
              </a:rPr>
              <a:t>e</a:t>
            </a:r>
            <a:r>
              <a:rPr sz="3600" b="1" spc="-20" dirty="0" smtClean="0">
                <a:latin typeface="TH Niramit AS"/>
                <a:cs typeface="TH Niramit AS"/>
              </a:rPr>
              <a:t>n</a:t>
            </a:r>
            <a:r>
              <a:rPr sz="3600" b="1" spc="30" dirty="0" smtClean="0">
                <a:latin typeface="TH Niramit AS"/>
                <a:cs typeface="TH Niramit AS"/>
              </a:rPr>
              <a:t>t</a:t>
            </a:r>
            <a:r>
              <a:rPr sz="3600" b="1" spc="-5" dirty="0" smtClean="0">
                <a:latin typeface="TH Niramit AS"/>
                <a:cs typeface="TH Niramit AS"/>
              </a:rPr>
              <a:t>-</a:t>
            </a:r>
            <a:r>
              <a:rPr sz="3600" b="1" spc="0" dirty="0" smtClean="0">
                <a:latin typeface="TH Niramit AS"/>
                <a:cs typeface="TH Niramit AS"/>
              </a:rPr>
              <a:t>P</a:t>
            </a:r>
            <a:r>
              <a:rPr sz="3600" b="1" spc="-15" dirty="0" smtClean="0">
                <a:latin typeface="TH Niramit AS"/>
                <a:cs typeface="TH Niramit AS"/>
              </a:rPr>
              <a:t>o</a:t>
            </a:r>
            <a:r>
              <a:rPr sz="3600" b="1" spc="-20" dirty="0" smtClean="0">
                <a:latin typeface="TH Niramit AS"/>
                <a:cs typeface="TH Niramit AS"/>
              </a:rPr>
              <a:t>w</a:t>
            </a:r>
            <a:r>
              <a:rPr sz="3600" b="1" spc="0" dirty="0" smtClean="0">
                <a:latin typeface="TH Niramit AS"/>
                <a:cs typeface="TH Niramit AS"/>
              </a:rPr>
              <a:t>e</a:t>
            </a:r>
            <a:r>
              <a:rPr sz="3600" b="1" spc="5" dirty="0" smtClean="0">
                <a:latin typeface="TH Niramit AS"/>
                <a:cs typeface="TH Niramit AS"/>
              </a:rPr>
              <a:t>r</a:t>
            </a:r>
            <a:r>
              <a:rPr sz="3600" b="1" spc="0" dirty="0" smtClean="0">
                <a:latin typeface="TH Niramit AS"/>
                <a:cs typeface="TH Niramit AS"/>
              </a:rPr>
              <a:t>ed </a:t>
            </a:r>
            <a:r>
              <a:rPr sz="3600" b="1" spc="10" dirty="0" smtClean="0">
                <a:latin typeface="TH Niramit AS"/>
                <a:cs typeface="TH Niramit AS"/>
              </a:rPr>
              <a:t>Or</a:t>
            </a:r>
            <a:r>
              <a:rPr sz="3600" b="1" spc="-15" dirty="0" smtClean="0">
                <a:latin typeface="TH Niramit AS"/>
                <a:cs typeface="TH Niramit AS"/>
              </a:rPr>
              <a:t>g</a:t>
            </a:r>
            <a:r>
              <a:rPr sz="3600" b="1" spc="10" dirty="0" smtClean="0">
                <a:latin typeface="TH Niramit AS"/>
                <a:cs typeface="TH Niramit AS"/>
              </a:rPr>
              <a:t>a</a:t>
            </a:r>
            <a:r>
              <a:rPr sz="3600" b="1" spc="-15" dirty="0" smtClean="0">
                <a:latin typeface="TH Niramit AS"/>
                <a:cs typeface="TH Niramit AS"/>
              </a:rPr>
              <a:t>ni</a:t>
            </a:r>
            <a:r>
              <a:rPr sz="3600" b="1" spc="10" dirty="0" smtClean="0">
                <a:latin typeface="TH Niramit AS"/>
                <a:cs typeface="TH Niramit AS"/>
              </a:rPr>
              <a:t>zat</a:t>
            </a:r>
            <a:r>
              <a:rPr sz="3600" b="1" spc="-15" dirty="0" smtClean="0">
                <a:latin typeface="TH Niramit AS"/>
                <a:cs typeface="TH Niramit AS"/>
              </a:rPr>
              <a:t>i</a:t>
            </a:r>
            <a:r>
              <a:rPr sz="3600" b="1" spc="-20" dirty="0" smtClean="0">
                <a:latin typeface="TH Niramit AS"/>
                <a:cs typeface="TH Niramit AS"/>
              </a:rPr>
              <a:t>o</a:t>
            </a:r>
            <a:r>
              <a:rPr sz="3600" b="1" spc="0" dirty="0" smtClean="0">
                <a:latin typeface="TH Niramit AS"/>
                <a:cs typeface="TH Niramit AS"/>
              </a:rPr>
              <a:t>n</a:t>
            </a:r>
            <a:r>
              <a:rPr sz="3600" b="1" spc="-30" dirty="0" smtClean="0">
                <a:latin typeface="TH Niramit AS"/>
                <a:cs typeface="TH Niramit AS"/>
              </a:rPr>
              <a:t> </a:t>
            </a:r>
            <a:r>
              <a:rPr sz="3600" b="1" spc="-15" dirty="0" smtClean="0">
                <a:latin typeface="TH Niramit AS"/>
                <a:cs typeface="TH Niramit AS"/>
              </a:rPr>
              <a:t>(</a:t>
            </a:r>
            <a:r>
              <a:rPr sz="3600" b="1" spc="10" dirty="0" smtClean="0">
                <a:latin typeface="TH Niramit AS"/>
                <a:cs typeface="TH Niramit AS"/>
              </a:rPr>
              <a:t>c</a:t>
            </a:r>
            <a:r>
              <a:rPr sz="3600" b="1" spc="-20" dirty="0" smtClean="0">
                <a:latin typeface="TH Niramit AS"/>
                <a:cs typeface="TH Niramit AS"/>
              </a:rPr>
              <a:t>o</a:t>
            </a:r>
            <a:r>
              <a:rPr sz="3600" b="1" spc="-15" dirty="0" smtClean="0">
                <a:latin typeface="TH Niramit AS"/>
                <a:cs typeface="TH Niramit AS"/>
              </a:rPr>
              <a:t>n</a:t>
            </a:r>
            <a:r>
              <a:rPr sz="3600" b="1" spc="10" dirty="0" smtClean="0">
                <a:latin typeface="TH Niramit AS"/>
                <a:cs typeface="TH Niramit AS"/>
              </a:rPr>
              <a:t>t.</a:t>
            </a:r>
            <a:r>
              <a:rPr sz="3600" b="1" spc="0" dirty="0" smtClean="0">
                <a:latin typeface="TH Niramit AS"/>
                <a:cs typeface="TH Niramit AS"/>
              </a:rPr>
              <a:t>)</a:t>
            </a:r>
            <a:endParaRPr sz="3600">
              <a:latin typeface="TH Niramit AS"/>
              <a:cs typeface="TH Niramit 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8827" y="1229233"/>
            <a:ext cx="7437120" cy="18434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85495">
              <a:lnSpc>
                <a:spcPct val="100000"/>
              </a:lnSpc>
              <a:tabLst>
                <a:tab pos="1101090" algn="l"/>
                <a:tab pos="1782445" algn="l"/>
                <a:tab pos="2811780" algn="l"/>
                <a:tab pos="3265170" algn="l"/>
                <a:tab pos="3891279" algn="l"/>
                <a:tab pos="4893310" algn="l"/>
                <a:tab pos="5300345" algn="l"/>
                <a:tab pos="6452870" algn="l"/>
                <a:tab pos="6942455" algn="l"/>
              </a:tabLst>
            </a:pPr>
            <a:r>
              <a:rPr sz="2400" b="1" spc="-10" dirty="0" smtClean="0">
                <a:latin typeface="TH Niramit AS"/>
                <a:cs typeface="TH Niramit AS"/>
              </a:rPr>
              <a:t>I</a:t>
            </a:r>
            <a:r>
              <a:rPr sz="2400" b="1" spc="0" dirty="0" smtClean="0">
                <a:latin typeface="TH Niramit AS"/>
                <a:cs typeface="TH Niramit AS"/>
              </a:rPr>
              <a:t>n	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y	</a:t>
            </a:r>
            <a:r>
              <a:rPr sz="2400" b="1" spc="-35" dirty="0" smtClean="0">
                <a:latin typeface="TH Niramit AS"/>
                <a:cs typeface="TH Niramit AS"/>
              </a:rPr>
              <a:t>c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unt</a:t>
            </a:r>
            <a:r>
              <a:rPr sz="2400" b="1" spc="-25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ies	the	</a:t>
            </a:r>
            <a:r>
              <a:rPr sz="2400" b="1" spc="-25" dirty="0" smtClean="0">
                <a:latin typeface="TH Niramit AS"/>
                <a:cs typeface="TH Niramit AS"/>
              </a:rPr>
              <a:t>s</a:t>
            </a:r>
            <a:r>
              <a:rPr sz="2400" b="1" spc="5" dirty="0" smtClean="0">
                <a:latin typeface="TH Niramit AS"/>
                <a:cs typeface="TH Niramit AS"/>
              </a:rPr>
              <a:t>k</a:t>
            </a:r>
            <a:r>
              <a:rPr sz="2400" b="1" spc="0" dirty="0" smtClean="0">
                <a:latin typeface="TH Niramit AS"/>
                <a:cs typeface="TH Niramit AS"/>
              </a:rPr>
              <a:t>ills	</a:t>
            </a:r>
            <a:r>
              <a:rPr sz="2400" b="1" spc="-25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h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-30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tage	</a:t>
            </a:r>
            <a:r>
              <a:rPr sz="2400" b="1" spc="-40" dirty="0" smtClean="0">
                <a:latin typeface="TH Niramit AS"/>
                <a:cs typeface="TH Niramit AS"/>
              </a:rPr>
              <a:t>f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	</a:t>
            </a:r>
            <a:r>
              <a:rPr sz="2400" b="1" spc="-45" dirty="0" smtClean="0">
                <a:latin typeface="TH Niramit AS"/>
                <a:cs typeface="TH Niramit AS"/>
              </a:rPr>
              <a:t>e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ploy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30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s	has	be</a:t>
            </a:r>
            <a:r>
              <a:rPr sz="2400" b="1" spc="-15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n</a:t>
            </a:r>
            <a:endParaRPr sz="2400">
              <a:latin typeface="TH Niramit AS"/>
              <a:cs typeface="TH Niramit AS"/>
            </a:endParaRPr>
          </a:p>
          <a:p>
            <a:pPr marL="12700">
              <a:lnSpc>
                <a:spcPct val="100000"/>
              </a:lnSpc>
            </a:pPr>
            <a:r>
              <a:rPr sz="2400" b="1" dirty="0" smtClean="0">
                <a:latin typeface="TH Niramit AS"/>
                <a:cs typeface="TH Niramit AS"/>
              </a:rPr>
              <a:t>agg</a:t>
            </a:r>
            <a:r>
              <a:rPr sz="2400" b="1" spc="5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avated</a:t>
            </a:r>
            <a:r>
              <a:rPr sz="2400" b="1" spc="-8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by powerf</a:t>
            </a:r>
            <a:r>
              <a:rPr sz="2400" b="1" spc="5" dirty="0" smtClean="0">
                <a:latin typeface="TH Niramit AS"/>
                <a:cs typeface="TH Niramit AS"/>
              </a:rPr>
              <a:t>u</a:t>
            </a:r>
            <a:r>
              <a:rPr sz="2400" b="1" spc="0" dirty="0" smtClean="0">
                <a:latin typeface="TH Niramit AS"/>
                <a:cs typeface="TH Niramit AS"/>
              </a:rPr>
              <a:t>l</a:t>
            </a:r>
            <a:r>
              <a:rPr sz="2400" b="1" spc="-65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pecial</a:t>
            </a:r>
            <a:r>
              <a:rPr sz="2400" b="1" spc="-4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fact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rs</a:t>
            </a:r>
            <a:r>
              <a:rPr sz="2400" b="1" spc="-15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u</a:t>
            </a:r>
            <a:r>
              <a:rPr sz="2400" b="1" spc="5" dirty="0" smtClean="0">
                <a:latin typeface="TH Niramit AS"/>
                <a:cs typeface="TH Niramit AS"/>
              </a:rPr>
              <a:t>c</a:t>
            </a:r>
            <a:r>
              <a:rPr sz="2400" b="1" spc="0" dirty="0" smtClean="0">
                <a:latin typeface="TH Niramit AS"/>
                <a:cs typeface="TH Niramit AS"/>
              </a:rPr>
              <a:t>h</a:t>
            </a:r>
            <a:r>
              <a:rPr sz="2400" b="1" spc="-30" dirty="0" smtClean="0">
                <a:latin typeface="TH Niramit AS"/>
                <a:cs typeface="TH Niramit AS"/>
              </a:rPr>
              <a:t> </a:t>
            </a:r>
            <a:r>
              <a:rPr sz="2400" b="1" spc="-10" dirty="0" smtClean="0">
                <a:latin typeface="TH Niramit AS"/>
                <a:cs typeface="TH Niramit AS"/>
              </a:rPr>
              <a:t>a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:</a:t>
            </a:r>
            <a:endParaRPr sz="2400">
              <a:latin typeface="TH Niramit AS"/>
              <a:cs typeface="TH Niramit AS"/>
            </a:endParaRPr>
          </a:p>
          <a:p>
            <a:pPr marL="328295" marR="13970" indent="-316230" algn="just">
              <a:lnSpc>
                <a:spcPct val="100099"/>
              </a:lnSpc>
              <a:buSzPct val="58333"/>
              <a:buFont typeface="Arial"/>
              <a:buChar char="▪"/>
              <a:tabLst>
                <a:tab pos="328295" algn="l"/>
              </a:tabLst>
            </a:pPr>
            <a:r>
              <a:rPr sz="2400" b="1" dirty="0" smtClean="0">
                <a:latin typeface="TH Niramit AS"/>
                <a:cs typeface="TH Niramit AS"/>
              </a:rPr>
              <a:t>r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-25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ic</a:t>
            </a:r>
            <a:r>
              <a:rPr sz="2400" b="1" spc="5" dirty="0" smtClean="0">
                <a:latin typeface="TH Niramit AS"/>
                <a:cs typeface="TH Niramit AS"/>
              </a:rPr>
              <a:t>t</a:t>
            </a:r>
            <a:r>
              <a:rPr sz="2400" b="1" spc="-40" dirty="0" smtClean="0">
                <a:latin typeface="TH Niramit AS"/>
                <a:cs typeface="TH Niramit AS"/>
              </a:rPr>
              <a:t>i</a:t>
            </a:r>
            <a:r>
              <a:rPr sz="2400" b="1" spc="5" dirty="0" smtClean="0">
                <a:latin typeface="TH Niramit AS"/>
                <a:cs typeface="TH Niramit AS"/>
              </a:rPr>
              <a:t>v</a:t>
            </a:r>
            <a:r>
              <a:rPr sz="2400" b="1" spc="0" dirty="0" smtClean="0">
                <a:latin typeface="TH Niramit AS"/>
                <a:cs typeface="TH Niramit AS"/>
              </a:rPr>
              <a:t>e </a:t>
            </a:r>
            <a:r>
              <a:rPr sz="2400" b="1" spc="80" dirty="0" smtClean="0">
                <a:latin typeface="TH Niramit AS"/>
                <a:cs typeface="TH Niramit AS"/>
              </a:rPr>
              <a:t> </a:t>
            </a:r>
            <a:r>
              <a:rPr sz="2400" b="1" spc="-40" dirty="0" smtClean="0">
                <a:latin typeface="TH Niramit AS"/>
                <a:cs typeface="TH Niramit AS"/>
              </a:rPr>
              <a:t>i</a:t>
            </a:r>
            <a:r>
              <a:rPr sz="2400" b="1" spc="5" dirty="0" smtClean="0">
                <a:latin typeface="TH Niramit AS"/>
                <a:cs typeface="TH Niramit AS"/>
              </a:rPr>
              <a:t>mm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40" dirty="0" smtClean="0">
                <a:latin typeface="TH Niramit AS"/>
                <a:cs typeface="TH Niramit AS"/>
              </a:rPr>
              <a:t>g</a:t>
            </a:r>
            <a:r>
              <a:rPr sz="2400" b="1" spc="0" dirty="0" smtClean="0">
                <a:latin typeface="TH Niramit AS"/>
                <a:cs typeface="TH Niramit AS"/>
              </a:rPr>
              <a:t>rati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n </a:t>
            </a:r>
            <a:r>
              <a:rPr sz="2400" b="1" spc="40" dirty="0" smtClean="0">
                <a:latin typeface="TH Niramit AS"/>
                <a:cs typeface="TH Niramit AS"/>
              </a:rPr>
              <a:t> </a:t>
            </a:r>
            <a:r>
              <a:rPr sz="2400" b="1" spc="-40" dirty="0" smtClean="0">
                <a:latin typeface="TH Niramit AS"/>
                <a:cs typeface="TH Niramit AS"/>
              </a:rPr>
              <a:t>p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lici</a:t>
            </a:r>
            <a:r>
              <a:rPr sz="2400" b="1" spc="-45" dirty="0" smtClean="0">
                <a:latin typeface="TH Niramit AS"/>
                <a:cs typeface="TH Niramit AS"/>
              </a:rPr>
              <a:t>e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, </a:t>
            </a:r>
            <a:r>
              <a:rPr sz="2400" b="1" spc="6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w</a:t>
            </a:r>
            <a:r>
              <a:rPr sz="2400" b="1" spc="0" dirty="0" smtClean="0">
                <a:latin typeface="TH Niramit AS"/>
                <a:cs typeface="TH Niramit AS"/>
              </a:rPr>
              <a:t>h</a:t>
            </a:r>
            <a:r>
              <a:rPr sz="2400" b="1" spc="-35" dirty="0" smtClean="0">
                <a:latin typeface="TH Niramit AS"/>
                <a:cs typeface="TH Niramit AS"/>
              </a:rPr>
              <a:t>i</a:t>
            </a:r>
            <a:r>
              <a:rPr sz="2400" b="1" spc="0" dirty="0" smtClean="0">
                <a:latin typeface="TH Niramit AS"/>
                <a:cs typeface="TH Niramit AS"/>
              </a:rPr>
              <a:t>ch </a:t>
            </a:r>
            <a:r>
              <a:rPr sz="2400" b="1" spc="40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ay </a:t>
            </a:r>
            <a:r>
              <a:rPr sz="2400" b="1" spc="3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ha</a:t>
            </a:r>
            <a:r>
              <a:rPr sz="2400" b="1" spc="5" dirty="0" smtClean="0">
                <a:latin typeface="TH Niramit AS"/>
                <a:cs typeface="TH Niramit AS"/>
              </a:rPr>
              <a:t>v</a:t>
            </a:r>
            <a:r>
              <a:rPr sz="2400" b="1" spc="0" dirty="0" smtClean="0">
                <a:latin typeface="TH Niramit AS"/>
                <a:cs typeface="TH Niramit AS"/>
              </a:rPr>
              <a:t>e </a:t>
            </a:r>
            <a:r>
              <a:rPr sz="2400" b="1" spc="6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be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n </a:t>
            </a:r>
            <a:r>
              <a:rPr sz="2400" b="1" spc="2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0" dirty="0" smtClean="0">
                <a:latin typeface="TH Niramit AS"/>
                <a:cs typeface="TH Niramit AS"/>
              </a:rPr>
              <a:t>n</a:t>
            </a:r>
            <a:r>
              <a:rPr sz="2400" b="1" spc="5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e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</a:t>
            </a:r>
            <a:r>
              <a:rPr sz="2400" b="1" spc="-45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d </a:t>
            </a:r>
            <a:r>
              <a:rPr sz="2400" b="1" spc="30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to </a:t>
            </a:r>
            <a:r>
              <a:rPr sz="2400" b="1" spc="0" dirty="0" smtClean="0">
                <a:latin typeface="TH Niramit AS"/>
                <a:cs typeface="TH Niramit AS"/>
              </a:rPr>
              <a:t>pr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te</a:t>
            </a:r>
            <a:r>
              <a:rPr sz="2400" b="1" spc="-35" dirty="0" smtClean="0">
                <a:latin typeface="TH Niramit AS"/>
                <a:cs typeface="TH Niramit AS"/>
              </a:rPr>
              <a:t>c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120" dirty="0" smtClean="0">
                <a:latin typeface="TH Niramit AS"/>
                <a:cs typeface="TH Niramit AS"/>
              </a:rPr>
              <a:t> </a:t>
            </a:r>
            <a:r>
              <a:rPr sz="2400" b="1" spc="-30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he</a:t>
            </a:r>
            <a:r>
              <a:rPr sz="2400" b="1" spc="100" dirty="0" smtClean="0">
                <a:latin typeface="TH Niramit AS"/>
                <a:cs typeface="TH Niramit AS"/>
              </a:rPr>
              <a:t> </a:t>
            </a:r>
            <a:r>
              <a:rPr sz="2400" b="1" spc="-40" dirty="0" smtClean="0">
                <a:latin typeface="TH Niramit AS"/>
                <a:cs typeface="TH Niramit AS"/>
              </a:rPr>
              <a:t>j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bs</a:t>
            </a:r>
            <a:r>
              <a:rPr sz="2400" b="1" spc="90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f</a:t>
            </a:r>
            <a:r>
              <a:rPr sz="2400" b="1" spc="7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do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-45" dirty="0" smtClean="0">
                <a:latin typeface="TH Niramit AS"/>
                <a:cs typeface="TH Niramit AS"/>
              </a:rPr>
              <a:t>e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-35" dirty="0" smtClean="0">
                <a:latin typeface="TH Niramit AS"/>
                <a:cs typeface="TH Niramit AS"/>
              </a:rPr>
              <a:t>i</a:t>
            </a:r>
            <a:r>
              <a:rPr sz="2400" b="1" spc="0" dirty="0" smtClean="0">
                <a:latin typeface="TH Niramit AS"/>
                <a:cs typeface="TH Niramit AS"/>
              </a:rPr>
              <a:t>c</a:t>
            </a:r>
            <a:r>
              <a:rPr sz="2400" b="1" spc="12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w</a:t>
            </a:r>
            <a:r>
              <a:rPr sz="2400" b="1" spc="-2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5" dirty="0" smtClean="0">
                <a:latin typeface="TH Niramit AS"/>
                <a:cs typeface="TH Niramit AS"/>
              </a:rPr>
              <a:t>k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30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s</a:t>
            </a:r>
            <a:r>
              <a:rPr sz="2400" b="1" spc="9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but</a:t>
            </a:r>
            <a:r>
              <a:rPr sz="2400" b="1" spc="8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10" dirty="0" smtClean="0">
                <a:latin typeface="TH Niramit AS"/>
                <a:cs typeface="TH Niramit AS"/>
              </a:rPr>
              <a:t>l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o</a:t>
            </a:r>
            <a:r>
              <a:rPr sz="2400" b="1" spc="5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have</a:t>
            </a:r>
            <a:r>
              <a:rPr sz="2400" b="1" spc="100" dirty="0" smtClean="0">
                <a:latin typeface="TH Niramit AS"/>
                <a:cs typeface="TH Niramit AS"/>
              </a:rPr>
              <a:t> </a:t>
            </a:r>
            <a:r>
              <a:rPr sz="2400" b="1" spc="-30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he</a:t>
            </a:r>
            <a:r>
              <a:rPr sz="2400" b="1" spc="100" dirty="0" smtClean="0">
                <a:latin typeface="TH Niramit AS"/>
                <a:cs typeface="TH Niramit AS"/>
              </a:rPr>
              <a:t> 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ff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ct</a:t>
            </a:r>
            <a:r>
              <a:rPr sz="2400" b="1" spc="8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f</a:t>
            </a:r>
            <a:r>
              <a:rPr sz="2400" b="1" spc="70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-30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ifli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 the</a:t>
            </a:r>
            <a:r>
              <a:rPr sz="2400" b="1" spc="-3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flow</a:t>
            </a:r>
            <a:r>
              <a:rPr sz="2400" b="1" spc="-2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f tal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-3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acr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s</a:t>
            </a:r>
            <a:r>
              <a:rPr sz="2400" b="1" spc="-1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bord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25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.</a:t>
            </a:r>
            <a:endParaRPr sz="2400">
              <a:latin typeface="TH Niramit AS"/>
              <a:cs typeface="TH Niramit A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70246" y="516254"/>
            <a:ext cx="1144905" cy="363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300" b="1" spc="5" dirty="0" smtClean="0">
                <a:latin typeface="TH Niramit AS"/>
                <a:cs typeface="TH Niramit AS"/>
              </a:rPr>
              <a:t>I</a:t>
            </a:r>
            <a:r>
              <a:rPr sz="2300" b="1" spc="25" dirty="0" smtClean="0">
                <a:latin typeface="TH Niramit AS"/>
                <a:cs typeface="TH Niramit AS"/>
              </a:rPr>
              <a:t>n</a:t>
            </a:r>
            <a:r>
              <a:rPr sz="2300" b="1" spc="0" dirty="0" smtClean="0">
                <a:latin typeface="TH Niramit AS"/>
                <a:cs typeface="TH Niramit AS"/>
              </a:rPr>
              <a:t>tr</a:t>
            </a:r>
            <a:r>
              <a:rPr sz="2300" b="1" spc="5" dirty="0" smtClean="0">
                <a:latin typeface="TH Niramit AS"/>
                <a:cs typeface="TH Niramit AS"/>
              </a:rPr>
              <a:t>o</a:t>
            </a:r>
            <a:r>
              <a:rPr sz="2300" b="1" spc="0" dirty="0" smtClean="0">
                <a:latin typeface="TH Niramit AS"/>
                <a:cs typeface="TH Niramit AS"/>
              </a:rPr>
              <a:t>d</a:t>
            </a:r>
            <a:r>
              <a:rPr sz="2300" b="1" spc="15" dirty="0" smtClean="0">
                <a:latin typeface="TH Niramit AS"/>
                <a:cs typeface="TH Niramit AS"/>
              </a:rPr>
              <a:t>u</a:t>
            </a:r>
            <a:r>
              <a:rPr sz="2300" b="1" spc="0" dirty="0" smtClean="0">
                <a:latin typeface="TH Niramit AS"/>
                <a:cs typeface="TH Niramit AS"/>
              </a:rPr>
              <a:t>ct</a:t>
            </a:r>
            <a:r>
              <a:rPr sz="2300" b="1" spc="-20" dirty="0" smtClean="0">
                <a:latin typeface="TH Niramit AS"/>
                <a:cs typeface="TH Niramit AS"/>
              </a:rPr>
              <a:t>i</a:t>
            </a:r>
            <a:r>
              <a:rPr sz="2300" b="1" spc="10" dirty="0" smtClean="0">
                <a:latin typeface="TH Niramit AS"/>
                <a:cs typeface="TH Niramit AS"/>
              </a:rPr>
              <a:t>o</a:t>
            </a:r>
            <a:r>
              <a:rPr sz="2300" b="1" spc="0" dirty="0" smtClean="0">
                <a:latin typeface="TH Niramit AS"/>
                <a:cs typeface="TH Niramit AS"/>
              </a:rPr>
              <a:t>n</a:t>
            </a:r>
            <a:endParaRPr sz="2300">
              <a:latin typeface="TH Niramit AS"/>
              <a:cs typeface="TH Niramit A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77055" y="539495"/>
            <a:ext cx="585216" cy="585215"/>
          </a:xfrm>
          <a:custGeom>
            <a:avLst/>
            <a:gdLst/>
            <a:ahLst/>
            <a:cxnLst/>
            <a:rect l="l" t="t" r="r" b="b"/>
            <a:pathLst>
              <a:path w="585216" h="585215">
                <a:moveTo>
                  <a:pt x="292608" y="0"/>
                </a:moveTo>
                <a:lnTo>
                  <a:pt x="245159" y="3831"/>
                </a:lnTo>
                <a:lnTo>
                  <a:pt x="200143" y="14923"/>
                </a:lnTo>
                <a:lnTo>
                  <a:pt x="158163" y="32671"/>
                </a:lnTo>
                <a:lnTo>
                  <a:pt x="119822" y="56473"/>
                </a:lnTo>
                <a:lnTo>
                  <a:pt x="85725" y="85725"/>
                </a:lnTo>
                <a:lnTo>
                  <a:pt x="56473" y="119822"/>
                </a:lnTo>
                <a:lnTo>
                  <a:pt x="32671" y="158163"/>
                </a:lnTo>
                <a:lnTo>
                  <a:pt x="14923" y="200143"/>
                </a:lnTo>
                <a:lnTo>
                  <a:pt x="3831" y="245159"/>
                </a:lnTo>
                <a:lnTo>
                  <a:pt x="0" y="292607"/>
                </a:lnTo>
                <a:lnTo>
                  <a:pt x="970" y="316598"/>
                </a:lnTo>
                <a:lnTo>
                  <a:pt x="8507" y="362905"/>
                </a:lnTo>
                <a:lnTo>
                  <a:pt x="23002" y="406479"/>
                </a:lnTo>
                <a:lnTo>
                  <a:pt x="43853" y="446715"/>
                </a:lnTo>
                <a:lnTo>
                  <a:pt x="70455" y="483010"/>
                </a:lnTo>
                <a:lnTo>
                  <a:pt x="102205" y="514760"/>
                </a:lnTo>
                <a:lnTo>
                  <a:pt x="138500" y="541362"/>
                </a:lnTo>
                <a:lnTo>
                  <a:pt x="178736" y="562213"/>
                </a:lnTo>
                <a:lnTo>
                  <a:pt x="222310" y="576708"/>
                </a:lnTo>
                <a:lnTo>
                  <a:pt x="268617" y="584245"/>
                </a:lnTo>
                <a:lnTo>
                  <a:pt x="292608" y="585215"/>
                </a:lnTo>
                <a:lnTo>
                  <a:pt x="316598" y="584245"/>
                </a:lnTo>
                <a:lnTo>
                  <a:pt x="362905" y="576708"/>
                </a:lnTo>
                <a:lnTo>
                  <a:pt x="406479" y="562213"/>
                </a:lnTo>
                <a:lnTo>
                  <a:pt x="446715" y="541362"/>
                </a:lnTo>
                <a:lnTo>
                  <a:pt x="483010" y="514760"/>
                </a:lnTo>
                <a:lnTo>
                  <a:pt x="514760" y="483010"/>
                </a:lnTo>
                <a:lnTo>
                  <a:pt x="541362" y="446715"/>
                </a:lnTo>
                <a:lnTo>
                  <a:pt x="562213" y="406479"/>
                </a:lnTo>
                <a:lnTo>
                  <a:pt x="576708" y="362905"/>
                </a:lnTo>
                <a:lnTo>
                  <a:pt x="584245" y="316598"/>
                </a:lnTo>
                <a:lnTo>
                  <a:pt x="585216" y="292607"/>
                </a:lnTo>
                <a:lnTo>
                  <a:pt x="584245" y="268617"/>
                </a:lnTo>
                <a:lnTo>
                  <a:pt x="576708" y="222310"/>
                </a:lnTo>
                <a:lnTo>
                  <a:pt x="562213" y="178736"/>
                </a:lnTo>
                <a:lnTo>
                  <a:pt x="541362" y="138500"/>
                </a:lnTo>
                <a:lnTo>
                  <a:pt x="514760" y="102205"/>
                </a:lnTo>
                <a:lnTo>
                  <a:pt x="483010" y="70455"/>
                </a:lnTo>
                <a:lnTo>
                  <a:pt x="446715" y="43853"/>
                </a:lnTo>
                <a:lnTo>
                  <a:pt x="406479" y="23002"/>
                </a:lnTo>
                <a:lnTo>
                  <a:pt x="362905" y="8507"/>
                </a:lnTo>
                <a:lnTo>
                  <a:pt x="316598" y="970"/>
                </a:lnTo>
                <a:lnTo>
                  <a:pt x="292608" y="0"/>
                </a:lnTo>
                <a:close/>
              </a:path>
            </a:pathLst>
          </a:custGeom>
          <a:solidFill>
            <a:srgbClr val="D1B52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58792" y="569595"/>
            <a:ext cx="222250" cy="363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300" spc="-10" dirty="0" smtClean="0">
                <a:solidFill>
                  <a:srgbClr val="FFFFFF"/>
                </a:solidFill>
                <a:latin typeface="TH Niramit AS"/>
                <a:cs typeface="TH Niramit AS"/>
              </a:rPr>
              <a:t>01</a:t>
            </a:r>
            <a:endParaRPr sz="2300">
              <a:latin typeface="TH Niramit AS"/>
              <a:cs typeface="TH Niramit A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2380" y="1983994"/>
            <a:ext cx="2432050" cy="5619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 smtClean="0">
                <a:latin typeface="TH Niramit AS"/>
                <a:cs typeface="TH Niramit AS"/>
              </a:rPr>
              <a:t>We</a:t>
            </a:r>
            <a:r>
              <a:rPr sz="3600" b="1" spc="10" dirty="0" smtClean="0">
                <a:latin typeface="TH Niramit AS"/>
                <a:cs typeface="TH Niramit AS"/>
              </a:rPr>
              <a:t> </a:t>
            </a:r>
            <a:r>
              <a:rPr sz="3600" b="1" spc="-20" dirty="0" smtClean="0">
                <a:latin typeface="TH Niramit AS"/>
                <a:cs typeface="TH Niramit AS"/>
              </a:rPr>
              <a:t>w</a:t>
            </a:r>
            <a:r>
              <a:rPr sz="3600" b="1" spc="-15" dirty="0" smtClean="0">
                <a:latin typeface="TH Niramit AS"/>
                <a:cs typeface="TH Niramit AS"/>
              </a:rPr>
              <a:t>i</a:t>
            </a:r>
            <a:r>
              <a:rPr sz="3600" b="1" spc="10" dirty="0" smtClean="0">
                <a:latin typeface="TH Niramit AS"/>
                <a:cs typeface="TH Niramit AS"/>
              </a:rPr>
              <a:t>l</a:t>
            </a:r>
            <a:r>
              <a:rPr sz="3600" b="1" spc="0" dirty="0" smtClean="0">
                <a:latin typeface="TH Niramit AS"/>
                <a:cs typeface="TH Niramit AS"/>
              </a:rPr>
              <a:t>l </a:t>
            </a:r>
            <a:r>
              <a:rPr sz="3600" b="1" spc="-15" dirty="0" smtClean="0">
                <a:latin typeface="TH Niramit AS"/>
                <a:cs typeface="TH Niramit AS"/>
              </a:rPr>
              <a:t>di</a:t>
            </a:r>
            <a:r>
              <a:rPr sz="3600" b="1" spc="0" dirty="0" smtClean="0">
                <a:latin typeface="TH Niramit AS"/>
                <a:cs typeface="TH Niramit AS"/>
              </a:rPr>
              <a:t>s</a:t>
            </a:r>
            <a:r>
              <a:rPr sz="3600" b="1" spc="15" dirty="0" smtClean="0">
                <a:latin typeface="TH Niramit AS"/>
                <a:cs typeface="TH Niramit AS"/>
              </a:rPr>
              <a:t>c</a:t>
            </a:r>
            <a:r>
              <a:rPr sz="3600" b="1" spc="-20" dirty="0" smtClean="0">
                <a:latin typeface="TH Niramit AS"/>
                <a:cs typeface="TH Niramit AS"/>
              </a:rPr>
              <a:t>o</a:t>
            </a:r>
            <a:r>
              <a:rPr sz="3600" b="1" spc="-15" dirty="0" smtClean="0">
                <a:latin typeface="TH Niramit AS"/>
                <a:cs typeface="TH Niramit AS"/>
              </a:rPr>
              <a:t>v</a:t>
            </a:r>
            <a:r>
              <a:rPr sz="3600" b="1" spc="0" dirty="0" smtClean="0">
                <a:latin typeface="TH Niramit AS"/>
                <a:cs typeface="TH Niramit AS"/>
              </a:rPr>
              <a:t>er</a:t>
            </a:r>
            <a:endParaRPr sz="3600">
              <a:latin typeface="TH Niramit AS"/>
              <a:cs typeface="TH Niramit A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70246" y="1380616"/>
            <a:ext cx="1410970" cy="363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300" b="1" dirty="0" smtClean="0">
                <a:latin typeface="TH Niramit AS"/>
                <a:cs typeface="TH Niramit AS"/>
              </a:rPr>
              <a:t>A</a:t>
            </a:r>
            <a:r>
              <a:rPr sz="2300" b="1" spc="5" dirty="0" smtClean="0">
                <a:latin typeface="TH Niramit AS"/>
                <a:cs typeface="TH Niramit AS"/>
              </a:rPr>
              <a:t> </a:t>
            </a:r>
            <a:r>
              <a:rPr sz="2300" b="1" spc="-15" dirty="0" smtClean="0">
                <a:latin typeface="TH Niramit AS"/>
                <a:cs typeface="TH Niramit AS"/>
              </a:rPr>
              <a:t>N</a:t>
            </a:r>
            <a:r>
              <a:rPr sz="2300" b="1" spc="0" dirty="0" smtClean="0">
                <a:latin typeface="TH Niramit AS"/>
                <a:cs typeface="TH Niramit AS"/>
              </a:rPr>
              <a:t>ew</a:t>
            </a:r>
            <a:r>
              <a:rPr sz="2300" b="1" spc="-20" dirty="0" smtClean="0">
                <a:latin typeface="TH Niramit AS"/>
                <a:cs typeface="TH Niramit AS"/>
              </a:rPr>
              <a:t> </a:t>
            </a:r>
            <a:r>
              <a:rPr sz="2300" b="1" spc="10" dirty="0" smtClean="0">
                <a:latin typeface="TH Niramit AS"/>
                <a:cs typeface="TH Niramit AS"/>
              </a:rPr>
              <a:t>Co</a:t>
            </a:r>
            <a:r>
              <a:rPr sz="2300" b="1" spc="25" dirty="0" smtClean="0">
                <a:latin typeface="TH Niramit AS"/>
                <a:cs typeface="TH Niramit AS"/>
              </a:rPr>
              <a:t>n</a:t>
            </a:r>
            <a:r>
              <a:rPr sz="2300" b="1" spc="0" dirty="0" smtClean="0">
                <a:latin typeface="TH Niramit AS"/>
                <a:cs typeface="TH Niramit AS"/>
              </a:rPr>
              <a:t>text</a:t>
            </a:r>
            <a:endParaRPr sz="2300">
              <a:latin typeface="TH Niramit AS"/>
              <a:cs typeface="TH Niramit A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77055" y="1403603"/>
            <a:ext cx="585216" cy="585216"/>
          </a:xfrm>
          <a:custGeom>
            <a:avLst/>
            <a:gdLst/>
            <a:ahLst/>
            <a:cxnLst/>
            <a:rect l="l" t="t" r="r" b="b"/>
            <a:pathLst>
              <a:path w="585216" h="585216">
                <a:moveTo>
                  <a:pt x="292608" y="0"/>
                </a:moveTo>
                <a:lnTo>
                  <a:pt x="245159" y="3831"/>
                </a:lnTo>
                <a:lnTo>
                  <a:pt x="200143" y="14923"/>
                </a:lnTo>
                <a:lnTo>
                  <a:pt x="158163" y="32671"/>
                </a:lnTo>
                <a:lnTo>
                  <a:pt x="119822" y="56473"/>
                </a:lnTo>
                <a:lnTo>
                  <a:pt x="85725" y="85725"/>
                </a:lnTo>
                <a:lnTo>
                  <a:pt x="56473" y="119822"/>
                </a:lnTo>
                <a:lnTo>
                  <a:pt x="32671" y="158163"/>
                </a:lnTo>
                <a:lnTo>
                  <a:pt x="14923" y="200143"/>
                </a:lnTo>
                <a:lnTo>
                  <a:pt x="3831" y="245159"/>
                </a:lnTo>
                <a:lnTo>
                  <a:pt x="0" y="292608"/>
                </a:lnTo>
                <a:lnTo>
                  <a:pt x="970" y="316598"/>
                </a:lnTo>
                <a:lnTo>
                  <a:pt x="8507" y="362905"/>
                </a:lnTo>
                <a:lnTo>
                  <a:pt x="23002" y="406479"/>
                </a:lnTo>
                <a:lnTo>
                  <a:pt x="43853" y="446715"/>
                </a:lnTo>
                <a:lnTo>
                  <a:pt x="70455" y="483010"/>
                </a:lnTo>
                <a:lnTo>
                  <a:pt x="102205" y="514760"/>
                </a:lnTo>
                <a:lnTo>
                  <a:pt x="138500" y="541362"/>
                </a:lnTo>
                <a:lnTo>
                  <a:pt x="178736" y="562213"/>
                </a:lnTo>
                <a:lnTo>
                  <a:pt x="222310" y="576708"/>
                </a:lnTo>
                <a:lnTo>
                  <a:pt x="268617" y="584245"/>
                </a:lnTo>
                <a:lnTo>
                  <a:pt x="292608" y="585216"/>
                </a:lnTo>
                <a:lnTo>
                  <a:pt x="316598" y="584245"/>
                </a:lnTo>
                <a:lnTo>
                  <a:pt x="362905" y="576708"/>
                </a:lnTo>
                <a:lnTo>
                  <a:pt x="406479" y="562213"/>
                </a:lnTo>
                <a:lnTo>
                  <a:pt x="446715" y="541362"/>
                </a:lnTo>
                <a:lnTo>
                  <a:pt x="483010" y="514760"/>
                </a:lnTo>
                <a:lnTo>
                  <a:pt x="514760" y="483010"/>
                </a:lnTo>
                <a:lnTo>
                  <a:pt x="541362" y="446715"/>
                </a:lnTo>
                <a:lnTo>
                  <a:pt x="562213" y="406479"/>
                </a:lnTo>
                <a:lnTo>
                  <a:pt x="576708" y="362905"/>
                </a:lnTo>
                <a:lnTo>
                  <a:pt x="584245" y="316598"/>
                </a:lnTo>
                <a:lnTo>
                  <a:pt x="585216" y="292608"/>
                </a:lnTo>
                <a:lnTo>
                  <a:pt x="584245" y="268617"/>
                </a:lnTo>
                <a:lnTo>
                  <a:pt x="576708" y="222310"/>
                </a:lnTo>
                <a:lnTo>
                  <a:pt x="562213" y="178736"/>
                </a:lnTo>
                <a:lnTo>
                  <a:pt x="541362" y="138500"/>
                </a:lnTo>
                <a:lnTo>
                  <a:pt x="514760" y="102205"/>
                </a:lnTo>
                <a:lnTo>
                  <a:pt x="483010" y="70455"/>
                </a:lnTo>
                <a:lnTo>
                  <a:pt x="446715" y="43853"/>
                </a:lnTo>
                <a:lnTo>
                  <a:pt x="406479" y="23002"/>
                </a:lnTo>
                <a:lnTo>
                  <a:pt x="362905" y="8507"/>
                </a:lnTo>
                <a:lnTo>
                  <a:pt x="316598" y="970"/>
                </a:lnTo>
                <a:lnTo>
                  <a:pt x="292608" y="0"/>
                </a:lnTo>
                <a:close/>
              </a:path>
            </a:pathLst>
          </a:custGeom>
          <a:solidFill>
            <a:srgbClr val="D1B52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040504" y="1438528"/>
            <a:ext cx="260350" cy="363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300" b="1" spc="10" dirty="0" smtClean="0">
                <a:solidFill>
                  <a:srgbClr val="FFFFFF"/>
                </a:solidFill>
                <a:latin typeface="TH Niramit AS"/>
                <a:cs typeface="TH Niramit AS"/>
              </a:rPr>
              <a:t>02</a:t>
            </a:r>
            <a:endParaRPr sz="2300">
              <a:latin typeface="TH Niramit AS"/>
              <a:cs typeface="TH Niramit A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70246" y="2246883"/>
            <a:ext cx="2136140" cy="363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300" b="1" dirty="0" smtClean="0">
                <a:latin typeface="TH Niramit AS"/>
                <a:cs typeface="TH Niramit AS"/>
              </a:rPr>
              <a:t>T</a:t>
            </a:r>
            <a:r>
              <a:rPr sz="2300" b="1" spc="5" dirty="0" smtClean="0">
                <a:latin typeface="TH Niramit AS"/>
                <a:cs typeface="TH Niramit AS"/>
              </a:rPr>
              <a:t>h</a:t>
            </a:r>
            <a:r>
              <a:rPr sz="2300" b="1" spc="0" dirty="0" smtClean="0">
                <a:latin typeface="TH Niramit AS"/>
                <a:cs typeface="TH Niramit AS"/>
              </a:rPr>
              <a:t>e</a:t>
            </a:r>
            <a:r>
              <a:rPr sz="2300" b="1" spc="-15" dirty="0" smtClean="0">
                <a:latin typeface="TH Niramit AS"/>
                <a:cs typeface="TH Niramit AS"/>
              </a:rPr>
              <a:t> </a:t>
            </a:r>
            <a:r>
              <a:rPr sz="2300" b="1" spc="15" dirty="0" smtClean="0">
                <a:latin typeface="TH Niramit AS"/>
                <a:cs typeface="TH Niramit AS"/>
              </a:rPr>
              <a:t>C</a:t>
            </a:r>
            <a:r>
              <a:rPr sz="2300" b="1" spc="10" dirty="0" smtClean="0">
                <a:latin typeface="TH Niramit AS"/>
                <a:cs typeface="TH Niramit AS"/>
              </a:rPr>
              <a:t>u</a:t>
            </a:r>
            <a:r>
              <a:rPr sz="2300" b="1" spc="0" dirty="0" smtClean="0">
                <a:latin typeface="TH Niramit AS"/>
                <a:cs typeface="TH Niramit AS"/>
              </a:rPr>
              <a:t>rre</a:t>
            </a:r>
            <a:r>
              <a:rPr sz="2300" b="1" spc="30" dirty="0" smtClean="0">
                <a:latin typeface="TH Niramit AS"/>
                <a:cs typeface="TH Niramit AS"/>
              </a:rPr>
              <a:t>n</a:t>
            </a:r>
            <a:r>
              <a:rPr sz="2300" b="1" spc="0" dirty="0" smtClean="0">
                <a:latin typeface="TH Niramit AS"/>
                <a:cs typeface="TH Niramit AS"/>
              </a:rPr>
              <a:t>t</a:t>
            </a:r>
            <a:r>
              <a:rPr sz="2300" b="1" spc="-90" dirty="0" smtClean="0">
                <a:latin typeface="TH Niramit AS"/>
                <a:cs typeface="TH Niramit AS"/>
              </a:rPr>
              <a:t> </a:t>
            </a:r>
            <a:r>
              <a:rPr sz="2300" b="1" spc="15" dirty="0" smtClean="0">
                <a:latin typeface="TH Niramit AS"/>
                <a:cs typeface="TH Niramit AS"/>
              </a:rPr>
              <a:t>C</a:t>
            </a:r>
            <a:r>
              <a:rPr sz="2300" b="1" spc="0" dirty="0" smtClean="0">
                <a:latin typeface="TH Niramit AS"/>
                <a:cs typeface="TH Niramit AS"/>
              </a:rPr>
              <a:t>ha</a:t>
            </a:r>
            <a:r>
              <a:rPr sz="2300" b="1" spc="-15" dirty="0" smtClean="0">
                <a:latin typeface="TH Niramit AS"/>
                <a:cs typeface="TH Niramit AS"/>
              </a:rPr>
              <a:t>l</a:t>
            </a:r>
            <a:r>
              <a:rPr sz="2300" b="1" spc="-20" dirty="0" smtClean="0">
                <a:latin typeface="TH Niramit AS"/>
                <a:cs typeface="TH Niramit AS"/>
              </a:rPr>
              <a:t>l</a:t>
            </a:r>
            <a:r>
              <a:rPr sz="2300" b="1" spc="0" dirty="0" smtClean="0">
                <a:latin typeface="TH Niramit AS"/>
                <a:cs typeface="TH Niramit AS"/>
              </a:rPr>
              <a:t>e</a:t>
            </a:r>
            <a:r>
              <a:rPr sz="2300" b="1" spc="25" dirty="0" smtClean="0">
                <a:latin typeface="TH Niramit AS"/>
                <a:cs typeface="TH Niramit AS"/>
              </a:rPr>
              <a:t>n</a:t>
            </a:r>
            <a:r>
              <a:rPr sz="2300" b="1" spc="0" dirty="0" smtClean="0">
                <a:latin typeface="TH Niramit AS"/>
                <a:cs typeface="TH Niramit AS"/>
              </a:rPr>
              <a:t>ge</a:t>
            </a:r>
            <a:endParaRPr sz="2300">
              <a:latin typeface="TH Niramit AS"/>
              <a:cs typeface="TH Niramit A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877055" y="2272283"/>
            <a:ext cx="585216" cy="580644"/>
          </a:xfrm>
          <a:custGeom>
            <a:avLst/>
            <a:gdLst/>
            <a:ahLst/>
            <a:cxnLst/>
            <a:rect l="l" t="t" r="r" b="b"/>
            <a:pathLst>
              <a:path w="585216" h="580644">
                <a:moveTo>
                  <a:pt x="292608" y="0"/>
                </a:moveTo>
                <a:lnTo>
                  <a:pt x="245159" y="3798"/>
                </a:lnTo>
                <a:lnTo>
                  <a:pt x="200143" y="14794"/>
                </a:lnTo>
                <a:lnTo>
                  <a:pt x="158163" y="32393"/>
                </a:lnTo>
                <a:lnTo>
                  <a:pt x="119822" y="55997"/>
                </a:lnTo>
                <a:lnTo>
                  <a:pt x="85725" y="85010"/>
                </a:lnTo>
                <a:lnTo>
                  <a:pt x="56473" y="118835"/>
                </a:lnTo>
                <a:lnTo>
                  <a:pt x="32671" y="156875"/>
                </a:lnTo>
                <a:lnTo>
                  <a:pt x="14923" y="198534"/>
                </a:lnTo>
                <a:lnTo>
                  <a:pt x="3831" y="243215"/>
                </a:lnTo>
                <a:lnTo>
                  <a:pt x="0" y="290322"/>
                </a:lnTo>
                <a:lnTo>
                  <a:pt x="970" y="314141"/>
                </a:lnTo>
                <a:lnTo>
                  <a:pt x="8507" y="360109"/>
                </a:lnTo>
                <a:lnTo>
                  <a:pt x="23002" y="403353"/>
                </a:lnTo>
                <a:lnTo>
                  <a:pt x="43853" y="443278"/>
                </a:lnTo>
                <a:lnTo>
                  <a:pt x="70455" y="479285"/>
                </a:lnTo>
                <a:lnTo>
                  <a:pt x="102205" y="510778"/>
                </a:lnTo>
                <a:lnTo>
                  <a:pt x="138500" y="537161"/>
                </a:lnTo>
                <a:lnTo>
                  <a:pt x="178736" y="557837"/>
                </a:lnTo>
                <a:lnTo>
                  <a:pt x="222310" y="572209"/>
                </a:lnTo>
                <a:lnTo>
                  <a:pt x="268617" y="579682"/>
                </a:lnTo>
                <a:lnTo>
                  <a:pt x="292608" y="580644"/>
                </a:lnTo>
                <a:lnTo>
                  <a:pt x="316598" y="579682"/>
                </a:lnTo>
                <a:lnTo>
                  <a:pt x="362905" y="572209"/>
                </a:lnTo>
                <a:lnTo>
                  <a:pt x="406479" y="557837"/>
                </a:lnTo>
                <a:lnTo>
                  <a:pt x="446715" y="537161"/>
                </a:lnTo>
                <a:lnTo>
                  <a:pt x="483010" y="510778"/>
                </a:lnTo>
                <a:lnTo>
                  <a:pt x="514760" y="479285"/>
                </a:lnTo>
                <a:lnTo>
                  <a:pt x="541362" y="443278"/>
                </a:lnTo>
                <a:lnTo>
                  <a:pt x="562213" y="403353"/>
                </a:lnTo>
                <a:lnTo>
                  <a:pt x="576708" y="360109"/>
                </a:lnTo>
                <a:lnTo>
                  <a:pt x="584245" y="314141"/>
                </a:lnTo>
                <a:lnTo>
                  <a:pt x="585216" y="290322"/>
                </a:lnTo>
                <a:lnTo>
                  <a:pt x="584245" y="266502"/>
                </a:lnTo>
                <a:lnTo>
                  <a:pt x="576708" y="220534"/>
                </a:lnTo>
                <a:lnTo>
                  <a:pt x="562213" y="177290"/>
                </a:lnTo>
                <a:lnTo>
                  <a:pt x="541362" y="137365"/>
                </a:lnTo>
                <a:lnTo>
                  <a:pt x="514760" y="101358"/>
                </a:lnTo>
                <a:lnTo>
                  <a:pt x="483010" y="69865"/>
                </a:lnTo>
                <a:lnTo>
                  <a:pt x="446715" y="43482"/>
                </a:lnTo>
                <a:lnTo>
                  <a:pt x="406479" y="22806"/>
                </a:lnTo>
                <a:lnTo>
                  <a:pt x="362905" y="8434"/>
                </a:lnTo>
                <a:lnTo>
                  <a:pt x="316598" y="961"/>
                </a:lnTo>
                <a:lnTo>
                  <a:pt x="292608" y="0"/>
                </a:lnTo>
                <a:close/>
              </a:path>
            </a:pathLst>
          </a:custGeom>
          <a:solidFill>
            <a:srgbClr val="D1B52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040504" y="2304542"/>
            <a:ext cx="262890" cy="363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300" b="1" spc="10" dirty="0" smtClean="0">
                <a:solidFill>
                  <a:srgbClr val="FFFFFF"/>
                </a:solidFill>
                <a:latin typeface="TH Niramit AS"/>
                <a:cs typeface="TH Niramit AS"/>
              </a:rPr>
              <a:t>03</a:t>
            </a:r>
            <a:endParaRPr sz="2300">
              <a:latin typeface="TH Niramit AS"/>
              <a:cs typeface="TH Niramit A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69865" y="3109214"/>
            <a:ext cx="3350260" cy="3790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 smtClean="0">
                <a:latin typeface="TH Niramit AS"/>
                <a:cs typeface="TH Niramit AS"/>
              </a:rPr>
              <a:t>The T</a:t>
            </a:r>
            <a:r>
              <a:rPr sz="2400" b="1" spc="-10" dirty="0" smtClean="0">
                <a:latin typeface="TH Niramit AS"/>
                <a:cs typeface="TH Niramit AS"/>
              </a:rPr>
              <a:t>a</a:t>
            </a:r>
            <a:r>
              <a:rPr sz="2400" b="1" spc="0" dirty="0" smtClean="0">
                <a:latin typeface="TH Niramit AS"/>
                <a:cs typeface="TH Niramit AS"/>
              </a:rPr>
              <a:t>le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-15" dirty="0" smtClean="0">
                <a:latin typeface="TH Niramit AS"/>
                <a:cs typeface="TH Niramit AS"/>
              </a:rPr>
              <a:t>t</a:t>
            </a:r>
            <a:r>
              <a:rPr sz="2400" b="1" spc="5" dirty="0" smtClean="0">
                <a:latin typeface="TH Niramit AS"/>
                <a:cs typeface="TH Niramit AS"/>
              </a:rPr>
              <a:t>-</a:t>
            </a:r>
            <a:r>
              <a:rPr sz="2400" b="1" spc="0" dirty="0" smtClean="0">
                <a:latin typeface="TH Niramit AS"/>
                <a:cs typeface="TH Niramit AS"/>
              </a:rPr>
              <a:t>P</a:t>
            </a:r>
            <a:r>
              <a:rPr sz="2400" b="1" spc="5" dirty="0" smtClean="0">
                <a:latin typeface="TH Niramit AS"/>
                <a:cs typeface="TH Niramit AS"/>
              </a:rPr>
              <a:t>ow</a:t>
            </a:r>
            <a:r>
              <a:rPr sz="2400" b="1" spc="0" dirty="0" smtClean="0">
                <a:latin typeface="TH Niramit AS"/>
                <a:cs typeface="TH Niramit AS"/>
              </a:rPr>
              <a:t>ered</a:t>
            </a:r>
            <a:r>
              <a:rPr sz="2400" b="1" spc="-7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Orga</a:t>
            </a:r>
            <a:r>
              <a:rPr sz="2400" b="1" spc="-1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0" dirty="0" smtClean="0">
                <a:latin typeface="TH Niramit AS"/>
                <a:cs typeface="TH Niramit AS"/>
              </a:rPr>
              <a:t>z</a:t>
            </a:r>
            <a:r>
              <a:rPr sz="2400" b="1" spc="0" dirty="0" smtClean="0">
                <a:latin typeface="TH Niramit AS"/>
                <a:cs typeface="TH Niramit AS"/>
              </a:rPr>
              <a:t>ati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n</a:t>
            </a:r>
            <a:endParaRPr sz="2400">
              <a:latin typeface="TH Niramit AS"/>
              <a:cs typeface="TH Niramit A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877055" y="3136392"/>
            <a:ext cx="585216" cy="585216"/>
          </a:xfrm>
          <a:custGeom>
            <a:avLst/>
            <a:gdLst/>
            <a:ahLst/>
            <a:cxnLst/>
            <a:rect l="l" t="t" r="r" b="b"/>
            <a:pathLst>
              <a:path w="585216" h="585215">
                <a:moveTo>
                  <a:pt x="292608" y="0"/>
                </a:moveTo>
                <a:lnTo>
                  <a:pt x="245159" y="3831"/>
                </a:lnTo>
                <a:lnTo>
                  <a:pt x="200143" y="14923"/>
                </a:lnTo>
                <a:lnTo>
                  <a:pt x="158163" y="32671"/>
                </a:lnTo>
                <a:lnTo>
                  <a:pt x="119822" y="56473"/>
                </a:lnTo>
                <a:lnTo>
                  <a:pt x="85725" y="85725"/>
                </a:lnTo>
                <a:lnTo>
                  <a:pt x="56473" y="119822"/>
                </a:lnTo>
                <a:lnTo>
                  <a:pt x="32671" y="158163"/>
                </a:lnTo>
                <a:lnTo>
                  <a:pt x="14923" y="200143"/>
                </a:lnTo>
                <a:lnTo>
                  <a:pt x="3831" y="245159"/>
                </a:lnTo>
                <a:lnTo>
                  <a:pt x="0" y="292607"/>
                </a:lnTo>
                <a:lnTo>
                  <a:pt x="970" y="316598"/>
                </a:lnTo>
                <a:lnTo>
                  <a:pt x="8507" y="362905"/>
                </a:lnTo>
                <a:lnTo>
                  <a:pt x="23002" y="406479"/>
                </a:lnTo>
                <a:lnTo>
                  <a:pt x="43853" y="446715"/>
                </a:lnTo>
                <a:lnTo>
                  <a:pt x="70455" y="483010"/>
                </a:lnTo>
                <a:lnTo>
                  <a:pt x="102205" y="514760"/>
                </a:lnTo>
                <a:lnTo>
                  <a:pt x="138500" y="541362"/>
                </a:lnTo>
                <a:lnTo>
                  <a:pt x="178736" y="562213"/>
                </a:lnTo>
                <a:lnTo>
                  <a:pt x="222310" y="576708"/>
                </a:lnTo>
                <a:lnTo>
                  <a:pt x="268617" y="584245"/>
                </a:lnTo>
                <a:lnTo>
                  <a:pt x="292608" y="585216"/>
                </a:lnTo>
                <a:lnTo>
                  <a:pt x="316598" y="584245"/>
                </a:lnTo>
                <a:lnTo>
                  <a:pt x="362905" y="576708"/>
                </a:lnTo>
                <a:lnTo>
                  <a:pt x="406479" y="562213"/>
                </a:lnTo>
                <a:lnTo>
                  <a:pt x="446715" y="541362"/>
                </a:lnTo>
                <a:lnTo>
                  <a:pt x="483010" y="514760"/>
                </a:lnTo>
                <a:lnTo>
                  <a:pt x="514760" y="483010"/>
                </a:lnTo>
                <a:lnTo>
                  <a:pt x="541362" y="446715"/>
                </a:lnTo>
                <a:lnTo>
                  <a:pt x="562213" y="406479"/>
                </a:lnTo>
                <a:lnTo>
                  <a:pt x="576708" y="362905"/>
                </a:lnTo>
                <a:lnTo>
                  <a:pt x="584245" y="316598"/>
                </a:lnTo>
                <a:lnTo>
                  <a:pt x="585216" y="292607"/>
                </a:lnTo>
                <a:lnTo>
                  <a:pt x="584245" y="268617"/>
                </a:lnTo>
                <a:lnTo>
                  <a:pt x="576708" y="222310"/>
                </a:lnTo>
                <a:lnTo>
                  <a:pt x="562213" y="178736"/>
                </a:lnTo>
                <a:lnTo>
                  <a:pt x="541362" y="138500"/>
                </a:lnTo>
                <a:lnTo>
                  <a:pt x="514760" y="102205"/>
                </a:lnTo>
                <a:lnTo>
                  <a:pt x="483010" y="70455"/>
                </a:lnTo>
                <a:lnTo>
                  <a:pt x="446715" y="43853"/>
                </a:lnTo>
                <a:lnTo>
                  <a:pt x="406479" y="23002"/>
                </a:lnTo>
                <a:lnTo>
                  <a:pt x="362905" y="8507"/>
                </a:lnTo>
                <a:lnTo>
                  <a:pt x="316598" y="970"/>
                </a:lnTo>
                <a:lnTo>
                  <a:pt x="292608" y="0"/>
                </a:lnTo>
                <a:close/>
              </a:path>
            </a:pathLst>
          </a:custGeom>
          <a:solidFill>
            <a:srgbClr val="D1B52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045077" y="3170427"/>
            <a:ext cx="255904" cy="363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300" b="1" spc="10" dirty="0" smtClean="0">
                <a:solidFill>
                  <a:srgbClr val="FFFFFF"/>
                </a:solidFill>
                <a:latin typeface="TH Niramit AS"/>
                <a:cs typeface="TH Niramit AS"/>
              </a:rPr>
              <a:t>04</a:t>
            </a:r>
            <a:endParaRPr sz="2300">
              <a:latin typeface="TH Niramit AS"/>
              <a:cs typeface="TH Niramit A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70246" y="3977233"/>
            <a:ext cx="711200" cy="363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300" b="1" spc="-20" dirty="0" smtClean="0">
                <a:latin typeface="TH Niramit AS"/>
                <a:cs typeface="TH Niramit AS"/>
              </a:rPr>
              <a:t>A</a:t>
            </a:r>
            <a:r>
              <a:rPr sz="2300" b="1" spc="0" dirty="0" smtClean="0">
                <a:latin typeface="TH Niramit AS"/>
                <a:cs typeface="TH Niramit AS"/>
              </a:rPr>
              <a:t>ct</a:t>
            </a:r>
            <a:r>
              <a:rPr sz="2300" b="1" spc="-20" dirty="0" smtClean="0">
                <a:latin typeface="TH Niramit AS"/>
                <a:cs typeface="TH Niramit AS"/>
              </a:rPr>
              <a:t>i</a:t>
            </a:r>
            <a:r>
              <a:rPr sz="2300" b="1" spc="5" dirty="0" smtClean="0">
                <a:latin typeface="TH Niramit AS"/>
                <a:cs typeface="TH Niramit AS"/>
              </a:rPr>
              <a:t>v</a:t>
            </a:r>
            <a:r>
              <a:rPr sz="2300" b="1" spc="-20" dirty="0" smtClean="0">
                <a:latin typeface="TH Niramit AS"/>
                <a:cs typeface="TH Niramit AS"/>
              </a:rPr>
              <a:t>i</a:t>
            </a:r>
            <a:r>
              <a:rPr sz="2300" b="1" spc="0" dirty="0" smtClean="0">
                <a:latin typeface="TH Niramit AS"/>
                <a:cs typeface="TH Niramit AS"/>
              </a:rPr>
              <a:t>ty</a:t>
            </a:r>
            <a:endParaRPr sz="2300">
              <a:latin typeface="TH Niramit AS"/>
              <a:cs typeface="TH Niramit A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877055" y="4000500"/>
            <a:ext cx="585216" cy="585216"/>
          </a:xfrm>
          <a:custGeom>
            <a:avLst/>
            <a:gdLst/>
            <a:ahLst/>
            <a:cxnLst/>
            <a:rect l="l" t="t" r="r" b="b"/>
            <a:pathLst>
              <a:path w="585216" h="585215">
                <a:moveTo>
                  <a:pt x="292608" y="0"/>
                </a:moveTo>
                <a:lnTo>
                  <a:pt x="245159" y="3829"/>
                </a:lnTo>
                <a:lnTo>
                  <a:pt x="200143" y="14916"/>
                </a:lnTo>
                <a:lnTo>
                  <a:pt x="158163" y="32659"/>
                </a:lnTo>
                <a:lnTo>
                  <a:pt x="119822" y="56455"/>
                </a:lnTo>
                <a:lnTo>
                  <a:pt x="85725" y="85701"/>
                </a:lnTo>
                <a:lnTo>
                  <a:pt x="56473" y="119795"/>
                </a:lnTo>
                <a:lnTo>
                  <a:pt x="32671" y="158135"/>
                </a:lnTo>
                <a:lnTo>
                  <a:pt x="14923" y="200119"/>
                </a:lnTo>
                <a:lnTo>
                  <a:pt x="3831" y="245144"/>
                </a:lnTo>
                <a:lnTo>
                  <a:pt x="0" y="292608"/>
                </a:lnTo>
                <a:lnTo>
                  <a:pt x="970" y="316607"/>
                </a:lnTo>
                <a:lnTo>
                  <a:pt x="8507" y="362926"/>
                </a:lnTo>
                <a:lnTo>
                  <a:pt x="23002" y="406506"/>
                </a:lnTo>
                <a:lnTo>
                  <a:pt x="43853" y="446743"/>
                </a:lnTo>
                <a:lnTo>
                  <a:pt x="70455" y="483036"/>
                </a:lnTo>
                <a:lnTo>
                  <a:pt x="102205" y="514781"/>
                </a:lnTo>
                <a:lnTo>
                  <a:pt x="138500" y="541377"/>
                </a:lnTo>
                <a:lnTo>
                  <a:pt x="178736" y="562222"/>
                </a:lnTo>
                <a:lnTo>
                  <a:pt x="222310" y="576712"/>
                </a:lnTo>
                <a:lnTo>
                  <a:pt x="268617" y="584246"/>
                </a:lnTo>
                <a:lnTo>
                  <a:pt x="292608" y="585216"/>
                </a:lnTo>
                <a:lnTo>
                  <a:pt x="316598" y="584246"/>
                </a:lnTo>
                <a:lnTo>
                  <a:pt x="362905" y="576712"/>
                </a:lnTo>
                <a:lnTo>
                  <a:pt x="406479" y="562222"/>
                </a:lnTo>
                <a:lnTo>
                  <a:pt x="446715" y="541377"/>
                </a:lnTo>
                <a:lnTo>
                  <a:pt x="483010" y="514781"/>
                </a:lnTo>
                <a:lnTo>
                  <a:pt x="514760" y="483036"/>
                </a:lnTo>
                <a:lnTo>
                  <a:pt x="541362" y="446743"/>
                </a:lnTo>
                <a:lnTo>
                  <a:pt x="562213" y="406506"/>
                </a:lnTo>
                <a:lnTo>
                  <a:pt x="576708" y="362926"/>
                </a:lnTo>
                <a:lnTo>
                  <a:pt x="584245" y="316607"/>
                </a:lnTo>
                <a:lnTo>
                  <a:pt x="585216" y="292608"/>
                </a:lnTo>
                <a:lnTo>
                  <a:pt x="584245" y="268608"/>
                </a:lnTo>
                <a:lnTo>
                  <a:pt x="576708" y="222289"/>
                </a:lnTo>
                <a:lnTo>
                  <a:pt x="562213" y="178709"/>
                </a:lnTo>
                <a:lnTo>
                  <a:pt x="541362" y="138472"/>
                </a:lnTo>
                <a:lnTo>
                  <a:pt x="514760" y="102179"/>
                </a:lnTo>
                <a:lnTo>
                  <a:pt x="483010" y="70434"/>
                </a:lnTo>
                <a:lnTo>
                  <a:pt x="446715" y="43838"/>
                </a:lnTo>
                <a:lnTo>
                  <a:pt x="406479" y="22993"/>
                </a:lnTo>
                <a:lnTo>
                  <a:pt x="362905" y="8503"/>
                </a:lnTo>
                <a:lnTo>
                  <a:pt x="316598" y="969"/>
                </a:lnTo>
                <a:lnTo>
                  <a:pt x="292608" y="0"/>
                </a:lnTo>
                <a:close/>
              </a:path>
            </a:pathLst>
          </a:custGeom>
          <a:solidFill>
            <a:srgbClr val="D1B52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040504" y="4034840"/>
            <a:ext cx="262890" cy="363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300" b="1" spc="10" dirty="0" smtClean="0">
                <a:solidFill>
                  <a:srgbClr val="FFFFFF"/>
                </a:solidFill>
                <a:latin typeface="TH Niramit AS"/>
                <a:cs typeface="TH Niramit AS"/>
              </a:rPr>
              <a:t>05</a:t>
            </a:r>
            <a:endParaRPr sz="2300">
              <a:latin typeface="TH Niramit AS"/>
              <a:cs typeface="TH Niramit A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3495" y="1064005"/>
            <a:ext cx="6038215" cy="5492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 smtClean="0">
                <a:latin typeface="TH Niramit AS"/>
                <a:cs typeface="TH Niramit AS"/>
              </a:rPr>
              <a:t>The T</a:t>
            </a:r>
            <a:r>
              <a:rPr sz="3600" b="1" spc="10" dirty="0" smtClean="0">
                <a:latin typeface="TH Niramit AS"/>
                <a:cs typeface="TH Niramit AS"/>
              </a:rPr>
              <a:t>al</a:t>
            </a:r>
            <a:r>
              <a:rPr sz="3600" b="1" spc="0" dirty="0" smtClean="0">
                <a:latin typeface="TH Niramit AS"/>
                <a:cs typeface="TH Niramit AS"/>
              </a:rPr>
              <a:t>e</a:t>
            </a:r>
            <a:r>
              <a:rPr sz="3600" b="1" spc="-20" dirty="0" smtClean="0">
                <a:latin typeface="TH Niramit AS"/>
                <a:cs typeface="TH Niramit AS"/>
              </a:rPr>
              <a:t>n</a:t>
            </a:r>
            <a:r>
              <a:rPr sz="3600" b="1" spc="30" dirty="0" smtClean="0">
                <a:latin typeface="TH Niramit AS"/>
                <a:cs typeface="TH Niramit AS"/>
              </a:rPr>
              <a:t>t</a:t>
            </a:r>
            <a:r>
              <a:rPr sz="3600" b="1" spc="-5" dirty="0" smtClean="0">
                <a:latin typeface="TH Niramit AS"/>
                <a:cs typeface="TH Niramit AS"/>
              </a:rPr>
              <a:t>-</a:t>
            </a:r>
            <a:r>
              <a:rPr sz="3600" b="1" spc="0" dirty="0" smtClean="0">
                <a:latin typeface="TH Niramit AS"/>
                <a:cs typeface="TH Niramit AS"/>
              </a:rPr>
              <a:t>P</a:t>
            </a:r>
            <a:r>
              <a:rPr sz="3600" b="1" spc="-15" dirty="0" smtClean="0">
                <a:latin typeface="TH Niramit AS"/>
                <a:cs typeface="TH Niramit AS"/>
              </a:rPr>
              <a:t>ow</a:t>
            </a:r>
            <a:r>
              <a:rPr sz="3600" b="1" spc="0" dirty="0" smtClean="0">
                <a:latin typeface="TH Niramit AS"/>
                <a:cs typeface="TH Niramit AS"/>
              </a:rPr>
              <a:t>e</a:t>
            </a:r>
            <a:r>
              <a:rPr sz="3600" b="1" spc="10" dirty="0" smtClean="0">
                <a:latin typeface="TH Niramit AS"/>
                <a:cs typeface="TH Niramit AS"/>
              </a:rPr>
              <a:t>r</a:t>
            </a:r>
            <a:r>
              <a:rPr sz="3600" b="1" spc="0" dirty="0" smtClean="0">
                <a:latin typeface="TH Niramit AS"/>
                <a:cs typeface="TH Niramit AS"/>
              </a:rPr>
              <a:t>ed </a:t>
            </a:r>
            <a:r>
              <a:rPr sz="3600" b="1" spc="10" dirty="0" smtClean="0">
                <a:latin typeface="TH Niramit AS"/>
                <a:cs typeface="TH Niramit AS"/>
              </a:rPr>
              <a:t>Or</a:t>
            </a:r>
            <a:r>
              <a:rPr sz="3600" b="1" spc="-15" dirty="0" smtClean="0">
                <a:latin typeface="TH Niramit AS"/>
                <a:cs typeface="TH Niramit AS"/>
              </a:rPr>
              <a:t>g</a:t>
            </a:r>
            <a:r>
              <a:rPr sz="3600" b="1" spc="10" dirty="0" smtClean="0">
                <a:latin typeface="TH Niramit AS"/>
                <a:cs typeface="TH Niramit AS"/>
              </a:rPr>
              <a:t>a</a:t>
            </a:r>
            <a:r>
              <a:rPr sz="3600" b="1" spc="-15" dirty="0" smtClean="0">
                <a:latin typeface="TH Niramit AS"/>
                <a:cs typeface="TH Niramit AS"/>
              </a:rPr>
              <a:t>ni</a:t>
            </a:r>
            <a:r>
              <a:rPr sz="3600" b="1" spc="10" dirty="0" smtClean="0">
                <a:latin typeface="TH Niramit AS"/>
                <a:cs typeface="TH Niramit AS"/>
              </a:rPr>
              <a:t>zat</a:t>
            </a:r>
            <a:r>
              <a:rPr sz="3600" b="1" spc="-15" dirty="0" smtClean="0">
                <a:latin typeface="TH Niramit AS"/>
                <a:cs typeface="TH Niramit AS"/>
              </a:rPr>
              <a:t>io</a:t>
            </a:r>
            <a:r>
              <a:rPr sz="3600" b="1" spc="0" dirty="0" smtClean="0">
                <a:latin typeface="TH Niramit AS"/>
                <a:cs typeface="TH Niramit AS"/>
              </a:rPr>
              <a:t>n</a:t>
            </a:r>
            <a:r>
              <a:rPr sz="3600" b="1" spc="-25" dirty="0" smtClean="0">
                <a:latin typeface="TH Niramit AS"/>
                <a:cs typeface="TH Niramit AS"/>
              </a:rPr>
              <a:t> </a:t>
            </a:r>
            <a:r>
              <a:rPr sz="3600" b="1" spc="-15" dirty="0" smtClean="0">
                <a:latin typeface="TH Niramit AS"/>
                <a:cs typeface="TH Niramit AS"/>
              </a:rPr>
              <a:t>(</a:t>
            </a:r>
            <a:r>
              <a:rPr sz="3600" b="1" spc="10" dirty="0" smtClean="0">
                <a:latin typeface="TH Niramit AS"/>
                <a:cs typeface="TH Niramit AS"/>
              </a:rPr>
              <a:t>c</a:t>
            </a:r>
            <a:r>
              <a:rPr sz="3600" b="1" spc="-15" dirty="0" smtClean="0">
                <a:latin typeface="TH Niramit AS"/>
                <a:cs typeface="TH Niramit AS"/>
              </a:rPr>
              <a:t>on</a:t>
            </a:r>
            <a:r>
              <a:rPr sz="3600" b="1" spc="10" dirty="0" smtClean="0">
                <a:latin typeface="TH Niramit AS"/>
                <a:cs typeface="TH Niramit AS"/>
              </a:rPr>
              <a:t>t.</a:t>
            </a:r>
            <a:r>
              <a:rPr sz="3600" b="1" spc="0" dirty="0" smtClean="0">
                <a:latin typeface="TH Niramit AS"/>
                <a:cs typeface="TH Niramit AS"/>
              </a:rPr>
              <a:t>)</a:t>
            </a:r>
            <a:endParaRPr sz="3600">
              <a:latin typeface="TH Niramit AS"/>
              <a:cs typeface="TH Niramit A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772795">
              <a:lnSpc>
                <a:spcPct val="100099"/>
              </a:lnSpc>
              <a:tabLst>
                <a:tab pos="1100455" algn="l"/>
                <a:tab pos="1782445" algn="l"/>
                <a:tab pos="2811780" algn="l"/>
                <a:tab pos="3264535" algn="l"/>
                <a:tab pos="3891279" algn="l"/>
                <a:tab pos="4892675" algn="l"/>
                <a:tab pos="5299710" algn="l"/>
                <a:tab pos="6452870" algn="l"/>
                <a:tab pos="6942455" algn="l"/>
              </a:tabLst>
            </a:pPr>
            <a:r>
              <a:rPr sz="2400" b="1" spc="-10" dirty="0" smtClean="0">
                <a:latin typeface="TH Niramit AS"/>
                <a:cs typeface="TH Niramit AS"/>
              </a:rPr>
              <a:t>I</a:t>
            </a:r>
            <a:r>
              <a:rPr sz="2400" b="1" spc="0" dirty="0" smtClean="0">
                <a:latin typeface="TH Niramit AS"/>
                <a:cs typeface="TH Niramit AS"/>
              </a:rPr>
              <a:t>n	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y	</a:t>
            </a:r>
            <a:r>
              <a:rPr sz="2400" b="1" spc="-30" dirty="0" smtClean="0">
                <a:latin typeface="TH Niramit AS"/>
                <a:cs typeface="TH Niramit AS"/>
              </a:rPr>
              <a:t>c</a:t>
            </a:r>
            <a:r>
              <a:rPr sz="2400" b="1" spc="5" dirty="0" smtClean="0">
                <a:latin typeface="TH Niramit AS"/>
                <a:cs typeface="TH Niramit AS"/>
              </a:rPr>
              <a:t>ou</a:t>
            </a:r>
            <a:r>
              <a:rPr sz="2400" b="1" spc="-1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-20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ies	the	</a:t>
            </a:r>
            <a:r>
              <a:rPr sz="2400" b="1" spc="-25" dirty="0" smtClean="0">
                <a:latin typeface="TH Niramit AS"/>
                <a:cs typeface="TH Niramit AS"/>
              </a:rPr>
              <a:t>s</a:t>
            </a:r>
            <a:r>
              <a:rPr sz="2400" b="1" spc="5" dirty="0" smtClean="0">
                <a:latin typeface="TH Niramit AS"/>
                <a:cs typeface="TH Niramit AS"/>
              </a:rPr>
              <a:t>k</a:t>
            </a:r>
            <a:r>
              <a:rPr sz="2400" b="1" spc="0" dirty="0" smtClean="0">
                <a:latin typeface="TH Niramit AS"/>
                <a:cs typeface="TH Niramit AS"/>
              </a:rPr>
              <a:t>ills	</a:t>
            </a:r>
            <a:r>
              <a:rPr sz="2400" b="1" spc="-25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ho</a:t>
            </a:r>
            <a:r>
              <a:rPr sz="2400" b="1" spc="-30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tage	</a:t>
            </a:r>
            <a:r>
              <a:rPr sz="2400" b="1" spc="-40" dirty="0" smtClean="0">
                <a:latin typeface="TH Niramit AS"/>
                <a:cs typeface="TH Niramit AS"/>
              </a:rPr>
              <a:t>f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	</a:t>
            </a:r>
            <a:r>
              <a:rPr sz="2400" b="1" spc="-45" dirty="0" smtClean="0">
                <a:latin typeface="TH Niramit AS"/>
                <a:cs typeface="TH Niramit AS"/>
              </a:rPr>
              <a:t>e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ploye</a:t>
            </a:r>
            <a:r>
              <a:rPr sz="2400" b="1" spc="-35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s	has	b</a:t>
            </a:r>
            <a:r>
              <a:rPr sz="2400" b="1" spc="-10" dirty="0" smtClean="0">
                <a:latin typeface="TH Niramit AS"/>
                <a:cs typeface="TH Niramit AS"/>
              </a:rPr>
              <a:t>ee</a:t>
            </a:r>
            <a:r>
              <a:rPr sz="2400" b="1" spc="0" dirty="0" smtClean="0">
                <a:latin typeface="TH Niramit AS"/>
                <a:cs typeface="TH Niramit AS"/>
              </a:rPr>
              <a:t>n ag</a:t>
            </a:r>
            <a:r>
              <a:rPr sz="2400" b="1" spc="-10" dirty="0" smtClean="0">
                <a:latin typeface="TH Niramit AS"/>
                <a:cs typeface="TH Niramit AS"/>
              </a:rPr>
              <a:t>g</a:t>
            </a:r>
            <a:r>
              <a:rPr sz="2400" b="1" spc="0" dirty="0" smtClean="0">
                <a:latin typeface="TH Niramit AS"/>
                <a:cs typeface="TH Niramit AS"/>
              </a:rPr>
              <a:t>ravated</a:t>
            </a:r>
            <a:r>
              <a:rPr sz="2400" b="1" spc="-7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by powerf</a:t>
            </a:r>
            <a:r>
              <a:rPr sz="2400" b="1" spc="5" dirty="0" smtClean="0">
                <a:latin typeface="TH Niramit AS"/>
                <a:cs typeface="TH Niramit AS"/>
              </a:rPr>
              <a:t>u</a:t>
            </a:r>
            <a:r>
              <a:rPr sz="2400" b="1" spc="0" dirty="0" smtClean="0">
                <a:latin typeface="TH Niramit AS"/>
                <a:cs typeface="TH Niramit AS"/>
              </a:rPr>
              <a:t>l</a:t>
            </a:r>
            <a:r>
              <a:rPr sz="2400" b="1" spc="-65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pecial</a:t>
            </a:r>
            <a:r>
              <a:rPr sz="2400" b="1" spc="-4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fact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rs</a:t>
            </a:r>
            <a:r>
              <a:rPr sz="2400" b="1" spc="-15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u</a:t>
            </a:r>
            <a:r>
              <a:rPr sz="2400" b="1" spc="5" dirty="0" smtClean="0">
                <a:latin typeface="TH Niramit AS"/>
                <a:cs typeface="TH Niramit AS"/>
              </a:rPr>
              <a:t>c</a:t>
            </a:r>
            <a:r>
              <a:rPr sz="2400" b="1" spc="0" dirty="0" smtClean="0">
                <a:latin typeface="TH Niramit AS"/>
                <a:cs typeface="TH Niramit AS"/>
              </a:rPr>
              <a:t>h</a:t>
            </a:r>
            <a:r>
              <a:rPr sz="2400" b="1" spc="-30" dirty="0" smtClean="0">
                <a:latin typeface="TH Niramit AS"/>
                <a:cs typeface="TH Niramit AS"/>
              </a:rPr>
              <a:t> </a:t>
            </a:r>
            <a:r>
              <a:rPr sz="2400" b="1" spc="-10" dirty="0" smtClean="0">
                <a:latin typeface="TH Niramit AS"/>
                <a:cs typeface="TH Niramit AS"/>
              </a:rPr>
              <a:t>a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:</a:t>
            </a:r>
            <a:endParaRPr sz="2400">
              <a:latin typeface="TH Niramit AS"/>
              <a:cs typeface="TH Niramit AS"/>
            </a:endParaRPr>
          </a:p>
          <a:p>
            <a:pPr marL="327660" marR="13970" indent="-315595" algn="just">
              <a:lnSpc>
                <a:spcPct val="100099"/>
              </a:lnSpc>
              <a:buSzPct val="58333"/>
              <a:buFont typeface="Arial"/>
              <a:buChar char="▪"/>
              <a:tabLst>
                <a:tab pos="327660" algn="l"/>
              </a:tabLst>
            </a:pPr>
            <a:r>
              <a:rPr sz="2400" b="1" dirty="0" smtClean="0">
                <a:latin typeface="TH Niramit AS"/>
                <a:cs typeface="TH Niramit AS"/>
              </a:rPr>
              <a:t>r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-25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ic</a:t>
            </a:r>
            <a:r>
              <a:rPr sz="2400" b="1" spc="5" dirty="0" smtClean="0">
                <a:latin typeface="TH Niramit AS"/>
                <a:cs typeface="TH Niramit AS"/>
              </a:rPr>
              <a:t>t</a:t>
            </a:r>
            <a:r>
              <a:rPr sz="2400" b="1" spc="-40" dirty="0" smtClean="0">
                <a:latin typeface="TH Niramit AS"/>
                <a:cs typeface="TH Niramit AS"/>
              </a:rPr>
              <a:t>i</a:t>
            </a:r>
            <a:r>
              <a:rPr sz="2400" b="1" spc="5" dirty="0" smtClean="0">
                <a:latin typeface="TH Niramit AS"/>
                <a:cs typeface="TH Niramit AS"/>
              </a:rPr>
              <a:t>v</a:t>
            </a:r>
            <a:r>
              <a:rPr sz="2400" b="1" spc="0" dirty="0" smtClean="0">
                <a:latin typeface="TH Niramit AS"/>
                <a:cs typeface="TH Niramit AS"/>
              </a:rPr>
              <a:t>e </a:t>
            </a:r>
            <a:r>
              <a:rPr sz="2400" b="1" spc="80" dirty="0" smtClean="0">
                <a:latin typeface="TH Niramit AS"/>
                <a:cs typeface="TH Niramit AS"/>
              </a:rPr>
              <a:t> </a:t>
            </a:r>
            <a:r>
              <a:rPr sz="2400" b="1" spc="-40" dirty="0" smtClean="0">
                <a:latin typeface="TH Niramit AS"/>
                <a:cs typeface="TH Niramit AS"/>
              </a:rPr>
              <a:t>i</a:t>
            </a:r>
            <a:r>
              <a:rPr sz="2400" b="1" spc="5" dirty="0" smtClean="0">
                <a:latin typeface="TH Niramit AS"/>
                <a:cs typeface="TH Niramit AS"/>
              </a:rPr>
              <a:t>mm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40" dirty="0" smtClean="0">
                <a:latin typeface="TH Niramit AS"/>
                <a:cs typeface="TH Niramit AS"/>
              </a:rPr>
              <a:t>g</a:t>
            </a:r>
            <a:r>
              <a:rPr sz="2400" b="1" spc="0" dirty="0" smtClean="0">
                <a:latin typeface="TH Niramit AS"/>
                <a:cs typeface="TH Niramit AS"/>
              </a:rPr>
              <a:t>rati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n </a:t>
            </a:r>
            <a:r>
              <a:rPr sz="2400" b="1" spc="40" dirty="0" smtClean="0">
                <a:latin typeface="TH Niramit AS"/>
                <a:cs typeface="TH Niramit AS"/>
              </a:rPr>
              <a:t> </a:t>
            </a:r>
            <a:r>
              <a:rPr sz="2400" b="1" spc="-40" dirty="0" smtClean="0">
                <a:latin typeface="TH Niramit AS"/>
                <a:cs typeface="TH Niramit AS"/>
              </a:rPr>
              <a:t>p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lici</a:t>
            </a:r>
            <a:r>
              <a:rPr sz="2400" b="1" spc="-45" dirty="0" smtClean="0">
                <a:latin typeface="TH Niramit AS"/>
                <a:cs typeface="TH Niramit AS"/>
              </a:rPr>
              <a:t>e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, </a:t>
            </a:r>
            <a:r>
              <a:rPr sz="2400" b="1" spc="7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wh</a:t>
            </a:r>
            <a:r>
              <a:rPr sz="2400" b="1" spc="-35" dirty="0" smtClean="0">
                <a:latin typeface="TH Niramit AS"/>
                <a:cs typeface="TH Niramit AS"/>
              </a:rPr>
              <a:t>i</a:t>
            </a:r>
            <a:r>
              <a:rPr sz="2400" b="1" spc="0" dirty="0" smtClean="0">
                <a:latin typeface="TH Niramit AS"/>
                <a:cs typeface="TH Niramit AS"/>
              </a:rPr>
              <a:t>ch </a:t>
            </a:r>
            <a:r>
              <a:rPr sz="2400" b="1" spc="4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ay </a:t>
            </a:r>
            <a:r>
              <a:rPr sz="2400" b="1" spc="3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have </a:t>
            </a:r>
            <a:r>
              <a:rPr sz="2400" b="1" spc="7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b</a:t>
            </a:r>
            <a:r>
              <a:rPr sz="2400" b="1" spc="-10" dirty="0" smtClean="0">
                <a:latin typeface="TH Niramit AS"/>
                <a:cs typeface="TH Niramit AS"/>
              </a:rPr>
              <a:t>ee</a:t>
            </a:r>
            <a:r>
              <a:rPr sz="2400" b="1" spc="0" dirty="0" smtClean="0">
                <a:latin typeface="TH Niramit AS"/>
                <a:cs typeface="TH Niramit AS"/>
              </a:rPr>
              <a:t>n </a:t>
            </a:r>
            <a:r>
              <a:rPr sz="2400" b="1" spc="2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te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</a:t>
            </a:r>
            <a:r>
              <a:rPr sz="2400" b="1" spc="-5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d </a:t>
            </a:r>
            <a:r>
              <a:rPr sz="2400" b="1" spc="40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to </a:t>
            </a:r>
            <a:r>
              <a:rPr sz="2400" b="1" spc="0" dirty="0" smtClean="0">
                <a:latin typeface="TH Niramit AS"/>
                <a:cs typeface="TH Niramit AS"/>
              </a:rPr>
              <a:t>pr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te</a:t>
            </a:r>
            <a:r>
              <a:rPr sz="2400" b="1" spc="-35" dirty="0" smtClean="0">
                <a:latin typeface="TH Niramit AS"/>
                <a:cs typeface="TH Niramit AS"/>
              </a:rPr>
              <a:t>c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120" dirty="0" smtClean="0">
                <a:latin typeface="TH Niramit AS"/>
                <a:cs typeface="TH Niramit AS"/>
              </a:rPr>
              <a:t> </a:t>
            </a:r>
            <a:r>
              <a:rPr sz="2400" b="1" spc="-30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he</a:t>
            </a:r>
            <a:r>
              <a:rPr sz="2400" b="1" spc="100" dirty="0" smtClean="0">
                <a:latin typeface="TH Niramit AS"/>
                <a:cs typeface="TH Niramit AS"/>
              </a:rPr>
              <a:t> </a:t>
            </a:r>
            <a:r>
              <a:rPr sz="2400" b="1" spc="-40" dirty="0" smtClean="0">
                <a:latin typeface="TH Niramit AS"/>
                <a:cs typeface="TH Niramit AS"/>
              </a:rPr>
              <a:t>j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bs</a:t>
            </a:r>
            <a:r>
              <a:rPr sz="2400" b="1" spc="90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f</a:t>
            </a:r>
            <a:r>
              <a:rPr sz="2400" b="1" spc="7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do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-45" dirty="0" smtClean="0">
                <a:latin typeface="TH Niramit AS"/>
                <a:cs typeface="TH Niramit AS"/>
              </a:rPr>
              <a:t>e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-35" dirty="0" smtClean="0">
                <a:latin typeface="TH Niramit AS"/>
                <a:cs typeface="TH Niramit AS"/>
              </a:rPr>
              <a:t>i</a:t>
            </a:r>
            <a:r>
              <a:rPr sz="2400" b="1" spc="0" dirty="0" smtClean="0">
                <a:latin typeface="TH Niramit AS"/>
                <a:cs typeface="TH Niramit AS"/>
              </a:rPr>
              <a:t>c</a:t>
            </a:r>
            <a:r>
              <a:rPr sz="2400" b="1" spc="12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w</a:t>
            </a:r>
            <a:r>
              <a:rPr sz="2400" b="1" spc="-2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5" dirty="0" smtClean="0">
                <a:latin typeface="TH Niramit AS"/>
                <a:cs typeface="TH Niramit AS"/>
              </a:rPr>
              <a:t>k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30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s</a:t>
            </a:r>
            <a:r>
              <a:rPr sz="2400" b="1" spc="9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but</a:t>
            </a:r>
            <a:r>
              <a:rPr sz="2400" b="1" spc="8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10" dirty="0" smtClean="0">
                <a:latin typeface="TH Niramit AS"/>
                <a:cs typeface="TH Niramit AS"/>
              </a:rPr>
              <a:t>l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o</a:t>
            </a:r>
            <a:r>
              <a:rPr sz="2400" b="1" spc="5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ha</a:t>
            </a:r>
            <a:r>
              <a:rPr sz="2400" b="1" spc="5" dirty="0" smtClean="0">
                <a:latin typeface="TH Niramit AS"/>
                <a:cs typeface="TH Niramit AS"/>
              </a:rPr>
              <a:t>v</a:t>
            </a:r>
            <a:r>
              <a:rPr sz="2400" b="1" spc="0" dirty="0" smtClean="0">
                <a:latin typeface="TH Niramit AS"/>
                <a:cs typeface="TH Niramit AS"/>
              </a:rPr>
              <a:t>e</a:t>
            </a:r>
            <a:r>
              <a:rPr sz="2400" b="1" spc="95" dirty="0" smtClean="0">
                <a:latin typeface="TH Niramit AS"/>
                <a:cs typeface="TH Niramit AS"/>
              </a:rPr>
              <a:t> </a:t>
            </a:r>
            <a:r>
              <a:rPr sz="2400" b="1" spc="-30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he</a:t>
            </a:r>
            <a:r>
              <a:rPr sz="2400" b="1" spc="100" dirty="0" smtClean="0">
                <a:latin typeface="TH Niramit AS"/>
                <a:cs typeface="TH Niramit AS"/>
              </a:rPr>
              <a:t> 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ff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ct</a:t>
            </a:r>
            <a:r>
              <a:rPr sz="2400" b="1" spc="8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f</a:t>
            </a:r>
            <a:r>
              <a:rPr sz="2400" b="1" spc="70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-30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ifli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 the</a:t>
            </a:r>
            <a:r>
              <a:rPr sz="2400" b="1" spc="-3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flow</a:t>
            </a:r>
            <a:r>
              <a:rPr sz="2400" b="1" spc="-25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f tal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-3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acr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s</a:t>
            </a:r>
            <a:r>
              <a:rPr sz="2400" b="1" spc="-1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bord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25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.</a:t>
            </a:r>
            <a:endParaRPr sz="2400">
              <a:latin typeface="TH Niramit AS"/>
              <a:cs typeface="TH Niramit A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3816" y="416051"/>
            <a:ext cx="1312164" cy="918972"/>
          </a:xfrm>
          <a:custGeom>
            <a:avLst/>
            <a:gdLst/>
            <a:ahLst/>
            <a:cxnLst/>
            <a:rect l="l" t="t" r="r" b="b"/>
            <a:pathLst>
              <a:path w="1312164" h="918972">
                <a:moveTo>
                  <a:pt x="1312164" y="918972"/>
                </a:moveTo>
                <a:lnTo>
                  <a:pt x="0" y="918972"/>
                </a:lnTo>
                <a:lnTo>
                  <a:pt x="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018019" y="1335024"/>
            <a:ext cx="1312163" cy="2994660"/>
          </a:xfrm>
          <a:custGeom>
            <a:avLst/>
            <a:gdLst/>
            <a:ahLst/>
            <a:cxnLst/>
            <a:rect l="l" t="t" r="r" b="b"/>
            <a:pathLst>
              <a:path w="1312163" h="2994660">
                <a:moveTo>
                  <a:pt x="0" y="0"/>
                </a:moveTo>
                <a:lnTo>
                  <a:pt x="1312163" y="0"/>
                </a:lnTo>
                <a:lnTo>
                  <a:pt x="1312163" y="299466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6946" y="4530890"/>
            <a:ext cx="1636776" cy="205701"/>
          </a:xfrm>
          <a:custGeom>
            <a:avLst/>
            <a:gdLst/>
            <a:ahLst/>
            <a:cxnLst/>
            <a:rect l="l" t="t" r="r" b="b"/>
            <a:pathLst>
              <a:path w="1636776" h="205701">
                <a:moveTo>
                  <a:pt x="0" y="205701"/>
                </a:moveTo>
                <a:lnTo>
                  <a:pt x="1636776" y="205701"/>
                </a:lnTo>
                <a:lnTo>
                  <a:pt x="1636776" y="0"/>
                </a:lnTo>
                <a:lnTo>
                  <a:pt x="0" y="0"/>
                </a:lnTo>
                <a:lnTo>
                  <a:pt x="0" y="205701"/>
                </a:lnTo>
                <a:close/>
              </a:path>
            </a:pathLst>
          </a:custGeom>
          <a:solidFill>
            <a:srgbClr val="7EC8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18704" y="4329747"/>
            <a:ext cx="818375" cy="406844"/>
          </a:xfrm>
          <a:custGeom>
            <a:avLst/>
            <a:gdLst/>
            <a:ahLst/>
            <a:cxnLst/>
            <a:rect l="l" t="t" r="r" b="b"/>
            <a:pathLst>
              <a:path w="818375" h="406844">
                <a:moveTo>
                  <a:pt x="0" y="406844"/>
                </a:moveTo>
                <a:lnTo>
                  <a:pt x="818375" y="406844"/>
                </a:lnTo>
                <a:lnTo>
                  <a:pt x="818375" y="0"/>
                </a:lnTo>
                <a:lnTo>
                  <a:pt x="0" y="0"/>
                </a:lnTo>
                <a:lnTo>
                  <a:pt x="0" y="406844"/>
                </a:lnTo>
                <a:close/>
              </a:path>
            </a:pathLst>
          </a:custGeom>
          <a:solidFill>
            <a:srgbClr val="7EC8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43683" y="1024127"/>
            <a:ext cx="5056632" cy="617220"/>
          </a:xfrm>
          <a:custGeom>
            <a:avLst/>
            <a:gdLst/>
            <a:ahLst/>
            <a:cxnLst/>
            <a:rect l="l" t="t" r="r" b="b"/>
            <a:pathLst>
              <a:path w="5056632" h="617220">
                <a:moveTo>
                  <a:pt x="0" y="617220"/>
                </a:moveTo>
                <a:lnTo>
                  <a:pt x="5056632" y="617220"/>
                </a:lnTo>
                <a:lnTo>
                  <a:pt x="5056632" y="0"/>
                </a:lnTo>
                <a:lnTo>
                  <a:pt x="0" y="0"/>
                </a:lnTo>
                <a:lnTo>
                  <a:pt x="0" y="617220"/>
                </a:lnTo>
                <a:close/>
              </a:path>
            </a:pathLst>
          </a:custGeom>
          <a:solidFill>
            <a:srgbClr val="FFE1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88409" y="992885"/>
            <a:ext cx="1573530" cy="5010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 smtClean="0">
                <a:latin typeface="TH Niramit AS"/>
                <a:cs typeface="TH Niramit AS"/>
              </a:rPr>
              <a:t>Int</a:t>
            </a:r>
            <a:r>
              <a:rPr sz="3200" b="1" spc="5" dirty="0" smtClean="0">
                <a:latin typeface="TH Niramit AS"/>
                <a:cs typeface="TH Niramit AS"/>
              </a:rPr>
              <a:t>r</a:t>
            </a:r>
            <a:r>
              <a:rPr sz="3200" b="1" spc="0" dirty="0" smtClean="0">
                <a:latin typeface="TH Niramit AS"/>
                <a:cs typeface="TH Niramit AS"/>
              </a:rPr>
              <a:t>od</a:t>
            </a:r>
            <a:r>
              <a:rPr sz="3200" b="1" spc="5" dirty="0" smtClean="0">
                <a:latin typeface="TH Niramit AS"/>
                <a:cs typeface="TH Niramit AS"/>
              </a:rPr>
              <a:t>u</a:t>
            </a:r>
            <a:r>
              <a:rPr sz="3200" b="1" spc="0" dirty="0" smtClean="0">
                <a:latin typeface="TH Niramit AS"/>
                <a:cs typeface="TH Niramit AS"/>
              </a:rPr>
              <a:t>cti</a:t>
            </a:r>
            <a:r>
              <a:rPr sz="3200" b="1" spc="-15" dirty="0" smtClean="0">
                <a:latin typeface="TH Niramit AS"/>
                <a:cs typeface="TH Niramit AS"/>
              </a:rPr>
              <a:t>o</a:t>
            </a:r>
            <a:r>
              <a:rPr sz="3200" b="1" spc="0" dirty="0" smtClean="0">
                <a:latin typeface="TH Niramit AS"/>
                <a:cs typeface="TH Niramit AS"/>
              </a:rPr>
              <a:t>n</a:t>
            </a:r>
            <a:endParaRPr sz="3200">
              <a:latin typeface="TH Niramit AS"/>
              <a:cs typeface="TH Niramit A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7374" y="1874154"/>
            <a:ext cx="7021195" cy="18440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914400" algn="just">
              <a:lnSpc>
                <a:spcPct val="100099"/>
              </a:lnSpc>
            </a:pPr>
            <a:r>
              <a:rPr sz="2400" b="1" dirty="0" smtClean="0">
                <a:latin typeface="TH Niramit AS"/>
                <a:cs typeface="TH Niramit AS"/>
              </a:rPr>
              <a:t>The </a:t>
            </a:r>
            <a:r>
              <a:rPr sz="2400" b="1" spc="-22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w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-30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ld </a:t>
            </a:r>
            <a:r>
              <a:rPr sz="2400" b="1" spc="-245" dirty="0" smtClean="0">
                <a:latin typeface="TH Niramit AS"/>
                <a:cs typeface="TH Niramit AS"/>
              </a:rPr>
              <a:t> </a:t>
            </a:r>
            <a:r>
              <a:rPr sz="2400" b="1" spc="-5" dirty="0" smtClean="0">
                <a:latin typeface="TH Niramit AS"/>
                <a:cs typeface="TH Niramit AS"/>
              </a:rPr>
              <a:t>i</a:t>
            </a:r>
            <a:r>
              <a:rPr sz="2400" b="1" spc="0" dirty="0" smtClean="0">
                <a:latin typeface="TH Niramit AS"/>
                <a:cs typeface="TH Niramit AS"/>
              </a:rPr>
              <a:t>s </a:t>
            </a:r>
            <a:r>
              <a:rPr sz="2400" b="1" spc="-23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cha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 </a:t>
            </a:r>
            <a:r>
              <a:rPr sz="2400" b="1" spc="-245" dirty="0" smtClean="0">
                <a:latin typeface="TH Niramit AS"/>
                <a:cs typeface="TH Niramit AS"/>
              </a:rPr>
              <a:t> </a:t>
            </a:r>
            <a:r>
              <a:rPr sz="2400" b="1" spc="-10" dirty="0" smtClean="0">
                <a:latin typeface="TH Niramit AS"/>
                <a:cs typeface="TH Niramit AS"/>
              </a:rPr>
              <a:t>a</a:t>
            </a:r>
            <a:r>
              <a:rPr sz="2400" b="1" spc="0" dirty="0" smtClean="0">
                <a:latin typeface="TH Niramit AS"/>
                <a:cs typeface="TH Niramit AS"/>
              </a:rPr>
              <a:t>t </a:t>
            </a:r>
            <a:r>
              <a:rPr sz="2400" b="1" spc="-24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 </a:t>
            </a:r>
            <a:r>
              <a:rPr sz="2400" b="1" spc="-21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c</a:t>
            </a:r>
            <a:r>
              <a:rPr sz="2400" b="1" spc="-25" dirty="0" smtClean="0">
                <a:latin typeface="TH Niramit AS"/>
                <a:cs typeface="TH Niramit AS"/>
              </a:rPr>
              <a:t>o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pl</a:t>
            </a:r>
            <a:r>
              <a:rPr sz="2400" b="1" spc="-15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x </a:t>
            </a:r>
            <a:r>
              <a:rPr sz="2400" b="1" spc="-245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-4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p. </a:t>
            </a:r>
            <a:r>
              <a:rPr sz="2400" b="1" spc="-204" dirty="0" smtClean="0">
                <a:latin typeface="TH Niramit AS"/>
                <a:cs typeface="TH Niramit AS"/>
              </a:rPr>
              <a:t> </a:t>
            </a:r>
            <a:r>
              <a:rPr sz="2400" b="1" spc="-50" dirty="0" smtClean="0">
                <a:latin typeface="TH Niramit AS"/>
                <a:cs typeface="TH Niramit AS"/>
              </a:rPr>
              <a:t>E</a:t>
            </a:r>
            <a:r>
              <a:rPr sz="2400" b="1" spc="-30" dirty="0" smtClean="0">
                <a:latin typeface="TH Niramit AS"/>
                <a:cs typeface="TH Niramit AS"/>
              </a:rPr>
              <a:t>v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rywhere </a:t>
            </a:r>
            <a:r>
              <a:rPr sz="2400" b="1" spc="-210" dirty="0" smtClean="0">
                <a:latin typeface="TH Niramit AS"/>
                <a:cs typeface="TH Niramit AS"/>
              </a:rPr>
              <a:t> 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-45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w 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ar</a:t>
            </a:r>
            <a:r>
              <a:rPr sz="2400" b="1" spc="10" dirty="0" smtClean="0">
                <a:latin typeface="TH Niramit AS"/>
                <a:cs typeface="TH Niramit AS"/>
              </a:rPr>
              <a:t>k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30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s</a:t>
            </a:r>
            <a:r>
              <a:rPr sz="2400" b="1" spc="5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are</a:t>
            </a:r>
            <a:r>
              <a:rPr sz="2400" b="1" spc="30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p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5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</a:t>
            </a:r>
            <a:r>
              <a:rPr sz="2400" b="1" spc="3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up,</a:t>
            </a:r>
            <a:r>
              <a:rPr sz="2400" b="1" spc="30" dirty="0" smtClean="0">
                <a:latin typeface="TH Niramit AS"/>
                <a:cs typeface="TH Niramit AS"/>
              </a:rPr>
              <a:t> 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w</a:t>
            </a:r>
            <a:r>
              <a:rPr sz="2400" b="1" spc="40" dirty="0" smtClean="0">
                <a:latin typeface="TH Niramit AS"/>
                <a:cs typeface="TH Niramit AS"/>
              </a:rPr>
              <a:t> </a:t>
            </a:r>
            <a:r>
              <a:rPr sz="2400" b="1" spc="-30" dirty="0" smtClean="0">
                <a:latin typeface="TH Niramit AS"/>
                <a:cs typeface="TH Niramit AS"/>
              </a:rPr>
              <a:t>w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5" dirty="0" smtClean="0">
                <a:latin typeface="TH Niramit AS"/>
                <a:cs typeface="TH Niramit AS"/>
              </a:rPr>
              <a:t>k</a:t>
            </a:r>
            <a:r>
              <a:rPr sz="2400" b="1" spc="-40" dirty="0" smtClean="0">
                <a:latin typeface="TH Niramit AS"/>
                <a:cs typeface="TH Niramit AS"/>
              </a:rPr>
              <a:t>f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rces</a:t>
            </a:r>
            <a:r>
              <a:rPr sz="2400" b="1" spc="55" dirty="0" smtClean="0">
                <a:latin typeface="TH Niramit AS"/>
                <a:cs typeface="TH Niramit AS"/>
              </a:rPr>
              <a:t> </a:t>
            </a:r>
            <a:r>
              <a:rPr sz="2400" b="1" spc="-45" dirty="0" smtClean="0">
                <a:latin typeface="TH Niramit AS"/>
                <a:cs typeface="TH Niramit AS"/>
              </a:rPr>
              <a:t>a</a:t>
            </a:r>
            <a:r>
              <a:rPr sz="2400" b="1" spc="0" dirty="0" smtClean="0">
                <a:latin typeface="TH Niramit AS"/>
                <a:cs typeface="TH Niramit AS"/>
              </a:rPr>
              <a:t>re</a:t>
            </a:r>
            <a:r>
              <a:rPr sz="2400" b="1" spc="35" dirty="0" smtClean="0">
                <a:latin typeface="TH Niramit AS"/>
                <a:cs typeface="TH Niramit AS"/>
              </a:rPr>
              <a:t> 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rgi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g,</a:t>
            </a:r>
            <a:r>
              <a:rPr sz="2400" b="1" spc="3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</a:t>
            </a:r>
            <a:r>
              <a:rPr sz="2400" b="1" spc="35" dirty="0" smtClean="0">
                <a:latin typeface="TH Niramit AS"/>
                <a:cs typeface="TH Niramit AS"/>
              </a:rPr>
              <a:t> 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w</a:t>
            </a:r>
            <a:r>
              <a:rPr sz="2400" b="1" spc="4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wa</a:t>
            </a:r>
            <a:r>
              <a:rPr sz="2400" b="1" spc="-40" dirty="0" smtClean="0">
                <a:latin typeface="TH Niramit AS"/>
                <a:cs typeface="TH Niramit AS"/>
              </a:rPr>
              <a:t>y</a:t>
            </a:r>
            <a:r>
              <a:rPr sz="2400" b="1" spc="0" dirty="0" smtClean="0">
                <a:latin typeface="TH Niramit AS"/>
                <a:cs typeface="TH Niramit AS"/>
              </a:rPr>
              <a:t>s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f </a:t>
            </a:r>
            <a:r>
              <a:rPr sz="2400" b="1" spc="-18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w</a:t>
            </a:r>
            <a:r>
              <a:rPr sz="2400" b="1" spc="-2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5" dirty="0" smtClean="0">
                <a:latin typeface="TH Niramit AS"/>
                <a:cs typeface="TH Niramit AS"/>
              </a:rPr>
              <a:t>k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 </a:t>
            </a:r>
            <a:r>
              <a:rPr sz="2400" b="1" spc="-21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are </a:t>
            </a:r>
            <a:r>
              <a:rPr sz="2400" b="1" spc="-180" dirty="0" smtClean="0">
                <a:latin typeface="TH Niramit AS"/>
                <a:cs typeface="TH Niramit AS"/>
              </a:rPr>
              <a:t> </a:t>
            </a:r>
            <a:r>
              <a:rPr sz="2400" b="1" spc="-35" dirty="0" smtClean="0">
                <a:latin typeface="TH Niramit AS"/>
                <a:cs typeface="TH Niramit AS"/>
              </a:rPr>
              <a:t>c</a:t>
            </a:r>
            <a:r>
              <a:rPr sz="2400" b="1" spc="0" dirty="0" smtClean="0">
                <a:latin typeface="TH Niramit AS"/>
                <a:cs typeface="TH Niramit AS"/>
              </a:rPr>
              <a:t>ha</a:t>
            </a:r>
            <a:r>
              <a:rPr sz="2400" b="1" spc="-10" dirty="0" smtClean="0">
                <a:latin typeface="TH Niramit AS"/>
                <a:cs typeface="TH Niramit AS"/>
              </a:rPr>
              <a:t>l</a:t>
            </a:r>
            <a:r>
              <a:rPr sz="2400" b="1" spc="0" dirty="0" smtClean="0">
                <a:latin typeface="TH Niramit AS"/>
                <a:cs typeface="TH Niramit AS"/>
              </a:rPr>
              <a:t>l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 </a:t>
            </a:r>
            <a:r>
              <a:rPr sz="2400" b="1" spc="-210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ur </a:t>
            </a:r>
            <a:r>
              <a:rPr sz="2400" b="1" spc="-19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-35" dirty="0" smtClean="0">
                <a:latin typeface="TH Niramit AS"/>
                <a:cs typeface="TH Niramit AS"/>
              </a:rPr>
              <a:t>h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5" dirty="0" smtClean="0">
                <a:latin typeface="TH Niramit AS"/>
                <a:cs typeface="TH Niramit AS"/>
              </a:rPr>
              <a:t>k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g. </a:t>
            </a:r>
            <a:r>
              <a:rPr sz="2400" b="1" spc="-204" dirty="0" smtClean="0">
                <a:latin typeface="TH Niramit AS"/>
                <a:cs typeface="TH Niramit AS"/>
              </a:rPr>
              <a:t> </a:t>
            </a:r>
            <a:r>
              <a:rPr sz="2400" b="1" spc="-5" dirty="0" smtClean="0">
                <a:latin typeface="TH Niramit AS"/>
                <a:cs typeface="TH Niramit AS"/>
              </a:rPr>
              <a:t>W</a:t>
            </a:r>
            <a:r>
              <a:rPr sz="2400" b="1" spc="0" dirty="0" smtClean="0">
                <a:latin typeface="TH Niramit AS"/>
                <a:cs typeface="TH Niramit AS"/>
              </a:rPr>
              <a:t>e </a:t>
            </a:r>
            <a:r>
              <a:rPr sz="2400" b="1" spc="-22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are </a:t>
            </a:r>
            <a:r>
              <a:rPr sz="2400" b="1" spc="-180" dirty="0" smtClean="0">
                <a:latin typeface="TH Niramit AS"/>
                <a:cs typeface="TH Niramit AS"/>
              </a:rPr>
              <a:t> </a:t>
            </a:r>
            <a:r>
              <a:rPr sz="2400" b="1" spc="-5" dirty="0" smtClean="0">
                <a:latin typeface="TH Niramit AS"/>
                <a:cs typeface="TH Niramit AS"/>
              </a:rPr>
              <a:t>i</a:t>
            </a:r>
            <a:r>
              <a:rPr sz="2400" b="1" spc="0" dirty="0" smtClean="0">
                <a:latin typeface="TH Niramit AS"/>
                <a:cs typeface="TH Niramit AS"/>
              </a:rPr>
              <a:t>n </a:t>
            </a:r>
            <a:r>
              <a:rPr sz="2400" b="1" spc="-19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 </a:t>
            </a:r>
            <a:r>
              <a:rPr sz="2400" b="1" spc="-180" dirty="0" smtClean="0">
                <a:latin typeface="TH Niramit AS"/>
                <a:cs typeface="TH Niramit AS"/>
              </a:rPr>
              <a:t> 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w </a:t>
            </a:r>
            <a:r>
              <a:rPr sz="2400" b="1" spc="-210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5" dirty="0" smtClean="0">
                <a:latin typeface="TH Niramit AS"/>
                <a:cs typeface="TH Niramit AS"/>
              </a:rPr>
              <a:t>t</a:t>
            </a:r>
            <a:r>
              <a:rPr sz="2400" b="1" spc="-40" dirty="0" smtClean="0">
                <a:latin typeface="TH Niramit AS"/>
                <a:cs typeface="TH Niramit AS"/>
              </a:rPr>
              <a:t>a</a:t>
            </a:r>
            <a:r>
              <a:rPr sz="2400" b="1" spc="0" dirty="0" smtClean="0">
                <a:latin typeface="TH Niramit AS"/>
                <a:cs typeface="TH Niramit AS"/>
              </a:rPr>
              <a:t>ge </a:t>
            </a:r>
            <a:r>
              <a:rPr sz="2400" b="1" spc="-18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of </a:t>
            </a:r>
            <a:r>
              <a:rPr sz="2400" b="1" spc="0" dirty="0" smtClean="0">
                <a:latin typeface="TH Niramit AS"/>
                <a:cs typeface="TH Niramit AS"/>
              </a:rPr>
              <a:t>globali</a:t>
            </a:r>
            <a:r>
              <a:rPr sz="2400" b="1" spc="-15" dirty="0" smtClean="0">
                <a:latin typeface="TH Niramit AS"/>
                <a:cs typeface="TH Niramit AS"/>
              </a:rPr>
              <a:t>z</a:t>
            </a:r>
            <a:r>
              <a:rPr sz="2400" b="1" spc="-45" dirty="0" smtClean="0">
                <a:latin typeface="TH Niramit AS"/>
                <a:cs typeface="TH Niramit AS"/>
              </a:rPr>
              <a:t>a</a:t>
            </a:r>
            <a:r>
              <a:rPr sz="2400" b="1" spc="0" dirty="0" smtClean="0">
                <a:latin typeface="TH Niramit AS"/>
                <a:cs typeface="TH Niramit AS"/>
              </a:rPr>
              <a:t>ti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n  </a:t>
            </a:r>
            <a:r>
              <a:rPr sz="2400" b="1" spc="7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wh</a:t>
            </a:r>
            <a:r>
              <a:rPr sz="2400" b="1" spc="-4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re  </a:t>
            </a:r>
            <a:r>
              <a:rPr sz="2400" b="1" spc="7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tal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t  </a:t>
            </a:r>
            <a:r>
              <a:rPr sz="2400" b="1" spc="8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  </a:t>
            </a:r>
            <a:r>
              <a:rPr sz="2400" b="1" spc="7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b</a:t>
            </a:r>
            <a:r>
              <a:rPr sz="2400" b="1" spc="5" dirty="0" smtClean="0">
                <a:latin typeface="TH Niramit AS"/>
                <a:cs typeface="TH Niramit AS"/>
              </a:rPr>
              <a:t>r</a:t>
            </a:r>
            <a:r>
              <a:rPr sz="2400" b="1" spc="-40" dirty="0" smtClean="0">
                <a:latin typeface="TH Niramit AS"/>
                <a:cs typeface="TH Niramit AS"/>
              </a:rPr>
              <a:t>a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p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-30" dirty="0" smtClean="0">
                <a:latin typeface="TH Niramit AS"/>
                <a:cs typeface="TH Niramit AS"/>
              </a:rPr>
              <a:t>w</a:t>
            </a:r>
            <a:r>
              <a:rPr sz="2400" b="1" spc="0" dirty="0" smtClean="0">
                <a:latin typeface="TH Niramit AS"/>
                <a:cs typeface="TH Niramit AS"/>
              </a:rPr>
              <a:t>er  </a:t>
            </a:r>
            <a:r>
              <a:rPr sz="2400" b="1" spc="7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are  </a:t>
            </a:r>
            <a:r>
              <a:rPr sz="2400" b="1" spc="7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bec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4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  </a:t>
            </a:r>
            <a:r>
              <a:rPr sz="2400" b="1" spc="7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the p</a:t>
            </a:r>
            <a:r>
              <a:rPr sz="2400" b="1" spc="5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edo</a:t>
            </a:r>
            <a:r>
              <a:rPr sz="2400" b="1" spc="10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-5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c</a:t>
            </a:r>
            <a:r>
              <a:rPr sz="2400" b="1" spc="5" dirty="0" smtClean="0">
                <a:latin typeface="TH Niramit AS"/>
                <a:cs typeface="TH Niramit AS"/>
              </a:rPr>
              <a:t>urr</a:t>
            </a:r>
            <a:r>
              <a:rPr sz="2400" b="1" spc="0" dirty="0" smtClean="0">
                <a:latin typeface="TH Niramit AS"/>
                <a:cs typeface="TH Niramit AS"/>
              </a:rPr>
              <a:t>e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c</a:t>
            </a:r>
            <a:r>
              <a:rPr sz="2400" b="1" spc="10" dirty="0" smtClean="0">
                <a:latin typeface="TH Niramit AS"/>
                <a:cs typeface="TH Niramit AS"/>
              </a:rPr>
              <a:t>y</a:t>
            </a:r>
            <a:r>
              <a:rPr sz="2400" b="1" spc="0" dirty="0" smtClean="0">
                <a:latin typeface="TH Niramit AS"/>
                <a:cs typeface="TH Niramit AS"/>
              </a:rPr>
              <a:t>.</a:t>
            </a:r>
            <a:endParaRPr sz="2400">
              <a:latin typeface="TH Niramit AS"/>
              <a:cs typeface="TH Niramit A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3816" y="416051"/>
            <a:ext cx="1312164" cy="918972"/>
          </a:xfrm>
          <a:custGeom>
            <a:avLst/>
            <a:gdLst/>
            <a:ahLst/>
            <a:cxnLst/>
            <a:rect l="l" t="t" r="r" b="b"/>
            <a:pathLst>
              <a:path w="1312164" h="918972">
                <a:moveTo>
                  <a:pt x="1312164" y="918972"/>
                </a:moveTo>
                <a:lnTo>
                  <a:pt x="0" y="918972"/>
                </a:lnTo>
                <a:lnTo>
                  <a:pt x="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018019" y="1335024"/>
            <a:ext cx="1312163" cy="2994660"/>
          </a:xfrm>
          <a:custGeom>
            <a:avLst/>
            <a:gdLst/>
            <a:ahLst/>
            <a:cxnLst/>
            <a:rect l="l" t="t" r="r" b="b"/>
            <a:pathLst>
              <a:path w="1312163" h="2994660">
                <a:moveTo>
                  <a:pt x="0" y="0"/>
                </a:moveTo>
                <a:lnTo>
                  <a:pt x="1312163" y="0"/>
                </a:lnTo>
                <a:lnTo>
                  <a:pt x="1312163" y="299466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6946" y="4530890"/>
            <a:ext cx="1636776" cy="205701"/>
          </a:xfrm>
          <a:custGeom>
            <a:avLst/>
            <a:gdLst/>
            <a:ahLst/>
            <a:cxnLst/>
            <a:rect l="l" t="t" r="r" b="b"/>
            <a:pathLst>
              <a:path w="1636776" h="205701">
                <a:moveTo>
                  <a:pt x="0" y="205701"/>
                </a:moveTo>
                <a:lnTo>
                  <a:pt x="1636776" y="205701"/>
                </a:lnTo>
                <a:lnTo>
                  <a:pt x="1636776" y="0"/>
                </a:lnTo>
                <a:lnTo>
                  <a:pt x="0" y="0"/>
                </a:lnTo>
                <a:lnTo>
                  <a:pt x="0" y="205701"/>
                </a:lnTo>
                <a:close/>
              </a:path>
            </a:pathLst>
          </a:custGeom>
          <a:solidFill>
            <a:srgbClr val="7EC8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18704" y="4329747"/>
            <a:ext cx="818375" cy="406844"/>
          </a:xfrm>
          <a:custGeom>
            <a:avLst/>
            <a:gdLst/>
            <a:ahLst/>
            <a:cxnLst/>
            <a:rect l="l" t="t" r="r" b="b"/>
            <a:pathLst>
              <a:path w="818375" h="406844">
                <a:moveTo>
                  <a:pt x="0" y="406844"/>
                </a:moveTo>
                <a:lnTo>
                  <a:pt x="818375" y="406844"/>
                </a:lnTo>
                <a:lnTo>
                  <a:pt x="818375" y="0"/>
                </a:lnTo>
                <a:lnTo>
                  <a:pt x="0" y="0"/>
                </a:lnTo>
                <a:lnTo>
                  <a:pt x="0" y="406844"/>
                </a:lnTo>
                <a:close/>
              </a:path>
            </a:pathLst>
          </a:custGeom>
          <a:solidFill>
            <a:srgbClr val="7EC8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43683" y="1024127"/>
            <a:ext cx="5056632" cy="617220"/>
          </a:xfrm>
          <a:custGeom>
            <a:avLst/>
            <a:gdLst/>
            <a:ahLst/>
            <a:cxnLst/>
            <a:rect l="l" t="t" r="r" b="b"/>
            <a:pathLst>
              <a:path w="5056632" h="617220">
                <a:moveTo>
                  <a:pt x="0" y="617220"/>
                </a:moveTo>
                <a:lnTo>
                  <a:pt x="5056632" y="617220"/>
                </a:lnTo>
                <a:lnTo>
                  <a:pt x="5056632" y="0"/>
                </a:lnTo>
                <a:lnTo>
                  <a:pt x="0" y="0"/>
                </a:lnTo>
                <a:lnTo>
                  <a:pt x="0" y="617220"/>
                </a:lnTo>
                <a:close/>
              </a:path>
            </a:pathLst>
          </a:custGeom>
          <a:solidFill>
            <a:srgbClr val="FFE1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905760" y="992885"/>
            <a:ext cx="3334385" cy="5010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 smtClean="0">
                <a:latin typeface="TH Niramit AS"/>
                <a:cs typeface="TH Niramit AS"/>
              </a:rPr>
              <a:t>A</a:t>
            </a:r>
            <a:r>
              <a:rPr sz="3200" b="1" spc="-25" dirty="0" smtClean="0">
                <a:latin typeface="TH Niramit AS"/>
                <a:cs typeface="TH Niramit AS"/>
              </a:rPr>
              <a:t> </a:t>
            </a:r>
            <a:r>
              <a:rPr sz="3200" b="1" spc="0" dirty="0" smtClean="0">
                <a:latin typeface="TH Niramit AS"/>
                <a:cs typeface="TH Niramit AS"/>
              </a:rPr>
              <a:t>New</a:t>
            </a:r>
            <a:r>
              <a:rPr sz="3200" b="1" spc="-15" dirty="0" smtClean="0">
                <a:latin typeface="TH Niramit AS"/>
                <a:cs typeface="TH Niramit AS"/>
              </a:rPr>
              <a:t> C</a:t>
            </a:r>
            <a:r>
              <a:rPr sz="3200" b="1" spc="0" dirty="0" smtClean="0">
                <a:latin typeface="TH Niramit AS"/>
                <a:cs typeface="TH Niramit AS"/>
              </a:rPr>
              <a:t>on</a:t>
            </a:r>
            <a:r>
              <a:rPr sz="3200" b="1" spc="-10" dirty="0" smtClean="0">
                <a:latin typeface="TH Niramit AS"/>
                <a:cs typeface="TH Niramit AS"/>
              </a:rPr>
              <a:t>t</a:t>
            </a:r>
            <a:r>
              <a:rPr sz="3200" b="1" spc="0" dirty="0" smtClean="0">
                <a:latin typeface="TH Niramit AS"/>
                <a:cs typeface="TH Niramit AS"/>
              </a:rPr>
              <a:t>ext</a:t>
            </a:r>
            <a:r>
              <a:rPr sz="3200" b="1" spc="5" dirty="0" smtClean="0">
                <a:latin typeface="TH Niramit AS"/>
                <a:cs typeface="TH Niramit AS"/>
              </a:rPr>
              <a:t> </a:t>
            </a:r>
            <a:r>
              <a:rPr sz="3200" b="1" spc="0" dirty="0" smtClean="0">
                <a:latin typeface="TH Niramit AS"/>
                <a:cs typeface="TH Niramit AS"/>
              </a:rPr>
              <a:t>โลกใบใหม่</a:t>
            </a:r>
            <a:endParaRPr sz="3200">
              <a:latin typeface="TH Niramit AS"/>
              <a:cs typeface="TH Niramit A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7374" y="1859869"/>
            <a:ext cx="7012305" cy="17221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914400" algn="just">
              <a:lnSpc>
                <a:spcPct val="100099"/>
              </a:lnSpc>
            </a:pP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-20" dirty="0" smtClean="0">
                <a:latin typeface="TH Niramit AS"/>
                <a:cs typeface="TH Niramit AS"/>
              </a:rPr>
              <a:t>h</a:t>
            </a:r>
            <a:r>
              <a:rPr sz="2800" b="1" spc="0" dirty="0" smtClean="0">
                <a:latin typeface="TH Niramit AS"/>
                <a:cs typeface="TH Niramit AS"/>
              </a:rPr>
              <a:t>e </a:t>
            </a:r>
            <a:r>
              <a:rPr sz="2800" b="1" spc="-50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f</a:t>
            </a:r>
            <a:r>
              <a:rPr sz="2800" b="1" spc="0" dirty="0" smtClean="0">
                <a:latin typeface="TH Niramit AS"/>
                <a:cs typeface="TH Niramit AS"/>
              </a:rPr>
              <a:t>irst </a:t>
            </a:r>
            <a:r>
              <a:rPr sz="2800" b="1" spc="-50" dirty="0" smtClean="0">
                <a:latin typeface="TH Niramit AS"/>
                <a:cs typeface="TH Niramit AS"/>
              </a:rPr>
              <a:t> </a:t>
            </a:r>
            <a:r>
              <a:rPr sz="2800" b="1" spc="15" dirty="0" smtClean="0">
                <a:latin typeface="TH Niramit AS"/>
                <a:cs typeface="TH Niramit AS"/>
              </a:rPr>
              <a:t>p</a:t>
            </a:r>
            <a:r>
              <a:rPr sz="2800" b="1" spc="-20" dirty="0" smtClean="0">
                <a:latin typeface="TH Niramit AS"/>
                <a:cs typeface="TH Niramit AS"/>
              </a:rPr>
              <a:t>h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-15" dirty="0" smtClean="0">
                <a:latin typeface="TH Niramit AS"/>
                <a:cs typeface="TH Niramit AS"/>
              </a:rPr>
              <a:t>s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0" dirty="0" smtClean="0">
                <a:latin typeface="TH Niramit AS"/>
                <a:cs typeface="TH Niramit AS"/>
              </a:rPr>
              <a:t>s </a:t>
            </a:r>
            <a:r>
              <a:rPr sz="2800" b="1" spc="-35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of </a:t>
            </a:r>
            <a:r>
              <a:rPr sz="2800" b="1" spc="-50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g</a:t>
            </a:r>
            <a:r>
              <a:rPr sz="2800" b="1" spc="0" dirty="0" smtClean="0">
                <a:latin typeface="TH Niramit AS"/>
                <a:cs typeface="TH Niramit AS"/>
              </a:rPr>
              <a:t>lo</a:t>
            </a:r>
            <a:r>
              <a:rPr sz="2800" b="1" spc="-25" dirty="0" smtClean="0">
                <a:latin typeface="TH Niramit AS"/>
                <a:cs typeface="TH Niramit AS"/>
              </a:rPr>
              <a:t>b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0" dirty="0" smtClean="0">
                <a:latin typeface="TH Niramit AS"/>
                <a:cs typeface="TH Niramit AS"/>
              </a:rPr>
              <a:t>l</a:t>
            </a:r>
            <a:r>
              <a:rPr sz="2800" b="1" spc="-15" dirty="0" smtClean="0">
                <a:latin typeface="TH Niramit AS"/>
                <a:cs typeface="TH Niramit AS"/>
              </a:rPr>
              <a:t>i</a:t>
            </a:r>
            <a:r>
              <a:rPr sz="2800" b="1" spc="0" dirty="0" smtClean="0">
                <a:latin typeface="TH Niramit AS"/>
                <a:cs typeface="TH Niramit AS"/>
              </a:rPr>
              <a:t>z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ion </a:t>
            </a:r>
            <a:r>
              <a:rPr sz="2800" b="1" spc="-15" dirty="0" smtClean="0">
                <a:latin typeface="TH Niramit AS"/>
                <a:cs typeface="TH Niramit AS"/>
              </a:rPr>
              <a:t> </a:t>
            </a:r>
            <a:r>
              <a:rPr sz="2800" b="1" spc="-10" dirty="0" smtClean="0">
                <a:latin typeface="TH Niramit AS"/>
                <a:cs typeface="TH Niramit AS"/>
              </a:rPr>
              <a:t>i</a:t>
            </a:r>
            <a:r>
              <a:rPr sz="2800" b="1" spc="0" dirty="0" smtClean="0">
                <a:latin typeface="TH Niramit AS"/>
                <a:cs typeface="TH Niramit AS"/>
              </a:rPr>
              <a:t>n </a:t>
            </a:r>
            <a:r>
              <a:rPr sz="2800" b="1" spc="-20" dirty="0" smtClean="0">
                <a:latin typeface="TH Niramit AS"/>
                <a:cs typeface="TH Niramit AS"/>
              </a:rPr>
              <a:t> 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-20" dirty="0" smtClean="0">
                <a:latin typeface="TH Niramit AS"/>
                <a:cs typeface="TH Niramit AS"/>
              </a:rPr>
              <a:t>h</a:t>
            </a:r>
            <a:r>
              <a:rPr sz="2800" b="1" spc="0" dirty="0" smtClean="0">
                <a:latin typeface="TH Niramit AS"/>
                <a:cs typeface="TH Niramit AS"/>
              </a:rPr>
              <a:t>is </a:t>
            </a:r>
            <a:r>
              <a:rPr sz="2800" b="1" spc="-45" dirty="0" smtClean="0">
                <a:latin typeface="TH Niramit AS"/>
                <a:cs typeface="TH Niramit AS"/>
              </a:rPr>
              <a:t> 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0" dirty="0" smtClean="0">
                <a:latin typeface="TH Niramit AS"/>
                <a:cs typeface="TH Niramit AS"/>
              </a:rPr>
              <a:t>w </a:t>
            </a:r>
            <a:r>
              <a:rPr sz="2800" b="1" spc="-15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0" dirty="0" smtClean="0">
                <a:latin typeface="TH Niramit AS"/>
                <a:cs typeface="TH Niramit AS"/>
              </a:rPr>
              <a:t>a </a:t>
            </a:r>
            <a:r>
              <a:rPr sz="2800" b="1" spc="-20" dirty="0" smtClean="0">
                <a:latin typeface="TH Niramit AS"/>
                <a:cs typeface="TH Niramit AS"/>
              </a:rPr>
              <a:t>f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-15" dirty="0" smtClean="0">
                <a:latin typeface="TH Niramit AS"/>
                <a:cs typeface="TH Niramit AS"/>
              </a:rPr>
              <a:t>c</a:t>
            </a:r>
            <a:r>
              <a:rPr sz="2800" b="1" spc="0" dirty="0" smtClean="0">
                <a:latin typeface="TH Niramit AS"/>
                <a:cs typeface="TH Niramit AS"/>
              </a:rPr>
              <a:t>u</a:t>
            </a:r>
            <a:r>
              <a:rPr sz="2800" b="1" spc="-20" dirty="0" smtClean="0">
                <a:latin typeface="TH Niramit AS"/>
                <a:cs typeface="TH Niramit AS"/>
              </a:rPr>
              <a:t>s</a:t>
            </a:r>
            <a:r>
              <a:rPr sz="2800" b="1" spc="10" dirty="0" smtClean="0">
                <a:latin typeface="TH Niramit AS"/>
                <a:cs typeface="TH Niramit AS"/>
              </a:rPr>
              <a:t>e</a:t>
            </a:r>
            <a:r>
              <a:rPr sz="2800" b="1" spc="0" dirty="0" smtClean="0">
                <a:latin typeface="TH Niramit AS"/>
                <a:cs typeface="TH Niramit AS"/>
              </a:rPr>
              <a:t>d</a:t>
            </a:r>
            <a:r>
              <a:rPr sz="2800" b="1" spc="114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on</a:t>
            </a:r>
            <a:r>
              <a:rPr sz="2800" b="1" spc="175" dirty="0" smtClean="0">
                <a:latin typeface="TH Niramit AS"/>
                <a:cs typeface="TH Niramit AS"/>
              </a:rPr>
              <a:t> 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15" dirty="0" smtClean="0">
                <a:latin typeface="TH Niramit AS"/>
                <a:cs typeface="TH Niramit AS"/>
              </a:rPr>
              <a:t>h</a:t>
            </a:r>
            <a:r>
              <a:rPr sz="2800" b="1" spc="0" dirty="0" smtClean="0">
                <a:latin typeface="TH Niramit AS"/>
                <a:cs typeface="TH Niramit AS"/>
              </a:rPr>
              <a:t>e</a:t>
            </a:r>
            <a:r>
              <a:rPr sz="2800" b="1" spc="110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mo</a:t>
            </a:r>
            <a:r>
              <a:rPr sz="2800" b="1" spc="10" dirty="0" smtClean="0">
                <a:latin typeface="TH Niramit AS"/>
                <a:cs typeface="TH Niramit AS"/>
              </a:rPr>
              <a:t>v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25" dirty="0" smtClean="0">
                <a:latin typeface="TH Niramit AS"/>
                <a:cs typeface="TH Niramit AS"/>
              </a:rPr>
              <a:t>m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10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t</a:t>
            </a:r>
            <a:r>
              <a:rPr sz="2800" b="1" spc="145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of</a:t>
            </a:r>
            <a:r>
              <a:rPr sz="2800" b="1" spc="145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p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-20" dirty="0" smtClean="0">
                <a:latin typeface="TH Niramit AS"/>
                <a:cs typeface="TH Niramit AS"/>
              </a:rPr>
              <a:t>d</a:t>
            </a:r>
            <a:r>
              <a:rPr sz="2800" b="1" spc="0" dirty="0" smtClean="0">
                <a:latin typeface="TH Niramit AS"/>
                <a:cs typeface="TH Niramit AS"/>
              </a:rPr>
              <a:t>u</a:t>
            </a:r>
            <a:r>
              <a:rPr sz="2800" b="1" spc="-30" dirty="0" smtClean="0">
                <a:latin typeface="TH Niramit AS"/>
                <a:cs typeface="TH Niramit AS"/>
              </a:rPr>
              <a:t>c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ion</a:t>
            </a:r>
            <a:r>
              <a:rPr sz="2800" b="1" spc="180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f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0" dirty="0" smtClean="0">
                <a:latin typeface="TH Niramit AS"/>
                <a:cs typeface="TH Niramit AS"/>
              </a:rPr>
              <a:t>om</a:t>
            </a:r>
            <a:r>
              <a:rPr sz="2800" b="1" spc="160" dirty="0" smtClean="0">
                <a:latin typeface="TH Niramit AS"/>
                <a:cs typeface="TH Niramit AS"/>
              </a:rPr>
              <a:t> 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-20" dirty="0" smtClean="0">
                <a:latin typeface="TH Niramit AS"/>
                <a:cs typeface="TH Niramit AS"/>
              </a:rPr>
              <a:t>h</a:t>
            </a:r>
            <a:r>
              <a:rPr sz="2800" b="1" spc="0" dirty="0" smtClean="0">
                <a:latin typeface="TH Niramit AS"/>
                <a:cs typeface="TH Niramit AS"/>
              </a:rPr>
              <a:t>e</a:t>
            </a:r>
            <a:r>
              <a:rPr sz="2800" b="1" spc="145" dirty="0" smtClean="0">
                <a:latin typeface="TH Niramit AS"/>
                <a:cs typeface="TH Niramit AS"/>
              </a:rPr>
              <a:t> </a:t>
            </a:r>
            <a:r>
              <a:rPr sz="2800" b="1" spc="15" dirty="0" smtClean="0">
                <a:latin typeface="TH Niramit AS"/>
                <a:cs typeface="TH Niramit AS"/>
              </a:rPr>
              <a:t>d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10" dirty="0" smtClean="0">
                <a:latin typeface="TH Niramit AS"/>
                <a:cs typeface="TH Niramit AS"/>
              </a:rPr>
              <a:t>v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0" dirty="0" smtClean="0">
                <a:latin typeface="TH Niramit AS"/>
                <a:cs typeface="TH Niramit AS"/>
              </a:rPr>
              <a:t>lo</a:t>
            </a:r>
            <a:r>
              <a:rPr sz="2800" b="1" spc="5" dirty="0" smtClean="0">
                <a:latin typeface="TH Niramit AS"/>
                <a:cs typeface="TH Niramit AS"/>
              </a:rPr>
              <a:t>p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0" dirty="0" smtClean="0">
                <a:latin typeface="TH Niramit AS"/>
                <a:cs typeface="TH Niramit AS"/>
              </a:rPr>
              <a:t>d </a:t>
            </a:r>
            <a:r>
              <a:rPr sz="2800" b="1" spc="5" dirty="0" smtClean="0">
                <a:latin typeface="TH Niramit AS"/>
                <a:cs typeface="TH Niramit AS"/>
              </a:rPr>
              <a:t>w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0" dirty="0" smtClean="0">
                <a:latin typeface="TH Niramit AS"/>
                <a:cs typeface="TH Niramit AS"/>
              </a:rPr>
              <a:t>ld</a:t>
            </a:r>
            <a:r>
              <a:rPr sz="2800" b="1" spc="40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55" dirty="0" smtClean="0">
                <a:latin typeface="TH Niramit AS"/>
                <a:cs typeface="TH Niramit AS"/>
              </a:rPr>
              <a:t> 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15" dirty="0" smtClean="0">
                <a:latin typeface="TH Niramit AS"/>
                <a:cs typeface="TH Niramit AS"/>
              </a:rPr>
              <a:t>h</a:t>
            </a:r>
            <a:r>
              <a:rPr sz="2800" b="1" spc="0" dirty="0" smtClean="0">
                <a:latin typeface="TH Niramit AS"/>
                <a:cs typeface="TH Niramit AS"/>
              </a:rPr>
              <a:t>e</a:t>
            </a:r>
            <a:r>
              <a:rPr sz="2800" b="1" spc="40" dirty="0" smtClean="0">
                <a:latin typeface="TH Niramit AS"/>
                <a:cs typeface="TH Niramit AS"/>
              </a:rPr>
              <a:t> </a:t>
            </a:r>
            <a:r>
              <a:rPr sz="2800" b="1" spc="15" dirty="0" smtClean="0">
                <a:latin typeface="TH Niramit AS"/>
                <a:cs typeface="TH Niramit AS"/>
              </a:rPr>
              <a:t>d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10" dirty="0" smtClean="0">
                <a:latin typeface="TH Niramit AS"/>
                <a:cs typeface="TH Niramit AS"/>
              </a:rPr>
              <a:t>v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0" dirty="0" smtClean="0">
                <a:latin typeface="TH Niramit AS"/>
                <a:cs typeface="TH Niramit AS"/>
              </a:rPr>
              <a:t>lo</a:t>
            </a:r>
            <a:r>
              <a:rPr sz="2800" b="1" spc="-25" dirty="0" smtClean="0">
                <a:latin typeface="TH Niramit AS"/>
                <a:cs typeface="TH Niramit AS"/>
              </a:rPr>
              <a:t>p</a:t>
            </a:r>
            <a:r>
              <a:rPr sz="2800" b="1" spc="0" dirty="0" smtClean="0">
                <a:latin typeface="TH Niramit AS"/>
                <a:cs typeface="TH Niramit AS"/>
              </a:rPr>
              <a:t>ing</a:t>
            </a:r>
            <a:r>
              <a:rPr sz="2800" b="1" spc="55" dirty="0" smtClean="0">
                <a:latin typeface="TH Niramit AS"/>
                <a:cs typeface="TH Niramit AS"/>
              </a:rPr>
              <a:t> </a:t>
            </a:r>
            <a:r>
              <a:rPr sz="2800" b="1" spc="5" dirty="0" smtClean="0">
                <a:latin typeface="TH Niramit AS"/>
                <a:cs typeface="TH Niramit AS"/>
              </a:rPr>
              <a:t>w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0" dirty="0" smtClean="0">
                <a:latin typeface="TH Niramit AS"/>
                <a:cs typeface="TH Niramit AS"/>
              </a:rPr>
              <a:t>ld</a:t>
            </a:r>
            <a:r>
              <a:rPr sz="2800" b="1" spc="40" dirty="0" smtClean="0">
                <a:latin typeface="TH Niramit AS"/>
                <a:cs typeface="TH Niramit AS"/>
              </a:rPr>
              <a:t> 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0" dirty="0" smtClean="0">
                <a:latin typeface="TH Niramit AS"/>
                <a:cs typeface="TH Niramit AS"/>
              </a:rPr>
              <a:t>s</a:t>
            </a:r>
            <a:r>
              <a:rPr sz="2800" b="1" spc="45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a</a:t>
            </a:r>
            <a:r>
              <a:rPr sz="2800" b="1" spc="70" dirty="0" smtClean="0">
                <a:latin typeface="TH Niramit AS"/>
                <a:cs typeface="TH Niramit AS"/>
              </a:rPr>
              <a:t> </a:t>
            </a:r>
            <a:r>
              <a:rPr sz="2800" b="1" spc="25" dirty="0" smtClean="0">
                <a:latin typeface="TH Niramit AS"/>
                <a:cs typeface="TH Niramit AS"/>
              </a:rPr>
              <a:t>m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s</a:t>
            </a:r>
            <a:r>
              <a:rPr sz="2800" b="1" spc="55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55" dirty="0" smtClean="0">
                <a:latin typeface="TH Niramit AS"/>
                <a:cs typeface="TH Niramit AS"/>
              </a:rPr>
              <a:t> 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-20" dirty="0" smtClean="0">
                <a:latin typeface="TH Niramit AS"/>
                <a:cs typeface="TH Niramit AS"/>
              </a:rPr>
              <a:t>ed</a:t>
            </a:r>
            <a:r>
              <a:rPr sz="2800" b="1" spc="0" dirty="0" smtClean="0">
                <a:latin typeface="TH Niramit AS"/>
                <a:cs typeface="TH Niramit AS"/>
              </a:rPr>
              <a:t>u</a:t>
            </a:r>
            <a:r>
              <a:rPr sz="2800" b="1" spc="5" dirty="0" smtClean="0">
                <a:latin typeface="TH Niramit AS"/>
                <a:cs typeface="TH Niramit AS"/>
              </a:rPr>
              <a:t>c</a:t>
            </a:r>
            <a:r>
              <a:rPr sz="2800" b="1" spc="0" dirty="0" smtClean="0">
                <a:latin typeface="TH Niramit AS"/>
                <a:cs typeface="TH Niramit AS"/>
              </a:rPr>
              <a:t>e</a:t>
            </a:r>
            <a:r>
              <a:rPr sz="2800" b="1" spc="80" dirty="0" smtClean="0">
                <a:latin typeface="TH Niramit AS"/>
                <a:cs typeface="TH Niramit AS"/>
              </a:rPr>
              <a:t> </a:t>
            </a:r>
            <a:r>
              <a:rPr sz="2800" b="1" spc="-15" dirty="0" smtClean="0">
                <a:latin typeface="TH Niramit AS"/>
                <a:cs typeface="TH Niramit AS"/>
              </a:rPr>
              <a:t>c</a:t>
            </a:r>
            <a:r>
              <a:rPr sz="2800" b="1" spc="0" dirty="0" smtClean="0">
                <a:latin typeface="TH Niramit AS"/>
                <a:cs typeface="TH Niramit AS"/>
              </a:rPr>
              <a:t>os</a:t>
            </a:r>
            <a:r>
              <a:rPr sz="2800" b="1" spc="-20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s</a:t>
            </a:r>
            <a:r>
              <a:rPr sz="2800" b="1" spc="40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– </a:t>
            </a:r>
            <a:r>
              <a:rPr sz="2800" b="1" spc="5" dirty="0" smtClean="0">
                <a:latin typeface="TH Niramit AS"/>
                <a:cs typeface="TH Niramit AS"/>
              </a:rPr>
              <a:t>w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-15" dirty="0" smtClean="0">
                <a:latin typeface="TH Niramit AS"/>
                <a:cs typeface="TH Niramit AS"/>
              </a:rPr>
              <a:t>k</a:t>
            </a:r>
            <a:r>
              <a:rPr sz="2800" b="1" spc="0" dirty="0" smtClean="0">
                <a:latin typeface="TH Niramit AS"/>
                <a:cs typeface="TH Niramit AS"/>
              </a:rPr>
              <a:t>ing</a:t>
            </a:r>
            <a:r>
              <a:rPr sz="2800" b="1" spc="-55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che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-20" dirty="0" smtClean="0">
                <a:latin typeface="TH Niramit AS"/>
                <a:cs typeface="TH Niramit AS"/>
              </a:rPr>
              <a:t>pe</a:t>
            </a:r>
            <a:r>
              <a:rPr sz="2800" b="1" spc="20" dirty="0" smtClean="0">
                <a:latin typeface="TH Niramit AS"/>
                <a:cs typeface="TH Niramit AS"/>
              </a:rPr>
              <a:t>r</a:t>
            </a:r>
            <a:r>
              <a:rPr sz="2800" b="1" spc="0" dirty="0" smtClean="0">
                <a:latin typeface="TH Niramit AS"/>
                <a:cs typeface="TH Niramit AS"/>
              </a:rPr>
              <a:t>.</a:t>
            </a:r>
            <a:endParaRPr sz="2800">
              <a:latin typeface="TH Niramit AS"/>
              <a:cs typeface="TH Niramit A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3816" y="416051"/>
            <a:ext cx="1312164" cy="918972"/>
          </a:xfrm>
          <a:custGeom>
            <a:avLst/>
            <a:gdLst/>
            <a:ahLst/>
            <a:cxnLst/>
            <a:rect l="l" t="t" r="r" b="b"/>
            <a:pathLst>
              <a:path w="1312164" h="918972">
                <a:moveTo>
                  <a:pt x="1312164" y="918972"/>
                </a:moveTo>
                <a:lnTo>
                  <a:pt x="0" y="918972"/>
                </a:lnTo>
                <a:lnTo>
                  <a:pt x="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018019" y="1335024"/>
            <a:ext cx="1312163" cy="2994660"/>
          </a:xfrm>
          <a:custGeom>
            <a:avLst/>
            <a:gdLst/>
            <a:ahLst/>
            <a:cxnLst/>
            <a:rect l="l" t="t" r="r" b="b"/>
            <a:pathLst>
              <a:path w="1312163" h="2994660">
                <a:moveTo>
                  <a:pt x="0" y="0"/>
                </a:moveTo>
                <a:lnTo>
                  <a:pt x="1312163" y="0"/>
                </a:lnTo>
                <a:lnTo>
                  <a:pt x="1312163" y="299466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6946" y="4530890"/>
            <a:ext cx="1636776" cy="205701"/>
          </a:xfrm>
          <a:custGeom>
            <a:avLst/>
            <a:gdLst/>
            <a:ahLst/>
            <a:cxnLst/>
            <a:rect l="l" t="t" r="r" b="b"/>
            <a:pathLst>
              <a:path w="1636776" h="205701">
                <a:moveTo>
                  <a:pt x="0" y="205701"/>
                </a:moveTo>
                <a:lnTo>
                  <a:pt x="1636776" y="205701"/>
                </a:lnTo>
                <a:lnTo>
                  <a:pt x="1636776" y="0"/>
                </a:lnTo>
                <a:lnTo>
                  <a:pt x="0" y="0"/>
                </a:lnTo>
                <a:lnTo>
                  <a:pt x="0" y="205701"/>
                </a:lnTo>
                <a:close/>
              </a:path>
            </a:pathLst>
          </a:custGeom>
          <a:solidFill>
            <a:srgbClr val="7EC8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18704" y="4329747"/>
            <a:ext cx="818375" cy="406844"/>
          </a:xfrm>
          <a:custGeom>
            <a:avLst/>
            <a:gdLst/>
            <a:ahLst/>
            <a:cxnLst/>
            <a:rect l="l" t="t" r="r" b="b"/>
            <a:pathLst>
              <a:path w="818375" h="406844">
                <a:moveTo>
                  <a:pt x="0" y="406844"/>
                </a:moveTo>
                <a:lnTo>
                  <a:pt x="818375" y="406844"/>
                </a:lnTo>
                <a:lnTo>
                  <a:pt x="818375" y="0"/>
                </a:lnTo>
                <a:lnTo>
                  <a:pt x="0" y="0"/>
                </a:lnTo>
                <a:lnTo>
                  <a:pt x="0" y="406844"/>
                </a:lnTo>
                <a:close/>
              </a:path>
            </a:pathLst>
          </a:custGeom>
          <a:solidFill>
            <a:srgbClr val="7EC8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43683" y="1024127"/>
            <a:ext cx="5056632" cy="617220"/>
          </a:xfrm>
          <a:custGeom>
            <a:avLst/>
            <a:gdLst/>
            <a:ahLst/>
            <a:cxnLst/>
            <a:rect l="l" t="t" r="r" b="b"/>
            <a:pathLst>
              <a:path w="5056632" h="617220">
                <a:moveTo>
                  <a:pt x="0" y="617220"/>
                </a:moveTo>
                <a:lnTo>
                  <a:pt x="5056632" y="617220"/>
                </a:lnTo>
                <a:lnTo>
                  <a:pt x="5056632" y="0"/>
                </a:lnTo>
                <a:lnTo>
                  <a:pt x="0" y="0"/>
                </a:lnTo>
                <a:lnTo>
                  <a:pt x="0" y="617220"/>
                </a:lnTo>
                <a:close/>
              </a:path>
            </a:pathLst>
          </a:custGeom>
          <a:solidFill>
            <a:srgbClr val="FFE1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143504" y="992885"/>
            <a:ext cx="2863215" cy="5010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 smtClean="0">
                <a:latin typeface="TH Niramit AS"/>
                <a:cs typeface="TH Niramit AS"/>
              </a:rPr>
              <a:t>A</a:t>
            </a:r>
            <a:r>
              <a:rPr sz="3200" b="1" spc="-20" dirty="0" smtClean="0">
                <a:latin typeface="TH Niramit AS"/>
                <a:cs typeface="TH Niramit AS"/>
              </a:rPr>
              <a:t> </a:t>
            </a:r>
            <a:r>
              <a:rPr sz="3200" b="1" spc="0" dirty="0" smtClean="0">
                <a:latin typeface="TH Niramit AS"/>
                <a:cs typeface="TH Niramit AS"/>
              </a:rPr>
              <a:t>New</a:t>
            </a:r>
            <a:r>
              <a:rPr sz="3200" b="1" spc="-20" dirty="0" smtClean="0">
                <a:latin typeface="TH Niramit AS"/>
                <a:cs typeface="TH Niramit AS"/>
              </a:rPr>
              <a:t> </a:t>
            </a:r>
            <a:r>
              <a:rPr sz="3200" b="1" spc="0" dirty="0" smtClean="0">
                <a:latin typeface="TH Niramit AS"/>
                <a:cs typeface="TH Niramit AS"/>
              </a:rPr>
              <a:t>C</a:t>
            </a:r>
            <a:r>
              <a:rPr sz="3200" b="1" spc="-20" dirty="0" smtClean="0">
                <a:latin typeface="TH Niramit AS"/>
                <a:cs typeface="TH Niramit AS"/>
              </a:rPr>
              <a:t>o</a:t>
            </a:r>
            <a:r>
              <a:rPr sz="3200" b="1" spc="0" dirty="0" smtClean="0">
                <a:latin typeface="TH Niramit AS"/>
                <a:cs typeface="TH Niramit AS"/>
              </a:rPr>
              <a:t>nte</a:t>
            </a:r>
            <a:r>
              <a:rPr sz="3200" b="1" spc="5" dirty="0" smtClean="0">
                <a:latin typeface="TH Niramit AS"/>
                <a:cs typeface="TH Niramit AS"/>
              </a:rPr>
              <a:t>x</a:t>
            </a:r>
            <a:r>
              <a:rPr sz="3200" b="1" spc="0" dirty="0" smtClean="0">
                <a:latin typeface="TH Niramit AS"/>
                <a:cs typeface="TH Niramit AS"/>
              </a:rPr>
              <a:t>t (cont.)</a:t>
            </a:r>
            <a:endParaRPr sz="3200">
              <a:latin typeface="TH Niramit AS"/>
              <a:cs typeface="TH Niramit A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7374" y="1874154"/>
            <a:ext cx="7020559" cy="14776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914400" algn="just">
              <a:lnSpc>
                <a:spcPct val="100099"/>
              </a:lnSpc>
            </a:pPr>
            <a:r>
              <a:rPr sz="2400" b="1" dirty="0" smtClean="0">
                <a:latin typeface="TH Niramit AS"/>
                <a:cs typeface="TH Niramit AS"/>
              </a:rPr>
              <a:t>N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w </a:t>
            </a:r>
            <a:r>
              <a:rPr sz="2400" b="1" spc="-16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w</a:t>
            </a:r>
            <a:r>
              <a:rPr sz="2400" b="1" spc="0" dirty="0" smtClean="0">
                <a:latin typeface="TH Niramit AS"/>
                <a:cs typeface="TH Niramit AS"/>
              </a:rPr>
              <a:t>e </a:t>
            </a:r>
            <a:r>
              <a:rPr sz="2400" b="1" spc="-22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are </a:t>
            </a:r>
            <a:r>
              <a:rPr sz="2400" b="1" spc="-185" dirty="0" smtClean="0">
                <a:latin typeface="TH Niramit AS"/>
                <a:cs typeface="TH Niramit AS"/>
              </a:rPr>
              <a:t> 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-45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rgi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 </a:t>
            </a:r>
            <a:r>
              <a:rPr sz="2400" b="1" spc="-204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to </a:t>
            </a:r>
            <a:r>
              <a:rPr sz="2400" b="1" spc="-195" dirty="0" smtClean="0">
                <a:latin typeface="TH Niramit AS"/>
                <a:cs typeface="TH Niramit AS"/>
              </a:rPr>
              <a:t> </a:t>
            </a:r>
            <a:r>
              <a:rPr sz="2400" b="1" spc="-10" dirty="0" smtClean="0">
                <a:latin typeface="TH Niramit AS"/>
                <a:cs typeface="TH Niramit AS"/>
              </a:rPr>
              <a:t>a</a:t>
            </a:r>
            <a:r>
              <a:rPr sz="2400" b="1" spc="0" dirty="0" smtClean="0">
                <a:latin typeface="TH Niramit AS"/>
                <a:cs typeface="TH Niramit AS"/>
              </a:rPr>
              <a:t>n </a:t>
            </a:r>
            <a:r>
              <a:rPr sz="2400" b="1" spc="-190" dirty="0" smtClean="0">
                <a:latin typeface="TH Niramit AS"/>
                <a:cs typeface="TH Niramit AS"/>
              </a:rPr>
              <a:t> 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ra </a:t>
            </a:r>
            <a:r>
              <a:rPr sz="2400" b="1" spc="-180" dirty="0" smtClean="0">
                <a:latin typeface="TH Niramit AS"/>
                <a:cs typeface="TH Niramit AS"/>
              </a:rPr>
              <a:t> </a:t>
            </a:r>
            <a:r>
              <a:rPr sz="2400" b="1" spc="-30" dirty="0" smtClean="0">
                <a:latin typeface="TH Niramit AS"/>
                <a:cs typeface="TH Niramit AS"/>
              </a:rPr>
              <a:t>w</a:t>
            </a:r>
            <a:r>
              <a:rPr sz="2400" b="1" spc="0" dirty="0" smtClean="0">
                <a:latin typeface="TH Niramit AS"/>
                <a:cs typeface="TH Niramit AS"/>
              </a:rPr>
              <a:t>hich </a:t>
            </a:r>
            <a:r>
              <a:rPr sz="2400" b="1" spc="-210" dirty="0" smtClean="0">
                <a:latin typeface="TH Niramit AS"/>
                <a:cs typeface="TH Niramit AS"/>
              </a:rPr>
              <a:t> </a:t>
            </a:r>
            <a:r>
              <a:rPr sz="2400" b="1" spc="-5" dirty="0" smtClean="0">
                <a:latin typeface="TH Niramit AS"/>
                <a:cs typeface="TH Niramit AS"/>
              </a:rPr>
              <a:t>i</a:t>
            </a:r>
            <a:r>
              <a:rPr sz="2400" b="1" spc="0" dirty="0" smtClean="0">
                <a:latin typeface="TH Niramit AS"/>
                <a:cs typeface="TH Niramit AS"/>
              </a:rPr>
              <a:t>s </a:t>
            </a:r>
            <a:r>
              <a:rPr sz="2400" b="1" spc="-19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about </a:t>
            </a:r>
            <a:r>
              <a:rPr sz="2400" b="1" spc="-20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w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-30" dirty="0" smtClean="0">
                <a:latin typeface="TH Niramit AS"/>
                <a:cs typeface="TH Niramit AS"/>
              </a:rPr>
              <a:t>r</a:t>
            </a:r>
            <a:r>
              <a:rPr sz="2400" b="1" spc="5" dirty="0" smtClean="0">
                <a:latin typeface="TH Niramit AS"/>
                <a:cs typeface="TH Niramit AS"/>
              </a:rPr>
              <a:t>k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 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5" dirty="0" smtClean="0">
                <a:latin typeface="TH Niramit AS"/>
                <a:cs typeface="TH Niramit AS"/>
              </a:rPr>
              <a:t>v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rywhere</a:t>
            </a:r>
            <a:r>
              <a:rPr sz="2400" b="1" spc="18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–</a:t>
            </a:r>
            <a:r>
              <a:rPr sz="2400" b="1" spc="229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17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-25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uly</a:t>
            </a:r>
            <a:r>
              <a:rPr sz="2400" b="1" spc="220" dirty="0" smtClean="0">
                <a:latin typeface="TH Niramit AS"/>
                <a:cs typeface="TH Niramit AS"/>
              </a:rPr>
              <a:t> </a:t>
            </a:r>
            <a:r>
              <a:rPr sz="2400" b="1" spc="-2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ul</a:t>
            </a:r>
            <a:r>
              <a:rPr sz="2400" b="1" spc="5" dirty="0" smtClean="0">
                <a:latin typeface="TH Niramit AS"/>
                <a:cs typeface="TH Niramit AS"/>
              </a:rPr>
              <a:t>t</a:t>
            </a:r>
            <a:r>
              <a:rPr sz="2400" b="1" spc="-35" dirty="0" smtClean="0">
                <a:latin typeface="TH Niramit AS"/>
                <a:cs typeface="TH Niramit AS"/>
              </a:rPr>
              <a:t>i</a:t>
            </a:r>
            <a:r>
              <a:rPr sz="2400" b="1" spc="5" dirty="0" smtClean="0">
                <a:latin typeface="TH Niramit AS"/>
                <a:cs typeface="TH Niramit AS"/>
              </a:rPr>
              <a:t>-</a:t>
            </a:r>
            <a:r>
              <a:rPr sz="2400" b="1" spc="0" dirty="0" smtClean="0">
                <a:latin typeface="TH Niramit AS"/>
                <a:cs typeface="TH Niramit AS"/>
              </a:rPr>
              <a:t>pol</a:t>
            </a:r>
            <a:r>
              <a:rPr sz="2400" b="1" spc="-10" dirty="0" smtClean="0">
                <a:latin typeface="TH Niramit AS"/>
                <a:cs typeface="TH Niramit AS"/>
              </a:rPr>
              <a:t>a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19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w</a:t>
            </a:r>
            <a:r>
              <a:rPr sz="2400" b="1" spc="-2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rld</a:t>
            </a:r>
            <a:r>
              <a:rPr sz="2400" b="1" spc="18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–</a:t>
            </a:r>
            <a:r>
              <a:rPr sz="2400" b="1" spc="229" dirty="0" smtClean="0">
                <a:latin typeface="TH Niramit AS"/>
                <a:cs typeface="TH Niramit AS"/>
              </a:rPr>
              <a:t> </a:t>
            </a:r>
            <a:r>
              <a:rPr sz="2400" b="1" spc="-40" dirty="0" smtClean="0">
                <a:latin typeface="TH Niramit AS"/>
                <a:cs typeface="TH Niramit AS"/>
              </a:rPr>
              <a:t>g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-40" dirty="0" smtClean="0">
                <a:latin typeface="TH Niramit AS"/>
                <a:cs typeface="TH Niramit AS"/>
              </a:rPr>
              <a:t>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</a:t>
            </a:r>
            <a:r>
              <a:rPr sz="2400" b="1" spc="21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where</a:t>
            </a:r>
            <a:r>
              <a:rPr sz="2400" b="1" spc="18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the</a:t>
            </a:r>
            <a:r>
              <a:rPr sz="2400" b="1" spc="17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tale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220" dirty="0" smtClean="0">
                <a:latin typeface="TH Niramit AS"/>
                <a:cs typeface="TH Niramit AS"/>
              </a:rPr>
              <a:t> </a:t>
            </a:r>
            <a:r>
              <a:rPr sz="2400" b="1" spc="-35" dirty="0" smtClean="0">
                <a:latin typeface="TH Niramit AS"/>
                <a:cs typeface="TH Niramit AS"/>
              </a:rPr>
              <a:t>i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, where</a:t>
            </a:r>
            <a:r>
              <a:rPr sz="2400" b="1" spc="21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the</a:t>
            </a:r>
            <a:r>
              <a:rPr sz="2400" b="1" spc="21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-45" dirty="0" smtClean="0">
                <a:latin typeface="TH Niramit AS"/>
                <a:cs typeface="TH Niramit AS"/>
              </a:rPr>
              <a:t>e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5" dirty="0" smtClean="0">
                <a:latin typeface="TH Niramit AS"/>
                <a:cs typeface="TH Niramit AS"/>
              </a:rPr>
              <a:t>ou</a:t>
            </a:r>
            <a:r>
              <a:rPr sz="2400" b="1" spc="-30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ces</a:t>
            </a:r>
            <a:r>
              <a:rPr sz="2400" b="1" spc="23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are,</a:t>
            </a:r>
            <a:r>
              <a:rPr sz="2400" b="1" spc="20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</a:t>
            </a:r>
            <a:r>
              <a:rPr sz="2400" b="1" spc="22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where</a:t>
            </a:r>
            <a:r>
              <a:rPr sz="2400" b="1" spc="215" dirty="0" smtClean="0">
                <a:latin typeface="TH Niramit AS"/>
                <a:cs typeface="TH Niramit AS"/>
              </a:rPr>
              <a:t> </a:t>
            </a:r>
            <a:r>
              <a:rPr sz="2400" b="1" spc="-30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he</a:t>
            </a:r>
            <a:r>
              <a:rPr sz="2400" b="1" spc="204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35" dirty="0" smtClean="0">
                <a:latin typeface="TH Niramit AS"/>
                <a:cs typeface="TH Niramit AS"/>
              </a:rPr>
              <a:t>r</a:t>
            </a:r>
            <a:r>
              <a:rPr sz="2400" b="1" spc="5" dirty="0" smtClean="0">
                <a:latin typeface="TH Niramit AS"/>
                <a:cs typeface="TH Niramit AS"/>
              </a:rPr>
              <a:t>k</a:t>
            </a:r>
            <a:r>
              <a:rPr sz="2400" b="1" spc="0" dirty="0" smtClean="0">
                <a:latin typeface="TH Niramit AS"/>
                <a:cs typeface="TH Niramit AS"/>
              </a:rPr>
              <a:t>ets</a:t>
            </a:r>
            <a:r>
              <a:rPr sz="2400" b="1" spc="23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are,</a:t>
            </a:r>
            <a:r>
              <a:rPr sz="2400" b="1" spc="20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c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-15" dirty="0" smtClean="0">
                <a:latin typeface="TH Niramit AS"/>
                <a:cs typeface="TH Niramit AS"/>
              </a:rPr>
              <a:t>nn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c</a:t>
            </a:r>
            <a:r>
              <a:rPr sz="2400" b="1" spc="-25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</a:t>
            </a:r>
            <a:r>
              <a:rPr sz="2400" b="1" spc="21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up </a:t>
            </a:r>
            <a:r>
              <a:rPr sz="2400" b="1" spc="0" dirty="0" smtClean="0">
                <a:latin typeface="TH Niramit AS"/>
                <a:cs typeface="TH Niramit AS"/>
              </a:rPr>
              <a:t>p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ple</a:t>
            </a:r>
            <a:r>
              <a:rPr sz="2400" b="1" spc="-4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 p</a:t>
            </a:r>
            <a:r>
              <a:rPr sz="2400" b="1" spc="5" dirty="0" smtClean="0">
                <a:latin typeface="TH Niramit AS"/>
                <a:cs typeface="TH Niramit AS"/>
              </a:rPr>
              <a:t>ro</a:t>
            </a:r>
            <a:r>
              <a:rPr sz="2400" b="1" spc="0" dirty="0" smtClean="0">
                <a:latin typeface="TH Niramit AS"/>
                <a:cs typeface="TH Niramit AS"/>
              </a:rPr>
              <a:t>ce</a:t>
            </a:r>
            <a:r>
              <a:rPr sz="2400" b="1" spc="5" dirty="0" smtClean="0">
                <a:latin typeface="TH Niramit AS"/>
                <a:cs typeface="TH Niramit AS"/>
              </a:rPr>
              <a:t>s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es</a:t>
            </a:r>
            <a:r>
              <a:rPr sz="2400" b="1" spc="-7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global</a:t>
            </a:r>
            <a:r>
              <a:rPr sz="2400" b="1" spc="-10" dirty="0" smtClean="0">
                <a:latin typeface="TH Niramit AS"/>
                <a:cs typeface="TH Niramit AS"/>
              </a:rPr>
              <a:t>l</a:t>
            </a:r>
            <a:r>
              <a:rPr sz="2400" b="1" spc="0" dirty="0" smtClean="0">
                <a:latin typeface="TH Niramit AS"/>
                <a:cs typeface="TH Niramit AS"/>
              </a:rPr>
              <a:t>y</a:t>
            </a:r>
            <a:r>
              <a:rPr sz="2400" b="1" spc="-7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</a:t>
            </a:r>
            <a:r>
              <a:rPr sz="2400" b="1" spc="-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breaki</a:t>
            </a:r>
            <a:r>
              <a:rPr sz="2400" b="1" spc="-1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</a:t>
            </a:r>
            <a:r>
              <a:rPr sz="2400" b="1" spc="-3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down</a:t>
            </a:r>
            <a:r>
              <a:rPr sz="2400" b="1" spc="-3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10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aditio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al</a:t>
            </a:r>
            <a:r>
              <a:rPr sz="2400" b="1" spc="-7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bar</a:t>
            </a:r>
            <a:r>
              <a:rPr sz="2400" b="1" spc="10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ier</a:t>
            </a:r>
            <a:r>
              <a:rPr sz="2400" b="1" spc="15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.</a:t>
            </a:r>
            <a:endParaRPr sz="2400">
              <a:latin typeface="TH Niramit AS"/>
              <a:cs typeface="TH Niramit A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 smtClean="0">
                <a:latin typeface="TH Niramit AS"/>
                <a:cs typeface="TH Niramit AS"/>
              </a:rPr>
              <a:t>A </a:t>
            </a:r>
            <a:r>
              <a:rPr sz="3600" b="1" spc="-20" dirty="0" smtClean="0">
                <a:latin typeface="TH Niramit AS"/>
                <a:cs typeface="TH Niramit AS"/>
              </a:rPr>
              <a:t>N</a:t>
            </a:r>
            <a:r>
              <a:rPr sz="3600" b="1" spc="0" dirty="0" smtClean="0">
                <a:latin typeface="TH Niramit AS"/>
                <a:cs typeface="TH Niramit AS"/>
              </a:rPr>
              <a:t>ew</a:t>
            </a:r>
            <a:r>
              <a:rPr sz="3600" b="1" spc="30" dirty="0" smtClean="0">
                <a:latin typeface="TH Niramit AS"/>
                <a:cs typeface="TH Niramit AS"/>
              </a:rPr>
              <a:t> </a:t>
            </a:r>
            <a:r>
              <a:rPr sz="3600" b="1" spc="0" dirty="0" smtClean="0">
                <a:latin typeface="TH Niramit AS"/>
                <a:cs typeface="TH Niramit AS"/>
              </a:rPr>
              <a:t>C</a:t>
            </a:r>
            <a:r>
              <a:rPr sz="3600" b="1" spc="-20" dirty="0" smtClean="0">
                <a:latin typeface="TH Niramit AS"/>
                <a:cs typeface="TH Niramit AS"/>
              </a:rPr>
              <a:t>o</a:t>
            </a:r>
            <a:r>
              <a:rPr sz="3600" b="1" spc="-15" dirty="0" smtClean="0">
                <a:latin typeface="TH Niramit AS"/>
                <a:cs typeface="TH Niramit AS"/>
              </a:rPr>
              <a:t>n</a:t>
            </a:r>
            <a:r>
              <a:rPr sz="3600" b="1" spc="10" dirty="0" smtClean="0">
                <a:latin typeface="TH Niramit AS"/>
                <a:cs typeface="TH Niramit AS"/>
              </a:rPr>
              <a:t>t</a:t>
            </a:r>
            <a:r>
              <a:rPr sz="3600" b="1" spc="0" dirty="0" smtClean="0">
                <a:latin typeface="TH Niramit AS"/>
                <a:cs typeface="TH Niramit AS"/>
              </a:rPr>
              <a:t>ext </a:t>
            </a:r>
            <a:r>
              <a:rPr sz="3600" b="1" spc="-25" dirty="0" smtClean="0">
                <a:latin typeface="TH Niramit AS"/>
                <a:cs typeface="TH Niramit AS"/>
              </a:rPr>
              <a:t>(</a:t>
            </a:r>
            <a:r>
              <a:rPr sz="3600" b="1" spc="10" dirty="0" smtClean="0">
                <a:latin typeface="TH Niramit AS"/>
                <a:cs typeface="TH Niramit AS"/>
              </a:rPr>
              <a:t>c</a:t>
            </a:r>
            <a:r>
              <a:rPr sz="3600" b="1" spc="-20" dirty="0" smtClean="0">
                <a:latin typeface="TH Niramit AS"/>
                <a:cs typeface="TH Niramit AS"/>
              </a:rPr>
              <a:t>o</a:t>
            </a:r>
            <a:r>
              <a:rPr sz="3600" b="1" spc="-15" dirty="0" smtClean="0">
                <a:latin typeface="TH Niramit AS"/>
                <a:cs typeface="TH Niramit AS"/>
              </a:rPr>
              <a:t>n</a:t>
            </a:r>
            <a:r>
              <a:rPr sz="3600" b="1" spc="10" dirty="0" smtClean="0">
                <a:latin typeface="TH Niramit AS"/>
                <a:cs typeface="TH Niramit AS"/>
              </a:rPr>
              <a:t>t.</a:t>
            </a:r>
            <a:r>
              <a:rPr sz="3600" b="1" spc="0" dirty="0" smtClean="0">
                <a:latin typeface="TH Niramit AS"/>
                <a:cs typeface="TH Niramit AS"/>
              </a:rPr>
              <a:t>)</a:t>
            </a:r>
            <a:endParaRPr sz="3600">
              <a:latin typeface="TH Niramit AS"/>
              <a:cs typeface="TH Niramit 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1576" y="1229233"/>
            <a:ext cx="7968615" cy="2209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85495">
              <a:lnSpc>
                <a:spcPct val="100000"/>
              </a:lnSpc>
            </a:pPr>
            <a:r>
              <a:rPr sz="2400" b="1" dirty="0" smtClean="0">
                <a:latin typeface="TH Niramit AS"/>
                <a:cs typeface="TH Niramit AS"/>
              </a:rPr>
              <a:t>Ta</a:t>
            </a:r>
            <a:r>
              <a:rPr sz="2400" b="1" spc="-10" dirty="0" smtClean="0">
                <a:latin typeface="TH Niramit AS"/>
                <a:cs typeface="TH Niramit AS"/>
              </a:rPr>
              <a:t>l</a:t>
            </a:r>
            <a:r>
              <a:rPr sz="2400" b="1" spc="0" dirty="0" smtClean="0">
                <a:latin typeface="TH Niramit AS"/>
                <a:cs typeface="TH Niramit AS"/>
              </a:rPr>
              <a:t>e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10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ag</a:t>
            </a:r>
            <a:r>
              <a:rPr sz="2400" b="1" spc="-15" dirty="0" smtClean="0">
                <a:latin typeface="TH Niramit AS"/>
                <a:cs typeface="TH Niramit AS"/>
              </a:rPr>
              <a:t>e</a:t>
            </a:r>
            <a:r>
              <a:rPr sz="2400" b="1" spc="5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s</a:t>
            </a:r>
            <a:r>
              <a:rPr sz="2400" b="1" spc="-5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day</a:t>
            </a:r>
            <a:r>
              <a:rPr sz="2400" b="1" spc="-40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u</a:t>
            </a:r>
            <a:r>
              <a:rPr sz="2400" b="1" spc="15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-2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c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pe</a:t>
            </a:r>
            <a:r>
              <a:rPr sz="2400" b="1" spc="-3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with</a:t>
            </a:r>
            <a:r>
              <a:rPr sz="2400" b="1" spc="-2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w</a:t>
            </a:r>
            <a:r>
              <a:rPr sz="2400" b="1" spc="5" dirty="0" smtClean="0">
                <a:latin typeface="TH Niramit AS"/>
                <a:cs typeface="TH Niramit AS"/>
              </a:rPr>
              <a:t>or</a:t>
            </a:r>
            <a:r>
              <a:rPr sz="2400" b="1" spc="0" dirty="0" smtClean="0">
                <a:latin typeface="TH Niramit AS"/>
                <a:cs typeface="TH Niramit AS"/>
              </a:rPr>
              <a:t>ld</a:t>
            </a:r>
            <a:r>
              <a:rPr sz="2400" b="1" spc="-30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f</a:t>
            </a:r>
            <a:r>
              <a:rPr sz="2400" b="1" spc="-3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cha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ge</a:t>
            </a:r>
            <a:r>
              <a:rPr sz="2400" b="1" spc="-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 c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-10" dirty="0" smtClean="0">
                <a:latin typeface="TH Niramit AS"/>
                <a:cs typeface="TH Niramit AS"/>
              </a:rPr>
              <a:t>n</a:t>
            </a:r>
            <a:r>
              <a:rPr sz="2400" b="1" spc="5" dirty="0" smtClean="0">
                <a:latin typeface="TH Niramit AS"/>
                <a:cs typeface="TH Niramit AS"/>
              </a:rPr>
              <a:t>tr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5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:</a:t>
            </a:r>
            <a:endParaRPr sz="2400">
              <a:latin typeface="TH Niramit AS"/>
              <a:cs typeface="TH Niramit AS"/>
            </a:endParaRPr>
          </a:p>
          <a:p>
            <a:pPr marL="328295" indent="-316230">
              <a:lnSpc>
                <a:spcPct val="100000"/>
              </a:lnSpc>
              <a:buSzPct val="58333"/>
              <a:buFont typeface="Arial"/>
              <a:buChar char="▪"/>
              <a:tabLst>
                <a:tab pos="328295" algn="l"/>
              </a:tabLst>
            </a:pPr>
            <a:r>
              <a:rPr sz="2400" b="1" dirty="0" smtClean="0">
                <a:latin typeface="TH Niramit AS"/>
                <a:cs typeface="TH Niramit AS"/>
              </a:rPr>
              <a:t>global</a:t>
            </a:r>
            <a:r>
              <a:rPr sz="2400" b="1" spc="-4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abu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ce</a:t>
            </a:r>
            <a:r>
              <a:rPr sz="2400" b="1" spc="-3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but</a:t>
            </a:r>
            <a:r>
              <a:rPr sz="2400" b="1" spc="-2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l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cal</a:t>
            </a:r>
            <a:r>
              <a:rPr sz="2400" b="1" spc="-40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carci</a:t>
            </a:r>
            <a:r>
              <a:rPr sz="2400" b="1" spc="5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y</a:t>
            </a:r>
            <a:r>
              <a:rPr sz="2400" b="1" spc="-30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f tal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5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;</a:t>
            </a:r>
            <a:endParaRPr sz="2400">
              <a:latin typeface="TH Niramit AS"/>
              <a:cs typeface="TH Niramit AS"/>
            </a:endParaRPr>
          </a:p>
          <a:p>
            <a:pPr marL="328295" marR="12700" indent="-316230">
              <a:lnSpc>
                <a:spcPct val="100099"/>
              </a:lnSpc>
              <a:buSzPct val="58333"/>
              <a:buFont typeface="Arial"/>
              <a:buChar char="▪"/>
              <a:tabLst>
                <a:tab pos="328295" algn="l"/>
              </a:tabLst>
            </a:pPr>
            <a:r>
              <a:rPr sz="2400" b="1" dirty="0" smtClean="0">
                <a:latin typeface="TH Niramit AS"/>
                <a:cs typeface="TH Niramit AS"/>
              </a:rPr>
              <a:t>f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wer</a:t>
            </a:r>
            <a:r>
              <a:rPr sz="2400" b="1" spc="19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yo</a:t>
            </a:r>
            <a:r>
              <a:rPr sz="2400" b="1" spc="5" dirty="0" smtClean="0">
                <a:latin typeface="TH Niramit AS"/>
                <a:cs typeface="TH Niramit AS"/>
              </a:rPr>
              <a:t>u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</a:t>
            </a:r>
            <a:r>
              <a:rPr sz="2400" b="1" spc="18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p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-40" dirty="0" smtClean="0">
                <a:latin typeface="TH Niramit AS"/>
                <a:cs typeface="TH Niramit AS"/>
              </a:rPr>
              <a:t>p</a:t>
            </a:r>
            <a:r>
              <a:rPr sz="2400" b="1" spc="0" dirty="0" smtClean="0">
                <a:latin typeface="TH Niramit AS"/>
                <a:cs typeface="TH Niramit AS"/>
              </a:rPr>
              <a:t>le</a:t>
            </a:r>
            <a:r>
              <a:rPr sz="2400" b="1" spc="17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</a:t>
            </a:r>
            <a:r>
              <a:rPr sz="2400" b="1" spc="180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mo</a:t>
            </a:r>
            <a:r>
              <a:rPr sz="2400" b="1" spc="0" dirty="0" smtClean="0">
                <a:latin typeface="TH Niramit AS"/>
                <a:cs typeface="TH Niramit AS"/>
              </a:rPr>
              <a:t>re</a:t>
            </a:r>
            <a:r>
              <a:rPr sz="2400" b="1" spc="180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ld</a:t>
            </a:r>
            <a:r>
              <a:rPr sz="2400" b="1" spc="-5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19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p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pl</a:t>
            </a:r>
            <a:r>
              <a:rPr sz="2400" b="1" spc="-15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,</a:t>
            </a:r>
            <a:r>
              <a:rPr sz="2400" b="1" spc="170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y</a:t>
            </a:r>
            <a:r>
              <a:rPr sz="2400" b="1" spc="18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h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adi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</a:t>
            </a:r>
            <a:r>
              <a:rPr sz="2400" b="1" spc="18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rapi</a:t>
            </a:r>
            <a:r>
              <a:rPr sz="2400" b="1" spc="-10" dirty="0" smtClean="0">
                <a:latin typeface="TH Niramit AS"/>
                <a:cs typeface="TH Niramit AS"/>
              </a:rPr>
              <a:t>d</a:t>
            </a:r>
            <a:r>
              <a:rPr sz="2400" b="1" spc="0" dirty="0" smtClean="0">
                <a:latin typeface="TH Niramit AS"/>
                <a:cs typeface="TH Niramit AS"/>
              </a:rPr>
              <a:t>ly</a:t>
            </a:r>
            <a:r>
              <a:rPr sz="2400" b="1" spc="180" dirty="0" smtClean="0">
                <a:latin typeface="TH Niramit AS"/>
                <a:cs typeface="TH Niramit AS"/>
              </a:rPr>
              <a:t> </a:t>
            </a:r>
            <a:r>
              <a:rPr sz="2400" b="1" spc="-30" dirty="0" smtClean="0">
                <a:latin typeface="TH Niramit AS"/>
                <a:cs typeface="TH Niramit AS"/>
              </a:rPr>
              <a:t>t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wa</a:t>
            </a:r>
            <a:r>
              <a:rPr sz="2400" b="1" spc="5" dirty="0" smtClean="0">
                <a:latin typeface="TH Niramit AS"/>
                <a:cs typeface="TH Niramit AS"/>
              </a:rPr>
              <a:t>r</a:t>
            </a:r>
            <a:r>
              <a:rPr sz="2400" b="1" spc="-40" dirty="0" smtClean="0">
                <a:latin typeface="TH Niramit AS"/>
                <a:cs typeface="TH Niramit AS"/>
              </a:rPr>
              <a:t>d</a:t>
            </a:r>
            <a:r>
              <a:rPr sz="2400" b="1" spc="0" dirty="0" smtClean="0">
                <a:latin typeface="TH Niramit AS"/>
                <a:cs typeface="TH Niramit AS"/>
              </a:rPr>
              <a:t>s r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ti</a:t>
            </a:r>
            <a:r>
              <a:rPr sz="2400" b="1" spc="10" dirty="0" smtClean="0">
                <a:latin typeface="TH Niramit AS"/>
                <a:cs typeface="TH Niramit AS"/>
              </a:rPr>
              <a:t>r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10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;</a:t>
            </a:r>
            <a:endParaRPr sz="2400">
              <a:latin typeface="TH Niramit AS"/>
              <a:cs typeface="TH Niramit AS"/>
            </a:endParaRPr>
          </a:p>
          <a:p>
            <a:pPr marL="328295" marR="13970" indent="-316230">
              <a:lnSpc>
                <a:spcPct val="100099"/>
              </a:lnSpc>
              <a:buSzPct val="58333"/>
              <a:buFont typeface="Arial"/>
              <a:buChar char="▪"/>
              <a:tabLst>
                <a:tab pos="328295" algn="l"/>
                <a:tab pos="1005205" algn="l"/>
                <a:tab pos="1929130" algn="l"/>
                <a:tab pos="2327275" algn="l"/>
                <a:tab pos="2861945" algn="l"/>
                <a:tab pos="3479800" algn="l"/>
                <a:tab pos="4728210" algn="l"/>
                <a:tab pos="5093970" algn="l"/>
                <a:tab pos="6498590" algn="l"/>
                <a:tab pos="7586980" algn="l"/>
              </a:tabLst>
            </a:pPr>
            <a:r>
              <a:rPr sz="2400" b="1" dirty="0" smtClean="0">
                <a:latin typeface="TH Niramit AS"/>
                <a:cs typeface="TH Niramit AS"/>
              </a:rPr>
              <a:t>ri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	d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	f</a:t>
            </a:r>
            <a:r>
              <a:rPr sz="2400" b="1" spc="-3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	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w	</a:t>
            </a:r>
            <a:r>
              <a:rPr sz="2400" b="1" spc="-25" dirty="0" smtClean="0">
                <a:latin typeface="TH Niramit AS"/>
                <a:cs typeface="TH Niramit AS"/>
              </a:rPr>
              <a:t>s</a:t>
            </a:r>
            <a:r>
              <a:rPr sz="2400" b="1" spc="5" dirty="0" smtClean="0">
                <a:latin typeface="TH Niramit AS"/>
                <a:cs typeface="TH Niramit AS"/>
              </a:rPr>
              <a:t>k</a:t>
            </a:r>
            <a:r>
              <a:rPr sz="2400" b="1" spc="0" dirty="0" smtClean="0">
                <a:latin typeface="TH Niramit AS"/>
                <a:cs typeface="TH Niramit AS"/>
              </a:rPr>
              <a:t>il</a:t>
            </a:r>
            <a:r>
              <a:rPr sz="2400" b="1" spc="-45" dirty="0" smtClean="0">
                <a:latin typeface="TH Niramit AS"/>
                <a:cs typeface="TH Niramit AS"/>
              </a:rPr>
              <a:t>l</a:t>
            </a:r>
            <a:r>
              <a:rPr sz="2400" b="1" spc="0" dirty="0" smtClean="0">
                <a:latin typeface="TH Niramit AS"/>
                <a:cs typeface="TH Niramit AS"/>
              </a:rPr>
              <a:t>s	ag</a:t>
            </a:r>
            <a:r>
              <a:rPr sz="2400" b="1" spc="-10" dirty="0" smtClean="0">
                <a:latin typeface="TH Niramit AS"/>
                <a:cs typeface="TH Niramit AS"/>
              </a:rPr>
              <a:t>g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-45" dirty="0" smtClean="0">
                <a:latin typeface="TH Niramit AS"/>
                <a:cs typeface="TH Niramit AS"/>
              </a:rPr>
              <a:t>a</a:t>
            </a:r>
            <a:r>
              <a:rPr sz="2400" b="1" spc="5" dirty="0" smtClean="0">
                <a:latin typeface="TH Niramit AS"/>
                <a:cs typeface="TH Niramit AS"/>
              </a:rPr>
              <a:t>v</a:t>
            </a:r>
            <a:r>
              <a:rPr sz="2400" b="1" spc="0" dirty="0" smtClean="0">
                <a:latin typeface="TH Niramit AS"/>
                <a:cs typeface="TH Niramit AS"/>
              </a:rPr>
              <a:t>at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d	</a:t>
            </a:r>
            <a:r>
              <a:rPr sz="2400" b="1" spc="-5" dirty="0" smtClean="0">
                <a:latin typeface="TH Niramit AS"/>
                <a:cs typeface="TH Niramit AS"/>
              </a:rPr>
              <a:t>b</a:t>
            </a:r>
            <a:r>
              <a:rPr sz="2400" b="1" spc="0" dirty="0" smtClean="0">
                <a:latin typeface="TH Niramit AS"/>
                <a:cs typeface="TH Niramit AS"/>
              </a:rPr>
              <a:t>y	de</a:t>
            </a:r>
            <a:r>
              <a:rPr sz="2400" b="1" spc="5" dirty="0" smtClean="0">
                <a:latin typeface="TH Niramit AS"/>
                <a:cs typeface="TH Niramit AS"/>
              </a:rPr>
              <a:t>mo</a:t>
            </a:r>
            <a:r>
              <a:rPr sz="2400" b="1" spc="-35" dirty="0" smtClean="0">
                <a:latin typeface="TH Niramit AS"/>
                <a:cs typeface="TH Niramit AS"/>
              </a:rPr>
              <a:t>g</a:t>
            </a:r>
            <a:r>
              <a:rPr sz="2400" b="1" spc="5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aphic	pre</a:t>
            </a:r>
            <a:r>
              <a:rPr sz="2400" b="1" spc="-25" dirty="0" smtClean="0">
                <a:latin typeface="TH Niramit AS"/>
                <a:cs typeface="TH Niramit AS"/>
              </a:rPr>
              <a:t>s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u</a:t>
            </a:r>
            <a:r>
              <a:rPr sz="2400" b="1" spc="10" dirty="0" smtClean="0">
                <a:latin typeface="TH Niramit AS"/>
                <a:cs typeface="TH Niramit AS"/>
              </a:rPr>
              <a:t>r</a:t>
            </a:r>
            <a:r>
              <a:rPr sz="2400" b="1" spc="-45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s	a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 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du</a:t>
            </a:r>
            <a:r>
              <a:rPr sz="2400" b="1" spc="5" dirty="0" smtClean="0">
                <a:latin typeface="TH Niramit AS"/>
                <a:cs typeface="TH Niramit AS"/>
              </a:rPr>
              <a:t>c</a:t>
            </a:r>
            <a:r>
              <a:rPr sz="2400" b="1" spc="0" dirty="0" smtClean="0">
                <a:latin typeface="TH Niramit AS"/>
                <a:cs typeface="TH Niramit AS"/>
              </a:rPr>
              <a:t>ati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al</a:t>
            </a:r>
            <a:r>
              <a:rPr sz="2400" b="1" spc="-35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hort</a:t>
            </a:r>
            <a:r>
              <a:rPr sz="2400" b="1" spc="5" dirty="0" smtClean="0">
                <a:latin typeface="TH Niramit AS"/>
                <a:cs typeface="TH Niramit AS"/>
              </a:rPr>
              <a:t>com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</a:t>
            </a:r>
            <a:r>
              <a:rPr sz="2400" b="1" spc="-5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;</a:t>
            </a:r>
            <a:endParaRPr sz="2400">
              <a:latin typeface="TH Niramit AS"/>
              <a:cs typeface="TH Niramit A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 smtClean="0">
                <a:latin typeface="TH Niramit AS"/>
                <a:cs typeface="TH Niramit AS"/>
              </a:rPr>
              <a:t>A </a:t>
            </a:r>
            <a:r>
              <a:rPr sz="3600" b="1" spc="-20" dirty="0" smtClean="0">
                <a:latin typeface="TH Niramit AS"/>
                <a:cs typeface="TH Niramit AS"/>
              </a:rPr>
              <a:t>N</a:t>
            </a:r>
            <a:r>
              <a:rPr sz="3600" b="1" spc="0" dirty="0" smtClean="0">
                <a:latin typeface="TH Niramit AS"/>
                <a:cs typeface="TH Niramit AS"/>
              </a:rPr>
              <a:t>ew</a:t>
            </a:r>
            <a:r>
              <a:rPr sz="3600" b="1" spc="30" dirty="0" smtClean="0">
                <a:latin typeface="TH Niramit AS"/>
                <a:cs typeface="TH Niramit AS"/>
              </a:rPr>
              <a:t> </a:t>
            </a:r>
            <a:r>
              <a:rPr sz="3600" b="1" spc="0" dirty="0" smtClean="0">
                <a:latin typeface="TH Niramit AS"/>
                <a:cs typeface="TH Niramit AS"/>
              </a:rPr>
              <a:t>C</a:t>
            </a:r>
            <a:r>
              <a:rPr sz="3600" b="1" spc="-20" dirty="0" smtClean="0">
                <a:latin typeface="TH Niramit AS"/>
                <a:cs typeface="TH Niramit AS"/>
              </a:rPr>
              <a:t>o</a:t>
            </a:r>
            <a:r>
              <a:rPr sz="3600" b="1" spc="-15" dirty="0" smtClean="0">
                <a:latin typeface="TH Niramit AS"/>
                <a:cs typeface="TH Niramit AS"/>
              </a:rPr>
              <a:t>n</a:t>
            </a:r>
            <a:r>
              <a:rPr sz="3600" b="1" spc="10" dirty="0" smtClean="0">
                <a:latin typeface="TH Niramit AS"/>
                <a:cs typeface="TH Niramit AS"/>
              </a:rPr>
              <a:t>t</a:t>
            </a:r>
            <a:r>
              <a:rPr sz="3600" b="1" spc="0" dirty="0" smtClean="0">
                <a:latin typeface="TH Niramit AS"/>
                <a:cs typeface="TH Niramit AS"/>
              </a:rPr>
              <a:t>ext </a:t>
            </a:r>
            <a:r>
              <a:rPr sz="3600" b="1" spc="-25" dirty="0" smtClean="0">
                <a:latin typeface="TH Niramit AS"/>
                <a:cs typeface="TH Niramit AS"/>
              </a:rPr>
              <a:t>(</a:t>
            </a:r>
            <a:r>
              <a:rPr sz="3600" b="1" spc="10" dirty="0" smtClean="0">
                <a:latin typeface="TH Niramit AS"/>
                <a:cs typeface="TH Niramit AS"/>
              </a:rPr>
              <a:t>c</a:t>
            </a:r>
            <a:r>
              <a:rPr sz="3600" b="1" spc="-20" dirty="0" smtClean="0">
                <a:latin typeface="TH Niramit AS"/>
                <a:cs typeface="TH Niramit AS"/>
              </a:rPr>
              <a:t>o</a:t>
            </a:r>
            <a:r>
              <a:rPr sz="3600" b="1" spc="-15" dirty="0" smtClean="0">
                <a:latin typeface="TH Niramit AS"/>
                <a:cs typeface="TH Niramit AS"/>
              </a:rPr>
              <a:t>n</a:t>
            </a:r>
            <a:r>
              <a:rPr sz="3600" b="1" spc="10" dirty="0" smtClean="0">
                <a:latin typeface="TH Niramit AS"/>
                <a:cs typeface="TH Niramit AS"/>
              </a:rPr>
              <a:t>t.</a:t>
            </a:r>
            <a:r>
              <a:rPr sz="3600" b="1" spc="0" dirty="0" smtClean="0">
                <a:latin typeface="TH Niramit AS"/>
                <a:cs typeface="TH Niramit AS"/>
              </a:rPr>
              <a:t>)</a:t>
            </a:r>
            <a:endParaRPr sz="3600">
              <a:latin typeface="TH Niramit AS"/>
              <a:cs typeface="TH Niramit 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8800" y="1579117"/>
            <a:ext cx="8054340" cy="2209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85495">
              <a:lnSpc>
                <a:spcPct val="100000"/>
              </a:lnSpc>
            </a:pPr>
            <a:r>
              <a:rPr sz="2400" b="1" dirty="0" smtClean="0">
                <a:latin typeface="TH Niramit AS"/>
                <a:cs typeface="TH Niramit AS"/>
              </a:rPr>
              <a:t>W</a:t>
            </a:r>
            <a:r>
              <a:rPr sz="2400" b="1" spc="-10" dirty="0" smtClean="0">
                <a:latin typeface="TH Niramit AS"/>
                <a:cs typeface="TH Niramit AS"/>
              </a:rPr>
              <a:t>he</a:t>
            </a:r>
            <a:r>
              <a:rPr sz="2400" b="1" spc="0" dirty="0" smtClean="0">
                <a:latin typeface="TH Niramit AS"/>
                <a:cs typeface="TH Niramit AS"/>
              </a:rPr>
              <a:t>n</a:t>
            </a:r>
            <a:r>
              <a:rPr sz="2400" b="1" spc="-1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you</a:t>
            </a:r>
            <a:r>
              <a:rPr sz="2400" b="1" spc="-2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w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5" dirty="0" smtClean="0">
                <a:latin typeface="TH Niramit AS"/>
                <a:cs typeface="TH Niramit AS"/>
              </a:rPr>
              <a:t>k</a:t>
            </a:r>
            <a:r>
              <a:rPr sz="2400" b="1" spc="0" dirty="0" smtClean="0">
                <a:latin typeface="TH Niramit AS"/>
                <a:cs typeface="TH Niramit AS"/>
              </a:rPr>
              <a:t>,</a:t>
            </a:r>
            <a:r>
              <a:rPr sz="2400" b="1" spc="-3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you</a:t>
            </a:r>
            <a:r>
              <a:rPr sz="2400" b="1" spc="10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mu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-6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c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pe</a:t>
            </a:r>
            <a:r>
              <a:rPr sz="2400" b="1" spc="-4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wi</a:t>
            </a:r>
            <a:r>
              <a:rPr sz="2400" b="1" spc="5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h</a:t>
            </a:r>
            <a:r>
              <a:rPr sz="2400" b="1" spc="-3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wo</a:t>
            </a:r>
            <a:r>
              <a:rPr sz="2400" b="1" spc="0" dirty="0" smtClean="0">
                <a:latin typeface="TH Niramit AS"/>
                <a:cs typeface="TH Niramit AS"/>
              </a:rPr>
              <a:t>rld</a:t>
            </a:r>
            <a:r>
              <a:rPr sz="2400" b="1" spc="-3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f</a:t>
            </a:r>
            <a:r>
              <a:rPr sz="2400" b="1" spc="-3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cha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ge</a:t>
            </a:r>
            <a:r>
              <a:rPr sz="2400" b="1" spc="-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 c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10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5" dirty="0" smtClean="0">
                <a:latin typeface="TH Niramit AS"/>
                <a:cs typeface="TH Niramit AS"/>
              </a:rPr>
              <a:t>s</a:t>
            </a:r>
            <a:r>
              <a:rPr sz="2400" b="1" spc="10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:</a:t>
            </a:r>
            <a:endParaRPr sz="2400">
              <a:latin typeface="TH Niramit AS"/>
              <a:cs typeface="TH Niramit AS"/>
            </a:endParaRPr>
          </a:p>
          <a:p>
            <a:pPr marL="327660" indent="-315595">
              <a:lnSpc>
                <a:spcPct val="100000"/>
              </a:lnSpc>
              <a:spcBef>
                <a:spcPts val="5"/>
              </a:spcBef>
              <a:buSzPct val="58333"/>
              <a:buFont typeface="Arial"/>
              <a:buChar char="▪"/>
              <a:tabLst>
                <a:tab pos="327660" algn="l"/>
              </a:tabLst>
            </a:pPr>
            <a:r>
              <a:rPr sz="2400" b="1" spc="-1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ew 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eth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ds</a:t>
            </a:r>
            <a:r>
              <a:rPr sz="2400" b="1" spc="-4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f</a:t>
            </a:r>
            <a:r>
              <a:rPr sz="2400" b="1" spc="-3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w</a:t>
            </a:r>
            <a:r>
              <a:rPr sz="2400" b="1" spc="5" dirty="0" smtClean="0">
                <a:latin typeface="TH Niramit AS"/>
                <a:cs typeface="TH Niramit AS"/>
              </a:rPr>
              <a:t>ork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</a:t>
            </a:r>
            <a:r>
              <a:rPr sz="2400" b="1" spc="-2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</a:t>
            </a:r>
            <a:r>
              <a:rPr sz="2400" b="1" spc="-40" dirty="0" smtClean="0">
                <a:latin typeface="TH Niramit AS"/>
                <a:cs typeface="TH Niramit AS"/>
              </a:rPr>
              <a:t> 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ew</a:t>
            </a:r>
            <a:r>
              <a:rPr sz="2400" b="1" spc="5" dirty="0" smtClean="0">
                <a:latin typeface="TH Niramit AS"/>
                <a:cs typeface="TH Niramit AS"/>
              </a:rPr>
              <a:t> r</a:t>
            </a:r>
            <a:r>
              <a:rPr sz="2400" b="1" spc="0" dirty="0" smtClean="0">
                <a:latin typeface="TH Niramit AS"/>
                <a:cs typeface="TH Niramit AS"/>
              </a:rPr>
              <a:t>e</a:t>
            </a:r>
            <a:r>
              <a:rPr sz="2400" b="1" spc="-10" dirty="0" smtClean="0">
                <a:latin typeface="TH Niramit AS"/>
                <a:cs typeface="TH Niramit AS"/>
              </a:rPr>
              <a:t>l</a:t>
            </a:r>
            <a:r>
              <a:rPr sz="2400" b="1" spc="0" dirty="0" smtClean="0">
                <a:latin typeface="TH Niramit AS"/>
                <a:cs typeface="TH Niramit AS"/>
              </a:rPr>
              <a:t>ati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hips</a:t>
            </a:r>
            <a:r>
              <a:rPr sz="2400" b="1" spc="-8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betwe</a:t>
            </a:r>
            <a:r>
              <a:rPr sz="2400" b="1" spc="-15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n</a:t>
            </a:r>
            <a:r>
              <a:rPr sz="2400" b="1" spc="-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peer</a:t>
            </a:r>
            <a:r>
              <a:rPr sz="2400" b="1" spc="-4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 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ag</a:t>
            </a:r>
            <a:r>
              <a:rPr sz="2400" b="1" spc="-15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endParaRPr sz="2400">
              <a:latin typeface="TH Niramit AS"/>
              <a:cs typeface="TH Niramit AS"/>
            </a:endParaRPr>
          </a:p>
          <a:p>
            <a:pPr marL="327660" marR="13335" indent="-315595">
              <a:lnSpc>
                <a:spcPct val="100099"/>
              </a:lnSpc>
              <a:buSzPct val="58333"/>
              <a:buFont typeface="Arial"/>
              <a:buChar char="▪"/>
              <a:tabLst>
                <a:tab pos="327660" algn="l"/>
              </a:tabLst>
            </a:pPr>
            <a:r>
              <a:rPr sz="2400" b="1" spc="5" dirty="0" smtClean="0">
                <a:latin typeface="TH Niramit AS"/>
                <a:cs typeface="TH Niramit AS"/>
              </a:rPr>
              <a:t>mor</a:t>
            </a:r>
            <a:r>
              <a:rPr sz="2400" b="1" spc="0" dirty="0" smtClean="0">
                <a:latin typeface="TH Niramit AS"/>
                <a:cs typeface="TH Niramit AS"/>
              </a:rPr>
              <a:t>e</a:t>
            </a:r>
            <a:r>
              <a:rPr sz="2400" b="1" spc="17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d</a:t>
            </a:r>
            <a:r>
              <a:rPr sz="2400" b="1" spc="-35" dirty="0" smtClean="0">
                <a:latin typeface="TH Niramit AS"/>
                <a:cs typeface="TH Niramit AS"/>
              </a:rPr>
              <a:t>i</a:t>
            </a:r>
            <a:r>
              <a:rPr sz="2400" b="1" spc="5" dirty="0" smtClean="0">
                <a:latin typeface="TH Niramit AS"/>
                <a:cs typeface="TH Niramit AS"/>
              </a:rPr>
              <a:t>v</a:t>
            </a:r>
            <a:r>
              <a:rPr sz="2400" b="1" spc="0" dirty="0" smtClean="0">
                <a:latin typeface="TH Niramit AS"/>
                <a:cs typeface="TH Niramit AS"/>
              </a:rPr>
              <a:t>er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e</a:t>
            </a:r>
            <a:r>
              <a:rPr sz="2400" b="1" spc="17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6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</a:t>
            </a:r>
            <a:r>
              <a:rPr sz="2400" b="1" spc="180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em</a:t>
            </a:r>
            <a:r>
              <a:rPr sz="2400" b="1" spc="-2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te</a:t>
            </a:r>
            <a:r>
              <a:rPr sz="2400" b="1" spc="180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190" dirty="0" smtClean="0">
                <a:latin typeface="TH Niramit AS"/>
                <a:cs typeface="TH Niramit AS"/>
              </a:rPr>
              <a:t> </a:t>
            </a:r>
            <a:r>
              <a:rPr sz="2400" b="1" spc="-45" dirty="0" smtClean="0">
                <a:latin typeface="TH Niramit AS"/>
                <a:cs typeface="TH Niramit AS"/>
              </a:rPr>
              <a:t>e</a:t>
            </a:r>
            <a:r>
              <a:rPr sz="2400" b="1" spc="5" dirty="0" smtClean="0">
                <a:latin typeface="TH Niramit AS"/>
                <a:cs typeface="TH Niramit AS"/>
              </a:rPr>
              <a:t>v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n</a:t>
            </a:r>
            <a:r>
              <a:rPr sz="2400" b="1" spc="170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v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30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5" dirty="0" smtClean="0">
                <a:latin typeface="TH Niramit AS"/>
                <a:cs typeface="TH Niramit AS"/>
              </a:rPr>
              <a:t>u</a:t>
            </a:r>
            <a:r>
              <a:rPr sz="2400" b="1" spc="0" dirty="0" smtClean="0">
                <a:latin typeface="TH Niramit AS"/>
                <a:cs typeface="TH Niramit AS"/>
              </a:rPr>
              <a:t>al</a:t>
            </a:r>
            <a:r>
              <a:rPr sz="2400" b="1" spc="180" dirty="0" smtClean="0">
                <a:latin typeface="TH Niramit AS"/>
                <a:cs typeface="TH Niramit AS"/>
              </a:rPr>
              <a:t> </a:t>
            </a:r>
            <a:r>
              <a:rPr sz="2400" b="1" spc="-30" dirty="0" smtClean="0">
                <a:latin typeface="TH Niramit AS"/>
                <a:cs typeface="TH Niramit AS"/>
              </a:rPr>
              <a:t>w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-25" dirty="0" smtClean="0">
                <a:latin typeface="TH Niramit AS"/>
                <a:cs typeface="TH Niramit AS"/>
              </a:rPr>
              <a:t>k</a:t>
            </a:r>
            <a:r>
              <a:rPr sz="2400" b="1" spc="0" dirty="0" smtClean="0">
                <a:latin typeface="TH Niramit AS"/>
                <a:cs typeface="TH Niramit AS"/>
              </a:rPr>
              <a:t>force</a:t>
            </a:r>
            <a:r>
              <a:rPr sz="2400" b="1" spc="5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,</a:t>
            </a:r>
            <a:r>
              <a:rPr sz="2400" b="1" spc="18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w</a:t>
            </a:r>
            <a:r>
              <a:rPr sz="2400" b="1" spc="-30" dirty="0" smtClean="0">
                <a:latin typeface="TH Niramit AS"/>
                <a:cs typeface="TH Niramit AS"/>
              </a:rPr>
              <a:t>i</a:t>
            </a:r>
            <a:r>
              <a:rPr sz="2400" b="1" spc="0" dirty="0" smtClean="0">
                <a:latin typeface="TH Niramit AS"/>
                <a:cs typeface="TH Niramit AS"/>
              </a:rPr>
              <a:t>th</a:t>
            </a:r>
            <a:r>
              <a:rPr sz="2400" b="1" spc="18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diff</a:t>
            </a:r>
            <a:r>
              <a:rPr sz="2400" b="1" spc="-50" dirty="0" smtClean="0">
                <a:latin typeface="TH Niramit AS"/>
                <a:cs typeface="TH Niramit AS"/>
              </a:rPr>
              <a:t>e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-10" dirty="0" smtClean="0">
                <a:latin typeface="TH Niramit AS"/>
                <a:cs typeface="TH Niramit AS"/>
              </a:rPr>
              <a:t>e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t</a:t>
            </a:r>
            <a:r>
              <a:rPr sz="2400" b="1" spc="19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</a:t>
            </a:r>
            <a:r>
              <a:rPr sz="2400" b="1" spc="-35" dirty="0" smtClean="0">
                <a:latin typeface="TH Niramit AS"/>
                <a:cs typeface="TH Niramit AS"/>
              </a:rPr>
              <a:t>t</a:t>
            </a:r>
            <a:r>
              <a:rPr sz="2400" b="1" spc="5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5" dirty="0" smtClean="0">
                <a:latin typeface="TH Niramit AS"/>
                <a:cs typeface="TH Niramit AS"/>
              </a:rPr>
              <a:t>t</a:t>
            </a:r>
            <a:r>
              <a:rPr sz="2400" b="1" spc="-30" dirty="0" smtClean="0">
                <a:latin typeface="TH Niramit AS"/>
                <a:cs typeface="TH Niramit AS"/>
              </a:rPr>
              <a:t>u</a:t>
            </a:r>
            <a:r>
              <a:rPr sz="2400" b="1" spc="0" dirty="0" smtClean="0">
                <a:latin typeface="TH Niramit AS"/>
                <a:cs typeface="TH Niramit AS"/>
              </a:rPr>
              <a:t>des </a:t>
            </a:r>
            <a:r>
              <a:rPr sz="2400" b="1" spc="5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o</a:t>
            </a:r>
            <a:r>
              <a:rPr sz="2400" b="1" spc="-2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w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rk</a:t>
            </a:r>
            <a:r>
              <a:rPr sz="2400" b="1" spc="-1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acr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s</a:t>
            </a:r>
            <a:r>
              <a:rPr sz="2400" b="1" spc="-50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the</a:t>
            </a:r>
            <a:r>
              <a:rPr sz="2400" b="1" spc="-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ge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erati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-1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s;</a:t>
            </a:r>
            <a:endParaRPr sz="2400">
              <a:latin typeface="TH Niramit AS"/>
              <a:cs typeface="TH Niramit AS"/>
            </a:endParaRPr>
          </a:p>
          <a:p>
            <a:pPr marL="327660" marR="12700" indent="-315595">
              <a:lnSpc>
                <a:spcPct val="100099"/>
              </a:lnSpc>
              <a:buSzPct val="58333"/>
              <a:buFont typeface="Arial"/>
              <a:buChar char="▪"/>
              <a:tabLst>
                <a:tab pos="327660" algn="l"/>
              </a:tabLst>
            </a:pPr>
            <a:r>
              <a:rPr sz="2400" b="1" spc="10" dirty="0" smtClean="0">
                <a:latin typeface="TH Niramit AS"/>
                <a:cs typeface="TH Niramit AS"/>
              </a:rPr>
              <a:t>s</a:t>
            </a:r>
            <a:r>
              <a:rPr sz="2400" b="1" spc="0" dirty="0" smtClean="0">
                <a:latin typeface="TH Niramit AS"/>
                <a:cs typeface="TH Niramit AS"/>
              </a:rPr>
              <a:t>teady</a:t>
            </a:r>
            <a:r>
              <a:rPr sz="2400" b="1" spc="-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cha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ge</a:t>
            </a:r>
            <a:r>
              <a:rPr sz="2400" b="1" spc="-5" dirty="0" smtClean="0">
                <a:latin typeface="TH Niramit AS"/>
                <a:cs typeface="TH Niramit AS"/>
              </a:rPr>
              <a:t> i</a:t>
            </a:r>
            <a:r>
              <a:rPr sz="2400" b="1" spc="0" dirty="0" smtClean="0">
                <a:latin typeface="TH Niramit AS"/>
                <a:cs typeface="TH Niramit AS"/>
              </a:rPr>
              <a:t>n</a:t>
            </a:r>
            <a:r>
              <a:rPr sz="2400" b="1" spc="-15" dirty="0" smtClean="0">
                <a:latin typeface="TH Niramit AS"/>
                <a:cs typeface="TH Niramit AS"/>
              </a:rPr>
              <a:t> </a:t>
            </a:r>
            <a:r>
              <a:rPr sz="2400" b="1" spc="-30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he</a:t>
            </a:r>
            <a:r>
              <a:rPr sz="2400" b="1" spc="-5" dirty="0" smtClean="0">
                <a:latin typeface="TH Niramit AS"/>
                <a:cs typeface="TH Niramit AS"/>
              </a:rPr>
              <a:t> 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atu</a:t>
            </a:r>
            <a:r>
              <a:rPr sz="2400" b="1" spc="10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e</a:t>
            </a:r>
            <a:r>
              <a:rPr sz="2400" b="1" spc="-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f </a:t>
            </a:r>
            <a:r>
              <a:rPr sz="2400" b="1" spc="5" dirty="0" smtClean="0">
                <a:latin typeface="TH Niramit AS"/>
                <a:cs typeface="TH Niramit AS"/>
              </a:rPr>
              <a:t>w</a:t>
            </a:r>
            <a:r>
              <a:rPr sz="2400" b="1" spc="-25" dirty="0" smtClean="0">
                <a:latin typeface="TH Niramit AS"/>
                <a:cs typeface="TH Niramit AS"/>
              </a:rPr>
              <a:t>o</a:t>
            </a:r>
            <a:r>
              <a:rPr sz="2400" b="1" spc="5" dirty="0" smtClean="0">
                <a:latin typeface="TH Niramit AS"/>
                <a:cs typeface="TH Niramit AS"/>
              </a:rPr>
              <a:t>r</a:t>
            </a:r>
            <a:r>
              <a:rPr sz="2400" b="1" spc="10" dirty="0" smtClean="0">
                <a:latin typeface="TH Niramit AS"/>
                <a:cs typeface="TH Niramit AS"/>
              </a:rPr>
              <a:t>k</a:t>
            </a:r>
            <a:r>
              <a:rPr sz="2400" b="1" spc="0" dirty="0" smtClean="0">
                <a:latin typeface="TH Niramit AS"/>
                <a:cs typeface="TH Niramit AS"/>
              </a:rPr>
              <a:t>,</a:t>
            </a:r>
            <a:r>
              <a:rPr sz="2400" b="1" spc="-15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w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35" dirty="0" smtClean="0">
                <a:latin typeface="TH Niramit AS"/>
                <a:cs typeface="TH Niramit AS"/>
              </a:rPr>
              <a:t>t</a:t>
            </a:r>
            <a:r>
              <a:rPr sz="2400" b="1" spc="0" dirty="0" smtClean="0">
                <a:latin typeface="TH Niramit AS"/>
                <a:cs typeface="TH Niramit AS"/>
              </a:rPr>
              <a:t>h</a:t>
            </a:r>
            <a:r>
              <a:rPr sz="2400" b="1" spc="5" dirty="0" smtClean="0">
                <a:latin typeface="TH Niramit AS"/>
                <a:cs typeface="TH Niramit AS"/>
              </a:rPr>
              <a:t> mo</a:t>
            </a:r>
            <a:r>
              <a:rPr sz="2400" b="1" spc="-30" dirty="0" smtClean="0">
                <a:latin typeface="TH Niramit AS"/>
                <a:cs typeface="TH Niramit AS"/>
              </a:rPr>
              <a:t>r</a:t>
            </a:r>
            <a:r>
              <a:rPr sz="2400" b="1" spc="0" dirty="0" smtClean="0">
                <a:latin typeface="TH Niramit AS"/>
                <a:cs typeface="TH Niramit AS"/>
              </a:rPr>
              <a:t>e a</a:t>
            </a:r>
            <a:r>
              <a:rPr sz="2400" b="1" spc="-2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d</a:t>
            </a:r>
            <a:r>
              <a:rPr sz="2400" b="1" spc="5" dirty="0" smtClean="0">
                <a:latin typeface="TH Niramit AS"/>
                <a:cs typeface="TH Niramit AS"/>
              </a:rPr>
              <a:t> mo</a:t>
            </a:r>
            <a:r>
              <a:rPr sz="2400" b="1" spc="0" dirty="0" smtClean="0">
                <a:latin typeface="TH Niramit AS"/>
                <a:cs typeface="TH Niramit AS"/>
              </a:rPr>
              <a:t>re 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f </a:t>
            </a:r>
            <a:r>
              <a:rPr sz="2400" b="1" spc="5" dirty="0" smtClean="0">
                <a:latin typeface="TH Niramit AS"/>
                <a:cs typeface="TH Niramit AS"/>
              </a:rPr>
              <a:t>u</a:t>
            </a:r>
            <a:r>
              <a:rPr sz="2400" b="1" spc="0" dirty="0" smtClean="0">
                <a:latin typeface="TH Niramit AS"/>
                <a:cs typeface="TH Niramit AS"/>
              </a:rPr>
              <a:t>s</a:t>
            </a:r>
            <a:r>
              <a:rPr sz="2400" b="1" spc="15" dirty="0" smtClean="0">
                <a:latin typeface="TH Niramit AS"/>
                <a:cs typeface="TH Niramit AS"/>
              </a:rPr>
              <a:t> </a:t>
            </a:r>
            <a:r>
              <a:rPr sz="2400" b="1" spc="-30" dirty="0" smtClean="0">
                <a:latin typeface="TH Niramit AS"/>
                <a:cs typeface="TH Niramit AS"/>
              </a:rPr>
              <a:t>w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r</a:t>
            </a:r>
            <a:r>
              <a:rPr sz="2400" b="1" spc="5" dirty="0" smtClean="0">
                <a:latin typeface="TH Niramit AS"/>
                <a:cs typeface="TH Niramit AS"/>
              </a:rPr>
              <a:t>k</a:t>
            </a:r>
            <a:r>
              <a:rPr sz="2400" b="1" spc="0" dirty="0" smtClean="0">
                <a:latin typeface="TH Niramit AS"/>
                <a:cs typeface="TH Niramit AS"/>
              </a:rPr>
              <a:t>i</a:t>
            </a:r>
            <a:r>
              <a:rPr sz="2400" b="1" spc="-50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g</a:t>
            </a:r>
            <a:r>
              <a:rPr sz="2400" b="1" spc="10" dirty="0" smtClean="0">
                <a:latin typeface="TH Niramit AS"/>
                <a:cs typeface="TH Niramit AS"/>
              </a:rPr>
              <a:t> </a:t>
            </a:r>
            <a:r>
              <a:rPr sz="2400" b="1" spc="-5" dirty="0" smtClean="0">
                <a:latin typeface="TH Niramit AS"/>
                <a:cs typeface="TH Niramit AS"/>
              </a:rPr>
              <a:t>i</a:t>
            </a:r>
            <a:r>
              <a:rPr sz="2400" b="1" spc="0" dirty="0" smtClean="0">
                <a:latin typeface="TH Niramit AS"/>
                <a:cs typeface="TH Niramit AS"/>
              </a:rPr>
              <a:t>n</a:t>
            </a:r>
            <a:r>
              <a:rPr sz="2400" b="1" spc="-15" dirty="0" smtClean="0">
                <a:latin typeface="TH Niramit AS"/>
                <a:cs typeface="TH Niramit AS"/>
              </a:rPr>
              <a:t> </a:t>
            </a:r>
            <a:r>
              <a:rPr sz="2400" b="1" spc="0" dirty="0" smtClean="0">
                <a:latin typeface="TH Niramit AS"/>
                <a:cs typeface="TH Niramit AS"/>
              </a:rPr>
              <a:t>the fuz</a:t>
            </a:r>
            <a:r>
              <a:rPr sz="2400" b="1" spc="-10" dirty="0" smtClean="0">
                <a:latin typeface="TH Niramit AS"/>
                <a:cs typeface="TH Niramit AS"/>
              </a:rPr>
              <a:t>z</a:t>
            </a:r>
            <a:r>
              <a:rPr sz="2400" b="1" spc="0" dirty="0" smtClean="0">
                <a:latin typeface="TH Niramit AS"/>
                <a:cs typeface="TH Niramit AS"/>
              </a:rPr>
              <a:t>y</a:t>
            </a:r>
            <a:r>
              <a:rPr sz="2400" b="1" spc="-40" dirty="0" smtClean="0">
                <a:latin typeface="TH Niramit AS"/>
                <a:cs typeface="TH Niramit AS"/>
              </a:rPr>
              <a:t> </a:t>
            </a:r>
            <a:r>
              <a:rPr sz="2400" b="1" spc="5" dirty="0" smtClean="0">
                <a:latin typeface="TH Niramit AS"/>
                <a:cs typeface="TH Niramit AS"/>
              </a:rPr>
              <a:t>wo</a:t>
            </a:r>
            <a:r>
              <a:rPr sz="2400" b="1" spc="0" dirty="0" smtClean="0">
                <a:latin typeface="TH Niramit AS"/>
                <a:cs typeface="TH Niramit AS"/>
              </a:rPr>
              <a:t>rld</a:t>
            </a:r>
            <a:r>
              <a:rPr sz="2400" b="1" spc="-35" dirty="0" smtClean="0">
                <a:latin typeface="TH Niramit AS"/>
                <a:cs typeface="TH Niramit AS"/>
              </a:rPr>
              <a:t> </a:t>
            </a:r>
            <a:r>
              <a:rPr sz="2400" b="1" spc="10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f i</a:t>
            </a:r>
            <a:r>
              <a:rPr sz="2400" b="1" spc="-15" dirty="0" smtClean="0">
                <a:latin typeface="TH Niramit AS"/>
                <a:cs typeface="TH Niramit AS"/>
              </a:rPr>
              <a:t>n</a:t>
            </a:r>
            <a:r>
              <a:rPr sz="2400" b="1" spc="0" dirty="0" smtClean="0">
                <a:latin typeface="TH Niramit AS"/>
                <a:cs typeface="TH Niramit AS"/>
              </a:rPr>
              <a:t>for</a:t>
            </a:r>
            <a:r>
              <a:rPr sz="2400" b="1" spc="5" dirty="0" smtClean="0">
                <a:latin typeface="TH Niramit AS"/>
                <a:cs typeface="TH Niramit AS"/>
              </a:rPr>
              <a:t>m</a:t>
            </a:r>
            <a:r>
              <a:rPr sz="2400" b="1" spc="0" dirty="0" smtClean="0">
                <a:latin typeface="TH Niramit AS"/>
                <a:cs typeface="TH Niramit AS"/>
              </a:rPr>
              <a:t>ati</a:t>
            </a:r>
            <a:r>
              <a:rPr sz="2400" b="1" spc="5" dirty="0" smtClean="0">
                <a:latin typeface="TH Niramit AS"/>
                <a:cs typeface="TH Niramit AS"/>
              </a:rPr>
              <a:t>o</a:t>
            </a:r>
            <a:r>
              <a:rPr sz="2400" b="1" spc="0" dirty="0" smtClean="0">
                <a:latin typeface="TH Niramit AS"/>
                <a:cs typeface="TH Niramit AS"/>
              </a:rPr>
              <a:t>n.</a:t>
            </a:r>
            <a:endParaRPr sz="2400">
              <a:latin typeface="TH Niramit AS"/>
              <a:cs typeface="TH Niramit A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9027" y="1779732"/>
            <a:ext cx="7432040" cy="1721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00099"/>
              </a:lnSpc>
            </a:pPr>
            <a:r>
              <a:rPr sz="2800" b="1" spc="5" dirty="0" smtClean="0">
                <a:latin typeface="TH Niramit AS"/>
                <a:cs typeface="TH Niramit AS"/>
              </a:rPr>
              <a:t>L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-20" dirty="0" smtClean="0">
                <a:latin typeface="TH Niramit AS"/>
                <a:cs typeface="TH Niramit AS"/>
              </a:rPr>
              <a:t>de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0" dirty="0" smtClean="0">
                <a:latin typeface="TH Niramit AS"/>
                <a:cs typeface="TH Niramit AS"/>
              </a:rPr>
              <a:t>s </a:t>
            </a:r>
            <a:r>
              <a:rPr sz="2800" b="1" spc="-245" dirty="0" smtClean="0">
                <a:latin typeface="TH Niramit AS"/>
                <a:cs typeface="TH Niramit AS"/>
              </a:rPr>
              <a:t> </a:t>
            </a:r>
            <a:r>
              <a:rPr sz="2800" b="1" spc="10" dirty="0" smtClean="0">
                <a:latin typeface="TH Niramit AS"/>
                <a:cs typeface="TH Niramit AS"/>
              </a:rPr>
              <a:t>n</a:t>
            </a:r>
            <a:r>
              <a:rPr sz="2800" b="1" spc="-20" dirty="0" smtClean="0">
                <a:latin typeface="TH Niramit AS"/>
                <a:cs typeface="TH Niramit AS"/>
              </a:rPr>
              <a:t>ee</a:t>
            </a:r>
            <a:r>
              <a:rPr sz="2800" b="1" spc="0" dirty="0" smtClean="0">
                <a:latin typeface="TH Niramit AS"/>
                <a:cs typeface="TH Niramit AS"/>
              </a:rPr>
              <a:t>d </a:t>
            </a:r>
            <a:r>
              <a:rPr sz="2800" b="1" spc="-229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o </a:t>
            </a:r>
            <a:r>
              <a:rPr sz="2800" b="1" spc="-250" dirty="0" smtClean="0">
                <a:latin typeface="TH Niramit AS"/>
                <a:cs typeface="TH Niramit AS"/>
              </a:rPr>
              <a:t> </a:t>
            </a:r>
            <a:r>
              <a:rPr sz="2800" b="1" spc="25" dirty="0" smtClean="0">
                <a:latin typeface="TH Niramit AS"/>
                <a:cs typeface="TH Niramit AS"/>
              </a:rPr>
              <a:t>i</a:t>
            </a:r>
            <a:r>
              <a:rPr sz="2800" b="1" spc="-20" dirty="0" smtClean="0">
                <a:latin typeface="TH Niramit AS"/>
                <a:cs typeface="TH Niramit AS"/>
              </a:rPr>
              <a:t>de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i</a:t>
            </a:r>
            <a:r>
              <a:rPr sz="2800" b="1" spc="10" dirty="0" smtClean="0">
                <a:latin typeface="TH Niramit AS"/>
                <a:cs typeface="TH Niramit AS"/>
              </a:rPr>
              <a:t>f</a:t>
            </a:r>
            <a:r>
              <a:rPr sz="2800" b="1" spc="0" dirty="0" smtClean="0">
                <a:latin typeface="TH Niramit AS"/>
                <a:cs typeface="TH Niramit AS"/>
              </a:rPr>
              <a:t>y </a:t>
            </a:r>
            <a:r>
              <a:rPr sz="2800" b="1" spc="-245" dirty="0" smtClean="0">
                <a:latin typeface="TH Niramit AS"/>
                <a:cs typeface="TH Niramit AS"/>
              </a:rPr>
              <a:t> 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d </a:t>
            </a:r>
            <a:r>
              <a:rPr sz="2800" b="1" spc="-260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in</a:t>
            </a:r>
            <a:r>
              <a:rPr sz="2800" b="1" spc="15" dirty="0" smtClean="0">
                <a:latin typeface="TH Niramit AS"/>
                <a:cs typeface="TH Niramit AS"/>
              </a:rPr>
              <a:t>v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-15" dirty="0" smtClean="0">
                <a:latin typeface="TH Niramit AS"/>
                <a:cs typeface="TH Niramit AS"/>
              </a:rPr>
              <a:t>s</a:t>
            </a:r>
            <a:r>
              <a:rPr sz="2800" b="1" spc="0" dirty="0" smtClean="0">
                <a:latin typeface="TH Niramit AS"/>
                <a:cs typeface="TH Niramit AS"/>
              </a:rPr>
              <a:t>t </a:t>
            </a:r>
            <a:r>
              <a:rPr sz="2800" b="1" spc="-260" dirty="0" smtClean="0">
                <a:latin typeface="TH Niramit AS"/>
                <a:cs typeface="TH Niramit AS"/>
              </a:rPr>
              <a:t> </a:t>
            </a:r>
            <a:r>
              <a:rPr sz="2800" b="1" spc="-10" dirty="0" smtClean="0">
                <a:latin typeface="TH Niramit AS"/>
                <a:cs typeface="TH Niramit AS"/>
              </a:rPr>
              <a:t>i</a:t>
            </a:r>
            <a:r>
              <a:rPr sz="2800" b="1" spc="0" dirty="0" smtClean="0">
                <a:latin typeface="TH Niramit AS"/>
                <a:cs typeface="TH Niramit AS"/>
              </a:rPr>
              <a:t>n </a:t>
            </a:r>
            <a:r>
              <a:rPr sz="2800" b="1" spc="-200" dirty="0" smtClean="0">
                <a:latin typeface="TH Niramit AS"/>
                <a:cs typeface="TH Niramit AS"/>
              </a:rPr>
              <a:t> 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15" dirty="0" smtClean="0">
                <a:latin typeface="TH Niramit AS"/>
                <a:cs typeface="TH Niramit AS"/>
              </a:rPr>
              <a:t>h</a:t>
            </a:r>
            <a:r>
              <a:rPr sz="2800" b="1" spc="0" dirty="0" smtClean="0">
                <a:latin typeface="TH Niramit AS"/>
                <a:cs typeface="TH Niramit AS"/>
              </a:rPr>
              <a:t>e </a:t>
            </a:r>
            <a:r>
              <a:rPr sz="2800" b="1" spc="-265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c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0" dirty="0" smtClean="0">
                <a:latin typeface="TH Niramit AS"/>
                <a:cs typeface="TH Niramit AS"/>
              </a:rPr>
              <a:t>i</a:t>
            </a:r>
            <a:r>
              <a:rPr sz="2800" b="1" spc="-20" dirty="0" smtClean="0">
                <a:latin typeface="TH Niramit AS"/>
                <a:cs typeface="TH Niramit AS"/>
              </a:rPr>
              <a:t>t</a:t>
            </a:r>
            <a:r>
              <a:rPr sz="2800" b="1" spc="25" dirty="0" smtClean="0">
                <a:latin typeface="TH Niramit AS"/>
                <a:cs typeface="TH Niramit AS"/>
              </a:rPr>
              <a:t>i</a:t>
            </a:r>
            <a:r>
              <a:rPr sz="2800" b="1" spc="-20" dirty="0" smtClean="0">
                <a:latin typeface="TH Niramit AS"/>
                <a:cs typeface="TH Niramit AS"/>
              </a:rPr>
              <a:t>c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0" dirty="0" smtClean="0">
                <a:latin typeface="TH Niramit AS"/>
                <a:cs typeface="TH Niramit AS"/>
              </a:rPr>
              <a:t>l </a:t>
            </a:r>
            <a:r>
              <a:rPr sz="2800" b="1" spc="-245" dirty="0" smtClean="0">
                <a:latin typeface="TH Niramit AS"/>
                <a:cs typeface="TH Niramit AS"/>
              </a:rPr>
              <a:t> 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25" dirty="0" smtClean="0">
                <a:latin typeface="TH Niramit AS"/>
                <a:cs typeface="TH Niramit AS"/>
              </a:rPr>
              <a:t>l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t </a:t>
            </a:r>
            <a:r>
              <a:rPr sz="2800" b="1" spc="-254" dirty="0" smtClean="0">
                <a:latin typeface="TH Niramit AS"/>
                <a:cs typeface="TH Niramit AS"/>
              </a:rPr>
              <a:t> </a:t>
            </a:r>
            <a:r>
              <a:rPr sz="2800" b="1" spc="15" dirty="0" smtClean="0">
                <a:latin typeface="TH Niramit AS"/>
                <a:cs typeface="TH Niramit AS"/>
              </a:rPr>
              <a:t>t</a:t>
            </a:r>
            <a:r>
              <a:rPr sz="2800" b="1" spc="-20" dirty="0" smtClean="0">
                <a:latin typeface="TH Niramit AS"/>
                <a:cs typeface="TH Niramit AS"/>
              </a:rPr>
              <a:t>h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0" dirty="0" smtClean="0">
                <a:latin typeface="TH Niramit AS"/>
                <a:cs typeface="TH Niramit AS"/>
              </a:rPr>
              <a:t>t </a:t>
            </a:r>
            <a:r>
              <a:rPr sz="2800" b="1" spc="-20" dirty="0" smtClean="0">
                <a:latin typeface="TH Niramit AS"/>
                <a:cs typeface="TH Niramit AS"/>
              </a:rPr>
              <a:t>p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10" dirty="0" smtClean="0">
                <a:latin typeface="TH Niramit AS"/>
                <a:cs typeface="TH Niramit AS"/>
              </a:rPr>
              <a:t>v</a:t>
            </a:r>
            <a:r>
              <a:rPr sz="2800" b="1" spc="0" dirty="0" smtClean="0">
                <a:latin typeface="TH Niramit AS"/>
                <a:cs typeface="TH Niramit AS"/>
              </a:rPr>
              <a:t>i</a:t>
            </a:r>
            <a:r>
              <a:rPr sz="2800" b="1" spc="-25" dirty="0" smtClean="0">
                <a:latin typeface="TH Niramit AS"/>
                <a:cs typeface="TH Niramit AS"/>
              </a:rPr>
              <a:t>d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0" dirty="0" smtClean="0">
                <a:latin typeface="TH Niramit AS"/>
                <a:cs typeface="TH Niramit AS"/>
              </a:rPr>
              <a:t>s</a:t>
            </a:r>
            <a:r>
              <a:rPr sz="2800" b="1" spc="130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a</a:t>
            </a:r>
            <a:r>
              <a:rPr sz="2800" b="1" spc="140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p</a:t>
            </a:r>
            <a:r>
              <a:rPr sz="2800" b="1" spc="0" dirty="0" smtClean="0">
                <a:latin typeface="TH Niramit AS"/>
                <a:cs typeface="TH Niramit AS"/>
              </a:rPr>
              <a:t>la</a:t>
            </a:r>
            <a:r>
              <a:rPr sz="2800" b="1" spc="-10" dirty="0" smtClean="0">
                <a:latin typeface="TH Niramit AS"/>
                <a:cs typeface="TH Niramit AS"/>
              </a:rPr>
              <a:t>t</a:t>
            </a:r>
            <a:r>
              <a:rPr sz="2800" b="1" spc="-20" dirty="0" smtClean="0">
                <a:latin typeface="TH Niramit AS"/>
                <a:cs typeface="TH Niramit AS"/>
              </a:rPr>
              <a:t>f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0" dirty="0" smtClean="0">
                <a:latin typeface="TH Niramit AS"/>
                <a:cs typeface="TH Niramit AS"/>
              </a:rPr>
              <a:t>m</a:t>
            </a:r>
            <a:r>
              <a:rPr sz="2800" b="1" spc="160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f</a:t>
            </a:r>
            <a:r>
              <a:rPr sz="2800" b="1" spc="0" dirty="0" smtClean="0">
                <a:latin typeface="TH Niramit AS"/>
                <a:cs typeface="TH Niramit AS"/>
              </a:rPr>
              <a:t>or</a:t>
            </a:r>
            <a:r>
              <a:rPr sz="2800" b="1" spc="140" dirty="0" smtClean="0">
                <a:latin typeface="TH Niramit AS"/>
                <a:cs typeface="TH Niramit AS"/>
              </a:rPr>
              <a:t> </a:t>
            </a:r>
            <a:r>
              <a:rPr sz="2800" b="1" spc="-15" dirty="0" smtClean="0">
                <a:latin typeface="TH Niramit AS"/>
                <a:cs typeface="TH Niramit AS"/>
              </a:rPr>
              <a:t>s</a:t>
            </a:r>
            <a:r>
              <a:rPr sz="2800" b="1" spc="0" dirty="0" smtClean="0">
                <a:latin typeface="TH Niramit AS"/>
                <a:cs typeface="TH Niramit AS"/>
              </a:rPr>
              <a:t>u</a:t>
            </a:r>
            <a:r>
              <a:rPr sz="2800" b="1" spc="5" dirty="0" smtClean="0">
                <a:latin typeface="TH Niramit AS"/>
                <a:cs typeface="TH Niramit AS"/>
              </a:rPr>
              <a:t>c</a:t>
            </a:r>
            <a:r>
              <a:rPr sz="2800" b="1" spc="-20" dirty="0" smtClean="0">
                <a:latin typeface="TH Niramit AS"/>
                <a:cs typeface="TH Niramit AS"/>
              </a:rPr>
              <a:t>ce</a:t>
            </a:r>
            <a:r>
              <a:rPr sz="2800" b="1" spc="-15" dirty="0" smtClean="0">
                <a:latin typeface="TH Niramit AS"/>
                <a:cs typeface="TH Niramit AS"/>
              </a:rPr>
              <a:t>ss</a:t>
            </a:r>
            <a:r>
              <a:rPr sz="2800" b="1" spc="0" dirty="0" smtClean="0">
                <a:latin typeface="TH Niramit AS"/>
                <a:cs typeface="TH Niramit AS"/>
              </a:rPr>
              <a:t>,</a:t>
            </a:r>
            <a:r>
              <a:rPr sz="2800" b="1" spc="170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g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5" dirty="0" smtClean="0">
                <a:latin typeface="TH Niramit AS"/>
                <a:cs typeface="TH Niramit AS"/>
              </a:rPr>
              <a:t>w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h</a:t>
            </a:r>
            <a:r>
              <a:rPr sz="2800" b="1" spc="155" dirty="0" smtClean="0">
                <a:latin typeface="TH Niramit AS"/>
                <a:cs typeface="TH Niramit AS"/>
              </a:rPr>
              <a:t> </a:t>
            </a:r>
            <a:r>
              <a:rPr sz="2800" b="1" spc="10" dirty="0" smtClean="0">
                <a:latin typeface="TH Niramit AS"/>
                <a:cs typeface="TH Niramit AS"/>
              </a:rPr>
              <a:t>an</a:t>
            </a:r>
            <a:r>
              <a:rPr sz="2800" b="1" spc="0" dirty="0" smtClean="0">
                <a:latin typeface="TH Niramit AS"/>
                <a:cs typeface="TH Niramit AS"/>
              </a:rPr>
              <a:t>d</a:t>
            </a:r>
            <a:r>
              <a:rPr sz="2800" b="1" spc="110" dirty="0" smtClean="0">
                <a:latin typeface="TH Niramit AS"/>
                <a:cs typeface="TH Niramit AS"/>
              </a:rPr>
              <a:t> 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0" dirty="0" smtClean="0">
                <a:latin typeface="TH Niramit AS"/>
                <a:cs typeface="TH Niramit AS"/>
              </a:rPr>
              <a:t>w</a:t>
            </a:r>
            <a:r>
              <a:rPr sz="2800" b="1" spc="145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-20" dirty="0" smtClean="0">
                <a:latin typeface="TH Niramit AS"/>
                <a:cs typeface="TH Niramit AS"/>
              </a:rPr>
              <a:t>pp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uni</a:t>
            </a:r>
            <a:r>
              <a:rPr sz="2800" b="1" spc="-20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i</a:t>
            </a:r>
            <a:r>
              <a:rPr sz="2800" b="1" spc="5" dirty="0" smtClean="0">
                <a:latin typeface="TH Niramit AS"/>
                <a:cs typeface="TH Niramit AS"/>
              </a:rPr>
              <a:t>e</a:t>
            </a:r>
            <a:r>
              <a:rPr sz="2800" b="1" spc="-15" dirty="0" smtClean="0">
                <a:latin typeface="TH Niramit AS"/>
                <a:cs typeface="TH Niramit AS"/>
              </a:rPr>
              <a:t>s</a:t>
            </a:r>
            <a:r>
              <a:rPr sz="2800" b="1" spc="0" dirty="0" smtClean="0">
                <a:latin typeface="TH Niramit AS"/>
                <a:cs typeface="TH Niramit AS"/>
              </a:rPr>
              <a:t>, </a:t>
            </a:r>
            <a:r>
              <a:rPr sz="2800" b="1" spc="-20" dirty="0" smtClean="0">
                <a:latin typeface="TH Niramit AS"/>
                <a:cs typeface="TH Niramit AS"/>
              </a:rPr>
              <a:t>b</a:t>
            </a:r>
            <a:r>
              <a:rPr sz="2800" b="1" spc="0" dirty="0" smtClean="0">
                <a:latin typeface="TH Niramit AS"/>
                <a:cs typeface="TH Niramit AS"/>
              </a:rPr>
              <a:t>ut</a:t>
            </a:r>
            <a:r>
              <a:rPr sz="2800" b="1" spc="70" dirty="0" smtClean="0">
                <a:latin typeface="TH Niramit AS"/>
                <a:cs typeface="TH Niramit AS"/>
              </a:rPr>
              <a:t> </a:t>
            </a:r>
            <a:r>
              <a:rPr sz="2800" b="1" spc="15" dirty="0" smtClean="0">
                <a:latin typeface="TH Niramit AS"/>
                <a:cs typeface="TH Niramit AS"/>
              </a:rPr>
              <a:t>t</a:t>
            </a:r>
            <a:r>
              <a:rPr sz="2800" b="1" spc="-20" dirty="0" smtClean="0">
                <a:latin typeface="TH Niramit AS"/>
                <a:cs typeface="TH Niramit AS"/>
              </a:rPr>
              <a:t>he</a:t>
            </a:r>
            <a:r>
              <a:rPr sz="2800" b="1" spc="0" dirty="0" smtClean="0">
                <a:latin typeface="TH Niramit AS"/>
                <a:cs typeface="TH Niramit AS"/>
              </a:rPr>
              <a:t>y</a:t>
            </a:r>
            <a:r>
              <a:rPr sz="2800" b="1" spc="125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m</a:t>
            </a:r>
            <a:r>
              <a:rPr sz="2800" b="1" spc="-15" dirty="0" smtClean="0">
                <a:latin typeface="TH Niramit AS"/>
                <a:cs typeface="TH Niramit AS"/>
              </a:rPr>
              <a:t>u</a:t>
            </a:r>
            <a:r>
              <a:rPr sz="2800" b="1" spc="-10" dirty="0" smtClean="0">
                <a:latin typeface="TH Niramit AS"/>
                <a:cs typeface="TH Niramit AS"/>
              </a:rPr>
              <a:t>s</a:t>
            </a:r>
            <a:r>
              <a:rPr sz="2800" b="1" spc="0" dirty="0" smtClean="0">
                <a:latin typeface="TH Niramit AS"/>
                <a:cs typeface="TH Niramit AS"/>
              </a:rPr>
              <a:t>t</a:t>
            </a:r>
            <a:r>
              <a:rPr sz="2800" b="1" spc="75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d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90" dirty="0" smtClean="0">
                <a:latin typeface="TH Niramit AS"/>
                <a:cs typeface="TH Niramit AS"/>
              </a:rPr>
              <a:t> </a:t>
            </a:r>
            <a:r>
              <a:rPr sz="2800" b="1" spc="-15" dirty="0" smtClean="0">
                <a:latin typeface="TH Niramit AS"/>
                <a:cs typeface="TH Niramit AS"/>
              </a:rPr>
              <a:t>s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95" dirty="0" smtClean="0">
                <a:latin typeface="TH Niramit AS"/>
                <a:cs typeface="TH Niramit AS"/>
              </a:rPr>
              <a:t> </a:t>
            </a:r>
            <a:r>
              <a:rPr sz="2800" b="1" spc="-10" dirty="0" smtClean="0">
                <a:latin typeface="TH Niramit AS"/>
                <a:cs typeface="TH Niramit AS"/>
              </a:rPr>
              <a:t>i</a:t>
            </a:r>
            <a:r>
              <a:rPr sz="2800" b="1" spc="0" dirty="0" smtClean="0">
                <a:latin typeface="TH Niramit AS"/>
                <a:cs typeface="TH Niramit AS"/>
              </a:rPr>
              <a:t>n</a:t>
            </a:r>
            <a:r>
              <a:rPr sz="2800" b="1" spc="100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a</a:t>
            </a:r>
            <a:r>
              <a:rPr sz="2800" b="1" spc="105" dirty="0" smtClean="0">
                <a:latin typeface="TH Niramit AS"/>
                <a:cs typeface="TH Niramit AS"/>
              </a:rPr>
              <a:t> </a:t>
            </a:r>
            <a:r>
              <a:rPr sz="2800" b="1" spc="5" dirty="0" smtClean="0">
                <a:latin typeface="TH Niramit AS"/>
                <a:cs typeface="TH Niramit AS"/>
              </a:rPr>
              <a:t>w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0" dirty="0" smtClean="0">
                <a:latin typeface="TH Niramit AS"/>
                <a:cs typeface="TH Niramit AS"/>
              </a:rPr>
              <a:t>ld</a:t>
            </a:r>
            <a:r>
              <a:rPr sz="2800" b="1" spc="75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of</a:t>
            </a:r>
            <a:r>
              <a:rPr sz="2800" b="1" spc="75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c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-15" dirty="0" smtClean="0">
                <a:latin typeface="TH Niramit AS"/>
                <a:cs typeface="TH Niramit AS"/>
              </a:rPr>
              <a:t>st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0" dirty="0" smtClean="0">
                <a:latin typeface="TH Niramit AS"/>
                <a:cs typeface="TH Niramit AS"/>
              </a:rPr>
              <a:t>in</a:t>
            </a:r>
            <a:r>
              <a:rPr sz="2800" b="1" spc="-10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s</a:t>
            </a:r>
            <a:r>
              <a:rPr sz="2800" b="1" spc="95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–</a:t>
            </a:r>
            <a:r>
              <a:rPr sz="2800" b="1" spc="85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on</a:t>
            </a:r>
            <a:r>
              <a:rPr sz="2800" b="1" spc="100" dirty="0" smtClean="0">
                <a:latin typeface="TH Niramit AS"/>
                <a:cs typeface="TH Niramit AS"/>
              </a:rPr>
              <a:t> 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i</a:t>
            </a:r>
            <a:r>
              <a:rPr sz="2800" b="1" spc="-15" dirty="0" smtClean="0">
                <a:latin typeface="TH Niramit AS"/>
                <a:cs typeface="TH Niramit AS"/>
              </a:rPr>
              <a:t>m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0" dirty="0" smtClean="0">
                <a:latin typeface="TH Niramit AS"/>
                <a:cs typeface="TH Niramit AS"/>
              </a:rPr>
              <a:t>,</a:t>
            </a:r>
            <a:r>
              <a:rPr sz="2800" b="1" spc="90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mon</a:t>
            </a:r>
            <a:r>
              <a:rPr sz="2800" b="1" spc="-15" dirty="0" smtClean="0">
                <a:latin typeface="TH Niramit AS"/>
                <a:cs typeface="TH Niramit AS"/>
              </a:rPr>
              <a:t>e</a:t>
            </a:r>
            <a:r>
              <a:rPr sz="2800" b="1" spc="0" dirty="0" smtClean="0">
                <a:latin typeface="TH Niramit AS"/>
                <a:cs typeface="TH Niramit AS"/>
              </a:rPr>
              <a:t>y 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d</a:t>
            </a:r>
            <a:r>
              <a:rPr sz="2800" b="1" spc="-25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-15" dirty="0" smtClean="0">
                <a:latin typeface="TH Niramit AS"/>
                <a:cs typeface="TH Niramit AS"/>
              </a:rPr>
              <a:t>s</a:t>
            </a:r>
            <a:r>
              <a:rPr sz="2800" b="1" spc="-20" dirty="0" smtClean="0">
                <a:latin typeface="TH Niramit AS"/>
                <a:cs typeface="TH Niramit AS"/>
              </a:rPr>
              <a:t>pec</a:t>
            </a:r>
            <a:r>
              <a:rPr sz="2800" b="1" spc="0" dirty="0" smtClean="0">
                <a:latin typeface="TH Niramit AS"/>
                <a:cs typeface="TH Niramit AS"/>
              </a:rPr>
              <a:t>i</a:t>
            </a:r>
            <a:r>
              <a:rPr sz="2800" b="1" spc="5" dirty="0" smtClean="0">
                <a:latin typeface="TH Niramit AS"/>
                <a:cs typeface="TH Niramit AS"/>
              </a:rPr>
              <a:t>a</a:t>
            </a:r>
            <a:r>
              <a:rPr sz="2800" b="1" spc="0" dirty="0" smtClean="0">
                <a:latin typeface="TH Niramit AS"/>
                <a:cs typeface="TH Niramit AS"/>
              </a:rPr>
              <a:t>l</a:t>
            </a:r>
            <a:r>
              <a:rPr sz="2800" b="1" spc="-20" dirty="0" smtClean="0">
                <a:latin typeface="TH Niramit AS"/>
                <a:cs typeface="TH Niramit AS"/>
              </a:rPr>
              <a:t>l</a:t>
            </a:r>
            <a:r>
              <a:rPr sz="2800" b="1" spc="0" dirty="0" smtClean="0">
                <a:latin typeface="TH Niramit AS"/>
                <a:cs typeface="TH Niramit AS"/>
              </a:rPr>
              <a:t>y</a:t>
            </a:r>
            <a:r>
              <a:rPr sz="2800" b="1" spc="60" dirty="0" smtClean="0">
                <a:latin typeface="TH Niramit AS"/>
                <a:cs typeface="TH Niramit AS"/>
              </a:rPr>
              <a:t> 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0" dirty="0" smtClean="0">
                <a:latin typeface="TH Niramit AS"/>
                <a:cs typeface="TH Niramit AS"/>
              </a:rPr>
              <a:t>l</a:t>
            </a:r>
            <a:r>
              <a:rPr sz="2800" b="1" spc="-30" dirty="0" smtClean="0">
                <a:latin typeface="TH Niramit AS"/>
                <a:cs typeface="TH Niramit AS"/>
              </a:rPr>
              <a:t>e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-10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.</a:t>
            </a:r>
            <a:endParaRPr sz="2800">
              <a:latin typeface="TH Niramit AS"/>
              <a:cs typeface="TH Niramit 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3495" y="531621"/>
            <a:ext cx="7023734" cy="5619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 smtClean="0">
                <a:latin typeface="TH Niramit AS"/>
                <a:cs typeface="TH Niramit AS"/>
              </a:rPr>
              <a:t>The Cu</a:t>
            </a:r>
            <a:r>
              <a:rPr sz="3600" b="1" spc="10" dirty="0" smtClean="0">
                <a:latin typeface="TH Niramit AS"/>
                <a:cs typeface="TH Niramit AS"/>
              </a:rPr>
              <a:t>rr</a:t>
            </a:r>
            <a:r>
              <a:rPr sz="3600" b="1" spc="0" dirty="0" smtClean="0">
                <a:latin typeface="TH Niramit AS"/>
                <a:cs typeface="TH Niramit AS"/>
              </a:rPr>
              <a:t>e</a:t>
            </a:r>
            <a:r>
              <a:rPr sz="3600" b="1" spc="-20" dirty="0" smtClean="0">
                <a:latin typeface="TH Niramit AS"/>
                <a:cs typeface="TH Niramit AS"/>
              </a:rPr>
              <a:t>n</a:t>
            </a:r>
            <a:r>
              <a:rPr sz="3600" b="1" spc="0" dirty="0" smtClean="0">
                <a:latin typeface="TH Niramit AS"/>
                <a:cs typeface="TH Niramit AS"/>
              </a:rPr>
              <a:t>t</a:t>
            </a:r>
            <a:r>
              <a:rPr sz="3600" b="1" spc="-20" dirty="0" smtClean="0">
                <a:latin typeface="TH Niramit AS"/>
                <a:cs typeface="TH Niramit AS"/>
              </a:rPr>
              <a:t> </a:t>
            </a:r>
            <a:r>
              <a:rPr sz="3600" b="1" spc="0" dirty="0" smtClean="0">
                <a:latin typeface="TH Niramit AS"/>
                <a:cs typeface="TH Niramit AS"/>
              </a:rPr>
              <a:t>C</a:t>
            </a:r>
            <a:r>
              <a:rPr sz="3600" b="1" spc="-15" dirty="0" smtClean="0">
                <a:latin typeface="TH Niramit AS"/>
                <a:cs typeface="TH Niramit AS"/>
              </a:rPr>
              <a:t>h</a:t>
            </a:r>
            <a:r>
              <a:rPr sz="3600" b="1" spc="10" dirty="0" smtClean="0">
                <a:latin typeface="TH Niramit AS"/>
                <a:cs typeface="TH Niramit AS"/>
              </a:rPr>
              <a:t>all</a:t>
            </a:r>
            <a:r>
              <a:rPr sz="3600" b="1" spc="0" dirty="0" smtClean="0">
                <a:latin typeface="TH Niramit AS"/>
                <a:cs typeface="TH Niramit AS"/>
              </a:rPr>
              <a:t>e</a:t>
            </a:r>
            <a:r>
              <a:rPr sz="3600" b="1" spc="-20" dirty="0" smtClean="0">
                <a:latin typeface="TH Niramit AS"/>
                <a:cs typeface="TH Niramit AS"/>
              </a:rPr>
              <a:t>n</a:t>
            </a:r>
            <a:r>
              <a:rPr sz="3600" b="1" spc="-15" dirty="0" smtClean="0">
                <a:latin typeface="TH Niramit AS"/>
                <a:cs typeface="TH Niramit AS"/>
              </a:rPr>
              <a:t>g</a:t>
            </a:r>
            <a:r>
              <a:rPr sz="3600" b="1" spc="0" dirty="0" smtClean="0">
                <a:latin typeface="TH Niramit AS"/>
                <a:cs typeface="TH Niramit AS"/>
              </a:rPr>
              <a:t>e</a:t>
            </a:r>
            <a:r>
              <a:rPr sz="3600" b="1" spc="35" dirty="0" smtClean="0">
                <a:latin typeface="TH Niramit AS"/>
                <a:cs typeface="TH Niramit AS"/>
              </a:rPr>
              <a:t> </a:t>
            </a:r>
            <a:r>
              <a:rPr sz="3600" b="1" spc="0" dirty="0" smtClean="0">
                <a:latin typeface="TH Niramit AS"/>
                <a:cs typeface="TH Niramit AS"/>
              </a:rPr>
              <a:t>ค</a:t>
            </a:r>
            <a:r>
              <a:rPr sz="3600" b="1" spc="-20" dirty="0" smtClean="0">
                <a:latin typeface="TH Niramit AS"/>
                <a:cs typeface="TH Niramit AS"/>
              </a:rPr>
              <a:t>ว</a:t>
            </a:r>
            <a:r>
              <a:rPr sz="3600" b="1" spc="0" dirty="0" smtClean="0">
                <a:latin typeface="TH Niramit AS"/>
                <a:cs typeface="TH Niramit AS"/>
              </a:rPr>
              <a:t>า</a:t>
            </a:r>
            <a:r>
              <a:rPr sz="3600" b="1" spc="-20" dirty="0" smtClean="0">
                <a:latin typeface="TH Niramit AS"/>
                <a:cs typeface="TH Niramit AS"/>
              </a:rPr>
              <a:t>ม</a:t>
            </a:r>
            <a:r>
              <a:rPr sz="3600" b="1" spc="-15" dirty="0" smtClean="0">
                <a:latin typeface="TH Niramit AS"/>
                <a:cs typeface="TH Niramit AS"/>
              </a:rPr>
              <a:t>ท</a:t>
            </a:r>
            <a:r>
              <a:rPr sz="3600" b="1" spc="0" dirty="0" smtClean="0">
                <a:latin typeface="TH Niramit AS"/>
                <a:cs typeface="TH Niramit AS"/>
              </a:rPr>
              <a:t>้า</a:t>
            </a:r>
            <a:r>
              <a:rPr sz="3600" b="1" spc="-25" dirty="0" smtClean="0">
                <a:latin typeface="TH Niramit AS"/>
                <a:cs typeface="TH Niramit AS"/>
              </a:rPr>
              <a:t>ท</a:t>
            </a:r>
            <a:r>
              <a:rPr sz="3600" b="1" spc="0" dirty="0" smtClean="0">
                <a:latin typeface="TH Niramit AS"/>
                <a:cs typeface="TH Niramit AS"/>
              </a:rPr>
              <a:t>าย</a:t>
            </a:r>
            <a:r>
              <a:rPr sz="3600" b="1" spc="5" dirty="0" smtClean="0">
                <a:latin typeface="TH Niramit AS"/>
                <a:cs typeface="TH Niramit AS"/>
              </a:rPr>
              <a:t>ใ</a:t>
            </a:r>
            <a:r>
              <a:rPr sz="3600" b="1" spc="0" dirty="0" smtClean="0">
                <a:latin typeface="TH Niramit AS"/>
                <a:cs typeface="TH Niramit AS"/>
              </a:rPr>
              <a:t>น</a:t>
            </a:r>
            <a:r>
              <a:rPr sz="3600" b="1" spc="20" dirty="0" smtClean="0">
                <a:latin typeface="TH Niramit AS"/>
                <a:cs typeface="TH Niramit AS"/>
              </a:rPr>
              <a:t>ย</a:t>
            </a:r>
            <a:r>
              <a:rPr sz="3600" b="1" spc="0" dirty="0" smtClean="0">
                <a:latin typeface="TH Niramit AS"/>
                <a:cs typeface="TH Niramit AS"/>
              </a:rPr>
              <a:t>ุคปัจจุ</a:t>
            </a:r>
            <a:r>
              <a:rPr sz="3600" b="1" spc="10" dirty="0" smtClean="0">
                <a:latin typeface="TH Niramit AS"/>
                <a:cs typeface="TH Niramit AS"/>
              </a:rPr>
              <a:t>บ</a:t>
            </a:r>
            <a:r>
              <a:rPr sz="3600" b="1" spc="0" dirty="0" smtClean="0">
                <a:latin typeface="TH Niramit AS"/>
                <a:cs typeface="TH Niramit AS"/>
              </a:rPr>
              <a:t>ัน</a:t>
            </a:r>
            <a:endParaRPr sz="3600">
              <a:latin typeface="TH Niramit AS"/>
              <a:cs typeface="TH Niramit A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 smtClean="0">
                <a:latin typeface="TH Niramit AS"/>
                <a:cs typeface="TH Niramit AS"/>
              </a:rPr>
              <a:t>T</a:t>
            </a:r>
            <a:r>
              <a:rPr sz="3600" b="1" spc="-15" dirty="0" smtClean="0">
                <a:latin typeface="TH Niramit AS"/>
                <a:cs typeface="TH Niramit AS"/>
              </a:rPr>
              <a:t>h</a:t>
            </a:r>
            <a:r>
              <a:rPr sz="3600" b="1" spc="0" dirty="0" smtClean="0">
                <a:latin typeface="TH Niramit AS"/>
                <a:cs typeface="TH Niramit AS"/>
              </a:rPr>
              <a:t>e</a:t>
            </a:r>
            <a:r>
              <a:rPr sz="3600" b="1" spc="10" dirty="0" smtClean="0">
                <a:latin typeface="TH Niramit AS"/>
                <a:cs typeface="TH Niramit AS"/>
              </a:rPr>
              <a:t> </a:t>
            </a:r>
            <a:r>
              <a:rPr sz="3600" b="1" spc="0" dirty="0" smtClean="0">
                <a:latin typeface="TH Niramit AS"/>
                <a:cs typeface="TH Niramit AS"/>
              </a:rPr>
              <a:t>T</a:t>
            </a:r>
            <a:r>
              <a:rPr sz="3600" b="1" spc="10" dirty="0" smtClean="0">
                <a:latin typeface="TH Niramit AS"/>
                <a:cs typeface="TH Niramit AS"/>
              </a:rPr>
              <a:t>al</a:t>
            </a:r>
            <a:r>
              <a:rPr sz="3600" b="1" spc="0" dirty="0" smtClean="0">
                <a:latin typeface="TH Niramit AS"/>
                <a:cs typeface="TH Niramit AS"/>
              </a:rPr>
              <a:t>e</a:t>
            </a:r>
            <a:r>
              <a:rPr sz="3600" b="1" spc="-20" dirty="0" smtClean="0">
                <a:latin typeface="TH Niramit AS"/>
                <a:cs typeface="TH Niramit AS"/>
              </a:rPr>
              <a:t>n</a:t>
            </a:r>
            <a:r>
              <a:rPr sz="3600" b="1" spc="30" dirty="0" smtClean="0">
                <a:latin typeface="TH Niramit AS"/>
                <a:cs typeface="TH Niramit AS"/>
              </a:rPr>
              <a:t>t</a:t>
            </a:r>
            <a:r>
              <a:rPr sz="3600" b="1" spc="-5" dirty="0" smtClean="0">
                <a:latin typeface="TH Niramit AS"/>
                <a:cs typeface="TH Niramit AS"/>
              </a:rPr>
              <a:t>-</a:t>
            </a:r>
            <a:r>
              <a:rPr sz="3600" b="1" spc="0" dirty="0" smtClean="0">
                <a:latin typeface="TH Niramit AS"/>
                <a:cs typeface="TH Niramit AS"/>
              </a:rPr>
              <a:t>P</a:t>
            </a:r>
            <a:r>
              <a:rPr sz="3600" b="1" spc="-15" dirty="0" smtClean="0">
                <a:latin typeface="TH Niramit AS"/>
                <a:cs typeface="TH Niramit AS"/>
              </a:rPr>
              <a:t>o</a:t>
            </a:r>
            <a:r>
              <a:rPr sz="3600" b="1" spc="-20" dirty="0" smtClean="0">
                <a:latin typeface="TH Niramit AS"/>
                <a:cs typeface="TH Niramit AS"/>
              </a:rPr>
              <a:t>w</a:t>
            </a:r>
            <a:r>
              <a:rPr sz="3600" b="1" spc="0" dirty="0" smtClean="0">
                <a:latin typeface="TH Niramit AS"/>
                <a:cs typeface="TH Niramit AS"/>
              </a:rPr>
              <a:t>e</a:t>
            </a:r>
            <a:r>
              <a:rPr sz="3600" b="1" spc="5" dirty="0" smtClean="0">
                <a:latin typeface="TH Niramit AS"/>
                <a:cs typeface="TH Niramit AS"/>
              </a:rPr>
              <a:t>r</a:t>
            </a:r>
            <a:r>
              <a:rPr sz="3600" b="1" spc="0" dirty="0" smtClean="0">
                <a:latin typeface="TH Niramit AS"/>
                <a:cs typeface="TH Niramit AS"/>
              </a:rPr>
              <a:t>ed </a:t>
            </a:r>
            <a:r>
              <a:rPr sz="3600" b="1" spc="10" dirty="0" smtClean="0">
                <a:latin typeface="TH Niramit AS"/>
                <a:cs typeface="TH Niramit AS"/>
              </a:rPr>
              <a:t>Or</a:t>
            </a:r>
            <a:r>
              <a:rPr sz="3600" b="1" spc="-15" dirty="0" smtClean="0">
                <a:latin typeface="TH Niramit AS"/>
                <a:cs typeface="TH Niramit AS"/>
              </a:rPr>
              <a:t>g</a:t>
            </a:r>
            <a:r>
              <a:rPr sz="3600" b="1" spc="10" dirty="0" smtClean="0">
                <a:latin typeface="TH Niramit AS"/>
                <a:cs typeface="TH Niramit AS"/>
              </a:rPr>
              <a:t>a</a:t>
            </a:r>
            <a:r>
              <a:rPr sz="3600" b="1" spc="-15" dirty="0" smtClean="0">
                <a:latin typeface="TH Niramit AS"/>
                <a:cs typeface="TH Niramit AS"/>
              </a:rPr>
              <a:t>ni</a:t>
            </a:r>
            <a:r>
              <a:rPr sz="3600" b="1" spc="10" dirty="0" smtClean="0">
                <a:latin typeface="TH Niramit AS"/>
                <a:cs typeface="TH Niramit AS"/>
              </a:rPr>
              <a:t>zat</a:t>
            </a:r>
            <a:r>
              <a:rPr sz="3600" b="1" spc="-15" dirty="0" smtClean="0">
                <a:latin typeface="TH Niramit AS"/>
                <a:cs typeface="TH Niramit AS"/>
              </a:rPr>
              <a:t>i</a:t>
            </a:r>
            <a:r>
              <a:rPr sz="3600" b="1" spc="-20" dirty="0" smtClean="0">
                <a:latin typeface="TH Niramit AS"/>
                <a:cs typeface="TH Niramit AS"/>
              </a:rPr>
              <a:t>o</a:t>
            </a:r>
            <a:r>
              <a:rPr sz="3600" b="1" spc="0" dirty="0" smtClean="0">
                <a:latin typeface="TH Niramit AS"/>
                <a:cs typeface="TH Niramit AS"/>
              </a:rPr>
              <a:t>n</a:t>
            </a:r>
            <a:endParaRPr sz="3600">
              <a:latin typeface="TH Niramit AS"/>
              <a:cs typeface="TH Niramit 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2716" y="1215009"/>
            <a:ext cx="8102600" cy="20300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38784">
              <a:lnSpc>
                <a:spcPct val="100000"/>
              </a:lnSpc>
            </a:pPr>
            <a:r>
              <a:rPr sz="2800" b="1" spc="-15" dirty="0" smtClean="0">
                <a:latin typeface="TH Niramit AS"/>
                <a:cs typeface="TH Niramit AS"/>
              </a:rPr>
              <a:t>Wh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0" dirty="0" smtClean="0">
                <a:latin typeface="TH Niramit AS"/>
                <a:cs typeface="TH Niramit AS"/>
              </a:rPr>
              <a:t>t</a:t>
            </a:r>
            <a:r>
              <a:rPr sz="2800" b="1" spc="5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is</a:t>
            </a:r>
            <a:r>
              <a:rPr sz="2800" b="1" spc="-30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a 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0" dirty="0" smtClean="0">
                <a:latin typeface="TH Niramit AS"/>
                <a:cs typeface="TH Niramit AS"/>
              </a:rPr>
              <a:t>l</a:t>
            </a:r>
            <a:r>
              <a:rPr sz="2800" b="1" spc="-30" dirty="0" smtClean="0">
                <a:latin typeface="TH Niramit AS"/>
                <a:cs typeface="TH Niramit AS"/>
              </a:rPr>
              <a:t>e</a:t>
            </a:r>
            <a:r>
              <a:rPr sz="2800" b="1" spc="10" dirty="0" smtClean="0">
                <a:latin typeface="TH Niramit AS"/>
                <a:cs typeface="TH Niramit AS"/>
              </a:rPr>
              <a:t>n</a:t>
            </a:r>
            <a:r>
              <a:rPr sz="2800" b="1" spc="-25" dirty="0" smtClean="0">
                <a:latin typeface="TH Niramit AS"/>
                <a:cs typeface="TH Niramit AS"/>
              </a:rPr>
              <a:t>t</a:t>
            </a:r>
            <a:r>
              <a:rPr sz="2800" b="1" spc="-10" dirty="0" smtClean="0">
                <a:latin typeface="TH Niramit AS"/>
                <a:cs typeface="TH Niramit AS"/>
              </a:rPr>
              <a:t>-</a:t>
            </a:r>
            <a:r>
              <a:rPr sz="2800" b="1" spc="-20" dirty="0" smtClean="0">
                <a:latin typeface="TH Niramit AS"/>
                <a:cs typeface="TH Niramit AS"/>
              </a:rPr>
              <a:t>p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5" dirty="0" smtClean="0">
                <a:latin typeface="TH Niramit AS"/>
                <a:cs typeface="TH Niramit AS"/>
              </a:rPr>
              <a:t>w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0" dirty="0" smtClean="0">
                <a:latin typeface="TH Niramit AS"/>
                <a:cs typeface="TH Niramit AS"/>
              </a:rPr>
              <a:t>d</a:t>
            </a:r>
            <a:r>
              <a:rPr sz="2800" b="1" spc="35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-20" dirty="0" smtClean="0">
                <a:latin typeface="TH Niramit AS"/>
                <a:cs typeface="TH Niramit AS"/>
              </a:rPr>
              <a:t>g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izat</a:t>
            </a:r>
            <a:r>
              <a:rPr sz="2800" b="1" spc="-15" dirty="0" smtClean="0">
                <a:latin typeface="TH Niramit AS"/>
                <a:cs typeface="TH Niramit AS"/>
              </a:rPr>
              <a:t>i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?</a:t>
            </a:r>
            <a:endParaRPr sz="2800">
              <a:latin typeface="TH Niramit AS"/>
              <a:cs typeface="TH Niramit AS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11"/>
              </a:spcBef>
            </a:pPr>
            <a:endParaRPr sz="1400"/>
          </a:p>
          <a:p>
            <a:pPr marL="12700" marR="12700" indent="914400" algn="just">
              <a:lnSpc>
                <a:spcPct val="100299"/>
              </a:lnSpc>
            </a:pPr>
            <a:r>
              <a:rPr sz="2400" b="1" spc="-10" dirty="0" smtClean="0">
                <a:latin typeface="TH Niramit AS"/>
                <a:cs typeface="TH Niramit AS"/>
              </a:rPr>
              <a:t>I</a:t>
            </a:r>
            <a:r>
              <a:rPr sz="2400" b="1" spc="0" dirty="0" smtClean="0">
                <a:latin typeface="TH Niramit AS"/>
                <a:cs typeface="TH Niramit AS"/>
              </a:rPr>
              <a:t>t  </a:t>
            </a:r>
            <a:r>
              <a:rPr sz="2400" b="1" spc="-204" dirty="0" smtClean="0">
                <a:latin typeface="TH Niramit AS"/>
                <a:cs typeface="TH Niramit AS"/>
              </a:rPr>
              <a:t> </a:t>
            </a:r>
            <a:r>
              <a:rPr sz="2800" b="1" spc="-5" dirty="0" smtClean="0">
                <a:latin typeface="TH Niramit AS"/>
                <a:cs typeface="TH Niramit AS"/>
              </a:rPr>
              <a:t>i</a:t>
            </a:r>
            <a:r>
              <a:rPr sz="2800" b="1" spc="0" dirty="0" smtClean="0">
                <a:latin typeface="TH Niramit AS"/>
                <a:cs typeface="TH Niramit AS"/>
              </a:rPr>
              <a:t>s  </a:t>
            </a:r>
            <a:r>
              <a:rPr sz="2800" b="1" spc="-310" dirty="0" smtClean="0">
                <a:latin typeface="TH Niramit AS"/>
                <a:cs typeface="TH Niramit AS"/>
              </a:rPr>
              <a:t> 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0" dirty="0" smtClean="0">
                <a:latin typeface="TH Niramit AS"/>
                <a:cs typeface="TH Niramit AS"/>
              </a:rPr>
              <a:t>n  </a:t>
            </a:r>
            <a:r>
              <a:rPr sz="2800" b="1" spc="-285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-20" dirty="0" smtClean="0">
                <a:latin typeface="TH Niramit AS"/>
                <a:cs typeface="TH Niramit AS"/>
              </a:rPr>
              <a:t>g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izat</a:t>
            </a:r>
            <a:r>
              <a:rPr sz="2800" b="1" spc="-15" dirty="0" smtClean="0">
                <a:latin typeface="TH Niramit AS"/>
                <a:cs typeface="TH Niramit AS"/>
              </a:rPr>
              <a:t>i</a:t>
            </a:r>
            <a:r>
              <a:rPr sz="2800" b="1" spc="0" dirty="0" smtClean="0">
                <a:latin typeface="TH Niramit AS"/>
                <a:cs typeface="TH Niramit AS"/>
              </a:rPr>
              <a:t>on  </a:t>
            </a:r>
            <a:r>
              <a:rPr sz="2800" b="1" spc="-270" dirty="0" smtClean="0">
                <a:latin typeface="TH Niramit AS"/>
                <a:cs typeface="TH Niramit AS"/>
              </a:rPr>
              <a:t> 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-20" dirty="0" smtClean="0">
                <a:latin typeface="TH Niramit AS"/>
                <a:cs typeface="TH Niramit AS"/>
              </a:rPr>
              <a:t>h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0" dirty="0" smtClean="0">
                <a:latin typeface="TH Niramit AS"/>
                <a:cs typeface="TH Niramit AS"/>
              </a:rPr>
              <a:t>t  </a:t>
            </a:r>
            <a:r>
              <a:rPr sz="2800" b="1" spc="-310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in</a:t>
            </a:r>
            <a:r>
              <a:rPr sz="2800" b="1" spc="15" dirty="0" smtClean="0">
                <a:latin typeface="TH Niramit AS"/>
                <a:cs typeface="TH Niramit AS"/>
              </a:rPr>
              <a:t>v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-15" dirty="0" smtClean="0">
                <a:latin typeface="TH Niramit AS"/>
                <a:cs typeface="TH Niramit AS"/>
              </a:rPr>
              <a:t>st</a:t>
            </a:r>
            <a:r>
              <a:rPr sz="2800" b="1" spc="0" dirty="0" smtClean="0">
                <a:latin typeface="TH Niramit AS"/>
                <a:cs typeface="TH Niramit AS"/>
              </a:rPr>
              <a:t>s  </a:t>
            </a:r>
            <a:r>
              <a:rPr sz="2800" b="1" spc="-305" dirty="0" smtClean="0">
                <a:latin typeface="TH Niramit AS"/>
                <a:cs typeface="TH Niramit AS"/>
              </a:rPr>
              <a:t> </a:t>
            </a:r>
            <a:r>
              <a:rPr sz="2800" b="1" spc="30" dirty="0" smtClean="0">
                <a:latin typeface="TH Niramit AS"/>
                <a:cs typeface="TH Niramit AS"/>
              </a:rPr>
              <a:t>i</a:t>
            </a:r>
            <a:r>
              <a:rPr sz="2800" b="1" spc="0" dirty="0" smtClean="0">
                <a:latin typeface="TH Niramit AS"/>
                <a:cs typeface="TH Niramit AS"/>
              </a:rPr>
              <a:t>n  </a:t>
            </a:r>
            <a:r>
              <a:rPr sz="2800" b="1" spc="-285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b</a:t>
            </a:r>
            <a:r>
              <a:rPr sz="2800" b="1" spc="0" dirty="0" smtClean="0">
                <a:latin typeface="TH Niramit AS"/>
                <a:cs typeface="TH Niramit AS"/>
              </a:rPr>
              <a:t>u</a:t>
            </a:r>
            <a:r>
              <a:rPr sz="2800" b="1" spc="-15" dirty="0" smtClean="0">
                <a:latin typeface="TH Niramit AS"/>
                <a:cs typeface="TH Niramit AS"/>
              </a:rPr>
              <a:t>i</a:t>
            </a:r>
            <a:r>
              <a:rPr sz="2800" b="1" spc="0" dirty="0" smtClean="0">
                <a:latin typeface="TH Niramit AS"/>
                <a:cs typeface="TH Niramit AS"/>
              </a:rPr>
              <a:t>l</a:t>
            </a:r>
            <a:r>
              <a:rPr sz="2800" b="1" spc="-30" dirty="0" smtClean="0">
                <a:latin typeface="TH Niramit AS"/>
                <a:cs typeface="TH Niramit AS"/>
              </a:rPr>
              <a:t>d</a:t>
            </a:r>
            <a:r>
              <a:rPr sz="2800" b="1" spc="0" dirty="0" smtClean="0">
                <a:latin typeface="TH Niramit AS"/>
                <a:cs typeface="TH Niramit AS"/>
              </a:rPr>
              <a:t>ing  </a:t>
            </a:r>
            <a:r>
              <a:rPr sz="2800" b="1" spc="-270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d</a:t>
            </a:r>
            <a:r>
              <a:rPr sz="2800" b="1" spc="0" dirty="0" smtClean="0">
                <a:latin typeface="TH Niramit AS"/>
                <a:cs typeface="TH Niramit AS"/>
              </a:rPr>
              <a:t>i</a:t>
            </a:r>
            <a:r>
              <a:rPr sz="2800" b="1" spc="-20" dirty="0" smtClean="0">
                <a:latin typeface="TH Niramit AS"/>
                <a:cs typeface="TH Niramit AS"/>
              </a:rPr>
              <a:t>s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in</a:t>
            </a:r>
            <a:r>
              <a:rPr sz="2800" b="1" spc="-15" dirty="0" smtClean="0">
                <a:latin typeface="TH Niramit AS"/>
                <a:cs typeface="TH Niramit AS"/>
              </a:rPr>
              <a:t>ct</a:t>
            </a:r>
            <a:r>
              <a:rPr sz="2800" b="1" spc="0" dirty="0" smtClean="0">
                <a:latin typeface="TH Niramit AS"/>
                <a:cs typeface="TH Niramit AS"/>
              </a:rPr>
              <a:t>ive </a:t>
            </a:r>
            <a:r>
              <a:rPr sz="2800" b="1" spc="-15" dirty="0" smtClean="0">
                <a:latin typeface="TH Niramit AS"/>
                <a:cs typeface="TH Niramit AS"/>
              </a:rPr>
              <a:t>c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-15" dirty="0" smtClean="0">
                <a:latin typeface="TH Niramit AS"/>
                <a:cs typeface="TH Niramit AS"/>
              </a:rPr>
              <a:t>p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-15" dirty="0" smtClean="0">
                <a:latin typeface="TH Niramit AS"/>
                <a:cs typeface="TH Niramit AS"/>
              </a:rPr>
              <a:t>b</a:t>
            </a:r>
            <a:r>
              <a:rPr sz="2800" b="1" spc="0" dirty="0" smtClean="0">
                <a:latin typeface="TH Niramit AS"/>
                <a:cs typeface="TH Niramit AS"/>
              </a:rPr>
              <a:t>i</a:t>
            </a:r>
            <a:r>
              <a:rPr sz="2800" b="1" spc="-10" dirty="0" smtClean="0">
                <a:latin typeface="TH Niramit AS"/>
                <a:cs typeface="TH Niramit AS"/>
              </a:rPr>
              <a:t>l</a:t>
            </a:r>
            <a:r>
              <a:rPr sz="2800" b="1" spc="0" dirty="0" smtClean="0">
                <a:latin typeface="TH Niramit AS"/>
                <a:cs typeface="TH Niramit AS"/>
              </a:rPr>
              <a:t>i</a:t>
            </a:r>
            <a:r>
              <a:rPr sz="2800" b="1" spc="-20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i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0" dirty="0" smtClean="0">
                <a:latin typeface="TH Niramit AS"/>
                <a:cs typeface="TH Niramit AS"/>
              </a:rPr>
              <a:t>s </a:t>
            </a:r>
            <a:r>
              <a:rPr sz="2800" b="1" spc="-275" dirty="0" smtClean="0">
                <a:latin typeface="TH Niramit AS"/>
                <a:cs typeface="TH Niramit AS"/>
              </a:rPr>
              <a:t> </a:t>
            </a:r>
            <a:r>
              <a:rPr sz="2800" b="1" spc="-10" dirty="0" smtClean="0">
                <a:latin typeface="TH Niramit AS"/>
                <a:cs typeface="TH Niramit AS"/>
              </a:rPr>
              <a:t>i</a:t>
            </a:r>
            <a:r>
              <a:rPr sz="2800" b="1" spc="0" dirty="0" smtClean="0">
                <a:latin typeface="TH Niramit AS"/>
                <a:cs typeface="TH Niramit AS"/>
              </a:rPr>
              <a:t>n </a:t>
            </a:r>
            <a:r>
              <a:rPr sz="2800" b="1" spc="-275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m</a:t>
            </a:r>
            <a:r>
              <a:rPr sz="2800" b="1" spc="5" dirty="0" smtClean="0">
                <a:latin typeface="TH Niramit AS"/>
                <a:cs typeface="TH Niramit AS"/>
              </a:rPr>
              <a:t>a</a:t>
            </a:r>
            <a:r>
              <a:rPr sz="2800" b="1" spc="10" dirty="0" smtClean="0">
                <a:latin typeface="TH Niramit AS"/>
                <a:cs typeface="TH Niramit AS"/>
              </a:rPr>
              <a:t>na</a:t>
            </a:r>
            <a:r>
              <a:rPr sz="2800" b="1" spc="-15" dirty="0" smtClean="0">
                <a:latin typeface="TH Niramit AS"/>
                <a:cs typeface="TH Niramit AS"/>
              </a:rPr>
              <a:t>g</a:t>
            </a:r>
            <a:r>
              <a:rPr sz="2800" b="1" spc="0" dirty="0" smtClean="0">
                <a:latin typeface="TH Niramit AS"/>
                <a:cs typeface="TH Niramit AS"/>
              </a:rPr>
              <a:t>ing </a:t>
            </a:r>
            <a:r>
              <a:rPr sz="2800" b="1" spc="-300" dirty="0" smtClean="0">
                <a:latin typeface="TH Niramit AS"/>
                <a:cs typeface="TH Niramit AS"/>
              </a:rPr>
              <a:t> </a:t>
            </a:r>
            <a:r>
              <a:rPr sz="2800" b="1" spc="-15" dirty="0" smtClean="0">
                <a:latin typeface="TH Niramit AS"/>
                <a:cs typeface="TH Niramit AS"/>
              </a:rPr>
              <a:t>t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-10" dirty="0" smtClean="0">
                <a:latin typeface="TH Niramit AS"/>
                <a:cs typeface="TH Niramit AS"/>
              </a:rPr>
              <a:t>l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10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t </a:t>
            </a:r>
            <a:r>
              <a:rPr sz="2800" b="1" spc="-265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o </a:t>
            </a:r>
            <a:r>
              <a:rPr sz="2800" b="1" spc="-250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p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-20" dirty="0" smtClean="0">
                <a:latin typeface="TH Niramit AS"/>
                <a:cs typeface="TH Niramit AS"/>
              </a:rPr>
              <a:t>d</a:t>
            </a:r>
            <a:r>
              <a:rPr sz="2800" b="1" spc="-10" dirty="0" smtClean="0">
                <a:latin typeface="TH Niramit AS"/>
                <a:cs typeface="TH Niramit AS"/>
              </a:rPr>
              <a:t>u</a:t>
            </a:r>
            <a:r>
              <a:rPr sz="2800" b="1" spc="-20" dirty="0" smtClean="0">
                <a:latin typeface="TH Niramit AS"/>
                <a:cs typeface="TH Niramit AS"/>
              </a:rPr>
              <a:t>c</a:t>
            </a:r>
            <a:r>
              <a:rPr sz="2800" b="1" spc="0" dirty="0" smtClean="0">
                <a:latin typeface="TH Niramit AS"/>
                <a:cs typeface="TH Niramit AS"/>
              </a:rPr>
              <a:t>e </a:t>
            </a:r>
            <a:r>
              <a:rPr sz="2800" b="1" spc="-229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0" dirty="0" smtClean="0">
                <a:latin typeface="TH Niramit AS"/>
                <a:cs typeface="TH Niramit AS"/>
              </a:rPr>
              <a:t>x</a:t>
            </a:r>
            <a:r>
              <a:rPr sz="2800" b="1" spc="-20" dirty="0" smtClean="0">
                <a:latin typeface="TH Niramit AS"/>
                <a:cs typeface="TH Niramit AS"/>
              </a:rPr>
              <a:t>t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-20" dirty="0" smtClean="0">
                <a:latin typeface="TH Niramit AS"/>
                <a:cs typeface="TH Niramit AS"/>
              </a:rPr>
              <a:t>d</a:t>
            </a:r>
            <a:r>
              <a:rPr sz="2800" b="1" spc="0" dirty="0" smtClean="0">
                <a:latin typeface="TH Niramit AS"/>
                <a:cs typeface="TH Niramit AS"/>
              </a:rPr>
              <a:t>in</a:t>
            </a:r>
            <a:r>
              <a:rPr sz="2800" b="1" spc="-20" dirty="0" smtClean="0">
                <a:latin typeface="TH Niramit AS"/>
                <a:cs typeface="TH Niramit AS"/>
              </a:rPr>
              <a:t>a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0" dirty="0" smtClean="0">
                <a:latin typeface="TH Niramit AS"/>
                <a:cs typeface="TH Niramit AS"/>
              </a:rPr>
              <a:t>y </a:t>
            </a:r>
            <a:r>
              <a:rPr sz="2800" b="1" spc="-280" dirty="0" smtClean="0">
                <a:latin typeface="TH Niramit AS"/>
                <a:cs typeface="TH Niramit AS"/>
              </a:rPr>
              <a:t> 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-20" dirty="0" smtClean="0">
                <a:latin typeface="TH Niramit AS"/>
                <a:cs typeface="TH Niramit AS"/>
              </a:rPr>
              <a:t>e</a:t>
            </a:r>
            <a:r>
              <a:rPr sz="2800" b="1" spc="-15" dirty="0" smtClean="0">
                <a:latin typeface="TH Niramit AS"/>
                <a:cs typeface="TH Niramit AS"/>
              </a:rPr>
              <a:t>s</a:t>
            </a:r>
            <a:r>
              <a:rPr sz="2800" b="1" spc="-10" dirty="0" smtClean="0">
                <a:latin typeface="TH Niramit AS"/>
                <a:cs typeface="TH Niramit AS"/>
              </a:rPr>
              <a:t>ul</a:t>
            </a:r>
            <a:r>
              <a:rPr sz="2800" b="1" spc="-20" dirty="0" smtClean="0">
                <a:latin typeface="TH Niramit AS"/>
                <a:cs typeface="TH Niramit AS"/>
              </a:rPr>
              <a:t>t</a:t>
            </a:r>
            <a:r>
              <a:rPr sz="2800" b="1" spc="0" dirty="0" smtClean="0">
                <a:latin typeface="TH Niramit AS"/>
                <a:cs typeface="TH Niramit AS"/>
              </a:rPr>
              <a:t>s </a:t>
            </a:r>
            <a:r>
              <a:rPr sz="2800" b="1" spc="-254" dirty="0" smtClean="0">
                <a:latin typeface="TH Niramit AS"/>
                <a:cs typeface="TH Niramit AS"/>
              </a:rPr>
              <a:t> </a:t>
            </a:r>
            <a:r>
              <a:rPr sz="2800" b="1" spc="-20" dirty="0" smtClean="0">
                <a:latin typeface="TH Niramit AS"/>
                <a:cs typeface="TH Niramit AS"/>
              </a:rPr>
              <a:t>f</a:t>
            </a:r>
            <a:r>
              <a:rPr sz="2800" b="1" spc="0" dirty="0" smtClean="0">
                <a:latin typeface="TH Niramit AS"/>
                <a:cs typeface="TH Niramit AS"/>
              </a:rPr>
              <a:t>or </a:t>
            </a:r>
            <a:r>
              <a:rPr sz="2800" b="1" spc="-15" dirty="0" smtClean="0">
                <a:latin typeface="TH Niramit AS"/>
                <a:cs typeface="TH Niramit AS"/>
              </a:rPr>
              <a:t>th</a:t>
            </a:r>
            <a:r>
              <a:rPr sz="2800" b="1" spc="0" dirty="0" smtClean="0">
                <a:latin typeface="TH Niramit AS"/>
                <a:cs typeface="TH Niramit AS"/>
              </a:rPr>
              <a:t>e</a:t>
            </a:r>
            <a:r>
              <a:rPr sz="2800" b="1" spc="35" dirty="0" smtClean="0">
                <a:latin typeface="TH Niramit AS"/>
                <a:cs typeface="TH Niramit AS"/>
              </a:rPr>
              <a:t> 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5" dirty="0" smtClean="0">
                <a:latin typeface="TH Niramit AS"/>
                <a:cs typeface="TH Niramit AS"/>
              </a:rPr>
              <a:t>r</a:t>
            </a:r>
            <a:r>
              <a:rPr sz="2800" b="1" spc="-20" dirty="0" smtClean="0">
                <a:latin typeface="TH Niramit AS"/>
                <a:cs typeface="TH Niramit AS"/>
              </a:rPr>
              <a:t>g</a:t>
            </a:r>
            <a:r>
              <a:rPr sz="2800" b="1" spc="10" dirty="0" smtClean="0">
                <a:latin typeface="TH Niramit AS"/>
                <a:cs typeface="TH Niramit AS"/>
              </a:rPr>
              <a:t>a</a:t>
            </a:r>
            <a:r>
              <a:rPr sz="2800" b="1" spc="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izat</a:t>
            </a:r>
            <a:r>
              <a:rPr sz="2800" b="1" spc="-15" dirty="0" smtClean="0">
                <a:latin typeface="TH Niramit AS"/>
                <a:cs typeface="TH Niramit AS"/>
              </a:rPr>
              <a:t>i</a:t>
            </a:r>
            <a:r>
              <a:rPr sz="2800" b="1" spc="0" dirty="0" smtClean="0">
                <a:latin typeface="TH Niramit AS"/>
                <a:cs typeface="TH Niramit AS"/>
              </a:rPr>
              <a:t>o</a:t>
            </a:r>
            <a:r>
              <a:rPr sz="2800" b="1" spc="25" dirty="0" smtClean="0">
                <a:latin typeface="TH Niramit AS"/>
                <a:cs typeface="TH Niramit AS"/>
              </a:rPr>
              <a:t>n</a:t>
            </a:r>
            <a:r>
              <a:rPr sz="2800" b="1" spc="0" dirty="0" smtClean="0">
                <a:latin typeface="TH Niramit AS"/>
                <a:cs typeface="TH Niramit AS"/>
              </a:rPr>
              <a:t>.</a:t>
            </a:r>
            <a:endParaRPr sz="2800">
              <a:latin typeface="TH Niramit AS"/>
              <a:cs typeface="TH Niramit A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611</Words>
  <Application>Microsoft Office PowerPoint</Application>
  <PresentationFormat>On-screen Show (16:9)</PresentationFormat>
  <Paragraphs>70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New Context (cont.)</vt:lpstr>
      <vt:lpstr>A New Context (cont.)</vt:lpstr>
      <vt:lpstr>PowerPoint Presentation</vt:lpstr>
      <vt:lpstr>The Talent-Powered Organization</vt:lpstr>
      <vt:lpstr>The Talent-Powered Organization (cont.)</vt:lpstr>
      <vt:lpstr>2. Diversity is your organization’s biggest asset.</vt:lpstr>
      <vt:lpstr>PowerPoint Presentation</vt:lpstr>
      <vt:lpstr>PowerPoint Presentation</vt:lpstr>
      <vt:lpstr>PowerPoint Presentation</vt:lpstr>
      <vt:lpstr>The Talent-Powered Organization (cont.)</vt:lpstr>
      <vt:lpstr>PowerPoint Presentation</vt:lpstr>
      <vt:lpstr>The Talent-Powered Organization (cont.)</vt:lpstr>
      <vt:lpstr>The Talent-Powered Organization (cont.)</vt:lpstr>
      <vt:lpstr>The Talent-Powered Organization (cont.)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HTM</dc:creator>
  <cp:lastModifiedBy>council_ssru_n01</cp:lastModifiedBy>
  <cp:revision>1</cp:revision>
  <dcterms:created xsi:type="dcterms:W3CDTF">2021-08-16T18:27:44Z</dcterms:created>
  <dcterms:modified xsi:type="dcterms:W3CDTF">2021-08-16T11:28:07Z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2020-10-19T00:00:00Z</vt:filetime>
  </property>
  <property fmtid="{D5CDD505-2E9C-101B-9397-08002B2CF9AE}" pid="3" name="LastSaved">
    <vt:filetime>2021-08-16T00:00:00Z</vt:filetime>
  </property>
</Properties>
</file>