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53"/>
  </p:notesMasterIdLst>
  <p:handoutMasterIdLst>
    <p:handoutMasterId r:id="rId54"/>
  </p:handoutMasterIdLst>
  <p:sldIdLst>
    <p:sldId id="256" r:id="rId2"/>
    <p:sldId id="257" r:id="rId3"/>
    <p:sldId id="343" r:id="rId4"/>
    <p:sldId id="313" r:id="rId5"/>
    <p:sldId id="314" r:id="rId6"/>
    <p:sldId id="315"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366" r:id="rId29"/>
    <p:sldId id="368" r:id="rId30"/>
    <p:sldId id="367" r:id="rId31"/>
    <p:sldId id="370" r:id="rId32"/>
    <p:sldId id="386" r:id="rId33"/>
    <p:sldId id="369" r:id="rId34"/>
    <p:sldId id="372" r:id="rId35"/>
    <p:sldId id="373" r:id="rId36"/>
    <p:sldId id="374" r:id="rId37"/>
    <p:sldId id="375" r:id="rId38"/>
    <p:sldId id="376" r:id="rId39"/>
    <p:sldId id="377" r:id="rId40"/>
    <p:sldId id="378" r:id="rId41"/>
    <p:sldId id="379" r:id="rId42"/>
    <p:sldId id="380" r:id="rId43"/>
    <p:sldId id="381" r:id="rId44"/>
    <p:sldId id="382" r:id="rId45"/>
    <p:sldId id="383" r:id="rId46"/>
    <p:sldId id="384" r:id="rId47"/>
    <p:sldId id="385" r:id="rId48"/>
    <p:sldId id="387" r:id="rId49"/>
    <p:sldId id="388" r:id="rId50"/>
    <p:sldId id="389" r:id="rId51"/>
    <p:sldId id="344" r:id="rId5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3" autoAdjust="0"/>
    <p:restoredTop sz="94721" autoAdjust="0"/>
  </p:normalViewPr>
  <p:slideViewPr>
    <p:cSldViewPr snapToGrid="0" snapToObjects="1">
      <p:cViewPr varScale="1">
        <p:scale>
          <a:sx n="86" d="100"/>
          <a:sy n="86" d="100"/>
        </p:scale>
        <p:origin x="-1092" y="-84"/>
      </p:cViewPr>
      <p:guideLst>
        <p:guide orient="horz" pos="2160"/>
        <p:guide pos="2880"/>
      </p:guideLst>
    </p:cSldViewPr>
  </p:slideViewPr>
  <p:outlineViewPr>
    <p:cViewPr>
      <p:scale>
        <a:sx n="33" d="100"/>
        <a:sy n="33" d="100"/>
      </p:scale>
      <p:origin x="48" y="7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8AF89-26DB-7346-B68E-55481E1129CC}"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3E8FFE36-AE28-4D49-ACB6-CA82A238FD89}">
      <dgm:prSet phldrT="[Text]" custT="1"/>
      <dgm:spPr/>
      <dgm:t>
        <a:bodyPr/>
        <a:lstStyle/>
        <a:p>
          <a:r>
            <a:rPr lang="en-US" sz="2000" dirty="0" smtClean="0"/>
            <a:t>Tour Operators</a:t>
          </a:r>
          <a:endParaRPr lang="en-US" sz="2000" dirty="0"/>
        </a:p>
      </dgm:t>
    </dgm:pt>
    <dgm:pt modelId="{CFA78F44-9C87-5A41-A3C0-A76F6FFEA26C}" type="parTrans" cxnId="{A7042E50-6008-0048-8FF1-46863B0DFBB2}">
      <dgm:prSet/>
      <dgm:spPr/>
      <dgm:t>
        <a:bodyPr/>
        <a:lstStyle/>
        <a:p>
          <a:endParaRPr lang="en-US" sz="2000"/>
        </a:p>
      </dgm:t>
    </dgm:pt>
    <dgm:pt modelId="{4D8F9E69-AFAE-EE49-BC93-7C2139A748BF}" type="sibTrans" cxnId="{A7042E50-6008-0048-8FF1-46863B0DFBB2}">
      <dgm:prSet/>
      <dgm:spPr/>
      <dgm:t>
        <a:bodyPr/>
        <a:lstStyle/>
        <a:p>
          <a:endParaRPr lang="en-US" sz="2000"/>
        </a:p>
      </dgm:t>
    </dgm:pt>
    <dgm:pt modelId="{3E4202FE-1D64-2042-9D0F-5EC8382FD0D4}">
      <dgm:prSet phldrT="[Text]" custT="1"/>
      <dgm:spPr/>
      <dgm:t>
        <a:bodyPr/>
        <a:lstStyle/>
        <a:p>
          <a:r>
            <a:rPr lang="en-US" sz="2000" dirty="0" smtClean="0"/>
            <a:t>Inbound Operator</a:t>
          </a:r>
          <a:endParaRPr lang="en-US" sz="2000" dirty="0"/>
        </a:p>
      </dgm:t>
    </dgm:pt>
    <dgm:pt modelId="{BDD57FCF-D59C-1C4E-94DA-24E71AD4BDEE}" type="parTrans" cxnId="{255606C5-D52F-B742-9F35-E7348DE82F9D}">
      <dgm:prSet/>
      <dgm:spPr/>
      <dgm:t>
        <a:bodyPr/>
        <a:lstStyle/>
        <a:p>
          <a:endParaRPr lang="en-US" sz="2000"/>
        </a:p>
      </dgm:t>
    </dgm:pt>
    <dgm:pt modelId="{86F345A6-5885-7D4F-BADF-F63E21938050}" type="sibTrans" cxnId="{255606C5-D52F-B742-9F35-E7348DE82F9D}">
      <dgm:prSet/>
      <dgm:spPr/>
      <dgm:t>
        <a:bodyPr/>
        <a:lstStyle/>
        <a:p>
          <a:endParaRPr lang="en-US" sz="2000"/>
        </a:p>
      </dgm:t>
    </dgm:pt>
    <dgm:pt modelId="{4F45328C-0FD3-8244-A668-722F3DCDBC2E}">
      <dgm:prSet phldrT="[Text]" custT="1"/>
      <dgm:spPr/>
      <dgm:t>
        <a:bodyPr/>
        <a:lstStyle/>
        <a:p>
          <a:r>
            <a:rPr lang="en-US" sz="2000" dirty="0" smtClean="0"/>
            <a:t>Outbound Operator</a:t>
          </a:r>
          <a:endParaRPr lang="en-US" sz="2000" dirty="0"/>
        </a:p>
      </dgm:t>
    </dgm:pt>
    <dgm:pt modelId="{9C206DF8-333A-F245-8104-6BA926E86330}" type="parTrans" cxnId="{7165507A-D864-A14B-80D3-7AD7C3C02C75}">
      <dgm:prSet/>
      <dgm:spPr/>
      <dgm:t>
        <a:bodyPr/>
        <a:lstStyle/>
        <a:p>
          <a:endParaRPr lang="en-US" sz="2000"/>
        </a:p>
      </dgm:t>
    </dgm:pt>
    <dgm:pt modelId="{C8D9AD71-7169-244A-9428-D20E0AE84C0F}" type="sibTrans" cxnId="{7165507A-D864-A14B-80D3-7AD7C3C02C75}">
      <dgm:prSet/>
      <dgm:spPr/>
      <dgm:t>
        <a:bodyPr/>
        <a:lstStyle/>
        <a:p>
          <a:endParaRPr lang="en-US" sz="2000"/>
        </a:p>
      </dgm:t>
    </dgm:pt>
    <dgm:pt modelId="{ABB5CF08-0433-C145-8C27-4DE74B31C80E}">
      <dgm:prSet phldrT="[Text]" custT="1"/>
      <dgm:spPr/>
      <dgm:t>
        <a:bodyPr/>
        <a:lstStyle/>
        <a:p>
          <a:r>
            <a:rPr lang="en-US" sz="2000" dirty="0" smtClean="0"/>
            <a:t>Domestic Operator</a:t>
          </a:r>
          <a:endParaRPr lang="en-US" sz="2000" dirty="0"/>
        </a:p>
      </dgm:t>
    </dgm:pt>
    <dgm:pt modelId="{B69D1480-B9B6-C44D-A1AF-48E26FAFC885}" type="parTrans" cxnId="{EF515303-6969-FC4E-9CA8-CBE3C5B79264}">
      <dgm:prSet/>
      <dgm:spPr/>
      <dgm:t>
        <a:bodyPr/>
        <a:lstStyle/>
        <a:p>
          <a:endParaRPr lang="en-US" sz="2000"/>
        </a:p>
      </dgm:t>
    </dgm:pt>
    <dgm:pt modelId="{19FE5B5C-FEC8-134B-B0C5-47B567C6E873}" type="sibTrans" cxnId="{EF515303-6969-FC4E-9CA8-CBE3C5B79264}">
      <dgm:prSet/>
      <dgm:spPr/>
      <dgm:t>
        <a:bodyPr/>
        <a:lstStyle/>
        <a:p>
          <a:endParaRPr lang="en-US" sz="2000"/>
        </a:p>
      </dgm:t>
    </dgm:pt>
    <dgm:pt modelId="{D30F45DB-DF93-544C-8078-F98041BDFDD7}">
      <dgm:prSet phldrT="[Text]" custT="1"/>
      <dgm:spPr/>
      <dgm:t>
        <a:bodyPr/>
        <a:lstStyle/>
        <a:p>
          <a:r>
            <a:rPr lang="en-US" sz="2000" dirty="0" smtClean="0"/>
            <a:t>Ground Operator</a:t>
          </a:r>
          <a:endParaRPr lang="en-US" sz="2000" dirty="0"/>
        </a:p>
      </dgm:t>
    </dgm:pt>
    <dgm:pt modelId="{8E3A142C-5AC1-F043-A545-F4110DCFCD8A}" type="parTrans" cxnId="{C9188A8E-6EAB-DB44-AB5D-EA6EE42DBECA}">
      <dgm:prSet/>
      <dgm:spPr/>
      <dgm:t>
        <a:bodyPr/>
        <a:lstStyle/>
        <a:p>
          <a:endParaRPr lang="en-US" sz="2000"/>
        </a:p>
      </dgm:t>
    </dgm:pt>
    <dgm:pt modelId="{B00E45AA-1E3D-5D4C-8D5C-A351DEA6B2BD}" type="sibTrans" cxnId="{C9188A8E-6EAB-DB44-AB5D-EA6EE42DBECA}">
      <dgm:prSet/>
      <dgm:spPr/>
      <dgm:t>
        <a:bodyPr/>
        <a:lstStyle/>
        <a:p>
          <a:endParaRPr lang="en-US" sz="2000"/>
        </a:p>
      </dgm:t>
    </dgm:pt>
    <dgm:pt modelId="{D8A2B53E-5F0E-1F47-BEEC-9FCB19AB2E4B}" type="pres">
      <dgm:prSet presAssocID="{76C8AF89-26DB-7346-B68E-55481E1129CC}" presName="hierChild1" presStyleCnt="0">
        <dgm:presLayoutVars>
          <dgm:chPref val="1"/>
          <dgm:dir/>
          <dgm:animOne val="branch"/>
          <dgm:animLvl val="lvl"/>
          <dgm:resizeHandles/>
        </dgm:presLayoutVars>
      </dgm:prSet>
      <dgm:spPr/>
      <dgm:t>
        <a:bodyPr/>
        <a:lstStyle/>
        <a:p>
          <a:endParaRPr lang="th-TH"/>
        </a:p>
      </dgm:t>
    </dgm:pt>
    <dgm:pt modelId="{019DD0EB-9130-7B49-BE9E-BDE50CBB20A6}" type="pres">
      <dgm:prSet presAssocID="{3E8FFE36-AE28-4D49-ACB6-CA82A238FD89}" presName="hierRoot1" presStyleCnt="0"/>
      <dgm:spPr/>
    </dgm:pt>
    <dgm:pt modelId="{28EC234E-6928-9D4C-A318-021B64DBF3DB}" type="pres">
      <dgm:prSet presAssocID="{3E8FFE36-AE28-4D49-ACB6-CA82A238FD89}" presName="composite" presStyleCnt="0"/>
      <dgm:spPr/>
    </dgm:pt>
    <dgm:pt modelId="{D8BFF2CF-EED3-A94C-B043-3B80E229798A}" type="pres">
      <dgm:prSet presAssocID="{3E8FFE36-AE28-4D49-ACB6-CA82A238FD89}" presName="background" presStyleLbl="node0" presStyleIdx="0" presStyleCnt="1"/>
      <dgm:spPr/>
    </dgm:pt>
    <dgm:pt modelId="{64CBE3EF-D3CB-8447-A306-F29A66208702}" type="pres">
      <dgm:prSet presAssocID="{3E8FFE36-AE28-4D49-ACB6-CA82A238FD89}" presName="text" presStyleLbl="fgAcc0" presStyleIdx="0" presStyleCnt="1">
        <dgm:presLayoutVars>
          <dgm:chPref val="3"/>
        </dgm:presLayoutVars>
      </dgm:prSet>
      <dgm:spPr/>
      <dgm:t>
        <a:bodyPr/>
        <a:lstStyle/>
        <a:p>
          <a:endParaRPr lang="th-TH"/>
        </a:p>
      </dgm:t>
    </dgm:pt>
    <dgm:pt modelId="{4FE31EE0-BAB6-D84C-853F-9CA94DA21282}" type="pres">
      <dgm:prSet presAssocID="{3E8FFE36-AE28-4D49-ACB6-CA82A238FD89}" presName="hierChild2" presStyleCnt="0"/>
      <dgm:spPr/>
    </dgm:pt>
    <dgm:pt modelId="{472C9041-91A6-884A-B8B4-203C0E95336F}" type="pres">
      <dgm:prSet presAssocID="{BDD57FCF-D59C-1C4E-94DA-24E71AD4BDEE}" presName="Name10" presStyleLbl="parChTrans1D2" presStyleIdx="0" presStyleCnt="4"/>
      <dgm:spPr/>
      <dgm:t>
        <a:bodyPr/>
        <a:lstStyle/>
        <a:p>
          <a:endParaRPr lang="th-TH"/>
        </a:p>
      </dgm:t>
    </dgm:pt>
    <dgm:pt modelId="{FB9EE049-71C7-DE4B-839C-B9ABF6F366F7}" type="pres">
      <dgm:prSet presAssocID="{3E4202FE-1D64-2042-9D0F-5EC8382FD0D4}" presName="hierRoot2" presStyleCnt="0"/>
      <dgm:spPr/>
    </dgm:pt>
    <dgm:pt modelId="{13D43733-47F9-F645-B6C2-4858E9962375}" type="pres">
      <dgm:prSet presAssocID="{3E4202FE-1D64-2042-9D0F-5EC8382FD0D4}" presName="composite2" presStyleCnt="0"/>
      <dgm:spPr/>
    </dgm:pt>
    <dgm:pt modelId="{DF4C93D7-F726-964A-975A-0B260D639A06}" type="pres">
      <dgm:prSet presAssocID="{3E4202FE-1D64-2042-9D0F-5EC8382FD0D4}" presName="background2" presStyleLbl="node2" presStyleIdx="0" presStyleCnt="4"/>
      <dgm:spPr/>
    </dgm:pt>
    <dgm:pt modelId="{E5CEC462-A2D7-6E48-BBD2-5F341185A587}" type="pres">
      <dgm:prSet presAssocID="{3E4202FE-1D64-2042-9D0F-5EC8382FD0D4}" presName="text2" presStyleLbl="fgAcc2" presStyleIdx="0" presStyleCnt="4">
        <dgm:presLayoutVars>
          <dgm:chPref val="3"/>
        </dgm:presLayoutVars>
      </dgm:prSet>
      <dgm:spPr/>
      <dgm:t>
        <a:bodyPr/>
        <a:lstStyle/>
        <a:p>
          <a:endParaRPr lang="en-US"/>
        </a:p>
      </dgm:t>
    </dgm:pt>
    <dgm:pt modelId="{6C10767C-47B9-DF4B-A996-71667C0FCFC6}" type="pres">
      <dgm:prSet presAssocID="{3E4202FE-1D64-2042-9D0F-5EC8382FD0D4}" presName="hierChild3" presStyleCnt="0"/>
      <dgm:spPr/>
    </dgm:pt>
    <dgm:pt modelId="{CDC85888-BB1B-BD47-9583-F86D622F2962}" type="pres">
      <dgm:prSet presAssocID="{9C206DF8-333A-F245-8104-6BA926E86330}" presName="Name10" presStyleLbl="parChTrans1D2" presStyleIdx="1" presStyleCnt="4"/>
      <dgm:spPr/>
      <dgm:t>
        <a:bodyPr/>
        <a:lstStyle/>
        <a:p>
          <a:endParaRPr lang="th-TH"/>
        </a:p>
      </dgm:t>
    </dgm:pt>
    <dgm:pt modelId="{74DD8E6E-37F1-6948-93FC-B2CA4D3FCFC4}" type="pres">
      <dgm:prSet presAssocID="{4F45328C-0FD3-8244-A668-722F3DCDBC2E}" presName="hierRoot2" presStyleCnt="0"/>
      <dgm:spPr/>
    </dgm:pt>
    <dgm:pt modelId="{49CB9BE8-4882-B84C-A9B2-7D8255D141F4}" type="pres">
      <dgm:prSet presAssocID="{4F45328C-0FD3-8244-A668-722F3DCDBC2E}" presName="composite2" presStyleCnt="0"/>
      <dgm:spPr/>
    </dgm:pt>
    <dgm:pt modelId="{605401BE-6399-FC4B-B0CE-5E8566154B47}" type="pres">
      <dgm:prSet presAssocID="{4F45328C-0FD3-8244-A668-722F3DCDBC2E}" presName="background2" presStyleLbl="node2" presStyleIdx="1" presStyleCnt="4"/>
      <dgm:spPr/>
    </dgm:pt>
    <dgm:pt modelId="{58830A9B-379D-6140-8DC1-E7F8C2FF1910}" type="pres">
      <dgm:prSet presAssocID="{4F45328C-0FD3-8244-A668-722F3DCDBC2E}" presName="text2" presStyleLbl="fgAcc2" presStyleIdx="1" presStyleCnt="4">
        <dgm:presLayoutVars>
          <dgm:chPref val="3"/>
        </dgm:presLayoutVars>
      </dgm:prSet>
      <dgm:spPr/>
      <dgm:t>
        <a:bodyPr/>
        <a:lstStyle/>
        <a:p>
          <a:endParaRPr lang="en-US"/>
        </a:p>
      </dgm:t>
    </dgm:pt>
    <dgm:pt modelId="{33A80AAD-E93B-834B-8C71-AD1BDA9F83E3}" type="pres">
      <dgm:prSet presAssocID="{4F45328C-0FD3-8244-A668-722F3DCDBC2E}" presName="hierChild3" presStyleCnt="0"/>
      <dgm:spPr/>
    </dgm:pt>
    <dgm:pt modelId="{7E3E779D-2D21-0040-A832-EDF016774B03}" type="pres">
      <dgm:prSet presAssocID="{B69D1480-B9B6-C44D-A1AF-48E26FAFC885}" presName="Name10" presStyleLbl="parChTrans1D2" presStyleIdx="2" presStyleCnt="4"/>
      <dgm:spPr/>
      <dgm:t>
        <a:bodyPr/>
        <a:lstStyle/>
        <a:p>
          <a:endParaRPr lang="th-TH"/>
        </a:p>
      </dgm:t>
    </dgm:pt>
    <dgm:pt modelId="{520C1036-33C8-EC45-9F67-A68C2752A1E4}" type="pres">
      <dgm:prSet presAssocID="{ABB5CF08-0433-C145-8C27-4DE74B31C80E}" presName="hierRoot2" presStyleCnt="0"/>
      <dgm:spPr/>
    </dgm:pt>
    <dgm:pt modelId="{E5E8DA7C-FADF-BC4B-BAB4-8E409B9EDC38}" type="pres">
      <dgm:prSet presAssocID="{ABB5CF08-0433-C145-8C27-4DE74B31C80E}" presName="composite2" presStyleCnt="0"/>
      <dgm:spPr/>
    </dgm:pt>
    <dgm:pt modelId="{37246D3E-2BF4-CF44-9C35-3821AFE77525}" type="pres">
      <dgm:prSet presAssocID="{ABB5CF08-0433-C145-8C27-4DE74B31C80E}" presName="background2" presStyleLbl="node2" presStyleIdx="2" presStyleCnt="4"/>
      <dgm:spPr/>
    </dgm:pt>
    <dgm:pt modelId="{E82AAB0A-01F9-D34F-A648-CDDBA9E6BCCD}" type="pres">
      <dgm:prSet presAssocID="{ABB5CF08-0433-C145-8C27-4DE74B31C80E}" presName="text2" presStyleLbl="fgAcc2" presStyleIdx="2" presStyleCnt="4">
        <dgm:presLayoutVars>
          <dgm:chPref val="3"/>
        </dgm:presLayoutVars>
      </dgm:prSet>
      <dgm:spPr/>
      <dgm:t>
        <a:bodyPr/>
        <a:lstStyle/>
        <a:p>
          <a:endParaRPr lang="th-TH"/>
        </a:p>
      </dgm:t>
    </dgm:pt>
    <dgm:pt modelId="{F53E76D2-D33A-FF4D-8E0F-4870367CFBF8}" type="pres">
      <dgm:prSet presAssocID="{ABB5CF08-0433-C145-8C27-4DE74B31C80E}" presName="hierChild3" presStyleCnt="0"/>
      <dgm:spPr/>
    </dgm:pt>
    <dgm:pt modelId="{201C1085-9061-3F48-933A-643AE2D5E1A8}" type="pres">
      <dgm:prSet presAssocID="{8E3A142C-5AC1-F043-A545-F4110DCFCD8A}" presName="Name10" presStyleLbl="parChTrans1D2" presStyleIdx="3" presStyleCnt="4"/>
      <dgm:spPr/>
      <dgm:t>
        <a:bodyPr/>
        <a:lstStyle/>
        <a:p>
          <a:endParaRPr lang="th-TH"/>
        </a:p>
      </dgm:t>
    </dgm:pt>
    <dgm:pt modelId="{D6401D1B-280D-8140-8DE6-E9116834D3B0}" type="pres">
      <dgm:prSet presAssocID="{D30F45DB-DF93-544C-8078-F98041BDFDD7}" presName="hierRoot2" presStyleCnt="0"/>
      <dgm:spPr/>
    </dgm:pt>
    <dgm:pt modelId="{71AA5E6E-EE18-0D4D-B9CC-5CC02AE915CE}" type="pres">
      <dgm:prSet presAssocID="{D30F45DB-DF93-544C-8078-F98041BDFDD7}" presName="composite2" presStyleCnt="0"/>
      <dgm:spPr/>
    </dgm:pt>
    <dgm:pt modelId="{CC224E43-9857-2041-91D1-54E2E7F3CEE3}" type="pres">
      <dgm:prSet presAssocID="{D30F45DB-DF93-544C-8078-F98041BDFDD7}" presName="background2" presStyleLbl="node2" presStyleIdx="3" presStyleCnt="4"/>
      <dgm:spPr/>
    </dgm:pt>
    <dgm:pt modelId="{3E331D64-9CAE-1D4A-BC22-054234126115}" type="pres">
      <dgm:prSet presAssocID="{D30F45DB-DF93-544C-8078-F98041BDFDD7}" presName="text2" presStyleLbl="fgAcc2" presStyleIdx="3" presStyleCnt="4">
        <dgm:presLayoutVars>
          <dgm:chPref val="3"/>
        </dgm:presLayoutVars>
      </dgm:prSet>
      <dgm:spPr/>
      <dgm:t>
        <a:bodyPr/>
        <a:lstStyle/>
        <a:p>
          <a:endParaRPr lang="en-US"/>
        </a:p>
      </dgm:t>
    </dgm:pt>
    <dgm:pt modelId="{84E7C17F-2ED2-4843-B2E6-9D2F325244A6}" type="pres">
      <dgm:prSet presAssocID="{D30F45DB-DF93-544C-8078-F98041BDFDD7}" presName="hierChild3" presStyleCnt="0"/>
      <dgm:spPr/>
    </dgm:pt>
  </dgm:ptLst>
  <dgm:cxnLst>
    <dgm:cxn modelId="{A7042E50-6008-0048-8FF1-46863B0DFBB2}" srcId="{76C8AF89-26DB-7346-B68E-55481E1129CC}" destId="{3E8FFE36-AE28-4D49-ACB6-CA82A238FD89}" srcOrd="0" destOrd="0" parTransId="{CFA78F44-9C87-5A41-A3C0-A76F6FFEA26C}" sibTransId="{4D8F9E69-AFAE-EE49-BC93-7C2139A748BF}"/>
    <dgm:cxn modelId="{C9188A8E-6EAB-DB44-AB5D-EA6EE42DBECA}" srcId="{3E8FFE36-AE28-4D49-ACB6-CA82A238FD89}" destId="{D30F45DB-DF93-544C-8078-F98041BDFDD7}" srcOrd="3" destOrd="0" parTransId="{8E3A142C-5AC1-F043-A545-F4110DCFCD8A}" sibTransId="{B00E45AA-1E3D-5D4C-8D5C-A351DEA6B2BD}"/>
    <dgm:cxn modelId="{EF515303-6969-FC4E-9CA8-CBE3C5B79264}" srcId="{3E8FFE36-AE28-4D49-ACB6-CA82A238FD89}" destId="{ABB5CF08-0433-C145-8C27-4DE74B31C80E}" srcOrd="2" destOrd="0" parTransId="{B69D1480-B9B6-C44D-A1AF-48E26FAFC885}" sibTransId="{19FE5B5C-FEC8-134B-B0C5-47B567C6E873}"/>
    <dgm:cxn modelId="{187C7B89-0592-E542-87E3-AC3CC6E89167}" type="presOf" srcId="{D30F45DB-DF93-544C-8078-F98041BDFDD7}" destId="{3E331D64-9CAE-1D4A-BC22-054234126115}" srcOrd="0" destOrd="0" presId="urn:microsoft.com/office/officeart/2005/8/layout/hierarchy1"/>
    <dgm:cxn modelId="{1B6039E6-518F-BC4E-97F5-81D43DE83C42}" type="presOf" srcId="{3E4202FE-1D64-2042-9D0F-5EC8382FD0D4}" destId="{E5CEC462-A2D7-6E48-BBD2-5F341185A587}" srcOrd="0" destOrd="0" presId="urn:microsoft.com/office/officeart/2005/8/layout/hierarchy1"/>
    <dgm:cxn modelId="{BE0C767C-14FB-4143-9711-939FCDB01A43}" type="presOf" srcId="{3E8FFE36-AE28-4D49-ACB6-CA82A238FD89}" destId="{64CBE3EF-D3CB-8447-A306-F29A66208702}" srcOrd="0" destOrd="0" presId="urn:microsoft.com/office/officeart/2005/8/layout/hierarchy1"/>
    <dgm:cxn modelId="{255606C5-D52F-B742-9F35-E7348DE82F9D}" srcId="{3E8FFE36-AE28-4D49-ACB6-CA82A238FD89}" destId="{3E4202FE-1D64-2042-9D0F-5EC8382FD0D4}" srcOrd="0" destOrd="0" parTransId="{BDD57FCF-D59C-1C4E-94DA-24E71AD4BDEE}" sibTransId="{86F345A6-5885-7D4F-BADF-F63E21938050}"/>
    <dgm:cxn modelId="{0F252E07-5499-9746-8C64-1D9479DE9ACF}" type="presOf" srcId="{76C8AF89-26DB-7346-B68E-55481E1129CC}" destId="{D8A2B53E-5F0E-1F47-BEEC-9FCB19AB2E4B}" srcOrd="0" destOrd="0" presId="urn:microsoft.com/office/officeart/2005/8/layout/hierarchy1"/>
    <dgm:cxn modelId="{833D041E-9AA1-C643-A9EA-42C10B445AC9}" type="presOf" srcId="{9C206DF8-333A-F245-8104-6BA926E86330}" destId="{CDC85888-BB1B-BD47-9583-F86D622F2962}" srcOrd="0" destOrd="0" presId="urn:microsoft.com/office/officeart/2005/8/layout/hierarchy1"/>
    <dgm:cxn modelId="{B450A69C-9D12-2149-AABC-E05DE6439A17}" type="presOf" srcId="{B69D1480-B9B6-C44D-A1AF-48E26FAFC885}" destId="{7E3E779D-2D21-0040-A832-EDF016774B03}" srcOrd="0" destOrd="0" presId="urn:microsoft.com/office/officeart/2005/8/layout/hierarchy1"/>
    <dgm:cxn modelId="{2008F1A0-1817-DD4E-B910-C4D74759067F}" type="presOf" srcId="{4F45328C-0FD3-8244-A668-722F3DCDBC2E}" destId="{58830A9B-379D-6140-8DC1-E7F8C2FF1910}" srcOrd="0" destOrd="0" presId="urn:microsoft.com/office/officeart/2005/8/layout/hierarchy1"/>
    <dgm:cxn modelId="{87E97D38-2847-BC43-9C3F-54018DEFD912}" type="presOf" srcId="{BDD57FCF-D59C-1C4E-94DA-24E71AD4BDEE}" destId="{472C9041-91A6-884A-B8B4-203C0E95336F}" srcOrd="0" destOrd="0" presId="urn:microsoft.com/office/officeart/2005/8/layout/hierarchy1"/>
    <dgm:cxn modelId="{BC87D7EE-0BB8-D74B-BAEC-1DCD3BA081F1}" type="presOf" srcId="{ABB5CF08-0433-C145-8C27-4DE74B31C80E}" destId="{E82AAB0A-01F9-D34F-A648-CDDBA9E6BCCD}" srcOrd="0" destOrd="0" presId="urn:microsoft.com/office/officeart/2005/8/layout/hierarchy1"/>
    <dgm:cxn modelId="{7165507A-D864-A14B-80D3-7AD7C3C02C75}" srcId="{3E8FFE36-AE28-4D49-ACB6-CA82A238FD89}" destId="{4F45328C-0FD3-8244-A668-722F3DCDBC2E}" srcOrd="1" destOrd="0" parTransId="{9C206DF8-333A-F245-8104-6BA926E86330}" sibTransId="{C8D9AD71-7169-244A-9428-D20E0AE84C0F}"/>
    <dgm:cxn modelId="{582A5B29-ADCE-2042-A0ED-93E24DCE7D0C}" type="presOf" srcId="{8E3A142C-5AC1-F043-A545-F4110DCFCD8A}" destId="{201C1085-9061-3F48-933A-643AE2D5E1A8}" srcOrd="0" destOrd="0" presId="urn:microsoft.com/office/officeart/2005/8/layout/hierarchy1"/>
    <dgm:cxn modelId="{CF888342-5DC0-2D41-8D27-EB7B644450D7}" type="presParOf" srcId="{D8A2B53E-5F0E-1F47-BEEC-9FCB19AB2E4B}" destId="{019DD0EB-9130-7B49-BE9E-BDE50CBB20A6}" srcOrd="0" destOrd="0" presId="urn:microsoft.com/office/officeart/2005/8/layout/hierarchy1"/>
    <dgm:cxn modelId="{FCA4B82E-3D8B-9643-AF9D-467745B5AAAD}" type="presParOf" srcId="{019DD0EB-9130-7B49-BE9E-BDE50CBB20A6}" destId="{28EC234E-6928-9D4C-A318-021B64DBF3DB}" srcOrd="0" destOrd="0" presId="urn:microsoft.com/office/officeart/2005/8/layout/hierarchy1"/>
    <dgm:cxn modelId="{C8D25516-ABB6-2442-8237-7822F03D7517}" type="presParOf" srcId="{28EC234E-6928-9D4C-A318-021B64DBF3DB}" destId="{D8BFF2CF-EED3-A94C-B043-3B80E229798A}" srcOrd="0" destOrd="0" presId="urn:microsoft.com/office/officeart/2005/8/layout/hierarchy1"/>
    <dgm:cxn modelId="{1AF43B8B-175D-8145-AC93-BF9582D2D76D}" type="presParOf" srcId="{28EC234E-6928-9D4C-A318-021B64DBF3DB}" destId="{64CBE3EF-D3CB-8447-A306-F29A66208702}" srcOrd="1" destOrd="0" presId="urn:microsoft.com/office/officeart/2005/8/layout/hierarchy1"/>
    <dgm:cxn modelId="{383CFDFE-11C4-3A4D-99EF-99842AED12C6}" type="presParOf" srcId="{019DD0EB-9130-7B49-BE9E-BDE50CBB20A6}" destId="{4FE31EE0-BAB6-D84C-853F-9CA94DA21282}" srcOrd="1" destOrd="0" presId="urn:microsoft.com/office/officeart/2005/8/layout/hierarchy1"/>
    <dgm:cxn modelId="{16526B45-F09D-604D-ADF9-10DE49B0F90F}" type="presParOf" srcId="{4FE31EE0-BAB6-D84C-853F-9CA94DA21282}" destId="{472C9041-91A6-884A-B8B4-203C0E95336F}" srcOrd="0" destOrd="0" presId="urn:microsoft.com/office/officeart/2005/8/layout/hierarchy1"/>
    <dgm:cxn modelId="{A928E2E1-64E8-3842-81E6-4F335590A9D9}" type="presParOf" srcId="{4FE31EE0-BAB6-D84C-853F-9CA94DA21282}" destId="{FB9EE049-71C7-DE4B-839C-B9ABF6F366F7}" srcOrd="1" destOrd="0" presId="urn:microsoft.com/office/officeart/2005/8/layout/hierarchy1"/>
    <dgm:cxn modelId="{7F029185-3762-2E40-B5E3-A8BF782FD560}" type="presParOf" srcId="{FB9EE049-71C7-DE4B-839C-B9ABF6F366F7}" destId="{13D43733-47F9-F645-B6C2-4858E9962375}" srcOrd="0" destOrd="0" presId="urn:microsoft.com/office/officeart/2005/8/layout/hierarchy1"/>
    <dgm:cxn modelId="{B282E099-2EEA-C343-BA53-EBDE6A9C72BA}" type="presParOf" srcId="{13D43733-47F9-F645-B6C2-4858E9962375}" destId="{DF4C93D7-F726-964A-975A-0B260D639A06}" srcOrd="0" destOrd="0" presId="urn:microsoft.com/office/officeart/2005/8/layout/hierarchy1"/>
    <dgm:cxn modelId="{25ABA480-33F0-0340-97DB-898A1EC06D4E}" type="presParOf" srcId="{13D43733-47F9-F645-B6C2-4858E9962375}" destId="{E5CEC462-A2D7-6E48-BBD2-5F341185A587}" srcOrd="1" destOrd="0" presId="urn:microsoft.com/office/officeart/2005/8/layout/hierarchy1"/>
    <dgm:cxn modelId="{BAE46FCD-3AFC-8D4B-956D-44047D1777E0}" type="presParOf" srcId="{FB9EE049-71C7-DE4B-839C-B9ABF6F366F7}" destId="{6C10767C-47B9-DF4B-A996-71667C0FCFC6}" srcOrd="1" destOrd="0" presId="urn:microsoft.com/office/officeart/2005/8/layout/hierarchy1"/>
    <dgm:cxn modelId="{FC36DF0D-F834-894F-AEE8-91923BAB1AE1}" type="presParOf" srcId="{4FE31EE0-BAB6-D84C-853F-9CA94DA21282}" destId="{CDC85888-BB1B-BD47-9583-F86D622F2962}" srcOrd="2" destOrd="0" presId="urn:microsoft.com/office/officeart/2005/8/layout/hierarchy1"/>
    <dgm:cxn modelId="{6433EAA0-882B-9F45-972B-B61EC0F1A1C9}" type="presParOf" srcId="{4FE31EE0-BAB6-D84C-853F-9CA94DA21282}" destId="{74DD8E6E-37F1-6948-93FC-B2CA4D3FCFC4}" srcOrd="3" destOrd="0" presId="urn:microsoft.com/office/officeart/2005/8/layout/hierarchy1"/>
    <dgm:cxn modelId="{C9C85D1F-BEF6-CE49-801A-A7F07CE9CB90}" type="presParOf" srcId="{74DD8E6E-37F1-6948-93FC-B2CA4D3FCFC4}" destId="{49CB9BE8-4882-B84C-A9B2-7D8255D141F4}" srcOrd="0" destOrd="0" presId="urn:microsoft.com/office/officeart/2005/8/layout/hierarchy1"/>
    <dgm:cxn modelId="{7D09E052-E112-7A4C-BAC6-0F210728641C}" type="presParOf" srcId="{49CB9BE8-4882-B84C-A9B2-7D8255D141F4}" destId="{605401BE-6399-FC4B-B0CE-5E8566154B47}" srcOrd="0" destOrd="0" presId="urn:microsoft.com/office/officeart/2005/8/layout/hierarchy1"/>
    <dgm:cxn modelId="{2EF572D1-0D51-A341-9925-36D9215811E1}" type="presParOf" srcId="{49CB9BE8-4882-B84C-A9B2-7D8255D141F4}" destId="{58830A9B-379D-6140-8DC1-E7F8C2FF1910}" srcOrd="1" destOrd="0" presId="urn:microsoft.com/office/officeart/2005/8/layout/hierarchy1"/>
    <dgm:cxn modelId="{0D1B01BE-01C6-6C4A-BE9C-E7A23397CF2C}" type="presParOf" srcId="{74DD8E6E-37F1-6948-93FC-B2CA4D3FCFC4}" destId="{33A80AAD-E93B-834B-8C71-AD1BDA9F83E3}" srcOrd="1" destOrd="0" presId="urn:microsoft.com/office/officeart/2005/8/layout/hierarchy1"/>
    <dgm:cxn modelId="{82A9EC3A-F3AC-7149-9233-5200A52177D1}" type="presParOf" srcId="{4FE31EE0-BAB6-D84C-853F-9CA94DA21282}" destId="{7E3E779D-2D21-0040-A832-EDF016774B03}" srcOrd="4" destOrd="0" presId="urn:microsoft.com/office/officeart/2005/8/layout/hierarchy1"/>
    <dgm:cxn modelId="{0C481713-242C-7E43-B610-5DE1845E2B42}" type="presParOf" srcId="{4FE31EE0-BAB6-D84C-853F-9CA94DA21282}" destId="{520C1036-33C8-EC45-9F67-A68C2752A1E4}" srcOrd="5" destOrd="0" presId="urn:microsoft.com/office/officeart/2005/8/layout/hierarchy1"/>
    <dgm:cxn modelId="{E83DBCA5-F05A-1B4F-A0EA-C53E1F44E349}" type="presParOf" srcId="{520C1036-33C8-EC45-9F67-A68C2752A1E4}" destId="{E5E8DA7C-FADF-BC4B-BAB4-8E409B9EDC38}" srcOrd="0" destOrd="0" presId="urn:microsoft.com/office/officeart/2005/8/layout/hierarchy1"/>
    <dgm:cxn modelId="{49D2B3B4-E9EC-214B-BCA8-4B8FEB47B317}" type="presParOf" srcId="{E5E8DA7C-FADF-BC4B-BAB4-8E409B9EDC38}" destId="{37246D3E-2BF4-CF44-9C35-3821AFE77525}" srcOrd="0" destOrd="0" presId="urn:microsoft.com/office/officeart/2005/8/layout/hierarchy1"/>
    <dgm:cxn modelId="{9104989B-7DF1-274D-ADCF-E91B9424F976}" type="presParOf" srcId="{E5E8DA7C-FADF-BC4B-BAB4-8E409B9EDC38}" destId="{E82AAB0A-01F9-D34F-A648-CDDBA9E6BCCD}" srcOrd="1" destOrd="0" presId="urn:microsoft.com/office/officeart/2005/8/layout/hierarchy1"/>
    <dgm:cxn modelId="{04F4A4C9-5EA6-2844-A372-D7F367B3FC5C}" type="presParOf" srcId="{520C1036-33C8-EC45-9F67-A68C2752A1E4}" destId="{F53E76D2-D33A-FF4D-8E0F-4870367CFBF8}" srcOrd="1" destOrd="0" presId="urn:microsoft.com/office/officeart/2005/8/layout/hierarchy1"/>
    <dgm:cxn modelId="{673BD3E3-5BD9-5949-9E41-588DBB264FBF}" type="presParOf" srcId="{4FE31EE0-BAB6-D84C-853F-9CA94DA21282}" destId="{201C1085-9061-3F48-933A-643AE2D5E1A8}" srcOrd="6" destOrd="0" presId="urn:microsoft.com/office/officeart/2005/8/layout/hierarchy1"/>
    <dgm:cxn modelId="{0E0171EA-BEFA-A94F-95DD-1BD30032150D}" type="presParOf" srcId="{4FE31EE0-BAB6-D84C-853F-9CA94DA21282}" destId="{D6401D1B-280D-8140-8DE6-E9116834D3B0}" srcOrd="7" destOrd="0" presId="urn:microsoft.com/office/officeart/2005/8/layout/hierarchy1"/>
    <dgm:cxn modelId="{1B0A63A5-A2AD-894A-8CE5-FB6AA3F55D17}" type="presParOf" srcId="{D6401D1B-280D-8140-8DE6-E9116834D3B0}" destId="{71AA5E6E-EE18-0D4D-B9CC-5CC02AE915CE}" srcOrd="0" destOrd="0" presId="urn:microsoft.com/office/officeart/2005/8/layout/hierarchy1"/>
    <dgm:cxn modelId="{0B93F44D-E68C-C34F-B36D-E8E6D2172A58}" type="presParOf" srcId="{71AA5E6E-EE18-0D4D-B9CC-5CC02AE915CE}" destId="{CC224E43-9857-2041-91D1-54E2E7F3CEE3}" srcOrd="0" destOrd="0" presId="urn:microsoft.com/office/officeart/2005/8/layout/hierarchy1"/>
    <dgm:cxn modelId="{A4FE8B7A-5B5E-794E-A7BB-21EE5815EFBB}" type="presParOf" srcId="{71AA5E6E-EE18-0D4D-B9CC-5CC02AE915CE}" destId="{3E331D64-9CAE-1D4A-BC22-054234126115}" srcOrd="1" destOrd="0" presId="urn:microsoft.com/office/officeart/2005/8/layout/hierarchy1"/>
    <dgm:cxn modelId="{B429ACE5-F894-9243-A176-68D18BD19C4C}" type="presParOf" srcId="{D6401D1B-280D-8140-8DE6-E9116834D3B0}" destId="{84E7C17F-2ED2-4843-B2E6-9D2F325244A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6FFD98-F373-1F49-8D66-AE516D1FAB61}" type="doc">
      <dgm:prSet loTypeId="urn:microsoft.com/office/officeart/2005/8/layout/vList2" loCatId="" qsTypeId="urn:microsoft.com/office/officeart/2005/8/quickstyle/3D3" qsCatId="3D" csTypeId="urn:microsoft.com/office/officeart/2005/8/colors/accent0_1" csCatId="mainScheme" phldr="1"/>
      <dgm:spPr/>
      <dgm:t>
        <a:bodyPr/>
        <a:lstStyle/>
        <a:p>
          <a:endParaRPr lang="en-US"/>
        </a:p>
      </dgm:t>
    </dgm:pt>
    <dgm:pt modelId="{FF8AE4A4-C0DD-D04B-BBD6-CF3C31A9919C}">
      <dgm:prSet phldrT="[Text]" custT="1"/>
      <dgm:spPr/>
      <dgm:t>
        <a:bodyPr/>
        <a:lstStyle/>
        <a:p>
          <a:r>
            <a:rPr lang="en-US" sz="2000" dirty="0" smtClean="0"/>
            <a:t>Travel information</a:t>
          </a:r>
          <a:endParaRPr lang="en-US" sz="2000" dirty="0"/>
        </a:p>
      </dgm:t>
    </dgm:pt>
    <dgm:pt modelId="{1E2A3079-5B38-D045-9553-882C0F2371E6}" type="parTrans" cxnId="{6FB5687A-89F2-2E4E-8D40-A08E61B29379}">
      <dgm:prSet/>
      <dgm:spPr/>
      <dgm:t>
        <a:bodyPr/>
        <a:lstStyle/>
        <a:p>
          <a:endParaRPr lang="en-US" sz="2000"/>
        </a:p>
      </dgm:t>
    </dgm:pt>
    <dgm:pt modelId="{682C0B4A-21B2-D243-81F6-0CF837372F41}" type="sibTrans" cxnId="{6FB5687A-89F2-2E4E-8D40-A08E61B29379}">
      <dgm:prSet/>
      <dgm:spPr/>
      <dgm:t>
        <a:bodyPr/>
        <a:lstStyle/>
        <a:p>
          <a:endParaRPr lang="en-US" sz="2000"/>
        </a:p>
      </dgm:t>
    </dgm:pt>
    <dgm:pt modelId="{4C4C3B18-2EB1-2B48-B422-9337B1F7F790}">
      <dgm:prSet phldrT="[Text]" custT="1"/>
      <dgm:spPr/>
      <dgm:t>
        <a:bodyPr/>
        <a:lstStyle/>
        <a:p>
          <a:r>
            <a:rPr lang="en-US" sz="2000" dirty="0" smtClean="0"/>
            <a:t>Counseling, Immigration, passport, Visa, Custom, Clearance &amp; Procedure, Health &amp; Security Checks</a:t>
          </a:r>
          <a:endParaRPr lang="en-US" sz="2000" dirty="0"/>
        </a:p>
      </dgm:t>
    </dgm:pt>
    <dgm:pt modelId="{F25DC02F-B961-C041-92DA-8C5E9CD37167}" type="parTrans" cxnId="{24FF1120-BEFB-1B46-BF1E-00AA182BE710}">
      <dgm:prSet/>
      <dgm:spPr/>
      <dgm:t>
        <a:bodyPr/>
        <a:lstStyle/>
        <a:p>
          <a:endParaRPr lang="en-US" sz="2000"/>
        </a:p>
      </dgm:t>
    </dgm:pt>
    <dgm:pt modelId="{FF97219F-3E7C-A547-8402-97FC1C22A6C3}" type="sibTrans" cxnId="{24FF1120-BEFB-1B46-BF1E-00AA182BE710}">
      <dgm:prSet/>
      <dgm:spPr/>
      <dgm:t>
        <a:bodyPr/>
        <a:lstStyle/>
        <a:p>
          <a:endParaRPr lang="en-US" sz="2000"/>
        </a:p>
      </dgm:t>
    </dgm:pt>
    <dgm:pt modelId="{C541143E-7D9F-4E47-B7D9-91B8690DBDE9}">
      <dgm:prSet phldrT="[Text]" custT="1"/>
      <dgm:spPr/>
      <dgm:t>
        <a:bodyPr/>
        <a:lstStyle/>
        <a:p>
          <a:r>
            <a:rPr lang="en-US" sz="2000" dirty="0" smtClean="0"/>
            <a:t>Itinerary Preparation</a:t>
          </a:r>
          <a:endParaRPr lang="en-US" sz="2000" dirty="0"/>
        </a:p>
      </dgm:t>
    </dgm:pt>
    <dgm:pt modelId="{4367CE29-C763-ED49-98D0-7A43BFA0441D}" type="parTrans" cxnId="{BA56701C-2EFA-4247-956B-EFF0A533234E}">
      <dgm:prSet/>
      <dgm:spPr/>
      <dgm:t>
        <a:bodyPr/>
        <a:lstStyle/>
        <a:p>
          <a:endParaRPr lang="en-US" sz="2000"/>
        </a:p>
      </dgm:t>
    </dgm:pt>
    <dgm:pt modelId="{1A637B33-BEA7-8B49-9A2C-3B99D5200F23}" type="sibTrans" cxnId="{BA56701C-2EFA-4247-956B-EFF0A533234E}">
      <dgm:prSet/>
      <dgm:spPr/>
      <dgm:t>
        <a:bodyPr/>
        <a:lstStyle/>
        <a:p>
          <a:endParaRPr lang="en-US" sz="2000"/>
        </a:p>
      </dgm:t>
    </dgm:pt>
    <dgm:pt modelId="{9CF1AECA-7F47-AD41-977F-04ACA1A50229}">
      <dgm:prSet phldrT="[Text]" custT="1"/>
      <dgm:spPr/>
      <dgm:t>
        <a:bodyPr/>
        <a:lstStyle/>
        <a:p>
          <a:r>
            <a:rPr lang="en-US" sz="2000" dirty="0" smtClean="0"/>
            <a:t>Various types of itineraries of special Interest Tours</a:t>
          </a:r>
          <a:endParaRPr lang="en-US" sz="2000" dirty="0"/>
        </a:p>
      </dgm:t>
    </dgm:pt>
    <dgm:pt modelId="{4BA8F656-B299-B54C-93E0-A6FA1E1015DC}" type="parTrans" cxnId="{8C8FFF42-A369-E345-939C-82F286ECA0E5}">
      <dgm:prSet/>
      <dgm:spPr/>
      <dgm:t>
        <a:bodyPr/>
        <a:lstStyle/>
        <a:p>
          <a:endParaRPr lang="en-US" sz="2000"/>
        </a:p>
      </dgm:t>
    </dgm:pt>
    <dgm:pt modelId="{998B7AF7-9E32-1F41-9510-7F3123335DE2}" type="sibTrans" cxnId="{8C8FFF42-A369-E345-939C-82F286ECA0E5}">
      <dgm:prSet/>
      <dgm:spPr/>
      <dgm:t>
        <a:bodyPr/>
        <a:lstStyle/>
        <a:p>
          <a:endParaRPr lang="en-US" sz="2000"/>
        </a:p>
      </dgm:t>
    </dgm:pt>
    <dgm:pt modelId="{9A19D450-10E0-154C-80D6-4583112EA7E1}">
      <dgm:prSet phldrT="[Text]" custT="1"/>
      <dgm:spPr/>
      <dgm:t>
        <a:bodyPr/>
        <a:lstStyle/>
        <a:p>
          <a:r>
            <a:rPr lang="en-US" sz="2000" dirty="0" smtClean="0"/>
            <a:t>Airline Ticketing &amp; Reservation</a:t>
          </a:r>
          <a:endParaRPr lang="en-US" sz="2000" dirty="0"/>
        </a:p>
      </dgm:t>
    </dgm:pt>
    <dgm:pt modelId="{80842CE0-A9CC-3947-BA3B-B087649DCF66}" type="parTrans" cxnId="{7E91B66D-49C8-614F-BF75-207914EB8601}">
      <dgm:prSet/>
      <dgm:spPr/>
      <dgm:t>
        <a:bodyPr/>
        <a:lstStyle/>
        <a:p>
          <a:endParaRPr lang="en-US"/>
        </a:p>
      </dgm:t>
    </dgm:pt>
    <dgm:pt modelId="{F51985D0-4B75-CE4E-A732-8BB505A2E362}" type="sibTrans" cxnId="{7E91B66D-49C8-614F-BF75-207914EB8601}">
      <dgm:prSet/>
      <dgm:spPr/>
      <dgm:t>
        <a:bodyPr/>
        <a:lstStyle/>
        <a:p>
          <a:endParaRPr lang="en-US"/>
        </a:p>
      </dgm:t>
    </dgm:pt>
    <dgm:pt modelId="{612986B2-3E67-4348-872B-2DA52DAD775A}">
      <dgm:prSet phldrT="[Text]" custT="1"/>
      <dgm:spPr/>
      <dgm:t>
        <a:bodyPr/>
        <a:lstStyle/>
        <a:p>
          <a:r>
            <a:rPr lang="en-US" sz="2000" dirty="0" smtClean="0"/>
            <a:t>International, Domestic</a:t>
          </a:r>
          <a:endParaRPr lang="en-US" sz="2000" dirty="0"/>
        </a:p>
      </dgm:t>
    </dgm:pt>
    <dgm:pt modelId="{83BB05FA-6A66-544A-8B07-F9F386E5F719}" type="parTrans" cxnId="{3030878C-DE35-EF4C-8CD6-351496C647A4}">
      <dgm:prSet/>
      <dgm:spPr/>
      <dgm:t>
        <a:bodyPr/>
        <a:lstStyle/>
        <a:p>
          <a:endParaRPr lang="en-US"/>
        </a:p>
      </dgm:t>
    </dgm:pt>
    <dgm:pt modelId="{320D6BFE-E453-3D4E-A694-B360CF1DFACE}" type="sibTrans" cxnId="{3030878C-DE35-EF4C-8CD6-351496C647A4}">
      <dgm:prSet/>
      <dgm:spPr/>
      <dgm:t>
        <a:bodyPr/>
        <a:lstStyle/>
        <a:p>
          <a:endParaRPr lang="en-US"/>
        </a:p>
      </dgm:t>
    </dgm:pt>
    <dgm:pt modelId="{85AAEB05-8700-AB49-B033-1D16FDF66F85}">
      <dgm:prSet phldrT="[Text]" custT="1"/>
      <dgm:spPr/>
      <dgm:t>
        <a:bodyPr/>
        <a:lstStyle/>
        <a:p>
          <a:r>
            <a:rPr lang="en-US" sz="2000" dirty="0" smtClean="0"/>
            <a:t>Accommodation Reservation</a:t>
          </a:r>
          <a:endParaRPr lang="en-US" sz="2000" dirty="0"/>
        </a:p>
      </dgm:t>
    </dgm:pt>
    <dgm:pt modelId="{F8578057-9329-0B42-87BA-0B4BB0733127}" type="parTrans" cxnId="{4A17D31F-93E8-6742-B0AA-54ABB19B3596}">
      <dgm:prSet/>
      <dgm:spPr/>
      <dgm:t>
        <a:bodyPr/>
        <a:lstStyle/>
        <a:p>
          <a:endParaRPr lang="en-US"/>
        </a:p>
      </dgm:t>
    </dgm:pt>
    <dgm:pt modelId="{3E378686-EC12-584C-9EE1-762A630757D7}" type="sibTrans" cxnId="{4A17D31F-93E8-6742-B0AA-54ABB19B3596}">
      <dgm:prSet/>
      <dgm:spPr/>
      <dgm:t>
        <a:bodyPr/>
        <a:lstStyle/>
        <a:p>
          <a:endParaRPr lang="en-US"/>
        </a:p>
      </dgm:t>
    </dgm:pt>
    <dgm:pt modelId="{2AEABE64-F1E0-9540-AB0C-720E86F26F2D}">
      <dgm:prSet phldrT="[Text]" custT="1"/>
      <dgm:spPr/>
      <dgm:t>
        <a:bodyPr/>
        <a:lstStyle/>
        <a:p>
          <a:r>
            <a:rPr lang="en-US" sz="2000" dirty="0" smtClean="0"/>
            <a:t>Hotel, Motel, Resort, Others</a:t>
          </a:r>
          <a:endParaRPr lang="en-US" sz="2000" dirty="0"/>
        </a:p>
      </dgm:t>
    </dgm:pt>
    <dgm:pt modelId="{BCF108BE-1056-3A44-9552-EFE187C8E196}" type="parTrans" cxnId="{12E5825D-7CF0-944A-986C-77E5A5723D31}">
      <dgm:prSet/>
      <dgm:spPr/>
      <dgm:t>
        <a:bodyPr/>
        <a:lstStyle/>
        <a:p>
          <a:endParaRPr lang="en-US"/>
        </a:p>
      </dgm:t>
    </dgm:pt>
    <dgm:pt modelId="{0A3A3445-F57B-EF4D-8E15-9CA3A2BAA4CD}" type="sibTrans" cxnId="{12E5825D-7CF0-944A-986C-77E5A5723D31}">
      <dgm:prSet/>
      <dgm:spPr/>
      <dgm:t>
        <a:bodyPr/>
        <a:lstStyle/>
        <a:p>
          <a:endParaRPr lang="en-US"/>
        </a:p>
      </dgm:t>
    </dgm:pt>
    <dgm:pt modelId="{81B9FCF1-88B8-2D41-8C45-50A56EF14E87}">
      <dgm:prSet phldrT="[Text]" custT="1"/>
      <dgm:spPr/>
      <dgm:t>
        <a:bodyPr/>
        <a:lstStyle/>
        <a:p>
          <a:r>
            <a:rPr lang="en-US" sz="2000" dirty="0" smtClean="0"/>
            <a:t>Reservation of Surface/ Sea/ Transport</a:t>
          </a:r>
          <a:endParaRPr lang="en-US" sz="2000" dirty="0"/>
        </a:p>
      </dgm:t>
    </dgm:pt>
    <dgm:pt modelId="{4E95827E-1FAA-B042-9314-FA59698088B3}" type="parTrans" cxnId="{914D4F18-CC15-BF47-89E9-27321267ABC6}">
      <dgm:prSet/>
      <dgm:spPr/>
      <dgm:t>
        <a:bodyPr/>
        <a:lstStyle/>
        <a:p>
          <a:endParaRPr lang="en-US"/>
        </a:p>
      </dgm:t>
    </dgm:pt>
    <dgm:pt modelId="{12538C55-408D-344D-A407-0815A6958FE2}" type="sibTrans" cxnId="{914D4F18-CC15-BF47-89E9-27321267ABC6}">
      <dgm:prSet/>
      <dgm:spPr/>
      <dgm:t>
        <a:bodyPr/>
        <a:lstStyle/>
        <a:p>
          <a:endParaRPr lang="en-US"/>
        </a:p>
      </dgm:t>
    </dgm:pt>
    <dgm:pt modelId="{9190D171-240E-CD45-9A5B-04B141DAD6F3}">
      <dgm:prSet phldrT="[Text]" custT="1"/>
      <dgm:spPr/>
      <dgm:t>
        <a:bodyPr/>
        <a:lstStyle/>
        <a:p>
          <a:r>
            <a:rPr lang="en-US" sz="2000" dirty="0" smtClean="0"/>
            <a:t>Rail, Road, Sea</a:t>
          </a:r>
          <a:endParaRPr lang="en-US" sz="2000" dirty="0"/>
        </a:p>
      </dgm:t>
    </dgm:pt>
    <dgm:pt modelId="{CD5A3F48-E8E9-FC4A-B576-00FE8A77B712}" type="parTrans" cxnId="{FF7AA805-8202-D447-A8CC-0CD4E4D8844C}">
      <dgm:prSet/>
      <dgm:spPr/>
      <dgm:t>
        <a:bodyPr/>
        <a:lstStyle/>
        <a:p>
          <a:endParaRPr lang="en-US"/>
        </a:p>
      </dgm:t>
    </dgm:pt>
    <dgm:pt modelId="{6B221184-9ED0-914D-A495-E0B250D86D3B}" type="sibTrans" cxnId="{FF7AA805-8202-D447-A8CC-0CD4E4D8844C}">
      <dgm:prSet/>
      <dgm:spPr/>
      <dgm:t>
        <a:bodyPr/>
        <a:lstStyle/>
        <a:p>
          <a:endParaRPr lang="en-US"/>
        </a:p>
      </dgm:t>
    </dgm:pt>
    <dgm:pt modelId="{367B86FA-7804-0049-8FF1-2E143C6E9419}" type="pres">
      <dgm:prSet presAssocID="{946FFD98-F373-1F49-8D66-AE516D1FAB61}" presName="linear" presStyleCnt="0">
        <dgm:presLayoutVars>
          <dgm:animLvl val="lvl"/>
          <dgm:resizeHandles val="exact"/>
        </dgm:presLayoutVars>
      </dgm:prSet>
      <dgm:spPr/>
      <dgm:t>
        <a:bodyPr/>
        <a:lstStyle/>
        <a:p>
          <a:endParaRPr lang="th-TH"/>
        </a:p>
      </dgm:t>
    </dgm:pt>
    <dgm:pt modelId="{6ACAAB32-F827-3B44-A8F4-A6A9CFA2B84E}" type="pres">
      <dgm:prSet presAssocID="{FF8AE4A4-C0DD-D04B-BBD6-CF3C31A9919C}" presName="parentText" presStyleLbl="node1" presStyleIdx="0" presStyleCnt="5">
        <dgm:presLayoutVars>
          <dgm:chMax val="0"/>
          <dgm:bulletEnabled val="1"/>
        </dgm:presLayoutVars>
      </dgm:prSet>
      <dgm:spPr/>
      <dgm:t>
        <a:bodyPr/>
        <a:lstStyle/>
        <a:p>
          <a:endParaRPr lang="th-TH"/>
        </a:p>
      </dgm:t>
    </dgm:pt>
    <dgm:pt modelId="{B7A8D46B-24D7-9A47-BB1E-1B2C805497DF}" type="pres">
      <dgm:prSet presAssocID="{FF8AE4A4-C0DD-D04B-BBD6-CF3C31A9919C}" presName="childText" presStyleLbl="revTx" presStyleIdx="0" presStyleCnt="5">
        <dgm:presLayoutVars>
          <dgm:bulletEnabled val="1"/>
        </dgm:presLayoutVars>
      </dgm:prSet>
      <dgm:spPr/>
      <dgm:t>
        <a:bodyPr/>
        <a:lstStyle/>
        <a:p>
          <a:endParaRPr lang="en-US"/>
        </a:p>
      </dgm:t>
    </dgm:pt>
    <dgm:pt modelId="{11D2D114-FF98-744B-A567-6BC755C81D6A}" type="pres">
      <dgm:prSet presAssocID="{C541143E-7D9F-4E47-B7D9-91B8690DBDE9}" presName="parentText" presStyleLbl="node1" presStyleIdx="1" presStyleCnt="5">
        <dgm:presLayoutVars>
          <dgm:chMax val="0"/>
          <dgm:bulletEnabled val="1"/>
        </dgm:presLayoutVars>
      </dgm:prSet>
      <dgm:spPr/>
      <dgm:t>
        <a:bodyPr/>
        <a:lstStyle/>
        <a:p>
          <a:endParaRPr lang="th-TH"/>
        </a:p>
      </dgm:t>
    </dgm:pt>
    <dgm:pt modelId="{2293FD36-251F-664B-BB5A-8CADB3DDA543}" type="pres">
      <dgm:prSet presAssocID="{C541143E-7D9F-4E47-B7D9-91B8690DBDE9}" presName="childText" presStyleLbl="revTx" presStyleIdx="1" presStyleCnt="5">
        <dgm:presLayoutVars>
          <dgm:bulletEnabled val="1"/>
        </dgm:presLayoutVars>
      </dgm:prSet>
      <dgm:spPr/>
      <dgm:t>
        <a:bodyPr/>
        <a:lstStyle/>
        <a:p>
          <a:endParaRPr lang="en-US"/>
        </a:p>
      </dgm:t>
    </dgm:pt>
    <dgm:pt modelId="{3FCBCD25-5EA9-D542-B299-6573CDB036B5}" type="pres">
      <dgm:prSet presAssocID="{9A19D450-10E0-154C-80D6-4583112EA7E1}" presName="parentText" presStyleLbl="node1" presStyleIdx="2" presStyleCnt="5">
        <dgm:presLayoutVars>
          <dgm:chMax val="0"/>
          <dgm:bulletEnabled val="1"/>
        </dgm:presLayoutVars>
      </dgm:prSet>
      <dgm:spPr/>
      <dgm:t>
        <a:bodyPr/>
        <a:lstStyle/>
        <a:p>
          <a:endParaRPr lang="en-US"/>
        </a:p>
      </dgm:t>
    </dgm:pt>
    <dgm:pt modelId="{0BBA64A9-6607-2447-8318-288E620080D2}" type="pres">
      <dgm:prSet presAssocID="{9A19D450-10E0-154C-80D6-4583112EA7E1}" presName="childText" presStyleLbl="revTx" presStyleIdx="2" presStyleCnt="5">
        <dgm:presLayoutVars>
          <dgm:bulletEnabled val="1"/>
        </dgm:presLayoutVars>
      </dgm:prSet>
      <dgm:spPr/>
      <dgm:t>
        <a:bodyPr/>
        <a:lstStyle/>
        <a:p>
          <a:endParaRPr lang="en-US"/>
        </a:p>
      </dgm:t>
    </dgm:pt>
    <dgm:pt modelId="{EA0A78B8-55F5-1B44-B848-74B7F49A2D18}" type="pres">
      <dgm:prSet presAssocID="{85AAEB05-8700-AB49-B033-1D16FDF66F85}" presName="parentText" presStyleLbl="node1" presStyleIdx="3" presStyleCnt="5">
        <dgm:presLayoutVars>
          <dgm:chMax val="0"/>
          <dgm:bulletEnabled val="1"/>
        </dgm:presLayoutVars>
      </dgm:prSet>
      <dgm:spPr/>
      <dgm:t>
        <a:bodyPr/>
        <a:lstStyle/>
        <a:p>
          <a:endParaRPr lang="en-US"/>
        </a:p>
      </dgm:t>
    </dgm:pt>
    <dgm:pt modelId="{82A342A8-AED3-2940-AF3F-576D26A6AF44}" type="pres">
      <dgm:prSet presAssocID="{85AAEB05-8700-AB49-B033-1D16FDF66F85}" presName="childText" presStyleLbl="revTx" presStyleIdx="3" presStyleCnt="5">
        <dgm:presLayoutVars>
          <dgm:bulletEnabled val="1"/>
        </dgm:presLayoutVars>
      </dgm:prSet>
      <dgm:spPr/>
      <dgm:t>
        <a:bodyPr/>
        <a:lstStyle/>
        <a:p>
          <a:endParaRPr lang="en-US"/>
        </a:p>
      </dgm:t>
    </dgm:pt>
    <dgm:pt modelId="{D7CF08F9-1270-804B-A8BD-6D689B2AF80A}" type="pres">
      <dgm:prSet presAssocID="{81B9FCF1-88B8-2D41-8C45-50A56EF14E87}" presName="parentText" presStyleLbl="node1" presStyleIdx="4" presStyleCnt="5">
        <dgm:presLayoutVars>
          <dgm:chMax val="0"/>
          <dgm:bulletEnabled val="1"/>
        </dgm:presLayoutVars>
      </dgm:prSet>
      <dgm:spPr/>
      <dgm:t>
        <a:bodyPr/>
        <a:lstStyle/>
        <a:p>
          <a:endParaRPr lang="en-US"/>
        </a:p>
      </dgm:t>
    </dgm:pt>
    <dgm:pt modelId="{E7C9098C-65DE-E142-8266-F9A104DCE89E}" type="pres">
      <dgm:prSet presAssocID="{81B9FCF1-88B8-2D41-8C45-50A56EF14E87}" presName="childText" presStyleLbl="revTx" presStyleIdx="4" presStyleCnt="5">
        <dgm:presLayoutVars>
          <dgm:bulletEnabled val="1"/>
        </dgm:presLayoutVars>
      </dgm:prSet>
      <dgm:spPr/>
      <dgm:t>
        <a:bodyPr/>
        <a:lstStyle/>
        <a:p>
          <a:endParaRPr lang="en-US"/>
        </a:p>
      </dgm:t>
    </dgm:pt>
  </dgm:ptLst>
  <dgm:cxnLst>
    <dgm:cxn modelId="{B71A4726-9E6E-DD4A-AB40-E886EFB26FA6}" type="presOf" srcId="{9190D171-240E-CD45-9A5B-04B141DAD6F3}" destId="{E7C9098C-65DE-E142-8266-F9A104DCE89E}" srcOrd="0" destOrd="0" presId="urn:microsoft.com/office/officeart/2005/8/layout/vList2"/>
    <dgm:cxn modelId="{6FB5687A-89F2-2E4E-8D40-A08E61B29379}" srcId="{946FFD98-F373-1F49-8D66-AE516D1FAB61}" destId="{FF8AE4A4-C0DD-D04B-BBD6-CF3C31A9919C}" srcOrd="0" destOrd="0" parTransId="{1E2A3079-5B38-D045-9553-882C0F2371E6}" sibTransId="{682C0B4A-21B2-D243-81F6-0CF837372F41}"/>
    <dgm:cxn modelId="{AC40F1FC-AE2A-6347-B73E-31581E9B65A3}" type="presOf" srcId="{85AAEB05-8700-AB49-B033-1D16FDF66F85}" destId="{EA0A78B8-55F5-1B44-B848-74B7F49A2D18}" srcOrd="0" destOrd="0" presId="urn:microsoft.com/office/officeart/2005/8/layout/vList2"/>
    <dgm:cxn modelId="{3030878C-DE35-EF4C-8CD6-351496C647A4}" srcId="{9A19D450-10E0-154C-80D6-4583112EA7E1}" destId="{612986B2-3E67-4348-872B-2DA52DAD775A}" srcOrd="0" destOrd="0" parTransId="{83BB05FA-6A66-544A-8B07-F9F386E5F719}" sibTransId="{320D6BFE-E453-3D4E-A694-B360CF1DFACE}"/>
    <dgm:cxn modelId="{FF7AA805-8202-D447-A8CC-0CD4E4D8844C}" srcId="{81B9FCF1-88B8-2D41-8C45-50A56EF14E87}" destId="{9190D171-240E-CD45-9A5B-04B141DAD6F3}" srcOrd="0" destOrd="0" parTransId="{CD5A3F48-E8E9-FC4A-B576-00FE8A77B712}" sibTransId="{6B221184-9ED0-914D-A495-E0B250D86D3B}"/>
    <dgm:cxn modelId="{1F6DC9FF-E443-AA46-9B4D-AB8511FDC5A2}" type="presOf" srcId="{9CF1AECA-7F47-AD41-977F-04ACA1A50229}" destId="{2293FD36-251F-664B-BB5A-8CADB3DDA543}" srcOrd="0" destOrd="0" presId="urn:microsoft.com/office/officeart/2005/8/layout/vList2"/>
    <dgm:cxn modelId="{4A17D31F-93E8-6742-B0AA-54ABB19B3596}" srcId="{946FFD98-F373-1F49-8D66-AE516D1FAB61}" destId="{85AAEB05-8700-AB49-B033-1D16FDF66F85}" srcOrd="3" destOrd="0" parTransId="{F8578057-9329-0B42-87BA-0B4BB0733127}" sibTransId="{3E378686-EC12-584C-9EE1-762A630757D7}"/>
    <dgm:cxn modelId="{8C8FFF42-A369-E345-939C-82F286ECA0E5}" srcId="{C541143E-7D9F-4E47-B7D9-91B8690DBDE9}" destId="{9CF1AECA-7F47-AD41-977F-04ACA1A50229}" srcOrd="0" destOrd="0" parTransId="{4BA8F656-B299-B54C-93E0-A6FA1E1015DC}" sibTransId="{998B7AF7-9E32-1F41-9510-7F3123335DE2}"/>
    <dgm:cxn modelId="{914D4F18-CC15-BF47-89E9-27321267ABC6}" srcId="{946FFD98-F373-1F49-8D66-AE516D1FAB61}" destId="{81B9FCF1-88B8-2D41-8C45-50A56EF14E87}" srcOrd="4" destOrd="0" parTransId="{4E95827E-1FAA-B042-9314-FA59698088B3}" sibTransId="{12538C55-408D-344D-A407-0815A6958FE2}"/>
    <dgm:cxn modelId="{BA56701C-2EFA-4247-956B-EFF0A533234E}" srcId="{946FFD98-F373-1F49-8D66-AE516D1FAB61}" destId="{C541143E-7D9F-4E47-B7D9-91B8690DBDE9}" srcOrd="1" destOrd="0" parTransId="{4367CE29-C763-ED49-98D0-7A43BFA0441D}" sibTransId="{1A637B33-BEA7-8B49-9A2C-3B99D5200F23}"/>
    <dgm:cxn modelId="{C3F91C5D-49A8-4A48-ACB8-83260B01AE7C}" type="presOf" srcId="{9A19D450-10E0-154C-80D6-4583112EA7E1}" destId="{3FCBCD25-5EA9-D542-B299-6573CDB036B5}" srcOrd="0" destOrd="0" presId="urn:microsoft.com/office/officeart/2005/8/layout/vList2"/>
    <dgm:cxn modelId="{54779EF4-D78E-C545-980C-0603F853D197}" type="presOf" srcId="{612986B2-3E67-4348-872B-2DA52DAD775A}" destId="{0BBA64A9-6607-2447-8318-288E620080D2}" srcOrd="0" destOrd="0" presId="urn:microsoft.com/office/officeart/2005/8/layout/vList2"/>
    <dgm:cxn modelId="{12E5825D-7CF0-944A-986C-77E5A5723D31}" srcId="{85AAEB05-8700-AB49-B033-1D16FDF66F85}" destId="{2AEABE64-F1E0-9540-AB0C-720E86F26F2D}" srcOrd="0" destOrd="0" parTransId="{BCF108BE-1056-3A44-9552-EFE187C8E196}" sibTransId="{0A3A3445-F57B-EF4D-8E15-9CA3A2BAA4CD}"/>
    <dgm:cxn modelId="{7C5369FD-F90A-614C-8D5B-796C40926A00}" type="presOf" srcId="{81B9FCF1-88B8-2D41-8C45-50A56EF14E87}" destId="{D7CF08F9-1270-804B-A8BD-6D689B2AF80A}" srcOrd="0" destOrd="0" presId="urn:microsoft.com/office/officeart/2005/8/layout/vList2"/>
    <dgm:cxn modelId="{009539B2-8D63-3C46-B2CF-3870440E9FFE}" type="presOf" srcId="{4C4C3B18-2EB1-2B48-B422-9337B1F7F790}" destId="{B7A8D46B-24D7-9A47-BB1E-1B2C805497DF}" srcOrd="0" destOrd="0" presId="urn:microsoft.com/office/officeart/2005/8/layout/vList2"/>
    <dgm:cxn modelId="{19C1B272-1EC4-2B45-8837-B57E5474A8D2}" type="presOf" srcId="{C541143E-7D9F-4E47-B7D9-91B8690DBDE9}" destId="{11D2D114-FF98-744B-A567-6BC755C81D6A}" srcOrd="0" destOrd="0" presId="urn:microsoft.com/office/officeart/2005/8/layout/vList2"/>
    <dgm:cxn modelId="{462005AB-AA28-374E-B912-F145C7AA618D}" type="presOf" srcId="{2AEABE64-F1E0-9540-AB0C-720E86F26F2D}" destId="{82A342A8-AED3-2940-AF3F-576D26A6AF44}" srcOrd="0" destOrd="0" presId="urn:microsoft.com/office/officeart/2005/8/layout/vList2"/>
    <dgm:cxn modelId="{2B51D940-4B73-CD48-99AE-64CEF807F943}" type="presOf" srcId="{946FFD98-F373-1F49-8D66-AE516D1FAB61}" destId="{367B86FA-7804-0049-8FF1-2E143C6E9419}" srcOrd="0" destOrd="0" presId="urn:microsoft.com/office/officeart/2005/8/layout/vList2"/>
    <dgm:cxn modelId="{7E91B66D-49C8-614F-BF75-207914EB8601}" srcId="{946FFD98-F373-1F49-8D66-AE516D1FAB61}" destId="{9A19D450-10E0-154C-80D6-4583112EA7E1}" srcOrd="2" destOrd="0" parTransId="{80842CE0-A9CC-3947-BA3B-B087649DCF66}" sibTransId="{F51985D0-4B75-CE4E-A732-8BB505A2E362}"/>
    <dgm:cxn modelId="{A4FE449D-5455-7E42-B7EF-E2B8E81671FC}" type="presOf" srcId="{FF8AE4A4-C0DD-D04B-BBD6-CF3C31A9919C}" destId="{6ACAAB32-F827-3B44-A8F4-A6A9CFA2B84E}" srcOrd="0" destOrd="0" presId="urn:microsoft.com/office/officeart/2005/8/layout/vList2"/>
    <dgm:cxn modelId="{24FF1120-BEFB-1B46-BF1E-00AA182BE710}" srcId="{FF8AE4A4-C0DD-D04B-BBD6-CF3C31A9919C}" destId="{4C4C3B18-2EB1-2B48-B422-9337B1F7F790}" srcOrd="0" destOrd="0" parTransId="{F25DC02F-B961-C041-92DA-8C5E9CD37167}" sibTransId="{FF97219F-3E7C-A547-8402-97FC1C22A6C3}"/>
    <dgm:cxn modelId="{A2B100A8-425E-8E4C-A13C-FBD5CCD90E04}" type="presParOf" srcId="{367B86FA-7804-0049-8FF1-2E143C6E9419}" destId="{6ACAAB32-F827-3B44-A8F4-A6A9CFA2B84E}" srcOrd="0" destOrd="0" presId="urn:microsoft.com/office/officeart/2005/8/layout/vList2"/>
    <dgm:cxn modelId="{A5AA7997-1AE9-E746-9A5B-0D48078CB65F}" type="presParOf" srcId="{367B86FA-7804-0049-8FF1-2E143C6E9419}" destId="{B7A8D46B-24D7-9A47-BB1E-1B2C805497DF}" srcOrd="1" destOrd="0" presId="urn:microsoft.com/office/officeart/2005/8/layout/vList2"/>
    <dgm:cxn modelId="{FD11AE34-2BC0-064C-B6E3-305FA09EDD9C}" type="presParOf" srcId="{367B86FA-7804-0049-8FF1-2E143C6E9419}" destId="{11D2D114-FF98-744B-A567-6BC755C81D6A}" srcOrd="2" destOrd="0" presId="urn:microsoft.com/office/officeart/2005/8/layout/vList2"/>
    <dgm:cxn modelId="{44D785F3-1E47-424D-B275-999CC2838995}" type="presParOf" srcId="{367B86FA-7804-0049-8FF1-2E143C6E9419}" destId="{2293FD36-251F-664B-BB5A-8CADB3DDA543}" srcOrd="3" destOrd="0" presId="urn:microsoft.com/office/officeart/2005/8/layout/vList2"/>
    <dgm:cxn modelId="{8BCC0841-8A86-4A48-9054-7A71EAEF95FA}" type="presParOf" srcId="{367B86FA-7804-0049-8FF1-2E143C6E9419}" destId="{3FCBCD25-5EA9-D542-B299-6573CDB036B5}" srcOrd="4" destOrd="0" presId="urn:microsoft.com/office/officeart/2005/8/layout/vList2"/>
    <dgm:cxn modelId="{16E28DEF-AB52-F742-BFF3-3D4DC07E3098}" type="presParOf" srcId="{367B86FA-7804-0049-8FF1-2E143C6E9419}" destId="{0BBA64A9-6607-2447-8318-288E620080D2}" srcOrd="5" destOrd="0" presId="urn:microsoft.com/office/officeart/2005/8/layout/vList2"/>
    <dgm:cxn modelId="{C91382AE-B5EB-1843-A476-0908FEA759BE}" type="presParOf" srcId="{367B86FA-7804-0049-8FF1-2E143C6E9419}" destId="{EA0A78B8-55F5-1B44-B848-74B7F49A2D18}" srcOrd="6" destOrd="0" presId="urn:microsoft.com/office/officeart/2005/8/layout/vList2"/>
    <dgm:cxn modelId="{77E7F75A-E890-BB42-A835-F06E4379A227}" type="presParOf" srcId="{367B86FA-7804-0049-8FF1-2E143C6E9419}" destId="{82A342A8-AED3-2940-AF3F-576D26A6AF44}" srcOrd="7" destOrd="0" presId="urn:microsoft.com/office/officeart/2005/8/layout/vList2"/>
    <dgm:cxn modelId="{63C3FCAD-5CC4-C74F-A5E4-8517A2DCA563}" type="presParOf" srcId="{367B86FA-7804-0049-8FF1-2E143C6E9419}" destId="{D7CF08F9-1270-804B-A8BD-6D689B2AF80A}" srcOrd="8" destOrd="0" presId="urn:microsoft.com/office/officeart/2005/8/layout/vList2"/>
    <dgm:cxn modelId="{FDFB98A8-192B-BC43-AE7F-839E162F9BD5}" type="presParOf" srcId="{367B86FA-7804-0049-8FF1-2E143C6E9419}" destId="{E7C9098C-65DE-E142-8266-F9A104DCE89E}" srcOrd="9"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6FFD98-F373-1F49-8D66-AE516D1FAB61}" type="doc">
      <dgm:prSet loTypeId="urn:microsoft.com/office/officeart/2005/8/layout/vList2" loCatId="" qsTypeId="urn:microsoft.com/office/officeart/2005/8/quickstyle/3D3" qsCatId="3D" csTypeId="urn:microsoft.com/office/officeart/2005/8/colors/accent0_1" csCatId="mainScheme" phldr="1"/>
      <dgm:spPr/>
      <dgm:t>
        <a:bodyPr/>
        <a:lstStyle/>
        <a:p>
          <a:endParaRPr lang="en-US"/>
        </a:p>
      </dgm:t>
    </dgm:pt>
    <dgm:pt modelId="{FF8AE4A4-C0DD-D04B-BBD6-CF3C31A9919C}">
      <dgm:prSet phldrT="[Text]" custT="1"/>
      <dgm:spPr/>
      <dgm:t>
        <a:bodyPr/>
        <a:lstStyle/>
        <a:p>
          <a:r>
            <a:rPr lang="en-US" sz="2000" dirty="0" smtClean="0"/>
            <a:t>Tour Package</a:t>
          </a:r>
          <a:endParaRPr lang="en-US" sz="2000" dirty="0"/>
        </a:p>
      </dgm:t>
    </dgm:pt>
    <dgm:pt modelId="{1E2A3079-5B38-D045-9553-882C0F2371E6}" type="parTrans" cxnId="{6FB5687A-89F2-2E4E-8D40-A08E61B29379}">
      <dgm:prSet/>
      <dgm:spPr/>
      <dgm:t>
        <a:bodyPr/>
        <a:lstStyle/>
        <a:p>
          <a:endParaRPr lang="en-US" sz="2000"/>
        </a:p>
      </dgm:t>
    </dgm:pt>
    <dgm:pt modelId="{682C0B4A-21B2-D243-81F6-0CF837372F41}" type="sibTrans" cxnId="{6FB5687A-89F2-2E4E-8D40-A08E61B29379}">
      <dgm:prSet/>
      <dgm:spPr/>
      <dgm:t>
        <a:bodyPr/>
        <a:lstStyle/>
        <a:p>
          <a:endParaRPr lang="en-US" sz="2000"/>
        </a:p>
      </dgm:t>
    </dgm:pt>
    <dgm:pt modelId="{C541143E-7D9F-4E47-B7D9-91B8690DBDE9}">
      <dgm:prSet phldrT="[Text]" custT="1"/>
      <dgm:spPr/>
      <dgm:t>
        <a:bodyPr/>
        <a:lstStyle/>
        <a:p>
          <a:r>
            <a:rPr lang="en-US" sz="2000" dirty="0" smtClean="0"/>
            <a:t>Travel Insurance</a:t>
          </a:r>
          <a:endParaRPr lang="en-US" sz="2000" dirty="0"/>
        </a:p>
      </dgm:t>
    </dgm:pt>
    <dgm:pt modelId="{4367CE29-C763-ED49-98D0-7A43BFA0441D}" type="parTrans" cxnId="{BA56701C-2EFA-4247-956B-EFF0A533234E}">
      <dgm:prSet/>
      <dgm:spPr/>
      <dgm:t>
        <a:bodyPr/>
        <a:lstStyle/>
        <a:p>
          <a:endParaRPr lang="en-US" sz="2000"/>
        </a:p>
      </dgm:t>
    </dgm:pt>
    <dgm:pt modelId="{1A637B33-BEA7-8B49-9A2C-3B99D5200F23}" type="sibTrans" cxnId="{BA56701C-2EFA-4247-956B-EFF0A533234E}">
      <dgm:prSet/>
      <dgm:spPr/>
      <dgm:t>
        <a:bodyPr/>
        <a:lstStyle/>
        <a:p>
          <a:endParaRPr lang="en-US" sz="2000"/>
        </a:p>
      </dgm:t>
    </dgm:pt>
    <dgm:pt modelId="{9CF1AECA-7F47-AD41-977F-04ACA1A50229}">
      <dgm:prSet phldrT="[Text]" custT="1"/>
      <dgm:spPr/>
      <dgm:t>
        <a:bodyPr/>
        <a:lstStyle/>
        <a:p>
          <a:r>
            <a:rPr lang="en-US" sz="2000" dirty="0" smtClean="0"/>
            <a:t>Personal Baggage</a:t>
          </a:r>
          <a:endParaRPr lang="en-US" sz="2000" dirty="0"/>
        </a:p>
      </dgm:t>
    </dgm:pt>
    <dgm:pt modelId="{4BA8F656-B299-B54C-93E0-A6FA1E1015DC}" type="parTrans" cxnId="{8C8FFF42-A369-E345-939C-82F286ECA0E5}">
      <dgm:prSet/>
      <dgm:spPr/>
      <dgm:t>
        <a:bodyPr/>
        <a:lstStyle/>
        <a:p>
          <a:endParaRPr lang="en-US" sz="2000"/>
        </a:p>
      </dgm:t>
    </dgm:pt>
    <dgm:pt modelId="{998B7AF7-9E32-1F41-9510-7F3123335DE2}" type="sibTrans" cxnId="{8C8FFF42-A369-E345-939C-82F286ECA0E5}">
      <dgm:prSet/>
      <dgm:spPr/>
      <dgm:t>
        <a:bodyPr/>
        <a:lstStyle/>
        <a:p>
          <a:endParaRPr lang="en-US" sz="2000"/>
        </a:p>
      </dgm:t>
    </dgm:pt>
    <dgm:pt modelId="{9A19D450-10E0-154C-80D6-4583112EA7E1}">
      <dgm:prSet phldrT="[Text]" custT="1"/>
      <dgm:spPr/>
      <dgm:t>
        <a:bodyPr/>
        <a:lstStyle/>
        <a:p>
          <a:r>
            <a:rPr lang="en-US" sz="2000" dirty="0" smtClean="0"/>
            <a:t>Foreign Currency</a:t>
          </a:r>
          <a:endParaRPr lang="en-US" sz="2000" dirty="0"/>
        </a:p>
      </dgm:t>
    </dgm:pt>
    <dgm:pt modelId="{80842CE0-A9CC-3947-BA3B-B087649DCF66}" type="parTrans" cxnId="{7E91B66D-49C8-614F-BF75-207914EB8601}">
      <dgm:prSet/>
      <dgm:spPr/>
      <dgm:t>
        <a:bodyPr/>
        <a:lstStyle/>
        <a:p>
          <a:endParaRPr lang="en-US"/>
        </a:p>
      </dgm:t>
    </dgm:pt>
    <dgm:pt modelId="{F51985D0-4B75-CE4E-A732-8BB505A2E362}" type="sibTrans" cxnId="{7E91B66D-49C8-614F-BF75-207914EB8601}">
      <dgm:prSet/>
      <dgm:spPr/>
      <dgm:t>
        <a:bodyPr/>
        <a:lstStyle/>
        <a:p>
          <a:endParaRPr lang="en-US"/>
        </a:p>
      </dgm:t>
    </dgm:pt>
    <dgm:pt modelId="{612986B2-3E67-4348-872B-2DA52DAD775A}">
      <dgm:prSet phldrT="[Text]" custT="1"/>
      <dgm:spPr/>
      <dgm:t>
        <a:bodyPr/>
        <a:lstStyle/>
        <a:p>
          <a:r>
            <a:rPr lang="en-US" sz="2000" dirty="0" smtClean="0"/>
            <a:t>Currency Exchange</a:t>
          </a:r>
          <a:endParaRPr lang="en-US" sz="2000" dirty="0"/>
        </a:p>
      </dgm:t>
    </dgm:pt>
    <dgm:pt modelId="{83BB05FA-6A66-544A-8B07-F9F386E5F719}" type="parTrans" cxnId="{3030878C-DE35-EF4C-8CD6-351496C647A4}">
      <dgm:prSet/>
      <dgm:spPr/>
      <dgm:t>
        <a:bodyPr/>
        <a:lstStyle/>
        <a:p>
          <a:endParaRPr lang="en-US"/>
        </a:p>
      </dgm:t>
    </dgm:pt>
    <dgm:pt modelId="{320D6BFE-E453-3D4E-A694-B360CF1DFACE}" type="sibTrans" cxnId="{3030878C-DE35-EF4C-8CD6-351496C647A4}">
      <dgm:prSet/>
      <dgm:spPr/>
      <dgm:t>
        <a:bodyPr/>
        <a:lstStyle/>
        <a:p>
          <a:endParaRPr lang="en-US"/>
        </a:p>
      </dgm:t>
    </dgm:pt>
    <dgm:pt modelId="{85AAEB05-8700-AB49-B033-1D16FDF66F85}">
      <dgm:prSet phldrT="[Text]" custT="1"/>
      <dgm:spPr/>
      <dgm:t>
        <a:bodyPr/>
        <a:lstStyle/>
        <a:p>
          <a:r>
            <a:rPr lang="en-US" sz="2000" dirty="0" smtClean="0"/>
            <a:t>Organizing</a:t>
          </a:r>
          <a:endParaRPr lang="en-US" sz="2000" dirty="0"/>
        </a:p>
      </dgm:t>
    </dgm:pt>
    <dgm:pt modelId="{F8578057-9329-0B42-87BA-0B4BB0733127}" type="parTrans" cxnId="{4A17D31F-93E8-6742-B0AA-54ABB19B3596}">
      <dgm:prSet/>
      <dgm:spPr/>
      <dgm:t>
        <a:bodyPr/>
        <a:lstStyle/>
        <a:p>
          <a:endParaRPr lang="en-US"/>
        </a:p>
      </dgm:t>
    </dgm:pt>
    <dgm:pt modelId="{3E378686-EC12-584C-9EE1-762A630757D7}" type="sibTrans" cxnId="{4A17D31F-93E8-6742-B0AA-54ABB19B3596}">
      <dgm:prSet/>
      <dgm:spPr/>
      <dgm:t>
        <a:bodyPr/>
        <a:lstStyle/>
        <a:p>
          <a:endParaRPr lang="en-US"/>
        </a:p>
      </dgm:t>
    </dgm:pt>
    <dgm:pt modelId="{2AEABE64-F1E0-9540-AB0C-720E86F26F2D}">
      <dgm:prSet phldrT="[Text]" custT="1"/>
      <dgm:spPr/>
      <dgm:t>
        <a:bodyPr/>
        <a:lstStyle/>
        <a:p>
          <a:r>
            <a:rPr lang="en-US" sz="2000" dirty="0" smtClean="0"/>
            <a:t>Seminars, Symposium, Conferences, Exhibition</a:t>
          </a:r>
          <a:endParaRPr lang="en-US" sz="2000" dirty="0"/>
        </a:p>
      </dgm:t>
    </dgm:pt>
    <dgm:pt modelId="{BCF108BE-1056-3A44-9552-EFE187C8E196}" type="parTrans" cxnId="{12E5825D-7CF0-944A-986C-77E5A5723D31}">
      <dgm:prSet/>
      <dgm:spPr/>
      <dgm:t>
        <a:bodyPr/>
        <a:lstStyle/>
        <a:p>
          <a:endParaRPr lang="en-US"/>
        </a:p>
      </dgm:t>
    </dgm:pt>
    <dgm:pt modelId="{0A3A3445-F57B-EF4D-8E15-9CA3A2BAA4CD}" type="sibTrans" cxnId="{12E5825D-7CF0-944A-986C-77E5A5723D31}">
      <dgm:prSet/>
      <dgm:spPr/>
      <dgm:t>
        <a:bodyPr/>
        <a:lstStyle/>
        <a:p>
          <a:endParaRPr lang="en-US"/>
        </a:p>
      </dgm:t>
    </dgm:pt>
    <dgm:pt modelId="{81B9FCF1-88B8-2D41-8C45-50A56EF14E87}">
      <dgm:prSet phldrT="[Text]" custT="1"/>
      <dgm:spPr/>
      <dgm:t>
        <a:bodyPr/>
        <a:lstStyle/>
        <a:p>
          <a:r>
            <a:rPr lang="en-US" sz="2000" dirty="0" smtClean="0"/>
            <a:t>As Handling Agency</a:t>
          </a:r>
          <a:endParaRPr lang="en-US" sz="2000" dirty="0"/>
        </a:p>
      </dgm:t>
    </dgm:pt>
    <dgm:pt modelId="{4E95827E-1FAA-B042-9314-FA59698088B3}" type="parTrans" cxnId="{914D4F18-CC15-BF47-89E9-27321267ABC6}">
      <dgm:prSet/>
      <dgm:spPr/>
      <dgm:t>
        <a:bodyPr/>
        <a:lstStyle/>
        <a:p>
          <a:endParaRPr lang="en-US"/>
        </a:p>
      </dgm:t>
    </dgm:pt>
    <dgm:pt modelId="{12538C55-408D-344D-A407-0815A6958FE2}" type="sibTrans" cxnId="{914D4F18-CC15-BF47-89E9-27321267ABC6}">
      <dgm:prSet/>
      <dgm:spPr/>
      <dgm:t>
        <a:bodyPr/>
        <a:lstStyle/>
        <a:p>
          <a:endParaRPr lang="en-US"/>
        </a:p>
      </dgm:t>
    </dgm:pt>
    <dgm:pt modelId="{9190D171-240E-CD45-9A5B-04B141DAD6F3}">
      <dgm:prSet phldrT="[Text]" custT="1"/>
      <dgm:spPr/>
      <dgm:t>
        <a:bodyPr/>
        <a:lstStyle/>
        <a:p>
          <a:r>
            <a:rPr lang="en-US" sz="2000" dirty="0" smtClean="0"/>
            <a:t>As handling or Excursion Agent</a:t>
          </a:r>
          <a:endParaRPr lang="en-US" sz="2000" dirty="0"/>
        </a:p>
      </dgm:t>
    </dgm:pt>
    <dgm:pt modelId="{CD5A3F48-E8E9-FC4A-B576-00FE8A77B712}" type="parTrans" cxnId="{FF7AA805-8202-D447-A8CC-0CD4E4D8844C}">
      <dgm:prSet/>
      <dgm:spPr/>
      <dgm:t>
        <a:bodyPr/>
        <a:lstStyle/>
        <a:p>
          <a:endParaRPr lang="en-US"/>
        </a:p>
      </dgm:t>
    </dgm:pt>
    <dgm:pt modelId="{6B221184-9ED0-914D-A495-E0B250D86D3B}" type="sibTrans" cxnId="{FF7AA805-8202-D447-A8CC-0CD4E4D8844C}">
      <dgm:prSet/>
      <dgm:spPr/>
      <dgm:t>
        <a:bodyPr/>
        <a:lstStyle/>
        <a:p>
          <a:endParaRPr lang="en-US"/>
        </a:p>
      </dgm:t>
    </dgm:pt>
    <dgm:pt modelId="{4BB3BC6F-C1A2-6A41-A55F-37C683A520F5}">
      <dgm:prSet phldrT="[Text]" custT="1"/>
      <dgm:spPr/>
      <dgm:t>
        <a:bodyPr/>
        <a:lstStyle/>
        <a:p>
          <a:r>
            <a:rPr lang="en-US" sz="2000" dirty="0" smtClean="0"/>
            <a:t>Reservation for</a:t>
          </a:r>
          <a:endParaRPr lang="en-US" sz="2000" dirty="0"/>
        </a:p>
      </dgm:t>
    </dgm:pt>
    <dgm:pt modelId="{DDD804DF-24D5-D247-8324-A084C0837557}" type="parTrans" cxnId="{A577630C-A8D7-7643-B6D0-8F4228013080}">
      <dgm:prSet/>
      <dgm:spPr/>
      <dgm:t>
        <a:bodyPr/>
        <a:lstStyle/>
        <a:p>
          <a:endParaRPr lang="en-US"/>
        </a:p>
      </dgm:t>
    </dgm:pt>
    <dgm:pt modelId="{928BFC0C-A558-A448-807C-3832D1A249E2}" type="sibTrans" cxnId="{A577630C-A8D7-7643-B6D0-8F4228013080}">
      <dgm:prSet/>
      <dgm:spPr/>
      <dgm:t>
        <a:bodyPr/>
        <a:lstStyle/>
        <a:p>
          <a:endParaRPr lang="en-US"/>
        </a:p>
      </dgm:t>
    </dgm:pt>
    <dgm:pt modelId="{DA2F4F37-04F5-B24F-8853-DC256923E523}">
      <dgm:prSet phldrT="[Text]" custT="1"/>
      <dgm:spPr/>
      <dgm:t>
        <a:bodyPr/>
        <a:lstStyle/>
        <a:p>
          <a:r>
            <a:rPr lang="en-US" sz="2000" dirty="0" smtClean="0"/>
            <a:t>Liaison with providers, Market Research, Costing&amp; Pricing, Promotion of Package, Executives of Tour package</a:t>
          </a:r>
          <a:endParaRPr lang="en-US" sz="2000" dirty="0"/>
        </a:p>
      </dgm:t>
    </dgm:pt>
    <dgm:pt modelId="{5BB2C0A8-C800-1347-B97D-B47042CCF305}" type="parTrans" cxnId="{4EB9B359-9AF8-DF4F-A3D9-28289AE0A860}">
      <dgm:prSet/>
      <dgm:spPr/>
      <dgm:t>
        <a:bodyPr/>
        <a:lstStyle/>
        <a:p>
          <a:endParaRPr lang="en-US"/>
        </a:p>
      </dgm:t>
    </dgm:pt>
    <dgm:pt modelId="{BA9514C1-C8CD-474B-AC24-C6FB370C269E}" type="sibTrans" cxnId="{4EB9B359-9AF8-DF4F-A3D9-28289AE0A860}">
      <dgm:prSet/>
      <dgm:spPr/>
      <dgm:t>
        <a:bodyPr/>
        <a:lstStyle/>
        <a:p>
          <a:endParaRPr lang="en-US"/>
        </a:p>
      </dgm:t>
    </dgm:pt>
    <dgm:pt modelId="{15CFC931-FE60-944B-9F3F-4AF27E6A6B32}">
      <dgm:prSet phldrT="[Text]" custT="1"/>
      <dgm:spPr/>
      <dgm:t>
        <a:bodyPr/>
        <a:lstStyle/>
        <a:p>
          <a:r>
            <a:rPr lang="en-US" sz="2000" dirty="0" smtClean="0"/>
            <a:t>Entertainment, Cultural, Programs, others</a:t>
          </a:r>
          <a:endParaRPr lang="en-US" sz="2000" dirty="0"/>
        </a:p>
      </dgm:t>
    </dgm:pt>
    <dgm:pt modelId="{F2C1E244-A76A-604F-B683-AB4B6925D2A9}" type="parTrans" cxnId="{59DE2DB3-CC97-E04A-944E-CFAA2C6DDFF0}">
      <dgm:prSet/>
      <dgm:spPr/>
      <dgm:t>
        <a:bodyPr/>
        <a:lstStyle/>
        <a:p>
          <a:endParaRPr lang="en-US"/>
        </a:p>
      </dgm:t>
    </dgm:pt>
    <dgm:pt modelId="{18C9FF85-0C81-5046-BD2C-ECC3BB2042FC}" type="sibTrans" cxnId="{59DE2DB3-CC97-E04A-944E-CFAA2C6DDFF0}">
      <dgm:prSet/>
      <dgm:spPr/>
      <dgm:t>
        <a:bodyPr/>
        <a:lstStyle/>
        <a:p>
          <a:endParaRPr lang="en-US"/>
        </a:p>
      </dgm:t>
    </dgm:pt>
    <dgm:pt modelId="{367B86FA-7804-0049-8FF1-2E143C6E9419}" type="pres">
      <dgm:prSet presAssocID="{946FFD98-F373-1F49-8D66-AE516D1FAB61}" presName="linear" presStyleCnt="0">
        <dgm:presLayoutVars>
          <dgm:animLvl val="lvl"/>
          <dgm:resizeHandles val="exact"/>
        </dgm:presLayoutVars>
      </dgm:prSet>
      <dgm:spPr/>
      <dgm:t>
        <a:bodyPr/>
        <a:lstStyle/>
        <a:p>
          <a:endParaRPr lang="th-TH"/>
        </a:p>
      </dgm:t>
    </dgm:pt>
    <dgm:pt modelId="{6ACAAB32-F827-3B44-A8F4-A6A9CFA2B84E}" type="pres">
      <dgm:prSet presAssocID="{FF8AE4A4-C0DD-D04B-BBD6-CF3C31A9919C}" presName="parentText" presStyleLbl="node1" presStyleIdx="0" presStyleCnt="6">
        <dgm:presLayoutVars>
          <dgm:chMax val="0"/>
          <dgm:bulletEnabled val="1"/>
        </dgm:presLayoutVars>
      </dgm:prSet>
      <dgm:spPr/>
      <dgm:t>
        <a:bodyPr/>
        <a:lstStyle/>
        <a:p>
          <a:endParaRPr lang="en-US"/>
        </a:p>
      </dgm:t>
    </dgm:pt>
    <dgm:pt modelId="{B7A8D46B-24D7-9A47-BB1E-1B2C805497DF}" type="pres">
      <dgm:prSet presAssocID="{FF8AE4A4-C0DD-D04B-BBD6-CF3C31A9919C}" presName="childText" presStyleLbl="revTx" presStyleIdx="0" presStyleCnt="6">
        <dgm:presLayoutVars>
          <dgm:bulletEnabled val="1"/>
        </dgm:presLayoutVars>
      </dgm:prSet>
      <dgm:spPr/>
      <dgm:t>
        <a:bodyPr/>
        <a:lstStyle/>
        <a:p>
          <a:endParaRPr lang="en-US"/>
        </a:p>
      </dgm:t>
    </dgm:pt>
    <dgm:pt modelId="{11D2D114-FF98-744B-A567-6BC755C81D6A}" type="pres">
      <dgm:prSet presAssocID="{C541143E-7D9F-4E47-B7D9-91B8690DBDE9}" presName="parentText" presStyleLbl="node1" presStyleIdx="1" presStyleCnt="6">
        <dgm:presLayoutVars>
          <dgm:chMax val="0"/>
          <dgm:bulletEnabled val="1"/>
        </dgm:presLayoutVars>
      </dgm:prSet>
      <dgm:spPr/>
      <dgm:t>
        <a:bodyPr/>
        <a:lstStyle/>
        <a:p>
          <a:endParaRPr lang="th-TH"/>
        </a:p>
      </dgm:t>
    </dgm:pt>
    <dgm:pt modelId="{2293FD36-251F-664B-BB5A-8CADB3DDA543}" type="pres">
      <dgm:prSet presAssocID="{C541143E-7D9F-4E47-B7D9-91B8690DBDE9}" presName="childText" presStyleLbl="revTx" presStyleIdx="1" presStyleCnt="6">
        <dgm:presLayoutVars>
          <dgm:bulletEnabled val="1"/>
        </dgm:presLayoutVars>
      </dgm:prSet>
      <dgm:spPr/>
      <dgm:t>
        <a:bodyPr/>
        <a:lstStyle/>
        <a:p>
          <a:endParaRPr lang="en-US"/>
        </a:p>
      </dgm:t>
    </dgm:pt>
    <dgm:pt modelId="{3FCBCD25-5EA9-D542-B299-6573CDB036B5}" type="pres">
      <dgm:prSet presAssocID="{9A19D450-10E0-154C-80D6-4583112EA7E1}" presName="parentText" presStyleLbl="node1" presStyleIdx="2" presStyleCnt="6">
        <dgm:presLayoutVars>
          <dgm:chMax val="0"/>
          <dgm:bulletEnabled val="1"/>
        </dgm:presLayoutVars>
      </dgm:prSet>
      <dgm:spPr/>
      <dgm:t>
        <a:bodyPr/>
        <a:lstStyle/>
        <a:p>
          <a:endParaRPr lang="en-US"/>
        </a:p>
      </dgm:t>
    </dgm:pt>
    <dgm:pt modelId="{0BBA64A9-6607-2447-8318-288E620080D2}" type="pres">
      <dgm:prSet presAssocID="{9A19D450-10E0-154C-80D6-4583112EA7E1}" presName="childText" presStyleLbl="revTx" presStyleIdx="2" presStyleCnt="6">
        <dgm:presLayoutVars>
          <dgm:bulletEnabled val="1"/>
        </dgm:presLayoutVars>
      </dgm:prSet>
      <dgm:spPr/>
      <dgm:t>
        <a:bodyPr/>
        <a:lstStyle/>
        <a:p>
          <a:endParaRPr lang="en-US"/>
        </a:p>
      </dgm:t>
    </dgm:pt>
    <dgm:pt modelId="{EA0A78B8-55F5-1B44-B848-74B7F49A2D18}" type="pres">
      <dgm:prSet presAssocID="{85AAEB05-8700-AB49-B033-1D16FDF66F85}" presName="parentText" presStyleLbl="node1" presStyleIdx="3" presStyleCnt="6">
        <dgm:presLayoutVars>
          <dgm:chMax val="0"/>
          <dgm:bulletEnabled val="1"/>
        </dgm:presLayoutVars>
      </dgm:prSet>
      <dgm:spPr/>
      <dgm:t>
        <a:bodyPr/>
        <a:lstStyle/>
        <a:p>
          <a:endParaRPr lang="en-US"/>
        </a:p>
      </dgm:t>
    </dgm:pt>
    <dgm:pt modelId="{82A342A8-AED3-2940-AF3F-576D26A6AF44}" type="pres">
      <dgm:prSet presAssocID="{85AAEB05-8700-AB49-B033-1D16FDF66F85}" presName="childText" presStyleLbl="revTx" presStyleIdx="3" presStyleCnt="6">
        <dgm:presLayoutVars>
          <dgm:bulletEnabled val="1"/>
        </dgm:presLayoutVars>
      </dgm:prSet>
      <dgm:spPr/>
      <dgm:t>
        <a:bodyPr/>
        <a:lstStyle/>
        <a:p>
          <a:endParaRPr lang="en-US"/>
        </a:p>
      </dgm:t>
    </dgm:pt>
    <dgm:pt modelId="{D7CF08F9-1270-804B-A8BD-6D689B2AF80A}" type="pres">
      <dgm:prSet presAssocID="{81B9FCF1-88B8-2D41-8C45-50A56EF14E87}" presName="parentText" presStyleLbl="node1" presStyleIdx="4" presStyleCnt="6">
        <dgm:presLayoutVars>
          <dgm:chMax val="0"/>
          <dgm:bulletEnabled val="1"/>
        </dgm:presLayoutVars>
      </dgm:prSet>
      <dgm:spPr/>
      <dgm:t>
        <a:bodyPr/>
        <a:lstStyle/>
        <a:p>
          <a:endParaRPr lang="en-US"/>
        </a:p>
      </dgm:t>
    </dgm:pt>
    <dgm:pt modelId="{E7C9098C-65DE-E142-8266-F9A104DCE89E}" type="pres">
      <dgm:prSet presAssocID="{81B9FCF1-88B8-2D41-8C45-50A56EF14E87}" presName="childText" presStyleLbl="revTx" presStyleIdx="4" presStyleCnt="6">
        <dgm:presLayoutVars>
          <dgm:bulletEnabled val="1"/>
        </dgm:presLayoutVars>
      </dgm:prSet>
      <dgm:spPr/>
      <dgm:t>
        <a:bodyPr/>
        <a:lstStyle/>
        <a:p>
          <a:endParaRPr lang="en-US"/>
        </a:p>
      </dgm:t>
    </dgm:pt>
    <dgm:pt modelId="{55A3D82D-9F39-1440-9F00-D7AE16AC5B56}" type="pres">
      <dgm:prSet presAssocID="{4BB3BC6F-C1A2-6A41-A55F-37C683A520F5}" presName="parentText" presStyleLbl="node1" presStyleIdx="5" presStyleCnt="6">
        <dgm:presLayoutVars>
          <dgm:chMax val="0"/>
          <dgm:bulletEnabled val="1"/>
        </dgm:presLayoutVars>
      </dgm:prSet>
      <dgm:spPr/>
      <dgm:t>
        <a:bodyPr/>
        <a:lstStyle/>
        <a:p>
          <a:endParaRPr lang="th-TH"/>
        </a:p>
      </dgm:t>
    </dgm:pt>
    <dgm:pt modelId="{618D0723-6005-884D-85E3-B6DE5A8EC87C}" type="pres">
      <dgm:prSet presAssocID="{4BB3BC6F-C1A2-6A41-A55F-37C683A520F5}" presName="childText" presStyleLbl="revTx" presStyleIdx="5" presStyleCnt="6">
        <dgm:presLayoutVars>
          <dgm:bulletEnabled val="1"/>
        </dgm:presLayoutVars>
      </dgm:prSet>
      <dgm:spPr/>
      <dgm:t>
        <a:bodyPr/>
        <a:lstStyle/>
        <a:p>
          <a:endParaRPr lang="en-US"/>
        </a:p>
      </dgm:t>
    </dgm:pt>
  </dgm:ptLst>
  <dgm:cxnLst>
    <dgm:cxn modelId="{60C57355-F70D-BB40-B5DB-F25D2BF212A6}" type="presOf" srcId="{4BB3BC6F-C1A2-6A41-A55F-37C683A520F5}" destId="{55A3D82D-9F39-1440-9F00-D7AE16AC5B56}" srcOrd="0" destOrd="0" presId="urn:microsoft.com/office/officeart/2005/8/layout/vList2"/>
    <dgm:cxn modelId="{A577630C-A8D7-7643-B6D0-8F4228013080}" srcId="{946FFD98-F373-1F49-8D66-AE516D1FAB61}" destId="{4BB3BC6F-C1A2-6A41-A55F-37C683A520F5}" srcOrd="5" destOrd="0" parTransId="{DDD804DF-24D5-D247-8324-A084C0837557}" sibTransId="{928BFC0C-A558-A448-807C-3832D1A249E2}"/>
    <dgm:cxn modelId="{1A1FFA8A-45C4-9E43-A882-F77AE624D4B6}" type="presOf" srcId="{C541143E-7D9F-4E47-B7D9-91B8690DBDE9}" destId="{11D2D114-FF98-744B-A567-6BC755C81D6A}" srcOrd="0" destOrd="0" presId="urn:microsoft.com/office/officeart/2005/8/layout/vList2"/>
    <dgm:cxn modelId="{6FB5687A-89F2-2E4E-8D40-A08E61B29379}" srcId="{946FFD98-F373-1F49-8D66-AE516D1FAB61}" destId="{FF8AE4A4-C0DD-D04B-BBD6-CF3C31A9919C}" srcOrd="0" destOrd="0" parTransId="{1E2A3079-5B38-D045-9553-882C0F2371E6}" sibTransId="{682C0B4A-21B2-D243-81F6-0CF837372F41}"/>
    <dgm:cxn modelId="{3030878C-DE35-EF4C-8CD6-351496C647A4}" srcId="{9A19D450-10E0-154C-80D6-4583112EA7E1}" destId="{612986B2-3E67-4348-872B-2DA52DAD775A}" srcOrd="0" destOrd="0" parTransId="{83BB05FA-6A66-544A-8B07-F9F386E5F719}" sibTransId="{320D6BFE-E453-3D4E-A694-B360CF1DFACE}"/>
    <dgm:cxn modelId="{FF7AA805-8202-D447-A8CC-0CD4E4D8844C}" srcId="{81B9FCF1-88B8-2D41-8C45-50A56EF14E87}" destId="{9190D171-240E-CD45-9A5B-04B141DAD6F3}" srcOrd="0" destOrd="0" parTransId="{CD5A3F48-E8E9-FC4A-B576-00FE8A77B712}" sibTransId="{6B221184-9ED0-914D-A495-E0B250D86D3B}"/>
    <dgm:cxn modelId="{4A17D31F-93E8-6742-B0AA-54ABB19B3596}" srcId="{946FFD98-F373-1F49-8D66-AE516D1FAB61}" destId="{85AAEB05-8700-AB49-B033-1D16FDF66F85}" srcOrd="3" destOrd="0" parTransId="{F8578057-9329-0B42-87BA-0B4BB0733127}" sibTransId="{3E378686-EC12-584C-9EE1-762A630757D7}"/>
    <dgm:cxn modelId="{8C8FFF42-A369-E345-939C-82F286ECA0E5}" srcId="{C541143E-7D9F-4E47-B7D9-91B8690DBDE9}" destId="{9CF1AECA-7F47-AD41-977F-04ACA1A50229}" srcOrd="0" destOrd="0" parTransId="{4BA8F656-B299-B54C-93E0-A6FA1E1015DC}" sibTransId="{998B7AF7-9E32-1F41-9510-7F3123335DE2}"/>
    <dgm:cxn modelId="{914D4F18-CC15-BF47-89E9-27321267ABC6}" srcId="{946FFD98-F373-1F49-8D66-AE516D1FAB61}" destId="{81B9FCF1-88B8-2D41-8C45-50A56EF14E87}" srcOrd="4" destOrd="0" parTransId="{4E95827E-1FAA-B042-9314-FA59698088B3}" sibTransId="{12538C55-408D-344D-A407-0815A6958FE2}"/>
    <dgm:cxn modelId="{CE4B84C6-2C3A-A841-B74F-DCCB4157C05D}" type="presOf" srcId="{15CFC931-FE60-944B-9F3F-4AF27E6A6B32}" destId="{618D0723-6005-884D-85E3-B6DE5A8EC87C}" srcOrd="0" destOrd="0" presId="urn:microsoft.com/office/officeart/2005/8/layout/vList2"/>
    <dgm:cxn modelId="{0CE0FE8A-955B-2B4F-B844-DCC51DAFE0CF}" type="presOf" srcId="{9190D171-240E-CD45-9A5B-04B141DAD6F3}" destId="{E7C9098C-65DE-E142-8266-F9A104DCE89E}" srcOrd="0" destOrd="0" presId="urn:microsoft.com/office/officeart/2005/8/layout/vList2"/>
    <dgm:cxn modelId="{BA56701C-2EFA-4247-956B-EFF0A533234E}" srcId="{946FFD98-F373-1F49-8D66-AE516D1FAB61}" destId="{C541143E-7D9F-4E47-B7D9-91B8690DBDE9}" srcOrd="1" destOrd="0" parTransId="{4367CE29-C763-ED49-98D0-7A43BFA0441D}" sibTransId="{1A637B33-BEA7-8B49-9A2C-3B99D5200F23}"/>
    <dgm:cxn modelId="{17E82820-6A3F-4F49-AAFD-30405F13E0A9}" type="presOf" srcId="{81B9FCF1-88B8-2D41-8C45-50A56EF14E87}" destId="{D7CF08F9-1270-804B-A8BD-6D689B2AF80A}" srcOrd="0" destOrd="0" presId="urn:microsoft.com/office/officeart/2005/8/layout/vList2"/>
    <dgm:cxn modelId="{4EB9B359-9AF8-DF4F-A3D9-28289AE0A860}" srcId="{FF8AE4A4-C0DD-D04B-BBD6-CF3C31A9919C}" destId="{DA2F4F37-04F5-B24F-8853-DC256923E523}" srcOrd="0" destOrd="0" parTransId="{5BB2C0A8-C800-1347-B97D-B47042CCF305}" sibTransId="{BA9514C1-C8CD-474B-AC24-C6FB370C269E}"/>
    <dgm:cxn modelId="{83F189AA-0BC9-3446-BA95-E705B3068587}" type="presOf" srcId="{2AEABE64-F1E0-9540-AB0C-720E86F26F2D}" destId="{82A342A8-AED3-2940-AF3F-576D26A6AF44}" srcOrd="0" destOrd="0" presId="urn:microsoft.com/office/officeart/2005/8/layout/vList2"/>
    <dgm:cxn modelId="{59DE2DB3-CC97-E04A-944E-CFAA2C6DDFF0}" srcId="{4BB3BC6F-C1A2-6A41-A55F-37C683A520F5}" destId="{15CFC931-FE60-944B-9F3F-4AF27E6A6B32}" srcOrd="0" destOrd="0" parTransId="{F2C1E244-A76A-604F-B683-AB4B6925D2A9}" sibTransId="{18C9FF85-0C81-5046-BD2C-ECC3BB2042FC}"/>
    <dgm:cxn modelId="{66FCADA0-65DC-A54F-AD6D-10EA13BE6750}" type="presOf" srcId="{946FFD98-F373-1F49-8D66-AE516D1FAB61}" destId="{367B86FA-7804-0049-8FF1-2E143C6E9419}" srcOrd="0" destOrd="0" presId="urn:microsoft.com/office/officeart/2005/8/layout/vList2"/>
    <dgm:cxn modelId="{12E5825D-7CF0-944A-986C-77E5A5723D31}" srcId="{85AAEB05-8700-AB49-B033-1D16FDF66F85}" destId="{2AEABE64-F1E0-9540-AB0C-720E86F26F2D}" srcOrd="0" destOrd="0" parTransId="{BCF108BE-1056-3A44-9552-EFE187C8E196}" sibTransId="{0A3A3445-F57B-EF4D-8E15-9CA3A2BAA4CD}"/>
    <dgm:cxn modelId="{0FF13EC8-7984-324F-9685-7339B456E88C}" type="presOf" srcId="{612986B2-3E67-4348-872B-2DA52DAD775A}" destId="{0BBA64A9-6607-2447-8318-288E620080D2}" srcOrd="0" destOrd="0" presId="urn:microsoft.com/office/officeart/2005/8/layout/vList2"/>
    <dgm:cxn modelId="{7E91B66D-49C8-614F-BF75-207914EB8601}" srcId="{946FFD98-F373-1F49-8D66-AE516D1FAB61}" destId="{9A19D450-10E0-154C-80D6-4583112EA7E1}" srcOrd="2" destOrd="0" parTransId="{80842CE0-A9CC-3947-BA3B-B087649DCF66}" sibTransId="{F51985D0-4B75-CE4E-A732-8BB505A2E362}"/>
    <dgm:cxn modelId="{10E1941F-3A0B-5346-908C-C87F48819C4F}" type="presOf" srcId="{85AAEB05-8700-AB49-B033-1D16FDF66F85}" destId="{EA0A78B8-55F5-1B44-B848-74B7F49A2D18}" srcOrd="0" destOrd="0" presId="urn:microsoft.com/office/officeart/2005/8/layout/vList2"/>
    <dgm:cxn modelId="{5F6FBCB0-47D0-7A41-BDB0-1676ED8B116E}" type="presOf" srcId="{FF8AE4A4-C0DD-D04B-BBD6-CF3C31A9919C}" destId="{6ACAAB32-F827-3B44-A8F4-A6A9CFA2B84E}" srcOrd="0" destOrd="0" presId="urn:microsoft.com/office/officeart/2005/8/layout/vList2"/>
    <dgm:cxn modelId="{C242D8E5-FFF2-954F-A611-7D4F1B0C58D5}" type="presOf" srcId="{9CF1AECA-7F47-AD41-977F-04ACA1A50229}" destId="{2293FD36-251F-664B-BB5A-8CADB3DDA543}" srcOrd="0" destOrd="0" presId="urn:microsoft.com/office/officeart/2005/8/layout/vList2"/>
    <dgm:cxn modelId="{C5AD7994-6B0F-C348-AE51-D964F918C8A1}" type="presOf" srcId="{DA2F4F37-04F5-B24F-8853-DC256923E523}" destId="{B7A8D46B-24D7-9A47-BB1E-1B2C805497DF}" srcOrd="0" destOrd="0" presId="urn:microsoft.com/office/officeart/2005/8/layout/vList2"/>
    <dgm:cxn modelId="{3D602247-D575-8640-A14F-B26AAEA8816F}" type="presOf" srcId="{9A19D450-10E0-154C-80D6-4583112EA7E1}" destId="{3FCBCD25-5EA9-D542-B299-6573CDB036B5}" srcOrd="0" destOrd="0" presId="urn:microsoft.com/office/officeart/2005/8/layout/vList2"/>
    <dgm:cxn modelId="{283F3BA9-BBE4-FD43-9112-CA15D80DA52C}" type="presParOf" srcId="{367B86FA-7804-0049-8FF1-2E143C6E9419}" destId="{6ACAAB32-F827-3B44-A8F4-A6A9CFA2B84E}" srcOrd="0" destOrd="0" presId="urn:microsoft.com/office/officeart/2005/8/layout/vList2"/>
    <dgm:cxn modelId="{B48CADA1-2A99-BB47-B3FC-E779BBF631E2}" type="presParOf" srcId="{367B86FA-7804-0049-8FF1-2E143C6E9419}" destId="{B7A8D46B-24D7-9A47-BB1E-1B2C805497DF}" srcOrd="1" destOrd="0" presId="urn:microsoft.com/office/officeart/2005/8/layout/vList2"/>
    <dgm:cxn modelId="{306F0015-E184-2B47-86E3-BF38BD7856D4}" type="presParOf" srcId="{367B86FA-7804-0049-8FF1-2E143C6E9419}" destId="{11D2D114-FF98-744B-A567-6BC755C81D6A}" srcOrd="2" destOrd="0" presId="urn:microsoft.com/office/officeart/2005/8/layout/vList2"/>
    <dgm:cxn modelId="{511834EF-951E-1B4B-B4D3-B5942E322D59}" type="presParOf" srcId="{367B86FA-7804-0049-8FF1-2E143C6E9419}" destId="{2293FD36-251F-664B-BB5A-8CADB3DDA543}" srcOrd="3" destOrd="0" presId="urn:microsoft.com/office/officeart/2005/8/layout/vList2"/>
    <dgm:cxn modelId="{CDC82DCF-AA40-064A-A1DE-6AF78C785F80}" type="presParOf" srcId="{367B86FA-7804-0049-8FF1-2E143C6E9419}" destId="{3FCBCD25-5EA9-D542-B299-6573CDB036B5}" srcOrd="4" destOrd="0" presId="urn:microsoft.com/office/officeart/2005/8/layout/vList2"/>
    <dgm:cxn modelId="{4F1F40E9-7EFC-1B41-A1D2-00D02B5442B1}" type="presParOf" srcId="{367B86FA-7804-0049-8FF1-2E143C6E9419}" destId="{0BBA64A9-6607-2447-8318-288E620080D2}" srcOrd="5" destOrd="0" presId="urn:microsoft.com/office/officeart/2005/8/layout/vList2"/>
    <dgm:cxn modelId="{0FAAB9FB-D74F-B44F-A624-114DBBB794DC}" type="presParOf" srcId="{367B86FA-7804-0049-8FF1-2E143C6E9419}" destId="{EA0A78B8-55F5-1B44-B848-74B7F49A2D18}" srcOrd="6" destOrd="0" presId="urn:microsoft.com/office/officeart/2005/8/layout/vList2"/>
    <dgm:cxn modelId="{C680E5D9-D2BB-C54B-88C4-59BFC5C292A7}" type="presParOf" srcId="{367B86FA-7804-0049-8FF1-2E143C6E9419}" destId="{82A342A8-AED3-2940-AF3F-576D26A6AF44}" srcOrd="7" destOrd="0" presId="urn:microsoft.com/office/officeart/2005/8/layout/vList2"/>
    <dgm:cxn modelId="{483F163F-1288-044B-963B-0B3856AB8F86}" type="presParOf" srcId="{367B86FA-7804-0049-8FF1-2E143C6E9419}" destId="{D7CF08F9-1270-804B-A8BD-6D689B2AF80A}" srcOrd="8" destOrd="0" presId="urn:microsoft.com/office/officeart/2005/8/layout/vList2"/>
    <dgm:cxn modelId="{D80884CD-4D30-944E-9FB7-DF3001B4A7E5}" type="presParOf" srcId="{367B86FA-7804-0049-8FF1-2E143C6E9419}" destId="{E7C9098C-65DE-E142-8266-F9A104DCE89E}" srcOrd="9" destOrd="0" presId="urn:microsoft.com/office/officeart/2005/8/layout/vList2"/>
    <dgm:cxn modelId="{81F81F50-F89E-E145-9B1C-2DD6134E9A06}" type="presParOf" srcId="{367B86FA-7804-0049-8FF1-2E143C6E9419}" destId="{55A3D82D-9F39-1440-9F00-D7AE16AC5B56}" srcOrd="10" destOrd="0" presId="urn:microsoft.com/office/officeart/2005/8/layout/vList2"/>
    <dgm:cxn modelId="{2B22691C-AC7E-7444-B0BE-9F0707DEDD2F}" type="presParOf" srcId="{367B86FA-7804-0049-8FF1-2E143C6E9419}" destId="{618D0723-6005-884D-85E3-B6DE5A8EC87C}" srcOrd="1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1C1085-9061-3F48-933A-643AE2D5E1A8}">
      <dsp:nvSpPr>
        <dsp:cNvPr id="0" name=""/>
        <dsp:cNvSpPr/>
      </dsp:nvSpPr>
      <dsp:spPr>
        <a:xfrm>
          <a:off x="4019163" y="1845596"/>
          <a:ext cx="3156019" cy="500659"/>
        </a:xfrm>
        <a:custGeom>
          <a:avLst/>
          <a:gdLst/>
          <a:ahLst/>
          <a:cxnLst/>
          <a:rect l="0" t="0" r="0" b="0"/>
          <a:pathLst>
            <a:path>
              <a:moveTo>
                <a:pt x="0" y="0"/>
              </a:moveTo>
              <a:lnTo>
                <a:pt x="0" y="341184"/>
              </a:lnTo>
              <a:lnTo>
                <a:pt x="3156019" y="341184"/>
              </a:lnTo>
              <a:lnTo>
                <a:pt x="3156019"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3E779D-2D21-0040-A832-EDF016774B03}">
      <dsp:nvSpPr>
        <dsp:cNvPr id="0" name=""/>
        <dsp:cNvSpPr/>
      </dsp:nvSpPr>
      <dsp:spPr>
        <a:xfrm>
          <a:off x="4019163" y="1845596"/>
          <a:ext cx="1052006" cy="500659"/>
        </a:xfrm>
        <a:custGeom>
          <a:avLst/>
          <a:gdLst/>
          <a:ahLst/>
          <a:cxnLst/>
          <a:rect l="0" t="0" r="0" b="0"/>
          <a:pathLst>
            <a:path>
              <a:moveTo>
                <a:pt x="0" y="0"/>
              </a:moveTo>
              <a:lnTo>
                <a:pt x="0" y="341184"/>
              </a:lnTo>
              <a:lnTo>
                <a:pt x="1052006" y="341184"/>
              </a:lnTo>
              <a:lnTo>
                <a:pt x="1052006"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DC85888-BB1B-BD47-9583-F86D622F2962}">
      <dsp:nvSpPr>
        <dsp:cNvPr id="0" name=""/>
        <dsp:cNvSpPr/>
      </dsp:nvSpPr>
      <dsp:spPr>
        <a:xfrm>
          <a:off x="2967156" y="1845596"/>
          <a:ext cx="1052006" cy="500659"/>
        </a:xfrm>
        <a:custGeom>
          <a:avLst/>
          <a:gdLst/>
          <a:ahLst/>
          <a:cxnLst/>
          <a:rect l="0" t="0" r="0" b="0"/>
          <a:pathLst>
            <a:path>
              <a:moveTo>
                <a:pt x="1052006" y="0"/>
              </a:moveTo>
              <a:lnTo>
                <a:pt x="1052006" y="341184"/>
              </a:lnTo>
              <a:lnTo>
                <a:pt x="0" y="341184"/>
              </a:lnTo>
              <a:lnTo>
                <a:pt x="0"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2C9041-91A6-884A-B8B4-203C0E95336F}">
      <dsp:nvSpPr>
        <dsp:cNvPr id="0" name=""/>
        <dsp:cNvSpPr/>
      </dsp:nvSpPr>
      <dsp:spPr>
        <a:xfrm>
          <a:off x="863143" y="1845596"/>
          <a:ext cx="3156019" cy="500659"/>
        </a:xfrm>
        <a:custGeom>
          <a:avLst/>
          <a:gdLst/>
          <a:ahLst/>
          <a:cxnLst/>
          <a:rect l="0" t="0" r="0" b="0"/>
          <a:pathLst>
            <a:path>
              <a:moveTo>
                <a:pt x="3156019" y="0"/>
              </a:moveTo>
              <a:lnTo>
                <a:pt x="3156019" y="341184"/>
              </a:lnTo>
              <a:lnTo>
                <a:pt x="0" y="341184"/>
              </a:lnTo>
              <a:lnTo>
                <a:pt x="0"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8BFF2CF-EED3-A94C-B043-3B80E229798A}">
      <dsp:nvSpPr>
        <dsp:cNvPr id="0" name=""/>
        <dsp:cNvSpPr/>
      </dsp:nvSpPr>
      <dsp:spPr>
        <a:xfrm>
          <a:off x="3158430" y="752466"/>
          <a:ext cx="1721465" cy="1093130"/>
        </a:xfrm>
        <a:prstGeom prst="roundRect">
          <a:avLst>
            <a:gd name="adj" fmla="val 10000"/>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64CBE3EF-D3CB-8447-A306-F29A66208702}">
      <dsp:nvSpPr>
        <dsp:cNvPr id="0" name=""/>
        <dsp:cNvSpPr/>
      </dsp:nvSpPr>
      <dsp:spPr>
        <a:xfrm>
          <a:off x="3349704" y="93417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Tour Operators</a:t>
          </a:r>
          <a:endParaRPr lang="en-US" sz="2000" kern="1200" dirty="0"/>
        </a:p>
      </dsp:txBody>
      <dsp:txXfrm>
        <a:off x="3349704" y="934176"/>
        <a:ext cx="1721465" cy="1093130"/>
      </dsp:txXfrm>
    </dsp:sp>
    <dsp:sp modelId="{DF4C93D7-F726-964A-975A-0B260D639A06}">
      <dsp:nvSpPr>
        <dsp:cNvPr id="0" name=""/>
        <dsp:cNvSpPr/>
      </dsp:nvSpPr>
      <dsp:spPr>
        <a:xfrm>
          <a:off x="2411" y="2346256"/>
          <a:ext cx="1721465" cy="1093130"/>
        </a:xfrm>
        <a:prstGeom prst="roundRect">
          <a:avLst>
            <a:gd name="adj" fmla="val 10000"/>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E5CEC462-A2D7-6E48-BBD2-5F341185A587}">
      <dsp:nvSpPr>
        <dsp:cNvPr id="0" name=""/>
        <dsp:cNvSpPr/>
      </dsp:nvSpPr>
      <dsp:spPr>
        <a:xfrm>
          <a:off x="193684" y="25279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Inbound Operator</a:t>
          </a:r>
          <a:endParaRPr lang="en-US" sz="2000" kern="1200" dirty="0"/>
        </a:p>
      </dsp:txBody>
      <dsp:txXfrm>
        <a:off x="193684" y="2527966"/>
        <a:ext cx="1721465" cy="1093130"/>
      </dsp:txXfrm>
    </dsp:sp>
    <dsp:sp modelId="{605401BE-6399-FC4B-B0CE-5E8566154B47}">
      <dsp:nvSpPr>
        <dsp:cNvPr id="0" name=""/>
        <dsp:cNvSpPr/>
      </dsp:nvSpPr>
      <dsp:spPr>
        <a:xfrm>
          <a:off x="2106423" y="2346256"/>
          <a:ext cx="1721465" cy="1093130"/>
        </a:xfrm>
        <a:prstGeom prst="roundRect">
          <a:avLst>
            <a:gd name="adj" fmla="val 10000"/>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58830A9B-379D-6140-8DC1-E7F8C2FF1910}">
      <dsp:nvSpPr>
        <dsp:cNvPr id="0" name=""/>
        <dsp:cNvSpPr/>
      </dsp:nvSpPr>
      <dsp:spPr>
        <a:xfrm>
          <a:off x="2297697" y="25279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Outbound Operator</a:t>
          </a:r>
          <a:endParaRPr lang="en-US" sz="2000" kern="1200" dirty="0"/>
        </a:p>
      </dsp:txBody>
      <dsp:txXfrm>
        <a:off x="2297697" y="2527966"/>
        <a:ext cx="1721465" cy="1093130"/>
      </dsp:txXfrm>
    </dsp:sp>
    <dsp:sp modelId="{37246D3E-2BF4-CF44-9C35-3821AFE77525}">
      <dsp:nvSpPr>
        <dsp:cNvPr id="0" name=""/>
        <dsp:cNvSpPr/>
      </dsp:nvSpPr>
      <dsp:spPr>
        <a:xfrm>
          <a:off x="4210436" y="2346256"/>
          <a:ext cx="1721465" cy="1093130"/>
        </a:xfrm>
        <a:prstGeom prst="roundRect">
          <a:avLst>
            <a:gd name="adj" fmla="val 10000"/>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E82AAB0A-01F9-D34F-A648-CDDBA9E6BCCD}">
      <dsp:nvSpPr>
        <dsp:cNvPr id="0" name=""/>
        <dsp:cNvSpPr/>
      </dsp:nvSpPr>
      <dsp:spPr>
        <a:xfrm>
          <a:off x="4401710" y="25279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Domestic Operator</a:t>
          </a:r>
          <a:endParaRPr lang="en-US" sz="2000" kern="1200" dirty="0"/>
        </a:p>
      </dsp:txBody>
      <dsp:txXfrm>
        <a:off x="4401710" y="2527966"/>
        <a:ext cx="1721465" cy="1093130"/>
      </dsp:txXfrm>
    </dsp:sp>
    <dsp:sp modelId="{CC224E43-9857-2041-91D1-54E2E7F3CEE3}">
      <dsp:nvSpPr>
        <dsp:cNvPr id="0" name=""/>
        <dsp:cNvSpPr/>
      </dsp:nvSpPr>
      <dsp:spPr>
        <a:xfrm>
          <a:off x="6314449" y="2346256"/>
          <a:ext cx="1721465" cy="1093130"/>
        </a:xfrm>
        <a:prstGeom prst="roundRect">
          <a:avLst>
            <a:gd name="adj" fmla="val 10000"/>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3E331D64-9CAE-1D4A-BC22-054234126115}">
      <dsp:nvSpPr>
        <dsp:cNvPr id="0" name=""/>
        <dsp:cNvSpPr/>
      </dsp:nvSpPr>
      <dsp:spPr>
        <a:xfrm>
          <a:off x="6505723" y="25279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Ground Operator</a:t>
          </a:r>
          <a:endParaRPr lang="en-US" sz="2000" kern="1200" dirty="0"/>
        </a:p>
      </dsp:txBody>
      <dsp:txXfrm>
        <a:off x="6505723" y="2527966"/>
        <a:ext cx="1721465" cy="10931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CAAB32-F827-3B44-A8F4-A6A9CFA2B84E}">
      <dsp:nvSpPr>
        <dsp:cNvPr id="0" name=""/>
        <dsp:cNvSpPr/>
      </dsp:nvSpPr>
      <dsp:spPr>
        <a:xfrm>
          <a:off x="0" y="3404"/>
          <a:ext cx="8842205" cy="52416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Travel information</a:t>
          </a:r>
          <a:endParaRPr lang="en-US" sz="2000" kern="1200" dirty="0"/>
        </a:p>
      </dsp:txBody>
      <dsp:txXfrm>
        <a:off x="0" y="3404"/>
        <a:ext cx="8842205" cy="524160"/>
      </dsp:txXfrm>
    </dsp:sp>
    <dsp:sp modelId="{B7A8D46B-24D7-9A47-BB1E-1B2C805497DF}">
      <dsp:nvSpPr>
        <dsp:cNvPr id="0" name=""/>
        <dsp:cNvSpPr/>
      </dsp:nvSpPr>
      <dsp:spPr>
        <a:xfrm>
          <a:off x="0" y="527565"/>
          <a:ext cx="8842205" cy="62307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074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Counseling, Immigration, passport, Visa, Custom, Clearance &amp; Procedure, Health &amp; Security Checks</a:t>
          </a:r>
          <a:endParaRPr lang="en-US" sz="2000" kern="1200" dirty="0"/>
        </a:p>
      </dsp:txBody>
      <dsp:txXfrm>
        <a:off x="0" y="527565"/>
        <a:ext cx="8842205" cy="623070"/>
      </dsp:txXfrm>
    </dsp:sp>
    <dsp:sp modelId="{11D2D114-FF98-744B-A567-6BC755C81D6A}">
      <dsp:nvSpPr>
        <dsp:cNvPr id="0" name=""/>
        <dsp:cNvSpPr/>
      </dsp:nvSpPr>
      <dsp:spPr>
        <a:xfrm>
          <a:off x="0" y="1150635"/>
          <a:ext cx="8842205" cy="52416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Itinerary Preparation</a:t>
          </a:r>
          <a:endParaRPr lang="en-US" sz="2000" kern="1200" dirty="0"/>
        </a:p>
      </dsp:txBody>
      <dsp:txXfrm>
        <a:off x="0" y="1150635"/>
        <a:ext cx="8842205" cy="524160"/>
      </dsp:txXfrm>
    </dsp:sp>
    <dsp:sp modelId="{2293FD36-251F-664B-BB5A-8CADB3DDA543}">
      <dsp:nvSpPr>
        <dsp:cNvPr id="0" name=""/>
        <dsp:cNvSpPr/>
      </dsp:nvSpPr>
      <dsp:spPr>
        <a:xfrm>
          <a:off x="0" y="1674795"/>
          <a:ext cx="8842205" cy="4636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074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Various types of itineraries of special Interest Tours</a:t>
          </a:r>
          <a:endParaRPr lang="en-US" sz="2000" kern="1200" dirty="0"/>
        </a:p>
      </dsp:txBody>
      <dsp:txXfrm>
        <a:off x="0" y="1674795"/>
        <a:ext cx="8842205" cy="463680"/>
      </dsp:txXfrm>
    </dsp:sp>
    <dsp:sp modelId="{3FCBCD25-5EA9-D542-B299-6573CDB036B5}">
      <dsp:nvSpPr>
        <dsp:cNvPr id="0" name=""/>
        <dsp:cNvSpPr/>
      </dsp:nvSpPr>
      <dsp:spPr>
        <a:xfrm>
          <a:off x="0" y="2138475"/>
          <a:ext cx="8842205" cy="52416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Airline Ticketing &amp; Reservation</a:t>
          </a:r>
          <a:endParaRPr lang="en-US" sz="2000" kern="1200" dirty="0"/>
        </a:p>
      </dsp:txBody>
      <dsp:txXfrm>
        <a:off x="0" y="2138475"/>
        <a:ext cx="8842205" cy="524160"/>
      </dsp:txXfrm>
    </dsp:sp>
    <dsp:sp modelId="{0BBA64A9-6607-2447-8318-288E620080D2}">
      <dsp:nvSpPr>
        <dsp:cNvPr id="0" name=""/>
        <dsp:cNvSpPr/>
      </dsp:nvSpPr>
      <dsp:spPr>
        <a:xfrm>
          <a:off x="0" y="2662635"/>
          <a:ext cx="8842205" cy="4636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074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International, Domestic</a:t>
          </a:r>
          <a:endParaRPr lang="en-US" sz="2000" kern="1200" dirty="0"/>
        </a:p>
      </dsp:txBody>
      <dsp:txXfrm>
        <a:off x="0" y="2662635"/>
        <a:ext cx="8842205" cy="463680"/>
      </dsp:txXfrm>
    </dsp:sp>
    <dsp:sp modelId="{EA0A78B8-55F5-1B44-B848-74B7F49A2D18}">
      <dsp:nvSpPr>
        <dsp:cNvPr id="0" name=""/>
        <dsp:cNvSpPr/>
      </dsp:nvSpPr>
      <dsp:spPr>
        <a:xfrm>
          <a:off x="0" y="3126315"/>
          <a:ext cx="8842205" cy="52416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Accommodation Reservation</a:t>
          </a:r>
          <a:endParaRPr lang="en-US" sz="2000" kern="1200" dirty="0"/>
        </a:p>
      </dsp:txBody>
      <dsp:txXfrm>
        <a:off x="0" y="3126315"/>
        <a:ext cx="8842205" cy="524160"/>
      </dsp:txXfrm>
    </dsp:sp>
    <dsp:sp modelId="{82A342A8-AED3-2940-AF3F-576D26A6AF44}">
      <dsp:nvSpPr>
        <dsp:cNvPr id="0" name=""/>
        <dsp:cNvSpPr/>
      </dsp:nvSpPr>
      <dsp:spPr>
        <a:xfrm>
          <a:off x="0" y="3650475"/>
          <a:ext cx="8842205" cy="4636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074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Hotel, Motel, Resort, Others</a:t>
          </a:r>
          <a:endParaRPr lang="en-US" sz="2000" kern="1200" dirty="0"/>
        </a:p>
      </dsp:txBody>
      <dsp:txXfrm>
        <a:off x="0" y="3650475"/>
        <a:ext cx="8842205" cy="463680"/>
      </dsp:txXfrm>
    </dsp:sp>
    <dsp:sp modelId="{D7CF08F9-1270-804B-A8BD-6D689B2AF80A}">
      <dsp:nvSpPr>
        <dsp:cNvPr id="0" name=""/>
        <dsp:cNvSpPr/>
      </dsp:nvSpPr>
      <dsp:spPr>
        <a:xfrm>
          <a:off x="0" y="4114155"/>
          <a:ext cx="8842205" cy="52416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Reservation of Surface/ Sea/ Transport</a:t>
          </a:r>
          <a:endParaRPr lang="en-US" sz="2000" kern="1200" dirty="0"/>
        </a:p>
      </dsp:txBody>
      <dsp:txXfrm>
        <a:off x="0" y="4114155"/>
        <a:ext cx="8842205" cy="524160"/>
      </dsp:txXfrm>
    </dsp:sp>
    <dsp:sp modelId="{E7C9098C-65DE-E142-8266-F9A104DCE89E}">
      <dsp:nvSpPr>
        <dsp:cNvPr id="0" name=""/>
        <dsp:cNvSpPr/>
      </dsp:nvSpPr>
      <dsp:spPr>
        <a:xfrm>
          <a:off x="0" y="4638315"/>
          <a:ext cx="8842205" cy="4636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074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Rail, Road, Sea</a:t>
          </a:r>
          <a:endParaRPr lang="en-US" sz="2000" kern="1200" dirty="0"/>
        </a:p>
      </dsp:txBody>
      <dsp:txXfrm>
        <a:off x="0" y="4638315"/>
        <a:ext cx="8842205" cy="4636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CAAB32-F827-3B44-A8F4-A6A9CFA2B84E}">
      <dsp:nvSpPr>
        <dsp:cNvPr id="0" name=""/>
        <dsp:cNvSpPr/>
      </dsp:nvSpPr>
      <dsp:spPr>
        <a:xfrm>
          <a:off x="0" y="2209"/>
          <a:ext cx="8904915" cy="447844"/>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Tour Package</a:t>
          </a:r>
          <a:endParaRPr lang="en-US" sz="2000" kern="1200" dirty="0"/>
        </a:p>
      </dsp:txBody>
      <dsp:txXfrm>
        <a:off x="0" y="2209"/>
        <a:ext cx="8904915" cy="447844"/>
      </dsp:txXfrm>
    </dsp:sp>
    <dsp:sp modelId="{B7A8D46B-24D7-9A47-BB1E-1B2C805497DF}">
      <dsp:nvSpPr>
        <dsp:cNvPr id="0" name=""/>
        <dsp:cNvSpPr/>
      </dsp:nvSpPr>
      <dsp:spPr>
        <a:xfrm>
          <a:off x="0" y="450054"/>
          <a:ext cx="8904915" cy="57976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273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Liaison with providers, Market Research, Costing&amp; Pricing, Promotion of Package, Executives of Tour package</a:t>
          </a:r>
          <a:endParaRPr lang="en-US" sz="2000" kern="1200" dirty="0"/>
        </a:p>
      </dsp:txBody>
      <dsp:txXfrm>
        <a:off x="0" y="450054"/>
        <a:ext cx="8904915" cy="579761"/>
      </dsp:txXfrm>
    </dsp:sp>
    <dsp:sp modelId="{11D2D114-FF98-744B-A567-6BC755C81D6A}">
      <dsp:nvSpPr>
        <dsp:cNvPr id="0" name=""/>
        <dsp:cNvSpPr/>
      </dsp:nvSpPr>
      <dsp:spPr>
        <a:xfrm>
          <a:off x="0" y="1029816"/>
          <a:ext cx="8904915" cy="447844"/>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Travel Insurance</a:t>
          </a:r>
          <a:endParaRPr lang="en-US" sz="2000" kern="1200" dirty="0"/>
        </a:p>
      </dsp:txBody>
      <dsp:txXfrm>
        <a:off x="0" y="1029816"/>
        <a:ext cx="8904915" cy="447844"/>
      </dsp:txXfrm>
    </dsp:sp>
    <dsp:sp modelId="{2293FD36-251F-664B-BB5A-8CADB3DDA543}">
      <dsp:nvSpPr>
        <dsp:cNvPr id="0" name=""/>
        <dsp:cNvSpPr/>
      </dsp:nvSpPr>
      <dsp:spPr>
        <a:xfrm>
          <a:off x="0" y="1477661"/>
          <a:ext cx="8904915" cy="30920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273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Personal Baggage</a:t>
          </a:r>
          <a:endParaRPr lang="en-US" sz="2000" kern="1200" dirty="0"/>
        </a:p>
      </dsp:txBody>
      <dsp:txXfrm>
        <a:off x="0" y="1477661"/>
        <a:ext cx="8904915" cy="309206"/>
      </dsp:txXfrm>
    </dsp:sp>
    <dsp:sp modelId="{3FCBCD25-5EA9-D542-B299-6573CDB036B5}">
      <dsp:nvSpPr>
        <dsp:cNvPr id="0" name=""/>
        <dsp:cNvSpPr/>
      </dsp:nvSpPr>
      <dsp:spPr>
        <a:xfrm>
          <a:off x="0" y="1786867"/>
          <a:ext cx="8904915" cy="447844"/>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Foreign Currency</a:t>
          </a:r>
          <a:endParaRPr lang="en-US" sz="2000" kern="1200" dirty="0"/>
        </a:p>
      </dsp:txBody>
      <dsp:txXfrm>
        <a:off x="0" y="1786867"/>
        <a:ext cx="8904915" cy="447844"/>
      </dsp:txXfrm>
    </dsp:sp>
    <dsp:sp modelId="{0BBA64A9-6607-2447-8318-288E620080D2}">
      <dsp:nvSpPr>
        <dsp:cNvPr id="0" name=""/>
        <dsp:cNvSpPr/>
      </dsp:nvSpPr>
      <dsp:spPr>
        <a:xfrm>
          <a:off x="0" y="2234712"/>
          <a:ext cx="8904915" cy="30920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273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Currency Exchange</a:t>
          </a:r>
          <a:endParaRPr lang="en-US" sz="2000" kern="1200" dirty="0"/>
        </a:p>
      </dsp:txBody>
      <dsp:txXfrm>
        <a:off x="0" y="2234712"/>
        <a:ext cx="8904915" cy="309206"/>
      </dsp:txXfrm>
    </dsp:sp>
    <dsp:sp modelId="{EA0A78B8-55F5-1B44-B848-74B7F49A2D18}">
      <dsp:nvSpPr>
        <dsp:cNvPr id="0" name=""/>
        <dsp:cNvSpPr/>
      </dsp:nvSpPr>
      <dsp:spPr>
        <a:xfrm>
          <a:off x="0" y="2543918"/>
          <a:ext cx="8904915" cy="447844"/>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Organizing</a:t>
          </a:r>
          <a:endParaRPr lang="en-US" sz="2000" kern="1200" dirty="0"/>
        </a:p>
      </dsp:txBody>
      <dsp:txXfrm>
        <a:off x="0" y="2543918"/>
        <a:ext cx="8904915" cy="447844"/>
      </dsp:txXfrm>
    </dsp:sp>
    <dsp:sp modelId="{82A342A8-AED3-2940-AF3F-576D26A6AF44}">
      <dsp:nvSpPr>
        <dsp:cNvPr id="0" name=""/>
        <dsp:cNvSpPr/>
      </dsp:nvSpPr>
      <dsp:spPr>
        <a:xfrm>
          <a:off x="0" y="2991763"/>
          <a:ext cx="8904915" cy="30920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273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Seminars, Symposium, Conferences, Exhibition</a:t>
          </a:r>
          <a:endParaRPr lang="en-US" sz="2000" kern="1200" dirty="0"/>
        </a:p>
      </dsp:txBody>
      <dsp:txXfrm>
        <a:off x="0" y="2991763"/>
        <a:ext cx="8904915" cy="309206"/>
      </dsp:txXfrm>
    </dsp:sp>
    <dsp:sp modelId="{D7CF08F9-1270-804B-A8BD-6D689B2AF80A}">
      <dsp:nvSpPr>
        <dsp:cNvPr id="0" name=""/>
        <dsp:cNvSpPr/>
      </dsp:nvSpPr>
      <dsp:spPr>
        <a:xfrm>
          <a:off x="0" y="3300969"/>
          <a:ext cx="8904915" cy="447844"/>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As Handling Agency</a:t>
          </a:r>
          <a:endParaRPr lang="en-US" sz="2000" kern="1200" dirty="0"/>
        </a:p>
      </dsp:txBody>
      <dsp:txXfrm>
        <a:off x="0" y="3300969"/>
        <a:ext cx="8904915" cy="447844"/>
      </dsp:txXfrm>
    </dsp:sp>
    <dsp:sp modelId="{E7C9098C-65DE-E142-8266-F9A104DCE89E}">
      <dsp:nvSpPr>
        <dsp:cNvPr id="0" name=""/>
        <dsp:cNvSpPr/>
      </dsp:nvSpPr>
      <dsp:spPr>
        <a:xfrm>
          <a:off x="0" y="3748814"/>
          <a:ext cx="8904915" cy="30920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273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As handling or Excursion Agent</a:t>
          </a:r>
          <a:endParaRPr lang="en-US" sz="2000" kern="1200" dirty="0"/>
        </a:p>
      </dsp:txBody>
      <dsp:txXfrm>
        <a:off x="0" y="3748814"/>
        <a:ext cx="8904915" cy="309206"/>
      </dsp:txXfrm>
    </dsp:sp>
    <dsp:sp modelId="{55A3D82D-9F39-1440-9F00-D7AE16AC5B56}">
      <dsp:nvSpPr>
        <dsp:cNvPr id="0" name=""/>
        <dsp:cNvSpPr/>
      </dsp:nvSpPr>
      <dsp:spPr>
        <a:xfrm>
          <a:off x="0" y="4058021"/>
          <a:ext cx="8904915" cy="447844"/>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Reservation for</a:t>
          </a:r>
          <a:endParaRPr lang="en-US" sz="2000" kern="1200" dirty="0"/>
        </a:p>
      </dsp:txBody>
      <dsp:txXfrm>
        <a:off x="0" y="4058021"/>
        <a:ext cx="8904915" cy="447844"/>
      </dsp:txXfrm>
    </dsp:sp>
    <dsp:sp modelId="{618D0723-6005-884D-85E3-B6DE5A8EC87C}">
      <dsp:nvSpPr>
        <dsp:cNvPr id="0" name=""/>
        <dsp:cNvSpPr/>
      </dsp:nvSpPr>
      <dsp:spPr>
        <a:xfrm>
          <a:off x="0" y="4505866"/>
          <a:ext cx="8904915" cy="30920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273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Entertainment, Cultural, Programs, others</a:t>
          </a:r>
          <a:endParaRPr lang="en-US" sz="2000" kern="1200" dirty="0"/>
        </a:p>
      </dsp:txBody>
      <dsp:txXfrm>
        <a:off x="0" y="4505866"/>
        <a:ext cx="8904915" cy="3092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66DAB67-B10F-7046-929C-3D9D221BEC8F}" type="datetimeFigureOut">
              <a:rPr lang="en-US" smtClean="0"/>
              <a:pPr/>
              <a:t>2/15/2021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59570CE-613C-144F-B2A4-9FF8C9276277}" type="slidenum">
              <a:rPr lang="en-US" smtClean="0"/>
              <a:pPr/>
              <a:t>‹#›</a:t>
            </a:fld>
            <a:endParaRPr lang="en-US"/>
          </a:p>
        </p:txBody>
      </p:sp>
    </p:spTree>
    <p:extLst>
      <p:ext uri="{BB962C8B-B14F-4D97-AF65-F5344CB8AC3E}">
        <p14:creationId xmlns:p14="http://schemas.microsoft.com/office/powerpoint/2010/main" xmlns="" val="1252571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C014F309-E523-CD4C-961C-3EA87A57FD38}" type="datetimeFigureOut">
              <a:rPr lang="en-US" smtClean="0"/>
              <a:pPr/>
              <a:t>2/15/2021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2CBEA67-E9E0-A64D-BD2A-C21BA63CC2C4}" type="slidenum">
              <a:rPr lang="en-US" smtClean="0"/>
              <a:pPr/>
              <a:t>‹#›</a:t>
            </a:fld>
            <a:endParaRPr lang="en-US"/>
          </a:p>
        </p:txBody>
      </p:sp>
    </p:spTree>
    <p:extLst>
      <p:ext uri="{BB962C8B-B14F-4D97-AF65-F5344CB8AC3E}">
        <p14:creationId xmlns:p14="http://schemas.microsoft.com/office/powerpoint/2010/main" xmlns="" val="26023868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12CBEA67-E9E0-A64D-BD2A-C21BA63CC2C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8A432C8-69A7-458B-9684-2BFA64B31948}"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FEC368-1D7A-4F81-ABF6-AE0E36BAF64C}"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33D019-A32C-4EAD-B8E6-DBDA699692FD}" type="datetime2">
              <a:rPr lang="en-US" smtClean="0"/>
              <a:pPr/>
              <a:t>Monday, February 15, 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Monday, February 15,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Monday, February 15, 2021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Monday, February 15, 2021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168457A-3AB9-4880-8A0C-9F8524491207}" type="datetime2">
              <a:rPr lang="en-US" smtClean="0"/>
              <a:pPr/>
              <a:t>Monday, February 15, 2021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E976D3-5B7F-4300-ABED-C91F1B2AE209}" type="datetime2">
              <a:rPr lang="en-US" smtClean="0"/>
              <a:pPr/>
              <a:t>Monday, February 15,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EBDC1E59-17DD-41CE-97CA-624A472382D4}" type="datetime2">
              <a:rPr lang="en-US" smtClean="0"/>
              <a:pPr/>
              <a:t>Monday, February 15, 2021</a:t>
            </a:fld>
            <a:endParaRPr 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lgn="r"/>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80CB818-7379-467D-8E76-EF9D9074A26C}" type="datetime2">
              <a:rPr lang="en-US" smtClean="0"/>
              <a:pPr/>
              <a:t>Monday, February 15, 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lgn="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FEC368-1D7A-4F81-ABF6-AE0E36BAF64C}"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Tour Operation concepts</a:t>
            </a:r>
            <a:endParaRPr lang="en-US" dirty="0" smtClean="0"/>
          </a:p>
        </p:txBody>
      </p:sp>
      <p:sp>
        <p:nvSpPr>
          <p:cNvPr id="2" name="Title 1"/>
          <p:cNvSpPr>
            <a:spLocks noGrp="1"/>
          </p:cNvSpPr>
          <p:nvPr>
            <p:ph type="ctrTitle"/>
          </p:nvPr>
        </p:nvSpPr>
        <p:spPr/>
        <p:txBody>
          <a:bodyPr/>
          <a:lstStyle/>
          <a:p>
            <a:r>
              <a:rPr lang="en-US" dirty="0" smtClean="0"/>
              <a:t>Chapter 4</a:t>
            </a:r>
            <a:endParaRPr lang="en-US" dirty="0"/>
          </a:p>
        </p:txBody>
      </p:sp>
    </p:spTree>
    <p:extLst>
      <p:ext uri="{BB962C8B-B14F-4D97-AF65-F5344CB8AC3E}">
        <p14:creationId xmlns:p14="http://schemas.microsoft.com/office/powerpoint/2010/main" xmlns="" val="380702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meaning</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tour operator is a vital link between tourists and the primary service providers.</a:t>
            </a:r>
          </a:p>
          <a:p>
            <a:pPr algn="just"/>
            <a:r>
              <a:rPr lang="en-US" sz="2000" dirty="0" smtClean="0"/>
              <a:t>It act as a destination promotion agency</a:t>
            </a:r>
          </a:p>
          <a:p>
            <a:pPr algn="just"/>
            <a:r>
              <a:rPr lang="en-US" sz="2000" dirty="0" smtClean="0"/>
              <a:t>Professionally tour operators are recognized  as wholesalers as the </a:t>
            </a:r>
          </a:p>
          <a:p>
            <a:pPr lvl="1" algn="just"/>
            <a:r>
              <a:rPr lang="en-US" dirty="0" smtClean="0"/>
              <a:t>Capacity of buying in bulk and</a:t>
            </a:r>
          </a:p>
          <a:p>
            <a:pPr lvl="1" algn="just"/>
            <a:r>
              <a:rPr lang="en-US" dirty="0" smtClean="0"/>
              <a:t>Distributing through the channel is undertaken in a methodical and organized fashion.</a:t>
            </a:r>
            <a:endParaRPr lang="en-US" dirty="0"/>
          </a:p>
        </p:txBody>
      </p:sp>
    </p:spTree>
    <p:extLst>
      <p:ext uri="{BB962C8B-B14F-4D97-AF65-F5344CB8AC3E}">
        <p14:creationId xmlns:p14="http://schemas.microsoft.com/office/powerpoint/2010/main" xmlns="" val="3146053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The tour operator business</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tour operation business is defined as an organization firm or company which,</a:t>
            </a:r>
          </a:p>
          <a:p>
            <a:pPr lvl="1" algn="just"/>
            <a:r>
              <a:rPr lang="en-US" dirty="0" smtClean="0"/>
              <a:t>Buys individual travel components separately from different suppliers and</a:t>
            </a:r>
          </a:p>
          <a:p>
            <a:pPr lvl="1" algn="just"/>
            <a:r>
              <a:rPr lang="en-US" dirty="0" smtClean="0"/>
              <a:t>Assembles them into package tours by adding certain value and</a:t>
            </a:r>
          </a:p>
          <a:p>
            <a:pPr lvl="1" algn="just"/>
            <a:r>
              <a:rPr lang="en-US" dirty="0" smtClean="0"/>
              <a:t>Selling them with their own price tag to the public</a:t>
            </a:r>
          </a:p>
          <a:p>
            <a:pPr lvl="1" algn="just"/>
            <a:r>
              <a:rPr lang="en-US" dirty="0" smtClean="0"/>
              <a:t>Directly or through middle men (retail travel agents/ travel portal, excursion agents, etc</a:t>
            </a:r>
            <a:r>
              <a:rPr lang="en-US" dirty="0"/>
              <a:t>.</a:t>
            </a:r>
            <a:r>
              <a:rPr lang="en-US" dirty="0" smtClean="0"/>
              <a:t>)</a:t>
            </a:r>
          </a:p>
        </p:txBody>
      </p:sp>
    </p:spTree>
    <p:extLst>
      <p:ext uri="{BB962C8B-B14F-4D97-AF65-F5344CB8AC3E}">
        <p14:creationId xmlns:p14="http://schemas.microsoft.com/office/powerpoint/2010/main" xmlns="" val="2096739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Features of tour operation business</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Tour operators are largely responsible for making timely delivery of services and</a:t>
            </a:r>
          </a:p>
          <a:p>
            <a:pPr lvl="1" algn="just"/>
            <a:r>
              <a:rPr lang="en-US" dirty="0" smtClean="0"/>
              <a:t>Providing the services as per the contract</a:t>
            </a:r>
          </a:p>
          <a:p>
            <a:pPr algn="just"/>
            <a:r>
              <a:rPr lang="en-US" sz="2000" dirty="0" smtClean="0"/>
              <a:t>Tour companies are professionally managed with much expertise and experience in the</a:t>
            </a:r>
          </a:p>
          <a:p>
            <a:pPr lvl="1" algn="just"/>
            <a:r>
              <a:rPr lang="en-US" dirty="0" smtClean="0"/>
              <a:t>Planning and</a:t>
            </a:r>
          </a:p>
          <a:p>
            <a:pPr lvl="1" algn="just"/>
            <a:r>
              <a:rPr lang="en-US" dirty="0" smtClean="0"/>
              <a:t>Operation of pre paid and pre planned vacation packages for the general public </a:t>
            </a:r>
          </a:p>
          <a:p>
            <a:pPr lvl="1" algn="just"/>
            <a:r>
              <a:rPr lang="en-US" dirty="0" smtClean="0"/>
              <a:t>Directly or through franchise travel agents</a:t>
            </a:r>
            <a:endParaRPr lang="en-US" dirty="0"/>
          </a:p>
        </p:txBody>
      </p:sp>
    </p:spTree>
    <p:extLst>
      <p:ext uri="{BB962C8B-B14F-4D97-AF65-F5344CB8AC3E}">
        <p14:creationId xmlns:p14="http://schemas.microsoft.com/office/powerpoint/2010/main" xmlns="" val="2591943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How tour operators work?</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Tour operators enter into long terms contracts with air carriers, hotels, cruise liners and other suppliers for the provision of bulk travel services.</a:t>
            </a:r>
          </a:p>
          <a:p>
            <a:pPr algn="just"/>
            <a:r>
              <a:rPr lang="en-US" sz="2000" dirty="0" smtClean="0"/>
              <a:t>The travel services are assembled into a package tour featuring </a:t>
            </a:r>
          </a:p>
          <a:p>
            <a:pPr lvl="1" algn="just"/>
            <a:r>
              <a:rPr lang="en-US" dirty="0" smtClean="0"/>
              <a:t>Round trip transportation</a:t>
            </a:r>
          </a:p>
          <a:p>
            <a:pPr lvl="1" algn="just"/>
            <a:r>
              <a:rPr lang="en-US" dirty="0" smtClean="0"/>
              <a:t>Ground transportation</a:t>
            </a:r>
          </a:p>
          <a:p>
            <a:pPr lvl="1" algn="just"/>
            <a:r>
              <a:rPr lang="en-US" dirty="0" smtClean="0"/>
              <a:t>Accommodations</a:t>
            </a:r>
          </a:p>
          <a:p>
            <a:pPr lvl="1" algn="just"/>
            <a:r>
              <a:rPr lang="en-US" dirty="0" smtClean="0"/>
              <a:t>Tour of local sites</a:t>
            </a:r>
          </a:p>
          <a:p>
            <a:pPr lvl="1" algn="just"/>
            <a:r>
              <a:rPr lang="en-US" dirty="0" smtClean="0"/>
              <a:t>Arrivals &amp; departure transfers</a:t>
            </a:r>
          </a:p>
          <a:p>
            <a:pPr lvl="1" algn="just"/>
            <a:r>
              <a:rPr lang="en-US" dirty="0" smtClean="0"/>
              <a:t>Entrance fees</a:t>
            </a:r>
          </a:p>
          <a:p>
            <a:pPr lvl="1" algn="just"/>
            <a:r>
              <a:rPr lang="en-US" dirty="0" smtClean="0"/>
              <a:t>Cultural program</a:t>
            </a:r>
            <a:endParaRPr lang="en-US" dirty="0"/>
          </a:p>
        </p:txBody>
      </p:sp>
    </p:spTree>
    <p:extLst>
      <p:ext uri="{BB962C8B-B14F-4D97-AF65-F5344CB8AC3E}">
        <p14:creationId xmlns:p14="http://schemas.microsoft.com/office/powerpoint/2010/main" xmlns="" val="944984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How tour operators work</a:t>
            </a:r>
            <a:r>
              <a:rPr lang="en-US" sz="3000" dirty="0" smtClean="0"/>
              <a:t>? (cont.)</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However, package tours are offered to the general public through intermediaries who function as a retailer.</a:t>
            </a:r>
          </a:p>
          <a:p>
            <a:pPr algn="just"/>
            <a:r>
              <a:rPr lang="en-US" sz="2000" dirty="0" smtClean="0"/>
              <a:t>Tour operators are principal agents or wholesalers that are responsible for the provision of components of travel services of each tour package</a:t>
            </a:r>
          </a:p>
          <a:p>
            <a:pPr algn="just"/>
            <a:r>
              <a:rPr lang="en-US" sz="2000" dirty="0" smtClean="0"/>
              <a:t>An individual or company of entity (including all types of hotels &amp; tourist accommodations) that offer</a:t>
            </a:r>
          </a:p>
          <a:p>
            <a:pPr lvl="1" algn="just"/>
            <a:r>
              <a:rPr lang="en-US" dirty="0" smtClean="0"/>
              <a:t>Tour packages &amp; services such as transfer, lodging, meals guided tours are called Tour Operators</a:t>
            </a:r>
          </a:p>
          <a:p>
            <a:pPr algn="just"/>
            <a:r>
              <a:rPr lang="en-US" sz="2000" dirty="0" smtClean="0"/>
              <a:t>Tour operators are the organizer and the providers of all inclusive tours or components of package holidays.</a:t>
            </a:r>
          </a:p>
          <a:p>
            <a:pPr algn="just"/>
            <a:endParaRPr lang="en-US" sz="2000" dirty="0" smtClean="0"/>
          </a:p>
        </p:txBody>
      </p:sp>
    </p:spTree>
    <p:extLst>
      <p:ext uri="{BB962C8B-B14F-4D97-AF65-F5344CB8AC3E}">
        <p14:creationId xmlns:p14="http://schemas.microsoft.com/office/powerpoint/2010/main" xmlns="" val="76954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How tour operators work</a:t>
            </a:r>
            <a:r>
              <a:rPr lang="en-US" sz="3000" dirty="0" smtClean="0"/>
              <a:t>? (cont.)</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Tour operators can provide the services independently if </a:t>
            </a:r>
          </a:p>
          <a:p>
            <a:pPr lvl="1" algn="just"/>
            <a:r>
              <a:rPr lang="en-US" dirty="0" smtClean="0"/>
              <a:t>They have their own cars &amp; coaches, hotels and other travel related services or</a:t>
            </a:r>
          </a:p>
          <a:p>
            <a:pPr lvl="1" algn="just"/>
            <a:r>
              <a:rPr lang="en-US" dirty="0" smtClean="0"/>
              <a:t>These services can be arranged through suppliers in the distribution channel.</a:t>
            </a:r>
          </a:p>
          <a:p>
            <a:pPr algn="just"/>
            <a:r>
              <a:rPr lang="en-US" sz="2000" dirty="0" smtClean="0"/>
              <a:t>Thus tour operators are recognized as manufacturer of package holidays and are popularly known as wholesalers because they are </a:t>
            </a:r>
          </a:p>
          <a:p>
            <a:pPr lvl="1" algn="just"/>
            <a:r>
              <a:rPr lang="en-US" dirty="0" smtClean="0"/>
              <a:t>Engaged in buying services in bulk in order to design various tour packages</a:t>
            </a:r>
          </a:p>
          <a:p>
            <a:pPr algn="just"/>
            <a:r>
              <a:rPr lang="en-US" sz="2000" dirty="0" smtClean="0"/>
              <a:t>The package tours are retailed through the travel agencies or directly to the clients.</a:t>
            </a:r>
          </a:p>
          <a:p>
            <a:pPr algn="just"/>
            <a:endParaRPr lang="en-US" sz="2000" dirty="0"/>
          </a:p>
        </p:txBody>
      </p:sp>
    </p:spTree>
    <p:extLst>
      <p:ext uri="{BB962C8B-B14F-4D97-AF65-F5344CB8AC3E}">
        <p14:creationId xmlns:p14="http://schemas.microsoft.com/office/powerpoint/2010/main" xmlns="" val="814395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Types of tour</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tour operator is a manufacturer of tours and initiates the process of assembling varied services from the principal service providers</a:t>
            </a:r>
          </a:p>
          <a:p>
            <a:pPr algn="just"/>
            <a:r>
              <a:rPr lang="en-US" sz="2000" dirty="0" smtClean="0"/>
              <a:t>Tours are conducted in </a:t>
            </a:r>
          </a:p>
          <a:p>
            <a:pPr lvl="1" algn="just"/>
            <a:r>
              <a:rPr lang="en-US" dirty="0" smtClean="0"/>
              <a:t>Different names and</a:t>
            </a:r>
          </a:p>
          <a:p>
            <a:pPr lvl="1" algn="just"/>
            <a:r>
              <a:rPr lang="en-US" dirty="0" smtClean="0"/>
              <a:t>The component of services and arrangements of ground services vary from one types of tour to another.</a:t>
            </a:r>
            <a:endParaRPr lang="en-US" dirty="0"/>
          </a:p>
        </p:txBody>
      </p:sp>
    </p:spTree>
    <p:extLst>
      <p:ext uri="{BB962C8B-B14F-4D97-AF65-F5344CB8AC3E}">
        <p14:creationId xmlns:p14="http://schemas.microsoft.com/office/powerpoint/2010/main" xmlns="" val="71846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TYPES OF TOUR</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42344872"/>
              </p:ext>
            </p:extLst>
          </p:nvPr>
        </p:nvGraphicFramePr>
        <p:xfrm>
          <a:off x="115450" y="1752597"/>
          <a:ext cx="9045800" cy="4957491"/>
        </p:xfrm>
        <a:graphic>
          <a:graphicData uri="http://schemas.openxmlformats.org/drawingml/2006/table">
            <a:tbl>
              <a:tblPr firstRow="1" bandRow="1">
                <a:tableStyleId>{68D230F3-CF80-4859-8CE7-A43EE81993B5}</a:tableStyleId>
              </a:tblPr>
              <a:tblGrid>
                <a:gridCol w="1922550"/>
                <a:gridCol w="1817962"/>
                <a:gridCol w="1693868"/>
                <a:gridCol w="1805710"/>
                <a:gridCol w="1805710"/>
              </a:tblGrid>
              <a:tr h="596735">
                <a:tc gridSpan="5">
                  <a:txBody>
                    <a:bodyPr/>
                    <a:lstStyle/>
                    <a:p>
                      <a:pPr algn="ctr"/>
                      <a:r>
                        <a:rPr lang="en-US" sz="2000" dirty="0" smtClean="0"/>
                        <a:t>BASED ON THE OPERATIONS &amp; TYPE</a:t>
                      </a:r>
                      <a:r>
                        <a:rPr lang="en-US" sz="2000" baseline="0" dirty="0" smtClean="0"/>
                        <a:t>S</a:t>
                      </a:r>
                      <a:r>
                        <a:rPr lang="en-US" sz="2000" dirty="0" smtClean="0"/>
                        <a:t> OF SERVICES OFFERED</a:t>
                      </a:r>
                      <a:endParaRPr lang="en-US" sz="2000" dirty="0"/>
                    </a:p>
                  </a:txBody>
                  <a:tcPr/>
                </a:tc>
                <a:tc hMerge="1">
                  <a:txBody>
                    <a:bodyPr/>
                    <a:lstStyle/>
                    <a:p>
                      <a:endParaRPr lang="th-TH"/>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1055762">
                <a:tc>
                  <a:txBody>
                    <a:bodyPr/>
                    <a:lstStyle/>
                    <a:p>
                      <a:r>
                        <a:rPr lang="en-US" sz="2000" dirty="0" smtClean="0"/>
                        <a:t>Independent</a:t>
                      </a:r>
                      <a:r>
                        <a:rPr lang="en-US" sz="2000" baseline="0" dirty="0" smtClean="0"/>
                        <a:t> Tour</a:t>
                      </a:r>
                      <a:endParaRPr lang="en-US" sz="2000" dirty="0"/>
                    </a:p>
                  </a:txBody>
                  <a:tcPr/>
                </a:tc>
                <a:tc>
                  <a:txBody>
                    <a:bodyPr/>
                    <a:lstStyle/>
                    <a:p>
                      <a:r>
                        <a:rPr lang="en-US" sz="2000" dirty="0" smtClean="0"/>
                        <a:t>Escorted Tour</a:t>
                      </a:r>
                      <a:endParaRPr lang="en-US" sz="2000" dirty="0"/>
                    </a:p>
                  </a:txBody>
                  <a:tcPr/>
                </a:tc>
                <a:tc>
                  <a:txBody>
                    <a:bodyPr/>
                    <a:lstStyle/>
                    <a:p>
                      <a:r>
                        <a:rPr lang="en-US" sz="2000" dirty="0" smtClean="0"/>
                        <a:t>Hosted Tour</a:t>
                      </a:r>
                      <a:endParaRPr lang="en-US" sz="2000" dirty="0"/>
                    </a:p>
                  </a:txBody>
                  <a:tcPr/>
                </a:tc>
                <a:tc>
                  <a:txBody>
                    <a:bodyPr/>
                    <a:lstStyle/>
                    <a:p>
                      <a:r>
                        <a:rPr lang="en-US" sz="2000" dirty="0" smtClean="0"/>
                        <a:t>Incentive Tour</a:t>
                      </a:r>
                      <a:endParaRPr lang="en-US" sz="2000" dirty="0"/>
                    </a:p>
                  </a:txBody>
                  <a:tcPr/>
                </a:tc>
                <a:tc>
                  <a:txBody>
                    <a:bodyPr/>
                    <a:lstStyle/>
                    <a:p>
                      <a:endParaRPr lang="en-US" sz="2000" dirty="0"/>
                    </a:p>
                  </a:txBody>
                  <a:tcPr/>
                </a:tc>
              </a:tr>
              <a:tr h="596735">
                <a:tc gridSpan="5">
                  <a:txBody>
                    <a:bodyPr/>
                    <a:lstStyle/>
                    <a:p>
                      <a:pPr algn="ctr"/>
                      <a:r>
                        <a:rPr lang="en-US" sz="2000" b="1" dirty="0" smtClean="0"/>
                        <a:t>ORGANIZED PACKAGE TOUR</a:t>
                      </a:r>
                      <a:endParaRPr lang="en-US" sz="2000" b="1" dirty="0"/>
                    </a:p>
                  </a:txBody>
                  <a:tcPr/>
                </a:tc>
                <a:tc hMerge="1">
                  <a:txBody>
                    <a:bodyPr/>
                    <a:lstStyle/>
                    <a:p>
                      <a:endParaRPr lang="th-TH"/>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1055762">
                <a:tc>
                  <a:txBody>
                    <a:bodyPr/>
                    <a:lstStyle/>
                    <a:p>
                      <a:r>
                        <a:rPr lang="en-US" sz="2000" dirty="0" smtClean="0"/>
                        <a:t>Group Tour</a:t>
                      </a:r>
                      <a:endParaRPr lang="en-US" sz="2000" dirty="0"/>
                    </a:p>
                  </a:txBody>
                  <a:tcPr/>
                </a:tc>
                <a:tc>
                  <a:txBody>
                    <a:bodyPr/>
                    <a:lstStyle/>
                    <a:p>
                      <a:r>
                        <a:rPr lang="en-US" sz="2000" dirty="0" smtClean="0"/>
                        <a:t>Individual Tour</a:t>
                      </a:r>
                      <a:endParaRPr lang="en-US" sz="2000" dirty="0"/>
                    </a:p>
                  </a:txBody>
                  <a:tcPr/>
                </a:tc>
                <a:tc>
                  <a:txBody>
                    <a:bodyPr/>
                    <a:lstStyle/>
                    <a:p>
                      <a:r>
                        <a:rPr lang="en-US" sz="2000" dirty="0" smtClean="0"/>
                        <a:t>Sponsored Tour</a:t>
                      </a:r>
                      <a:endParaRPr lang="en-US" sz="2000" dirty="0"/>
                    </a:p>
                  </a:txBody>
                  <a:tcPr/>
                </a:tc>
                <a:tc>
                  <a:txBody>
                    <a:bodyPr/>
                    <a:lstStyle/>
                    <a:p>
                      <a:r>
                        <a:rPr lang="en-US" sz="2000" dirty="0" smtClean="0"/>
                        <a:t>Special Interest Tour</a:t>
                      </a:r>
                      <a:endParaRPr lang="en-US" sz="2000" dirty="0"/>
                    </a:p>
                  </a:txBody>
                  <a:tcPr/>
                </a:tc>
                <a:tc>
                  <a:txBody>
                    <a:bodyPr/>
                    <a:lstStyle/>
                    <a:p>
                      <a:r>
                        <a:rPr lang="en-US" sz="2000" dirty="0" smtClean="0"/>
                        <a:t>Escorted</a:t>
                      </a:r>
                      <a:r>
                        <a:rPr lang="en-US" sz="2000" baseline="0" dirty="0" smtClean="0"/>
                        <a:t> Tour</a:t>
                      </a:r>
                      <a:endParaRPr lang="en-US" sz="2000" dirty="0"/>
                    </a:p>
                  </a:txBody>
                  <a:tcPr/>
                </a:tc>
              </a:tr>
              <a:tr h="596735">
                <a:tc gridSpan="5">
                  <a:txBody>
                    <a:bodyPr/>
                    <a:lstStyle/>
                    <a:p>
                      <a:pPr algn="ctr"/>
                      <a:r>
                        <a:rPr lang="en-US" sz="2000" b="1" dirty="0" smtClean="0"/>
                        <a:t>Package Tour</a:t>
                      </a:r>
                      <a:endParaRPr lang="en-US" sz="2000" b="1" dirty="0"/>
                    </a:p>
                  </a:txBody>
                  <a:tcPr/>
                </a:tc>
                <a:tc hMerge="1">
                  <a:txBody>
                    <a:bodyPr/>
                    <a:lstStyle/>
                    <a:p>
                      <a:endParaRPr lang="th-TH"/>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1055762">
                <a:tc>
                  <a:txBody>
                    <a:bodyPr/>
                    <a:lstStyle/>
                    <a:p>
                      <a:r>
                        <a:rPr lang="en-US" sz="2000" dirty="0" smtClean="0"/>
                        <a:t>Escorted Tour</a:t>
                      </a:r>
                      <a:endParaRPr lang="en-US" sz="2000" dirty="0"/>
                    </a:p>
                  </a:txBody>
                  <a:tcPr/>
                </a:tc>
                <a:tc>
                  <a:txBody>
                    <a:bodyPr/>
                    <a:lstStyle/>
                    <a:p>
                      <a:r>
                        <a:rPr lang="en-US" sz="2000" dirty="0" smtClean="0"/>
                        <a:t>Independent</a:t>
                      </a:r>
                      <a:endParaRPr lang="en-US" sz="2000" dirty="0"/>
                    </a:p>
                  </a:txBody>
                  <a:tcPr/>
                </a:tc>
                <a:tc>
                  <a:txBody>
                    <a:bodyPr/>
                    <a:lstStyle/>
                    <a:p>
                      <a:r>
                        <a:rPr lang="en-US" sz="2000" dirty="0" smtClean="0"/>
                        <a:t>Hosted Tour</a:t>
                      </a:r>
                      <a:endParaRPr lang="en-US" sz="2000" dirty="0"/>
                    </a:p>
                  </a:txBody>
                  <a:tcPr/>
                </a:tc>
                <a:tc>
                  <a:txBody>
                    <a:bodyPr/>
                    <a:lstStyle/>
                    <a:p>
                      <a:r>
                        <a:rPr lang="en-US" sz="2000" dirty="0" smtClean="0"/>
                        <a:t>Incentivized</a:t>
                      </a:r>
                      <a:r>
                        <a:rPr lang="en-US" sz="2000" baseline="0" dirty="0" smtClean="0"/>
                        <a:t> Tour</a:t>
                      </a:r>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xmlns="" val="68234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Independent tour</a:t>
            </a:r>
            <a:endParaRPr lang="en-US" sz="3000" dirty="0"/>
          </a:p>
        </p:txBody>
      </p:sp>
      <p:sp>
        <p:nvSpPr>
          <p:cNvPr id="3" name="Content Placeholder 2"/>
          <p:cNvSpPr>
            <a:spLocks noGrp="1"/>
          </p:cNvSpPr>
          <p:nvPr>
            <p:ph idx="1"/>
          </p:nvPr>
        </p:nvSpPr>
        <p:spPr/>
        <p:txBody>
          <a:bodyPr>
            <a:noAutofit/>
          </a:bodyPr>
          <a:lstStyle/>
          <a:p>
            <a:pPr algn="just"/>
            <a:r>
              <a:rPr lang="en-US" sz="2000" dirty="0" smtClean="0"/>
              <a:t>A package tour is designed for independent tourists whose, needs and priorities are different in terms of selecting destinations, accommodation and transportation.</a:t>
            </a:r>
          </a:p>
          <a:p>
            <a:pPr algn="just"/>
            <a:r>
              <a:rPr lang="en-US" sz="2000" dirty="0" smtClean="0"/>
              <a:t>It is a type of tour that gives enough freedom to travel. Each individual element of service (service element) can be purchased or a combination of related package tour components can be included.</a:t>
            </a:r>
          </a:p>
        </p:txBody>
      </p:sp>
    </p:spTree>
    <p:extLst>
      <p:ext uri="{BB962C8B-B14F-4D97-AF65-F5344CB8AC3E}">
        <p14:creationId xmlns:p14="http://schemas.microsoft.com/office/powerpoint/2010/main" xmlns="" val="3765787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Independent </a:t>
            </a:r>
            <a:r>
              <a:rPr lang="en-US" sz="3000" dirty="0" smtClean="0"/>
              <a:t>tour (cont.)</a:t>
            </a:r>
            <a:endParaRPr lang="en-US" sz="3000" dirty="0"/>
          </a:p>
        </p:txBody>
      </p:sp>
      <p:sp>
        <p:nvSpPr>
          <p:cNvPr id="3" name="Content Placeholder 2"/>
          <p:cNvSpPr>
            <a:spLocks noGrp="1"/>
          </p:cNvSpPr>
          <p:nvPr>
            <p:ph idx="1"/>
          </p:nvPr>
        </p:nvSpPr>
        <p:spPr/>
        <p:txBody>
          <a:bodyPr>
            <a:normAutofit/>
          </a:bodyPr>
          <a:lstStyle/>
          <a:p>
            <a:pPr algn="just"/>
            <a:r>
              <a:rPr lang="en-US" sz="2000" dirty="0"/>
              <a:t>The services elements of the independent tour comprise</a:t>
            </a:r>
          </a:p>
          <a:p>
            <a:pPr lvl="1" algn="just"/>
            <a:r>
              <a:rPr lang="en-US" dirty="0"/>
              <a:t>Domestic air tickets, hotel room services, procession of travel formalities, arrival &amp; departure transfers and sightseeing.</a:t>
            </a:r>
          </a:p>
          <a:p>
            <a:pPr algn="just"/>
            <a:r>
              <a:rPr lang="en-US" sz="2000" dirty="0"/>
              <a:t>Other services include</a:t>
            </a:r>
          </a:p>
          <a:p>
            <a:pPr lvl="1" algn="just"/>
            <a:r>
              <a:rPr lang="en-US" dirty="0"/>
              <a:t>Adventure sports, cultural events &amp; health related activities that generally enhance the value of the independent tour.</a:t>
            </a:r>
          </a:p>
          <a:p>
            <a:pPr algn="just"/>
            <a:r>
              <a:rPr lang="en-US" sz="2000" dirty="0" smtClean="0"/>
              <a:t>Tourists generally look for independent tour for two reasons </a:t>
            </a:r>
          </a:p>
          <a:p>
            <a:pPr lvl="1" algn="just"/>
            <a:r>
              <a:rPr lang="en-US" dirty="0" smtClean="0"/>
              <a:t>To minimize the total cost</a:t>
            </a:r>
          </a:p>
          <a:p>
            <a:pPr lvl="1" algn="just"/>
            <a:r>
              <a:rPr lang="en-US" dirty="0" smtClean="0"/>
              <a:t>Ensure flexibility in the tour</a:t>
            </a:r>
            <a:endParaRPr lang="en-US" dirty="0"/>
          </a:p>
        </p:txBody>
      </p:sp>
    </p:spTree>
    <p:extLst>
      <p:ext uri="{BB962C8B-B14F-4D97-AF65-F5344CB8AC3E}">
        <p14:creationId xmlns:p14="http://schemas.microsoft.com/office/powerpoint/2010/main" xmlns="" val="355805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Objectives</a:t>
            </a:r>
            <a:endParaRPr lang="en-US" sz="3000" dirty="0"/>
          </a:p>
        </p:txBody>
      </p:sp>
      <p:sp>
        <p:nvSpPr>
          <p:cNvPr id="3" name="Content Placeholder 2"/>
          <p:cNvSpPr>
            <a:spLocks noGrp="1"/>
          </p:cNvSpPr>
          <p:nvPr>
            <p:ph idx="1"/>
          </p:nvPr>
        </p:nvSpPr>
        <p:spPr/>
        <p:txBody>
          <a:bodyPr>
            <a:normAutofit/>
          </a:bodyPr>
          <a:lstStyle/>
          <a:p>
            <a:r>
              <a:rPr lang="en-US" sz="2000" dirty="0"/>
              <a:t>Features of tour operation </a:t>
            </a:r>
            <a:r>
              <a:rPr lang="en-US" sz="2000" dirty="0" smtClean="0"/>
              <a:t>business</a:t>
            </a:r>
          </a:p>
          <a:p>
            <a:r>
              <a:rPr lang="en-US" sz="2000" dirty="0"/>
              <a:t>The process of travel decision making</a:t>
            </a:r>
            <a:endParaRPr lang="en-US" sz="2000" dirty="0">
              <a:cs typeface="Abadi MT Condensed Light"/>
            </a:endParaRPr>
          </a:p>
        </p:txBody>
      </p:sp>
    </p:spTree>
    <p:extLst>
      <p:ext uri="{BB962C8B-B14F-4D97-AF65-F5344CB8AC3E}">
        <p14:creationId xmlns:p14="http://schemas.microsoft.com/office/powerpoint/2010/main" xmlns="" val="1524425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Escorted tour</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An escorted tour is conducted for a group as well as for independent travel. The need of the tour is to provide timely assistance and guidance to group members as they are unfamiliar with the culture &amp; environment of the destinations.</a:t>
            </a:r>
          </a:p>
          <a:p>
            <a:pPr algn="just"/>
            <a:r>
              <a:rPr lang="en-US" sz="2000" dirty="0" smtClean="0"/>
              <a:t>This form of tour helps the group members in visiting places safely.</a:t>
            </a:r>
          </a:p>
          <a:p>
            <a:pPr algn="just"/>
            <a:r>
              <a:rPr lang="en-US" sz="2000" dirty="0" smtClean="0"/>
              <a:t>This an escorted tour is accompanied by</a:t>
            </a:r>
          </a:p>
          <a:p>
            <a:pPr lvl="1" algn="just"/>
            <a:r>
              <a:rPr lang="en-US" dirty="0" smtClean="0"/>
              <a:t>Qualified, well informed trained &amp; experience &amp; professional tour managers or guides.</a:t>
            </a:r>
          </a:p>
          <a:p>
            <a:pPr lvl="1" algn="just"/>
            <a:endParaRPr lang="en-US" dirty="0" smtClean="0"/>
          </a:p>
        </p:txBody>
      </p:sp>
    </p:spTree>
    <p:extLst>
      <p:ext uri="{BB962C8B-B14F-4D97-AF65-F5344CB8AC3E}">
        <p14:creationId xmlns:p14="http://schemas.microsoft.com/office/powerpoint/2010/main" xmlns="" val="3240158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Escorted </a:t>
            </a:r>
            <a:r>
              <a:rPr lang="en-US" sz="3000" dirty="0" smtClean="0"/>
              <a:t>tour (cont.)</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In most cases, an escort com language interpreter accompanied the guests from the first to last leg of the tour.</a:t>
            </a:r>
          </a:p>
          <a:p>
            <a:pPr algn="just"/>
            <a:r>
              <a:rPr lang="en-US" sz="2000" dirty="0" smtClean="0"/>
              <a:t>Basically, escorted tours are meant for those tourists who plan to visit destination for</a:t>
            </a:r>
          </a:p>
          <a:p>
            <a:pPr lvl="1" algn="just"/>
            <a:r>
              <a:rPr lang="en-US" dirty="0" smtClean="0"/>
              <a:t>The first time or may be physically weak.</a:t>
            </a:r>
          </a:p>
          <a:p>
            <a:pPr algn="just"/>
            <a:r>
              <a:rPr lang="en-US" sz="2000" dirty="0" smtClean="0"/>
              <a:t>In an escorted tour, information and assistance to the group at</a:t>
            </a:r>
          </a:p>
          <a:p>
            <a:pPr lvl="1" algn="just"/>
            <a:r>
              <a:rPr lang="en-US" dirty="0" smtClean="0"/>
              <a:t>The origin</a:t>
            </a:r>
          </a:p>
          <a:p>
            <a:pPr lvl="1" algn="just"/>
            <a:r>
              <a:rPr lang="en-US" dirty="0" smtClean="0"/>
              <a:t>En route and</a:t>
            </a:r>
          </a:p>
          <a:p>
            <a:pPr lvl="1" algn="just"/>
            <a:r>
              <a:rPr lang="en-US" dirty="0" smtClean="0"/>
              <a:t>At the destinations are provided by tour escorts</a:t>
            </a:r>
          </a:p>
        </p:txBody>
      </p:sp>
    </p:spTree>
    <p:extLst>
      <p:ext uri="{BB962C8B-B14F-4D97-AF65-F5344CB8AC3E}">
        <p14:creationId xmlns:p14="http://schemas.microsoft.com/office/powerpoint/2010/main" xmlns="" val="3387248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Escorted </a:t>
            </a:r>
            <a:r>
              <a:rPr lang="en-US" sz="3000" dirty="0" smtClean="0"/>
              <a:t>tour (cont.)</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primary task is to coordinate hotel &amp; flight check in, meal, arrangements &amp; baggage handling along with interpretation during sight seeing.</a:t>
            </a:r>
          </a:p>
          <a:p>
            <a:pPr algn="just"/>
            <a:r>
              <a:rPr lang="en-US" sz="2000" dirty="0" smtClean="0"/>
              <a:t>They also advise group members for </a:t>
            </a:r>
          </a:p>
          <a:p>
            <a:pPr lvl="1" algn="just"/>
            <a:r>
              <a:rPr lang="en-US" dirty="0" smtClean="0"/>
              <a:t>During at safe places and</a:t>
            </a:r>
          </a:p>
          <a:p>
            <a:pPr lvl="1" algn="just"/>
            <a:r>
              <a:rPr lang="en-US" dirty="0" smtClean="0"/>
              <a:t>Use their free time for shopping and</a:t>
            </a:r>
          </a:p>
          <a:p>
            <a:pPr lvl="1" algn="just"/>
            <a:r>
              <a:rPr lang="en-US" dirty="0" smtClean="0"/>
              <a:t>Other health related activities</a:t>
            </a:r>
          </a:p>
          <a:p>
            <a:pPr algn="just"/>
            <a:r>
              <a:rPr lang="en-US" sz="2000" dirty="0" smtClean="0"/>
              <a:t>Familiarity with people of the destination and advise on the dress code is the part of the tour. </a:t>
            </a:r>
            <a:endParaRPr lang="en-US" sz="2000" dirty="0"/>
          </a:p>
        </p:txBody>
      </p:sp>
    </p:spTree>
    <p:extLst>
      <p:ext uri="{BB962C8B-B14F-4D97-AF65-F5344CB8AC3E}">
        <p14:creationId xmlns:p14="http://schemas.microsoft.com/office/powerpoint/2010/main" xmlns="" val="1351758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Tour escort helps in</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Seating arrangements in flights, trains &amp; sight seeing coaches</a:t>
            </a:r>
          </a:p>
          <a:p>
            <a:pPr algn="just"/>
            <a:r>
              <a:rPr lang="en-US" sz="2000" dirty="0" smtClean="0"/>
              <a:t>Advises about smoking rules/ etiquettes in public areas.</a:t>
            </a:r>
          </a:p>
          <a:p>
            <a:pPr algn="just"/>
            <a:r>
              <a:rPr lang="en-US" sz="2000" dirty="0" smtClean="0"/>
              <a:t>Baggage &amp; belongings are tagged and arranged to identify them easily.</a:t>
            </a:r>
          </a:p>
          <a:p>
            <a:pPr algn="just"/>
            <a:r>
              <a:rPr lang="en-US" sz="2000" dirty="0" smtClean="0"/>
              <a:t>An important aspect of escort tour is the affinity group package that comprise</a:t>
            </a:r>
          </a:p>
          <a:p>
            <a:pPr lvl="1" algn="just"/>
            <a:r>
              <a:rPr lang="en-US" dirty="0" smtClean="0"/>
              <a:t>Members of a community club to travel together as they are known  to each other. It offers club members an opportunity to socialize</a:t>
            </a:r>
            <a:endParaRPr lang="en-US" dirty="0"/>
          </a:p>
        </p:txBody>
      </p:sp>
    </p:spTree>
    <p:extLst>
      <p:ext uri="{BB962C8B-B14F-4D97-AF65-F5344CB8AC3E}">
        <p14:creationId xmlns:p14="http://schemas.microsoft.com/office/powerpoint/2010/main" xmlns="" val="2892682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Hosted tour</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A hosted tour id conducted at the destination region.</a:t>
            </a:r>
          </a:p>
          <a:p>
            <a:pPr algn="just"/>
            <a:r>
              <a:rPr lang="en-US" sz="2000" dirty="0" smtClean="0"/>
              <a:t>The tour is called hosted tour because the local operator acts as the host to guest</a:t>
            </a:r>
          </a:p>
          <a:p>
            <a:pPr algn="just"/>
            <a:r>
              <a:rPr lang="en-US" sz="2000" dirty="0" smtClean="0"/>
              <a:t>It truly fosters the host guest relationship and tourists or guests try to understand the local culture and people with the help of the local agents.</a:t>
            </a:r>
          </a:p>
          <a:p>
            <a:pPr algn="just"/>
            <a:endParaRPr lang="en-US" sz="2000" dirty="0"/>
          </a:p>
        </p:txBody>
      </p:sp>
    </p:spTree>
    <p:extLst>
      <p:ext uri="{BB962C8B-B14F-4D97-AF65-F5344CB8AC3E}">
        <p14:creationId xmlns:p14="http://schemas.microsoft.com/office/powerpoint/2010/main" xmlns="" val="4043298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Hosted </a:t>
            </a:r>
            <a:r>
              <a:rPr lang="en-US" sz="3000" dirty="0" smtClean="0"/>
              <a:t>tour (cont.)</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A hosted tour can </a:t>
            </a:r>
            <a:r>
              <a:rPr lang="en-US" sz="2000" dirty="0"/>
              <a:t>b</a:t>
            </a:r>
            <a:r>
              <a:rPr lang="en-US" sz="2000" dirty="0" smtClean="0"/>
              <a:t>e described as a form of tour which is handled by the </a:t>
            </a:r>
          </a:p>
          <a:p>
            <a:pPr lvl="1" algn="just"/>
            <a:r>
              <a:rPr lang="en-US" dirty="0" smtClean="0"/>
              <a:t>Ground operators or destination management agencies, authorized representatives of the wholesale tour operators that have to provide ground logistics as per the contract.</a:t>
            </a:r>
          </a:p>
          <a:p>
            <a:pPr algn="just"/>
            <a:r>
              <a:rPr lang="en-US" sz="2000" dirty="0" smtClean="0"/>
              <a:t>The wholesale tour operators appoints the service providers at the destinations to ensure the provision of services.</a:t>
            </a:r>
          </a:p>
          <a:p>
            <a:pPr algn="just"/>
            <a:r>
              <a:rPr lang="en-US" sz="2000" dirty="0" smtClean="0"/>
              <a:t>It involves the utilization of services if one operator by another due to peculiar nature of tour operation business.</a:t>
            </a:r>
            <a:endParaRPr lang="en-US" sz="2000" dirty="0"/>
          </a:p>
        </p:txBody>
      </p:sp>
    </p:spTree>
    <p:extLst>
      <p:ext uri="{BB962C8B-B14F-4D97-AF65-F5344CB8AC3E}">
        <p14:creationId xmlns:p14="http://schemas.microsoft.com/office/powerpoint/2010/main" xmlns="" val="1111931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Hosted tour (cont.)</a:t>
            </a:r>
          </a:p>
        </p:txBody>
      </p:sp>
      <p:sp>
        <p:nvSpPr>
          <p:cNvPr id="3" name="Content Placeholder 2"/>
          <p:cNvSpPr>
            <a:spLocks noGrp="1"/>
          </p:cNvSpPr>
          <p:nvPr>
            <p:ph idx="1"/>
          </p:nvPr>
        </p:nvSpPr>
        <p:spPr/>
        <p:txBody>
          <a:bodyPr>
            <a:normAutofit/>
          </a:bodyPr>
          <a:lstStyle/>
          <a:p>
            <a:pPr algn="just"/>
            <a:r>
              <a:rPr lang="en-US" sz="2000" dirty="0" smtClean="0"/>
              <a:t>Example, Guests are transferred to the hotel and a city sight seeing tour is also conducted to them. The local tour operator is instructed to make ground arrangements much before the arrival of the group</a:t>
            </a:r>
          </a:p>
          <a:p>
            <a:pPr algn="just"/>
            <a:r>
              <a:rPr lang="en-US" sz="2000" dirty="0" smtClean="0"/>
              <a:t>Thus it is the duty of the local tour operator to</a:t>
            </a:r>
          </a:p>
          <a:p>
            <a:pPr lvl="1" algn="just"/>
            <a:r>
              <a:rPr lang="en-US" dirty="0" smtClean="0"/>
              <a:t>Offer a warm welcome at the airports or at the railways stations. Lot of personal care and attention is given in the tour as the reputation and credibility of the principal tour operator depends upon the hospitality extends to the guests.</a:t>
            </a:r>
            <a:endParaRPr lang="en-US" dirty="0"/>
          </a:p>
        </p:txBody>
      </p:sp>
    </p:spTree>
    <p:extLst>
      <p:ext uri="{BB962C8B-B14F-4D97-AF65-F5344CB8AC3E}">
        <p14:creationId xmlns:p14="http://schemas.microsoft.com/office/powerpoint/2010/main" xmlns="" val="3329875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Incentive tour</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A package tour that is fully sponsored by business firms or organizations is conducted for the employees.</a:t>
            </a:r>
          </a:p>
          <a:p>
            <a:pPr algn="just"/>
            <a:r>
              <a:rPr lang="en-US" sz="2000" dirty="0" smtClean="0"/>
              <a:t>The tour is an incentive for employees to enhance their performance.</a:t>
            </a:r>
          </a:p>
          <a:p>
            <a:pPr algn="just"/>
            <a:r>
              <a:rPr lang="en-US" sz="2000" dirty="0" smtClean="0"/>
              <a:t>It is a form of  a tour that includes all essential components of a standard tour.</a:t>
            </a:r>
            <a:endParaRPr lang="en-US" sz="2000" dirty="0"/>
          </a:p>
          <a:p>
            <a:pPr lvl="1" algn="just"/>
            <a:r>
              <a:rPr lang="en-US" dirty="0" smtClean="0"/>
              <a:t>They are usually all-inclusive tours</a:t>
            </a:r>
          </a:p>
          <a:p>
            <a:pPr algn="just"/>
            <a:r>
              <a:rPr lang="en-US" sz="2000" dirty="0" smtClean="0"/>
              <a:t>Incentive tour are motivational tour which are full sponsored by the employer which is also known as Paid Holiday.</a:t>
            </a:r>
          </a:p>
        </p:txBody>
      </p:sp>
    </p:spTree>
    <p:extLst>
      <p:ext uri="{BB962C8B-B14F-4D97-AF65-F5344CB8AC3E}">
        <p14:creationId xmlns:p14="http://schemas.microsoft.com/office/powerpoint/2010/main" xmlns="" val="3456155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Forms of organization</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98491290"/>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89423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Types of tour operators</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Tour operators are classified on the basic of</a:t>
            </a:r>
          </a:p>
          <a:p>
            <a:pPr lvl="1" algn="just"/>
            <a:r>
              <a:rPr lang="en-US" dirty="0" smtClean="0"/>
              <a:t>The nature of the tour business and</a:t>
            </a:r>
          </a:p>
          <a:p>
            <a:pPr lvl="1" algn="just"/>
            <a:r>
              <a:rPr lang="en-US" dirty="0" smtClean="0"/>
              <a:t>The areas of operations of the package tour</a:t>
            </a:r>
          </a:p>
          <a:p>
            <a:pPr algn="just"/>
            <a:r>
              <a:rPr lang="en-US" sz="2000" dirty="0" smtClean="0"/>
              <a:t>The primary purpose of different inbound &amp; outbound tour operators is to </a:t>
            </a:r>
          </a:p>
          <a:p>
            <a:pPr lvl="1" algn="just"/>
            <a:r>
              <a:rPr lang="en-US" dirty="0" smtClean="0"/>
              <a:t>Showcase the tourism attractions by offering package tours to the mass markets,</a:t>
            </a:r>
          </a:p>
          <a:p>
            <a:pPr lvl="1" algn="just"/>
            <a:r>
              <a:rPr lang="en-US" dirty="0" smtClean="0"/>
              <a:t>There by increasing the tourist influx to the host country</a:t>
            </a:r>
            <a:endParaRPr lang="en-US" dirty="0"/>
          </a:p>
        </p:txBody>
      </p:sp>
    </p:spTree>
    <p:extLst>
      <p:ext uri="{BB962C8B-B14F-4D97-AF65-F5344CB8AC3E}">
        <p14:creationId xmlns:p14="http://schemas.microsoft.com/office/powerpoint/2010/main" xmlns="" val="177236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How is the plan?</a:t>
            </a:r>
            <a:endParaRPr lang="en-US" sz="3000" dirty="0"/>
          </a:p>
        </p:txBody>
      </p:sp>
      <p:sp>
        <p:nvSpPr>
          <p:cNvPr id="3" name="Content Placeholder 2"/>
          <p:cNvSpPr>
            <a:spLocks noGrp="1"/>
          </p:cNvSpPr>
          <p:nvPr>
            <p:ph idx="1"/>
          </p:nvPr>
        </p:nvSpPr>
        <p:spPr/>
        <p:txBody>
          <a:bodyPr>
            <a:normAutofit/>
          </a:bodyPr>
          <a:lstStyle/>
          <a:p>
            <a:r>
              <a:rPr lang="en-US" sz="2000" dirty="0" smtClean="0"/>
              <a:t>Why are you travelling?</a:t>
            </a:r>
          </a:p>
          <a:p>
            <a:r>
              <a:rPr lang="en-US" sz="2000" dirty="0" smtClean="0"/>
              <a:t>Where are you travelling?</a:t>
            </a:r>
          </a:p>
          <a:p>
            <a:r>
              <a:rPr lang="en-US" sz="2000" dirty="0" smtClean="0"/>
              <a:t>Travel Planning?</a:t>
            </a:r>
          </a:p>
          <a:p>
            <a:pPr lvl="1"/>
            <a:r>
              <a:rPr lang="en-US" dirty="0" smtClean="0"/>
              <a:t>Package Tour?</a:t>
            </a:r>
            <a:endParaRPr lang="en-US" dirty="0"/>
          </a:p>
        </p:txBody>
      </p:sp>
    </p:spTree>
    <p:extLst>
      <p:ext uri="{BB962C8B-B14F-4D97-AF65-F5344CB8AC3E}">
        <p14:creationId xmlns:p14="http://schemas.microsoft.com/office/powerpoint/2010/main" xmlns="" val="2908325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Types of tour operator (cont.)</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Similarity, domestic tour operators take the lead role in building </a:t>
            </a:r>
          </a:p>
          <a:p>
            <a:pPr lvl="1" algn="just"/>
            <a:r>
              <a:rPr lang="en-US" dirty="0" smtClean="0"/>
              <a:t>The attractive of the tourist destinations through innovative tour package.</a:t>
            </a:r>
          </a:p>
          <a:p>
            <a:pPr algn="just"/>
            <a:r>
              <a:rPr lang="en-US" sz="2000" dirty="0" smtClean="0"/>
              <a:t>Specialized tour operators show interest in</a:t>
            </a:r>
          </a:p>
          <a:p>
            <a:pPr lvl="1" algn="just"/>
            <a:r>
              <a:rPr lang="en-US" dirty="0" smtClean="0"/>
              <a:t>the off the beaten track destinations to cater the niche market</a:t>
            </a:r>
            <a:endParaRPr lang="en-US" dirty="0"/>
          </a:p>
        </p:txBody>
      </p:sp>
    </p:spTree>
    <p:extLst>
      <p:ext uri="{BB962C8B-B14F-4D97-AF65-F5344CB8AC3E}">
        <p14:creationId xmlns:p14="http://schemas.microsoft.com/office/powerpoint/2010/main" xmlns="" val="281793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Functions in tour operation business</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67858927"/>
              </p:ext>
            </p:extLst>
          </p:nvPr>
        </p:nvGraphicFramePr>
        <p:xfrm>
          <a:off x="172454" y="1752600"/>
          <a:ext cx="884220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98068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Functions in tour operation business</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95108370"/>
              </p:ext>
            </p:extLst>
          </p:nvPr>
        </p:nvGraphicFramePr>
        <p:xfrm>
          <a:off x="109743" y="1752600"/>
          <a:ext cx="8904915" cy="4817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51862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Travel information</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Whatever can be the size of the tour operator, it has to provide necessary travel information to the tourists. This task is utterly difficult and very complicated.</a:t>
            </a:r>
          </a:p>
          <a:p>
            <a:pPr algn="just"/>
            <a:r>
              <a:rPr lang="en-US" sz="2000" dirty="0" smtClean="0"/>
              <a:t>A tour operator must give up-to-date, accurate and timely information to the tourists regarding</a:t>
            </a:r>
          </a:p>
          <a:p>
            <a:pPr lvl="1" algn="just"/>
            <a:r>
              <a:rPr lang="en-US" dirty="0" smtClean="0"/>
              <a:t>Destination, modes of travel, accommodation, sight seeing, shopping, immigration, health and security rules and about various permits required to travel in particular area etc.</a:t>
            </a:r>
          </a:p>
          <a:p>
            <a:pPr algn="just"/>
            <a:r>
              <a:rPr lang="en-US" sz="2000" dirty="0" smtClean="0"/>
              <a:t>Further the tour operator are image builders of a country. Therefore, they should present an accurate picture of various tourists resources and potentials of a country to the tourists.</a:t>
            </a:r>
            <a:endParaRPr lang="en-US" sz="2000" dirty="0"/>
          </a:p>
        </p:txBody>
      </p:sp>
    </p:spTree>
    <p:extLst>
      <p:ext uri="{BB962C8B-B14F-4D97-AF65-F5344CB8AC3E}">
        <p14:creationId xmlns:p14="http://schemas.microsoft.com/office/powerpoint/2010/main" xmlns="" val="4262028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Airline ticketing &amp; reservation</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Airline ticket and reservation is still a major source of revenue. Air tickets (International &amp; domestic) the travel agents/ GSA/ Online portals are selling the major share.</a:t>
            </a:r>
          </a:p>
          <a:p>
            <a:pPr algn="just"/>
            <a:r>
              <a:rPr lang="en-US" sz="2000" dirty="0" smtClean="0"/>
              <a:t>The computerized reservation system (CRS) has changed the entire scenario of travel industry.</a:t>
            </a:r>
          </a:p>
          <a:p>
            <a:pPr algn="just"/>
            <a:r>
              <a:rPr lang="en-US" sz="2000" dirty="0" smtClean="0"/>
              <a:t>Today by using CRS, the travel agency may serve a wide variety of clients and fulfill their needs and requirements</a:t>
            </a:r>
          </a:p>
          <a:p>
            <a:pPr marL="114300" indent="0" algn="just">
              <a:buNone/>
            </a:pPr>
            <a:r>
              <a:rPr lang="en-US" sz="2000" dirty="0" smtClean="0"/>
              <a:t>. Almost 90% of the international tickets and 60% of the domestic are either issued or booked by travel agents and tour operators.</a:t>
            </a:r>
            <a:endParaRPr lang="en-US" sz="2000" dirty="0"/>
          </a:p>
        </p:txBody>
      </p:sp>
    </p:spTree>
    <p:extLst>
      <p:ext uri="{BB962C8B-B14F-4D97-AF65-F5344CB8AC3E}">
        <p14:creationId xmlns:p14="http://schemas.microsoft.com/office/powerpoint/2010/main" xmlns="" val="1519887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tour packaging &amp; costing</a:t>
            </a:r>
            <a:endParaRPr lang="en-US" sz="3000" dirty="0"/>
          </a:p>
        </p:txBody>
      </p:sp>
      <p:sp>
        <p:nvSpPr>
          <p:cNvPr id="3" name="Content Placeholder 2"/>
          <p:cNvSpPr>
            <a:spLocks noGrp="1"/>
          </p:cNvSpPr>
          <p:nvPr>
            <p:ph idx="1"/>
          </p:nvPr>
        </p:nvSpPr>
        <p:spPr>
          <a:xfrm>
            <a:off x="457200" y="1752600"/>
            <a:ext cx="8229600" cy="4784326"/>
          </a:xfrm>
        </p:spPr>
        <p:txBody>
          <a:bodyPr>
            <a:noAutofit/>
          </a:bodyPr>
          <a:lstStyle/>
          <a:p>
            <a:pPr algn="just"/>
            <a:r>
              <a:rPr lang="en-US" sz="2000" dirty="0" smtClean="0"/>
              <a:t>A tour package is a combination of various tourism services, transportation, accommodation, other facilities at en route an ultimate destination</a:t>
            </a:r>
          </a:p>
          <a:p>
            <a:pPr algn="just"/>
            <a:r>
              <a:rPr lang="en-US" sz="2000" dirty="0" smtClean="0"/>
              <a:t>A tour package has two basic components</a:t>
            </a:r>
          </a:p>
          <a:p>
            <a:pPr lvl="1" algn="just"/>
            <a:r>
              <a:rPr lang="en-US" dirty="0" smtClean="0"/>
              <a:t>Travel</a:t>
            </a:r>
          </a:p>
          <a:p>
            <a:pPr lvl="1" algn="just"/>
            <a:r>
              <a:rPr lang="en-US" dirty="0" smtClean="0"/>
              <a:t>Destination services</a:t>
            </a:r>
          </a:p>
          <a:p>
            <a:pPr algn="just"/>
            <a:r>
              <a:rPr lang="en-US" sz="2000" dirty="0" smtClean="0"/>
              <a:t>Tour operator prepare a package keeping in view the preference of target market which is based on different factors like</a:t>
            </a:r>
          </a:p>
          <a:p>
            <a:pPr lvl="1" algn="just"/>
            <a:r>
              <a:rPr lang="en-US" dirty="0" smtClean="0"/>
              <a:t>Modes of travel, client choice, income, age, group, country and region</a:t>
            </a:r>
          </a:p>
          <a:p>
            <a:pPr algn="just"/>
            <a:r>
              <a:rPr lang="en-US" sz="2000" dirty="0" smtClean="0"/>
              <a:t>After the identification of target market, the tour operator liaisons with services/ goods providers and enters into a contract with them.</a:t>
            </a:r>
            <a:endParaRPr lang="en-US" sz="2000" dirty="0"/>
          </a:p>
        </p:txBody>
      </p:sp>
    </p:spTree>
    <p:extLst>
      <p:ext uri="{BB962C8B-B14F-4D97-AF65-F5344CB8AC3E}">
        <p14:creationId xmlns:p14="http://schemas.microsoft.com/office/powerpoint/2010/main" xmlns="" val="2726630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Costing &amp; pricing</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costing and pricing of tour package depend on to a large extent on the liability of tour operator, how effectively they are able to negotiate with GSA/ retail agent/ similar service providers.</a:t>
            </a:r>
          </a:p>
          <a:p>
            <a:pPr algn="just"/>
            <a:r>
              <a:rPr lang="en-US" sz="2000" dirty="0" smtClean="0"/>
              <a:t>The cost of a tour is calculated on the basic of what they have negotiated with the producers. Some extra cost is added for unforeseen emergencies.</a:t>
            </a:r>
          </a:p>
          <a:p>
            <a:pPr algn="just"/>
            <a:r>
              <a:rPr lang="en-US" sz="2000" dirty="0" smtClean="0"/>
              <a:t>Thus costing is done by adding each element of cost :-</a:t>
            </a:r>
          </a:p>
          <a:p>
            <a:pPr lvl="1" algn="just"/>
            <a:r>
              <a:rPr lang="en-US" dirty="0" smtClean="0"/>
              <a:t>Transportation, accommodation, guiding and other expenses.</a:t>
            </a:r>
          </a:p>
          <a:p>
            <a:pPr algn="just"/>
            <a:r>
              <a:rPr lang="en-US" sz="2000" dirty="0" smtClean="0"/>
              <a:t>For fixing up the price of a tour package, one has to add some percentage of profit margin to the cost (based on competitiveness of the product/services)</a:t>
            </a:r>
            <a:endParaRPr lang="en-US" sz="2000" dirty="0"/>
          </a:p>
        </p:txBody>
      </p:sp>
    </p:spTree>
    <p:extLst>
      <p:ext uri="{BB962C8B-B14F-4D97-AF65-F5344CB8AC3E}">
        <p14:creationId xmlns:p14="http://schemas.microsoft.com/office/powerpoint/2010/main" xmlns="" val="2194902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As a tour package</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Once the package is formulated and priced, it means that it is ready for sale.</a:t>
            </a:r>
          </a:p>
          <a:p>
            <a:pPr algn="just"/>
            <a:r>
              <a:rPr lang="en-US" sz="2000" dirty="0" smtClean="0"/>
              <a:t>The travel agent/ tour operator needs to promote its package so that targeted clients.</a:t>
            </a:r>
          </a:p>
          <a:p>
            <a:pPr lvl="1" algn="just"/>
            <a:r>
              <a:rPr lang="en-US" dirty="0" smtClean="0"/>
              <a:t>May come to know about it and are motivated to purchase it</a:t>
            </a:r>
          </a:p>
          <a:p>
            <a:pPr algn="just"/>
            <a:r>
              <a:rPr lang="en-US" sz="2000" dirty="0" smtClean="0"/>
              <a:t>Technically this is known as marketing of tour package.</a:t>
            </a:r>
          </a:p>
        </p:txBody>
      </p:sp>
    </p:spTree>
    <p:extLst>
      <p:ext uri="{BB962C8B-B14F-4D97-AF65-F5344CB8AC3E}">
        <p14:creationId xmlns:p14="http://schemas.microsoft.com/office/powerpoint/2010/main" xmlns="" val="2430693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Travel insurance</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Some tour operators also features travel insurance also which covers travel and tourist’s baggage also</a:t>
            </a:r>
          </a:p>
          <a:p>
            <a:pPr algn="just"/>
            <a:r>
              <a:rPr lang="en-US" sz="2000" dirty="0" smtClean="0"/>
              <a:t>A travel insurance generally covers</a:t>
            </a:r>
          </a:p>
          <a:p>
            <a:pPr lvl="1" algn="just"/>
            <a:r>
              <a:rPr lang="en-US" dirty="0" smtClean="0"/>
              <a:t>Personal accidents</a:t>
            </a:r>
          </a:p>
          <a:p>
            <a:pPr lvl="1" algn="just"/>
            <a:r>
              <a:rPr lang="en-US" dirty="0" smtClean="0"/>
              <a:t>Medical &amp; related expense</a:t>
            </a:r>
          </a:p>
          <a:p>
            <a:pPr lvl="1" algn="just"/>
            <a:r>
              <a:rPr lang="en-US" dirty="0" smtClean="0"/>
              <a:t>Baggage loss</a:t>
            </a:r>
          </a:p>
          <a:p>
            <a:pPr lvl="1" algn="just"/>
            <a:r>
              <a:rPr lang="en-US" dirty="0" smtClean="0"/>
              <a:t>Trip cancellation etc.</a:t>
            </a:r>
          </a:p>
          <a:p>
            <a:pPr lvl="1" algn="just"/>
            <a:endParaRPr lang="en-US" dirty="0" smtClean="0"/>
          </a:p>
        </p:txBody>
      </p:sp>
    </p:spTree>
    <p:extLst>
      <p:ext uri="{BB962C8B-B14F-4D97-AF65-F5344CB8AC3E}">
        <p14:creationId xmlns:p14="http://schemas.microsoft.com/office/powerpoint/2010/main" xmlns="" val="986549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Currency services</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Tour operators which are </a:t>
            </a:r>
            <a:r>
              <a:rPr lang="en-US" sz="2000" smtClean="0"/>
              <a:t>permitted by FEMA </a:t>
            </a:r>
            <a:r>
              <a:rPr lang="en-US" sz="2000" dirty="0" smtClean="0"/>
              <a:t>(Foreign Exchange Management Act) to deal with foreign currency offer</a:t>
            </a:r>
          </a:p>
          <a:p>
            <a:pPr lvl="1" algn="just"/>
            <a:r>
              <a:rPr lang="en-US" dirty="0" smtClean="0"/>
              <a:t>Currency exchange services to intending clients</a:t>
            </a:r>
          </a:p>
          <a:p>
            <a:pPr algn="just"/>
            <a:r>
              <a:rPr lang="en-US" sz="2000" dirty="0" smtClean="0"/>
              <a:t>This is a very important facility to the tourists as it saves their time and energy. However for this, tour operator will charge their commission.</a:t>
            </a:r>
          </a:p>
          <a:p>
            <a:pPr algn="just"/>
            <a:endParaRPr lang="en-US" sz="2000" dirty="0"/>
          </a:p>
        </p:txBody>
      </p:sp>
    </p:spTree>
    <p:extLst>
      <p:ext uri="{BB962C8B-B14F-4D97-AF65-F5344CB8AC3E}">
        <p14:creationId xmlns:p14="http://schemas.microsoft.com/office/powerpoint/2010/main" xmlns="" val="70406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Introduction</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Tour operation business is an important constituent of the tourism industry.</a:t>
            </a:r>
          </a:p>
          <a:p>
            <a:pPr algn="just"/>
            <a:r>
              <a:rPr lang="en-US" sz="2000" dirty="0" smtClean="0"/>
              <a:t>The tour operator is a partner in the distribution channel for catering to outbound, inbound, and domestic tourists.</a:t>
            </a:r>
          </a:p>
          <a:p>
            <a:pPr algn="just"/>
            <a:r>
              <a:rPr lang="en-US" sz="2000" dirty="0" smtClean="0"/>
              <a:t>The business of tour operation is integrated with other tourism business as it is a linking point between the tourist and other service provider.</a:t>
            </a:r>
          </a:p>
          <a:p>
            <a:pPr algn="just"/>
            <a:r>
              <a:rPr lang="en-US" sz="2000" dirty="0" smtClean="0"/>
              <a:t>Consequently, the tour operation business generates ample in come sources for the host county and</a:t>
            </a:r>
          </a:p>
          <a:p>
            <a:pPr lvl="1" algn="just"/>
            <a:r>
              <a:rPr lang="en-US" dirty="0" smtClean="0"/>
              <a:t>Offers wide range of service and</a:t>
            </a:r>
          </a:p>
          <a:p>
            <a:pPr lvl="1" algn="just"/>
            <a:r>
              <a:rPr lang="en-US" dirty="0" smtClean="0"/>
              <a:t>Other ancillary services in a professional manner </a:t>
            </a:r>
          </a:p>
          <a:p>
            <a:pPr algn="just"/>
            <a:endParaRPr lang="en-US" sz="2000" dirty="0" smtClean="0"/>
          </a:p>
        </p:txBody>
      </p:sp>
    </p:spTree>
    <p:extLst>
      <p:ext uri="{BB962C8B-B14F-4D97-AF65-F5344CB8AC3E}">
        <p14:creationId xmlns:p14="http://schemas.microsoft.com/office/powerpoint/2010/main" xmlns="" val="16521366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The process of travel decision making</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process of travel decision making is based on the</a:t>
            </a:r>
          </a:p>
          <a:p>
            <a:pPr marL="868680" lvl="1" indent="-457200" algn="just">
              <a:buFont typeface="+mj-lt"/>
              <a:buAutoNum type="arabicPeriod"/>
            </a:pPr>
            <a:r>
              <a:rPr lang="en-US" dirty="0" smtClean="0"/>
              <a:t>Tourism need</a:t>
            </a:r>
          </a:p>
          <a:p>
            <a:pPr marL="868680" lvl="1" indent="-457200" algn="just">
              <a:buFont typeface="+mj-lt"/>
              <a:buAutoNum type="arabicPeriod"/>
            </a:pPr>
            <a:r>
              <a:rPr lang="en-US" dirty="0" smtClean="0"/>
              <a:t>Information gathered &amp; deliberation</a:t>
            </a:r>
          </a:p>
          <a:p>
            <a:pPr marL="868680" lvl="1" indent="-457200" algn="just">
              <a:buFont typeface="+mj-lt"/>
              <a:buAutoNum type="arabicPeriod"/>
            </a:pPr>
            <a:r>
              <a:rPr lang="en-US" dirty="0" smtClean="0"/>
              <a:t>Decision making</a:t>
            </a:r>
          </a:p>
          <a:p>
            <a:pPr marL="868680" lvl="1" indent="-457200" algn="just">
              <a:buFont typeface="+mj-lt"/>
              <a:buAutoNum type="arabicPeriod"/>
            </a:pPr>
            <a:r>
              <a:rPr lang="en-US" dirty="0" smtClean="0"/>
              <a:t>Travel preparation</a:t>
            </a:r>
          </a:p>
          <a:p>
            <a:pPr marL="411480" lvl="1" indent="0" algn="just">
              <a:buNone/>
            </a:pPr>
            <a:endParaRPr lang="en-US" dirty="0"/>
          </a:p>
        </p:txBody>
      </p:sp>
    </p:spTree>
    <p:extLst>
      <p:ext uri="{BB962C8B-B14F-4D97-AF65-F5344CB8AC3E}">
        <p14:creationId xmlns:p14="http://schemas.microsoft.com/office/powerpoint/2010/main" xmlns="" val="25380358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1. Tourism need</a:t>
            </a:r>
            <a:endParaRPr lang="en-US" sz="3000" dirty="0"/>
          </a:p>
        </p:txBody>
      </p:sp>
      <p:sp>
        <p:nvSpPr>
          <p:cNvPr id="3" name="Content Placeholder 2"/>
          <p:cNvSpPr>
            <a:spLocks noGrp="1"/>
          </p:cNvSpPr>
          <p:nvPr>
            <p:ph idx="1"/>
          </p:nvPr>
        </p:nvSpPr>
        <p:spPr/>
        <p:txBody>
          <a:bodyPr>
            <a:normAutofit/>
          </a:bodyPr>
          <a:lstStyle/>
          <a:p>
            <a:r>
              <a:rPr lang="en-US" sz="2000" dirty="0" smtClean="0"/>
              <a:t>Desire to trave</a:t>
            </a:r>
            <a:r>
              <a:rPr lang="en-US" sz="2000" dirty="0"/>
              <a:t>l</a:t>
            </a:r>
            <a:endParaRPr lang="en-US" sz="2000" dirty="0" smtClean="0"/>
          </a:p>
          <a:p>
            <a:r>
              <a:rPr lang="en-US" sz="2000" dirty="0" smtClean="0"/>
              <a:t>Reasons for travelling to as specific destination</a:t>
            </a:r>
          </a:p>
          <a:p>
            <a:r>
              <a:rPr lang="en-US" sz="2000" dirty="0" smtClean="0"/>
              <a:t>Should be a</a:t>
            </a:r>
          </a:p>
          <a:p>
            <a:pPr lvl="1"/>
            <a:r>
              <a:rPr lang="en-US" dirty="0" smtClean="0"/>
              <a:t>Independent traveler/ group traveler/ or</a:t>
            </a:r>
          </a:p>
          <a:p>
            <a:pPr lvl="1"/>
            <a:r>
              <a:rPr lang="en-US" dirty="0" smtClean="0"/>
              <a:t>Should avail certain travel components only</a:t>
            </a:r>
          </a:p>
          <a:p>
            <a:pPr lvl="1"/>
            <a:endParaRPr lang="en-US" dirty="0" smtClean="0"/>
          </a:p>
        </p:txBody>
      </p:sp>
    </p:spTree>
    <p:extLst>
      <p:ext uri="{BB962C8B-B14F-4D97-AF65-F5344CB8AC3E}">
        <p14:creationId xmlns:p14="http://schemas.microsoft.com/office/powerpoint/2010/main" xmlns="" val="29225599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2. Information gathering &amp; deliberation</a:t>
            </a:r>
            <a:endParaRPr lang="en-US" sz="3000" dirty="0"/>
          </a:p>
        </p:txBody>
      </p:sp>
      <p:sp>
        <p:nvSpPr>
          <p:cNvPr id="3" name="Content Placeholder 2"/>
          <p:cNvSpPr>
            <a:spLocks noGrp="1"/>
          </p:cNvSpPr>
          <p:nvPr>
            <p:ph idx="1"/>
          </p:nvPr>
        </p:nvSpPr>
        <p:spPr/>
        <p:txBody>
          <a:bodyPr>
            <a:normAutofit/>
          </a:bodyPr>
          <a:lstStyle/>
          <a:p>
            <a:r>
              <a:rPr lang="en-US" sz="2000" dirty="0" smtClean="0"/>
              <a:t>Study travel catalogues</a:t>
            </a:r>
          </a:p>
          <a:p>
            <a:r>
              <a:rPr lang="en-US" sz="2000" dirty="0" smtClean="0"/>
              <a:t>Advertisement</a:t>
            </a:r>
          </a:p>
          <a:p>
            <a:r>
              <a:rPr lang="en-US" sz="2000" dirty="0" smtClean="0"/>
              <a:t>Popularization of packages/ nation/ destination</a:t>
            </a:r>
          </a:p>
          <a:p>
            <a:r>
              <a:rPr lang="en-US" sz="2000" dirty="0" smtClean="0"/>
              <a:t>Trends / family/ travel advises</a:t>
            </a:r>
            <a:endParaRPr lang="en-US" sz="2000" dirty="0"/>
          </a:p>
        </p:txBody>
      </p:sp>
    </p:spTree>
    <p:extLst>
      <p:ext uri="{BB962C8B-B14F-4D97-AF65-F5344CB8AC3E}">
        <p14:creationId xmlns:p14="http://schemas.microsoft.com/office/powerpoint/2010/main" xmlns="" val="3177930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3. decision</a:t>
            </a:r>
            <a:endParaRPr lang="en-US" sz="3000" dirty="0"/>
          </a:p>
        </p:txBody>
      </p:sp>
      <p:sp>
        <p:nvSpPr>
          <p:cNvPr id="3" name="Content Placeholder 2"/>
          <p:cNvSpPr>
            <a:spLocks noGrp="1"/>
          </p:cNvSpPr>
          <p:nvPr>
            <p:ph idx="1"/>
          </p:nvPr>
        </p:nvSpPr>
        <p:spPr/>
        <p:txBody>
          <a:bodyPr>
            <a:normAutofit/>
          </a:bodyPr>
          <a:lstStyle/>
          <a:p>
            <a:r>
              <a:rPr lang="en-US" sz="2000" dirty="0" smtClean="0"/>
              <a:t>Deciding a </a:t>
            </a:r>
          </a:p>
          <a:p>
            <a:pPr lvl="1"/>
            <a:r>
              <a:rPr lang="en-US" dirty="0" smtClean="0"/>
              <a:t>Destination</a:t>
            </a:r>
          </a:p>
          <a:p>
            <a:pPr lvl="1"/>
            <a:r>
              <a:rPr lang="en-US" dirty="0" smtClean="0"/>
              <a:t>Transportation</a:t>
            </a:r>
          </a:p>
          <a:p>
            <a:pPr lvl="1"/>
            <a:r>
              <a:rPr lang="en-US" dirty="0" smtClean="0"/>
              <a:t>Restaurant</a:t>
            </a:r>
          </a:p>
          <a:p>
            <a:pPr lvl="1"/>
            <a:r>
              <a:rPr lang="en-US" dirty="0" smtClean="0"/>
              <a:t>Budget</a:t>
            </a:r>
          </a:p>
          <a:p>
            <a:pPr lvl="1"/>
            <a:r>
              <a:rPr lang="en-US" dirty="0" smtClean="0"/>
              <a:t>Time (how long)</a:t>
            </a:r>
          </a:p>
          <a:p>
            <a:pPr lvl="1"/>
            <a:r>
              <a:rPr lang="en-US" dirty="0" smtClean="0"/>
              <a:t>Activities</a:t>
            </a:r>
          </a:p>
          <a:p>
            <a:pPr lvl="1"/>
            <a:endParaRPr lang="en-US" dirty="0" smtClean="0"/>
          </a:p>
        </p:txBody>
      </p:sp>
    </p:spTree>
    <p:extLst>
      <p:ext uri="{BB962C8B-B14F-4D97-AF65-F5344CB8AC3E}">
        <p14:creationId xmlns:p14="http://schemas.microsoft.com/office/powerpoint/2010/main" xmlns="" val="7046527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4. Travel preparation</a:t>
            </a:r>
            <a:endParaRPr lang="en-US" sz="3000" dirty="0"/>
          </a:p>
        </p:txBody>
      </p:sp>
      <p:sp>
        <p:nvSpPr>
          <p:cNvPr id="3" name="Content Placeholder 2"/>
          <p:cNvSpPr>
            <a:spLocks noGrp="1"/>
          </p:cNvSpPr>
          <p:nvPr>
            <p:ph idx="1"/>
          </p:nvPr>
        </p:nvSpPr>
        <p:spPr/>
        <p:txBody>
          <a:bodyPr>
            <a:normAutofit/>
          </a:bodyPr>
          <a:lstStyle/>
          <a:p>
            <a:r>
              <a:rPr lang="en-US" sz="2000" dirty="0" smtClean="0"/>
              <a:t>Bookings &amp; reservations</a:t>
            </a:r>
          </a:p>
          <a:p>
            <a:r>
              <a:rPr lang="en-US" sz="2000" dirty="0" smtClean="0"/>
              <a:t>Travel funds</a:t>
            </a:r>
          </a:p>
          <a:p>
            <a:r>
              <a:rPr lang="en-US" sz="2000" dirty="0" smtClean="0"/>
              <a:t>Complying with travel formalities of the visiting country</a:t>
            </a:r>
            <a:endParaRPr lang="en-US" sz="2000" dirty="0"/>
          </a:p>
        </p:txBody>
      </p:sp>
    </p:spTree>
    <p:extLst>
      <p:ext uri="{BB962C8B-B14F-4D97-AF65-F5344CB8AC3E}">
        <p14:creationId xmlns:p14="http://schemas.microsoft.com/office/powerpoint/2010/main" xmlns="" val="34522299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To sum up</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Travel decision making process is complex</a:t>
            </a:r>
          </a:p>
          <a:p>
            <a:pPr algn="just"/>
            <a:r>
              <a:rPr lang="en-US" sz="2000" dirty="0" smtClean="0"/>
              <a:t>Influenced by many variables and sources</a:t>
            </a:r>
          </a:p>
          <a:p>
            <a:pPr algn="just"/>
            <a:r>
              <a:rPr lang="en-US" sz="2000" dirty="0" smtClean="0"/>
              <a:t>The steps of the process might change</a:t>
            </a:r>
          </a:p>
          <a:p>
            <a:pPr algn="just"/>
            <a:r>
              <a:rPr lang="en-US" sz="2000" dirty="0"/>
              <a:t>P</a:t>
            </a:r>
            <a:r>
              <a:rPr lang="en-US" sz="2000" dirty="0" smtClean="0"/>
              <a:t>ush &amp; pull factors as well as motives come into play</a:t>
            </a:r>
            <a:endParaRPr lang="en-US" sz="2000" dirty="0"/>
          </a:p>
        </p:txBody>
      </p:sp>
    </p:spTree>
    <p:extLst>
      <p:ext uri="{BB962C8B-B14F-4D97-AF65-F5344CB8AC3E}">
        <p14:creationId xmlns:p14="http://schemas.microsoft.com/office/powerpoint/2010/main" xmlns="" val="42687577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Mode in destination selection</a:t>
            </a:r>
            <a:endParaRPr lang="en-US" sz="3000" dirty="0"/>
          </a:p>
        </p:txBody>
      </p:sp>
      <p:sp>
        <p:nvSpPr>
          <p:cNvPr id="3" name="Content Placeholder 2"/>
          <p:cNvSpPr>
            <a:spLocks noGrp="1"/>
          </p:cNvSpPr>
          <p:nvPr>
            <p:ph idx="1"/>
          </p:nvPr>
        </p:nvSpPr>
        <p:spPr/>
        <p:txBody>
          <a:bodyPr>
            <a:normAutofit/>
          </a:bodyPr>
          <a:lstStyle/>
          <a:p>
            <a:r>
              <a:rPr lang="en-US" sz="2000" dirty="0" smtClean="0"/>
              <a:t>Travel stimuli</a:t>
            </a:r>
          </a:p>
          <a:p>
            <a:r>
              <a:rPr lang="en-US" sz="2000" dirty="0" smtClean="0"/>
              <a:t>External variables</a:t>
            </a:r>
          </a:p>
          <a:p>
            <a:r>
              <a:rPr lang="en-US" sz="2000" dirty="0" smtClean="0"/>
              <a:t>Social &amp; personal determinants of travel behavior</a:t>
            </a:r>
          </a:p>
          <a:p>
            <a:r>
              <a:rPr lang="en-US" sz="2000" dirty="0" smtClean="0"/>
              <a:t>Features of service distribution</a:t>
            </a:r>
          </a:p>
          <a:p>
            <a:endParaRPr lang="en-US" sz="2000" dirty="0" smtClean="0"/>
          </a:p>
        </p:txBody>
      </p:sp>
    </p:spTree>
    <p:extLst>
      <p:ext uri="{BB962C8B-B14F-4D97-AF65-F5344CB8AC3E}">
        <p14:creationId xmlns:p14="http://schemas.microsoft.com/office/powerpoint/2010/main" xmlns="" val="18472198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Travel stimuli</a:t>
            </a:r>
            <a:endParaRPr lang="en-US" sz="3000" dirty="0"/>
          </a:p>
        </p:txBody>
      </p:sp>
      <p:sp>
        <p:nvSpPr>
          <p:cNvPr id="5" name="Content Placeholder 4"/>
          <p:cNvSpPr>
            <a:spLocks noGrp="1"/>
          </p:cNvSpPr>
          <p:nvPr>
            <p:ph idx="1"/>
          </p:nvPr>
        </p:nvSpPr>
        <p:spPr/>
        <p:txBody>
          <a:bodyPr>
            <a:normAutofit/>
          </a:bodyPr>
          <a:lstStyle/>
          <a:p>
            <a:pPr marL="571500" indent="-457200">
              <a:buFont typeface="+mj-lt"/>
              <a:buAutoNum type="arabicPeriod"/>
            </a:pPr>
            <a:r>
              <a:rPr lang="en-US" sz="2000" dirty="0" smtClean="0"/>
              <a:t>Advertising and promotion</a:t>
            </a:r>
          </a:p>
          <a:p>
            <a:pPr marL="571500" indent="-457200">
              <a:buFont typeface="+mj-lt"/>
              <a:buAutoNum type="arabicPeriod"/>
            </a:pPr>
            <a:r>
              <a:rPr lang="en-US" sz="2000" dirty="0" smtClean="0"/>
              <a:t>Travel literature</a:t>
            </a:r>
          </a:p>
          <a:p>
            <a:pPr marL="571500" indent="-457200">
              <a:buFont typeface="+mj-lt"/>
              <a:buAutoNum type="arabicPeriod"/>
            </a:pPr>
            <a:r>
              <a:rPr lang="en-US" sz="2000" dirty="0" smtClean="0"/>
              <a:t>Suggestion/reports from other tourists</a:t>
            </a:r>
          </a:p>
          <a:p>
            <a:pPr marL="571500" indent="-457200">
              <a:buFont typeface="+mj-lt"/>
              <a:buAutoNum type="arabicPeriod"/>
            </a:pPr>
            <a:r>
              <a:rPr lang="en-US" sz="2000" dirty="0" smtClean="0"/>
              <a:t>Travel trade suggestions and recommendations</a:t>
            </a:r>
          </a:p>
          <a:p>
            <a:pPr marL="571500" indent="-457200">
              <a:buFont typeface="+mj-lt"/>
              <a:buAutoNum type="arabicPeriod"/>
            </a:pPr>
            <a:endParaRPr lang="en-US" sz="2000" dirty="0"/>
          </a:p>
        </p:txBody>
      </p:sp>
    </p:spTree>
    <p:extLst>
      <p:ext uri="{BB962C8B-B14F-4D97-AF65-F5344CB8AC3E}">
        <p14:creationId xmlns:p14="http://schemas.microsoft.com/office/powerpoint/2010/main" xmlns="" val="17256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2. External variables</a:t>
            </a:r>
            <a:endParaRPr lang="en-US" sz="3000" dirty="0"/>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US" sz="2000" dirty="0" smtClean="0"/>
              <a:t>Trust in touristic intermediaries </a:t>
            </a:r>
          </a:p>
          <a:p>
            <a:pPr marL="571500" indent="-457200">
              <a:buFont typeface="+mj-lt"/>
              <a:buAutoNum type="arabicPeriod"/>
            </a:pPr>
            <a:r>
              <a:rPr lang="en-US" sz="2000" dirty="0" smtClean="0"/>
              <a:t>Image of the destination</a:t>
            </a:r>
          </a:p>
          <a:p>
            <a:pPr marL="571500" indent="-457200">
              <a:buFont typeface="+mj-lt"/>
              <a:buAutoNum type="arabicPeriod"/>
            </a:pPr>
            <a:r>
              <a:rPr lang="en-US" sz="2000" dirty="0" smtClean="0"/>
              <a:t>Touristic experience</a:t>
            </a:r>
          </a:p>
          <a:p>
            <a:pPr marL="571500" indent="-457200">
              <a:buFont typeface="+mj-lt"/>
              <a:buAutoNum type="arabicPeriod"/>
            </a:pPr>
            <a:r>
              <a:rPr lang="en-US" sz="2000" dirty="0" smtClean="0"/>
              <a:t>Assessing objectives/ subjective risks</a:t>
            </a:r>
          </a:p>
          <a:p>
            <a:pPr marL="571500" indent="-457200">
              <a:buFont typeface="+mj-lt"/>
              <a:buAutoNum type="arabicPeriod"/>
            </a:pPr>
            <a:r>
              <a:rPr lang="en-US" sz="2000" dirty="0" smtClean="0"/>
              <a:t>Constraint of time. Cost, etc.</a:t>
            </a:r>
            <a:endParaRPr lang="en-US" sz="2000" dirty="0"/>
          </a:p>
        </p:txBody>
      </p:sp>
    </p:spTree>
    <p:extLst>
      <p:ext uri="{BB962C8B-B14F-4D97-AF65-F5344CB8AC3E}">
        <p14:creationId xmlns:p14="http://schemas.microsoft.com/office/powerpoint/2010/main" xmlns="" val="253275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3. Social and personal determinants of travel behavior</a:t>
            </a:r>
            <a:endParaRPr lang="en-US" sz="3000" dirty="0"/>
          </a:p>
        </p:txBody>
      </p:sp>
      <p:sp>
        <p:nvSpPr>
          <p:cNvPr id="4" name="TextBox 3"/>
          <p:cNvSpPr txBox="1"/>
          <p:nvPr/>
        </p:nvSpPr>
        <p:spPr>
          <a:xfrm>
            <a:off x="2194874" y="1712756"/>
            <a:ext cx="4954143" cy="1631216"/>
          </a:xfrm>
          <a:prstGeom prst="rect">
            <a:avLst/>
          </a:prstGeom>
          <a:noFill/>
          <a:ln>
            <a:solidFill>
              <a:schemeClr val="tx1"/>
            </a:solidFill>
          </a:ln>
        </p:spPr>
        <p:txBody>
          <a:bodyPr wrap="square" rtlCol="0">
            <a:spAutoFit/>
          </a:bodyPr>
          <a:lstStyle/>
          <a:p>
            <a:pPr marL="571500" indent="-457200">
              <a:buFont typeface="Arial"/>
              <a:buChar char="•"/>
            </a:pPr>
            <a:r>
              <a:rPr lang="en-US" sz="2000" dirty="0"/>
              <a:t>Socio-economic </a:t>
            </a:r>
            <a:r>
              <a:rPr lang="en-US" sz="2000" dirty="0" smtClean="0"/>
              <a:t>status</a:t>
            </a:r>
          </a:p>
          <a:p>
            <a:pPr marL="571500" indent="-457200">
              <a:buFont typeface="Arial"/>
              <a:buChar char="•"/>
            </a:pPr>
            <a:r>
              <a:rPr lang="en-US" sz="2000" dirty="0" smtClean="0"/>
              <a:t>Personality </a:t>
            </a:r>
            <a:r>
              <a:rPr lang="en-US" sz="2000" dirty="0"/>
              <a:t>traits </a:t>
            </a:r>
            <a:endParaRPr lang="en-US" sz="2000" dirty="0" smtClean="0"/>
          </a:p>
          <a:p>
            <a:pPr marL="571500" indent="-457200">
              <a:buFont typeface="Arial"/>
              <a:buChar char="•"/>
            </a:pPr>
            <a:r>
              <a:rPr lang="en-US" sz="2000" dirty="0" smtClean="0"/>
              <a:t>Social </a:t>
            </a:r>
            <a:r>
              <a:rPr lang="en-US" sz="2000" dirty="0"/>
              <a:t>aspirations and influences</a:t>
            </a:r>
          </a:p>
          <a:p>
            <a:pPr marL="571500" indent="-457200">
              <a:buFont typeface="Arial"/>
              <a:buChar char="•"/>
            </a:pPr>
            <a:r>
              <a:rPr lang="en-US" sz="2000" dirty="0"/>
              <a:t>Attitude towards values</a:t>
            </a:r>
          </a:p>
          <a:p>
            <a:endParaRPr lang="en-US" sz="2000" dirty="0"/>
          </a:p>
        </p:txBody>
      </p:sp>
      <p:sp>
        <p:nvSpPr>
          <p:cNvPr id="7" name="TextBox 6"/>
          <p:cNvSpPr txBox="1"/>
          <p:nvPr/>
        </p:nvSpPr>
        <p:spPr>
          <a:xfrm>
            <a:off x="3198245" y="3734554"/>
            <a:ext cx="2978758" cy="1015663"/>
          </a:xfrm>
          <a:prstGeom prst="rect">
            <a:avLst/>
          </a:prstGeom>
          <a:noFill/>
          <a:ln>
            <a:solidFill>
              <a:srgbClr val="000000"/>
            </a:solidFill>
          </a:ln>
        </p:spPr>
        <p:txBody>
          <a:bodyPr wrap="square" rtlCol="0">
            <a:spAutoFit/>
          </a:bodyPr>
          <a:lstStyle/>
          <a:p>
            <a:pPr marL="285750" indent="-285750">
              <a:buFont typeface="Arial"/>
              <a:buChar char="•"/>
            </a:pPr>
            <a:r>
              <a:rPr lang="en-US" sz="2000" dirty="0" smtClean="0"/>
              <a:t>Motivations</a:t>
            </a:r>
          </a:p>
          <a:p>
            <a:pPr marL="285750" indent="-285750">
              <a:buFont typeface="Arial"/>
              <a:buChar char="•"/>
            </a:pPr>
            <a:r>
              <a:rPr lang="en-US" sz="2000" dirty="0" smtClean="0"/>
              <a:t>Desires</a:t>
            </a:r>
            <a:r>
              <a:rPr lang="en-US" sz="2000" dirty="0"/>
              <a:t>/</a:t>
            </a:r>
            <a:r>
              <a:rPr lang="en-US" sz="2000" dirty="0" smtClean="0"/>
              <a:t>needs</a:t>
            </a:r>
          </a:p>
          <a:p>
            <a:pPr marL="285750" indent="-285750">
              <a:buFont typeface="Arial"/>
              <a:buChar char="•"/>
            </a:pPr>
            <a:r>
              <a:rPr lang="en-US" sz="2000" dirty="0" smtClean="0"/>
              <a:t>Expectation</a:t>
            </a:r>
            <a:endParaRPr lang="en-US" sz="2000" dirty="0"/>
          </a:p>
        </p:txBody>
      </p:sp>
      <p:sp>
        <p:nvSpPr>
          <p:cNvPr id="8" name="TextBox 7"/>
          <p:cNvSpPr txBox="1"/>
          <p:nvPr/>
        </p:nvSpPr>
        <p:spPr>
          <a:xfrm>
            <a:off x="2194874" y="5170081"/>
            <a:ext cx="4954143" cy="1323439"/>
          </a:xfrm>
          <a:prstGeom prst="rect">
            <a:avLst/>
          </a:prstGeom>
          <a:noFill/>
          <a:ln>
            <a:solidFill>
              <a:srgbClr val="000000"/>
            </a:solidFill>
          </a:ln>
        </p:spPr>
        <p:txBody>
          <a:bodyPr wrap="square" rtlCol="0">
            <a:spAutoFit/>
          </a:bodyPr>
          <a:lstStyle/>
          <a:p>
            <a:pPr marL="285750" indent="-285750">
              <a:buFont typeface="Arial"/>
              <a:buChar char="•"/>
            </a:pPr>
            <a:r>
              <a:rPr lang="en-US" sz="2000" dirty="0" smtClean="0"/>
              <a:t>The desire to travel</a:t>
            </a:r>
          </a:p>
          <a:p>
            <a:pPr marL="285750" indent="-285750">
              <a:buFont typeface="Arial"/>
              <a:buChar char="•"/>
            </a:pPr>
            <a:r>
              <a:rPr lang="en-US" sz="2000" dirty="0" smtClean="0"/>
              <a:t>Accumulation Information</a:t>
            </a:r>
          </a:p>
          <a:p>
            <a:pPr marL="285750" indent="-285750">
              <a:buFont typeface="Arial"/>
              <a:buChar char="•"/>
            </a:pPr>
            <a:r>
              <a:rPr lang="en-US" sz="2000" dirty="0" smtClean="0"/>
              <a:t>Comparing travelling alternatives</a:t>
            </a:r>
          </a:p>
          <a:p>
            <a:pPr marL="285750" indent="-285750">
              <a:buFont typeface="Arial"/>
              <a:buChar char="•"/>
            </a:pPr>
            <a:r>
              <a:rPr lang="en-US" sz="2000" dirty="0" smtClean="0"/>
              <a:t>Decision</a:t>
            </a:r>
            <a:endParaRPr lang="en-US" sz="2000" dirty="0"/>
          </a:p>
        </p:txBody>
      </p:sp>
      <p:cxnSp>
        <p:nvCxnSpPr>
          <p:cNvPr id="10" name="Straight Arrow Connector 9"/>
          <p:cNvCxnSpPr/>
          <p:nvPr/>
        </p:nvCxnSpPr>
        <p:spPr>
          <a:xfrm>
            <a:off x="4546524" y="3343972"/>
            <a:ext cx="0" cy="27808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546524" y="4750217"/>
            <a:ext cx="0" cy="27808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971755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Roles of tour operators</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roles of tour operators also have become diverse. They work as</a:t>
            </a:r>
          </a:p>
          <a:p>
            <a:pPr lvl="1" algn="just"/>
            <a:r>
              <a:rPr lang="en-US" dirty="0" smtClean="0"/>
              <a:t>Agents</a:t>
            </a:r>
          </a:p>
          <a:p>
            <a:pPr lvl="1" algn="just"/>
            <a:r>
              <a:rPr lang="en-US" dirty="0" smtClean="0"/>
              <a:t>Promoters &amp; </a:t>
            </a:r>
          </a:p>
          <a:p>
            <a:pPr lvl="1" algn="just"/>
            <a:r>
              <a:rPr lang="en-US" dirty="0" smtClean="0"/>
              <a:t>Image builders of other destinations</a:t>
            </a:r>
          </a:p>
          <a:p>
            <a:pPr algn="just"/>
            <a:r>
              <a:rPr lang="en-US" sz="2000" dirty="0" smtClean="0"/>
              <a:t>With the tourism business evolving &amp; changing with every passing year, tour operators have changed their functions and operation techniques  </a:t>
            </a:r>
          </a:p>
          <a:p>
            <a:pPr lvl="1" algn="just"/>
            <a:r>
              <a:rPr lang="en-US" dirty="0" smtClean="0"/>
              <a:t>To adapt to the changes and to cater to the various needs of the mass tourism market.</a:t>
            </a:r>
          </a:p>
        </p:txBody>
      </p:sp>
    </p:spTree>
    <p:extLst>
      <p:ext uri="{BB962C8B-B14F-4D97-AF65-F5344CB8AC3E}">
        <p14:creationId xmlns:p14="http://schemas.microsoft.com/office/powerpoint/2010/main" xmlns="" val="16507218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4. Feature of services distribution</a:t>
            </a:r>
            <a:endParaRPr lang="en-US" sz="3000" dirty="0"/>
          </a:p>
        </p:txBody>
      </p:sp>
      <p:sp>
        <p:nvSpPr>
          <p:cNvPr id="4" name="TextBox 3"/>
          <p:cNvSpPr txBox="1"/>
          <p:nvPr/>
        </p:nvSpPr>
        <p:spPr>
          <a:xfrm>
            <a:off x="1724543" y="2022709"/>
            <a:ext cx="5698996" cy="707886"/>
          </a:xfrm>
          <a:prstGeom prst="rect">
            <a:avLst/>
          </a:prstGeom>
          <a:noFill/>
          <a:ln>
            <a:solidFill>
              <a:srgbClr val="000000"/>
            </a:solidFill>
          </a:ln>
        </p:spPr>
        <p:txBody>
          <a:bodyPr wrap="none" rtlCol="0">
            <a:spAutoFit/>
          </a:bodyPr>
          <a:lstStyle/>
          <a:p>
            <a:pPr marL="285750" indent="-285750">
              <a:buFont typeface="Arial"/>
              <a:buChar char="•"/>
            </a:pPr>
            <a:r>
              <a:rPr lang="en-US" sz="2000" dirty="0" smtClean="0"/>
              <a:t>Quantity and quality of touristic services</a:t>
            </a:r>
          </a:p>
          <a:p>
            <a:pPr marL="285750" indent="-285750">
              <a:buFont typeface="Arial"/>
              <a:buChar char="•"/>
            </a:pPr>
            <a:r>
              <a:rPr lang="en-US" sz="2000" dirty="0" smtClean="0"/>
              <a:t>Types of provided travelling arrangements</a:t>
            </a:r>
            <a:endParaRPr lang="en-US" sz="2000" dirty="0"/>
          </a:p>
        </p:txBody>
      </p:sp>
      <p:sp>
        <p:nvSpPr>
          <p:cNvPr id="5" name="TextBox 4"/>
          <p:cNvSpPr txBox="1"/>
          <p:nvPr/>
        </p:nvSpPr>
        <p:spPr>
          <a:xfrm>
            <a:off x="2665205" y="3575018"/>
            <a:ext cx="4060516" cy="1015663"/>
          </a:xfrm>
          <a:prstGeom prst="rect">
            <a:avLst/>
          </a:prstGeom>
          <a:noFill/>
          <a:ln>
            <a:solidFill>
              <a:srgbClr val="000000"/>
            </a:solidFill>
          </a:ln>
        </p:spPr>
        <p:txBody>
          <a:bodyPr wrap="square" rtlCol="0">
            <a:spAutoFit/>
          </a:bodyPr>
          <a:lstStyle/>
          <a:p>
            <a:pPr marL="285750" indent="-285750">
              <a:buFont typeface="Arial"/>
              <a:buChar char="•"/>
            </a:pPr>
            <a:r>
              <a:rPr lang="en-US" sz="2000" dirty="0" smtClean="0"/>
              <a:t>Cost/ value relation</a:t>
            </a:r>
          </a:p>
          <a:p>
            <a:pPr marL="285750" indent="-285750">
              <a:buFont typeface="Arial"/>
              <a:buChar char="•"/>
            </a:pPr>
            <a:r>
              <a:rPr lang="en-US" sz="2000" dirty="0" smtClean="0"/>
              <a:t>Offered attractions/ facilities</a:t>
            </a:r>
          </a:p>
          <a:p>
            <a:pPr marL="285750" indent="-285750">
              <a:buFont typeface="Arial"/>
              <a:buChar char="•"/>
            </a:pPr>
            <a:r>
              <a:rPr lang="en-US" sz="2000" dirty="0" smtClean="0"/>
              <a:t>Range of travel opportunities</a:t>
            </a:r>
            <a:endParaRPr lang="en-US" sz="2000" dirty="0"/>
          </a:p>
        </p:txBody>
      </p:sp>
      <p:cxnSp>
        <p:nvCxnSpPr>
          <p:cNvPr id="6" name="Straight Arrow Connector 5"/>
          <p:cNvCxnSpPr/>
          <p:nvPr/>
        </p:nvCxnSpPr>
        <p:spPr>
          <a:xfrm>
            <a:off x="4530847" y="2730595"/>
            <a:ext cx="0" cy="64058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069710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xmlns="" val="258967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Changing features of travel</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volume of travel trade business have been growing significantly over the last   decade as holidays or vacationing is a new concept</a:t>
            </a:r>
          </a:p>
          <a:p>
            <a:pPr lvl="1" algn="just"/>
            <a:r>
              <a:rPr lang="en-US" dirty="0" smtClean="0"/>
              <a:t>Determining the life style in the developing countries.</a:t>
            </a:r>
            <a:endParaRPr lang="en-US" dirty="0"/>
          </a:p>
          <a:p>
            <a:pPr algn="just"/>
            <a:r>
              <a:rPr lang="en-US" sz="2000" dirty="0" smtClean="0"/>
              <a:t>As a result, the size of the travel market has become so large that several attractive and value added services are offered at competitive rates to satisfy the expectation of the tourists.</a:t>
            </a:r>
          </a:p>
          <a:p>
            <a:pPr algn="just"/>
            <a:endParaRPr lang="en-US" sz="2000" dirty="0" smtClean="0"/>
          </a:p>
        </p:txBody>
      </p:sp>
    </p:spTree>
    <p:extLst>
      <p:ext uri="{BB962C8B-B14F-4D97-AF65-F5344CB8AC3E}">
        <p14:creationId xmlns:p14="http://schemas.microsoft.com/office/powerpoint/2010/main" xmlns="" val="88521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Changing quality aspects of travel</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Personalized services are the hall marks of the travel trade business today. The cost factor is substituted with quality of services</a:t>
            </a:r>
          </a:p>
          <a:p>
            <a:pPr algn="just"/>
            <a:r>
              <a:rPr lang="en-US" sz="2000" dirty="0" smtClean="0"/>
              <a:t>Now a days, the tourists are more concerned about for having authentic experiences and for being in novel attractions.</a:t>
            </a:r>
          </a:p>
        </p:txBody>
      </p:sp>
    </p:spTree>
    <p:extLst>
      <p:ext uri="{BB962C8B-B14F-4D97-AF65-F5344CB8AC3E}">
        <p14:creationId xmlns:p14="http://schemas.microsoft.com/office/powerpoint/2010/main" xmlns="" val="149393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Reach of tour operation business</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Considering the thriving economic conditions of the Middle East, South East Asia, Central Asia, Asia Pacific and the Western European Region, the prospects of tour operations business are certainly bright.</a:t>
            </a:r>
            <a:endParaRPr lang="en-US" sz="2000" dirty="0"/>
          </a:p>
        </p:txBody>
      </p:sp>
    </p:spTree>
    <p:extLst>
      <p:ext uri="{BB962C8B-B14F-4D97-AF65-F5344CB8AC3E}">
        <p14:creationId xmlns:p14="http://schemas.microsoft.com/office/powerpoint/2010/main" xmlns="" val="293537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What is tour operations ultimately</a:t>
            </a:r>
            <a:endParaRPr lang="en-US" sz="3000" dirty="0"/>
          </a:p>
        </p:txBody>
      </p:sp>
      <p:sp>
        <p:nvSpPr>
          <p:cNvPr id="3" name="Content Placeholder 2"/>
          <p:cNvSpPr>
            <a:spLocks noGrp="1"/>
          </p:cNvSpPr>
          <p:nvPr>
            <p:ph idx="1"/>
          </p:nvPr>
        </p:nvSpPr>
        <p:spPr/>
        <p:txBody>
          <a:bodyPr>
            <a:normAutofit/>
          </a:bodyPr>
          <a:lstStyle/>
          <a:p>
            <a:pPr algn="just"/>
            <a:r>
              <a:rPr lang="en-US" sz="2000" dirty="0" smtClean="0"/>
              <a:t>The tour operator is not only a wholesaler, buyer of bulk services, and manufacturer of package tour  but also</a:t>
            </a:r>
          </a:p>
          <a:p>
            <a:pPr lvl="1" algn="just"/>
            <a:r>
              <a:rPr lang="en-US" dirty="0" smtClean="0"/>
              <a:t>A destination promoter who creates comprehensive itinerary and innovative packages.</a:t>
            </a:r>
          </a:p>
          <a:p>
            <a:pPr lvl="1" algn="just"/>
            <a:endParaRPr lang="en-US" dirty="0"/>
          </a:p>
        </p:txBody>
      </p:sp>
    </p:spTree>
    <p:extLst>
      <p:ext uri="{BB962C8B-B14F-4D97-AF65-F5344CB8AC3E}">
        <p14:creationId xmlns:p14="http://schemas.microsoft.com/office/powerpoint/2010/main" xmlns="" val="2028405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891</TotalTime>
  <Words>2731</Words>
  <Application>Microsoft Office PowerPoint</Application>
  <PresentationFormat>On-screen Show (4:3)</PresentationFormat>
  <Paragraphs>308</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Apothecary</vt:lpstr>
      <vt:lpstr>Chapter 4</vt:lpstr>
      <vt:lpstr>Objectives</vt:lpstr>
      <vt:lpstr>How is the plan?</vt:lpstr>
      <vt:lpstr>Introduction</vt:lpstr>
      <vt:lpstr>Roles of tour operators</vt:lpstr>
      <vt:lpstr>Changing features of travel</vt:lpstr>
      <vt:lpstr>Changing quality aspects of travel</vt:lpstr>
      <vt:lpstr>Reach of tour operation business</vt:lpstr>
      <vt:lpstr>What is tour operations ultimately</vt:lpstr>
      <vt:lpstr>meaning</vt:lpstr>
      <vt:lpstr>The tour operator business</vt:lpstr>
      <vt:lpstr>Features of tour operation business</vt:lpstr>
      <vt:lpstr>How tour operators work?</vt:lpstr>
      <vt:lpstr>How tour operators work? (cont.)</vt:lpstr>
      <vt:lpstr>How tour operators work? (cont.)</vt:lpstr>
      <vt:lpstr>Types of tour</vt:lpstr>
      <vt:lpstr>TYPES OF TOUR</vt:lpstr>
      <vt:lpstr>Independent tour</vt:lpstr>
      <vt:lpstr>Independent tour (cont.)</vt:lpstr>
      <vt:lpstr>Escorted tour</vt:lpstr>
      <vt:lpstr>Escorted tour (cont.)</vt:lpstr>
      <vt:lpstr>Escorted tour (cont.)</vt:lpstr>
      <vt:lpstr>Tour escort helps in</vt:lpstr>
      <vt:lpstr>Hosted tour</vt:lpstr>
      <vt:lpstr>Hosted tour (cont.)</vt:lpstr>
      <vt:lpstr>Hosted tour (cont.)</vt:lpstr>
      <vt:lpstr>Incentive tour</vt:lpstr>
      <vt:lpstr>Forms of organization</vt:lpstr>
      <vt:lpstr>Types of tour operators</vt:lpstr>
      <vt:lpstr>Types of tour operator (cont.)</vt:lpstr>
      <vt:lpstr>Functions in tour operation business</vt:lpstr>
      <vt:lpstr>Functions in tour operation business</vt:lpstr>
      <vt:lpstr>Travel information</vt:lpstr>
      <vt:lpstr>Airline ticketing &amp; reservation</vt:lpstr>
      <vt:lpstr>tour packaging &amp; costing</vt:lpstr>
      <vt:lpstr>Costing &amp; pricing</vt:lpstr>
      <vt:lpstr>As a tour package</vt:lpstr>
      <vt:lpstr>Travel insurance</vt:lpstr>
      <vt:lpstr>Currency services</vt:lpstr>
      <vt:lpstr>The process of travel decision making</vt:lpstr>
      <vt:lpstr>1. Tourism need</vt:lpstr>
      <vt:lpstr>2. Information gathering &amp; deliberation</vt:lpstr>
      <vt:lpstr>3. decision</vt:lpstr>
      <vt:lpstr>4. Travel preparation</vt:lpstr>
      <vt:lpstr>To sum up</vt:lpstr>
      <vt:lpstr>Mode in destination selection</vt:lpstr>
      <vt:lpstr>Travel stimuli</vt:lpstr>
      <vt:lpstr>2. External variables</vt:lpstr>
      <vt:lpstr>3. Social and personal determinants of travel behavior</vt:lpstr>
      <vt:lpstr>4. Feature of services distribution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Apple</dc:creator>
  <cp:lastModifiedBy>Sakul</cp:lastModifiedBy>
  <cp:revision>94</cp:revision>
  <cp:lastPrinted>2017-08-22T16:32:05Z</cp:lastPrinted>
  <dcterms:created xsi:type="dcterms:W3CDTF">2017-08-22T14:37:18Z</dcterms:created>
  <dcterms:modified xsi:type="dcterms:W3CDTF">2021-02-15T09:56:45Z</dcterms:modified>
</cp:coreProperties>
</file>