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56" r:id="rId2"/>
    <p:sldMasterId id="2147483654" r:id="rId3"/>
  </p:sldMasterIdLst>
  <p:handoutMasterIdLst>
    <p:handoutMasterId r:id="rId25"/>
  </p:handoutMasterIdLst>
  <p:sldIdLst>
    <p:sldId id="271" r:id="rId4"/>
    <p:sldId id="364" r:id="rId5"/>
    <p:sldId id="388" r:id="rId6"/>
    <p:sldId id="279" r:id="rId7"/>
    <p:sldId id="389" r:id="rId8"/>
    <p:sldId id="390" r:id="rId9"/>
    <p:sldId id="391" r:id="rId10"/>
    <p:sldId id="400" r:id="rId11"/>
    <p:sldId id="407" r:id="rId12"/>
    <p:sldId id="392" r:id="rId13"/>
    <p:sldId id="393" r:id="rId14"/>
    <p:sldId id="395" r:id="rId15"/>
    <p:sldId id="396" r:id="rId16"/>
    <p:sldId id="397" r:id="rId17"/>
    <p:sldId id="394" r:id="rId18"/>
    <p:sldId id="399" r:id="rId19"/>
    <p:sldId id="402" r:id="rId20"/>
    <p:sldId id="406" r:id="rId21"/>
    <p:sldId id="404" r:id="rId22"/>
    <p:sldId id="409" r:id="rId23"/>
    <p:sldId id="40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352"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p:scale>
          <a:sx n="81" d="100"/>
          <a:sy n="81" d="100"/>
        </p:scale>
        <p:origin x="-300" y="204"/>
      </p:cViewPr>
      <p:guideLst>
        <p:guide orient="horz" pos="2352"/>
        <p:guide pos="3840"/>
      </p:guideLst>
    </p:cSldViewPr>
  </p:slideViewPr>
  <p:notesTextViewPr>
    <p:cViewPr>
      <p:scale>
        <a:sx n="1" d="1"/>
        <a:sy n="1" d="1"/>
      </p:scale>
      <p:origin x="0" y="0"/>
    </p:cViewPr>
  </p:notesTextViewPr>
  <p:notesViewPr>
    <p:cSldViewPr snapToGrid="0" showGuides="1">
      <p:cViewPr varScale="1">
        <p:scale>
          <a:sx n="83" d="100"/>
          <a:sy n="83" d="100"/>
        </p:scale>
        <p:origin x="504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diagrams/_rels/data4.xml.rels><?xml version="1.0" encoding="UTF-8" standalone="yes"?>
<Relationships xmlns="http://schemas.openxmlformats.org/package/2006/relationships"><Relationship Id="rId1" Type="http://schemas.openxmlformats.org/officeDocument/2006/relationships/image" Target="../media/image4.jpeg"/></Relationships>
</file>

<file path=ppt/diagrams/_rels/drawing4.xml.rels><?xml version="1.0" encoding="UTF-8" standalone="yes"?>
<Relationships xmlns="http://schemas.openxmlformats.org/package/2006/relationships"><Relationship Id="rId1" Type="http://schemas.openxmlformats.org/officeDocument/2006/relationships/image" Target="../media/image4.jpeg"/></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E9E59A-2707-46BF-9DBF-E3199A1F8E19}" type="doc">
      <dgm:prSet loTypeId="urn:microsoft.com/office/officeart/2005/8/layout/default#10" loCatId="list" qsTypeId="urn:microsoft.com/office/officeart/2005/8/quickstyle/simple1" qsCatId="simple" csTypeId="urn:microsoft.com/office/officeart/2005/8/colors/accent1_1" csCatId="accent1" phldr="1"/>
      <dgm:spPr/>
      <dgm:t>
        <a:bodyPr/>
        <a:lstStyle/>
        <a:p>
          <a:endParaRPr lang="th-TH"/>
        </a:p>
      </dgm:t>
    </dgm:pt>
    <dgm:pt modelId="{543B2F9F-2E41-4981-8260-D1F1F598A616}">
      <dgm:prSet phldrT="[Text]" custT="1"/>
      <dgm:spPr/>
      <dgm:t>
        <a:bodyPr/>
        <a:lstStyle/>
        <a:p>
          <a:pPr algn="just"/>
          <a:r>
            <a:rPr lang="en-US" sz="2800" b="1" dirty="0" smtClean="0">
              <a:latin typeface="TH Niramit AS" pitchFamily="2" charset="-34"/>
              <a:cs typeface="TH Niramit AS" pitchFamily="2" charset="-34"/>
            </a:rPr>
            <a:t>	“Sufficiency Economy” is a philosophy introduced by King </a:t>
          </a:r>
          <a:r>
            <a:rPr lang="en-US" sz="2800" b="1" dirty="0" err="1" smtClean="0">
              <a:latin typeface="TH Niramit AS" pitchFamily="2" charset="-34"/>
              <a:cs typeface="TH Niramit AS" pitchFamily="2" charset="-34"/>
            </a:rPr>
            <a:t>Bhumibol</a:t>
          </a:r>
          <a:r>
            <a:rPr lang="en-US" sz="2800" b="1" dirty="0" smtClean="0">
              <a:latin typeface="TH Niramit AS" pitchFamily="2" charset="-34"/>
              <a:cs typeface="TH Niramit AS" pitchFamily="2" charset="-34"/>
            </a:rPr>
            <a:t> </a:t>
          </a:r>
          <a:r>
            <a:rPr lang="en-US" sz="2800" b="1" dirty="0" err="1" smtClean="0">
              <a:latin typeface="TH Niramit AS" pitchFamily="2" charset="-34"/>
              <a:cs typeface="TH Niramit AS" pitchFamily="2" charset="-34"/>
            </a:rPr>
            <a:t>Adulyadej</a:t>
          </a:r>
          <a:r>
            <a:rPr lang="en-US" sz="2800" b="1" dirty="0" smtClean="0">
              <a:latin typeface="TH Niramit AS" pitchFamily="2" charset="-34"/>
              <a:cs typeface="TH Niramit AS" pitchFamily="2" charset="-34"/>
            </a:rPr>
            <a:t>. 	</a:t>
          </a:r>
        </a:p>
        <a:p>
          <a:pPr algn="just"/>
          <a:r>
            <a:rPr lang="en-US" sz="2800" b="1" dirty="0" smtClean="0">
              <a:latin typeface="TH Niramit AS" pitchFamily="2" charset="-34"/>
              <a:cs typeface="TH Niramit AS" pitchFamily="2" charset="-34"/>
            </a:rPr>
            <a:t>	For over three decades, His Majesty offered his insight into a sustainable way of life to his people. And this was well before the major economic crisis in Thailand.</a:t>
          </a:r>
        </a:p>
        <a:p>
          <a:pPr algn="just"/>
          <a:r>
            <a:rPr lang="en-US" sz="2800" b="1" dirty="0" smtClean="0">
              <a:latin typeface="TH Niramit AS" pitchFamily="2" charset="-34"/>
              <a:cs typeface="TH Niramit AS" pitchFamily="2" charset="-34"/>
            </a:rPr>
            <a:t>	Subsequently, more emphasis was given to survival solutions that were both stable and sustainable under the currents of globalization and changes.</a:t>
          </a:r>
          <a:endParaRPr lang="th-TH" sz="2800" b="1" dirty="0">
            <a:latin typeface="TH Niramit AS" pitchFamily="2" charset="-34"/>
            <a:cs typeface="TH Niramit AS" pitchFamily="2" charset="-34"/>
          </a:endParaRPr>
        </a:p>
      </dgm:t>
    </dgm:pt>
    <dgm:pt modelId="{296FA8F5-B5E4-49C6-896D-B03848674DD3}" type="parTrans" cxnId="{AA83DB89-0A09-422D-9C07-B4C2A8BC4D94}">
      <dgm:prSet/>
      <dgm:spPr/>
      <dgm:t>
        <a:bodyPr/>
        <a:lstStyle/>
        <a:p>
          <a:pPr algn="thaiDist"/>
          <a:endParaRPr lang="th-TH" sz="2800" b="1">
            <a:latin typeface="TH Niramit AS" pitchFamily="2" charset="-34"/>
            <a:cs typeface="TH Niramit AS" pitchFamily="2" charset="-34"/>
          </a:endParaRPr>
        </a:p>
      </dgm:t>
    </dgm:pt>
    <dgm:pt modelId="{7ED19E5E-E13A-4D99-BA8A-2B0F3E982150}" type="sibTrans" cxnId="{AA83DB89-0A09-422D-9C07-B4C2A8BC4D94}">
      <dgm:prSet/>
      <dgm:spPr/>
      <dgm:t>
        <a:bodyPr/>
        <a:lstStyle/>
        <a:p>
          <a:pPr algn="thaiDist"/>
          <a:endParaRPr lang="th-TH" sz="2800" b="1">
            <a:latin typeface="TH Niramit AS" pitchFamily="2" charset="-34"/>
            <a:cs typeface="TH Niramit AS" pitchFamily="2" charset="-34"/>
          </a:endParaRPr>
        </a:p>
      </dgm:t>
    </dgm:pt>
    <dgm:pt modelId="{E11AA614-84AF-49B8-A78F-3A17B17D0B96}" type="pres">
      <dgm:prSet presAssocID="{C4E9E59A-2707-46BF-9DBF-E3199A1F8E19}" presName="diagram" presStyleCnt="0">
        <dgm:presLayoutVars>
          <dgm:dir/>
          <dgm:resizeHandles val="exact"/>
        </dgm:presLayoutVars>
      </dgm:prSet>
      <dgm:spPr/>
      <dgm:t>
        <a:bodyPr/>
        <a:lstStyle/>
        <a:p>
          <a:endParaRPr lang="th-TH"/>
        </a:p>
      </dgm:t>
    </dgm:pt>
    <dgm:pt modelId="{2F385493-0165-4F7C-AD35-6E8AED1F594D}" type="pres">
      <dgm:prSet presAssocID="{543B2F9F-2E41-4981-8260-D1F1F598A616}" presName="node" presStyleLbl="node1" presStyleIdx="0" presStyleCnt="1">
        <dgm:presLayoutVars>
          <dgm:bulletEnabled val="1"/>
        </dgm:presLayoutVars>
      </dgm:prSet>
      <dgm:spPr/>
      <dgm:t>
        <a:bodyPr/>
        <a:lstStyle/>
        <a:p>
          <a:endParaRPr lang="th-TH"/>
        </a:p>
      </dgm:t>
    </dgm:pt>
  </dgm:ptLst>
  <dgm:cxnLst>
    <dgm:cxn modelId="{AA83DB89-0A09-422D-9C07-B4C2A8BC4D94}" srcId="{C4E9E59A-2707-46BF-9DBF-E3199A1F8E19}" destId="{543B2F9F-2E41-4981-8260-D1F1F598A616}" srcOrd="0" destOrd="0" parTransId="{296FA8F5-B5E4-49C6-896D-B03848674DD3}" sibTransId="{7ED19E5E-E13A-4D99-BA8A-2B0F3E982150}"/>
    <dgm:cxn modelId="{73A073DF-A1FD-41A6-BC8E-342FF054EA7F}" type="presOf" srcId="{C4E9E59A-2707-46BF-9DBF-E3199A1F8E19}" destId="{E11AA614-84AF-49B8-A78F-3A17B17D0B96}" srcOrd="0" destOrd="0" presId="urn:microsoft.com/office/officeart/2005/8/layout/default#10"/>
    <dgm:cxn modelId="{685619BE-5C60-44B8-AC33-31D0111D933B}" type="presOf" srcId="{543B2F9F-2E41-4981-8260-D1F1F598A616}" destId="{2F385493-0165-4F7C-AD35-6E8AED1F594D}" srcOrd="0" destOrd="0" presId="urn:microsoft.com/office/officeart/2005/8/layout/default#10"/>
    <dgm:cxn modelId="{5BC1B904-D904-4D57-8D21-A327285521ED}" type="presParOf" srcId="{E11AA614-84AF-49B8-A78F-3A17B17D0B96}" destId="{2F385493-0165-4F7C-AD35-6E8AED1F594D}" srcOrd="0" destOrd="0" presId="urn:microsoft.com/office/officeart/2005/8/layout/default#10"/>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96D93A1-CD63-4B74-82CB-664A6D7C4A88}"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th-TH"/>
        </a:p>
      </dgm:t>
    </dgm:pt>
    <dgm:pt modelId="{8A571E69-619A-4AB4-B49A-4CD556071AEA}">
      <dgm:prSet phldrT="[Text]" custT="1"/>
      <dgm:spPr/>
      <dgm:t>
        <a:bodyPr/>
        <a:lstStyle/>
        <a:p>
          <a:pPr algn="just"/>
          <a:r>
            <a:rPr lang="en-US" sz="2700" b="1" dirty="0" smtClean="0">
              <a:latin typeface="TH Niramit AS" pitchFamily="2" charset="-34"/>
              <a:cs typeface="TH Niramit AS" pitchFamily="2" charset="-34"/>
            </a:rPr>
            <a:t>2. Environment</a:t>
          </a:r>
          <a:endParaRPr lang="th-TH" sz="2700" b="1" dirty="0">
            <a:latin typeface="TH Niramit AS" pitchFamily="2" charset="-34"/>
            <a:cs typeface="TH Niramit AS" pitchFamily="2" charset="-34"/>
          </a:endParaRPr>
        </a:p>
      </dgm:t>
    </dgm:pt>
    <dgm:pt modelId="{3B3C00E4-8462-449D-9173-C8E3BAE7CCE8}" type="parTrans" cxnId="{CF2F138C-F8AB-4CED-8047-CAD7AC89162C}">
      <dgm:prSet/>
      <dgm:spPr/>
      <dgm:t>
        <a:bodyPr/>
        <a:lstStyle/>
        <a:p>
          <a:pPr algn="just"/>
          <a:endParaRPr lang="th-TH" sz="2700" b="1">
            <a:latin typeface="TH Niramit AS" pitchFamily="2" charset="-34"/>
            <a:cs typeface="TH Niramit AS" pitchFamily="2" charset="-34"/>
          </a:endParaRPr>
        </a:p>
      </dgm:t>
    </dgm:pt>
    <dgm:pt modelId="{04A1255F-0008-4FDA-9C3F-9817D7212B60}" type="sibTrans" cxnId="{CF2F138C-F8AB-4CED-8047-CAD7AC89162C}">
      <dgm:prSet/>
      <dgm:spPr/>
      <dgm:t>
        <a:bodyPr/>
        <a:lstStyle/>
        <a:p>
          <a:pPr algn="just"/>
          <a:endParaRPr lang="th-TH" sz="2700" b="1">
            <a:latin typeface="TH Niramit AS" pitchFamily="2" charset="-34"/>
            <a:cs typeface="TH Niramit AS" pitchFamily="2" charset="-34"/>
          </a:endParaRPr>
        </a:p>
      </dgm:t>
    </dgm:pt>
    <dgm:pt modelId="{EE822E0D-F38C-4227-B106-DD77C932C7A1}">
      <dgm:prSet phldrT="[Text]" custT="1"/>
      <dgm:spPr/>
      <dgm:t>
        <a:bodyPr/>
        <a:lstStyle/>
        <a:p>
          <a:pPr algn="just"/>
          <a:r>
            <a:rPr lang="en-US" sz="2700" b="1" dirty="0" smtClean="0">
              <a:latin typeface="TH Niramit AS" pitchFamily="2" charset="-34"/>
              <a:cs typeface="TH Niramit AS" pitchFamily="2" charset="-34"/>
            </a:rPr>
            <a:t>1. Economic</a:t>
          </a:r>
          <a:endParaRPr lang="th-TH" sz="2700" b="1" dirty="0">
            <a:latin typeface="TH Niramit AS" pitchFamily="2" charset="-34"/>
            <a:cs typeface="TH Niramit AS" pitchFamily="2" charset="-34"/>
          </a:endParaRPr>
        </a:p>
      </dgm:t>
    </dgm:pt>
    <dgm:pt modelId="{38B138DE-6C09-4BFD-B7B2-039B2C4EF4C8}" type="parTrans" cxnId="{CDDF60BB-0EF7-42F9-800E-FD8DEBBBEF93}">
      <dgm:prSet/>
      <dgm:spPr/>
      <dgm:t>
        <a:bodyPr/>
        <a:lstStyle/>
        <a:p>
          <a:pPr algn="just"/>
          <a:endParaRPr lang="th-TH" sz="2700" b="1">
            <a:latin typeface="TH Niramit AS" pitchFamily="2" charset="-34"/>
            <a:cs typeface="TH Niramit AS" pitchFamily="2" charset="-34"/>
          </a:endParaRPr>
        </a:p>
      </dgm:t>
    </dgm:pt>
    <dgm:pt modelId="{B803A807-A4AE-4751-AB69-52C5613D1DB6}" type="sibTrans" cxnId="{CDDF60BB-0EF7-42F9-800E-FD8DEBBBEF93}">
      <dgm:prSet/>
      <dgm:spPr/>
      <dgm:t>
        <a:bodyPr/>
        <a:lstStyle/>
        <a:p>
          <a:pPr algn="just"/>
          <a:endParaRPr lang="th-TH" sz="2700" b="1">
            <a:latin typeface="TH Niramit AS" pitchFamily="2" charset="-34"/>
            <a:cs typeface="TH Niramit AS" pitchFamily="2" charset="-34"/>
          </a:endParaRPr>
        </a:p>
      </dgm:t>
    </dgm:pt>
    <dgm:pt modelId="{AD7C3A24-7BA0-47DC-B0C0-390298FAF569}">
      <dgm:prSet phldrT="[Text]" custT="1"/>
      <dgm:spPr/>
      <dgm:t>
        <a:bodyPr/>
        <a:lstStyle/>
        <a:p>
          <a:pPr algn="just"/>
          <a:r>
            <a:rPr lang="en-US" sz="2700" b="1" dirty="0" smtClean="0">
              <a:latin typeface="TH Niramit AS" pitchFamily="2" charset="-34"/>
              <a:cs typeface="TH Niramit AS" pitchFamily="2" charset="-34"/>
            </a:rPr>
            <a:t>Distributing income so as to achieve at least a basic income for all.</a:t>
          </a:r>
          <a:endParaRPr lang="th-TH" sz="2700" b="1" dirty="0">
            <a:latin typeface="TH Niramit AS" pitchFamily="2" charset="-34"/>
            <a:cs typeface="TH Niramit AS" pitchFamily="2" charset="-34"/>
          </a:endParaRPr>
        </a:p>
      </dgm:t>
    </dgm:pt>
    <dgm:pt modelId="{918B49C3-A115-4F17-8E28-CE420CF15922}" type="parTrans" cxnId="{59B09D85-7DD8-465B-889C-FA23985D4ECA}">
      <dgm:prSet/>
      <dgm:spPr/>
      <dgm:t>
        <a:bodyPr/>
        <a:lstStyle/>
        <a:p>
          <a:pPr algn="just"/>
          <a:endParaRPr lang="th-TH" sz="2700" b="1">
            <a:latin typeface="TH Niramit AS" pitchFamily="2" charset="-34"/>
            <a:cs typeface="TH Niramit AS" pitchFamily="2" charset="-34"/>
          </a:endParaRPr>
        </a:p>
      </dgm:t>
    </dgm:pt>
    <dgm:pt modelId="{C8AC522F-4D8D-42FA-8697-9543D5FEBE13}" type="sibTrans" cxnId="{59B09D85-7DD8-465B-889C-FA23985D4ECA}">
      <dgm:prSet/>
      <dgm:spPr/>
      <dgm:t>
        <a:bodyPr/>
        <a:lstStyle/>
        <a:p>
          <a:pPr algn="just"/>
          <a:endParaRPr lang="th-TH" sz="2700" b="1">
            <a:latin typeface="TH Niramit AS" pitchFamily="2" charset="-34"/>
            <a:cs typeface="TH Niramit AS" pitchFamily="2" charset="-34"/>
          </a:endParaRPr>
        </a:p>
      </dgm:t>
    </dgm:pt>
    <dgm:pt modelId="{C4EB6568-BC90-41FC-A24B-753501D89DAE}">
      <dgm:prSet phldrT="[Text]" custT="1"/>
      <dgm:spPr/>
      <dgm:t>
        <a:bodyPr/>
        <a:lstStyle/>
        <a:p>
          <a:pPr algn="just"/>
          <a:r>
            <a:rPr lang="en-US" sz="2700" b="1" dirty="0" smtClean="0">
              <a:latin typeface="TH Niramit AS" pitchFamily="2" charset="-34"/>
              <a:cs typeface="TH Niramit AS" pitchFamily="2" charset="-34"/>
            </a:rPr>
            <a:t>Such as win-win solution, welfare and sufficiency</a:t>
          </a:r>
          <a:endParaRPr lang="th-TH" sz="2700" b="1" dirty="0">
            <a:latin typeface="TH Niramit AS" pitchFamily="2" charset="-34"/>
            <a:cs typeface="TH Niramit AS" pitchFamily="2" charset="-34"/>
          </a:endParaRPr>
        </a:p>
      </dgm:t>
    </dgm:pt>
    <dgm:pt modelId="{94B4FB3B-4CE2-487A-B8C8-72BF73522559}" type="parTrans" cxnId="{0033F151-4699-4270-81C5-68B9FE01D483}">
      <dgm:prSet/>
      <dgm:spPr/>
      <dgm:t>
        <a:bodyPr/>
        <a:lstStyle/>
        <a:p>
          <a:pPr algn="just"/>
          <a:endParaRPr lang="th-TH" sz="2700"/>
        </a:p>
      </dgm:t>
    </dgm:pt>
    <dgm:pt modelId="{F7CF2D22-C63F-4143-B529-A7F91EC61323}" type="sibTrans" cxnId="{0033F151-4699-4270-81C5-68B9FE01D483}">
      <dgm:prSet/>
      <dgm:spPr/>
      <dgm:t>
        <a:bodyPr/>
        <a:lstStyle/>
        <a:p>
          <a:pPr algn="just"/>
          <a:endParaRPr lang="th-TH" sz="2700"/>
        </a:p>
      </dgm:t>
    </dgm:pt>
    <dgm:pt modelId="{2F3D9A87-96FB-4D1C-AD11-42B90EFA2F91}">
      <dgm:prSet phldrT="[Text]" custT="1"/>
      <dgm:spPr/>
      <dgm:t>
        <a:bodyPr/>
        <a:lstStyle/>
        <a:p>
          <a:pPr algn="just"/>
          <a:r>
            <a:rPr lang="en-US" sz="2700" b="1" dirty="0" smtClean="0">
              <a:latin typeface="TH Niramit AS" pitchFamily="2" charset="-34"/>
              <a:cs typeface="TH Niramit AS" pitchFamily="2" charset="-34"/>
            </a:rPr>
            <a:t>Internalized impact to be managed, friendly with environment, natural resource is a heritage for next generation.</a:t>
          </a:r>
          <a:endParaRPr lang="th-TH" sz="2700" b="1" dirty="0">
            <a:latin typeface="TH Niramit AS" pitchFamily="2" charset="-34"/>
            <a:cs typeface="TH Niramit AS" pitchFamily="2" charset="-34"/>
          </a:endParaRPr>
        </a:p>
      </dgm:t>
    </dgm:pt>
    <dgm:pt modelId="{D4910A19-E80C-4C8C-92D7-A1A0FCBE8A85}" type="parTrans" cxnId="{94F82C8A-5C90-4608-8842-D6C1E3B65CA7}">
      <dgm:prSet/>
      <dgm:spPr/>
      <dgm:t>
        <a:bodyPr/>
        <a:lstStyle/>
        <a:p>
          <a:pPr algn="just"/>
          <a:endParaRPr lang="th-TH" sz="2700"/>
        </a:p>
      </dgm:t>
    </dgm:pt>
    <dgm:pt modelId="{D0C231AC-76F6-43A3-8EEB-58CE1BB4315B}" type="sibTrans" cxnId="{94F82C8A-5C90-4608-8842-D6C1E3B65CA7}">
      <dgm:prSet/>
      <dgm:spPr/>
      <dgm:t>
        <a:bodyPr/>
        <a:lstStyle/>
        <a:p>
          <a:pPr algn="just"/>
          <a:endParaRPr lang="th-TH" sz="2700"/>
        </a:p>
      </dgm:t>
    </dgm:pt>
    <dgm:pt modelId="{418D3FBD-A379-4A2B-A456-7EECD761E2F2}" type="pres">
      <dgm:prSet presAssocID="{D96D93A1-CD63-4B74-82CB-664A6D7C4A88}" presName="linear" presStyleCnt="0">
        <dgm:presLayoutVars>
          <dgm:animLvl val="lvl"/>
          <dgm:resizeHandles val="exact"/>
        </dgm:presLayoutVars>
      </dgm:prSet>
      <dgm:spPr/>
      <dgm:t>
        <a:bodyPr/>
        <a:lstStyle/>
        <a:p>
          <a:endParaRPr lang="th-TH"/>
        </a:p>
      </dgm:t>
    </dgm:pt>
    <dgm:pt modelId="{55F8A1C9-0766-4EFA-A267-B27B932EE6F2}" type="pres">
      <dgm:prSet presAssocID="{EE822E0D-F38C-4227-B106-DD77C932C7A1}" presName="parentText" presStyleLbl="node1" presStyleIdx="0" presStyleCnt="2">
        <dgm:presLayoutVars>
          <dgm:chMax val="0"/>
          <dgm:bulletEnabled val="1"/>
        </dgm:presLayoutVars>
      </dgm:prSet>
      <dgm:spPr/>
      <dgm:t>
        <a:bodyPr/>
        <a:lstStyle/>
        <a:p>
          <a:endParaRPr lang="th-TH"/>
        </a:p>
      </dgm:t>
    </dgm:pt>
    <dgm:pt modelId="{CD9BB05A-3F2E-48C7-97E1-9A4C3A7FE43E}" type="pres">
      <dgm:prSet presAssocID="{EE822E0D-F38C-4227-B106-DD77C932C7A1}" presName="childText" presStyleLbl="revTx" presStyleIdx="0" presStyleCnt="2">
        <dgm:presLayoutVars>
          <dgm:bulletEnabled val="1"/>
        </dgm:presLayoutVars>
      </dgm:prSet>
      <dgm:spPr/>
      <dgm:t>
        <a:bodyPr/>
        <a:lstStyle/>
        <a:p>
          <a:endParaRPr lang="th-TH"/>
        </a:p>
      </dgm:t>
    </dgm:pt>
    <dgm:pt modelId="{9E183C06-8B5F-4919-A6FA-E2EA866EFC8A}" type="pres">
      <dgm:prSet presAssocID="{8A571E69-619A-4AB4-B49A-4CD556071AEA}" presName="parentText" presStyleLbl="node1" presStyleIdx="1" presStyleCnt="2">
        <dgm:presLayoutVars>
          <dgm:chMax val="0"/>
          <dgm:bulletEnabled val="1"/>
        </dgm:presLayoutVars>
      </dgm:prSet>
      <dgm:spPr/>
      <dgm:t>
        <a:bodyPr/>
        <a:lstStyle/>
        <a:p>
          <a:endParaRPr lang="th-TH"/>
        </a:p>
      </dgm:t>
    </dgm:pt>
    <dgm:pt modelId="{96A5D4B1-19E5-4BFB-A0BB-177CEFF83166}" type="pres">
      <dgm:prSet presAssocID="{8A571E69-619A-4AB4-B49A-4CD556071AEA}" presName="childText" presStyleLbl="revTx" presStyleIdx="1" presStyleCnt="2">
        <dgm:presLayoutVars>
          <dgm:bulletEnabled val="1"/>
        </dgm:presLayoutVars>
      </dgm:prSet>
      <dgm:spPr/>
      <dgm:t>
        <a:bodyPr/>
        <a:lstStyle/>
        <a:p>
          <a:endParaRPr lang="th-TH"/>
        </a:p>
      </dgm:t>
    </dgm:pt>
  </dgm:ptLst>
  <dgm:cxnLst>
    <dgm:cxn modelId="{3A2F41C3-AD78-4831-B334-BCEB6D258858}" type="presOf" srcId="{C4EB6568-BC90-41FC-A24B-753501D89DAE}" destId="{CD9BB05A-3F2E-48C7-97E1-9A4C3A7FE43E}" srcOrd="0" destOrd="1" presId="urn:microsoft.com/office/officeart/2005/8/layout/vList2"/>
    <dgm:cxn modelId="{94F82C8A-5C90-4608-8842-D6C1E3B65CA7}" srcId="{8A571E69-619A-4AB4-B49A-4CD556071AEA}" destId="{2F3D9A87-96FB-4D1C-AD11-42B90EFA2F91}" srcOrd="0" destOrd="0" parTransId="{D4910A19-E80C-4C8C-92D7-A1A0FCBE8A85}" sibTransId="{D0C231AC-76F6-43A3-8EEB-58CE1BB4315B}"/>
    <dgm:cxn modelId="{E25568AB-E19E-463B-A3FE-64D7C6756CBA}" type="presOf" srcId="{AD7C3A24-7BA0-47DC-B0C0-390298FAF569}" destId="{CD9BB05A-3F2E-48C7-97E1-9A4C3A7FE43E}" srcOrd="0" destOrd="0" presId="urn:microsoft.com/office/officeart/2005/8/layout/vList2"/>
    <dgm:cxn modelId="{0033F151-4699-4270-81C5-68B9FE01D483}" srcId="{EE822E0D-F38C-4227-B106-DD77C932C7A1}" destId="{C4EB6568-BC90-41FC-A24B-753501D89DAE}" srcOrd="1" destOrd="0" parTransId="{94B4FB3B-4CE2-487A-B8C8-72BF73522559}" sibTransId="{F7CF2D22-C63F-4143-B529-A7F91EC61323}"/>
    <dgm:cxn modelId="{CDDF60BB-0EF7-42F9-800E-FD8DEBBBEF93}" srcId="{D96D93A1-CD63-4B74-82CB-664A6D7C4A88}" destId="{EE822E0D-F38C-4227-B106-DD77C932C7A1}" srcOrd="0" destOrd="0" parTransId="{38B138DE-6C09-4BFD-B7B2-039B2C4EF4C8}" sibTransId="{B803A807-A4AE-4751-AB69-52C5613D1DB6}"/>
    <dgm:cxn modelId="{58690662-3060-4AE5-95E3-A902405FD55A}" type="presOf" srcId="{EE822E0D-F38C-4227-B106-DD77C932C7A1}" destId="{55F8A1C9-0766-4EFA-A267-B27B932EE6F2}" srcOrd="0" destOrd="0" presId="urn:microsoft.com/office/officeart/2005/8/layout/vList2"/>
    <dgm:cxn modelId="{59B09D85-7DD8-465B-889C-FA23985D4ECA}" srcId="{EE822E0D-F38C-4227-B106-DD77C932C7A1}" destId="{AD7C3A24-7BA0-47DC-B0C0-390298FAF569}" srcOrd="0" destOrd="0" parTransId="{918B49C3-A115-4F17-8E28-CE420CF15922}" sibTransId="{C8AC522F-4D8D-42FA-8697-9543D5FEBE13}"/>
    <dgm:cxn modelId="{C044406D-772E-423C-9AA9-24C9E4EDD522}" type="presOf" srcId="{2F3D9A87-96FB-4D1C-AD11-42B90EFA2F91}" destId="{96A5D4B1-19E5-4BFB-A0BB-177CEFF83166}" srcOrd="0" destOrd="0" presId="urn:microsoft.com/office/officeart/2005/8/layout/vList2"/>
    <dgm:cxn modelId="{CF2F138C-F8AB-4CED-8047-CAD7AC89162C}" srcId="{D96D93A1-CD63-4B74-82CB-664A6D7C4A88}" destId="{8A571E69-619A-4AB4-B49A-4CD556071AEA}" srcOrd="1" destOrd="0" parTransId="{3B3C00E4-8462-449D-9173-C8E3BAE7CCE8}" sibTransId="{04A1255F-0008-4FDA-9C3F-9817D7212B60}"/>
    <dgm:cxn modelId="{27601537-4C35-4E19-8962-CEAFAA201C95}" type="presOf" srcId="{8A571E69-619A-4AB4-B49A-4CD556071AEA}" destId="{9E183C06-8B5F-4919-A6FA-E2EA866EFC8A}" srcOrd="0" destOrd="0" presId="urn:microsoft.com/office/officeart/2005/8/layout/vList2"/>
    <dgm:cxn modelId="{59B5CECD-2FA1-4C59-A313-E5540D161898}" type="presOf" srcId="{D96D93A1-CD63-4B74-82CB-664A6D7C4A88}" destId="{418D3FBD-A379-4A2B-A456-7EECD761E2F2}" srcOrd="0" destOrd="0" presId="urn:microsoft.com/office/officeart/2005/8/layout/vList2"/>
    <dgm:cxn modelId="{BFD64605-A854-4639-83DF-95E2310AF179}" type="presParOf" srcId="{418D3FBD-A379-4A2B-A456-7EECD761E2F2}" destId="{55F8A1C9-0766-4EFA-A267-B27B932EE6F2}" srcOrd="0" destOrd="0" presId="urn:microsoft.com/office/officeart/2005/8/layout/vList2"/>
    <dgm:cxn modelId="{37AAD762-08DA-40EF-B87F-80092ED8FBF2}" type="presParOf" srcId="{418D3FBD-A379-4A2B-A456-7EECD761E2F2}" destId="{CD9BB05A-3F2E-48C7-97E1-9A4C3A7FE43E}" srcOrd="1" destOrd="0" presId="urn:microsoft.com/office/officeart/2005/8/layout/vList2"/>
    <dgm:cxn modelId="{5F931706-D56D-4BD1-B7EB-9522F7673E90}" type="presParOf" srcId="{418D3FBD-A379-4A2B-A456-7EECD761E2F2}" destId="{9E183C06-8B5F-4919-A6FA-E2EA866EFC8A}" srcOrd="2" destOrd="0" presId="urn:microsoft.com/office/officeart/2005/8/layout/vList2"/>
    <dgm:cxn modelId="{7DCBBFAC-5680-476B-8383-497C76BDCE57}" type="presParOf" srcId="{418D3FBD-A379-4A2B-A456-7EECD761E2F2}" destId="{96A5D4B1-19E5-4BFB-A0BB-177CEFF83166}"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96D93A1-CD63-4B74-82CB-664A6D7C4A88}"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th-TH"/>
        </a:p>
      </dgm:t>
    </dgm:pt>
    <dgm:pt modelId="{EE822E0D-F38C-4227-B106-DD77C932C7A1}">
      <dgm:prSet phldrT="[Text]" custT="1"/>
      <dgm:spPr/>
      <dgm:t>
        <a:bodyPr/>
        <a:lstStyle/>
        <a:p>
          <a:pPr algn="just"/>
          <a:r>
            <a:rPr lang="en-US" sz="2700" b="1" dirty="0" smtClean="0">
              <a:latin typeface="TH Niramit AS" pitchFamily="2" charset="-34"/>
              <a:cs typeface="TH Niramit AS" pitchFamily="2" charset="-34"/>
            </a:rPr>
            <a:t>3. Social </a:t>
          </a:r>
          <a:endParaRPr lang="th-TH" sz="2700" b="1" dirty="0">
            <a:latin typeface="TH Niramit AS" pitchFamily="2" charset="-34"/>
            <a:cs typeface="TH Niramit AS" pitchFamily="2" charset="-34"/>
          </a:endParaRPr>
        </a:p>
      </dgm:t>
    </dgm:pt>
    <dgm:pt modelId="{38B138DE-6C09-4BFD-B7B2-039B2C4EF4C8}" type="parTrans" cxnId="{CDDF60BB-0EF7-42F9-800E-FD8DEBBBEF93}">
      <dgm:prSet/>
      <dgm:spPr/>
      <dgm:t>
        <a:bodyPr/>
        <a:lstStyle/>
        <a:p>
          <a:pPr algn="just"/>
          <a:endParaRPr lang="th-TH" sz="2700" b="1">
            <a:latin typeface="TH Niramit AS" pitchFamily="2" charset="-34"/>
            <a:cs typeface="TH Niramit AS" pitchFamily="2" charset="-34"/>
          </a:endParaRPr>
        </a:p>
      </dgm:t>
    </dgm:pt>
    <dgm:pt modelId="{B803A807-A4AE-4751-AB69-52C5613D1DB6}" type="sibTrans" cxnId="{CDDF60BB-0EF7-42F9-800E-FD8DEBBBEF93}">
      <dgm:prSet/>
      <dgm:spPr/>
      <dgm:t>
        <a:bodyPr/>
        <a:lstStyle/>
        <a:p>
          <a:pPr algn="just"/>
          <a:endParaRPr lang="th-TH" sz="2700" b="1">
            <a:latin typeface="TH Niramit AS" pitchFamily="2" charset="-34"/>
            <a:cs typeface="TH Niramit AS" pitchFamily="2" charset="-34"/>
          </a:endParaRPr>
        </a:p>
      </dgm:t>
    </dgm:pt>
    <dgm:pt modelId="{838EE9A4-FF63-41E1-914B-2788AA320773}">
      <dgm:prSet phldrT="[Text]" custT="1"/>
      <dgm:spPr/>
      <dgm:t>
        <a:bodyPr/>
        <a:lstStyle/>
        <a:p>
          <a:pPr algn="just"/>
          <a:r>
            <a:rPr lang="en-US" sz="2700" b="1" dirty="0" smtClean="0">
              <a:latin typeface="TH Niramit AS" pitchFamily="2" charset="-34"/>
              <a:cs typeface="TH Niramit AS" pitchFamily="2" charset="-34"/>
            </a:rPr>
            <a:t>Maintaining the social fabric avoiding collapse through a just distribution of income and wealth in the face of globalization and technological change including artificial intelligence (AI) consistent with physical limits to growth at a global level.</a:t>
          </a:r>
          <a:endParaRPr lang="th-TH" sz="2700" b="1" dirty="0">
            <a:latin typeface="TH Niramit AS" pitchFamily="2" charset="-34"/>
            <a:cs typeface="TH Niramit AS" pitchFamily="2" charset="-34"/>
          </a:endParaRPr>
        </a:p>
      </dgm:t>
    </dgm:pt>
    <dgm:pt modelId="{6DA7C17A-CEB5-459F-86E6-837B90AD8D09}" type="parTrans" cxnId="{52270ED0-39F1-4A79-AF64-E175095C005A}">
      <dgm:prSet/>
      <dgm:spPr/>
      <dgm:t>
        <a:bodyPr/>
        <a:lstStyle/>
        <a:p>
          <a:pPr algn="just"/>
          <a:endParaRPr lang="th-TH" sz="2700"/>
        </a:p>
      </dgm:t>
    </dgm:pt>
    <dgm:pt modelId="{B10BAD17-859B-4756-9FC7-668F15A6FFE6}" type="sibTrans" cxnId="{52270ED0-39F1-4A79-AF64-E175095C005A}">
      <dgm:prSet/>
      <dgm:spPr/>
      <dgm:t>
        <a:bodyPr/>
        <a:lstStyle/>
        <a:p>
          <a:pPr algn="just"/>
          <a:endParaRPr lang="th-TH" sz="2700"/>
        </a:p>
      </dgm:t>
    </dgm:pt>
    <dgm:pt modelId="{BC86864C-511B-44EE-8ACB-7D43A9B8DF3E}">
      <dgm:prSet phldrT="[Text]" custT="1"/>
      <dgm:spPr/>
      <dgm:t>
        <a:bodyPr/>
        <a:lstStyle/>
        <a:p>
          <a:pPr algn="just"/>
          <a:r>
            <a:rPr lang="en-US" sz="2700" b="1" dirty="0" smtClean="0">
              <a:latin typeface="TH Niramit AS" pitchFamily="2" charset="-34"/>
              <a:cs typeface="TH Niramit AS" pitchFamily="2" charset="-34"/>
            </a:rPr>
            <a:t>4. Culture</a:t>
          </a:r>
          <a:endParaRPr lang="th-TH" sz="2700" b="1" dirty="0">
            <a:latin typeface="TH Niramit AS" pitchFamily="2" charset="-34"/>
            <a:cs typeface="TH Niramit AS" pitchFamily="2" charset="-34"/>
          </a:endParaRPr>
        </a:p>
      </dgm:t>
    </dgm:pt>
    <dgm:pt modelId="{EB0ABEF6-41D9-448B-A5DA-2E8FD312900C}" type="parTrans" cxnId="{DB9BAD8B-9699-4371-AD7C-ECA1288629EC}">
      <dgm:prSet/>
      <dgm:spPr/>
      <dgm:t>
        <a:bodyPr/>
        <a:lstStyle/>
        <a:p>
          <a:pPr algn="just"/>
          <a:endParaRPr lang="th-TH" sz="2700"/>
        </a:p>
      </dgm:t>
    </dgm:pt>
    <dgm:pt modelId="{CE53861D-2A73-443D-9123-1A04DB346967}" type="sibTrans" cxnId="{DB9BAD8B-9699-4371-AD7C-ECA1288629EC}">
      <dgm:prSet/>
      <dgm:spPr/>
      <dgm:t>
        <a:bodyPr/>
        <a:lstStyle/>
        <a:p>
          <a:pPr algn="just"/>
          <a:endParaRPr lang="th-TH" sz="2700"/>
        </a:p>
      </dgm:t>
    </dgm:pt>
    <dgm:pt modelId="{DDE0F0C3-5347-45B1-A10C-5186C9EB86CE}">
      <dgm:prSet phldrT="[Text]" custT="1"/>
      <dgm:spPr/>
      <dgm:t>
        <a:bodyPr/>
        <a:lstStyle/>
        <a:p>
          <a:pPr algn="just"/>
          <a:r>
            <a:rPr lang="en-US" sz="2700" b="1" dirty="0" smtClean="0">
              <a:latin typeface="TH Niramit AS" pitchFamily="2" charset="-34"/>
              <a:cs typeface="TH Niramit AS" pitchFamily="2" charset="-34"/>
            </a:rPr>
            <a:t>Balancing individual and social satisfaction</a:t>
          </a:r>
          <a:endParaRPr lang="th-TH" sz="2700" b="1" dirty="0">
            <a:latin typeface="TH Niramit AS" pitchFamily="2" charset="-34"/>
            <a:cs typeface="TH Niramit AS" pitchFamily="2" charset="-34"/>
          </a:endParaRPr>
        </a:p>
      </dgm:t>
    </dgm:pt>
    <dgm:pt modelId="{7986E200-6E5E-45D7-AA3B-591E6C30BE59}" type="parTrans" cxnId="{C11115A1-EDE5-40C0-B78B-9884CE6D178D}">
      <dgm:prSet/>
      <dgm:spPr/>
      <dgm:t>
        <a:bodyPr/>
        <a:lstStyle/>
        <a:p>
          <a:pPr algn="just"/>
          <a:endParaRPr lang="th-TH" sz="2700"/>
        </a:p>
      </dgm:t>
    </dgm:pt>
    <dgm:pt modelId="{312E93EC-8534-44A9-A254-1FE787FB0FF8}" type="sibTrans" cxnId="{C11115A1-EDE5-40C0-B78B-9884CE6D178D}">
      <dgm:prSet/>
      <dgm:spPr/>
      <dgm:t>
        <a:bodyPr/>
        <a:lstStyle/>
        <a:p>
          <a:pPr algn="just"/>
          <a:endParaRPr lang="th-TH" sz="2700"/>
        </a:p>
      </dgm:t>
    </dgm:pt>
    <dgm:pt modelId="{0A7ACEB9-295D-4369-BA95-3896E4B9B708}">
      <dgm:prSet phldrT="[Text]" custT="1"/>
      <dgm:spPr/>
      <dgm:t>
        <a:bodyPr/>
        <a:lstStyle/>
        <a:p>
          <a:pPr algn="just"/>
          <a:r>
            <a:rPr lang="en-US" sz="2700" b="1" dirty="0" smtClean="0">
              <a:latin typeface="TH Niramit AS" pitchFamily="2" charset="-34"/>
              <a:cs typeface="TH Niramit AS" pitchFamily="2" charset="-34"/>
            </a:rPr>
            <a:t>Giving is saving</a:t>
          </a:r>
          <a:endParaRPr lang="th-TH" sz="2700" b="1" dirty="0">
            <a:latin typeface="TH Niramit AS" pitchFamily="2" charset="-34"/>
            <a:cs typeface="TH Niramit AS" pitchFamily="2" charset="-34"/>
          </a:endParaRPr>
        </a:p>
      </dgm:t>
    </dgm:pt>
    <dgm:pt modelId="{EDA570A4-378D-4178-A606-92570EDD6D73}" type="parTrans" cxnId="{6FC14F2E-0E55-4C38-AEFD-16904148E66A}">
      <dgm:prSet/>
      <dgm:spPr/>
      <dgm:t>
        <a:bodyPr/>
        <a:lstStyle/>
        <a:p>
          <a:pPr algn="just"/>
          <a:endParaRPr lang="th-TH" sz="2700"/>
        </a:p>
      </dgm:t>
    </dgm:pt>
    <dgm:pt modelId="{E85909A7-DB6A-458A-8609-8FE7169873AC}" type="sibTrans" cxnId="{6FC14F2E-0E55-4C38-AEFD-16904148E66A}">
      <dgm:prSet/>
      <dgm:spPr/>
      <dgm:t>
        <a:bodyPr/>
        <a:lstStyle/>
        <a:p>
          <a:pPr algn="just"/>
          <a:endParaRPr lang="th-TH" sz="2700"/>
        </a:p>
      </dgm:t>
    </dgm:pt>
    <dgm:pt modelId="{418D3FBD-A379-4A2B-A456-7EECD761E2F2}" type="pres">
      <dgm:prSet presAssocID="{D96D93A1-CD63-4B74-82CB-664A6D7C4A88}" presName="linear" presStyleCnt="0">
        <dgm:presLayoutVars>
          <dgm:animLvl val="lvl"/>
          <dgm:resizeHandles val="exact"/>
        </dgm:presLayoutVars>
      </dgm:prSet>
      <dgm:spPr/>
      <dgm:t>
        <a:bodyPr/>
        <a:lstStyle/>
        <a:p>
          <a:endParaRPr lang="th-TH"/>
        </a:p>
      </dgm:t>
    </dgm:pt>
    <dgm:pt modelId="{55F8A1C9-0766-4EFA-A267-B27B932EE6F2}" type="pres">
      <dgm:prSet presAssocID="{EE822E0D-F38C-4227-B106-DD77C932C7A1}" presName="parentText" presStyleLbl="node1" presStyleIdx="0" presStyleCnt="2">
        <dgm:presLayoutVars>
          <dgm:chMax val="0"/>
          <dgm:bulletEnabled val="1"/>
        </dgm:presLayoutVars>
      </dgm:prSet>
      <dgm:spPr/>
      <dgm:t>
        <a:bodyPr/>
        <a:lstStyle/>
        <a:p>
          <a:endParaRPr lang="th-TH"/>
        </a:p>
      </dgm:t>
    </dgm:pt>
    <dgm:pt modelId="{CD9BB05A-3F2E-48C7-97E1-9A4C3A7FE43E}" type="pres">
      <dgm:prSet presAssocID="{EE822E0D-F38C-4227-B106-DD77C932C7A1}" presName="childText" presStyleLbl="revTx" presStyleIdx="0" presStyleCnt="2">
        <dgm:presLayoutVars>
          <dgm:bulletEnabled val="1"/>
        </dgm:presLayoutVars>
      </dgm:prSet>
      <dgm:spPr/>
      <dgm:t>
        <a:bodyPr/>
        <a:lstStyle/>
        <a:p>
          <a:endParaRPr lang="th-TH"/>
        </a:p>
      </dgm:t>
    </dgm:pt>
    <dgm:pt modelId="{0C5A457B-91F6-4EC8-B462-4D32522DA60C}" type="pres">
      <dgm:prSet presAssocID="{BC86864C-511B-44EE-8ACB-7D43A9B8DF3E}" presName="parentText" presStyleLbl="node1" presStyleIdx="1" presStyleCnt="2">
        <dgm:presLayoutVars>
          <dgm:chMax val="0"/>
          <dgm:bulletEnabled val="1"/>
        </dgm:presLayoutVars>
      </dgm:prSet>
      <dgm:spPr/>
      <dgm:t>
        <a:bodyPr/>
        <a:lstStyle/>
        <a:p>
          <a:endParaRPr lang="th-TH"/>
        </a:p>
      </dgm:t>
    </dgm:pt>
    <dgm:pt modelId="{24046B78-1E27-4B5A-BB97-8267EDD22E6B}" type="pres">
      <dgm:prSet presAssocID="{BC86864C-511B-44EE-8ACB-7D43A9B8DF3E}" presName="childText" presStyleLbl="revTx" presStyleIdx="1" presStyleCnt="2">
        <dgm:presLayoutVars>
          <dgm:bulletEnabled val="1"/>
        </dgm:presLayoutVars>
      </dgm:prSet>
      <dgm:spPr/>
      <dgm:t>
        <a:bodyPr/>
        <a:lstStyle/>
        <a:p>
          <a:endParaRPr lang="th-TH"/>
        </a:p>
      </dgm:t>
    </dgm:pt>
  </dgm:ptLst>
  <dgm:cxnLst>
    <dgm:cxn modelId="{E123FEFC-6AF9-4871-B05C-6A8235976E40}" type="presOf" srcId="{EE822E0D-F38C-4227-B106-DD77C932C7A1}" destId="{55F8A1C9-0766-4EFA-A267-B27B932EE6F2}" srcOrd="0" destOrd="0" presId="urn:microsoft.com/office/officeart/2005/8/layout/vList2"/>
    <dgm:cxn modelId="{953BD406-F54A-451F-B683-092E72DEC4DB}" type="presOf" srcId="{DDE0F0C3-5347-45B1-A10C-5186C9EB86CE}" destId="{24046B78-1E27-4B5A-BB97-8267EDD22E6B}" srcOrd="0" destOrd="0" presId="urn:microsoft.com/office/officeart/2005/8/layout/vList2"/>
    <dgm:cxn modelId="{A037677D-DEEF-4A85-A2EC-80DF07559635}" type="presOf" srcId="{D96D93A1-CD63-4B74-82CB-664A6D7C4A88}" destId="{418D3FBD-A379-4A2B-A456-7EECD761E2F2}" srcOrd="0" destOrd="0" presId="urn:microsoft.com/office/officeart/2005/8/layout/vList2"/>
    <dgm:cxn modelId="{D1DD7002-B604-4368-9416-E18CBA763E50}" type="presOf" srcId="{0A7ACEB9-295D-4369-BA95-3896E4B9B708}" destId="{24046B78-1E27-4B5A-BB97-8267EDD22E6B}" srcOrd="0" destOrd="1" presId="urn:microsoft.com/office/officeart/2005/8/layout/vList2"/>
    <dgm:cxn modelId="{CDDF60BB-0EF7-42F9-800E-FD8DEBBBEF93}" srcId="{D96D93A1-CD63-4B74-82CB-664A6D7C4A88}" destId="{EE822E0D-F38C-4227-B106-DD77C932C7A1}" srcOrd="0" destOrd="0" parTransId="{38B138DE-6C09-4BFD-B7B2-039B2C4EF4C8}" sibTransId="{B803A807-A4AE-4751-AB69-52C5613D1DB6}"/>
    <dgm:cxn modelId="{DB9BAD8B-9699-4371-AD7C-ECA1288629EC}" srcId="{D96D93A1-CD63-4B74-82CB-664A6D7C4A88}" destId="{BC86864C-511B-44EE-8ACB-7D43A9B8DF3E}" srcOrd="1" destOrd="0" parTransId="{EB0ABEF6-41D9-448B-A5DA-2E8FD312900C}" sibTransId="{CE53861D-2A73-443D-9123-1A04DB346967}"/>
    <dgm:cxn modelId="{711C0238-FF62-4168-8E4A-C94DC468D805}" type="presOf" srcId="{838EE9A4-FF63-41E1-914B-2788AA320773}" destId="{CD9BB05A-3F2E-48C7-97E1-9A4C3A7FE43E}" srcOrd="0" destOrd="0" presId="urn:microsoft.com/office/officeart/2005/8/layout/vList2"/>
    <dgm:cxn modelId="{C11115A1-EDE5-40C0-B78B-9884CE6D178D}" srcId="{BC86864C-511B-44EE-8ACB-7D43A9B8DF3E}" destId="{DDE0F0C3-5347-45B1-A10C-5186C9EB86CE}" srcOrd="0" destOrd="0" parTransId="{7986E200-6E5E-45D7-AA3B-591E6C30BE59}" sibTransId="{312E93EC-8534-44A9-A254-1FE787FB0FF8}"/>
    <dgm:cxn modelId="{517A8101-6665-47C1-BE3E-C9B03957DC74}" type="presOf" srcId="{BC86864C-511B-44EE-8ACB-7D43A9B8DF3E}" destId="{0C5A457B-91F6-4EC8-B462-4D32522DA60C}" srcOrd="0" destOrd="0" presId="urn:microsoft.com/office/officeart/2005/8/layout/vList2"/>
    <dgm:cxn modelId="{6FC14F2E-0E55-4C38-AEFD-16904148E66A}" srcId="{BC86864C-511B-44EE-8ACB-7D43A9B8DF3E}" destId="{0A7ACEB9-295D-4369-BA95-3896E4B9B708}" srcOrd="1" destOrd="0" parTransId="{EDA570A4-378D-4178-A606-92570EDD6D73}" sibTransId="{E85909A7-DB6A-458A-8609-8FE7169873AC}"/>
    <dgm:cxn modelId="{52270ED0-39F1-4A79-AF64-E175095C005A}" srcId="{EE822E0D-F38C-4227-B106-DD77C932C7A1}" destId="{838EE9A4-FF63-41E1-914B-2788AA320773}" srcOrd="0" destOrd="0" parTransId="{6DA7C17A-CEB5-459F-86E6-837B90AD8D09}" sibTransId="{B10BAD17-859B-4756-9FC7-668F15A6FFE6}"/>
    <dgm:cxn modelId="{44C96D1C-8F12-4112-B612-FE1DA344796A}" type="presParOf" srcId="{418D3FBD-A379-4A2B-A456-7EECD761E2F2}" destId="{55F8A1C9-0766-4EFA-A267-B27B932EE6F2}" srcOrd="0" destOrd="0" presId="urn:microsoft.com/office/officeart/2005/8/layout/vList2"/>
    <dgm:cxn modelId="{626BA19A-4F45-4F49-A624-E3180AE8908E}" type="presParOf" srcId="{418D3FBD-A379-4A2B-A456-7EECD761E2F2}" destId="{CD9BB05A-3F2E-48C7-97E1-9A4C3A7FE43E}" srcOrd="1" destOrd="0" presId="urn:microsoft.com/office/officeart/2005/8/layout/vList2"/>
    <dgm:cxn modelId="{713772FE-47A8-4545-A205-2575E62B9D05}" type="presParOf" srcId="{418D3FBD-A379-4A2B-A456-7EECD761E2F2}" destId="{0C5A457B-91F6-4EC8-B462-4D32522DA60C}" srcOrd="2" destOrd="0" presId="urn:microsoft.com/office/officeart/2005/8/layout/vList2"/>
    <dgm:cxn modelId="{C872843C-77A9-461A-9480-AE69D5E430E7}" type="presParOf" srcId="{418D3FBD-A379-4A2B-A456-7EECD761E2F2}" destId="{24046B78-1E27-4B5A-BB97-8267EDD22E6B}"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80C63B1-4D75-403E-BC89-A866A77A2DE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h-TH"/>
        </a:p>
      </dgm:t>
    </dgm:pt>
    <dgm:pt modelId="{EC743FB2-7997-4507-BA70-85123EE43968}">
      <dgm:prSet phldrT="[Text]" custT="1"/>
      <dgm:spPr/>
      <dgm:t>
        <a:bodyPr/>
        <a:lstStyle/>
        <a:p>
          <a:pPr algn="just">
            <a:lnSpc>
              <a:spcPct val="100000"/>
            </a:lnSpc>
          </a:pPr>
          <a:r>
            <a:rPr lang="en-US" sz="2800" b="1" dirty="0" smtClean="0">
              <a:solidFill>
                <a:schemeClr val="tx1"/>
              </a:solidFill>
              <a:latin typeface="TH Niramit AS" pitchFamily="2" charset="-34"/>
              <a:cs typeface="TH Niramit AS" pitchFamily="2" charset="-34"/>
            </a:rPr>
            <a:t>1. Adhere to economizing by cutting down expenses in all aspects and forego extravagances in leading one’s life.</a:t>
          </a:r>
          <a:endParaRPr lang="th-TH" sz="2800" b="1" dirty="0">
            <a:solidFill>
              <a:schemeClr val="tx1"/>
            </a:solidFill>
            <a:latin typeface="TH Niramit AS" pitchFamily="2" charset="-34"/>
            <a:cs typeface="TH Niramit AS" pitchFamily="2" charset="-34"/>
          </a:endParaRPr>
        </a:p>
      </dgm:t>
    </dgm:pt>
    <dgm:pt modelId="{6A3AECDA-1F8C-4216-AA75-29C6B9A0082C}" type="parTrans" cxnId="{34326737-C901-438B-8DA0-D86A0F19C37A}">
      <dgm:prSet/>
      <dgm:spPr/>
      <dgm:t>
        <a:bodyPr/>
        <a:lstStyle/>
        <a:p>
          <a:pPr algn="just">
            <a:lnSpc>
              <a:spcPct val="100000"/>
            </a:lnSpc>
          </a:pPr>
          <a:endParaRPr lang="th-TH" sz="2800" b="1">
            <a:solidFill>
              <a:schemeClr val="tx1"/>
            </a:solidFill>
            <a:latin typeface="TH Niramit AS" pitchFamily="2" charset="-34"/>
            <a:cs typeface="TH Niramit AS" pitchFamily="2" charset="-34"/>
          </a:endParaRPr>
        </a:p>
      </dgm:t>
    </dgm:pt>
    <dgm:pt modelId="{EF7979ED-BC66-4097-991C-02B2CF015B14}" type="sibTrans" cxnId="{34326737-C901-438B-8DA0-D86A0F19C37A}">
      <dgm:prSet/>
      <dgm:spPr/>
      <dgm:t>
        <a:bodyPr/>
        <a:lstStyle/>
        <a:p>
          <a:pPr algn="just">
            <a:lnSpc>
              <a:spcPct val="100000"/>
            </a:lnSpc>
          </a:pPr>
          <a:endParaRPr lang="th-TH" sz="2800" b="1">
            <a:solidFill>
              <a:schemeClr val="tx1"/>
            </a:solidFill>
            <a:latin typeface="TH Niramit AS" pitchFamily="2" charset="-34"/>
            <a:cs typeface="TH Niramit AS" pitchFamily="2" charset="-34"/>
          </a:endParaRPr>
        </a:p>
      </dgm:t>
    </dgm:pt>
    <dgm:pt modelId="{267C6BE5-A38E-4CC3-B29C-9853018D9894}">
      <dgm:prSet custT="1"/>
      <dgm:spPr/>
      <dgm:t>
        <a:bodyPr/>
        <a:lstStyle/>
        <a:p>
          <a:pPr algn="just">
            <a:lnSpc>
              <a:spcPct val="100000"/>
            </a:lnSpc>
          </a:pPr>
          <a:r>
            <a:rPr lang="en-US" sz="2800" b="1" dirty="0" smtClean="0">
              <a:solidFill>
                <a:schemeClr val="tx1"/>
              </a:solidFill>
              <a:latin typeface="TH Niramit AS" pitchFamily="2" charset="-34"/>
              <a:cs typeface="TH Niramit AS" pitchFamily="2" charset="-34"/>
            </a:rPr>
            <a:t>2. Adhere to pursuing one’s occupation with decorum and honesty.</a:t>
          </a:r>
        </a:p>
      </dgm:t>
    </dgm:pt>
    <dgm:pt modelId="{A107DECA-74C9-4D4D-B4C1-641668957F70}" type="parTrans" cxnId="{51BB286A-661F-4429-A78D-8A8EF3B4695B}">
      <dgm:prSet/>
      <dgm:spPr/>
      <dgm:t>
        <a:bodyPr/>
        <a:lstStyle/>
        <a:p>
          <a:pPr algn="just">
            <a:lnSpc>
              <a:spcPct val="100000"/>
            </a:lnSpc>
          </a:pPr>
          <a:endParaRPr lang="th-TH" sz="2800" b="1">
            <a:solidFill>
              <a:schemeClr val="tx1"/>
            </a:solidFill>
            <a:latin typeface="TH Niramit AS" pitchFamily="2" charset="-34"/>
            <a:cs typeface="TH Niramit AS" pitchFamily="2" charset="-34"/>
          </a:endParaRPr>
        </a:p>
      </dgm:t>
    </dgm:pt>
    <dgm:pt modelId="{EE033995-5A52-48FD-910D-8BC13C29282F}" type="sibTrans" cxnId="{51BB286A-661F-4429-A78D-8A8EF3B4695B}">
      <dgm:prSet/>
      <dgm:spPr/>
      <dgm:t>
        <a:bodyPr/>
        <a:lstStyle/>
        <a:p>
          <a:pPr algn="just">
            <a:lnSpc>
              <a:spcPct val="100000"/>
            </a:lnSpc>
          </a:pPr>
          <a:endParaRPr lang="th-TH" sz="2800" b="1">
            <a:solidFill>
              <a:schemeClr val="tx1"/>
            </a:solidFill>
            <a:latin typeface="TH Niramit AS" pitchFamily="2" charset="-34"/>
            <a:cs typeface="TH Niramit AS" pitchFamily="2" charset="-34"/>
          </a:endParaRPr>
        </a:p>
      </dgm:t>
    </dgm:pt>
    <dgm:pt modelId="{B09608EE-0ADD-4297-934C-63245CD3FC6E}">
      <dgm:prSet custT="1"/>
      <dgm:spPr/>
      <dgm:t>
        <a:bodyPr/>
        <a:lstStyle/>
        <a:p>
          <a:pPr algn="just">
            <a:lnSpc>
              <a:spcPct val="100000"/>
            </a:lnSpc>
          </a:pPr>
          <a:r>
            <a:rPr lang="en-US" sz="2800" b="1" dirty="0" smtClean="0">
              <a:solidFill>
                <a:schemeClr val="tx1"/>
              </a:solidFill>
              <a:latin typeface="TH Niramit AS" pitchFamily="2" charset="-34"/>
              <a:cs typeface="TH Niramit AS" pitchFamily="2" charset="-34"/>
            </a:rPr>
            <a:t>3. Stop contending for beneficial gains and using harsh methods in commercial competition.</a:t>
          </a:r>
        </a:p>
      </dgm:t>
    </dgm:pt>
    <dgm:pt modelId="{FDD58B82-D0DF-4E0C-8268-11007AA1150C}" type="parTrans" cxnId="{FB8BB9F9-66D2-413C-846C-38BA80F41CEC}">
      <dgm:prSet/>
      <dgm:spPr/>
      <dgm:t>
        <a:bodyPr/>
        <a:lstStyle/>
        <a:p>
          <a:pPr algn="just">
            <a:lnSpc>
              <a:spcPct val="100000"/>
            </a:lnSpc>
          </a:pPr>
          <a:endParaRPr lang="th-TH" sz="2800" b="1">
            <a:solidFill>
              <a:schemeClr val="tx1"/>
            </a:solidFill>
            <a:latin typeface="TH Niramit AS" pitchFamily="2" charset="-34"/>
            <a:cs typeface="TH Niramit AS" pitchFamily="2" charset="-34"/>
          </a:endParaRPr>
        </a:p>
      </dgm:t>
    </dgm:pt>
    <dgm:pt modelId="{42F71579-9165-43B3-B02B-FCA588B9AB69}" type="sibTrans" cxnId="{FB8BB9F9-66D2-413C-846C-38BA80F41CEC}">
      <dgm:prSet/>
      <dgm:spPr/>
      <dgm:t>
        <a:bodyPr/>
        <a:lstStyle/>
        <a:p>
          <a:pPr algn="just">
            <a:lnSpc>
              <a:spcPct val="100000"/>
            </a:lnSpc>
          </a:pPr>
          <a:endParaRPr lang="th-TH" sz="2800" b="1">
            <a:solidFill>
              <a:schemeClr val="tx1"/>
            </a:solidFill>
            <a:latin typeface="TH Niramit AS" pitchFamily="2" charset="-34"/>
            <a:cs typeface="TH Niramit AS" pitchFamily="2" charset="-34"/>
          </a:endParaRPr>
        </a:p>
      </dgm:t>
    </dgm:pt>
    <dgm:pt modelId="{252FB06E-4808-4024-8BB4-BFF79DF4EDCF}" type="pres">
      <dgm:prSet presAssocID="{E80C63B1-4D75-403E-BC89-A866A77A2DED}" presName="linear" presStyleCnt="0">
        <dgm:presLayoutVars>
          <dgm:animLvl val="lvl"/>
          <dgm:resizeHandles val="exact"/>
        </dgm:presLayoutVars>
      </dgm:prSet>
      <dgm:spPr/>
      <dgm:t>
        <a:bodyPr/>
        <a:lstStyle/>
        <a:p>
          <a:endParaRPr lang="th-TH"/>
        </a:p>
      </dgm:t>
    </dgm:pt>
    <dgm:pt modelId="{B3E6B6FA-A9F4-4914-9163-43EC52672B95}" type="pres">
      <dgm:prSet presAssocID="{EC743FB2-7997-4507-BA70-85123EE43968}" presName="parentText" presStyleLbl="node1" presStyleIdx="0" presStyleCnt="3" custLinFactNeighborX="-1098" custLinFactNeighborY="-4209">
        <dgm:presLayoutVars>
          <dgm:chMax val="0"/>
          <dgm:bulletEnabled val="1"/>
        </dgm:presLayoutVars>
      </dgm:prSet>
      <dgm:spPr/>
      <dgm:t>
        <a:bodyPr/>
        <a:lstStyle/>
        <a:p>
          <a:endParaRPr lang="th-TH"/>
        </a:p>
      </dgm:t>
    </dgm:pt>
    <dgm:pt modelId="{9E78BBB1-02BF-426F-A0CB-DA96DE923E1D}" type="pres">
      <dgm:prSet presAssocID="{EF7979ED-BC66-4097-991C-02B2CF015B14}" presName="spacer" presStyleCnt="0"/>
      <dgm:spPr/>
    </dgm:pt>
    <dgm:pt modelId="{14C8A84C-CD3D-4ED1-B79F-7F10ACC3461C}" type="pres">
      <dgm:prSet presAssocID="{267C6BE5-A38E-4CC3-B29C-9853018D9894}" presName="parentText" presStyleLbl="node1" presStyleIdx="1" presStyleCnt="3">
        <dgm:presLayoutVars>
          <dgm:chMax val="0"/>
          <dgm:bulletEnabled val="1"/>
        </dgm:presLayoutVars>
      </dgm:prSet>
      <dgm:spPr/>
      <dgm:t>
        <a:bodyPr/>
        <a:lstStyle/>
        <a:p>
          <a:endParaRPr lang="th-TH"/>
        </a:p>
      </dgm:t>
    </dgm:pt>
    <dgm:pt modelId="{E5BFEF56-96D7-4DE8-8CCE-5CFA17422D82}" type="pres">
      <dgm:prSet presAssocID="{EE033995-5A52-48FD-910D-8BC13C29282F}" presName="spacer" presStyleCnt="0"/>
      <dgm:spPr/>
    </dgm:pt>
    <dgm:pt modelId="{BA8C1915-B2C5-4A8F-80D8-A96154589D98}" type="pres">
      <dgm:prSet presAssocID="{B09608EE-0ADD-4297-934C-63245CD3FC6E}" presName="parentText" presStyleLbl="node1" presStyleIdx="2" presStyleCnt="3">
        <dgm:presLayoutVars>
          <dgm:chMax val="0"/>
          <dgm:bulletEnabled val="1"/>
        </dgm:presLayoutVars>
      </dgm:prSet>
      <dgm:spPr/>
      <dgm:t>
        <a:bodyPr/>
        <a:lstStyle/>
        <a:p>
          <a:endParaRPr lang="th-TH"/>
        </a:p>
      </dgm:t>
    </dgm:pt>
  </dgm:ptLst>
  <dgm:cxnLst>
    <dgm:cxn modelId="{51BB286A-661F-4429-A78D-8A8EF3B4695B}" srcId="{E80C63B1-4D75-403E-BC89-A866A77A2DED}" destId="{267C6BE5-A38E-4CC3-B29C-9853018D9894}" srcOrd="1" destOrd="0" parTransId="{A107DECA-74C9-4D4D-B4C1-641668957F70}" sibTransId="{EE033995-5A52-48FD-910D-8BC13C29282F}"/>
    <dgm:cxn modelId="{3611CEA8-8D97-4AE7-BE2A-B1F60296889F}" type="presOf" srcId="{E80C63B1-4D75-403E-BC89-A866A77A2DED}" destId="{252FB06E-4808-4024-8BB4-BFF79DF4EDCF}" srcOrd="0" destOrd="0" presId="urn:microsoft.com/office/officeart/2005/8/layout/vList2"/>
    <dgm:cxn modelId="{34326737-C901-438B-8DA0-D86A0F19C37A}" srcId="{E80C63B1-4D75-403E-BC89-A866A77A2DED}" destId="{EC743FB2-7997-4507-BA70-85123EE43968}" srcOrd="0" destOrd="0" parTransId="{6A3AECDA-1F8C-4216-AA75-29C6B9A0082C}" sibTransId="{EF7979ED-BC66-4097-991C-02B2CF015B14}"/>
    <dgm:cxn modelId="{116AA232-EADF-4975-8C4F-5EBEB9C05CF2}" type="presOf" srcId="{B09608EE-0ADD-4297-934C-63245CD3FC6E}" destId="{BA8C1915-B2C5-4A8F-80D8-A96154589D98}" srcOrd="0" destOrd="0" presId="urn:microsoft.com/office/officeart/2005/8/layout/vList2"/>
    <dgm:cxn modelId="{BC556D87-3C8F-41E8-9FC8-DD51A12C1921}" type="presOf" srcId="{267C6BE5-A38E-4CC3-B29C-9853018D9894}" destId="{14C8A84C-CD3D-4ED1-B79F-7F10ACC3461C}" srcOrd="0" destOrd="0" presId="urn:microsoft.com/office/officeart/2005/8/layout/vList2"/>
    <dgm:cxn modelId="{FB8BB9F9-66D2-413C-846C-38BA80F41CEC}" srcId="{E80C63B1-4D75-403E-BC89-A866A77A2DED}" destId="{B09608EE-0ADD-4297-934C-63245CD3FC6E}" srcOrd="2" destOrd="0" parTransId="{FDD58B82-D0DF-4E0C-8268-11007AA1150C}" sibTransId="{42F71579-9165-43B3-B02B-FCA588B9AB69}"/>
    <dgm:cxn modelId="{8641ACBC-E277-426E-BBAC-58842C386448}" type="presOf" srcId="{EC743FB2-7997-4507-BA70-85123EE43968}" destId="{B3E6B6FA-A9F4-4914-9163-43EC52672B95}" srcOrd="0" destOrd="0" presId="urn:microsoft.com/office/officeart/2005/8/layout/vList2"/>
    <dgm:cxn modelId="{2911E58C-964D-458F-BD47-F6302A893D8C}" type="presParOf" srcId="{252FB06E-4808-4024-8BB4-BFF79DF4EDCF}" destId="{B3E6B6FA-A9F4-4914-9163-43EC52672B95}" srcOrd="0" destOrd="0" presId="urn:microsoft.com/office/officeart/2005/8/layout/vList2"/>
    <dgm:cxn modelId="{91447752-EC85-482D-A9F6-C25BD3191BF2}" type="presParOf" srcId="{252FB06E-4808-4024-8BB4-BFF79DF4EDCF}" destId="{9E78BBB1-02BF-426F-A0CB-DA96DE923E1D}" srcOrd="1" destOrd="0" presId="urn:microsoft.com/office/officeart/2005/8/layout/vList2"/>
    <dgm:cxn modelId="{EB589ADF-9265-4F72-97AB-A5F53ACD9B58}" type="presParOf" srcId="{252FB06E-4808-4024-8BB4-BFF79DF4EDCF}" destId="{14C8A84C-CD3D-4ED1-B79F-7F10ACC3461C}" srcOrd="2" destOrd="0" presId="urn:microsoft.com/office/officeart/2005/8/layout/vList2"/>
    <dgm:cxn modelId="{892A03E8-C1A7-4EA7-B1F2-C6B6AEC45F80}" type="presParOf" srcId="{252FB06E-4808-4024-8BB4-BFF79DF4EDCF}" destId="{E5BFEF56-96D7-4DE8-8CCE-5CFA17422D82}" srcOrd="3" destOrd="0" presId="urn:microsoft.com/office/officeart/2005/8/layout/vList2"/>
    <dgm:cxn modelId="{01E8ABAF-910F-4B87-8EE4-0B8725838DD7}" type="presParOf" srcId="{252FB06E-4808-4024-8BB4-BFF79DF4EDCF}" destId="{BA8C1915-B2C5-4A8F-80D8-A96154589D9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80C63B1-4D75-403E-BC89-A866A77A2DE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h-TH"/>
        </a:p>
      </dgm:t>
    </dgm:pt>
    <dgm:pt modelId="{D67A59B9-F92C-46E6-90F7-C7C2DBD1253D}">
      <dgm:prSet custT="1"/>
      <dgm:spPr/>
      <dgm:t>
        <a:bodyPr/>
        <a:lstStyle/>
        <a:p>
          <a:pPr algn="just">
            <a:lnSpc>
              <a:spcPct val="100000"/>
            </a:lnSpc>
          </a:pPr>
          <a:r>
            <a:rPr lang="en-US" sz="2800" b="1" dirty="0" smtClean="0">
              <a:solidFill>
                <a:schemeClr val="tx1"/>
              </a:solidFill>
              <a:latin typeface="TH Niramit AS" pitchFamily="2" charset="-34"/>
              <a:cs typeface="TH Niramit AS" pitchFamily="2" charset="-34"/>
            </a:rPr>
            <a:t>4. Never cease to find a way to escape hardship by attempting to gain knowledge in order to increase one’s income to the point of sufficiency.</a:t>
          </a:r>
        </a:p>
      </dgm:t>
    </dgm:pt>
    <dgm:pt modelId="{ACDD0580-E4E3-4331-80B9-CD096F8132D9}" type="parTrans" cxnId="{97B3716C-DD0F-4157-A36D-072C88016882}">
      <dgm:prSet/>
      <dgm:spPr/>
      <dgm:t>
        <a:bodyPr/>
        <a:lstStyle/>
        <a:p>
          <a:pPr algn="just">
            <a:lnSpc>
              <a:spcPct val="100000"/>
            </a:lnSpc>
          </a:pPr>
          <a:endParaRPr lang="th-TH" sz="2800" b="1">
            <a:solidFill>
              <a:schemeClr val="tx1"/>
            </a:solidFill>
            <a:latin typeface="TH Niramit AS" pitchFamily="2" charset="-34"/>
            <a:cs typeface="TH Niramit AS" pitchFamily="2" charset="-34"/>
          </a:endParaRPr>
        </a:p>
      </dgm:t>
    </dgm:pt>
    <dgm:pt modelId="{7CC97348-9C5C-4BBE-B753-20D16A188C2F}" type="sibTrans" cxnId="{97B3716C-DD0F-4157-A36D-072C88016882}">
      <dgm:prSet/>
      <dgm:spPr/>
      <dgm:t>
        <a:bodyPr/>
        <a:lstStyle/>
        <a:p>
          <a:pPr algn="just">
            <a:lnSpc>
              <a:spcPct val="100000"/>
            </a:lnSpc>
          </a:pPr>
          <a:endParaRPr lang="th-TH" sz="2800" b="1">
            <a:solidFill>
              <a:schemeClr val="tx1"/>
            </a:solidFill>
            <a:latin typeface="TH Niramit AS" pitchFamily="2" charset="-34"/>
            <a:cs typeface="TH Niramit AS" pitchFamily="2" charset="-34"/>
          </a:endParaRPr>
        </a:p>
      </dgm:t>
    </dgm:pt>
    <dgm:pt modelId="{3D1D2826-4E4A-4555-9364-46C4359D41A1}">
      <dgm:prSet custT="1"/>
      <dgm:spPr/>
      <dgm:t>
        <a:bodyPr/>
        <a:lstStyle/>
        <a:p>
          <a:pPr algn="just">
            <a:lnSpc>
              <a:spcPct val="100000"/>
            </a:lnSpc>
          </a:pPr>
          <a:r>
            <a:rPr lang="en-US" sz="2800" b="1" dirty="0" smtClean="0">
              <a:solidFill>
                <a:schemeClr val="tx1"/>
              </a:solidFill>
              <a:latin typeface="TH Niramit AS" pitchFamily="2" charset="-34"/>
              <a:cs typeface="TH Niramit AS" pitchFamily="2" charset="-34"/>
            </a:rPr>
            <a:t>5. Leading one’s life by following the good path, avoiding the bad, and adhering to religious principles.</a:t>
          </a:r>
        </a:p>
      </dgm:t>
    </dgm:pt>
    <dgm:pt modelId="{C5E3D803-3943-4F73-A23F-40A252B4C25C}" type="parTrans" cxnId="{3D32069D-DF69-4053-90B7-9D64E161C01C}">
      <dgm:prSet/>
      <dgm:spPr/>
      <dgm:t>
        <a:bodyPr/>
        <a:lstStyle/>
        <a:p>
          <a:pPr algn="just">
            <a:lnSpc>
              <a:spcPct val="100000"/>
            </a:lnSpc>
          </a:pPr>
          <a:endParaRPr lang="th-TH" sz="2800" b="1">
            <a:solidFill>
              <a:schemeClr val="tx1"/>
            </a:solidFill>
            <a:latin typeface="TH Niramit AS" pitchFamily="2" charset="-34"/>
            <a:cs typeface="TH Niramit AS" pitchFamily="2" charset="-34"/>
          </a:endParaRPr>
        </a:p>
      </dgm:t>
    </dgm:pt>
    <dgm:pt modelId="{2A51E9E1-EEF3-45CE-8E16-07819E1C3AC7}" type="sibTrans" cxnId="{3D32069D-DF69-4053-90B7-9D64E161C01C}">
      <dgm:prSet/>
      <dgm:spPr/>
      <dgm:t>
        <a:bodyPr/>
        <a:lstStyle/>
        <a:p>
          <a:pPr algn="just">
            <a:lnSpc>
              <a:spcPct val="100000"/>
            </a:lnSpc>
          </a:pPr>
          <a:endParaRPr lang="th-TH" sz="2800" b="1">
            <a:solidFill>
              <a:schemeClr val="tx1"/>
            </a:solidFill>
            <a:latin typeface="TH Niramit AS" pitchFamily="2" charset="-34"/>
            <a:cs typeface="TH Niramit AS" pitchFamily="2" charset="-34"/>
          </a:endParaRPr>
        </a:p>
      </dgm:t>
    </dgm:pt>
    <dgm:pt modelId="{252FB06E-4808-4024-8BB4-BFF79DF4EDCF}" type="pres">
      <dgm:prSet presAssocID="{E80C63B1-4D75-403E-BC89-A866A77A2DED}" presName="linear" presStyleCnt="0">
        <dgm:presLayoutVars>
          <dgm:animLvl val="lvl"/>
          <dgm:resizeHandles val="exact"/>
        </dgm:presLayoutVars>
      </dgm:prSet>
      <dgm:spPr/>
      <dgm:t>
        <a:bodyPr/>
        <a:lstStyle/>
        <a:p>
          <a:endParaRPr lang="th-TH"/>
        </a:p>
      </dgm:t>
    </dgm:pt>
    <dgm:pt modelId="{0737E770-AD19-49EE-94E0-67DD459ED81E}" type="pres">
      <dgm:prSet presAssocID="{D67A59B9-F92C-46E6-90F7-C7C2DBD1253D}" presName="parentText" presStyleLbl="node1" presStyleIdx="0" presStyleCnt="2">
        <dgm:presLayoutVars>
          <dgm:chMax val="0"/>
          <dgm:bulletEnabled val="1"/>
        </dgm:presLayoutVars>
      </dgm:prSet>
      <dgm:spPr/>
      <dgm:t>
        <a:bodyPr/>
        <a:lstStyle/>
        <a:p>
          <a:endParaRPr lang="th-TH"/>
        </a:p>
      </dgm:t>
    </dgm:pt>
    <dgm:pt modelId="{9DBB1750-2DDF-48A0-A7FA-ABC5C1196D6A}" type="pres">
      <dgm:prSet presAssocID="{7CC97348-9C5C-4BBE-B753-20D16A188C2F}" presName="spacer" presStyleCnt="0"/>
      <dgm:spPr/>
    </dgm:pt>
    <dgm:pt modelId="{2ABE390D-CBEC-45D5-9D30-9166FE45BCC0}" type="pres">
      <dgm:prSet presAssocID="{3D1D2826-4E4A-4555-9364-46C4359D41A1}" presName="parentText" presStyleLbl="node1" presStyleIdx="1" presStyleCnt="2">
        <dgm:presLayoutVars>
          <dgm:chMax val="0"/>
          <dgm:bulletEnabled val="1"/>
        </dgm:presLayoutVars>
      </dgm:prSet>
      <dgm:spPr/>
      <dgm:t>
        <a:bodyPr/>
        <a:lstStyle/>
        <a:p>
          <a:endParaRPr lang="th-TH"/>
        </a:p>
      </dgm:t>
    </dgm:pt>
  </dgm:ptLst>
  <dgm:cxnLst>
    <dgm:cxn modelId="{0050DF7E-4E50-784B-B7B3-07B6532D8DAE}" type="presOf" srcId="{E80C63B1-4D75-403E-BC89-A866A77A2DED}" destId="{252FB06E-4808-4024-8BB4-BFF79DF4EDCF}" srcOrd="0" destOrd="0" presId="urn:microsoft.com/office/officeart/2005/8/layout/vList2"/>
    <dgm:cxn modelId="{B02B2404-A166-5943-BEEC-DD1435E7A475}" type="presOf" srcId="{3D1D2826-4E4A-4555-9364-46C4359D41A1}" destId="{2ABE390D-CBEC-45D5-9D30-9166FE45BCC0}" srcOrd="0" destOrd="0" presId="urn:microsoft.com/office/officeart/2005/8/layout/vList2"/>
    <dgm:cxn modelId="{97B3716C-DD0F-4157-A36D-072C88016882}" srcId="{E80C63B1-4D75-403E-BC89-A866A77A2DED}" destId="{D67A59B9-F92C-46E6-90F7-C7C2DBD1253D}" srcOrd="0" destOrd="0" parTransId="{ACDD0580-E4E3-4331-80B9-CD096F8132D9}" sibTransId="{7CC97348-9C5C-4BBE-B753-20D16A188C2F}"/>
    <dgm:cxn modelId="{455197D6-B823-B648-BDE4-CF09D70321F1}" type="presOf" srcId="{D67A59B9-F92C-46E6-90F7-C7C2DBD1253D}" destId="{0737E770-AD19-49EE-94E0-67DD459ED81E}" srcOrd="0" destOrd="0" presId="urn:microsoft.com/office/officeart/2005/8/layout/vList2"/>
    <dgm:cxn modelId="{3D32069D-DF69-4053-90B7-9D64E161C01C}" srcId="{E80C63B1-4D75-403E-BC89-A866A77A2DED}" destId="{3D1D2826-4E4A-4555-9364-46C4359D41A1}" srcOrd="1" destOrd="0" parTransId="{C5E3D803-3943-4F73-A23F-40A252B4C25C}" sibTransId="{2A51E9E1-EEF3-45CE-8E16-07819E1C3AC7}"/>
    <dgm:cxn modelId="{A343E5E0-6ACB-4142-A7F1-BC1F09EA9CBF}" type="presParOf" srcId="{252FB06E-4808-4024-8BB4-BFF79DF4EDCF}" destId="{0737E770-AD19-49EE-94E0-67DD459ED81E}" srcOrd="0" destOrd="0" presId="urn:microsoft.com/office/officeart/2005/8/layout/vList2"/>
    <dgm:cxn modelId="{A14FA3B2-5C79-4F4A-804E-E5BA655B7CC7}" type="presParOf" srcId="{252FB06E-4808-4024-8BB4-BFF79DF4EDCF}" destId="{9DBB1750-2DDF-48A0-A7FA-ABC5C1196D6A}" srcOrd="1" destOrd="0" presId="urn:microsoft.com/office/officeart/2005/8/layout/vList2"/>
    <dgm:cxn modelId="{059AA62F-F4D1-194F-8136-6C4667357903}" type="presParOf" srcId="{252FB06E-4808-4024-8BB4-BFF79DF4EDCF}" destId="{2ABE390D-CBEC-45D5-9D30-9166FE45BCC0}"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116FEF-41B2-4F24-A616-0CEA796B266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h-TH"/>
        </a:p>
      </dgm:t>
    </dgm:pt>
    <dgm:pt modelId="{EB72FB5E-959F-45E5-9689-96A494652B59}">
      <dgm:prSet phldrT="[Text]" custT="1"/>
      <dgm:spPr/>
      <dgm:t>
        <a:bodyPr/>
        <a:lstStyle/>
        <a:p>
          <a:r>
            <a:rPr lang="en-US" sz="2800" b="1" i="1" dirty="0" smtClean="0">
              <a:solidFill>
                <a:schemeClr val="tx1"/>
              </a:solidFill>
              <a:latin typeface="TH Niramit AS" pitchFamily="2" charset="-34"/>
              <a:cs typeface="TH Niramit AS" pitchFamily="2" charset="-34"/>
            </a:rPr>
            <a:t>1. Knowledge</a:t>
          </a:r>
          <a:endParaRPr lang="th-TH" sz="2800" b="1" dirty="0">
            <a:solidFill>
              <a:schemeClr val="tx1"/>
            </a:solidFill>
            <a:latin typeface="TH Niramit AS" pitchFamily="2" charset="-34"/>
            <a:cs typeface="TH Niramit AS" pitchFamily="2" charset="-34"/>
          </a:endParaRPr>
        </a:p>
      </dgm:t>
    </dgm:pt>
    <dgm:pt modelId="{22FA74EF-F8F7-43E8-816D-28BEA17AA3AE}" type="parTrans" cxnId="{A8358D65-65FD-439B-A64E-6EA93560920B}">
      <dgm:prSet/>
      <dgm:spPr/>
      <dgm:t>
        <a:bodyPr/>
        <a:lstStyle/>
        <a:p>
          <a:endParaRPr lang="th-TH" sz="2800" b="1">
            <a:solidFill>
              <a:schemeClr val="tx1"/>
            </a:solidFill>
            <a:latin typeface="TH Niramit AS" pitchFamily="2" charset="-34"/>
            <a:cs typeface="TH Niramit AS" pitchFamily="2" charset="-34"/>
          </a:endParaRPr>
        </a:p>
      </dgm:t>
    </dgm:pt>
    <dgm:pt modelId="{46690EAF-8E01-4422-B0DA-0708368385EE}" type="sibTrans" cxnId="{A8358D65-65FD-439B-A64E-6EA93560920B}">
      <dgm:prSet/>
      <dgm:spPr/>
      <dgm:t>
        <a:bodyPr/>
        <a:lstStyle/>
        <a:p>
          <a:endParaRPr lang="th-TH" sz="2800" b="1">
            <a:solidFill>
              <a:schemeClr val="tx1"/>
            </a:solidFill>
            <a:latin typeface="TH Niramit AS" pitchFamily="2" charset="-34"/>
            <a:cs typeface="TH Niramit AS" pitchFamily="2" charset="-34"/>
          </a:endParaRPr>
        </a:p>
      </dgm:t>
    </dgm:pt>
    <dgm:pt modelId="{78BAF2D3-1D97-4D24-A3CF-5681B7150B8B}">
      <dgm:prSet phldrT="[Text]" custT="1"/>
      <dgm:spPr/>
      <dgm:t>
        <a:bodyPr/>
        <a:lstStyle/>
        <a:p>
          <a:r>
            <a:rPr lang="en-US" sz="2800" b="1" dirty="0" smtClean="0">
              <a:solidFill>
                <a:schemeClr val="tx1"/>
              </a:solidFill>
              <a:latin typeface="TH Niramit AS" pitchFamily="2" charset="-34"/>
              <a:cs typeface="TH Niramit AS" pitchFamily="2" charset="-34"/>
            </a:rPr>
            <a:t>Great care/ Technical know-how /</a:t>
          </a:r>
          <a:endParaRPr lang="th-TH" sz="2800" b="1" dirty="0">
            <a:solidFill>
              <a:schemeClr val="tx1"/>
            </a:solidFill>
            <a:latin typeface="TH Niramit AS" pitchFamily="2" charset="-34"/>
            <a:cs typeface="TH Niramit AS" pitchFamily="2" charset="-34"/>
          </a:endParaRPr>
        </a:p>
      </dgm:t>
    </dgm:pt>
    <dgm:pt modelId="{7E334F04-362C-4415-AED2-84F0A1557DAD}" type="parTrans" cxnId="{B6107768-B6D3-4386-B264-B8DAA94FBC34}">
      <dgm:prSet/>
      <dgm:spPr/>
      <dgm:t>
        <a:bodyPr/>
        <a:lstStyle/>
        <a:p>
          <a:endParaRPr lang="th-TH" sz="2800" b="1"/>
        </a:p>
      </dgm:t>
    </dgm:pt>
    <dgm:pt modelId="{5644FCEC-FCA5-427F-A347-11A5E2600A58}" type="sibTrans" cxnId="{B6107768-B6D3-4386-B264-B8DAA94FBC34}">
      <dgm:prSet/>
      <dgm:spPr/>
      <dgm:t>
        <a:bodyPr/>
        <a:lstStyle/>
        <a:p>
          <a:endParaRPr lang="th-TH" sz="2800" b="1"/>
        </a:p>
      </dgm:t>
    </dgm:pt>
    <dgm:pt modelId="{C9136651-3C2A-4564-B340-2D6F665DF59C}">
      <dgm:prSet phldrT="[Text]" custT="1"/>
      <dgm:spPr/>
      <dgm:t>
        <a:bodyPr/>
        <a:lstStyle/>
        <a:p>
          <a:r>
            <a:rPr lang="en-US" sz="2800" b="1" dirty="0" smtClean="0">
              <a:solidFill>
                <a:schemeClr val="tx1"/>
              </a:solidFill>
              <a:latin typeface="TH Niramit AS" pitchFamily="2" charset="-34"/>
              <a:cs typeface="TH Niramit AS" pitchFamily="2" charset="-34"/>
            </a:rPr>
            <a:t>2. Virtue</a:t>
          </a:r>
          <a:endParaRPr lang="th-TH" sz="2800" b="1" dirty="0">
            <a:solidFill>
              <a:schemeClr val="tx1"/>
            </a:solidFill>
            <a:latin typeface="TH Niramit AS" pitchFamily="2" charset="-34"/>
            <a:cs typeface="TH Niramit AS" pitchFamily="2" charset="-34"/>
          </a:endParaRPr>
        </a:p>
      </dgm:t>
    </dgm:pt>
    <dgm:pt modelId="{FBEC1792-AF7F-4F8D-B53B-44ECCD48919E}" type="parTrans" cxnId="{8CD5DA60-FFF0-4AB5-96C2-C8C2BE6606A5}">
      <dgm:prSet/>
      <dgm:spPr/>
      <dgm:t>
        <a:bodyPr/>
        <a:lstStyle/>
        <a:p>
          <a:endParaRPr lang="th-TH" sz="2800" b="1"/>
        </a:p>
      </dgm:t>
    </dgm:pt>
    <dgm:pt modelId="{E639A329-1868-4AE4-9B86-CBD560F82168}" type="sibTrans" cxnId="{8CD5DA60-FFF0-4AB5-96C2-C8C2BE6606A5}">
      <dgm:prSet/>
      <dgm:spPr/>
      <dgm:t>
        <a:bodyPr/>
        <a:lstStyle/>
        <a:p>
          <a:endParaRPr lang="th-TH" sz="2800" b="1"/>
        </a:p>
      </dgm:t>
    </dgm:pt>
    <dgm:pt modelId="{62A3B17E-B578-4233-8F95-3C682CCC3CB1}">
      <dgm:prSet phldrT="[Text]" custT="1"/>
      <dgm:spPr/>
      <dgm:t>
        <a:bodyPr/>
        <a:lstStyle/>
        <a:p>
          <a:r>
            <a:rPr lang="en-US" sz="2800" b="1" dirty="0" smtClean="0">
              <a:solidFill>
                <a:schemeClr val="tx1"/>
              </a:solidFill>
              <a:latin typeface="TH Niramit AS" pitchFamily="2" charset="-34"/>
              <a:cs typeface="TH Niramit AS" pitchFamily="2" charset="-34"/>
            </a:rPr>
            <a:t>Honesty/ Patience/ Diligence/ Wisdom/  To portion out</a:t>
          </a:r>
          <a:endParaRPr lang="th-TH" sz="2800" b="1" dirty="0">
            <a:solidFill>
              <a:schemeClr val="tx1"/>
            </a:solidFill>
            <a:latin typeface="TH Niramit AS" pitchFamily="2" charset="-34"/>
            <a:cs typeface="TH Niramit AS" pitchFamily="2" charset="-34"/>
          </a:endParaRPr>
        </a:p>
      </dgm:t>
    </dgm:pt>
    <dgm:pt modelId="{FFAEDDD5-CB45-4055-9B38-4D406C5FA459}" type="parTrans" cxnId="{06A947B8-4354-4B9B-9BBC-9D2FDC000FF8}">
      <dgm:prSet/>
      <dgm:spPr/>
      <dgm:t>
        <a:bodyPr/>
        <a:lstStyle/>
        <a:p>
          <a:endParaRPr lang="th-TH" sz="2800" b="1"/>
        </a:p>
      </dgm:t>
    </dgm:pt>
    <dgm:pt modelId="{1F344C68-A1CE-4561-8AB4-F07772D23376}" type="sibTrans" cxnId="{06A947B8-4354-4B9B-9BBC-9D2FDC000FF8}">
      <dgm:prSet/>
      <dgm:spPr/>
      <dgm:t>
        <a:bodyPr/>
        <a:lstStyle/>
        <a:p>
          <a:endParaRPr lang="th-TH" sz="2800" b="1"/>
        </a:p>
      </dgm:t>
    </dgm:pt>
    <dgm:pt modelId="{FE941065-52A1-40DE-86BC-88E84999DAF4}" type="pres">
      <dgm:prSet presAssocID="{81116FEF-41B2-4F24-A616-0CEA796B2666}" presName="linear" presStyleCnt="0">
        <dgm:presLayoutVars>
          <dgm:animLvl val="lvl"/>
          <dgm:resizeHandles val="exact"/>
        </dgm:presLayoutVars>
      </dgm:prSet>
      <dgm:spPr/>
      <dgm:t>
        <a:bodyPr/>
        <a:lstStyle/>
        <a:p>
          <a:endParaRPr lang="th-TH"/>
        </a:p>
      </dgm:t>
    </dgm:pt>
    <dgm:pt modelId="{93B26BA9-194D-4853-8388-B5F39EE624EC}" type="pres">
      <dgm:prSet presAssocID="{EB72FB5E-959F-45E5-9689-96A494652B59}" presName="parentText" presStyleLbl="node1" presStyleIdx="0" presStyleCnt="2">
        <dgm:presLayoutVars>
          <dgm:chMax val="0"/>
          <dgm:bulletEnabled val="1"/>
        </dgm:presLayoutVars>
      </dgm:prSet>
      <dgm:spPr/>
      <dgm:t>
        <a:bodyPr/>
        <a:lstStyle/>
        <a:p>
          <a:endParaRPr lang="th-TH"/>
        </a:p>
      </dgm:t>
    </dgm:pt>
    <dgm:pt modelId="{41081475-781A-44B1-9EFB-451E8D7F189E}" type="pres">
      <dgm:prSet presAssocID="{EB72FB5E-959F-45E5-9689-96A494652B59}" presName="childText" presStyleLbl="revTx" presStyleIdx="0" presStyleCnt="2">
        <dgm:presLayoutVars>
          <dgm:bulletEnabled val="1"/>
        </dgm:presLayoutVars>
      </dgm:prSet>
      <dgm:spPr/>
      <dgm:t>
        <a:bodyPr/>
        <a:lstStyle/>
        <a:p>
          <a:endParaRPr lang="th-TH"/>
        </a:p>
      </dgm:t>
    </dgm:pt>
    <dgm:pt modelId="{B420BCB2-2A6D-46D8-B16C-0E4C66F4CBE9}" type="pres">
      <dgm:prSet presAssocID="{C9136651-3C2A-4564-B340-2D6F665DF59C}" presName="parentText" presStyleLbl="node1" presStyleIdx="1" presStyleCnt="2">
        <dgm:presLayoutVars>
          <dgm:chMax val="0"/>
          <dgm:bulletEnabled val="1"/>
        </dgm:presLayoutVars>
      </dgm:prSet>
      <dgm:spPr/>
      <dgm:t>
        <a:bodyPr/>
        <a:lstStyle/>
        <a:p>
          <a:endParaRPr lang="th-TH"/>
        </a:p>
      </dgm:t>
    </dgm:pt>
    <dgm:pt modelId="{3A37B466-14A9-4D34-B11D-D6433A771567}" type="pres">
      <dgm:prSet presAssocID="{C9136651-3C2A-4564-B340-2D6F665DF59C}" presName="childText" presStyleLbl="revTx" presStyleIdx="1" presStyleCnt="2">
        <dgm:presLayoutVars>
          <dgm:bulletEnabled val="1"/>
        </dgm:presLayoutVars>
      </dgm:prSet>
      <dgm:spPr/>
      <dgm:t>
        <a:bodyPr/>
        <a:lstStyle/>
        <a:p>
          <a:endParaRPr lang="th-TH"/>
        </a:p>
      </dgm:t>
    </dgm:pt>
  </dgm:ptLst>
  <dgm:cxnLst>
    <dgm:cxn modelId="{AD6CCDAF-D389-4D29-8287-919A72992B57}" type="presOf" srcId="{C9136651-3C2A-4564-B340-2D6F665DF59C}" destId="{B420BCB2-2A6D-46D8-B16C-0E4C66F4CBE9}" srcOrd="0" destOrd="0" presId="urn:microsoft.com/office/officeart/2005/8/layout/vList2"/>
    <dgm:cxn modelId="{D2A80AF3-1BDE-43B4-A120-03DA31CD463E}" type="presOf" srcId="{81116FEF-41B2-4F24-A616-0CEA796B2666}" destId="{FE941065-52A1-40DE-86BC-88E84999DAF4}" srcOrd="0" destOrd="0" presId="urn:microsoft.com/office/officeart/2005/8/layout/vList2"/>
    <dgm:cxn modelId="{B6107768-B6D3-4386-B264-B8DAA94FBC34}" srcId="{EB72FB5E-959F-45E5-9689-96A494652B59}" destId="{78BAF2D3-1D97-4D24-A3CF-5681B7150B8B}" srcOrd="0" destOrd="0" parTransId="{7E334F04-362C-4415-AED2-84F0A1557DAD}" sibTransId="{5644FCEC-FCA5-427F-A347-11A5E2600A58}"/>
    <dgm:cxn modelId="{023A832F-9543-4732-B7F1-3D51A2DF5400}" type="presOf" srcId="{EB72FB5E-959F-45E5-9689-96A494652B59}" destId="{93B26BA9-194D-4853-8388-B5F39EE624EC}" srcOrd="0" destOrd="0" presId="urn:microsoft.com/office/officeart/2005/8/layout/vList2"/>
    <dgm:cxn modelId="{A8358D65-65FD-439B-A64E-6EA93560920B}" srcId="{81116FEF-41B2-4F24-A616-0CEA796B2666}" destId="{EB72FB5E-959F-45E5-9689-96A494652B59}" srcOrd="0" destOrd="0" parTransId="{22FA74EF-F8F7-43E8-816D-28BEA17AA3AE}" sibTransId="{46690EAF-8E01-4422-B0DA-0708368385EE}"/>
    <dgm:cxn modelId="{6C472903-E439-496A-8181-89EF5256A704}" type="presOf" srcId="{78BAF2D3-1D97-4D24-A3CF-5681B7150B8B}" destId="{41081475-781A-44B1-9EFB-451E8D7F189E}" srcOrd="0" destOrd="0" presId="urn:microsoft.com/office/officeart/2005/8/layout/vList2"/>
    <dgm:cxn modelId="{6255AA23-1CA6-4E65-B877-8911F8E27B22}" type="presOf" srcId="{62A3B17E-B578-4233-8F95-3C682CCC3CB1}" destId="{3A37B466-14A9-4D34-B11D-D6433A771567}" srcOrd="0" destOrd="0" presId="urn:microsoft.com/office/officeart/2005/8/layout/vList2"/>
    <dgm:cxn modelId="{8CD5DA60-FFF0-4AB5-96C2-C8C2BE6606A5}" srcId="{81116FEF-41B2-4F24-A616-0CEA796B2666}" destId="{C9136651-3C2A-4564-B340-2D6F665DF59C}" srcOrd="1" destOrd="0" parTransId="{FBEC1792-AF7F-4F8D-B53B-44ECCD48919E}" sibTransId="{E639A329-1868-4AE4-9B86-CBD560F82168}"/>
    <dgm:cxn modelId="{06A947B8-4354-4B9B-9BBC-9D2FDC000FF8}" srcId="{C9136651-3C2A-4564-B340-2D6F665DF59C}" destId="{62A3B17E-B578-4233-8F95-3C682CCC3CB1}" srcOrd="0" destOrd="0" parTransId="{FFAEDDD5-CB45-4055-9B38-4D406C5FA459}" sibTransId="{1F344C68-A1CE-4561-8AB4-F07772D23376}"/>
    <dgm:cxn modelId="{608BCC43-5692-4F35-B484-050E88E5D5A9}" type="presParOf" srcId="{FE941065-52A1-40DE-86BC-88E84999DAF4}" destId="{93B26BA9-194D-4853-8388-B5F39EE624EC}" srcOrd="0" destOrd="0" presId="urn:microsoft.com/office/officeart/2005/8/layout/vList2"/>
    <dgm:cxn modelId="{CF387EF8-C779-481A-92FA-508E850B4F9F}" type="presParOf" srcId="{FE941065-52A1-40DE-86BC-88E84999DAF4}" destId="{41081475-781A-44B1-9EFB-451E8D7F189E}" srcOrd="1" destOrd="0" presId="urn:microsoft.com/office/officeart/2005/8/layout/vList2"/>
    <dgm:cxn modelId="{163441D7-4C9E-4225-AC5F-C37FE2339122}" type="presParOf" srcId="{FE941065-52A1-40DE-86BC-88E84999DAF4}" destId="{B420BCB2-2A6D-46D8-B16C-0E4C66F4CBE9}" srcOrd="2" destOrd="0" presId="urn:microsoft.com/office/officeart/2005/8/layout/vList2"/>
    <dgm:cxn modelId="{F95CA594-21F5-4EDA-974D-E7DFEAA39AE7}" type="presParOf" srcId="{FE941065-52A1-40DE-86BC-88E84999DAF4}" destId="{3A37B466-14A9-4D34-B11D-D6433A771567}"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1116FEF-41B2-4F24-A616-0CEA796B266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h-TH"/>
        </a:p>
      </dgm:t>
    </dgm:pt>
    <dgm:pt modelId="{EB72FB5E-959F-45E5-9689-96A494652B59}">
      <dgm:prSet phldrT="[Text]" custT="1"/>
      <dgm:spPr/>
      <dgm:t>
        <a:bodyPr/>
        <a:lstStyle/>
        <a:p>
          <a:r>
            <a:rPr lang="en-US" sz="2800" b="1" i="1" dirty="0" smtClean="0">
              <a:solidFill>
                <a:schemeClr val="tx1"/>
              </a:solidFill>
              <a:latin typeface="TH Niramit AS" pitchFamily="2" charset="-34"/>
              <a:cs typeface="TH Niramit AS" pitchFamily="2" charset="-34"/>
            </a:rPr>
            <a:t>1. Moderation </a:t>
          </a:r>
          <a:endParaRPr lang="th-TH" sz="2800" b="1" dirty="0">
            <a:solidFill>
              <a:schemeClr val="tx1"/>
            </a:solidFill>
            <a:latin typeface="TH Niramit AS" pitchFamily="2" charset="-34"/>
            <a:cs typeface="TH Niramit AS" pitchFamily="2" charset="-34"/>
          </a:endParaRPr>
        </a:p>
      </dgm:t>
    </dgm:pt>
    <dgm:pt modelId="{22FA74EF-F8F7-43E8-816D-28BEA17AA3AE}" type="parTrans" cxnId="{A8358D65-65FD-439B-A64E-6EA93560920B}">
      <dgm:prSet/>
      <dgm:spPr/>
      <dgm:t>
        <a:bodyPr/>
        <a:lstStyle/>
        <a:p>
          <a:endParaRPr lang="th-TH" sz="2800" b="1">
            <a:solidFill>
              <a:schemeClr val="tx1"/>
            </a:solidFill>
            <a:latin typeface="TH Niramit AS" pitchFamily="2" charset="-34"/>
            <a:cs typeface="TH Niramit AS" pitchFamily="2" charset="-34"/>
          </a:endParaRPr>
        </a:p>
      </dgm:t>
    </dgm:pt>
    <dgm:pt modelId="{46690EAF-8E01-4422-B0DA-0708368385EE}" type="sibTrans" cxnId="{A8358D65-65FD-439B-A64E-6EA93560920B}">
      <dgm:prSet/>
      <dgm:spPr/>
      <dgm:t>
        <a:bodyPr/>
        <a:lstStyle/>
        <a:p>
          <a:endParaRPr lang="th-TH" sz="2800" b="1">
            <a:solidFill>
              <a:schemeClr val="tx1"/>
            </a:solidFill>
            <a:latin typeface="TH Niramit AS" pitchFamily="2" charset="-34"/>
            <a:cs typeface="TH Niramit AS" pitchFamily="2" charset="-34"/>
          </a:endParaRPr>
        </a:p>
      </dgm:t>
    </dgm:pt>
    <dgm:pt modelId="{73F605B5-D7B1-4A76-ADBA-BFEB5AE04F49}">
      <dgm:prSet custT="1"/>
      <dgm:spPr/>
      <dgm:t>
        <a:bodyPr/>
        <a:lstStyle/>
        <a:p>
          <a:r>
            <a:rPr lang="en-US" sz="2800" b="1" i="1" dirty="0" smtClean="0">
              <a:solidFill>
                <a:schemeClr val="tx1"/>
              </a:solidFill>
              <a:latin typeface="TH Niramit AS" pitchFamily="2" charset="-34"/>
              <a:cs typeface="TH Niramit AS" pitchFamily="2" charset="-34"/>
            </a:rPr>
            <a:t>2. Reasonableness </a:t>
          </a:r>
          <a:endParaRPr lang="en-US" sz="2800" b="1" dirty="0">
            <a:solidFill>
              <a:schemeClr val="tx1"/>
            </a:solidFill>
            <a:latin typeface="TH Niramit AS" pitchFamily="2" charset="-34"/>
            <a:cs typeface="TH Niramit AS" pitchFamily="2" charset="-34"/>
          </a:endParaRPr>
        </a:p>
      </dgm:t>
    </dgm:pt>
    <dgm:pt modelId="{FD477977-0899-4E50-8781-2182952B8901}" type="parTrans" cxnId="{9B091D4F-7CAE-4551-970C-B00018161117}">
      <dgm:prSet/>
      <dgm:spPr/>
      <dgm:t>
        <a:bodyPr/>
        <a:lstStyle/>
        <a:p>
          <a:endParaRPr lang="th-TH" sz="2800" b="1">
            <a:solidFill>
              <a:schemeClr val="tx1"/>
            </a:solidFill>
            <a:latin typeface="TH Niramit AS" pitchFamily="2" charset="-34"/>
            <a:cs typeface="TH Niramit AS" pitchFamily="2" charset="-34"/>
          </a:endParaRPr>
        </a:p>
      </dgm:t>
    </dgm:pt>
    <dgm:pt modelId="{372B7B78-B268-47DB-AFCB-05EA27245DF8}" type="sibTrans" cxnId="{9B091D4F-7CAE-4551-970C-B00018161117}">
      <dgm:prSet/>
      <dgm:spPr/>
      <dgm:t>
        <a:bodyPr/>
        <a:lstStyle/>
        <a:p>
          <a:endParaRPr lang="th-TH" sz="2800" b="1">
            <a:solidFill>
              <a:schemeClr val="tx1"/>
            </a:solidFill>
            <a:latin typeface="TH Niramit AS" pitchFamily="2" charset="-34"/>
            <a:cs typeface="TH Niramit AS" pitchFamily="2" charset="-34"/>
          </a:endParaRPr>
        </a:p>
      </dgm:t>
    </dgm:pt>
    <dgm:pt modelId="{7B6876AC-A099-47DC-9380-12B7A8E2BBBB}">
      <dgm:prSet custT="1"/>
      <dgm:spPr/>
      <dgm:t>
        <a:bodyPr/>
        <a:lstStyle/>
        <a:p>
          <a:r>
            <a:rPr lang="en-US" sz="2800" b="1" i="1" dirty="0" smtClean="0">
              <a:solidFill>
                <a:schemeClr val="tx1"/>
              </a:solidFill>
              <a:latin typeface="TH Niramit AS" pitchFamily="2" charset="-34"/>
              <a:cs typeface="TH Niramit AS" pitchFamily="2" charset="-34"/>
            </a:rPr>
            <a:t>3. Self-immunity </a:t>
          </a:r>
          <a:endParaRPr lang="en-US" sz="2800" b="1" dirty="0">
            <a:solidFill>
              <a:schemeClr val="tx1"/>
            </a:solidFill>
            <a:latin typeface="TH Niramit AS" pitchFamily="2" charset="-34"/>
            <a:cs typeface="TH Niramit AS" pitchFamily="2" charset="-34"/>
          </a:endParaRPr>
        </a:p>
      </dgm:t>
    </dgm:pt>
    <dgm:pt modelId="{04321A84-D8EA-4832-9252-51412D3A3E2F}" type="parTrans" cxnId="{BD6211E4-DC9F-4A9A-A7ED-613CDFB31316}">
      <dgm:prSet/>
      <dgm:spPr/>
      <dgm:t>
        <a:bodyPr/>
        <a:lstStyle/>
        <a:p>
          <a:endParaRPr lang="th-TH" sz="2800" b="1">
            <a:solidFill>
              <a:schemeClr val="tx1"/>
            </a:solidFill>
            <a:latin typeface="TH Niramit AS" pitchFamily="2" charset="-34"/>
            <a:cs typeface="TH Niramit AS" pitchFamily="2" charset="-34"/>
          </a:endParaRPr>
        </a:p>
      </dgm:t>
    </dgm:pt>
    <dgm:pt modelId="{D8012E57-666E-4FDD-B148-FEB2850D8202}" type="sibTrans" cxnId="{BD6211E4-DC9F-4A9A-A7ED-613CDFB31316}">
      <dgm:prSet/>
      <dgm:spPr/>
      <dgm:t>
        <a:bodyPr/>
        <a:lstStyle/>
        <a:p>
          <a:endParaRPr lang="th-TH" sz="2800" b="1">
            <a:solidFill>
              <a:schemeClr val="tx1"/>
            </a:solidFill>
            <a:latin typeface="TH Niramit AS" pitchFamily="2" charset="-34"/>
            <a:cs typeface="TH Niramit AS" pitchFamily="2" charset="-34"/>
          </a:endParaRPr>
        </a:p>
      </dgm:t>
    </dgm:pt>
    <dgm:pt modelId="{FAD4E3D5-31AE-4FA3-B7AA-1C53CBF56EE7}" type="pres">
      <dgm:prSet presAssocID="{81116FEF-41B2-4F24-A616-0CEA796B2666}" presName="linear" presStyleCnt="0">
        <dgm:presLayoutVars>
          <dgm:animLvl val="lvl"/>
          <dgm:resizeHandles val="exact"/>
        </dgm:presLayoutVars>
      </dgm:prSet>
      <dgm:spPr/>
      <dgm:t>
        <a:bodyPr/>
        <a:lstStyle/>
        <a:p>
          <a:endParaRPr lang="th-TH"/>
        </a:p>
      </dgm:t>
    </dgm:pt>
    <dgm:pt modelId="{E49FDE1B-EE48-4391-82AB-557EFB3347FD}" type="pres">
      <dgm:prSet presAssocID="{EB72FB5E-959F-45E5-9689-96A494652B59}" presName="parentText" presStyleLbl="node1" presStyleIdx="0" presStyleCnt="3">
        <dgm:presLayoutVars>
          <dgm:chMax val="0"/>
          <dgm:bulletEnabled val="1"/>
        </dgm:presLayoutVars>
      </dgm:prSet>
      <dgm:spPr/>
      <dgm:t>
        <a:bodyPr/>
        <a:lstStyle/>
        <a:p>
          <a:endParaRPr lang="th-TH"/>
        </a:p>
      </dgm:t>
    </dgm:pt>
    <dgm:pt modelId="{87CA5387-3B8B-4CCE-A15D-A59A9690E21E}" type="pres">
      <dgm:prSet presAssocID="{46690EAF-8E01-4422-B0DA-0708368385EE}" presName="spacer" presStyleCnt="0"/>
      <dgm:spPr/>
    </dgm:pt>
    <dgm:pt modelId="{0B650E1C-A478-4CAE-89B2-1E3327BD59D5}" type="pres">
      <dgm:prSet presAssocID="{73F605B5-D7B1-4A76-ADBA-BFEB5AE04F49}" presName="parentText" presStyleLbl="node1" presStyleIdx="1" presStyleCnt="3">
        <dgm:presLayoutVars>
          <dgm:chMax val="0"/>
          <dgm:bulletEnabled val="1"/>
        </dgm:presLayoutVars>
      </dgm:prSet>
      <dgm:spPr/>
      <dgm:t>
        <a:bodyPr/>
        <a:lstStyle/>
        <a:p>
          <a:endParaRPr lang="th-TH"/>
        </a:p>
      </dgm:t>
    </dgm:pt>
    <dgm:pt modelId="{DAD007F7-DC79-4645-A6E4-6CA4FF9714E6}" type="pres">
      <dgm:prSet presAssocID="{372B7B78-B268-47DB-AFCB-05EA27245DF8}" presName="spacer" presStyleCnt="0"/>
      <dgm:spPr/>
    </dgm:pt>
    <dgm:pt modelId="{763A160B-9CCE-475A-8BEC-889E2365D08F}" type="pres">
      <dgm:prSet presAssocID="{7B6876AC-A099-47DC-9380-12B7A8E2BBBB}" presName="parentText" presStyleLbl="node1" presStyleIdx="2" presStyleCnt="3">
        <dgm:presLayoutVars>
          <dgm:chMax val="0"/>
          <dgm:bulletEnabled val="1"/>
        </dgm:presLayoutVars>
      </dgm:prSet>
      <dgm:spPr/>
      <dgm:t>
        <a:bodyPr/>
        <a:lstStyle/>
        <a:p>
          <a:endParaRPr lang="th-TH"/>
        </a:p>
      </dgm:t>
    </dgm:pt>
  </dgm:ptLst>
  <dgm:cxnLst>
    <dgm:cxn modelId="{9B091D4F-7CAE-4551-970C-B00018161117}" srcId="{81116FEF-41B2-4F24-A616-0CEA796B2666}" destId="{73F605B5-D7B1-4A76-ADBA-BFEB5AE04F49}" srcOrd="1" destOrd="0" parTransId="{FD477977-0899-4E50-8781-2182952B8901}" sibTransId="{372B7B78-B268-47DB-AFCB-05EA27245DF8}"/>
    <dgm:cxn modelId="{120BBDEF-4CE3-434A-BD89-94E412B48274}" type="presOf" srcId="{EB72FB5E-959F-45E5-9689-96A494652B59}" destId="{E49FDE1B-EE48-4391-82AB-557EFB3347FD}" srcOrd="0" destOrd="0" presId="urn:microsoft.com/office/officeart/2005/8/layout/vList2"/>
    <dgm:cxn modelId="{A8358D65-65FD-439B-A64E-6EA93560920B}" srcId="{81116FEF-41B2-4F24-A616-0CEA796B2666}" destId="{EB72FB5E-959F-45E5-9689-96A494652B59}" srcOrd="0" destOrd="0" parTransId="{22FA74EF-F8F7-43E8-816D-28BEA17AA3AE}" sibTransId="{46690EAF-8E01-4422-B0DA-0708368385EE}"/>
    <dgm:cxn modelId="{BD6211E4-DC9F-4A9A-A7ED-613CDFB31316}" srcId="{81116FEF-41B2-4F24-A616-0CEA796B2666}" destId="{7B6876AC-A099-47DC-9380-12B7A8E2BBBB}" srcOrd="2" destOrd="0" parTransId="{04321A84-D8EA-4832-9252-51412D3A3E2F}" sibTransId="{D8012E57-666E-4FDD-B148-FEB2850D8202}"/>
    <dgm:cxn modelId="{212A00C5-E6AF-4803-B301-560F82826AC5}" type="presOf" srcId="{81116FEF-41B2-4F24-A616-0CEA796B2666}" destId="{FAD4E3D5-31AE-4FA3-B7AA-1C53CBF56EE7}" srcOrd="0" destOrd="0" presId="urn:microsoft.com/office/officeart/2005/8/layout/vList2"/>
    <dgm:cxn modelId="{D2809EE6-A591-46C7-AE12-28BA49198120}" type="presOf" srcId="{7B6876AC-A099-47DC-9380-12B7A8E2BBBB}" destId="{763A160B-9CCE-475A-8BEC-889E2365D08F}" srcOrd="0" destOrd="0" presId="urn:microsoft.com/office/officeart/2005/8/layout/vList2"/>
    <dgm:cxn modelId="{A51A8344-163F-4227-A3E3-4DCBD67E7D37}" type="presOf" srcId="{73F605B5-D7B1-4A76-ADBA-BFEB5AE04F49}" destId="{0B650E1C-A478-4CAE-89B2-1E3327BD59D5}" srcOrd="0" destOrd="0" presId="urn:microsoft.com/office/officeart/2005/8/layout/vList2"/>
    <dgm:cxn modelId="{2B5EB3E3-C283-4690-9D80-462CBDB81618}" type="presParOf" srcId="{FAD4E3D5-31AE-4FA3-B7AA-1C53CBF56EE7}" destId="{E49FDE1B-EE48-4391-82AB-557EFB3347FD}" srcOrd="0" destOrd="0" presId="urn:microsoft.com/office/officeart/2005/8/layout/vList2"/>
    <dgm:cxn modelId="{D0A7EE81-058E-41EC-B464-82A09D1EFAE1}" type="presParOf" srcId="{FAD4E3D5-31AE-4FA3-B7AA-1C53CBF56EE7}" destId="{87CA5387-3B8B-4CCE-A15D-A59A9690E21E}" srcOrd="1" destOrd="0" presId="urn:microsoft.com/office/officeart/2005/8/layout/vList2"/>
    <dgm:cxn modelId="{FAAC1DAB-1310-4C28-9BCD-E4AA596D50E5}" type="presParOf" srcId="{FAD4E3D5-31AE-4FA3-B7AA-1C53CBF56EE7}" destId="{0B650E1C-A478-4CAE-89B2-1E3327BD59D5}" srcOrd="2" destOrd="0" presId="urn:microsoft.com/office/officeart/2005/8/layout/vList2"/>
    <dgm:cxn modelId="{591B6CD5-E359-4B3E-B2DF-76E39A249AE7}" type="presParOf" srcId="{FAD4E3D5-31AE-4FA3-B7AA-1C53CBF56EE7}" destId="{DAD007F7-DC79-4645-A6E4-6CA4FF9714E6}" srcOrd="3" destOrd="0" presId="urn:microsoft.com/office/officeart/2005/8/layout/vList2"/>
    <dgm:cxn modelId="{B622F9E3-D907-466F-B0E9-1F0CE1B9F652}" type="presParOf" srcId="{FAD4E3D5-31AE-4FA3-B7AA-1C53CBF56EE7}" destId="{763A160B-9CCE-475A-8BEC-889E2365D08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BE8216B-05C9-4DD9-8119-C3DF2C19FDC3}" type="doc">
      <dgm:prSet loTypeId="urn:microsoft.com/office/officeart/2005/8/layout/vList4#33" loCatId="list" qsTypeId="urn:microsoft.com/office/officeart/2005/8/quickstyle/simple1" qsCatId="simple" csTypeId="urn:microsoft.com/office/officeart/2005/8/colors/accent1_2" csCatId="accent1" phldr="1"/>
      <dgm:spPr/>
      <dgm:t>
        <a:bodyPr/>
        <a:lstStyle/>
        <a:p>
          <a:endParaRPr lang="th-TH"/>
        </a:p>
      </dgm:t>
    </dgm:pt>
    <dgm:pt modelId="{E27FE3DE-E3A6-4B07-B19F-BD35AE8DFA14}">
      <dgm:prSet phldrT="[Text]" custT="1"/>
      <dgm:spPr/>
      <dgm:t>
        <a:bodyPr/>
        <a:lstStyle/>
        <a:p>
          <a:pPr algn="just"/>
          <a:r>
            <a:rPr lang="en-US" sz="2800" b="1" dirty="0" smtClean="0">
              <a:solidFill>
                <a:schemeClr val="tx1"/>
              </a:solidFill>
              <a:latin typeface="TH Niramit AS" pitchFamily="2" charset="-34"/>
              <a:cs typeface="TH Niramit AS" pitchFamily="2" charset="-34"/>
            </a:rPr>
            <a:t>A good way to apply this is to avoid debt and buy items what you can afford. </a:t>
          </a:r>
        </a:p>
        <a:p>
          <a:pPr algn="just"/>
          <a:r>
            <a:rPr lang="en-US" sz="2800" b="1" i="0" dirty="0" smtClean="0">
              <a:solidFill>
                <a:schemeClr val="tx1"/>
              </a:solidFill>
              <a:latin typeface="TH Niramit AS" pitchFamily="2" charset="-34"/>
              <a:cs typeface="TH Niramit AS" pitchFamily="2" charset="-34"/>
            </a:rPr>
            <a:t>Sufficiency at a level of not doing something too little or too much at the expense of oneself or others, for example, producing and consuming at a moderate level.</a:t>
          </a:r>
          <a:endParaRPr lang="th-TH" sz="2800" b="1" dirty="0">
            <a:solidFill>
              <a:schemeClr val="tx1"/>
            </a:solidFill>
            <a:latin typeface="TH Niramit AS" pitchFamily="2" charset="-34"/>
            <a:cs typeface="TH Niramit AS" pitchFamily="2" charset="-34"/>
          </a:endParaRPr>
        </a:p>
      </dgm:t>
    </dgm:pt>
    <dgm:pt modelId="{168CAC42-21C9-42C3-B69E-1C922CCA63D3}" type="parTrans" cxnId="{8EDD9E4A-4BC1-49C0-919D-A1705AFB5E18}">
      <dgm:prSet/>
      <dgm:spPr/>
      <dgm:t>
        <a:bodyPr/>
        <a:lstStyle/>
        <a:p>
          <a:pPr algn="thaiDist"/>
          <a:endParaRPr lang="th-TH" sz="2800" b="1">
            <a:solidFill>
              <a:schemeClr val="tx1"/>
            </a:solidFill>
            <a:latin typeface="TH Niramit AS" pitchFamily="2" charset="-34"/>
            <a:cs typeface="TH Niramit AS" pitchFamily="2" charset="-34"/>
          </a:endParaRPr>
        </a:p>
      </dgm:t>
    </dgm:pt>
    <dgm:pt modelId="{7B2BAF71-E0BC-4FC7-B8AF-650A2B5CF8D7}" type="sibTrans" cxnId="{8EDD9E4A-4BC1-49C0-919D-A1705AFB5E18}">
      <dgm:prSet/>
      <dgm:spPr/>
      <dgm:t>
        <a:bodyPr/>
        <a:lstStyle/>
        <a:p>
          <a:pPr algn="thaiDist"/>
          <a:endParaRPr lang="th-TH" sz="2800" b="1">
            <a:solidFill>
              <a:schemeClr val="tx1"/>
            </a:solidFill>
            <a:latin typeface="TH Niramit AS" pitchFamily="2" charset="-34"/>
            <a:cs typeface="TH Niramit AS" pitchFamily="2" charset="-34"/>
          </a:endParaRPr>
        </a:p>
      </dgm:t>
    </dgm:pt>
    <dgm:pt modelId="{A5E16CEB-E408-46B6-9745-FCFCAB85E376}" type="pres">
      <dgm:prSet presAssocID="{CBE8216B-05C9-4DD9-8119-C3DF2C19FDC3}" presName="linear" presStyleCnt="0">
        <dgm:presLayoutVars>
          <dgm:dir/>
          <dgm:resizeHandles val="exact"/>
        </dgm:presLayoutVars>
      </dgm:prSet>
      <dgm:spPr/>
      <dgm:t>
        <a:bodyPr/>
        <a:lstStyle/>
        <a:p>
          <a:endParaRPr lang="th-TH"/>
        </a:p>
      </dgm:t>
    </dgm:pt>
    <dgm:pt modelId="{204C1D32-2C28-40C8-985E-C93A5388123D}" type="pres">
      <dgm:prSet presAssocID="{E27FE3DE-E3A6-4B07-B19F-BD35AE8DFA14}" presName="comp" presStyleCnt="0"/>
      <dgm:spPr/>
    </dgm:pt>
    <dgm:pt modelId="{C7A71831-4DF7-4852-9D63-D48BA9C34E39}" type="pres">
      <dgm:prSet presAssocID="{E27FE3DE-E3A6-4B07-B19F-BD35AE8DFA14}" presName="box" presStyleLbl="node1" presStyleIdx="0" presStyleCnt="1"/>
      <dgm:spPr/>
      <dgm:t>
        <a:bodyPr/>
        <a:lstStyle/>
        <a:p>
          <a:endParaRPr lang="th-TH"/>
        </a:p>
      </dgm:t>
    </dgm:pt>
    <dgm:pt modelId="{A6087BE7-6210-4CED-BE0A-068B9E01F8FD}" type="pres">
      <dgm:prSet presAssocID="{E27FE3DE-E3A6-4B07-B19F-BD35AE8DFA14}" presName="img" presStyleLbl="fgImgPlace1" presStyleIdx="0" presStyleCnt="1" custScaleY="62858"/>
      <dgm:spPr>
        <a:blipFill rotWithShape="0">
          <a:blip xmlns:r="http://schemas.openxmlformats.org/officeDocument/2006/relationships" r:embed="rId1"/>
          <a:stretch>
            <a:fillRect/>
          </a:stretch>
        </a:blipFill>
      </dgm:spPr>
      <dgm:t>
        <a:bodyPr/>
        <a:lstStyle/>
        <a:p>
          <a:endParaRPr lang="th-TH"/>
        </a:p>
      </dgm:t>
    </dgm:pt>
    <dgm:pt modelId="{D78C1B20-7918-44EE-95CD-B4F515C922E6}" type="pres">
      <dgm:prSet presAssocID="{E27FE3DE-E3A6-4B07-B19F-BD35AE8DFA14}" presName="text" presStyleLbl="node1" presStyleIdx="0" presStyleCnt="1">
        <dgm:presLayoutVars>
          <dgm:bulletEnabled val="1"/>
        </dgm:presLayoutVars>
      </dgm:prSet>
      <dgm:spPr/>
      <dgm:t>
        <a:bodyPr/>
        <a:lstStyle/>
        <a:p>
          <a:endParaRPr lang="th-TH"/>
        </a:p>
      </dgm:t>
    </dgm:pt>
  </dgm:ptLst>
  <dgm:cxnLst>
    <dgm:cxn modelId="{F0E48C44-3FDF-4A19-8A06-C6DE78520B54}" type="presOf" srcId="{E27FE3DE-E3A6-4B07-B19F-BD35AE8DFA14}" destId="{C7A71831-4DF7-4852-9D63-D48BA9C34E39}" srcOrd="0" destOrd="0" presId="urn:microsoft.com/office/officeart/2005/8/layout/vList4#33"/>
    <dgm:cxn modelId="{8EDD9E4A-4BC1-49C0-919D-A1705AFB5E18}" srcId="{CBE8216B-05C9-4DD9-8119-C3DF2C19FDC3}" destId="{E27FE3DE-E3A6-4B07-B19F-BD35AE8DFA14}" srcOrd="0" destOrd="0" parTransId="{168CAC42-21C9-42C3-B69E-1C922CCA63D3}" sibTransId="{7B2BAF71-E0BC-4FC7-B8AF-650A2B5CF8D7}"/>
    <dgm:cxn modelId="{512B3FD5-66B8-451F-845B-4907C721A82D}" type="presOf" srcId="{E27FE3DE-E3A6-4B07-B19F-BD35AE8DFA14}" destId="{D78C1B20-7918-44EE-95CD-B4F515C922E6}" srcOrd="1" destOrd="0" presId="urn:microsoft.com/office/officeart/2005/8/layout/vList4#33"/>
    <dgm:cxn modelId="{6E9B46C0-D0FE-48AB-8A81-003109501C72}" type="presOf" srcId="{CBE8216B-05C9-4DD9-8119-C3DF2C19FDC3}" destId="{A5E16CEB-E408-46B6-9745-FCFCAB85E376}" srcOrd="0" destOrd="0" presId="urn:microsoft.com/office/officeart/2005/8/layout/vList4#33"/>
    <dgm:cxn modelId="{10DC4CF1-C4DE-47C0-8BC7-226DBCCAB3BF}" type="presParOf" srcId="{A5E16CEB-E408-46B6-9745-FCFCAB85E376}" destId="{204C1D32-2C28-40C8-985E-C93A5388123D}" srcOrd="0" destOrd="0" presId="urn:microsoft.com/office/officeart/2005/8/layout/vList4#33"/>
    <dgm:cxn modelId="{33CC4FC7-582C-42A5-8EB0-7D4EE920EED9}" type="presParOf" srcId="{204C1D32-2C28-40C8-985E-C93A5388123D}" destId="{C7A71831-4DF7-4852-9D63-D48BA9C34E39}" srcOrd="0" destOrd="0" presId="urn:microsoft.com/office/officeart/2005/8/layout/vList4#33"/>
    <dgm:cxn modelId="{66174DC5-7D0B-4D71-A291-F1B1C46233CE}" type="presParOf" srcId="{204C1D32-2C28-40C8-985E-C93A5388123D}" destId="{A6087BE7-6210-4CED-BE0A-068B9E01F8FD}" srcOrd="1" destOrd="0" presId="urn:microsoft.com/office/officeart/2005/8/layout/vList4#33"/>
    <dgm:cxn modelId="{5711DFB9-BE98-4A44-9C9B-F8687AA3B8B6}" type="presParOf" srcId="{204C1D32-2C28-40C8-985E-C93A5388123D}" destId="{D78C1B20-7918-44EE-95CD-B4F515C922E6}" srcOrd="2" destOrd="0" presId="urn:microsoft.com/office/officeart/2005/8/layout/vList4#3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BE8216B-05C9-4DD9-8119-C3DF2C19FDC3}" type="doc">
      <dgm:prSet loTypeId="urn:microsoft.com/office/officeart/2005/8/layout/list1" loCatId="list" qsTypeId="urn:microsoft.com/office/officeart/2005/8/quickstyle/simple1" qsCatId="simple" csTypeId="urn:microsoft.com/office/officeart/2005/8/colors/accent1_1" csCatId="accent1" phldr="1"/>
      <dgm:spPr/>
      <dgm:t>
        <a:bodyPr/>
        <a:lstStyle/>
        <a:p>
          <a:endParaRPr lang="th-TH"/>
        </a:p>
      </dgm:t>
    </dgm:pt>
    <dgm:pt modelId="{E27FE3DE-E3A6-4B07-B19F-BD35AE8DFA14}">
      <dgm:prSet phldrT="[Text]" custT="1"/>
      <dgm:spPr/>
      <dgm:t>
        <a:bodyPr/>
        <a:lstStyle/>
        <a:p>
          <a:pPr algn="just"/>
          <a:r>
            <a:rPr lang="en-US" sz="2800" b="1" dirty="0" smtClean="0">
              <a:latin typeface="TH Niramit AS" pitchFamily="2" charset="-34"/>
              <a:cs typeface="TH Niramit AS" pitchFamily="2" charset="-34"/>
            </a:rPr>
            <a:t>All choices made should be justified by ethics, law justice, and social norms</a:t>
          </a:r>
          <a:endParaRPr lang="th-TH" sz="2800" b="1" dirty="0">
            <a:latin typeface="TH Niramit AS" pitchFamily="2" charset="-34"/>
            <a:cs typeface="TH Niramit AS" pitchFamily="2" charset="-34"/>
          </a:endParaRPr>
        </a:p>
      </dgm:t>
    </dgm:pt>
    <dgm:pt modelId="{168CAC42-21C9-42C3-B69E-1C922CCA63D3}" type="parTrans" cxnId="{8EDD9E4A-4BC1-49C0-919D-A1705AFB5E18}">
      <dgm:prSet/>
      <dgm:spPr/>
      <dgm:t>
        <a:bodyPr/>
        <a:lstStyle/>
        <a:p>
          <a:pPr algn="just"/>
          <a:endParaRPr lang="th-TH" sz="2800" b="1">
            <a:solidFill>
              <a:schemeClr val="tx1"/>
            </a:solidFill>
            <a:latin typeface="TH Niramit AS" pitchFamily="2" charset="-34"/>
            <a:cs typeface="TH Niramit AS" pitchFamily="2" charset="-34"/>
          </a:endParaRPr>
        </a:p>
      </dgm:t>
    </dgm:pt>
    <dgm:pt modelId="{7B2BAF71-E0BC-4FC7-B8AF-650A2B5CF8D7}" type="sibTrans" cxnId="{8EDD9E4A-4BC1-49C0-919D-A1705AFB5E18}">
      <dgm:prSet/>
      <dgm:spPr/>
      <dgm:t>
        <a:bodyPr/>
        <a:lstStyle/>
        <a:p>
          <a:pPr algn="just"/>
          <a:endParaRPr lang="th-TH" sz="2800" b="1">
            <a:solidFill>
              <a:schemeClr val="tx1"/>
            </a:solidFill>
            <a:latin typeface="TH Niramit AS" pitchFamily="2" charset="-34"/>
            <a:cs typeface="TH Niramit AS" pitchFamily="2" charset="-34"/>
          </a:endParaRPr>
        </a:p>
      </dgm:t>
    </dgm:pt>
    <dgm:pt modelId="{7C75441A-CC08-40C5-9B0A-EB4A8D6CCF7D}">
      <dgm:prSet phldrT="[Text]" custT="1"/>
      <dgm:spPr/>
      <dgm:t>
        <a:bodyPr/>
        <a:lstStyle/>
        <a:p>
          <a:pPr algn="just"/>
          <a:r>
            <a:rPr lang="en-US" sz="2800" b="1" i="0" smtClean="0">
              <a:latin typeface="TH Niramit AS" pitchFamily="2" charset="-34"/>
              <a:cs typeface="TH Niramit AS" pitchFamily="2" charset="-34"/>
            </a:rPr>
            <a:t>The decision concerning the level of sufficiency must be made rationally with consideration of the factors involved and careful anticipation of the outcomes that may be expected from such action.</a:t>
          </a:r>
          <a:endParaRPr lang="th-TH" sz="2800" b="1" dirty="0">
            <a:latin typeface="TH Niramit AS" pitchFamily="2" charset="-34"/>
            <a:cs typeface="TH Niramit AS" pitchFamily="2" charset="-34"/>
          </a:endParaRPr>
        </a:p>
      </dgm:t>
    </dgm:pt>
    <dgm:pt modelId="{67008749-F571-414A-8CC2-A59012ED83AC}" type="parTrans" cxnId="{FCEC755F-3EDD-4525-8408-733A8ABDBC5A}">
      <dgm:prSet/>
      <dgm:spPr/>
      <dgm:t>
        <a:bodyPr/>
        <a:lstStyle/>
        <a:p>
          <a:pPr algn="just"/>
          <a:endParaRPr lang="th-TH" sz="2800" b="1">
            <a:solidFill>
              <a:schemeClr val="tx1"/>
            </a:solidFill>
            <a:latin typeface="TH Niramit AS" pitchFamily="2" charset="-34"/>
            <a:cs typeface="TH Niramit AS" pitchFamily="2" charset="-34"/>
          </a:endParaRPr>
        </a:p>
      </dgm:t>
    </dgm:pt>
    <dgm:pt modelId="{FC5435F1-7E37-4164-ADCA-7CE2E7BEA9FC}" type="sibTrans" cxnId="{FCEC755F-3EDD-4525-8408-733A8ABDBC5A}">
      <dgm:prSet/>
      <dgm:spPr/>
      <dgm:t>
        <a:bodyPr/>
        <a:lstStyle/>
        <a:p>
          <a:pPr algn="just"/>
          <a:endParaRPr lang="th-TH" sz="2800" b="1">
            <a:solidFill>
              <a:schemeClr val="tx1"/>
            </a:solidFill>
            <a:latin typeface="TH Niramit AS" pitchFamily="2" charset="-34"/>
            <a:cs typeface="TH Niramit AS" pitchFamily="2" charset="-34"/>
          </a:endParaRPr>
        </a:p>
      </dgm:t>
    </dgm:pt>
    <dgm:pt modelId="{9189BA3F-74EC-4811-8D61-8938C67B18AE}" type="pres">
      <dgm:prSet presAssocID="{CBE8216B-05C9-4DD9-8119-C3DF2C19FDC3}" presName="linear" presStyleCnt="0">
        <dgm:presLayoutVars>
          <dgm:dir/>
          <dgm:animLvl val="lvl"/>
          <dgm:resizeHandles val="exact"/>
        </dgm:presLayoutVars>
      </dgm:prSet>
      <dgm:spPr/>
      <dgm:t>
        <a:bodyPr/>
        <a:lstStyle/>
        <a:p>
          <a:endParaRPr lang="th-TH"/>
        </a:p>
      </dgm:t>
    </dgm:pt>
    <dgm:pt modelId="{FFDA0F62-78EF-4774-99A6-5E0618BBA97B}" type="pres">
      <dgm:prSet presAssocID="{E27FE3DE-E3A6-4B07-B19F-BD35AE8DFA14}" presName="parentLin" presStyleCnt="0"/>
      <dgm:spPr/>
    </dgm:pt>
    <dgm:pt modelId="{BA1A1A60-727C-498B-BCCD-45EB9CCE61CD}" type="pres">
      <dgm:prSet presAssocID="{E27FE3DE-E3A6-4B07-B19F-BD35AE8DFA14}" presName="parentLeftMargin" presStyleLbl="node1" presStyleIdx="0" presStyleCnt="2"/>
      <dgm:spPr/>
      <dgm:t>
        <a:bodyPr/>
        <a:lstStyle/>
        <a:p>
          <a:endParaRPr lang="th-TH"/>
        </a:p>
      </dgm:t>
    </dgm:pt>
    <dgm:pt modelId="{14EB0871-0A88-4D55-9B94-CB3CB3DFC95A}" type="pres">
      <dgm:prSet presAssocID="{E27FE3DE-E3A6-4B07-B19F-BD35AE8DFA14}" presName="parentText" presStyleLbl="node1" presStyleIdx="0" presStyleCnt="2" custScaleX="155458">
        <dgm:presLayoutVars>
          <dgm:chMax val="0"/>
          <dgm:bulletEnabled val="1"/>
        </dgm:presLayoutVars>
      </dgm:prSet>
      <dgm:spPr/>
      <dgm:t>
        <a:bodyPr/>
        <a:lstStyle/>
        <a:p>
          <a:endParaRPr lang="th-TH"/>
        </a:p>
      </dgm:t>
    </dgm:pt>
    <dgm:pt modelId="{3C1245DB-219C-43CD-BD56-CDCEFD34392A}" type="pres">
      <dgm:prSet presAssocID="{E27FE3DE-E3A6-4B07-B19F-BD35AE8DFA14}" presName="negativeSpace" presStyleCnt="0"/>
      <dgm:spPr/>
    </dgm:pt>
    <dgm:pt modelId="{EF469DEF-D9EF-424D-91D2-325EC47216CD}" type="pres">
      <dgm:prSet presAssocID="{E27FE3DE-E3A6-4B07-B19F-BD35AE8DFA14}" presName="childText" presStyleLbl="conFgAcc1" presStyleIdx="0" presStyleCnt="2">
        <dgm:presLayoutVars>
          <dgm:bulletEnabled val="1"/>
        </dgm:presLayoutVars>
      </dgm:prSet>
      <dgm:spPr/>
    </dgm:pt>
    <dgm:pt modelId="{A1A1E87D-F335-4E18-B709-7420D8AE6290}" type="pres">
      <dgm:prSet presAssocID="{7B2BAF71-E0BC-4FC7-B8AF-650A2B5CF8D7}" presName="spaceBetweenRectangles" presStyleCnt="0"/>
      <dgm:spPr/>
    </dgm:pt>
    <dgm:pt modelId="{06898814-B1A4-4C1B-9546-4D49D6407CEF}" type="pres">
      <dgm:prSet presAssocID="{7C75441A-CC08-40C5-9B0A-EB4A8D6CCF7D}" presName="parentLin" presStyleCnt="0"/>
      <dgm:spPr/>
    </dgm:pt>
    <dgm:pt modelId="{131AEE6F-6F29-4BF9-9FAB-40393C0790EF}" type="pres">
      <dgm:prSet presAssocID="{7C75441A-CC08-40C5-9B0A-EB4A8D6CCF7D}" presName="parentLeftMargin" presStyleLbl="node1" presStyleIdx="0" presStyleCnt="2"/>
      <dgm:spPr/>
      <dgm:t>
        <a:bodyPr/>
        <a:lstStyle/>
        <a:p>
          <a:endParaRPr lang="th-TH"/>
        </a:p>
      </dgm:t>
    </dgm:pt>
    <dgm:pt modelId="{B56E3980-6E42-4208-843C-390126A376F7}" type="pres">
      <dgm:prSet presAssocID="{7C75441A-CC08-40C5-9B0A-EB4A8D6CCF7D}" presName="parentText" presStyleLbl="node1" presStyleIdx="1" presStyleCnt="2" custScaleX="132482">
        <dgm:presLayoutVars>
          <dgm:chMax val="0"/>
          <dgm:bulletEnabled val="1"/>
        </dgm:presLayoutVars>
      </dgm:prSet>
      <dgm:spPr/>
      <dgm:t>
        <a:bodyPr/>
        <a:lstStyle/>
        <a:p>
          <a:endParaRPr lang="th-TH"/>
        </a:p>
      </dgm:t>
    </dgm:pt>
    <dgm:pt modelId="{B00D6D75-2B36-4E63-B0AA-6DF6E32B85F7}" type="pres">
      <dgm:prSet presAssocID="{7C75441A-CC08-40C5-9B0A-EB4A8D6CCF7D}" presName="negativeSpace" presStyleCnt="0"/>
      <dgm:spPr/>
    </dgm:pt>
    <dgm:pt modelId="{C0CA6624-CAC3-4605-B0C7-3E8B392CB616}" type="pres">
      <dgm:prSet presAssocID="{7C75441A-CC08-40C5-9B0A-EB4A8D6CCF7D}" presName="childText" presStyleLbl="conFgAcc1" presStyleIdx="1" presStyleCnt="2">
        <dgm:presLayoutVars>
          <dgm:bulletEnabled val="1"/>
        </dgm:presLayoutVars>
      </dgm:prSet>
      <dgm:spPr/>
    </dgm:pt>
  </dgm:ptLst>
  <dgm:cxnLst>
    <dgm:cxn modelId="{5FC4DF24-1DA2-4B2A-A8B7-E418F7C2B6F2}" type="presOf" srcId="{CBE8216B-05C9-4DD9-8119-C3DF2C19FDC3}" destId="{9189BA3F-74EC-4811-8D61-8938C67B18AE}" srcOrd="0" destOrd="0" presId="urn:microsoft.com/office/officeart/2005/8/layout/list1"/>
    <dgm:cxn modelId="{A2DE8831-7393-4F22-8301-28A7726446CF}" type="presOf" srcId="{7C75441A-CC08-40C5-9B0A-EB4A8D6CCF7D}" destId="{B56E3980-6E42-4208-843C-390126A376F7}" srcOrd="1" destOrd="0" presId="urn:microsoft.com/office/officeart/2005/8/layout/list1"/>
    <dgm:cxn modelId="{FCEC755F-3EDD-4525-8408-733A8ABDBC5A}" srcId="{CBE8216B-05C9-4DD9-8119-C3DF2C19FDC3}" destId="{7C75441A-CC08-40C5-9B0A-EB4A8D6CCF7D}" srcOrd="1" destOrd="0" parTransId="{67008749-F571-414A-8CC2-A59012ED83AC}" sibTransId="{FC5435F1-7E37-4164-ADCA-7CE2E7BEA9FC}"/>
    <dgm:cxn modelId="{B47E6337-6C62-40E3-92B0-C803CEC95E5F}" type="presOf" srcId="{7C75441A-CC08-40C5-9B0A-EB4A8D6CCF7D}" destId="{131AEE6F-6F29-4BF9-9FAB-40393C0790EF}" srcOrd="0" destOrd="0" presId="urn:microsoft.com/office/officeart/2005/8/layout/list1"/>
    <dgm:cxn modelId="{B3615065-ABDE-4B23-A15A-A55ED6770AF9}" type="presOf" srcId="{E27FE3DE-E3A6-4B07-B19F-BD35AE8DFA14}" destId="{BA1A1A60-727C-498B-BCCD-45EB9CCE61CD}" srcOrd="0" destOrd="0" presId="urn:microsoft.com/office/officeart/2005/8/layout/list1"/>
    <dgm:cxn modelId="{8EDD9E4A-4BC1-49C0-919D-A1705AFB5E18}" srcId="{CBE8216B-05C9-4DD9-8119-C3DF2C19FDC3}" destId="{E27FE3DE-E3A6-4B07-B19F-BD35AE8DFA14}" srcOrd="0" destOrd="0" parTransId="{168CAC42-21C9-42C3-B69E-1C922CCA63D3}" sibTransId="{7B2BAF71-E0BC-4FC7-B8AF-650A2B5CF8D7}"/>
    <dgm:cxn modelId="{E8230AF3-A08A-457C-8842-37637F9E3B60}" type="presOf" srcId="{E27FE3DE-E3A6-4B07-B19F-BD35AE8DFA14}" destId="{14EB0871-0A88-4D55-9B94-CB3CB3DFC95A}" srcOrd="1" destOrd="0" presId="urn:microsoft.com/office/officeart/2005/8/layout/list1"/>
    <dgm:cxn modelId="{81C3A6A2-DD43-4AF1-BB84-612A43B8B548}" type="presParOf" srcId="{9189BA3F-74EC-4811-8D61-8938C67B18AE}" destId="{FFDA0F62-78EF-4774-99A6-5E0618BBA97B}" srcOrd="0" destOrd="0" presId="urn:microsoft.com/office/officeart/2005/8/layout/list1"/>
    <dgm:cxn modelId="{2372593C-B1BC-48CF-81C3-B87E9BDB4578}" type="presParOf" srcId="{FFDA0F62-78EF-4774-99A6-5E0618BBA97B}" destId="{BA1A1A60-727C-498B-BCCD-45EB9CCE61CD}" srcOrd="0" destOrd="0" presId="urn:microsoft.com/office/officeart/2005/8/layout/list1"/>
    <dgm:cxn modelId="{015EE5DA-AC87-4A95-B9B0-24F57C5F49A1}" type="presParOf" srcId="{FFDA0F62-78EF-4774-99A6-5E0618BBA97B}" destId="{14EB0871-0A88-4D55-9B94-CB3CB3DFC95A}" srcOrd="1" destOrd="0" presId="urn:microsoft.com/office/officeart/2005/8/layout/list1"/>
    <dgm:cxn modelId="{F111604E-91AD-4CCD-944D-E383F77DAB08}" type="presParOf" srcId="{9189BA3F-74EC-4811-8D61-8938C67B18AE}" destId="{3C1245DB-219C-43CD-BD56-CDCEFD34392A}" srcOrd="1" destOrd="0" presId="urn:microsoft.com/office/officeart/2005/8/layout/list1"/>
    <dgm:cxn modelId="{9EC7FA65-C0D1-4B66-B4EE-45993B336125}" type="presParOf" srcId="{9189BA3F-74EC-4811-8D61-8938C67B18AE}" destId="{EF469DEF-D9EF-424D-91D2-325EC47216CD}" srcOrd="2" destOrd="0" presId="urn:microsoft.com/office/officeart/2005/8/layout/list1"/>
    <dgm:cxn modelId="{8F6E3BFA-AB88-4FFE-94E2-9E8040FBCD52}" type="presParOf" srcId="{9189BA3F-74EC-4811-8D61-8938C67B18AE}" destId="{A1A1E87D-F335-4E18-B709-7420D8AE6290}" srcOrd="3" destOrd="0" presId="urn:microsoft.com/office/officeart/2005/8/layout/list1"/>
    <dgm:cxn modelId="{00B158C8-5452-403A-9A7B-61811051843D}" type="presParOf" srcId="{9189BA3F-74EC-4811-8D61-8938C67B18AE}" destId="{06898814-B1A4-4C1B-9546-4D49D6407CEF}" srcOrd="4" destOrd="0" presId="urn:microsoft.com/office/officeart/2005/8/layout/list1"/>
    <dgm:cxn modelId="{841A9025-AF3E-46BA-BB3D-96A7E697D25A}" type="presParOf" srcId="{06898814-B1A4-4C1B-9546-4D49D6407CEF}" destId="{131AEE6F-6F29-4BF9-9FAB-40393C0790EF}" srcOrd="0" destOrd="0" presId="urn:microsoft.com/office/officeart/2005/8/layout/list1"/>
    <dgm:cxn modelId="{D0ABF81F-696F-4BC2-8448-F961570201EE}" type="presParOf" srcId="{06898814-B1A4-4C1B-9546-4D49D6407CEF}" destId="{B56E3980-6E42-4208-843C-390126A376F7}" srcOrd="1" destOrd="0" presId="urn:microsoft.com/office/officeart/2005/8/layout/list1"/>
    <dgm:cxn modelId="{A4A73999-C536-4177-9DE3-11F55D58FD47}" type="presParOf" srcId="{9189BA3F-74EC-4811-8D61-8938C67B18AE}" destId="{B00D6D75-2B36-4E63-B0AA-6DF6E32B85F7}" srcOrd="5" destOrd="0" presId="urn:microsoft.com/office/officeart/2005/8/layout/list1"/>
    <dgm:cxn modelId="{50B4120F-DF15-4B31-990E-6DBEDAF942E2}" type="presParOf" srcId="{9189BA3F-74EC-4811-8D61-8938C67B18AE}" destId="{C0CA6624-CAC3-4605-B0C7-3E8B392CB616}"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BE8216B-05C9-4DD9-8119-C3DF2C19FDC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h-TH"/>
        </a:p>
      </dgm:t>
    </dgm:pt>
    <dgm:pt modelId="{E27FE3DE-E3A6-4B07-B19F-BD35AE8DFA14}">
      <dgm:prSet phldrT="[Text]" custT="1"/>
      <dgm:spPr/>
      <dgm:t>
        <a:bodyPr/>
        <a:lstStyle/>
        <a:p>
          <a:pPr algn="just"/>
          <a:r>
            <a:rPr lang="en-US" sz="2800" b="1" u="none" dirty="0" smtClean="0">
              <a:solidFill>
                <a:schemeClr val="tx1"/>
              </a:solidFill>
              <a:latin typeface="TH Niramit AS" pitchFamily="2" charset="-34"/>
              <a:cs typeface="TH Niramit AS" pitchFamily="2" charset="-34"/>
            </a:rPr>
            <a:t>This concept is also known as resilience. It means developing the strength and resources to survive.</a:t>
          </a:r>
          <a:endParaRPr lang="th-TH" sz="2800" b="1" u="none" dirty="0">
            <a:solidFill>
              <a:schemeClr val="tx1"/>
            </a:solidFill>
            <a:latin typeface="TH Niramit AS" pitchFamily="2" charset="-34"/>
            <a:cs typeface="TH Niramit AS" pitchFamily="2" charset="-34"/>
          </a:endParaRPr>
        </a:p>
      </dgm:t>
    </dgm:pt>
    <dgm:pt modelId="{168CAC42-21C9-42C3-B69E-1C922CCA63D3}" type="parTrans" cxnId="{8EDD9E4A-4BC1-49C0-919D-A1705AFB5E18}">
      <dgm:prSet/>
      <dgm:spPr/>
      <dgm:t>
        <a:bodyPr/>
        <a:lstStyle/>
        <a:p>
          <a:pPr algn="just"/>
          <a:endParaRPr lang="th-TH" sz="2800" b="1" u="none">
            <a:solidFill>
              <a:schemeClr val="tx1"/>
            </a:solidFill>
            <a:latin typeface="TH Niramit AS" pitchFamily="2" charset="-34"/>
            <a:cs typeface="TH Niramit AS" pitchFamily="2" charset="-34"/>
          </a:endParaRPr>
        </a:p>
      </dgm:t>
    </dgm:pt>
    <dgm:pt modelId="{7B2BAF71-E0BC-4FC7-B8AF-650A2B5CF8D7}" type="sibTrans" cxnId="{8EDD9E4A-4BC1-49C0-919D-A1705AFB5E18}">
      <dgm:prSet/>
      <dgm:spPr/>
      <dgm:t>
        <a:bodyPr/>
        <a:lstStyle/>
        <a:p>
          <a:pPr algn="just"/>
          <a:endParaRPr lang="th-TH" sz="2800" b="1" u="none">
            <a:solidFill>
              <a:schemeClr val="tx1"/>
            </a:solidFill>
            <a:latin typeface="TH Niramit AS" pitchFamily="2" charset="-34"/>
            <a:cs typeface="TH Niramit AS" pitchFamily="2" charset="-34"/>
          </a:endParaRPr>
        </a:p>
      </dgm:t>
    </dgm:pt>
    <dgm:pt modelId="{CD84AEA9-D2C3-47E7-B658-D27B20AE8777}">
      <dgm:prSet phldrT="[Text]" custT="1"/>
      <dgm:spPr/>
      <dgm:t>
        <a:bodyPr/>
        <a:lstStyle/>
        <a:p>
          <a:pPr algn="just"/>
          <a:r>
            <a:rPr lang="en-US" sz="2800" b="1" u="none" dirty="0" smtClean="0">
              <a:solidFill>
                <a:schemeClr val="tx1"/>
              </a:solidFill>
              <a:latin typeface="TH Niramit AS" pitchFamily="2" charset="-34"/>
              <a:cs typeface="TH Niramit AS" pitchFamily="2" charset="-34"/>
            </a:rPr>
            <a:t>Immunity to environmental changes</a:t>
          </a:r>
          <a:endParaRPr lang="th-TH" sz="2800" b="1" u="none" dirty="0">
            <a:solidFill>
              <a:schemeClr val="tx1"/>
            </a:solidFill>
            <a:latin typeface="TH Niramit AS" pitchFamily="2" charset="-34"/>
            <a:cs typeface="TH Niramit AS" pitchFamily="2" charset="-34"/>
          </a:endParaRPr>
        </a:p>
      </dgm:t>
    </dgm:pt>
    <dgm:pt modelId="{955B6015-8E2A-49AA-BDF9-1977334B0F20}" type="parTrans" cxnId="{A30A8F36-5AA1-4883-8F62-28D831E2FE3E}">
      <dgm:prSet/>
      <dgm:spPr/>
      <dgm:t>
        <a:bodyPr/>
        <a:lstStyle/>
        <a:p>
          <a:pPr algn="just"/>
          <a:endParaRPr lang="th-TH" sz="2800" b="1" u="none">
            <a:solidFill>
              <a:schemeClr val="tx1"/>
            </a:solidFill>
            <a:latin typeface="TH Niramit AS" pitchFamily="2" charset="-34"/>
            <a:cs typeface="TH Niramit AS" pitchFamily="2" charset="-34"/>
          </a:endParaRPr>
        </a:p>
      </dgm:t>
    </dgm:pt>
    <dgm:pt modelId="{BF21D250-4DE2-45C4-AB47-9B7EEB2D2A62}" type="sibTrans" cxnId="{A30A8F36-5AA1-4883-8F62-28D831E2FE3E}">
      <dgm:prSet/>
      <dgm:spPr/>
      <dgm:t>
        <a:bodyPr/>
        <a:lstStyle/>
        <a:p>
          <a:pPr algn="just"/>
          <a:endParaRPr lang="th-TH" sz="2800" b="1" u="none">
            <a:solidFill>
              <a:schemeClr val="tx1"/>
            </a:solidFill>
            <a:latin typeface="TH Niramit AS" pitchFamily="2" charset="-34"/>
            <a:cs typeface="TH Niramit AS" pitchFamily="2" charset="-34"/>
          </a:endParaRPr>
        </a:p>
      </dgm:t>
    </dgm:pt>
    <dgm:pt modelId="{215057CB-59D3-42B6-9738-B7E1812B59CE}">
      <dgm:prSet phldrT="[Text]" custT="1"/>
      <dgm:spPr/>
      <dgm:t>
        <a:bodyPr/>
        <a:lstStyle/>
        <a:p>
          <a:pPr algn="just"/>
          <a:r>
            <a:rPr lang="en-US" sz="2800" b="1" u="none" dirty="0" smtClean="0">
              <a:solidFill>
                <a:schemeClr val="tx1"/>
              </a:solidFill>
              <a:latin typeface="TH Niramit AS" pitchFamily="2" charset="-34"/>
              <a:cs typeface="TH Niramit AS" pitchFamily="2" charset="-34"/>
            </a:rPr>
            <a:t>Immunity to cultural changes</a:t>
          </a:r>
          <a:endParaRPr lang="th-TH" sz="2800" b="1" u="none" dirty="0">
            <a:solidFill>
              <a:schemeClr val="tx1"/>
            </a:solidFill>
            <a:latin typeface="TH Niramit AS" pitchFamily="2" charset="-34"/>
            <a:cs typeface="TH Niramit AS" pitchFamily="2" charset="-34"/>
          </a:endParaRPr>
        </a:p>
      </dgm:t>
    </dgm:pt>
    <dgm:pt modelId="{17C34776-8414-49E4-9EDD-3A658B23E5AB}" type="parTrans" cxnId="{26121736-8030-4698-B6E0-359CED14BAD0}">
      <dgm:prSet/>
      <dgm:spPr/>
      <dgm:t>
        <a:bodyPr/>
        <a:lstStyle/>
        <a:p>
          <a:pPr algn="just"/>
          <a:endParaRPr lang="th-TH" sz="2800" b="1" u="none">
            <a:solidFill>
              <a:schemeClr val="tx1"/>
            </a:solidFill>
            <a:latin typeface="TH Niramit AS" pitchFamily="2" charset="-34"/>
            <a:cs typeface="TH Niramit AS" pitchFamily="2" charset="-34"/>
          </a:endParaRPr>
        </a:p>
      </dgm:t>
    </dgm:pt>
    <dgm:pt modelId="{A15A1F46-3BAD-4E04-A7E4-950ED97AE1B7}" type="sibTrans" cxnId="{26121736-8030-4698-B6E0-359CED14BAD0}">
      <dgm:prSet/>
      <dgm:spPr/>
      <dgm:t>
        <a:bodyPr/>
        <a:lstStyle/>
        <a:p>
          <a:pPr algn="just"/>
          <a:endParaRPr lang="th-TH" sz="2800" b="1" u="none">
            <a:solidFill>
              <a:schemeClr val="tx1"/>
            </a:solidFill>
            <a:latin typeface="TH Niramit AS" pitchFamily="2" charset="-34"/>
            <a:cs typeface="TH Niramit AS" pitchFamily="2" charset="-34"/>
          </a:endParaRPr>
        </a:p>
      </dgm:t>
    </dgm:pt>
    <dgm:pt modelId="{1AF5C1D8-25D1-452A-9BA0-2000CBCB20BF}">
      <dgm:prSet phldrT="[Text]" custT="1"/>
      <dgm:spPr/>
      <dgm:t>
        <a:bodyPr/>
        <a:lstStyle/>
        <a:p>
          <a:pPr algn="just"/>
          <a:r>
            <a:rPr lang="en-US" sz="2800" b="1" u="none" dirty="0" smtClean="0">
              <a:solidFill>
                <a:schemeClr val="tx1"/>
              </a:solidFill>
              <a:latin typeface="TH Niramit AS" pitchFamily="2" charset="-34"/>
              <a:cs typeface="TH Niramit AS" pitchFamily="2" charset="-34"/>
            </a:rPr>
            <a:t>Immunity to social changes</a:t>
          </a:r>
          <a:endParaRPr lang="th-TH" sz="2800" b="1" u="none" dirty="0">
            <a:solidFill>
              <a:schemeClr val="tx1"/>
            </a:solidFill>
            <a:latin typeface="TH Niramit AS" pitchFamily="2" charset="-34"/>
            <a:cs typeface="TH Niramit AS" pitchFamily="2" charset="-34"/>
          </a:endParaRPr>
        </a:p>
      </dgm:t>
    </dgm:pt>
    <dgm:pt modelId="{27CB7B71-393F-4C65-A521-31D17888317C}" type="parTrans" cxnId="{CC8C04AF-F0B0-4ECA-8F1C-8720EAE32615}">
      <dgm:prSet/>
      <dgm:spPr/>
      <dgm:t>
        <a:bodyPr/>
        <a:lstStyle/>
        <a:p>
          <a:pPr algn="just"/>
          <a:endParaRPr lang="th-TH" sz="2800" b="1">
            <a:solidFill>
              <a:schemeClr val="tx1"/>
            </a:solidFill>
            <a:latin typeface="TH Niramit AS" pitchFamily="2" charset="-34"/>
            <a:cs typeface="TH Niramit AS" pitchFamily="2" charset="-34"/>
          </a:endParaRPr>
        </a:p>
      </dgm:t>
    </dgm:pt>
    <dgm:pt modelId="{02BCD66E-1769-464F-BC19-7BC55D93D087}" type="sibTrans" cxnId="{CC8C04AF-F0B0-4ECA-8F1C-8720EAE32615}">
      <dgm:prSet/>
      <dgm:spPr/>
      <dgm:t>
        <a:bodyPr/>
        <a:lstStyle/>
        <a:p>
          <a:pPr algn="just"/>
          <a:endParaRPr lang="th-TH" sz="2800" b="1">
            <a:solidFill>
              <a:schemeClr val="tx1"/>
            </a:solidFill>
            <a:latin typeface="TH Niramit AS" pitchFamily="2" charset="-34"/>
            <a:cs typeface="TH Niramit AS" pitchFamily="2" charset="-34"/>
          </a:endParaRPr>
        </a:p>
      </dgm:t>
    </dgm:pt>
    <dgm:pt modelId="{DD8EE9ED-FF36-4541-8891-165162272CE7}">
      <dgm:prSet phldrT="[Text]" custT="1"/>
      <dgm:spPr/>
      <dgm:t>
        <a:bodyPr/>
        <a:lstStyle/>
        <a:p>
          <a:pPr algn="just"/>
          <a:r>
            <a:rPr lang="en-US" sz="2800" b="1" i="0" dirty="0" smtClean="0">
              <a:solidFill>
                <a:schemeClr val="tx1"/>
              </a:solidFill>
              <a:latin typeface="TH Niramit AS" pitchFamily="2" charset="-34"/>
              <a:cs typeface="TH Niramit AS" pitchFamily="2" charset="-34"/>
            </a:rPr>
            <a:t>The preparation to cope with the likely impact and changes in various aspects by considering the probability of future situations.</a:t>
          </a:r>
          <a:endParaRPr lang="th-TH" sz="2800" b="1" u="none" dirty="0">
            <a:solidFill>
              <a:schemeClr val="tx1"/>
            </a:solidFill>
            <a:latin typeface="TH Niramit AS" pitchFamily="2" charset="-34"/>
            <a:cs typeface="TH Niramit AS" pitchFamily="2" charset="-34"/>
          </a:endParaRPr>
        </a:p>
      </dgm:t>
    </dgm:pt>
    <dgm:pt modelId="{3A137BA8-28DE-4FFD-9E64-622D1001AFE5}" type="parTrans" cxnId="{516D4C2D-A0CA-4409-B0CD-7F19A99B6A8F}">
      <dgm:prSet/>
      <dgm:spPr/>
      <dgm:t>
        <a:bodyPr/>
        <a:lstStyle/>
        <a:p>
          <a:pPr algn="just"/>
          <a:endParaRPr lang="th-TH" sz="2800" b="1">
            <a:solidFill>
              <a:schemeClr val="tx1"/>
            </a:solidFill>
            <a:latin typeface="TH Niramit AS" pitchFamily="2" charset="-34"/>
            <a:cs typeface="TH Niramit AS" pitchFamily="2" charset="-34"/>
          </a:endParaRPr>
        </a:p>
      </dgm:t>
    </dgm:pt>
    <dgm:pt modelId="{9933CBAB-B9A3-4AE0-B3F7-40E0C814B558}" type="sibTrans" cxnId="{516D4C2D-A0CA-4409-B0CD-7F19A99B6A8F}">
      <dgm:prSet/>
      <dgm:spPr/>
      <dgm:t>
        <a:bodyPr/>
        <a:lstStyle/>
        <a:p>
          <a:pPr algn="just"/>
          <a:endParaRPr lang="th-TH" sz="2800" b="1">
            <a:solidFill>
              <a:schemeClr val="tx1"/>
            </a:solidFill>
            <a:latin typeface="TH Niramit AS" pitchFamily="2" charset="-34"/>
            <a:cs typeface="TH Niramit AS" pitchFamily="2" charset="-34"/>
          </a:endParaRPr>
        </a:p>
      </dgm:t>
    </dgm:pt>
    <dgm:pt modelId="{65C4E765-C9A7-4F8A-B348-5916270FF08C}" type="pres">
      <dgm:prSet presAssocID="{CBE8216B-05C9-4DD9-8119-C3DF2C19FDC3}" presName="linear" presStyleCnt="0">
        <dgm:presLayoutVars>
          <dgm:animLvl val="lvl"/>
          <dgm:resizeHandles val="exact"/>
        </dgm:presLayoutVars>
      </dgm:prSet>
      <dgm:spPr/>
      <dgm:t>
        <a:bodyPr/>
        <a:lstStyle/>
        <a:p>
          <a:endParaRPr lang="th-TH"/>
        </a:p>
      </dgm:t>
    </dgm:pt>
    <dgm:pt modelId="{A8D12688-F7E8-496E-8BD5-FF14EA2C2839}" type="pres">
      <dgm:prSet presAssocID="{DD8EE9ED-FF36-4541-8891-165162272CE7}" presName="parentText" presStyleLbl="node1" presStyleIdx="0" presStyleCnt="2">
        <dgm:presLayoutVars>
          <dgm:chMax val="0"/>
          <dgm:bulletEnabled val="1"/>
        </dgm:presLayoutVars>
      </dgm:prSet>
      <dgm:spPr/>
      <dgm:t>
        <a:bodyPr/>
        <a:lstStyle/>
        <a:p>
          <a:endParaRPr lang="th-TH"/>
        </a:p>
      </dgm:t>
    </dgm:pt>
    <dgm:pt modelId="{6793D081-0892-46BE-8C60-A81230BA1456}" type="pres">
      <dgm:prSet presAssocID="{9933CBAB-B9A3-4AE0-B3F7-40E0C814B558}" presName="spacer" presStyleCnt="0"/>
      <dgm:spPr/>
    </dgm:pt>
    <dgm:pt modelId="{5E9EA774-F2BB-4394-8CF1-AB7F4D1D782E}" type="pres">
      <dgm:prSet presAssocID="{E27FE3DE-E3A6-4B07-B19F-BD35AE8DFA14}" presName="parentText" presStyleLbl="node1" presStyleIdx="1" presStyleCnt="2">
        <dgm:presLayoutVars>
          <dgm:chMax val="0"/>
          <dgm:bulletEnabled val="1"/>
        </dgm:presLayoutVars>
      </dgm:prSet>
      <dgm:spPr/>
      <dgm:t>
        <a:bodyPr/>
        <a:lstStyle/>
        <a:p>
          <a:endParaRPr lang="th-TH"/>
        </a:p>
      </dgm:t>
    </dgm:pt>
    <dgm:pt modelId="{ECEF5B7B-AE6D-4E6C-97DB-AA1953E38003}" type="pres">
      <dgm:prSet presAssocID="{E27FE3DE-E3A6-4B07-B19F-BD35AE8DFA14}" presName="childText" presStyleLbl="revTx" presStyleIdx="0" presStyleCnt="1">
        <dgm:presLayoutVars>
          <dgm:bulletEnabled val="1"/>
        </dgm:presLayoutVars>
      </dgm:prSet>
      <dgm:spPr/>
      <dgm:t>
        <a:bodyPr/>
        <a:lstStyle/>
        <a:p>
          <a:endParaRPr lang="th-TH"/>
        </a:p>
      </dgm:t>
    </dgm:pt>
  </dgm:ptLst>
  <dgm:cxnLst>
    <dgm:cxn modelId="{A9AB492D-3B0D-4142-A05C-FB251A543FA8}" type="presOf" srcId="{DD8EE9ED-FF36-4541-8891-165162272CE7}" destId="{A8D12688-F7E8-496E-8BD5-FF14EA2C2839}" srcOrd="0" destOrd="0" presId="urn:microsoft.com/office/officeart/2005/8/layout/vList2"/>
    <dgm:cxn modelId="{F24FFB6C-6E9E-4A2C-9167-649FC613859B}" type="presOf" srcId="{1AF5C1D8-25D1-452A-9BA0-2000CBCB20BF}" destId="{ECEF5B7B-AE6D-4E6C-97DB-AA1953E38003}" srcOrd="0" destOrd="0" presId="urn:microsoft.com/office/officeart/2005/8/layout/vList2"/>
    <dgm:cxn modelId="{A30A8F36-5AA1-4883-8F62-28D831E2FE3E}" srcId="{E27FE3DE-E3A6-4B07-B19F-BD35AE8DFA14}" destId="{CD84AEA9-D2C3-47E7-B658-D27B20AE8777}" srcOrd="1" destOrd="0" parTransId="{955B6015-8E2A-49AA-BDF9-1977334B0F20}" sibTransId="{BF21D250-4DE2-45C4-AB47-9B7EEB2D2A62}"/>
    <dgm:cxn modelId="{6920F50E-1E0E-4D8D-A7AD-E7EF266BD431}" type="presOf" srcId="{E27FE3DE-E3A6-4B07-B19F-BD35AE8DFA14}" destId="{5E9EA774-F2BB-4394-8CF1-AB7F4D1D782E}" srcOrd="0" destOrd="0" presId="urn:microsoft.com/office/officeart/2005/8/layout/vList2"/>
    <dgm:cxn modelId="{8EDD9E4A-4BC1-49C0-919D-A1705AFB5E18}" srcId="{CBE8216B-05C9-4DD9-8119-C3DF2C19FDC3}" destId="{E27FE3DE-E3A6-4B07-B19F-BD35AE8DFA14}" srcOrd="1" destOrd="0" parTransId="{168CAC42-21C9-42C3-B69E-1C922CCA63D3}" sibTransId="{7B2BAF71-E0BC-4FC7-B8AF-650A2B5CF8D7}"/>
    <dgm:cxn modelId="{4CB101E3-500B-4692-84D7-36A998FBCE48}" type="presOf" srcId="{215057CB-59D3-42B6-9738-B7E1812B59CE}" destId="{ECEF5B7B-AE6D-4E6C-97DB-AA1953E38003}" srcOrd="0" destOrd="2" presId="urn:microsoft.com/office/officeart/2005/8/layout/vList2"/>
    <dgm:cxn modelId="{516D4C2D-A0CA-4409-B0CD-7F19A99B6A8F}" srcId="{CBE8216B-05C9-4DD9-8119-C3DF2C19FDC3}" destId="{DD8EE9ED-FF36-4541-8891-165162272CE7}" srcOrd="0" destOrd="0" parTransId="{3A137BA8-28DE-4FFD-9E64-622D1001AFE5}" sibTransId="{9933CBAB-B9A3-4AE0-B3F7-40E0C814B558}"/>
    <dgm:cxn modelId="{26121736-8030-4698-B6E0-359CED14BAD0}" srcId="{E27FE3DE-E3A6-4B07-B19F-BD35AE8DFA14}" destId="{215057CB-59D3-42B6-9738-B7E1812B59CE}" srcOrd="2" destOrd="0" parTransId="{17C34776-8414-49E4-9EDD-3A658B23E5AB}" sibTransId="{A15A1F46-3BAD-4E04-A7E4-950ED97AE1B7}"/>
    <dgm:cxn modelId="{2DD5D05A-54F2-4DA7-8F73-656BDFA51CE1}" type="presOf" srcId="{CD84AEA9-D2C3-47E7-B658-D27B20AE8777}" destId="{ECEF5B7B-AE6D-4E6C-97DB-AA1953E38003}" srcOrd="0" destOrd="1" presId="urn:microsoft.com/office/officeart/2005/8/layout/vList2"/>
    <dgm:cxn modelId="{CC8C04AF-F0B0-4ECA-8F1C-8720EAE32615}" srcId="{E27FE3DE-E3A6-4B07-B19F-BD35AE8DFA14}" destId="{1AF5C1D8-25D1-452A-9BA0-2000CBCB20BF}" srcOrd="0" destOrd="0" parTransId="{27CB7B71-393F-4C65-A521-31D17888317C}" sibTransId="{02BCD66E-1769-464F-BC19-7BC55D93D087}"/>
    <dgm:cxn modelId="{EB612796-01F1-46E5-84F1-4B08A43B62D8}" type="presOf" srcId="{CBE8216B-05C9-4DD9-8119-C3DF2C19FDC3}" destId="{65C4E765-C9A7-4F8A-B348-5916270FF08C}" srcOrd="0" destOrd="0" presId="urn:microsoft.com/office/officeart/2005/8/layout/vList2"/>
    <dgm:cxn modelId="{18927FDA-3E90-49C9-A567-28670E241BB4}" type="presParOf" srcId="{65C4E765-C9A7-4F8A-B348-5916270FF08C}" destId="{A8D12688-F7E8-496E-8BD5-FF14EA2C2839}" srcOrd="0" destOrd="0" presId="urn:microsoft.com/office/officeart/2005/8/layout/vList2"/>
    <dgm:cxn modelId="{5426FB2B-3400-4433-9991-1B68E911B4F5}" type="presParOf" srcId="{65C4E765-C9A7-4F8A-B348-5916270FF08C}" destId="{6793D081-0892-46BE-8C60-A81230BA1456}" srcOrd="1" destOrd="0" presId="urn:microsoft.com/office/officeart/2005/8/layout/vList2"/>
    <dgm:cxn modelId="{54892EF7-C2DF-4471-9D59-6C94F27E59F1}" type="presParOf" srcId="{65C4E765-C9A7-4F8A-B348-5916270FF08C}" destId="{5E9EA774-F2BB-4394-8CF1-AB7F4D1D782E}" srcOrd="2" destOrd="0" presId="urn:microsoft.com/office/officeart/2005/8/layout/vList2"/>
    <dgm:cxn modelId="{B390DA32-82EC-4704-90E6-816511300D66}" type="presParOf" srcId="{65C4E765-C9A7-4F8A-B348-5916270FF08C}" destId="{ECEF5B7B-AE6D-4E6C-97DB-AA1953E38003}"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B5D0942-A09B-40FF-B49B-8DB5F6303C7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h-TH"/>
        </a:p>
      </dgm:t>
    </dgm:pt>
    <dgm:pt modelId="{0D5B315E-B5D9-459C-AA4B-6C806941A558}">
      <dgm:prSet phldrT="[Text]" custT="1"/>
      <dgm:spPr/>
      <dgm:t>
        <a:bodyPr/>
        <a:lstStyle/>
        <a:p>
          <a:pPr algn="just"/>
          <a:r>
            <a:rPr lang="en-US" sz="2800" b="1" u="sng" dirty="0" smtClean="0">
              <a:solidFill>
                <a:schemeClr val="tx1"/>
              </a:solidFill>
              <a:latin typeface="TH Niramit AS" pitchFamily="2" charset="-34"/>
              <a:cs typeface="TH Niramit AS" pitchFamily="2" charset="-34"/>
            </a:rPr>
            <a:t>Immunity to social changes:</a:t>
          </a:r>
          <a:endParaRPr lang="th-TH" sz="2800" b="1" dirty="0">
            <a:solidFill>
              <a:schemeClr val="tx1"/>
            </a:solidFill>
            <a:latin typeface="TH Niramit AS" pitchFamily="2" charset="-34"/>
            <a:cs typeface="TH Niramit AS" pitchFamily="2" charset="-34"/>
          </a:endParaRPr>
        </a:p>
      </dgm:t>
    </dgm:pt>
    <dgm:pt modelId="{CB466627-F702-484D-BBD6-E5799E2CE81A}" type="parTrans" cxnId="{3F85586E-FECE-4A7F-A671-CC6CFE5C338D}">
      <dgm:prSet/>
      <dgm:spPr/>
      <dgm:t>
        <a:bodyPr/>
        <a:lstStyle/>
        <a:p>
          <a:pPr algn="just"/>
          <a:endParaRPr lang="th-TH" sz="2800" b="1">
            <a:solidFill>
              <a:schemeClr val="tx1"/>
            </a:solidFill>
            <a:latin typeface="TH Niramit AS" pitchFamily="2" charset="-34"/>
            <a:cs typeface="TH Niramit AS" pitchFamily="2" charset="-34"/>
          </a:endParaRPr>
        </a:p>
      </dgm:t>
    </dgm:pt>
    <dgm:pt modelId="{0436ADE6-A24F-49E3-A964-85284B10CAF6}" type="sibTrans" cxnId="{3F85586E-FECE-4A7F-A671-CC6CFE5C338D}">
      <dgm:prSet/>
      <dgm:spPr/>
      <dgm:t>
        <a:bodyPr/>
        <a:lstStyle/>
        <a:p>
          <a:pPr algn="just"/>
          <a:endParaRPr lang="th-TH" sz="2800" b="1">
            <a:solidFill>
              <a:schemeClr val="tx1"/>
            </a:solidFill>
            <a:latin typeface="TH Niramit AS" pitchFamily="2" charset="-34"/>
            <a:cs typeface="TH Niramit AS" pitchFamily="2" charset="-34"/>
          </a:endParaRPr>
        </a:p>
      </dgm:t>
    </dgm:pt>
    <dgm:pt modelId="{88B836CB-88A8-4E94-881C-26B866084CB0}">
      <dgm:prSet phldrT="[Text]" custT="1"/>
      <dgm:spPr/>
      <dgm:t>
        <a:bodyPr/>
        <a:lstStyle/>
        <a:p>
          <a:pPr algn="just"/>
          <a:r>
            <a:rPr lang="en-US" sz="2800" b="1" dirty="0" smtClean="0">
              <a:solidFill>
                <a:schemeClr val="tx1"/>
              </a:solidFill>
              <a:latin typeface="TH Niramit AS" pitchFamily="2" charset="-34"/>
              <a:cs typeface="TH Niramit AS" pitchFamily="2" charset="-34"/>
            </a:rPr>
            <a:t>This can be achieved by developing a sense of inner peace, controlling one’s anger and learning not to take offense at insults.</a:t>
          </a:r>
          <a:endParaRPr lang="th-TH" sz="2800" b="1" dirty="0">
            <a:solidFill>
              <a:schemeClr val="tx1"/>
            </a:solidFill>
            <a:latin typeface="TH Niramit AS" pitchFamily="2" charset="-34"/>
            <a:cs typeface="TH Niramit AS" pitchFamily="2" charset="-34"/>
          </a:endParaRPr>
        </a:p>
      </dgm:t>
    </dgm:pt>
    <dgm:pt modelId="{9A97F133-5215-4586-B1E0-221166EC7C8C}" type="parTrans" cxnId="{A60839BB-2AA1-4F94-A5E7-1A85B6731C03}">
      <dgm:prSet/>
      <dgm:spPr/>
      <dgm:t>
        <a:bodyPr/>
        <a:lstStyle/>
        <a:p>
          <a:pPr algn="just"/>
          <a:endParaRPr lang="th-TH">
            <a:solidFill>
              <a:schemeClr val="tx1"/>
            </a:solidFill>
          </a:endParaRPr>
        </a:p>
      </dgm:t>
    </dgm:pt>
    <dgm:pt modelId="{CFD31E7E-CB12-469A-AE8A-164A8F44E76D}" type="sibTrans" cxnId="{A60839BB-2AA1-4F94-A5E7-1A85B6731C03}">
      <dgm:prSet/>
      <dgm:spPr/>
      <dgm:t>
        <a:bodyPr/>
        <a:lstStyle/>
        <a:p>
          <a:pPr algn="just"/>
          <a:endParaRPr lang="th-TH">
            <a:solidFill>
              <a:schemeClr val="tx1"/>
            </a:solidFill>
          </a:endParaRPr>
        </a:p>
      </dgm:t>
    </dgm:pt>
    <dgm:pt modelId="{C9DB54D9-0242-4F0C-A60C-D40A99E2EDA4}" type="pres">
      <dgm:prSet presAssocID="{BB5D0942-A09B-40FF-B49B-8DB5F6303C72}" presName="linear" presStyleCnt="0">
        <dgm:presLayoutVars>
          <dgm:animLvl val="lvl"/>
          <dgm:resizeHandles val="exact"/>
        </dgm:presLayoutVars>
      </dgm:prSet>
      <dgm:spPr/>
      <dgm:t>
        <a:bodyPr/>
        <a:lstStyle/>
        <a:p>
          <a:endParaRPr lang="th-TH"/>
        </a:p>
      </dgm:t>
    </dgm:pt>
    <dgm:pt modelId="{BEC0FEBC-5D5E-4212-A082-14CC9B37DB87}" type="pres">
      <dgm:prSet presAssocID="{0D5B315E-B5D9-459C-AA4B-6C806941A558}" presName="parentText" presStyleLbl="node1" presStyleIdx="0" presStyleCnt="1">
        <dgm:presLayoutVars>
          <dgm:chMax val="0"/>
          <dgm:bulletEnabled val="1"/>
        </dgm:presLayoutVars>
      </dgm:prSet>
      <dgm:spPr/>
      <dgm:t>
        <a:bodyPr/>
        <a:lstStyle/>
        <a:p>
          <a:endParaRPr lang="th-TH"/>
        </a:p>
      </dgm:t>
    </dgm:pt>
    <dgm:pt modelId="{8F811868-F70B-4C77-832D-299938F0849B}" type="pres">
      <dgm:prSet presAssocID="{0D5B315E-B5D9-459C-AA4B-6C806941A558}" presName="childText" presStyleLbl="revTx" presStyleIdx="0" presStyleCnt="1">
        <dgm:presLayoutVars>
          <dgm:bulletEnabled val="1"/>
        </dgm:presLayoutVars>
      </dgm:prSet>
      <dgm:spPr/>
      <dgm:t>
        <a:bodyPr/>
        <a:lstStyle/>
        <a:p>
          <a:endParaRPr lang="th-TH"/>
        </a:p>
      </dgm:t>
    </dgm:pt>
  </dgm:ptLst>
  <dgm:cxnLst>
    <dgm:cxn modelId="{3F85586E-FECE-4A7F-A671-CC6CFE5C338D}" srcId="{BB5D0942-A09B-40FF-B49B-8DB5F6303C72}" destId="{0D5B315E-B5D9-459C-AA4B-6C806941A558}" srcOrd="0" destOrd="0" parTransId="{CB466627-F702-484D-BBD6-E5799E2CE81A}" sibTransId="{0436ADE6-A24F-49E3-A964-85284B10CAF6}"/>
    <dgm:cxn modelId="{4D47D738-CBB3-4392-A94A-BC8B4F25211F}" type="presOf" srcId="{0D5B315E-B5D9-459C-AA4B-6C806941A558}" destId="{BEC0FEBC-5D5E-4212-A082-14CC9B37DB87}" srcOrd="0" destOrd="0" presId="urn:microsoft.com/office/officeart/2005/8/layout/vList2"/>
    <dgm:cxn modelId="{A60839BB-2AA1-4F94-A5E7-1A85B6731C03}" srcId="{0D5B315E-B5D9-459C-AA4B-6C806941A558}" destId="{88B836CB-88A8-4E94-881C-26B866084CB0}" srcOrd="0" destOrd="0" parTransId="{9A97F133-5215-4586-B1E0-221166EC7C8C}" sibTransId="{CFD31E7E-CB12-469A-AE8A-164A8F44E76D}"/>
    <dgm:cxn modelId="{849BDBE3-282A-463E-B415-E4B863ABFE9F}" type="presOf" srcId="{BB5D0942-A09B-40FF-B49B-8DB5F6303C72}" destId="{C9DB54D9-0242-4F0C-A60C-D40A99E2EDA4}" srcOrd="0" destOrd="0" presId="urn:microsoft.com/office/officeart/2005/8/layout/vList2"/>
    <dgm:cxn modelId="{B62E3160-6960-4CD4-84EB-56392D0DA680}" type="presOf" srcId="{88B836CB-88A8-4E94-881C-26B866084CB0}" destId="{8F811868-F70B-4C77-832D-299938F0849B}" srcOrd="0" destOrd="0" presId="urn:microsoft.com/office/officeart/2005/8/layout/vList2"/>
    <dgm:cxn modelId="{B3B76A28-A48C-439E-BE63-08630621A93E}" type="presParOf" srcId="{C9DB54D9-0242-4F0C-A60C-D40A99E2EDA4}" destId="{BEC0FEBC-5D5E-4212-A082-14CC9B37DB87}" srcOrd="0" destOrd="0" presId="urn:microsoft.com/office/officeart/2005/8/layout/vList2"/>
    <dgm:cxn modelId="{00325A0C-5C86-45F2-BC40-D1FB90163C40}" type="presParOf" srcId="{C9DB54D9-0242-4F0C-A60C-D40A99E2EDA4}" destId="{8F811868-F70B-4C77-832D-299938F0849B}"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B5D0942-A09B-40FF-B49B-8DB5F6303C7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h-TH"/>
        </a:p>
      </dgm:t>
    </dgm:pt>
    <dgm:pt modelId="{0D5B315E-B5D9-459C-AA4B-6C806941A558}">
      <dgm:prSet phldrT="[Text]" custT="1"/>
      <dgm:spPr/>
      <dgm:t>
        <a:bodyPr/>
        <a:lstStyle/>
        <a:p>
          <a:pPr algn="just"/>
          <a:r>
            <a:rPr lang="en-US" sz="2800" b="1" dirty="0" smtClean="0">
              <a:solidFill>
                <a:schemeClr val="tx1"/>
              </a:solidFill>
              <a:latin typeface="TH Niramit AS" pitchFamily="2" charset="-34"/>
              <a:cs typeface="TH Niramit AS" pitchFamily="2" charset="-34"/>
            </a:rPr>
            <a:t>This can be achieved by living in harmony and learning not to harm the environment. </a:t>
          </a:r>
          <a:endParaRPr lang="th-TH" sz="2800" b="1" dirty="0">
            <a:solidFill>
              <a:schemeClr val="tx1"/>
            </a:solidFill>
            <a:latin typeface="TH Niramit AS" pitchFamily="2" charset="-34"/>
            <a:cs typeface="TH Niramit AS" pitchFamily="2" charset="-34"/>
          </a:endParaRPr>
        </a:p>
      </dgm:t>
    </dgm:pt>
    <dgm:pt modelId="{CB466627-F702-484D-BBD6-E5799E2CE81A}" type="parTrans" cxnId="{3F85586E-FECE-4A7F-A671-CC6CFE5C338D}">
      <dgm:prSet/>
      <dgm:spPr/>
      <dgm:t>
        <a:bodyPr/>
        <a:lstStyle/>
        <a:p>
          <a:pPr algn="just"/>
          <a:endParaRPr lang="th-TH" sz="2800" b="1">
            <a:solidFill>
              <a:schemeClr val="tx1"/>
            </a:solidFill>
            <a:latin typeface="TH Niramit AS" pitchFamily="2" charset="-34"/>
            <a:cs typeface="TH Niramit AS" pitchFamily="2" charset="-34"/>
          </a:endParaRPr>
        </a:p>
      </dgm:t>
    </dgm:pt>
    <dgm:pt modelId="{0436ADE6-A24F-49E3-A964-85284B10CAF6}" type="sibTrans" cxnId="{3F85586E-FECE-4A7F-A671-CC6CFE5C338D}">
      <dgm:prSet/>
      <dgm:spPr/>
      <dgm:t>
        <a:bodyPr/>
        <a:lstStyle/>
        <a:p>
          <a:pPr algn="just"/>
          <a:endParaRPr lang="th-TH" sz="2800" b="1">
            <a:solidFill>
              <a:schemeClr val="tx1"/>
            </a:solidFill>
            <a:latin typeface="TH Niramit AS" pitchFamily="2" charset="-34"/>
            <a:cs typeface="TH Niramit AS" pitchFamily="2" charset="-34"/>
          </a:endParaRPr>
        </a:p>
      </dgm:t>
    </dgm:pt>
    <dgm:pt modelId="{6CE69AFC-4150-4B8F-909B-24A47F76C130}">
      <dgm:prSet phldrT="[Text]" custT="1"/>
      <dgm:spPr/>
      <dgm:t>
        <a:bodyPr/>
        <a:lstStyle/>
        <a:p>
          <a:pPr algn="just"/>
          <a:r>
            <a:rPr lang="en-US" sz="2800" b="1" u="sng" dirty="0" smtClean="0">
              <a:solidFill>
                <a:schemeClr val="tx1"/>
              </a:solidFill>
              <a:latin typeface="TH Niramit AS" pitchFamily="2" charset="-34"/>
              <a:cs typeface="TH Niramit AS" pitchFamily="2" charset="-34"/>
            </a:rPr>
            <a:t>Immunity to environmental changes:</a:t>
          </a:r>
          <a:endParaRPr lang="th-TH" sz="2800" b="1" dirty="0">
            <a:solidFill>
              <a:schemeClr val="tx1"/>
            </a:solidFill>
            <a:latin typeface="TH Niramit AS" pitchFamily="2" charset="-34"/>
            <a:cs typeface="TH Niramit AS" pitchFamily="2" charset="-34"/>
          </a:endParaRPr>
        </a:p>
      </dgm:t>
    </dgm:pt>
    <dgm:pt modelId="{60AA2DCC-1425-4D30-A531-21311E1CCDF4}" type="parTrans" cxnId="{8B3E8B20-33D0-45E3-8609-11CB34A625E6}">
      <dgm:prSet/>
      <dgm:spPr/>
      <dgm:t>
        <a:bodyPr/>
        <a:lstStyle/>
        <a:p>
          <a:pPr algn="just"/>
          <a:endParaRPr lang="th-TH" sz="2800" b="1">
            <a:solidFill>
              <a:schemeClr val="tx1"/>
            </a:solidFill>
            <a:latin typeface="TH Niramit AS" pitchFamily="2" charset="-34"/>
            <a:cs typeface="TH Niramit AS" pitchFamily="2" charset="-34"/>
          </a:endParaRPr>
        </a:p>
      </dgm:t>
    </dgm:pt>
    <dgm:pt modelId="{B18CB279-82CE-4413-A919-411B4B344E8B}" type="sibTrans" cxnId="{8B3E8B20-33D0-45E3-8609-11CB34A625E6}">
      <dgm:prSet/>
      <dgm:spPr/>
      <dgm:t>
        <a:bodyPr/>
        <a:lstStyle/>
        <a:p>
          <a:pPr algn="just"/>
          <a:endParaRPr lang="th-TH" sz="2800" b="1">
            <a:solidFill>
              <a:schemeClr val="tx1"/>
            </a:solidFill>
            <a:latin typeface="TH Niramit AS" pitchFamily="2" charset="-34"/>
            <a:cs typeface="TH Niramit AS" pitchFamily="2" charset="-34"/>
          </a:endParaRPr>
        </a:p>
      </dgm:t>
    </dgm:pt>
    <dgm:pt modelId="{49586F8B-38AA-4BD6-B955-D7ECE3982BE7}">
      <dgm:prSet phldrT="[Text]" custT="1"/>
      <dgm:spPr/>
      <dgm:t>
        <a:bodyPr/>
        <a:lstStyle/>
        <a:p>
          <a:pPr algn="just"/>
          <a:r>
            <a:rPr lang="en-US" sz="2800" b="1" dirty="0" smtClean="0">
              <a:solidFill>
                <a:schemeClr val="tx1"/>
              </a:solidFill>
              <a:latin typeface="TH Niramit AS" pitchFamily="2" charset="-34"/>
              <a:cs typeface="TH Niramit AS" pitchFamily="2" charset="-34"/>
            </a:rPr>
            <a:t>You can achieve this state by living in a way that does not harm the environment, </a:t>
          </a:r>
          <a:endParaRPr lang="th-TH" sz="2800" b="1" dirty="0">
            <a:solidFill>
              <a:schemeClr val="tx1"/>
            </a:solidFill>
            <a:latin typeface="TH Niramit AS" pitchFamily="2" charset="-34"/>
            <a:cs typeface="TH Niramit AS" pitchFamily="2" charset="-34"/>
          </a:endParaRPr>
        </a:p>
      </dgm:t>
    </dgm:pt>
    <dgm:pt modelId="{B4E75B7F-D28B-4B84-A4C0-F9633B9C9A05}" type="parTrans" cxnId="{64E6C013-E7C6-4100-A18A-941B99FFB717}">
      <dgm:prSet/>
      <dgm:spPr/>
      <dgm:t>
        <a:bodyPr/>
        <a:lstStyle/>
        <a:p>
          <a:pPr algn="just"/>
          <a:endParaRPr lang="th-TH"/>
        </a:p>
      </dgm:t>
    </dgm:pt>
    <dgm:pt modelId="{0804E226-26A5-4AA3-86BB-E3B186487046}" type="sibTrans" cxnId="{64E6C013-E7C6-4100-A18A-941B99FFB717}">
      <dgm:prSet/>
      <dgm:spPr/>
      <dgm:t>
        <a:bodyPr/>
        <a:lstStyle/>
        <a:p>
          <a:pPr algn="just"/>
          <a:endParaRPr lang="th-TH"/>
        </a:p>
      </dgm:t>
    </dgm:pt>
    <dgm:pt modelId="{81BB1611-753A-4CCB-8954-63589BE054EE}">
      <dgm:prSet phldrT="[Text]" custT="1"/>
      <dgm:spPr/>
      <dgm:t>
        <a:bodyPr/>
        <a:lstStyle/>
        <a:p>
          <a:pPr algn="just"/>
          <a:r>
            <a:rPr lang="en-US" sz="2800" b="1" dirty="0" smtClean="0">
              <a:solidFill>
                <a:schemeClr val="tx1"/>
              </a:solidFill>
              <a:latin typeface="TH Niramit AS" pitchFamily="2" charset="-34"/>
              <a:cs typeface="TH Niramit AS" pitchFamily="2" charset="-34"/>
            </a:rPr>
            <a:t>for example by walking or taking mass transit instead of driving to work.</a:t>
          </a:r>
          <a:endParaRPr lang="th-TH" sz="2800" b="1" dirty="0">
            <a:solidFill>
              <a:schemeClr val="tx1"/>
            </a:solidFill>
            <a:latin typeface="TH Niramit AS" pitchFamily="2" charset="-34"/>
            <a:cs typeface="TH Niramit AS" pitchFamily="2" charset="-34"/>
          </a:endParaRPr>
        </a:p>
      </dgm:t>
    </dgm:pt>
    <dgm:pt modelId="{665897D8-9457-4CE9-A710-672A0E971C5E}" type="parTrans" cxnId="{CE5DB9A7-2898-4DCC-98D0-380F37C39792}">
      <dgm:prSet/>
      <dgm:spPr/>
      <dgm:t>
        <a:bodyPr/>
        <a:lstStyle/>
        <a:p>
          <a:pPr algn="just"/>
          <a:endParaRPr lang="th-TH"/>
        </a:p>
      </dgm:t>
    </dgm:pt>
    <dgm:pt modelId="{8D39AB6F-ACC0-4953-BEAA-05243B2077A6}" type="sibTrans" cxnId="{CE5DB9A7-2898-4DCC-98D0-380F37C39792}">
      <dgm:prSet/>
      <dgm:spPr/>
      <dgm:t>
        <a:bodyPr/>
        <a:lstStyle/>
        <a:p>
          <a:pPr algn="just"/>
          <a:endParaRPr lang="th-TH"/>
        </a:p>
      </dgm:t>
    </dgm:pt>
    <dgm:pt modelId="{269DA03F-5225-4000-A97C-4803EE2003DC}" type="pres">
      <dgm:prSet presAssocID="{BB5D0942-A09B-40FF-B49B-8DB5F6303C72}" presName="linear" presStyleCnt="0">
        <dgm:presLayoutVars>
          <dgm:animLvl val="lvl"/>
          <dgm:resizeHandles val="exact"/>
        </dgm:presLayoutVars>
      </dgm:prSet>
      <dgm:spPr/>
      <dgm:t>
        <a:bodyPr/>
        <a:lstStyle/>
        <a:p>
          <a:endParaRPr lang="th-TH"/>
        </a:p>
      </dgm:t>
    </dgm:pt>
    <dgm:pt modelId="{927EC8B5-08B5-4D9C-997C-BF7BE7949770}" type="pres">
      <dgm:prSet presAssocID="{6CE69AFC-4150-4B8F-909B-24A47F76C130}" presName="parentText" presStyleLbl="node1" presStyleIdx="0" presStyleCnt="1">
        <dgm:presLayoutVars>
          <dgm:chMax val="0"/>
          <dgm:bulletEnabled val="1"/>
        </dgm:presLayoutVars>
      </dgm:prSet>
      <dgm:spPr/>
      <dgm:t>
        <a:bodyPr/>
        <a:lstStyle/>
        <a:p>
          <a:endParaRPr lang="th-TH"/>
        </a:p>
      </dgm:t>
    </dgm:pt>
    <dgm:pt modelId="{7DDED22B-BF57-41B7-8848-56CF2A3BFABE}" type="pres">
      <dgm:prSet presAssocID="{6CE69AFC-4150-4B8F-909B-24A47F76C130}" presName="childText" presStyleLbl="revTx" presStyleIdx="0" presStyleCnt="1">
        <dgm:presLayoutVars>
          <dgm:bulletEnabled val="1"/>
        </dgm:presLayoutVars>
      </dgm:prSet>
      <dgm:spPr/>
      <dgm:t>
        <a:bodyPr/>
        <a:lstStyle/>
        <a:p>
          <a:endParaRPr lang="th-TH"/>
        </a:p>
      </dgm:t>
    </dgm:pt>
  </dgm:ptLst>
  <dgm:cxnLst>
    <dgm:cxn modelId="{3F85586E-FECE-4A7F-A671-CC6CFE5C338D}" srcId="{6CE69AFC-4150-4B8F-909B-24A47F76C130}" destId="{0D5B315E-B5D9-459C-AA4B-6C806941A558}" srcOrd="0" destOrd="0" parTransId="{CB466627-F702-484D-BBD6-E5799E2CE81A}" sibTransId="{0436ADE6-A24F-49E3-A964-85284B10CAF6}"/>
    <dgm:cxn modelId="{C92114F8-7546-493C-AE70-17D65EA4885C}" type="presOf" srcId="{BB5D0942-A09B-40FF-B49B-8DB5F6303C72}" destId="{269DA03F-5225-4000-A97C-4803EE2003DC}" srcOrd="0" destOrd="0" presId="urn:microsoft.com/office/officeart/2005/8/layout/vList2"/>
    <dgm:cxn modelId="{E041CDCF-F62D-4CE0-9F43-AC5E6B76E1F6}" type="presOf" srcId="{81BB1611-753A-4CCB-8954-63589BE054EE}" destId="{7DDED22B-BF57-41B7-8848-56CF2A3BFABE}" srcOrd="0" destOrd="2" presId="urn:microsoft.com/office/officeart/2005/8/layout/vList2"/>
    <dgm:cxn modelId="{FA121B3F-982A-4386-937B-08F853FE2FAB}" type="presOf" srcId="{0D5B315E-B5D9-459C-AA4B-6C806941A558}" destId="{7DDED22B-BF57-41B7-8848-56CF2A3BFABE}" srcOrd="0" destOrd="0" presId="urn:microsoft.com/office/officeart/2005/8/layout/vList2"/>
    <dgm:cxn modelId="{64E6C013-E7C6-4100-A18A-941B99FFB717}" srcId="{6CE69AFC-4150-4B8F-909B-24A47F76C130}" destId="{49586F8B-38AA-4BD6-B955-D7ECE3982BE7}" srcOrd="1" destOrd="0" parTransId="{B4E75B7F-D28B-4B84-A4C0-F9633B9C9A05}" sibTransId="{0804E226-26A5-4AA3-86BB-E3B186487046}"/>
    <dgm:cxn modelId="{B965FF73-E285-469A-977F-3F886AA0E18F}" type="presOf" srcId="{49586F8B-38AA-4BD6-B955-D7ECE3982BE7}" destId="{7DDED22B-BF57-41B7-8848-56CF2A3BFABE}" srcOrd="0" destOrd="1" presId="urn:microsoft.com/office/officeart/2005/8/layout/vList2"/>
    <dgm:cxn modelId="{CE5DB9A7-2898-4DCC-98D0-380F37C39792}" srcId="{6CE69AFC-4150-4B8F-909B-24A47F76C130}" destId="{81BB1611-753A-4CCB-8954-63589BE054EE}" srcOrd="2" destOrd="0" parTransId="{665897D8-9457-4CE9-A710-672A0E971C5E}" sibTransId="{8D39AB6F-ACC0-4953-BEAA-05243B2077A6}"/>
    <dgm:cxn modelId="{8B3E8B20-33D0-45E3-8609-11CB34A625E6}" srcId="{BB5D0942-A09B-40FF-B49B-8DB5F6303C72}" destId="{6CE69AFC-4150-4B8F-909B-24A47F76C130}" srcOrd="0" destOrd="0" parTransId="{60AA2DCC-1425-4D30-A531-21311E1CCDF4}" sibTransId="{B18CB279-82CE-4413-A919-411B4B344E8B}"/>
    <dgm:cxn modelId="{DB95641B-B0C2-4D46-B8EB-E29C8DAFFBF2}" type="presOf" srcId="{6CE69AFC-4150-4B8F-909B-24A47F76C130}" destId="{927EC8B5-08B5-4D9C-997C-BF7BE7949770}" srcOrd="0" destOrd="0" presId="urn:microsoft.com/office/officeart/2005/8/layout/vList2"/>
    <dgm:cxn modelId="{D8215A7B-318B-4E53-AE33-6689D01BCE2B}" type="presParOf" srcId="{269DA03F-5225-4000-A97C-4803EE2003DC}" destId="{927EC8B5-08B5-4D9C-997C-BF7BE7949770}" srcOrd="0" destOrd="0" presId="urn:microsoft.com/office/officeart/2005/8/layout/vList2"/>
    <dgm:cxn modelId="{005CAC0B-F008-4C60-9144-64628D3D3124}" type="presParOf" srcId="{269DA03F-5225-4000-A97C-4803EE2003DC}" destId="{7DDED22B-BF57-41B7-8848-56CF2A3BFABE}"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B5D0942-A09B-40FF-B49B-8DB5F6303C7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h-TH"/>
        </a:p>
      </dgm:t>
    </dgm:pt>
    <dgm:pt modelId="{0D5B315E-B5D9-459C-AA4B-6C806941A558}">
      <dgm:prSet phldrT="[Text]" custT="1"/>
      <dgm:spPr/>
      <dgm:t>
        <a:bodyPr/>
        <a:lstStyle/>
        <a:p>
          <a:pPr algn="just"/>
          <a:r>
            <a:rPr lang="en-US" sz="2800" b="1" dirty="0" smtClean="0">
              <a:solidFill>
                <a:schemeClr val="tx1"/>
              </a:solidFill>
              <a:latin typeface="TH Niramit AS" pitchFamily="2" charset="-34"/>
              <a:cs typeface="TH Niramit AS" pitchFamily="2" charset="-34"/>
            </a:rPr>
            <a:t>This is achieved by understanding, appreciating and value your culture, history, and heritage.</a:t>
          </a:r>
          <a:endParaRPr lang="th-TH" sz="2800" b="1" u="none" dirty="0">
            <a:solidFill>
              <a:schemeClr val="tx1"/>
            </a:solidFill>
            <a:latin typeface="TH Niramit AS" pitchFamily="2" charset="-34"/>
            <a:cs typeface="TH Niramit AS" pitchFamily="2" charset="-34"/>
          </a:endParaRPr>
        </a:p>
      </dgm:t>
    </dgm:pt>
    <dgm:pt modelId="{CB466627-F702-484D-BBD6-E5799E2CE81A}" type="parTrans" cxnId="{3F85586E-FECE-4A7F-A671-CC6CFE5C338D}">
      <dgm:prSet/>
      <dgm:spPr/>
      <dgm:t>
        <a:bodyPr/>
        <a:lstStyle/>
        <a:p>
          <a:pPr algn="just"/>
          <a:endParaRPr lang="th-TH" sz="2800" b="1" u="none">
            <a:solidFill>
              <a:schemeClr val="tx1"/>
            </a:solidFill>
            <a:latin typeface="TH Niramit AS" pitchFamily="2" charset="-34"/>
            <a:cs typeface="TH Niramit AS" pitchFamily="2" charset="-34"/>
          </a:endParaRPr>
        </a:p>
      </dgm:t>
    </dgm:pt>
    <dgm:pt modelId="{0436ADE6-A24F-49E3-A964-85284B10CAF6}" type="sibTrans" cxnId="{3F85586E-FECE-4A7F-A671-CC6CFE5C338D}">
      <dgm:prSet/>
      <dgm:spPr/>
      <dgm:t>
        <a:bodyPr/>
        <a:lstStyle/>
        <a:p>
          <a:pPr algn="just"/>
          <a:endParaRPr lang="th-TH" sz="2800" b="1" u="none">
            <a:solidFill>
              <a:schemeClr val="tx1"/>
            </a:solidFill>
            <a:latin typeface="TH Niramit AS" pitchFamily="2" charset="-34"/>
            <a:cs typeface="TH Niramit AS" pitchFamily="2" charset="-34"/>
          </a:endParaRPr>
        </a:p>
      </dgm:t>
    </dgm:pt>
    <dgm:pt modelId="{6CE69AFC-4150-4B8F-909B-24A47F76C130}">
      <dgm:prSet phldrT="[Text]" custT="1"/>
      <dgm:spPr/>
      <dgm:t>
        <a:bodyPr/>
        <a:lstStyle/>
        <a:p>
          <a:pPr algn="just"/>
          <a:r>
            <a:rPr lang="en-US" sz="2800" b="1" u="none" dirty="0" smtClean="0">
              <a:solidFill>
                <a:schemeClr val="tx1"/>
              </a:solidFill>
              <a:latin typeface="TH Niramit AS" pitchFamily="2" charset="-34"/>
              <a:cs typeface="TH Niramit AS" pitchFamily="2" charset="-34"/>
            </a:rPr>
            <a:t>Immunity to cultural changes:</a:t>
          </a:r>
          <a:endParaRPr lang="th-TH" sz="2800" b="1" u="none" dirty="0">
            <a:solidFill>
              <a:schemeClr val="tx1"/>
            </a:solidFill>
            <a:latin typeface="TH Niramit AS" pitchFamily="2" charset="-34"/>
            <a:cs typeface="TH Niramit AS" pitchFamily="2" charset="-34"/>
          </a:endParaRPr>
        </a:p>
      </dgm:t>
    </dgm:pt>
    <dgm:pt modelId="{60AA2DCC-1425-4D30-A531-21311E1CCDF4}" type="parTrans" cxnId="{8B3E8B20-33D0-45E3-8609-11CB34A625E6}">
      <dgm:prSet/>
      <dgm:spPr/>
      <dgm:t>
        <a:bodyPr/>
        <a:lstStyle/>
        <a:p>
          <a:pPr algn="just"/>
          <a:endParaRPr lang="th-TH" sz="2800" b="1" u="none">
            <a:solidFill>
              <a:schemeClr val="tx1"/>
            </a:solidFill>
            <a:latin typeface="TH Niramit AS" pitchFamily="2" charset="-34"/>
            <a:cs typeface="TH Niramit AS" pitchFamily="2" charset="-34"/>
          </a:endParaRPr>
        </a:p>
      </dgm:t>
    </dgm:pt>
    <dgm:pt modelId="{B18CB279-82CE-4413-A919-411B4B344E8B}" type="sibTrans" cxnId="{8B3E8B20-33D0-45E3-8609-11CB34A625E6}">
      <dgm:prSet/>
      <dgm:spPr/>
      <dgm:t>
        <a:bodyPr/>
        <a:lstStyle/>
        <a:p>
          <a:pPr algn="just"/>
          <a:endParaRPr lang="th-TH" sz="2800" b="1" u="none">
            <a:solidFill>
              <a:schemeClr val="tx1"/>
            </a:solidFill>
            <a:latin typeface="TH Niramit AS" pitchFamily="2" charset="-34"/>
            <a:cs typeface="TH Niramit AS" pitchFamily="2" charset="-34"/>
          </a:endParaRPr>
        </a:p>
      </dgm:t>
    </dgm:pt>
    <dgm:pt modelId="{AA3A1D6D-E219-4C24-A4F1-5F2685DE5E39}">
      <dgm:prSet phldrT="[Text]" custT="1"/>
      <dgm:spPr/>
      <dgm:t>
        <a:bodyPr/>
        <a:lstStyle/>
        <a:p>
          <a:pPr algn="just"/>
          <a:r>
            <a:rPr lang="en-US" sz="2800" b="1" dirty="0" smtClean="0">
              <a:solidFill>
                <a:schemeClr val="tx1"/>
              </a:solidFill>
              <a:latin typeface="TH Niramit AS" pitchFamily="2" charset="-34"/>
              <a:cs typeface="TH Niramit AS" pitchFamily="2" charset="-34"/>
            </a:rPr>
            <a:t>It also involves understanding and respecting the culture, history, heritage and values of other nations and peoples.</a:t>
          </a:r>
          <a:endParaRPr lang="th-TH" sz="2800" b="1" u="none" dirty="0">
            <a:solidFill>
              <a:schemeClr val="tx1"/>
            </a:solidFill>
            <a:latin typeface="TH Niramit AS" pitchFamily="2" charset="-34"/>
            <a:cs typeface="TH Niramit AS" pitchFamily="2" charset="-34"/>
          </a:endParaRPr>
        </a:p>
      </dgm:t>
    </dgm:pt>
    <dgm:pt modelId="{BDCFF5B4-604F-4185-86D7-411AA4CA3366}" type="parTrans" cxnId="{4F9107D2-8571-430F-8921-76AAD81C0CAD}">
      <dgm:prSet/>
      <dgm:spPr/>
      <dgm:t>
        <a:bodyPr/>
        <a:lstStyle/>
        <a:p>
          <a:pPr algn="just"/>
          <a:endParaRPr lang="th-TH" b="1"/>
        </a:p>
      </dgm:t>
    </dgm:pt>
    <dgm:pt modelId="{298A2D0B-F52E-438C-B63E-5D0C66AD48E9}" type="sibTrans" cxnId="{4F9107D2-8571-430F-8921-76AAD81C0CAD}">
      <dgm:prSet/>
      <dgm:spPr/>
      <dgm:t>
        <a:bodyPr/>
        <a:lstStyle/>
        <a:p>
          <a:pPr algn="just"/>
          <a:endParaRPr lang="th-TH" b="1"/>
        </a:p>
      </dgm:t>
    </dgm:pt>
    <dgm:pt modelId="{CA42ECF5-68E4-4816-B55A-A4E1B144A0EB}" type="pres">
      <dgm:prSet presAssocID="{BB5D0942-A09B-40FF-B49B-8DB5F6303C72}" presName="linear" presStyleCnt="0">
        <dgm:presLayoutVars>
          <dgm:animLvl val="lvl"/>
          <dgm:resizeHandles val="exact"/>
        </dgm:presLayoutVars>
      </dgm:prSet>
      <dgm:spPr/>
      <dgm:t>
        <a:bodyPr/>
        <a:lstStyle/>
        <a:p>
          <a:endParaRPr lang="th-TH"/>
        </a:p>
      </dgm:t>
    </dgm:pt>
    <dgm:pt modelId="{B4FC2608-98E4-4D14-A4DB-1388E725D504}" type="pres">
      <dgm:prSet presAssocID="{6CE69AFC-4150-4B8F-909B-24A47F76C130}" presName="parentText" presStyleLbl="node1" presStyleIdx="0" presStyleCnt="1">
        <dgm:presLayoutVars>
          <dgm:chMax val="0"/>
          <dgm:bulletEnabled val="1"/>
        </dgm:presLayoutVars>
      </dgm:prSet>
      <dgm:spPr/>
      <dgm:t>
        <a:bodyPr/>
        <a:lstStyle/>
        <a:p>
          <a:endParaRPr lang="th-TH"/>
        </a:p>
      </dgm:t>
    </dgm:pt>
    <dgm:pt modelId="{3AFCB005-0306-426A-9843-89B6033AFC25}" type="pres">
      <dgm:prSet presAssocID="{6CE69AFC-4150-4B8F-909B-24A47F76C130}" presName="childText" presStyleLbl="revTx" presStyleIdx="0" presStyleCnt="1">
        <dgm:presLayoutVars>
          <dgm:bulletEnabled val="1"/>
        </dgm:presLayoutVars>
      </dgm:prSet>
      <dgm:spPr/>
      <dgm:t>
        <a:bodyPr/>
        <a:lstStyle/>
        <a:p>
          <a:endParaRPr lang="th-TH"/>
        </a:p>
      </dgm:t>
    </dgm:pt>
  </dgm:ptLst>
  <dgm:cxnLst>
    <dgm:cxn modelId="{3F85586E-FECE-4A7F-A671-CC6CFE5C338D}" srcId="{6CE69AFC-4150-4B8F-909B-24A47F76C130}" destId="{0D5B315E-B5D9-459C-AA4B-6C806941A558}" srcOrd="0" destOrd="0" parTransId="{CB466627-F702-484D-BBD6-E5799E2CE81A}" sibTransId="{0436ADE6-A24F-49E3-A964-85284B10CAF6}"/>
    <dgm:cxn modelId="{F6BDE1BF-554B-45B0-B815-ED1C88FCE023}" type="presOf" srcId="{BB5D0942-A09B-40FF-B49B-8DB5F6303C72}" destId="{CA42ECF5-68E4-4816-B55A-A4E1B144A0EB}" srcOrd="0" destOrd="0" presId="urn:microsoft.com/office/officeart/2005/8/layout/vList2"/>
    <dgm:cxn modelId="{F3815436-4E66-48C3-B0FC-9222A1283647}" type="presOf" srcId="{0D5B315E-B5D9-459C-AA4B-6C806941A558}" destId="{3AFCB005-0306-426A-9843-89B6033AFC25}" srcOrd="0" destOrd="0" presId="urn:microsoft.com/office/officeart/2005/8/layout/vList2"/>
    <dgm:cxn modelId="{FA340682-F303-4684-993D-3EC0CAA8DCA6}" type="presOf" srcId="{6CE69AFC-4150-4B8F-909B-24A47F76C130}" destId="{B4FC2608-98E4-4D14-A4DB-1388E725D504}" srcOrd="0" destOrd="0" presId="urn:microsoft.com/office/officeart/2005/8/layout/vList2"/>
    <dgm:cxn modelId="{8B3E8B20-33D0-45E3-8609-11CB34A625E6}" srcId="{BB5D0942-A09B-40FF-B49B-8DB5F6303C72}" destId="{6CE69AFC-4150-4B8F-909B-24A47F76C130}" srcOrd="0" destOrd="0" parTransId="{60AA2DCC-1425-4D30-A531-21311E1CCDF4}" sibTransId="{B18CB279-82CE-4413-A919-411B4B344E8B}"/>
    <dgm:cxn modelId="{4F9107D2-8571-430F-8921-76AAD81C0CAD}" srcId="{6CE69AFC-4150-4B8F-909B-24A47F76C130}" destId="{AA3A1D6D-E219-4C24-A4F1-5F2685DE5E39}" srcOrd="1" destOrd="0" parTransId="{BDCFF5B4-604F-4185-86D7-411AA4CA3366}" sibTransId="{298A2D0B-F52E-438C-B63E-5D0C66AD48E9}"/>
    <dgm:cxn modelId="{5848180E-C16B-4864-8DAC-0B658D526B78}" type="presOf" srcId="{AA3A1D6D-E219-4C24-A4F1-5F2685DE5E39}" destId="{3AFCB005-0306-426A-9843-89B6033AFC25}" srcOrd="0" destOrd="1" presId="urn:microsoft.com/office/officeart/2005/8/layout/vList2"/>
    <dgm:cxn modelId="{DE123E72-E434-4F51-B169-7C965406B9DE}" type="presParOf" srcId="{CA42ECF5-68E4-4816-B55A-A4E1B144A0EB}" destId="{B4FC2608-98E4-4D14-A4DB-1388E725D504}" srcOrd="0" destOrd="0" presId="urn:microsoft.com/office/officeart/2005/8/layout/vList2"/>
    <dgm:cxn modelId="{6018BAE2-D827-4256-BF1E-4794F704A663}" type="presParOf" srcId="{CA42ECF5-68E4-4816-B55A-A4E1B144A0EB}" destId="{3AFCB005-0306-426A-9843-89B6033AFC25}"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385493-0165-4F7C-AD35-6E8AED1F594D}">
      <dsp:nvSpPr>
        <dsp:cNvPr id="0" name=""/>
        <dsp:cNvSpPr/>
      </dsp:nvSpPr>
      <dsp:spPr>
        <a:xfrm>
          <a:off x="446527" y="638"/>
          <a:ext cx="8072524" cy="484351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a:lnSpc>
              <a:spcPct val="90000"/>
            </a:lnSpc>
            <a:spcBef>
              <a:spcPct val="0"/>
            </a:spcBef>
            <a:spcAft>
              <a:spcPct val="35000"/>
            </a:spcAft>
          </a:pPr>
          <a:r>
            <a:rPr lang="en-US" sz="2800" b="1" kern="1200" dirty="0" smtClean="0">
              <a:latin typeface="TH Niramit AS" pitchFamily="2" charset="-34"/>
              <a:cs typeface="TH Niramit AS" pitchFamily="2" charset="-34"/>
            </a:rPr>
            <a:t>	“Sufficiency Economy” is a philosophy introduced by King </a:t>
          </a:r>
          <a:r>
            <a:rPr lang="en-US" sz="2800" b="1" kern="1200" dirty="0" err="1" smtClean="0">
              <a:latin typeface="TH Niramit AS" pitchFamily="2" charset="-34"/>
              <a:cs typeface="TH Niramit AS" pitchFamily="2" charset="-34"/>
            </a:rPr>
            <a:t>Bhumibol</a:t>
          </a:r>
          <a:r>
            <a:rPr lang="en-US" sz="2800" b="1" kern="1200" dirty="0" smtClean="0">
              <a:latin typeface="TH Niramit AS" pitchFamily="2" charset="-34"/>
              <a:cs typeface="TH Niramit AS" pitchFamily="2" charset="-34"/>
            </a:rPr>
            <a:t> </a:t>
          </a:r>
          <a:r>
            <a:rPr lang="en-US" sz="2800" b="1" kern="1200" dirty="0" err="1" smtClean="0">
              <a:latin typeface="TH Niramit AS" pitchFamily="2" charset="-34"/>
              <a:cs typeface="TH Niramit AS" pitchFamily="2" charset="-34"/>
            </a:rPr>
            <a:t>Adulyadej</a:t>
          </a:r>
          <a:r>
            <a:rPr lang="en-US" sz="2800" b="1" kern="1200" dirty="0" smtClean="0">
              <a:latin typeface="TH Niramit AS" pitchFamily="2" charset="-34"/>
              <a:cs typeface="TH Niramit AS" pitchFamily="2" charset="-34"/>
            </a:rPr>
            <a:t>. 	</a:t>
          </a:r>
        </a:p>
        <a:p>
          <a:pPr lvl="0" algn="just" defTabSz="1244600">
            <a:lnSpc>
              <a:spcPct val="90000"/>
            </a:lnSpc>
            <a:spcBef>
              <a:spcPct val="0"/>
            </a:spcBef>
            <a:spcAft>
              <a:spcPct val="35000"/>
            </a:spcAft>
          </a:pPr>
          <a:r>
            <a:rPr lang="en-US" sz="2800" b="1" kern="1200" dirty="0" smtClean="0">
              <a:latin typeface="TH Niramit AS" pitchFamily="2" charset="-34"/>
              <a:cs typeface="TH Niramit AS" pitchFamily="2" charset="-34"/>
            </a:rPr>
            <a:t>	For over three decades, His Majesty offered his insight into a sustainable way of life to his people. And this was well before the major economic crisis in Thailand.</a:t>
          </a:r>
        </a:p>
        <a:p>
          <a:pPr lvl="0" algn="just" defTabSz="1244600">
            <a:lnSpc>
              <a:spcPct val="90000"/>
            </a:lnSpc>
            <a:spcBef>
              <a:spcPct val="0"/>
            </a:spcBef>
            <a:spcAft>
              <a:spcPct val="35000"/>
            </a:spcAft>
          </a:pPr>
          <a:r>
            <a:rPr lang="en-US" sz="2800" b="1" kern="1200" dirty="0" smtClean="0">
              <a:latin typeface="TH Niramit AS" pitchFamily="2" charset="-34"/>
              <a:cs typeface="TH Niramit AS" pitchFamily="2" charset="-34"/>
            </a:rPr>
            <a:t>	Subsequently, more emphasis was given to survival solutions that were both stable and sustainable under the currents of globalization and changes.</a:t>
          </a:r>
          <a:endParaRPr lang="th-TH" sz="2800" b="1" kern="1200" dirty="0">
            <a:latin typeface="TH Niramit AS" pitchFamily="2" charset="-34"/>
            <a:cs typeface="TH Niramit AS" pitchFamily="2" charset="-34"/>
          </a:endParaRPr>
        </a:p>
      </dsp:txBody>
      <dsp:txXfrm>
        <a:off x="446527" y="638"/>
        <a:ext cx="8072524" cy="484351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F8A1C9-0766-4EFA-A267-B27B932EE6F2}">
      <dsp:nvSpPr>
        <dsp:cNvPr id="0" name=""/>
        <dsp:cNvSpPr/>
      </dsp:nvSpPr>
      <dsp:spPr>
        <a:xfrm>
          <a:off x="0" y="8650"/>
          <a:ext cx="6302189" cy="73008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just" defTabSz="1200150">
            <a:lnSpc>
              <a:spcPct val="90000"/>
            </a:lnSpc>
            <a:spcBef>
              <a:spcPct val="0"/>
            </a:spcBef>
            <a:spcAft>
              <a:spcPct val="35000"/>
            </a:spcAft>
          </a:pPr>
          <a:r>
            <a:rPr lang="en-US" sz="2700" b="1" kern="1200" dirty="0" smtClean="0">
              <a:latin typeface="TH Niramit AS" pitchFamily="2" charset="-34"/>
              <a:cs typeface="TH Niramit AS" pitchFamily="2" charset="-34"/>
            </a:rPr>
            <a:t>1. Economic</a:t>
          </a:r>
          <a:endParaRPr lang="th-TH" sz="2700" b="1" kern="1200" dirty="0">
            <a:latin typeface="TH Niramit AS" pitchFamily="2" charset="-34"/>
            <a:cs typeface="TH Niramit AS" pitchFamily="2" charset="-34"/>
          </a:endParaRPr>
        </a:p>
      </dsp:txBody>
      <dsp:txXfrm>
        <a:off x="35640" y="44290"/>
        <a:ext cx="6230909" cy="658800"/>
      </dsp:txXfrm>
    </dsp:sp>
    <dsp:sp modelId="{CD9BB05A-3F2E-48C7-97E1-9A4C3A7FE43E}">
      <dsp:nvSpPr>
        <dsp:cNvPr id="0" name=""/>
        <dsp:cNvSpPr/>
      </dsp:nvSpPr>
      <dsp:spPr>
        <a:xfrm>
          <a:off x="0" y="738730"/>
          <a:ext cx="6302189" cy="14935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0095" tIns="34290" rIns="192024" bIns="34290" numCol="1" spcCol="1270" anchor="t" anchorCtr="0">
          <a:noAutofit/>
        </a:bodyPr>
        <a:lstStyle/>
        <a:p>
          <a:pPr marL="228600" lvl="1" indent="-228600" algn="just" defTabSz="1200150">
            <a:lnSpc>
              <a:spcPct val="90000"/>
            </a:lnSpc>
            <a:spcBef>
              <a:spcPct val="0"/>
            </a:spcBef>
            <a:spcAft>
              <a:spcPct val="20000"/>
            </a:spcAft>
            <a:buChar char="••"/>
          </a:pPr>
          <a:r>
            <a:rPr lang="en-US" sz="2700" b="1" kern="1200" dirty="0" smtClean="0">
              <a:latin typeface="TH Niramit AS" pitchFamily="2" charset="-34"/>
              <a:cs typeface="TH Niramit AS" pitchFamily="2" charset="-34"/>
            </a:rPr>
            <a:t>Distributing income so as to achieve at least a basic income for all.</a:t>
          </a:r>
          <a:endParaRPr lang="th-TH" sz="2700" b="1" kern="1200" dirty="0">
            <a:latin typeface="TH Niramit AS" pitchFamily="2" charset="-34"/>
            <a:cs typeface="TH Niramit AS" pitchFamily="2" charset="-34"/>
          </a:endParaRPr>
        </a:p>
        <a:p>
          <a:pPr marL="228600" lvl="1" indent="-228600" algn="just" defTabSz="1200150">
            <a:lnSpc>
              <a:spcPct val="90000"/>
            </a:lnSpc>
            <a:spcBef>
              <a:spcPct val="0"/>
            </a:spcBef>
            <a:spcAft>
              <a:spcPct val="20000"/>
            </a:spcAft>
            <a:buChar char="••"/>
          </a:pPr>
          <a:r>
            <a:rPr lang="en-US" sz="2700" b="1" kern="1200" dirty="0" smtClean="0">
              <a:latin typeface="TH Niramit AS" pitchFamily="2" charset="-34"/>
              <a:cs typeface="TH Niramit AS" pitchFamily="2" charset="-34"/>
            </a:rPr>
            <a:t>Such as win-win solution, welfare and sufficiency</a:t>
          </a:r>
          <a:endParaRPr lang="th-TH" sz="2700" b="1" kern="1200" dirty="0">
            <a:latin typeface="TH Niramit AS" pitchFamily="2" charset="-34"/>
            <a:cs typeface="TH Niramit AS" pitchFamily="2" charset="-34"/>
          </a:endParaRPr>
        </a:p>
      </dsp:txBody>
      <dsp:txXfrm>
        <a:off x="0" y="738730"/>
        <a:ext cx="6302189" cy="1493505"/>
      </dsp:txXfrm>
    </dsp:sp>
    <dsp:sp modelId="{9E183C06-8B5F-4919-A6FA-E2EA866EFC8A}">
      <dsp:nvSpPr>
        <dsp:cNvPr id="0" name=""/>
        <dsp:cNvSpPr/>
      </dsp:nvSpPr>
      <dsp:spPr>
        <a:xfrm>
          <a:off x="0" y="2232235"/>
          <a:ext cx="6302189" cy="73008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just" defTabSz="1200150">
            <a:lnSpc>
              <a:spcPct val="90000"/>
            </a:lnSpc>
            <a:spcBef>
              <a:spcPct val="0"/>
            </a:spcBef>
            <a:spcAft>
              <a:spcPct val="35000"/>
            </a:spcAft>
          </a:pPr>
          <a:r>
            <a:rPr lang="en-US" sz="2700" b="1" kern="1200" dirty="0" smtClean="0">
              <a:latin typeface="TH Niramit AS" pitchFamily="2" charset="-34"/>
              <a:cs typeface="TH Niramit AS" pitchFamily="2" charset="-34"/>
            </a:rPr>
            <a:t>2. Environment</a:t>
          </a:r>
          <a:endParaRPr lang="th-TH" sz="2700" b="1" kern="1200" dirty="0">
            <a:latin typeface="TH Niramit AS" pitchFamily="2" charset="-34"/>
            <a:cs typeface="TH Niramit AS" pitchFamily="2" charset="-34"/>
          </a:endParaRPr>
        </a:p>
      </dsp:txBody>
      <dsp:txXfrm>
        <a:off x="35640" y="2267875"/>
        <a:ext cx="6230909" cy="658800"/>
      </dsp:txXfrm>
    </dsp:sp>
    <dsp:sp modelId="{96A5D4B1-19E5-4BFB-A0BB-177CEFF83166}">
      <dsp:nvSpPr>
        <dsp:cNvPr id="0" name=""/>
        <dsp:cNvSpPr/>
      </dsp:nvSpPr>
      <dsp:spPr>
        <a:xfrm>
          <a:off x="0" y="2962315"/>
          <a:ext cx="6302189" cy="14127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0095" tIns="34290" rIns="192024" bIns="34290" numCol="1" spcCol="1270" anchor="t" anchorCtr="0">
          <a:noAutofit/>
        </a:bodyPr>
        <a:lstStyle/>
        <a:p>
          <a:pPr marL="228600" lvl="1" indent="-228600" algn="just" defTabSz="1200150">
            <a:lnSpc>
              <a:spcPct val="90000"/>
            </a:lnSpc>
            <a:spcBef>
              <a:spcPct val="0"/>
            </a:spcBef>
            <a:spcAft>
              <a:spcPct val="20000"/>
            </a:spcAft>
            <a:buChar char="••"/>
          </a:pPr>
          <a:r>
            <a:rPr lang="en-US" sz="2700" b="1" kern="1200" dirty="0" smtClean="0">
              <a:latin typeface="TH Niramit AS" pitchFamily="2" charset="-34"/>
              <a:cs typeface="TH Niramit AS" pitchFamily="2" charset="-34"/>
            </a:rPr>
            <a:t>Internalized impact to be managed, friendly with environment, natural resource is a heritage for next generation.</a:t>
          </a:r>
          <a:endParaRPr lang="th-TH" sz="2700" b="1" kern="1200" dirty="0">
            <a:latin typeface="TH Niramit AS" pitchFamily="2" charset="-34"/>
            <a:cs typeface="TH Niramit AS" pitchFamily="2" charset="-34"/>
          </a:endParaRPr>
        </a:p>
      </dsp:txBody>
      <dsp:txXfrm>
        <a:off x="0" y="2962315"/>
        <a:ext cx="6302189" cy="141277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F8A1C9-0766-4EFA-A267-B27B932EE6F2}">
      <dsp:nvSpPr>
        <dsp:cNvPr id="0" name=""/>
        <dsp:cNvSpPr/>
      </dsp:nvSpPr>
      <dsp:spPr>
        <a:xfrm>
          <a:off x="0" y="2505"/>
          <a:ext cx="6302189" cy="69281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just" defTabSz="1200150">
            <a:lnSpc>
              <a:spcPct val="90000"/>
            </a:lnSpc>
            <a:spcBef>
              <a:spcPct val="0"/>
            </a:spcBef>
            <a:spcAft>
              <a:spcPct val="35000"/>
            </a:spcAft>
          </a:pPr>
          <a:r>
            <a:rPr lang="en-US" sz="2700" b="1" kern="1200" dirty="0" smtClean="0">
              <a:latin typeface="TH Niramit AS" pitchFamily="2" charset="-34"/>
              <a:cs typeface="TH Niramit AS" pitchFamily="2" charset="-34"/>
            </a:rPr>
            <a:t>3. Social </a:t>
          </a:r>
          <a:endParaRPr lang="th-TH" sz="2700" b="1" kern="1200" dirty="0">
            <a:latin typeface="TH Niramit AS" pitchFamily="2" charset="-34"/>
            <a:cs typeface="TH Niramit AS" pitchFamily="2" charset="-34"/>
          </a:endParaRPr>
        </a:p>
      </dsp:txBody>
      <dsp:txXfrm>
        <a:off x="33820" y="36325"/>
        <a:ext cx="6234549" cy="625170"/>
      </dsp:txXfrm>
    </dsp:sp>
    <dsp:sp modelId="{CD9BB05A-3F2E-48C7-97E1-9A4C3A7FE43E}">
      <dsp:nvSpPr>
        <dsp:cNvPr id="0" name=""/>
        <dsp:cNvSpPr/>
      </dsp:nvSpPr>
      <dsp:spPr>
        <a:xfrm>
          <a:off x="0" y="695316"/>
          <a:ext cx="6302189" cy="22103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0095" tIns="34290" rIns="192024" bIns="34290" numCol="1" spcCol="1270" anchor="t" anchorCtr="0">
          <a:noAutofit/>
        </a:bodyPr>
        <a:lstStyle/>
        <a:p>
          <a:pPr marL="228600" lvl="1" indent="-228600" algn="just" defTabSz="1200150">
            <a:lnSpc>
              <a:spcPct val="90000"/>
            </a:lnSpc>
            <a:spcBef>
              <a:spcPct val="0"/>
            </a:spcBef>
            <a:spcAft>
              <a:spcPct val="20000"/>
            </a:spcAft>
            <a:buChar char="••"/>
          </a:pPr>
          <a:r>
            <a:rPr lang="en-US" sz="2700" b="1" kern="1200" dirty="0" smtClean="0">
              <a:latin typeface="TH Niramit AS" pitchFamily="2" charset="-34"/>
              <a:cs typeface="TH Niramit AS" pitchFamily="2" charset="-34"/>
            </a:rPr>
            <a:t>Maintaining the social fabric avoiding collapse through a just distribution of income and wealth in the face of globalization and technological change including artificial intelligence (AI) consistent with physical limits to growth at a global level.</a:t>
          </a:r>
          <a:endParaRPr lang="th-TH" sz="2700" b="1" kern="1200" dirty="0">
            <a:latin typeface="TH Niramit AS" pitchFamily="2" charset="-34"/>
            <a:cs typeface="TH Niramit AS" pitchFamily="2" charset="-34"/>
          </a:endParaRPr>
        </a:p>
      </dsp:txBody>
      <dsp:txXfrm>
        <a:off x="0" y="695316"/>
        <a:ext cx="6302189" cy="2210353"/>
      </dsp:txXfrm>
    </dsp:sp>
    <dsp:sp modelId="{0C5A457B-91F6-4EC8-B462-4D32522DA60C}">
      <dsp:nvSpPr>
        <dsp:cNvPr id="0" name=""/>
        <dsp:cNvSpPr/>
      </dsp:nvSpPr>
      <dsp:spPr>
        <a:xfrm>
          <a:off x="0" y="2905670"/>
          <a:ext cx="6302189" cy="69281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just" defTabSz="1200150">
            <a:lnSpc>
              <a:spcPct val="90000"/>
            </a:lnSpc>
            <a:spcBef>
              <a:spcPct val="0"/>
            </a:spcBef>
            <a:spcAft>
              <a:spcPct val="35000"/>
            </a:spcAft>
          </a:pPr>
          <a:r>
            <a:rPr lang="en-US" sz="2700" b="1" kern="1200" dirty="0" smtClean="0">
              <a:latin typeface="TH Niramit AS" pitchFamily="2" charset="-34"/>
              <a:cs typeface="TH Niramit AS" pitchFamily="2" charset="-34"/>
            </a:rPr>
            <a:t>4. Culture</a:t>
          </a:r>
          <a:endParaRPr lang="th-TH" sz="2700" b="1" kern="1200" dirty="0">
            <a:latin typeface="TH Niramit AS" pitchFamily="2" charset="-34"/>
            <a:cs typeface="TH Niramit AS" pitchFamily="2" charset="-34"/>
          </a:endParaRPr>
        </a:p>
      </dsp:txBody>
      <dsp:txXfrm>
        <a:off x="33820" y="2939490"/>
        <a:ext cx="6234549" cy="625170"/>
      </dsp:txXfrm>
    </dsp:sp>
    <dsp:sp modelId="{24046B78-1E27-4B5A-BB97-8267EDD22E6B}">
      <dsp:nvSpPr>
        <dsp:cNvPr id="0" name=""/>
        <dsp:cNvSpPr/>
      </dsp:nvSpPr>
      <dsp:spPr>
        <a:xfrm>
          <a:off x="0" y="3598480"/>
          <a:ext cx="6302189" cy="1024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0095" tIns="34290" rIns="192024" bIns="34290" numCol="1" spcCol="1270" anchor="t" anchorCtr="0">
          <a:noAutofit/>
        </a:bodyPr>
        <a:lstStyle/>
        <a:p>
          <a:pPr marL="228600" lvl="1" indent="-228600" algn="just" defTabSz="1200150">
            <a:lnSpc>
              <a:spcPct val="90000"/>
            </a:lnSpc>
            <a:spcBef>
              <a:spcPct val="0"/>
            </a:spcBef>
            <a:spcAft>
              <a:spcPct val="20000"/>
            </a:spcAft>
            <a:buChar char="••"/>
          </a:pPr>
          <a:r>
            <a:rPr lang="en-US" sz="2700" b="1" kern="1200" dirty="0" smtClean="0">
              <a:latin typeface="TH Niramit AS" pitchFamily="2" charset="-34"/>
              <a:cs typeface="TH Niramit AS" pitchFamily="2" charset="-34"/>
            </a:rPr>
            <a:t>Balancing individual and social satisfaction</a:t>
          </a:r>
          <a:endParaRPr lang="th-TH" sz="2700" b="1" kern="1200" dirty="0">
            <a:latin typeface="TH Niramit AS" pitchFamily="2" charset="-34"/>
            <a:cs typeface="TH Niramit AS" pitchFamily="2" charset="-34"/>
          </a:endParaRPr>
        </a:p>
        <a:p>
          <a:pPr marL="228600" lvl="1" indent="-228600" algn="just" defTabSz="1200150">
            <a:lnSpc>
              <a:spcPct val="90000"/>
            </a:lnSpc>
            <a:spcBef>
              <a:spcPct val="0"/>
            </a:spcBef>
            <a:spcAft>
              <a:spcPct val="20000"/>
            </a:spcAft>
            <a:buChar char="••"/>
          </a:pPr>
          <a:r>
            <a:rPr lang="en-US" sz="2700" b="1" kern="1200" dirty="0" smtClean="0">
              <a:latin typeface="TH Niramit AS" pitchFamily="2" charset="-34"/>
              <a:cs typeface="TH Niramit AS" pitchFamily="2" charset="-34"/>
            </a:rPr>
            <a:t>Giving is saving</a:t>
          </a:r>
          <a:endParaRPr lang="th-TH" sz="2700" b="1" kern="1200" dirty="0">
            <a:latin typeface="TH Niramit AS" pitchFamily="2" charset="-34"/>
            <a:cs typeface="TH Niramit AS" pitchFamily="2" charset="-34"/>
          </a:endParaRPr>
        </a:p>
      </dsp:txBody>
      <dsp:txXfrm>
        <a:off x="0" y="3598480"/>
        <a:ext cx="6302189" cy="102480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E6B6FA-A9F4-4914-9163-43EC52672B95}">
      <dsp:nvSpPr>
        <dsp:cNvPr id="0" name=""/>
        <dsp:cNvSpPr/>
      </dsp:nvSpPr>
      <dsp:spPr>
        <a:xfrm>
          <a:off x="0" y="422287"/>
          <a:ext cx="9306415" cy="13689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a:lnSpc>
              <a:spcPct val="100000"/>
            </a:lnSpc>
            <a:spcBef>
              <a:spcPct val="0"/>
            </a:spcBef>
            <a:spcAft>
              <a:spcPct val="35000"/>
            </a:spcAft>
          </a:pPr>
          <a:r>
            <a:rPr lang="en-US" sz="2800" b="1" kern="1200" dirty="0" smtClean="0">
              <a:solidFill>
                <a:schemeClr val="tx1"/>
              </a:solidFill>
              <a:latin typeface="TH Niramit AS" pitchFamily="2" charset="-34"/>
              <a:cs typeface="TH Niramit AS" pitchFamily="2" charset="-34"/>
            </a:rPr>
            <a:t>1. Adhere to economizing by cutting down expenses in all aspects and forego extravagances in leading one’s life.</a:t>
          </a:r>
          <a:endParaRPr lang="th-TH" sz="2800" b="1" kern="1200" dirty="0">
            <a:solidFill>
              <a:schemeClr val="tx1"/>
            </a:solidFill>
            <a:latin typeface="TH Niramit AS" pitchFamily="2" charset="-34"/>
            <a:cs typeface="TH Niramit AS" pitchFamily="2" charset="-34"/>
          </a:endParaRPr>
        </a:p>
      </dsp:txBody>
      <dsp:txXfrm>
        <a:off x="66824" y="489111"/>
        <a:ext cx="9172767" cy="1235252"/>
      </dsp:txXfrm>
    </dsp:sp>
    <dsp:sp modelId="{14C8A84C-CD3D-4ED1-B79F-7F10ACC3461C}">
      <dsp:nvSpPr>
        <dsp:cNvPr id="0" name=""/>
        <dsp:cNvSpPr/>
      </dsp:nvSpPr>
      <dsp:spPr>
        <a:xfrm>
          <a:off x="0" y="1986267"/>
          <a:ext cx="9306415" cy="13689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a:lnSpc>
              <a:spcPct val="100000"/>
            </a:lnSpc>
            <a:spcBef>
              <a:spcPct val="0"/>
            </a:spcBef>
            <a:spcAft>
              <a:spcPct val="35000"/>
            </a:spcAft>
          </a:pPr>
          <a:r>
            <a:rPr lang="en-US" sz="2800" b="1" kern="1200" dirty="0" smtClean="0">
              <a:solidFill>
                <a:schemeClr val="tx1"/>
              </a:solidFill>
              <a:latin typeface="TH Niramit AS" pitchFamily="2" charset="-34"/>
              <a:cs typeface="TH Niramit AS" pitchFamily="2" charset="-34"/>
            </a:rPr>
            <a:t>2. Adhere to pursuing one’s occupation with decorum and honesty.</a:t>
          </a:r>
        </a:p>
      </dsp:txBody>
      <dsp:txXfrm>
        <a:off x="66824" y="2053091"/>
        <a:ext cx="9172767" cy="1235252"/>
      </dsp:txXfrm>
    </dsp:sp>
    <dsp:sp modelId="{BA8C1915-B2C5-4A8F-80D8-A96154589D98}">
      <dsp:nvSpPr>
        <dsp:cNvPr id="0" name=""/>
        <dsp:cNvSpPr/>
      </dsp:nvSpPr>
      <dsp:spPr>
        <a:xfrm>
          <a:off x="0" y="3542367"/>
          <a:ext cx="9306415" cy="13689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a:lnSpc>
              <a:spcPct val="100000"/>
            </a:lnSpc>
            <a:spcBef>
              <a:spcPct val="0"/>
            </a:spcBef>
            <a:spcAft>
              <a:spcPct val="35000"/>
            </a:spcAft>
          </a:pPr>
          <a:r>
            <a:rPr lang="en-US" sz="2800" b="1" kern="1200" dirty="0" smtClean="0">
              <a:solidFill>
                <a:schemeClr val="tx1"/>
              </a:solidFill>
              <a:latin typeface="TH Niramit AS" pitchFamily="2" charset="-34"/>
              <a:cs typeface="TH Niramit AS" pitchFamily="2" charset="-34"/>
            </a:rPr>
            <a:t>3. Stop contending for beneficial gains and using harsh methods in commercial competition.</a:t>
          </a:r>
        </a:p>
      </dsp:txBody>
      <dsp:txXfrm>
        <a:off x="66824" y="3609191"/>
        <a:ext cx="9172767" cy="123525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37E770-AD19-49EE-94E0-67DD459ED81E}">
      <dsp:nvSpPr>
        <dsp:cNvPr id="0" name=""/>
        <dsp:cNvSpPr/>
      </dsp:nvSpPr>
      <dsp:spPr>
        <a:xfrm>
          <a:off x="0" y="1208217"/>
          <a:ext cx="9319507" cy="13689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a:lnSpc>
              <a:spcPct val="100000"/>
            </a:lnSpc>
            <a:spcBef>
              <a:spcPct val="0"/>
            </a:spcBef>
            <a:spcAft>
              <a:spcPct val="35000"/>
            </a:spcAft>
          </a:pPr>
          <a:r>
            <a:rPr lang="en-US" sz="2800" b="1" kern="1200" dirty="0" smtClean="0">
              <a:solidFill>
                <a:schemeClr val="tx1"/>
              </a:solidFill>
              <a:latin typeface="TH Niramit AS" pitchFamily="2" charset="-34"/>
              <a:cs typeface="TH Niramit AS" pitchFamily="2" charset="-34"/>
            </a:rPr>
            <a:t>4. Never cease to find a way to escape hardship by attempting to gain knowledge in order to increase one’s income to the point of sufficiency.</a:t>
          </a:r>
        </a:p>
      </dsp:txBody>
      <dsp:txXfrm>
        <a:off x="66824" y="1275041"/>
        <a:ext cx="9185859" cy="1235252"/>
      </dsp:txXfrm>
    </dsp:sp>
    <dsp:sp modelId="{2ABE390D-CBEC-45D5-9D30-9166FE45BCC0}">
      <dsp:nvSpPr>
        <dsp:cNvPr id="0" name=""/>
        <dsp:cNvSpPr/>
      </dsp:nvSpPr>
      <dsp:spPr>
        <a:xfrm>
          <a:off x="0" y="2764317"/>
          <a:ext cx="9319507" cy="13689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a:lnSpc>
              <a:spcPct val="100000"/>
            </a:lnSpc>
            <a:spcBef>
              <a:spcPct val="0"/>
            </a:spcBef>
            <a:spcAft>
              <a:spcPct val="35000"/>
            </a:spcAft>
          </a:pPr>
          <a:r>
            <a:rPr lang="en-US" sz="2800" b="1" kern="1200" dirty="0" smtClean="0">
              <a:solidFill>
                <a:schemeClr val="tx1"/>
              </a:solidFill>
              <a:latin typeface="TH Niramit AS" pitchFamily="2" charset="-34"/>
              <a:cs typeface="TH Niramit AS" pitchFamily="2" charset="-34"/>
            </a:rPr>
            <a:t>5. Leading one’s life by following the good path, avoiding the bad, and adhering to religious principles.</a:t>
          </a:r>
        </a:p>
      </dsp:txBody>
      <dsp:txXfrm>
        <a:off x="66824" y="2831141"/>
        <a:ext cx="9185859" cy="12352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B26BA9-194D-4853-8388-B5F39EE624EC}">
      <dsp:nvSpPr>
        <dsp:cNvPr id="0" name=""/>
        <dsp:cNvSpPr/>
      </dsp:nvSpPr>
      <dsp:spPr>
        <a:xfrm>
          <a:off x="0" y="26815"/>
          <a:ext cx="8128000" cy="1123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b="1" i="1" kern="1200" dirty="0" smtClean="0">
              <a:solidFill>
                <a:schemeClr val="tx1"/>
              </a:solidFill>
              <a:latin typeface="TH Niramit AS" pitchFamily="2" charset="-34"/>
              <a:cs typeface="TH Niramit AS" pitchFamily="2" charset="-34"/>
            </a:rPr>
            <a:t>1. Knowledge</a:t>
          </a:r>
          <a:endParaRPr lang="th-TH" sz="2800" b="1" kern="1200" dirty="0">
            <a:solidFill>
              <a:schemeClr val="tx1"/>
            </a:solidFill>
            <a:latin typeface="TH Niramit AS" pitchFamily="2" charset="-34"/>
            <a:cs typeface="TH Niramit AS" pitchFamily="2" charset="-34"/>
          </a:endParaRPr>
        </a:p>
      </dsp:txBody>
      <dsp:txXfrm>
        <a:off x="54830" y="81645"/>
        <a:ext cx="8018340" cy="1013540"/>
      </dsp:txXfrm>
    </dsp:sp>
    <dsp:sp modelId="{41081475-781A-44B1-9EFB-451E8D7F189E}">
      <dsp:nvSpPr>
        <dsp:cNvPr id="0" name=""/>
        <dsp:cNvSpPr/>
      </dsp:nvSpPr>
      <dsp:spPr>
        <a:xfrm>
          <a:off x="0" y="1150015"/>
          <a:ext cx="8128000" cy="993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064" tIns="35560" rIns="199136" bIns="35560" numCol="1" spcCol="1270" anchor="t" anchorCtr="0">
          <a:noAutofit/>
        </a:bodyPr>
        <a:lstStyle/>
        <a:p>
          <a:pPr marL="285750" lvl="1" indent="-285750" algn="l" defTabSz="1244600">
            <a:lnSpc>
              <a:spcPct val="90000"/>
            </a:lnSpc>
            <a:spcBef>
              <a:spcPct val="0"/>
            </a:spcBef>
            <a:spcAft>
              <a:spcPct val="20000"/>
            </a:spcAft>
            <a:buChar char="••"/>
          </a:pPr>
          <a:r>
            <a:rPr lang="en-US" sz="2800" b="1" kern="1200" dirty="0" smtClean="0">
              <a:solidFill>
                <a:schemeClr val="tx1"/>
              </a:solidFill>
              <a:latin typeface="TH Niramit AS" pitchFamily="2" charset="-34"/>
              <a:cs typeface="TH Niramit AS" pitchFamily="2" charset="-34"/>
            </a:rPr>
            <a:t>Great care/ Technical know-how /</a:t>
          </a:r>
          <a:endParaRPr lang="th-TH" sz="2800" b="1" kern="1200" dirty="0">
            <a:solidFill>
              <a:schemeClr val="tx1"/>
            </a:solidFill>
            <a:latin typeface="TH Niramit AS" pitchFamily="2" charset="-34"/>
            <a:cs typeface="TH Niramit AS" pitchFamily="2" charset="-34"/>
          </a:endParaRPr>
        </a:p>
      </dsp:txBody>
      <dsp:txXfrm>
        <a:off x="0" y="1150015"/>
        <a:ext cx="8128000" cy="993600"/>
      </dsp:txXfrm>
    </dsp:sp>
    <dsp:sp modelId="{B420BCB2-2A6D-46D8-B16C-0E4C66F4CBE9}">
      <dsp:nvSpPr>
        <dsp:cNvPr id="0" name=""/>
        <dsp:cNvSpPr/>
      </dsp:nvSpPr>
      <dsp:spPr>
        <a:xfrm>
          <a:off x="0" y="2143615"/>
          <a:ext cx="8128000" cy="1123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b="1" kern="1200" dirty="0" smtClean="0">
              <a:solidFill>
                <a:schemeClr val="tx1"/>
              </a:solidFill>
              <a:latin typeface="TH Niramit AS" pitchFamily="2" charset="-34"/>
              <a:cs typeface="TH Niramit AS" pitchFamily="2" charset="-34"/>
            </a:rPr>
            <a:t>2. Virtue</a:t>
          </a:r>
          <a:endParaRPr lang="th-TH" sz="2800" b="1" kern="1200" dirty="0">
            <a:solidFill>
              <a:schemeClr val="tx1"/>
            </a:solidFill>
            <a:latin typeface="TH Niramit AS" pitchFamily="2" charset="-34"/>
            <a:cs typeface="TH Niramit AS" pitchFamily="2" charset="-34"/>
          </a:endParaRPr>
        </a:p>
      </dsp:txBody>
      <dsp:txXfrm>
        <a:off x="54830" y="2198445"/>
        <a:ext cx="8018340" cy="1013540"/>
      </dsp:txXfrm>
    </dsp:sp>
    <dsp:sp modelId="{3A37B466-14A9-4D34-B11D-D6433A771567}">
      <dsp:nvSpPr>
        <dsp:cNvPr id="0" name=""/>
        <dsp:cNvSpPr/>
      </dsp:nvSpPr>
      <dsp:spPr>
        <a:xfrm>
          <a:off x="0" y="3266815"/>
          <a:ext cx="8128000" cy="993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064" tIns="35560" rIns="199136" bIns="35560" numCol="1" spcCol="1270" anchor="t" anchorCtr="0">
          <a:noAutofit/>
        </a:bodyPr>
        <a:lstStyle/>
        <a:p>
          <a:pPr marL="285750" lvl="1" indent="-285750" algn="l" defTabSz="1244600">
            <a:lnSpc>
              <a:spcPct val="90000"/>
            </a:lnSpc>
            <a:spcBef>
              <a:spcPct val="0"/>
            </a:spcBef>
            <a:spcAft>
              <a:spcPct val="20000"/>
            </a:spcAft>
            <a:buChar char="••"/>
          </a:pPr>
          <a:r>
            <a:rPr lang="en-US" sz="2800" b="1" kern="1200" dirty="0" smtClean="0">
              <a:solidFill>
                <a:schemeClr val="tx1"/>
              </a:solidFill>
              <a:latin typeface="TH Niramit AS" pitchFamily="2" charset="-34"/>
              <a:cs typeface="TH Niramit AS" pitchFamily="2" charset="-34"/>
            </a:rPr>
            <a:t>Honesty/ Patience/ Diligence/ Wisdom/  To portion out</a:t>
          </a:r>
          <a:endParaRPr lang="th-TH" sz="2800" b="1" kern="1200" dirty="0">
            <a:solidFill>
              <a:schemeClr val="tx1"/>
            </a:solidFill>
            <a:latin typeface="TH Niramit AS" pitchFamily="2" charset="-34"/>
            <a:cs typeface="TH Niramit AS" pitchFamily="2" charset="-34"/>
          </a:endParaRPr>
        </a:p>
      </dsp:txBody>
      <dsp:txXfrm>
        <a:off x="0" y="3266815"/>
        <a:ext cx="8128000" cy="9936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9FDE1B-EE48-4391-82AB-557EFB3347FD}">
      <dsp:nvSpPr>
        <dsp:cNvPr id="0" name=""/>
        <dsp:cNvSpPr/>
      </dsp:nvSpPr>
      <dsp:spPr>
        <a:xfrm>
          <a:off x="0" y="7264"/>
          <a:ext cx="4319751" cy="1029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b="1" i="1" kern="1200" dirty="0" smtClean="0">
              <a:solidFill>
                <a:schemeClr val="tx1"/>
              </a:solidFill>
              <a:latin typeface="TH Niramit AS" pitchFamily="2" charset="-34"/>
              <a:cs typeface="TH Niramit AS" pitchFamily="2" charset="-34"/>
            </a:rPr>
            <a:t>1. Moderation </a:t>
          </a:r>
          <a:endParaRPr lang="th-TH" sz="2800" b="1" kern="1200" dirty="0">
            <a:solidFill>
              <a:schemeClr val="tx1"/>
            </a:solidFill>
            <a:latin typeface="TH Niramit AS" pitchFamily="2" charset="-34"/>
            <a:cs typeface="TH Niramit AS" pitchFamily="2" charset="-34"/>
          </a:endParaRPr>
        </a:p>
      </dsp:txBody>
      <dsp:txXfrm>
        <a:off x="50261" y="57525"/>
        <a:ext cx="4219229" cy="929078"/>
      </dsp:txXfrm>
    </dsp:sp>
    <dsp:sp modelId="{0B650E1C-A478-4CAE-89B2-1E3327BD59D5}">
      <dsp:nvSpPr>
        <dsp:cNvPr id="0" name=""/>
        <dsp:cNvSpPr/>
      </dsp:nvSpPr>
      <dsp:spPr>
        <a:xfrm>
          <a:off x="0" y="1195264"/>
          <a:ext cx="4319751" cy="1029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b="1" i="1" kern="1200" dirty="0" smtClean="0">
              <a:solidFill>
                <a:schemeClr val="tx1"/>
              </a:solidFill>
              <a:latin typeface="TH Niramit AS" pitchFamily="2" charset="-34"/>
              <a:cs typeface="TH Niramit AS" pitchFamily="2" charset="-34"/>
            </a:rPr>
            <a:t>2. Reasonableness </a:t>
          </a:r>
          <a:endParaRPr lang="en-US" sz="2800" b="1" kern="1200" dirty="0">
            <a:solidFill>
              <a:schemeClr val="tx1"/>
            </a:solidFill>
            <a:latin typeface="TH Niramit AS" pitchFamily="2" charset="-34"/>
            <a:cs typeface="TH Niramit AS" pitchFamily="2" charset="-34"/>
          </a:endParaRPr>
        </a:p>
      </dsp:txBody>
      <dsp:txXfrm>
        <a:off x="50261" y="1245525"/>
        <a:ext cx="4219229" cy="929078"/>
      </dsp:txXfrm>
    </dsp:sp>
    <dsp:sp modelId="{763A160B-9CCE-475A-8BEC-889E2365D08F}">
      <dsp:nvSpPr>
        <dsp:cNvPr id="0" name=""/>
        <dsp:cNvSpPr/>
      </dsp:nvSpPr>
      <dsp:spPr>
        <a:xfrm>
          <a:off x="0" y="2383264"/>
          <a:ext cx="4319751" cy="1029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b="1" i="1" kern="1200" dirty="0" smtClean="0">
              <a:solidFill>
                <a:schemeClr val="tx1"/>
              </a:solidFill>
              <a:latin typeface="TH Niramit AS" pitchFamily="2" charset="-34"/>
              <a:cs typeface="TH Niramit AS" pitchFamily="2" charset="-34"/>
            </a:rPr>
            <a:t>3. Self-immunity </a:t>
          </a:r>
          <a:endParaRPr lang="en-US" sz="2800" b="1" kern="1200" dirty="0">
            <a:solidFill>
              <a:schemeClr val="tx1"/>
            </a:solidFill>
            <a:latin typeface="TH Niramit AS" pitchFamily="2" charset="-34"/>
            <a:cs typeface="TH Niramit AS" pitchFamily="2" charset="-34"/>
          </a:endParaRPr>
        </a:p>
      </dsp:txBody>
      <dsp:txXfrm>
        <a:off x="50261" y="2433525"/>
        <a:ext cx="4219229" cy="92907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A71831-4DF7-4852-9D63-D48BA9C34E39}">
      <dsp:nvSpPr>
        <dsp:cNvPr id="0" name=""/>
        <dsp:cNvSpPr/>
      </dsp:nvSpPr>
      <dsp:spPr>
        <a:xfrm>
          <a:off x="0" y="0"/>
          <a:ext cx="8128000" cy="30970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a:lnSpc>
              <a:spcPct val="90000"/>
            </a:lnSpc>
            <a:spcBef>
              <a:spcPct val="0"/>
            </a:spcBef>
            <a:spcAft>
              <a:spcPct val="35000"/>
            </a:spcAft>
          </a:pPr>
          <a:r>
            <a:rPr lang="en-US" sz="2800" b="1" kern="1200" dirty="0" smtClean="0">
              <a:solidFill>
                <a:schemeClr val="tx1"/>
              </a:solidFill>
              <a:latin typeface="TH Niramit AS" pitchFamily="2" charset="-34"/>
              <a:cs typeface="TH Niramit AS" pitchFamily="2" charset="-34"/>
            </a:rPr>
            <a:t>A good way to apply this is to avoid debt and buy items what you can afford. </a:t>
          </a:r>
        </a:p>
        <a:p>
          <a:pPr lvl="0" algn="just" defTabSz="1244600">
            <a:lnSpc>
              <a:spcPct val="90000"/>
            </a:lnSpc>
            <a:spcBef>
              <a:spcPct val="0"/>
            </a:spcBef>
            <a:spcAft>
              <a:spcPct val="35000"/>
            </a:spcAft>
          </a:pPr>
          <a:r>
            <a:rPr lang="en-US" sz="2800" b="1" i="0" kern="1200" dirty="0" smtClean="0">
              <a:solidFill>
                <a:schemeClr val="tx1"/>
              </a:solidFill>
              <a:latin typeface="TH Niramit AS" pitchFamily="2" charset="-34"/>
              <a:cs typeface="TH Niramit AS" pitchFamily="2" charset="-34"/>
            </a:rPr>
            <a:t>Sufficiency at a level of not doing something too little or too much at the expense of oneself or others, for example, producing and consuming at a moderate level.</a:t>
          </a:r>
          <a:endParaRPr lang="th-TH" sz="2800" b="1" kern="1200" dirty="0">
            <a:solidFill>
              <a:schemeClr val="tx1"/>
            </a:solidFill>
            <a:latin typeface="TH Niramit AS" pitchFamily="2" charset="-34"/>
            <a:cs typeface="TH Niramit AS" pitchFamily="2" charset="-34"/>
          </a:endParaRPr>
        </a:p>
      </dsp:txBody>
      <dsp:txXfrm>
        <a:off x="1935301" y="0"/>
        <a:ext cx="6192698" cy="3097012"/>
      </dsp:txXfrm>
    </dsp:sp>
    <dsp:sp modelId="{A6087BE7-6210-4CED-BE0A-068B9E01F8FD}">
      <dsp:nvSpPr>
        <dsp:cNvPr id="0" name=""/>
        <dsp:cNvSpPr/>
      </dsp:nvSpPr>
      <dsp:spPr>
        <a:xfrm>
          <a:off x="309701" y="769818"/>
          <a:ext cx="1625600" cy="1557376"/>
        </a:xfrm>
        <a:prstGeom prst="roundRect">
          <a:avLst>
            <a:gd name="adj" fmla="val 10000"/>
          </a:avLst>
        </a:prstGeom>
        <a:blipFill rotWithShape="0">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469DEF-D9EF-424D-91D2-325EC47216CD}">
      <dsp:nvSpPr>
        <dsp:cNvPr id="0" name=""/>
        <dsp:cNvSpPr/>
      </dsp:nvSpPr>
      <dsp:spPr>
        <a:xfrm>
          <a:off x="0" y="780619"/>
          <a:ext cx="9291145" cy="1285200"/>
        </a:xfrm>
        <a:prstGeom prst="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4EB0871-0A88-4D55-9B94-CB3CB3DFC95A}">
      <dsp:nvSpPr>
        <dsp:cNvPr id="0" name=""/>
        <dsp:cNvSpPr/>
      </dsp:nvSpPr>
      <dsp:spPr>
        <a:xfrm>
          <a:off x="407848" y="27859"/>
          <a:ext cx="8876465" cy="150552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5828" tIns="0" rIns="245828" bIns="0" numCol="1" spcCol="1270" anchor="ctr" anchorCtr="0">
          <a:noAutofit/>
        </a:bodyPr>
        <a:lstStyle/>
        <a:p>
          <a:pPr lvl="0" algn="just" defTabSz="1244600">
            <a:lnSpc>
              <a:spcPct val="90000"/>
            </a:lnSpc>
            <a:spcBef>
              <a:spcPct val="0"/>
            </a:spcBef>
            <a:spcAft>
              <a:spcPct val="35000"/>
            </a:spcAft>
          </a:pPr>
          <a:r>
            <a:rPr lang="en-US" sz="2800" b="1" kern="1200" dirty="0" smtClean="0">
              <a:latin typeface="TH Niramit AS" pitchFamily="2" charset="-34"/>
              <a:cs typeface="TH Niramit AS" pitchFamily="2" charset="-34"/>
            </a:rPr>
            <a:t>All choices made should be justified by ethics, law justice, and social norms</a:t>
          </a:r>
          <a:endParaRPr lang="th-TH" sz="2800" b="1" kern="1200" dirty="0">
            <a:latin typeface="TH Niramit AS" pitchFamily="2" charset="-34"/>
            <a:cs typeface="TH Niramit AS" pitchFamily="2" charset="-34"/>
          </a:endParaRPr>
        </a:p>
      </dsp:txBody>
      <dsp:txXfrm>
        <a:off x="481341" y="101352"/>
        <a:ext cx="8729479" cy="1358534"/>
      </dsp:txXfrm>
    </dsp:sp>
    <dsp:sp modelId="{C0CA6624-CAC3-4605-B0C7-3E8B392CB616}">
      <dsp:nvSpPr>
        <dsp:cNvPr id="0" name=""/>
        <dsp:cNvSpPr/>
      </dsp:nvSpPr>
      <dsp:spPr>
        <a:xfrm>
          <a:off x="0" y="3093979"/>
          <a:ext cx="9291145" cy="1285200"/>
        </a:xfrm>
        <a:prstGeom prst="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56E3980-6E42-4208-843C-390126A376F7}">
      <dsp:nvSpPr>
        <dsp:cNvPr id="0" name=""/>
        <dsp:cNvSpPr/>
      </dsp:nvSpPr>
      <dsp:spPr>
        <a:xfrm>
          <a:off x="464557" y="2341219"/>
          <a:ext cx="8616366" cy="150552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5828" tIns="0" rIns="245828" bIns="0" numCol="1" spcCol="1270" anchor="ctr" anchorCtr="0">
          <a:noAutofit/>
        </a:bodyPr>
        <a:lstStyle/>
        <a:p>
          <a:pPr lvl="0" algn="just" defTabSz="1244600">
            <a:lnSpc>
              <a:spcPct val="90000"/>
            </a:lnSpc>
            <a:spcBef>
              <a:spcPct val="0"/>
            </a:spcBef>
            <a:spcAft>
              <a:spcPct val="35000"/>
            </a:spcAft>
          </a:pPr>
          <a:r>
            <a:rPr lang="en-US" sz="2800" b="1" i="0" kern="1200" smtClean="0">
              <a:latin typeface="TH Niramit AS" pitchFamily="2" charset="-34"/>
              <a:cs typeface="TH Niramit AS" pitchFamily="2" charset="-34"/>
            </a:rPr>
            <a:t>The decision concerning the level of sufficiency must be made rationally with consideration of the factors involved and careful anticipation of the outcomes that may be expected from such action.</a:t>
          </a:r>
          <a:endParaRPr lang="th-TH" sz="2800" b="1" kern="1200" dirty="0">
            <a:latin typeface="TH Niramit AS" pitchFamily="2" charset="-34"/>
            <a:cs typeface="TH Niramit AS" pitchFamily="2" charset="-34"/>
          </a:endParaRPr>
        </a:p>
      </dsp:txBody>
      <dsp:txXfrm>
        <a:off x="538050" y="2414712"/>
        <a:ext cx="8469380" cy="135853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D12688-F7E8-496E-8BD5-FF14EA2C2839}">
      <dsp:nvSpPr>
        <dsp:cNvPr id="0" name=""/>
        <dsp:cNvSpPr/>
      </dsp:nvSpPr>
      <dsp:spPr>
        <a:xfrm>
          <a:off x="0" y="559504"/>
          <a:ext cx="8128000" cy="12548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a:lnSpc>
              <a:spcPct val="90000"/>
            </a:lnSpc>
            <a:spcBef>
              <a:spcPct val="0"/>
            </a:spcBef>
            <a:spcAft>
              <a:spcPct val="35000"/>
            </a:spcAft>
          </a:pPr>
          <a:r>
            <a:rPr lang="en-US" sz="2800" b="1" i="0" kern="1200" dirty="0" smtClean="0">
              <a:solidFill>
                <a:schemeClr val="tx1"/>
              </a:solidFill>
              <a:latin typeface="TH Niramit AS" pitchFamily="2" charset="-34"/>
              <a:cs typeface="TH Niramit AS" pitchFamily="2" charset="-34"/>
            </a:rPr>
            <a:t>The preparation to cope with the likely impact and changes in various aspects by considering the probability of future situations.</a:t>
          </a:r>
          <a:endParaRPr lang="th-TH" sz="2800" b="1" u="none" kern="1200" dirty="0">
            <a:solidFill>
              <a:schemeClr val="tx1"/>
            </a:solidFill>
            <a:latin typeface="TH Niramit AS" pitchFamily="2" charset="-34"/>
            <a:cs typeface="TH Niramit AS" pitchFamily="2" charset="-34"/>
          </a:endParaRPr>
        </a:p>
      </dsp:txBody>
      <dsp:txXfrm>
        <a:off x="61256" y="620760"/>
        <a:ext cx="8005488" cy="1132313"/>
      </dsp:txXfrm>
    </dsp:sp>
    <dsp:sp modelId="{5E9EA774-F2BB-4394-8CF1-AB7F4D1D782E}">
      <dsp:nvSpPr>
        <dsp:cNvPr id="0" name=""/>
        <dsp:cNvSpPr/>
      </dsp:nvSpPr>
      <dsp:spPr>
        <a:xfrm>
          <a:off x="0" y="2001529"/>
          <a:ext cx="8128000" cy="12548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a:lnSpc>
              <a:spcPct val="90000"/>
            </a:lnSpc>
            <a:spcBef>
              <a:spcPct val="0"/>
            </a:spcBef>
            <a:spcAft>
              <a:spcPct val="35000"/>
            </a:spcAft>
          </a:pPr>
          <a:r>
            <a:rPr lang="en-US" sz="2800" b="1" u="none" kern="1200" dirty="0" smtClean="0">
              <a:solidFill>
                <a:schemeClr val="tx1"/>
              </a:solidFill>
              <a:latin typeface="TH Niramit AS" pitchFamily="2" charset="-34"/>
              <a:cs typeface="TH Niramit AS" pitchFamily="2" charset="-34"/>
            </a:rPr>
            <a:t>This concept is also known as resilience. It means developing the strength and resources to survive.</a:t>
          </a:r>
          <a:endParaRPr lang="th-TH" sz="2800" b="1" u="none" kern="1200" dirty="0">
            <a:solidFill>
              <a:schemeClr val="tx1"/>
            </a:solidFill>
            <a:latin typeface="TH Niramit AS" pitchFamily="2" charset="-34"/>
            <a:cs typeface="TH Niramit AS" pitchFamily="2" charset="-34"/>
          </a:endParaRPr>
        </a:p>
      </dsp:txBody>
      <dsp:txXfrm>
        <a:off x="61256" y="2062785"/>
        <a:ext cx="8005488" cy="1132313"/>
      </dsp:txXfrm>
    </dsp:sp>
    <dsp:sp modelId="{ECEF5B7B-AE6D-4E6C-97DB-AA1953E38003}">
      <dsp:nvSpPr>
        <dsp:cNvPr id="0" name=""/>
        <dsp:cNvSpPr/>
      </dsp:nvSpPr>
      <dsp:spPr>
        <a:xfrm>
          <a:off x="0" y="3256354"/>
          <a:ext cx="8128000" cy="1648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064" tIns="35560" rIns="199136" bIns="35560" numCol="1" spcCol="1270" anchor="t" anchorCtr="0">
          <a:noAutofit/>
        </a:bodyPr>
        <a:lstStyle/>
        <a:p>
          <a:pPr marL="285750" lvl="1" indent="-285750" algn="just" defTabSz="1244600">
            <a:lnSpc>
              <a:spcPct val="90000"/>
            </a:lnSpc>
            <a:spcBef>
              <a:spcPct val="0"/>
            </a:spcBef>
            <a:spcAft>
              <a:spcPct val="20000"/>
            </a:spcAft>
            <a:buChar char="••"/>
          </a:pPr>
          <a:r>
            <a:rPr lang="en-US" sz="2800" b="1" u="none" kern="1200" dirty="0" smtClean="0">
              <a:solidFill>
                <a:schemeClr val="tx1"/>
              </a:solidFill>
              <a:latin typeface="TH Niramit AS" pitchFamily="2" charset="-34"/>
              <a:cs typeface="TH Niramit AS" pitchFamily="2" charset="-34"/>
            </a:rPr>
            <a:t>Immunity to social changes</a:t>
          </a:r>
          <a:endParaRPr lang="th-TH" sz="2800" b="1" u="none" kern="1200" dirty="0">
            <a:solidFill>
              <a:schemeClr val="tx1"/>
            </a:solidFill>
            <a:latin typeface="TH Niramit AS" pitchFamily="2" charset="-34"/>
            <a:cs typeface="TH Niramit AS" pitchFamily="2" charset="-34"/>
          </a:endParaRPr>
        </a:p>
        <a:p>
          <a:pPr marL="285750" lvl="1" indent="-285750" algn="just" defTabSz="1244600">
            <a:lnSpc>
              <a:spcPct val="90000"/>
            </a:lnSpc>
            <a:spcBef>
              <a:spcPct val="0"/>
            </a:spcBef>
            <a:spcAft>
              <a:spcPct val="20000"/>
            </a:spcAft>
            <a:buChar char="••"/>
          </a:pPr>
          <a:r>
            <a:rPr lang="en-US" sz="2800" b="1" u="none" kern="1200" dirty="0" smtClean="0">
              <a:solidFill>
                <a:schemeClr val="tx1"/>
              </a:solidFill>
              <a:latin typeface="TH Niramit AS" pitchFamily="2" charset="-34"/>
              <a:cs typeface="TH Niramit AS" pitchFamily="2" charset="-34"/>
            </a:rPr>
            <a:t>Immunity to environmental changes</a:t>
          </a:r>
          <a:endParaRPr lang="th-TH" sz="2800" b="1" u="none" kern="1200" dirty="0">
            <a:solidFill>
              <a:schemeClr val="tx1"/>
            </a:solidFill>
            <a:latin typeface="TH Niramit AS" pitchFamily="2" charset="-34"/>
            <a:cs typeface="TH Niramit AS" pitchFamily="2" charset="-34"/>
          </a:endParaRPr>
        </a:p>
        <a:p>
          <a:pPr marL="285750" lvl="1" indent="-285750" algn="just" defTabSz="1244600">
            <a:lnSpc>
              <a:spcPct val="90000"/>
            </a:lnSpc>
            <a:spcBef>
              <a:spcPct val="0"/>
            </a:spcBef>
            <a:spcAft>
              <a:spcPct val="20000"/>
            </a:spcAft>
            <a:buChar char="••"/>
          </a:pPr>
          <a:r>
            <a:rPr lang="en-US" sz="2800" b="1" u="none" kern="1200" dirty="0" smtClean="0">
              <a:solidFill>
                <a:schemeClr val="tx1"/>
              </a:solidFill>
              <a:latin typeface="TH Niramit AS" pitchFamily="2" charset="-34"/>
              <a:cs typeface="TH Niramit AS" pitchFamily="2" charset="-34"/>
            </a:rPr>
            <a:t>Immunity to cultural changes</a:t>
          </a:r>
          <a:endParaRPr lang="th-TH" sz="2800" b="1" u="none" kern="1200" dirty="0">
            <a:solidFill>
              <a:schemeClr val="tx1"/>
            </a:solidFill>
            <a:latin typeface="TH Niramit AS" pitchFamily="2" charset="-34"/>
            <a:cs typeface="TH Niramit AS" pitchFamily="2" charset="-34"/>
          </a:endParaRPr>
        </a:p>
      </dsp:txBody>
      <dsp:txXfrm>
        <a:off x="0" y="3256354"/>
        <a:ext cx="8128000" cy="164823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C0FEBC-5D5E-4212-A082-14CC9B37DB87}">
      <dsp:nvSpPr>
        <dsp:cNvPr id="0" name=""/>
        <dsp:cNvSpPr/>
      </dsp:nvSpPr>
      <dsp:spPr>
        <a:xfrm>
          <a:off x="0" y="459175"/>
          <a:ext cx="8721621" cy="1216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a:lnSpc>
              <a:spcPct val="90000"/>
            </a:lnSpc>
            <a:spcBef>
              <a:spcPct val="0"/>
            </a:spcBef>
            <a:spcAft>
              <a:spcPct val="35000"/>
            </a:spcAft>
          </a:pPr>
          <a:r>
            <a:rPr lang="en-US" sz="2800" b="1" u="sng" kern="1200" dirty="0" smtClean="0">
              <a:solidFill>
                <a:schemeClr val="tx1"/>
              </a:solidFill>
              <a:latin typeface="TH Niramit AS" pitchFamily="2" charset="-34"/>
              <a:cs typeface="TH Niramit AS" pitchFamily="2" charset="-34"/>
            </a:rPr>
            <a:t>Immunity to social changes:</a:t>
          </a:r>
          <a:endParaRPr lang="th-TH" sz="2800" b="1" kern="1200" dirty="0">
            <a:solidFill>
              <a:schemeClr val="tx1"/>
            </a:solidFill>
            <a:latin typeface="TH Niramit AS" pitchFamily="2" charset="-34"/>
            <a:cs typeface="TH Niramit AS" pitchFamily="2" charset="-34"/>
          </a:endParaRPr>
        </a:p>
      </dsp:txBody>
      <dsp:txXfrm>
        <a:off x="59399" y="518574"/>
        <a:ext cx="8602823" cy="1098002"/>
      </dsp:txXfrm>
    </dsp:sp>
    <dsp:sp modelId="{8F811868-F70B-4C77-832D-299938F0849B}">
      <dsp:nvSpPr>
        <dsp:cNvPr id="0" name=""/>
        <dsp:cNvSpPr/>
      </dsp:nvSpPr>
      <dsp:spPr>
        <a:xfrm>
          <a:off x="0" y="1675975"/>
          <a:ext cx="8721621"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6911" tIns="35560" rIns="199136" bIns="35560" numCol="1" spcCol="1270" anchor="t" anchorCtr="0">
          <a:noAutofit/>
        </a:bodyPr>
        <a:lstStyle/>
        <a:p>
          <a:pPr marL="285750" lvl="1" indent="-285750" algn="just" defTabSz="1244600">
            <a:lnSpc>
              <a:spcPct val="90000"/>
            </a:lnSpc>
            <a:spcBef>
              <a:spcPct val="0"/>
            </a:spcBef>
            <a:spcAft>
              <a:spcPct val="20000"/>
            </a:spcAft>
            <a:buChar char="••"/>
          </a:pPr>
          <a:r>
            <a:rPr lang="en-US" sz="2800" b="1" kern="1200" dirty="0" smtClean="0">
              <a:solidFill>
                <a:schemeClr val="tx1"/>
              </a:solidFill>
              <a:latin typeface="TH Niramit AS" pitchFamily="2" charset="-34"/>
              <a:cs typeface="TH Niramit AS" pitchFamily="2" charset="-34"/>
            </a:rPr>
            <a:t>This can be achieved by developing a sense of inner peace, controlling one’s anger and learning not to take offense at insults.</a:t>
          </a:r>
          <a:endParaRPr lang="th-TH" sz="2800" b="1" kern="1200" dirty="0">
            <a:solidFill>
              <a:schemeClr val="tx1"/>
            </a:solidFill>
            <a:latin typeface="TH Niramit AS" pitchFamily="2" charset="-34"/>
            <a:cs typeface="TH Niramit AS" pitchFamily="2" charset="-34"/>
          </a:endParaRPr>
        </a:p>
      </dsp:txBody>
      <dsp:txXfrm>
        <a:off x="0" y="1675975"/>
        <a:ext cx="8721621" cy="10764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7EC8B5-08B5-4D9C-997C-BF7BE7949770}">
      <dsp:nvSpPr>
        <dsp:cNvPr id="0" name=""/>
        <dsp:cNvSpPr/>
      </dsp:nvSpPr>
      <dsp:spPr>
        <a:xfrm>
          <a:off x="0" y="2611"/>
          <a:ext cx="8611262" cy="69108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a:lnSpc>
              <a:spcPct val="90000"/>
            </a:lnSpc>
            <a:spcBef>
              <a:spcPct val="0"/>
            </a:spcBef>
            <a:spcAft>
              <a:spcPct val="35000"/>
            </a:spcAft>
          </a:pPr>
          <a:r>
            <a:rPr lang="en-US" sz="2800" b="1" u="sng" kern="1200" dirty="0" smtClean="0">
              <a:solidFill>
                <a:schemeClr val="tx1"/>
              </a:solidFill>
              <a:latin typeface="TH Niramit AS" pitchFamily="2" charset="-34"/>
              <a:cs typeface="TH Niramit AS" pitchFamily="2" charset="-34"/>
            </a:rPr>
            <a:t>Immunity to environmental changes:</a:t>
          </a:r>
          <a:endParaRPr lang="th-TH" sz="2800" b="1" kern="1200" dirty="0">
            <a:solidFill>
              <a:schemeClr val="tx1"/>
            </a:solidFill>
            <a:latin typeface="TH Niramit AS" pitchFamily="2" charset="-34"/>
            <a:cs typeface="TH Niramit AS" pitchFamily="2" charset="-34"/>
          </a:endParaRPr>
        </a:p>
      </dsp:txBody>
      <dsp:txXfrm>
        <a:off x="33736" y="36347"/>
        <a:ext cx="8543790" cy="623614"/>
      </dsp:txXfrm>
    </dsp:sp>
    <dsp:sp modelId="{7DDED22B-BF57-41B7-8848-56CF2A3BFABE}">
      <dsp:nvSpPr>
        <dsp:cNvPr id="0" name=""/>
        <dsp:cNvSpPr/>
      </dsp:nvSpPr>
      <dsp:spPr>
        <a:xfrm>
          <a:off x="0" y="693698"/>
          <a:ext cx="8611262" cy="28274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408" tIns="35560" rIns="199136" bIns="35560" numCol="1" spcCol="1270" anchor="t" anchorCtr="0">
          <a:noAutofit/>
        </a:bodyPr>
        <a:lstStyle/>
        <a:p>
          <a:pPr marL="285750" lvl="1" indent="-285750" algn="just" defTabSz="1244600">
            <a:lnSpc>
              <a:spcPct val="90000"/>
            </a:lnSpc>
            <a:spcBef>
              <a:spcPct val="0"/>
            </a:spcBef>
            <a:spcAft>
              <a:spcPct val="20000"/>
            </a:spcAft>
            <a:buChar char="••"/>
          </a:pPr>
          <a:r>
            <a:rPr lang="en-US" sz="2800" b="1" kern="1200" dirty="0" smtClean="0">
              <a:solidFill>
                <a:schemeClr val="tx1"/>
              </a:solidFill>
              <a:latin typeface="TH Niramit AS" pitchFamily="2" charset="-34"/>
              <a:cs typeface="TH Niramit AS" pitchFamily="2" charset="-34"/>
            </a:rPr>
            <a:t>This can be achieved by living in harmony and learning not to harm the environment. </a:t>
          </a:r>
          <a:endParaRPr lang="th-TH" sz="2800" b="1" kern="1200" dirty="0">
            <a:solidFill>
              <a:schemeClr val="tx1"/>
            </a:solidFill>
            <a:latin typeface="TH Niramit AS" pitchFamily="2" charset="-34"/>
            <a:cs typeface="TH Niramit AS" pitchFamily="2" charset="-34"/>
          </a:endParaRPr>
        </a:p>
        <a:p>
          <a:pPr marL="285750" lvl="1" indent="-285750" algn="just" defTabSz="1244600">
            <a:lnSpc>
              <a:spcPct val="90000"/>
            </a:lnSpc>
            <a:spcBef>
              <a:spcPct val="0"/>
            </a:spcBef>
            <a:spcAft>
              <a:spcPct val="20000"/>
            </a:spcAft>
            <a:buChar char="••"/>
          </a:pPr>
          <a:r>
            <a:rPr lang="en-US" sz="2800" b="1" kern="1200" dirty="0" smtClean="0">
              <a:solidFill>
                <a:schemeClr val="tx1"/>
              </a:solidFill>
              <a:latin typeface="TH Niramit AS" pitchFamily="2" charset="-34"/>
              <a:cs typeface="TH Niramit AS" pitchFamily="2" charset="-34"/>
            </a:rPr>
            <a:t>You can achieve this state by living in a way that does not harm the environment, </a:t>
          </a:r>
          <a:endParaRPr lang="th-TH" sz="2800" b="1" kern="1200" dirty="0">
            <a:solidFill>
              <a:schemeClr val="tx1"/>
            </a:solidFill>
            <a:latin typeface="TH Niramit AS" pitchFamily="2" charset="-34"/>
            <a:cs typeface="TH Niramit AS" pitchFamily="2" charset="-34"/>
          </a:endParaRPr>
        </a:p>
        <a:p>
          <a:pPr marL="285750" lvl="1" indent="-285750" algn="just" defTabSz="1244600">
            <a:lnSpc>
              <a:spcPct val="90000"/>
            </a:lnSpc>
            <a:spcBef>
              <a:spcPct val="0"/>
            </a:spcBef>
            <a:spcAft>
              <a:spcPct val="20000"/>
            </a:spcAft>
            <a:buChar char="••"/>
          </a:pPr>
          <a:r>
            <a:rPr lang="en-US" sz="2800" b="1" kern="1200" dirty="0" smtClean="0">
              <a:solidFill>
                <a:schemeClr val="tx1"/>
              </a:solidFill>
              <a:latin typeface="TH Niramit AS" pitchFamily="2" charset="-34"/>
              <a:cs typeface="TH Niramit AS" pitchFamily="2" charset="-34"/>
            </a:rPr>
            <a:t>for example by walking or taking mass transit instead of driving to work.</a:t>
          </a:r>
          <a:endParaRPr lang="th-TH" sz="2800" b="1" kern="1200" dirty="0">
            <a:solidFill>
              <a:schemeClr val="tx1"/>
            </a:solidFill>
            <a:latin typeface="TH Niramit AS" pitchFamily="2" charset="-34"/>
            <a:cs typeface="TH Niramit AS" pitchFamily="2" charset="-34"/>
          </a:endParaRPr>
        </a:p>
      </dsp:txBody>
      <dsp:txXfrm>
        <a:off x="0" y="693698"/>
        <a:ext cx="8611262" cy="282747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10">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4#33">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C7D239DE-5B87-4584-A2CB-2F80BA75F86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DD7D34A6-5143-421A-9256-84C76A56A7D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95ABA4-C065-4865-B736-7D3D66BB7BD3}" type="datetimeFigureOut">
              <a:rPr lang="en-US" smtClean="0"/>
              <a:pPr/>
              <a:t>8/16/2021</a:t>
            </a:fld>
            <a:endParaRPr lang="en-US"/>
          </a:p>
        </p:txBody>
      </p:sp>
      <p:sp>
        <p:nvSpPr>
          <p:cNvPr id="4" name="Footer Placeholder 3">
            <a:extLst>
              <a:ext uri="{FF2B5EF4-FFF2-40B4-BE49-F238E27FC236}">
                <a16:creationId xmlns:a16="http://schemas.microsoft.com/office/drawing/2014/main" xmlns="" id="{1E7CF214-9A81-4A9C-90A0-12798371215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09D901DE-2022-4064-8E5F-F3F0F8C0EE3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B9600F3-AEE5-4D79-B3C5-0F7FEA04ADF8}" type="slidenum">
              <a:rPr lang="en-US" smtClean="0"/>
              <a:pPr/>
              <a:t>‹#›</a:t>
            </a:fld>
            <a:endParaRPr lang="en-US"/>
          </a:p>
        </p:txBody>
      </p:sp>
    </p:spTree>
    <p:extLst>
      <p:ext uri="{BB962C8B-B14F-4D97-AF65-F5344CB8AC3E}">
        <p14:creationId xmlns:p14="http://schemas.microsoft.com/office/powerpoint/2010/main" val="104394820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layout">
    <p:bg>
      <p:bgPr>
        <a:gradFill>
          <a:gsLst>
            <a:gs pos="0">
              <a:schemeClr val="accent2">
                <a:lumMod val="20000"/>
                <a:lumOff val="80000"/>
              </a:schemeClr>
            </a:gs>
            <a:gs pos="40000">
              <a:schemeClr val="accent2"/>
            </a:gs>
            <a:gs pos="70000">
              <a:schemeClr val="accent2">
                <a:lumMod val="60000"/>
                <a:lumOff val="40000"/>
              </a:schemeClr>
            </a:gs>
            <a:gs pos="100000">
              <a:schemeClr val="accent2">
                <a:lumMod val="20000"/>
                <a:lumOff val="80000"/>
              </a:schemeClr>
            </a:gs>
          </a:gsLst>
          <a:lin ang="540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486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Contents slide layout">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xmlns="" id="{DCA10AF6-AE9F-480B-B8DE-0048AEEC8A32}"/>
              </a:ext>
            </a:extLst>
          </p:cNvPr>
          <p:cNvSpPr/>
          <p:nvPr userDrawn="1"/>
        </p:nvSpPr>
        <p:spPr>
          <a:xfrm>
            <a:off x="4765528" y="0"/>
            <a:ext cx="6337415" cy="6856506"/>
          </a:xfrm>
          <a:custGeom>
            <a:avLst/>
            <a:gdLst>
              <a:gd name="connsiteX0" fmla="*/ 2415079 w 6337415"/>
              <a:gd name="connsiteY0" fmla="*/ 0 h 6856506"/>
              <a:gd name="connsiteX1" fmla="*/ 5187972 w 6337415"/>
              <a:gd name="connsiteY1" fmla="*/ 0 h 6856506"/>
              <a:gd name="connsiteX2" fmla="*/ 6072084 w 6337415"/>
              <a:gd name="connsiteY2" fmla="*/ 513156 h 6856506"/>
              <a:gd name="connsiteX3" fmla="*/ 6337415 w 6337415"/>
              <a:gd name="connsiteY3" fmla="*/ 972315 h 6856506"/>
              <a:gd name="connsiteX4" fmla="*/ 6337415 w 6337415"/>
              <a:gd name="connsiteY4" fmla="*/ 5884192 h 6856506"/>
              <a:gd name="connsiteX5" fmla="*/ 6072084 w 6337415"/>
              <a:gd name="connsiteY5" fmla="*/ 6343350 h 6856506"/>
              <a:gd name="connsiteX6" fmla="*/ 5184883 w 6337415"/>
              <a:gd name="connsiteY6" fmla="*/ 6856506 h 6856506"/>
              <a:gd name="connsiteX7" fmla="*/ 2411986 w 6337415"/>
              <a:gd name="connsiteY7" fmla="*/ 6856506 h 6856506"/>
              <a:gd name="connsiteX8" fmla="*/ 1524785 w 6337415"/>
              <a:gd name="connsiteY8" fmla="*/ 6343350 h 6856506"/>
              <a:gd name="connsiteX9" fmla="*/ 136790 w 6337415"/>
              <a:gd name="connsiteY9" fmla="*/ 3941411 h 6856506"/>
              <a:gd name="connsiteX10" fmla="*/ 136790 w 6337415"/>
              <a:gd name="connsiteY10" fmla="*/ 2915099 h 6856506"/>
              <a:gd name="connsiteX11" fmla="*/ 1524785 w 6337415"/>
              <a:gd name="connsiteY11" fmla="*/ 513156 h 6856506"/>
              <a:gd name="connsiteX12" fmla="*/ 2415079 w 6337415"/>
              <a:gd name="connsiteY12" fmla="*/ 0 h 685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337415" h="6856506">
                <a:moveTo>
                  <a:pt x="2415079" y="0"/>
                </a:moveTo>
                <a:lnTo>
                  <a:pt x="5187972" y="0"/>
                </a:lnTo>
                <a:cubicBezTo>
                  <a:pt x="5555839" y="0"/>
                  <a:pt x="5892789" y="194754"/>
                  <a:pt x="6072084" y="513156"/>
                </a:cubicBezTo>
                <a:lnTo>
                  <a:pt x="6337415" y="972315"/>
                </a:lnTo>
                <a:lnTo>
                  <a:pt x="6337415" y="5884192"/>
                </a:lnTo>
                <a:lnTo>
                  <a:pt x="6072084" y="6343350"/>
                </a:lnTo>
                <a:cubicBezTo>
                  <a:pt x="5889699" y="6661756"/>
                  <a:pt x="5552745" y="6856506"/>
                  <a:pt x="5184883" y="6856506"/>
                </a:cubicBezTo>
                <a:lnTo>
                  <a:pt x="2411986" y="6856506"/>
                </a:lnTo>
                <a:cubicBezTo>
                  <a:pt x="2047213" y="6856506"/>
                  <a:pt x="1707170" y="6661756"/>
                  <a:pt x="1524785" y="6343350"/>
                </a:cubicBezTo>
                <a:lnTo>
                  <a:pt x="136790" y="3941411"/>
                </a:lnTo>
                <a:cubicBezTo>
                  <a:pt x="-45596" y="3623005"/>
                  <a:pt x="-45596" y="3233501"/>
                  <a:pt x="136790" y="2915099"/>
                </a:cubicBezTo>
                <a:lnTo>
                  <a:pt x="1524785" y="513156"/>
                </a:lnTo>
                <a:cubicBezTo>
                  <a:pt x="1707170" y="194754"/>
                  <a:pt x="2047213" y="0"/>
                  <a:pt x="2415079" y="0"/>
                </a:cubicBezTo>
                <a:close/>
              </a:path>
            </a:pathLst>
          </a:custGeom>
          <a:gradFill flip="none" rotWithShape="1">
            <a:gsLst>
              <a:gs pos="0">
                <a:schemeClr val="bg1">
                  <a:lumMod val="85000"/>
                </a:schemeClr>
              </a:gs>
              <a:gs pos="100000">
                <a:schemeClr val="bg1"/>
              </a:gs>
            </a:gsLst>
            <a:lin ang="8100000" scaled="1"/>
            <a:tileRect/>
          </a:gradFill>
          <a:ln>
            <a:gradFill flip="none" rotWithShape="1">
              <a:gsLst>
                <a:gs pos="0">
                  <a:schemeClr val="bg1"/>
                </a:gs>
                <a:gs pos="100000">
                  <a:schemeClr val="bg1">
                    <a:lumMod val="75000"/>
                  </a:schemeClr>
                </a:gs>
              </a:gsLst>
              <a:lin ang="8100000" scaled="1"/>
              <a:tileRect/>
            </a:gradFill>
          </a:ln>
          <a:effectLst>
            <a:outerShdw blurRad="127000" dist="38100" dir="8100000" algn="tr" rotWithShape="0">
              <a:prstClr val="black">
                <a:alpha val="33000"/>
              </a:prstClr>
            </a:outerShdw>
          </a:effectLst>
        </p:spPr>
        <p:txBody>
          <a:bodyPr vert="horz" wrap="square" lIns="91440" tIns="45720" rIns="91440" bIns="45720" numCol="1" anchor="t" anchorCtr="0" compatLnSpc="1">
            <a:prstTxWarp prst="textNoShape">
              <a:avLst/>
            </a:prstTxWarp>
          </a:bodyPr>
          <a:lstStyle/>
          <a:p>
            <a:pPr lvl="0" algn="ctr"/>
            <a:endParaRPr lang="en-US" sz="2701">
              <a:solidFill>
                <a:schemeClr val="tx1"/>
              </a:solidFill>
            </a:endParaRPr>
          </a:p>
        </p:txBody>
      </p:sp>
      <p:sp>
        <p:nvSpPr>
          <p:cNvPr id="4" name="Freeform: Shape 3">
            <a:extLst>
              <a:ext uri="{FF2B5EF4-FFF2-40B4-BE49-F238E27FC236}">
                <a16:creationId xmlns:a16="http://schemas.microsoft.com/office/drawing/2014/main" xmlns="" id="{9F1CCBC8-2DEC-4648-8372-311676E798CC}"/>
              </a:ext>
            </a:extLst>
          </p:cNvPr>
          <p:cNvSpPr/>
          <p:nvPr userDrawn="1"/>
        </p:nvSpPr>
        <p:spPr>
          <a:xfrm>
            <a:off x="5085740" y="0"/>
            <a:ext cx="6017203" cy="6856506"/>
          </a:xfrm>
          <a:custGeom>
            <a:avLst/>
            <a:gdLst>
              <a:gd name="connsiteX0" fmla="*/ 2415079 w 6017203"/>
              <a:gd name="connsiteY0" fmla="*/ 0 h 6856506"/>
              <a:gd name="connsiteX1" fmla="*/ 5187972 w 6017203"/>
              <a:gd name="connsiteY1" fmla="*/ 0 h 6856506"/>
              <a:gd name="connsiteX2" fmla="*/ 5997706 w 6017203"/>
              <a:gd name="connsiteY2" fmla="*/ 399690 h 6856506"/>
              <a:gd name="connsiteX3" fmla="*/ 6017203 w 6017203"/>
              <a:gd name="connsiteY3" fmla="*/ 429434 h 6856506"/>
              <a:gd name="connsiteX4" fmla="*/ 6017203 w 6017203"/>
              <a:gd name="connsiteY4" fmla="*/ 6425941 h 6856506"/>
              <a:gd name="connsiteX5" fmla="*/ 5996686 w 6017203"/>
              <a:gd name="connsiteY5" fmla="*/ 6456817 h 6856506"/>
              <a:gd name="connsiteX6" fmla="*/ 5184883 w 6017203"/>
              <a:gd name="connsiteY6" fmla="*/ 6856506 h 6856506"/>
              <a:gd name="connsiteX7" fmla="*/ 2411986 w 6017203"/>
              <a:gd name="connsiteY7" fmla="*/ 6856506 h 6856506"/>
              <a:gd name="connsiteX8" fmla="*/ 1524785 w 6017203"/>
              <a:gd name="connsiteY8" fmla="*/ 6343350 h 6856506"/>
              <a:gd name="connsiteX9" fmla="*/ 136790 w 6017203"/>
              <a:gd name="connsiteY9" fmla="*/ 3941411 h 6856506"/>
              <a:gd name="connsiteX10" fmla="*/ 136790 w 6017203"/>
              <a:gd name="connsiteY10" fmla="*/ 2915099 h 6856506"/>
              <a:gd name="connsiteX11" fmla="*/ 1524785 w 6017203"/>
              <a:gd name="connsiteY11" fmla="*/ 513156 h 6856506"/>
              <a:gd name="connsiteX12" fmla="*/ 2415079 w 6017203"/>
              <a:gd name="connsiteY12" fmla="*/ 0 h 685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017203" h="6856506">
                <a:moveTo>
                  <a:pt x="2415079" y="0"/>
                </a:moveTo>
                <a:lnTo>
                  <a:pt x="5187972" y="0"/>
                </a:lnTo>
                <a:cubicBezTo>
                  <a:pt x="5509856" y="0"/>
                  <a:pt x="5808068" y="149109"/>
                  <a:pt x="5997706" y="399690"/>
                </a:cubicBezTo>
                <a:lnTo>
                  <a:pt x="6017203" y="429434"/>
                </a:lnTo>
                <a:lnTo>
                  <a:pt x="6017203" y="6425941"/>
                </a:lnTo>
                <a:lnTo>
                  <a:pt x="5996686" y="6456817"/>
                </a:lnTo>
                <a:cubicBezTo>
                  <a:pt x="5804978" y="6707401"/>
                  <a:pt x="5506762" y="6856506"/>
                  <a:pt x="5184883" y="6856506"/>
                </a:cubicBezTo>
                <a:lnTo>
                  <a:pt x="2411986" y="6856506"/>
                </a:lnTo>
                <a:cubicBezTo>
                  <a:pt x="2047213" y="6856506"/>
                  <a:pt x="1707170" y="6661756"/>
                  <a:pt x="1524785" y="6343350"/>
                </a:cubicBezTo>
                <a:lnTo>
                  <a:pt x="136790" y="3941411"/>
                </a:lnTo>
                <a:cubicBezTo>
                  <a:pt x="-45596" y="3623005"/>
                  <a:pt x="-45596" y="3233501"/>
                  <a:pt x="136790" y="2915099"/>
                </a:cubicBezTo>
                <a:lnTo>
                  <a:pt x="1524785" y="513156"/>
                </a:lnTo>
                <a:cubicBezTo>
                  <a:pt x="1707170" y="194754"/>
                  <a:pt x="2047213" y="0"/>
                  <a:pt x="2415079" y="0"/>
                </a:cubicBezTo>
                <a:close/>
              </a:path>
            </a:pathLst>
          </a:custGeom>
          <a:solidFill>
            <a:schemeClr val="accent2"/>
          </a:solidFill>
          <a:ln>
            <a:gradFill flip="none" rotWithShape="1">
              <a:gsLst>
                <a:gs pos="0">
                  <a:schemeClr val="bg1"/>
                </a:gs>
                <a:gs pos="100000">
                  <a:schemeClr val="bg1">
                    <a:lumMod val="75000"/>
                  </a:schemeClr>
                </a:gs>
              </a:gsLst>
              <a:lin ang="8100000" scaled="1"/>
              <a:tileRect/>
            </a:gradFill>
          </a:ln>
          <a:effectLst>
            <a:outerShdw blurRad="127000" dist="38100" dir="8100000" algn="tr" rotWithShape="0">
              <a:prstClr val="black">
                <a:alpha val="33000"/>
              </a:prstClr>
            </a:outerShdw>
          </a:effectLst>
        </p:spPr>
        <p:txBody>
          <a:bodyPr vert="horz" wrap="square" lIns="91440" tIns="45720" rIns="91440" bIns="45720" numCol="1" anchor="t" anchorCtr="0" compatLnSpc="1">
            <a:prstTxWarp prst="textNoShape">
              <a:avLst/>
            </a:prstTxWarp>
          </a:bodyPr>
          <a:lstStyle/>
          <a:p>
            <a:pPr lvl="0" algn="ctr"/>
            <a:endParaRPr lang="en-US" sz="2701">
              <a:solidFill>
                <a:schemeClr val="tx1"/>
              </a:solidFill>
            </a:endParaRPr>
          </a:p>
        </p:txBody>
      </p:sp>
      <p:sp>
        <p:nvSpPr>
          <p:cNvPr id="62" name="Picture Placeholder 61">
            <a:extLst>
              <a:ext uri="{FF2B5EF4-FFF2-40B4-BE49-F238E27FC236}">
                <a16:creationId xmlns:a16="http://schemas.microsoft.com/office/drawing/2014/main" xmlns="" id="{E7A5EAFD-E3F5-4EE4-BEE8-EDCA0F3D20A8}"/>
              </a:ext>
            </a:extLst>
          </p:cNvPr>
          <p:cNvSpPr>
            <a:spLocks noGrp="1"/>
          </p:cNvSpPr>
          <p:nvPr>
            <p:ph type="pic" idx="1" hasCustomPrompt="1"/>
          </p:nvPr>
        </p:nvSpPr>
        <p:spPr>
          <a:xfrm>
            <a:off x="6011683" y="0"/>
            <a:ext cx="6180317" cy="6856499"/>
          </a:xfrm>
          <a:custGeom>
            <a:avLst/>
            <a:gdLst>
              <a:gd name="connsiteX0" fmla="*/ 2415079 w 6180317"/>
              <a:gd name="connsiteY0" fmla="*/ 0 h 6856499"/>
              <a:gd name="connsiteX1" fmla="*/ 6180317 w 6180317"/>
              <a:gd name="connsiteY1" fmla="*/ 1 h 6856499"/>
              <a:gd name="connsiteX2" fmla="*/ 6180317 w 6180317"/>
              <a:gd name="connsiteY2" fmla="*/ 6856499 h 6856499"/>
              <a:gd name="connsiteX3" fmla="*/ 2411986 w 6180317"/>
              <a:gd name="connsiteY3" fmla="*/ 6856498 h 6856499"/>
              <a:gd name="connsiteX4" fmla="*/ 1524785 w 6180317"/>
              <a:gd name="connsiteY4" fmla="*/ 6343343 h 6856499"/>
              <a:gd name="connsiteX5" fmla="*/ 136790 w 6180317"/>
              <a:gd name="connsiteY5" fmla="*/ 3941406 h 6856499"/>
              <a:gd name="connsiteX6" fmla="*/ 136790 w 6180317"/>
              <a:gd name="connsiteY6" fmla="*/ 2915095 h 6856499"/>
              <a:gd name="connsiteX7" fmla="*/ 1524785 w 6180317"/>
              <a:gd name="connsiteY7" fmla="*/ 513155 h 6856499"/>
              <a:gd name="connsiteX8" fmla="*/ 2415079 w 6180317"/>
              <a:gd name="connsiteY8" fmla="*/ 0 h 6856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80317" h="6856499">
                <a:moveTo>
                  <a:pt x="2415079" y="0"/>
                </a:moveTo>
                <a:lnTo>
                  <a:pt x="6180317" y="1"/>
                </a:lnTo>
                <a:lnTo>
                  <a:pt x="6180317" y="6856499"/>
                </a:lnTo>
                <a:lnTo>
                  <a:pt x="2411986" y="6856498"/>
                </a:lnTo>
                <a:cubicBezTo>
                  <a:pt x="2047213" y="6856498"/>
                  <a:pt x="1707170" y="6661748"/>
                  <a:pt x="1524785" y="6343343"/>
                </a:cubicBezTo>
                <a:lnTo>
                  <a:pt x="136790" y="3941406"/>
                </a:lnTo>
                <a:cubicBezTo>
                  <a:pt x="-45596" y="3623001"/>
                  <a:pt x="-45596" y="3233498"/>
                  <a:pt x="136790" y="2915095"/>
                </a:cubicBezTo>
                <a:lnTo>
                  <a:pt x="1524785" y="513155"/>
                </a:lnTo>
                <a:cubicBezTo>
                  <a:pt x="1707170" y="194753"/>
                  <a:pt x="2047213" y="0"/>
                  <a:pt x="2415079" y="0"/>
                </a:cubicBezTo>
                <a:close/>
              </a:path>
            </a:pathLst>
          </a:custGeom>
          <a:gradFill flip="none" rotWithShape="1">
            <a:gsLst>
              <a:gs pos="0">
                <a:schemeClr val="bg1">
                  <a:lumMod val="85000"/>
                </a:schemeClr>
              </a:gs>
              <a:gs pos="100000">
                <a:schemeClr val="bg1"/>
              </a:gs>
            </a:gsLst>
            <a:lin ang="8100000" scaled="1"/>
            <a:tileRect/>
          </a:gradFill>
          <a:ln>
            <a:gradFill flip="none" rotWithShape="1">
              <a:gsLst>
                <a:gs pos="0">
                  <a:schemeClr val="bg1"/>
                </a:gs>
                <a:gs pos="100000">
                  <a:schemeClr val="bg1">
                    <a:lumMod val="75000"/>
                  </a:schemeClr>
                </a:gs>
              </a:gsLst>
              <a:lin ang="8100000" scaled="1"/>
              <a:tileRect/>
            </a:gradFill>
          </a:ln>
          <a:effectLst>
            <a:outerShdw blurRad="127000" dist="38100" dir="8100000" algn="tr" rotWithShape="0">
              <a:prstClr val="black">
                <a:alpha val="33000"/>
              </a:prstClr>
            </a:outerShdw>
          </a:effectLst>
        </p:spPr>
        <p:txBody>
          <a:bodyPr vert="horz" wrap="square" lIns="91440" tIns="45720" rIns="91440" bIns="45720" numCol="1" anchor="ctr" anchorCtr="0" compatLnSpc="1">
            <a:prstTxWarp prst="textNoShape">
              <a:avLst/>
            </a:prstTxWarp>
            <a:noAutofit/>
          </a:bodyPr>
          <a:lstStyle>
            <a:lvl1pPr marL="0" indent="0" algn="ctr">
              <a:buNone/>
              <a:defRPr lang="ko-KR" altLang="en-US" sz="2701" dirty="0"/>
            </a:lvl1pPr>
          </a:lstStyle>
          <a:p>
            <a:pPr marL="0" lvl="0" algn="ctr"/>
            <a:r>
              <a:rPr lang="en-US" altLang="ko-KR" dirty="0"/>
              <a:t>Your Picture Here and</a:t>
            </a:r>
            <a:r>
              <a:rPr lang="ko-KR" altLang="en-US" dirty="0"/>
              <a:t> </a:t>
            </a:r>
            <a:r>
              <a:rPr lang="en-US" altLang="ko-KR" dirty="0"/>
              <a:t>Send to Back</a:t>
            </a:r>
            <a:endParaRPr lang="ko-KR" altLang="en-US" dirty="0"/>
          </a:p>
        </p:txBody>
      </p:sp>
    </p:spTree>
    <p:extLst>
      <p:ext uri="{BB962C8B-B14F-4D97-AF65-F5344CB8AC3E}">
        <p14:creationId xmlns:p14="http://schemas.microsoft.com/office/powerpoint/2010/main" val="1076954616"/>
      </p:ext>
    </p:extLst>
  </p:cSld>
  <p:clrMapOvr>
    <a:masterClrMapping/>
  </p:clrMapOvr>
  <p:extLst mod="1">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Contents slide layou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BE4C200A-24A8-43AD-A980-E284C50657FD}"/>
              </a:ext>
            </a:extLst>
          </p:cNvPr>
          <p:cNvSpPr>
            <a:spLocks noGrp="1"/>
          </p:cNvSpPr>
          <p:nvPr>
            <p:ph type="pic" idx="1" hasCustomPrompt="1"/>
          </p:nvPr>
        </p:nvSpPr>
        <p:spPr>
          <a:xfrm>
            <a:off x="0" y="0"/>
            <a:ext cx="6113634" cy="6858000"/>
          </a:xfrm>
          <a:custGeom>
            <a:avLst/>
            <a:gdLst>
              <a:gd name="connsiteX0" fmla="*/ 0 w 3658111"/>
              <a:gd name="connsiteY0" fmla="*/ 0 h 6858000"/>
              <a:gd name="connsiteX1" fmla="*/ 3658111 w 3658111"/>
              <a:gd name="connsiteY1" fmla="*/ 0 h 6858000"/>
              <a:gd name="connsiteX2" fmla="*/ 3658111 w 3658111"/>
              <a:gd name="connsiteY2" fmla="*/ 6858000 h 6858000"/>
              <a:gd name="connsiteX3" fmla="*/ 0 w 3658111"/>
              <a:gd name="connsiteY3" fmla="*/ 6858000 h 6858000"/>
              <a:gd name="connsiteX4" fmla="*/ 0 w 3658111"/>
              <a:gd name="connsiteY4" fmla="*/ 0 h 6858000"/>
              <a:gd name="connsiteX0" fmla="*/ 0 w 6113634"/>
              <a:gd name="connsiteY0" fmla="*/ 0 h 6878548"/>
              <a:gd name="connsiteX1" fmla="*/ 3658111 w 6113634"/>
              <a:gd name="connsiteY1" fmla="*/ 0 h 6878548"/>
              <a:gd name="connsiteX2" fmla="*/ 6113634 w 6113634"/>
              <a:gd name="connsiteY2" fmla="*/ 6878548 h 6878548"/>
              <a:gd name="connsiteX3" fmla="*/ 0 w 6113634"/>
              <a:gd name="connsiteY3" fmla="*/ 6858000 h 6878548"/>
              <a:gd name="connsiteX4" fmla="*/ 0 w 6113634"/>
              <a:gd name="connsiteY4" fmla="*/ 0 h 68785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13634" h="6878548">
                <a:moveTo>
                  <a:pt x="0" y="0"/>
                </a:moveTo>
                <a:lnTo>
                  <a:pt x="3658111" y="0"/>
                </a:lnTo>
                <a:lnTo>
                  <a:pt x="6113634" y="6878548"/>
                </a:lnTo>
                <a:lnTo>
                  <a:pt x="0" y="6858000"/>
                </a:lnTo>
                <a:lnTo>
                  <a:pt x="0" y="0"/>
                </a:lnTo>
                <a:close/>
              </a:path>
            </a:pathLst>
          </a:custGeom>
          <a:solidFill>
            <a:schemeClr val="bg1">
              <a:lumMod val="95000"/>
            </a:schemeClr>
          </a:solidFill>
          <a:ln w="50800">
            <a:noFill/>
          </a:ln>
          <a:effectLst>
            <a:outerShdw blurRad="50800" dist="38100" algn="l" rotWithShape="0">
              <a:prstClr val="black">
                <a:alpha val="40000"/>
              </a:prstClr>
            </a:outerShdw>
          </a:effectLst>
        </p:spPr>
        <p:txBody>
          <a:bodyPr wrap="square" anchor="ctr">
            <a:noAutofit/>
          </a:bodyPr>
          <a:lstStyle>
            <a:lvl1pPr marL="0" indent="0" algn="ctr">
              <a:buNone/>
              <a:defRPr sz="12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and Send to Back</a:t>
            </a:r>
            <a:endParaRPr lang="ko-KR" altLang="en-US" dirty="0"/>
          </a:p>
        </p:txBody>
      </p:sp>
    </p:spTree>
    <p:extLst>
      <p:ext uri="{BB962C8B-B14F-4D97-AF65-F5344CB8AC3E}">
        <p14:creationId xmlns:p14="http://schemas.microsoft.com/office/powerpoint/2010/main" val="26737681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6_Contents slide layout">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xmlns="" id="{7D5CD35A-2A51-47DD-8590-C25AD44DBD7D}"/>
              </a:ext>
            </a:extLst>
          </p:cNvPr>
          <p:cNvSpPr>
            <a:spLocks noGrp="1"/>
          </p:cNvSpPr>
          <p:nvPr>
            <p:ph type="pic" idx="1" hasCustomPrompt="1"/>
          </p:nvPr>
        </p:nvSpPr>
        <p:spPr>
          <a:xfrm>
            <a:off x="-1" y="1"/>
            <a:ext cx="9258300" cy="5640313"/>
          </a:xfrm>
          <a:custGeom>
            <a:avLst/>
            <a:gdLst>
              <a:gd name="connsiteX0" fmla="*/ 0 w 9258300"/>
              <a:gd name="connsiteY0" fmla="*/ 0 h 5640313"/>
              <a:gd name="connsiteX1" fmla="*/ 7013091 w 9258300"/>
              <a:gd name="connsiteY1" fmla="*/ 0 h 5640313"/>
              <a:gd name="connsiteX2" fmla="*/ 7324470 w 9258300"/>
              <a:gd name="connsiteY2" fmla="*/ 37023 h 5640313"/>
              <a:gd name="connsiteX3" fmla="*/ 8868075 w 9258300"/>
              <a:gd name="connsiteY3" fmla="*/ 500361 h 5640313"/>
              <a:gd name="connsiteX4" fmla="*/ 8997708 w 9258300"/>
              <a:gd name="connsiteY4" fmla="*/ 601188 h 5640313"/>
              <a:gd name="connsiteX5" fmla="*/ 9172240 w 9258300"/>
              <a:gd name="connsiteY5" fmla="*/ 811026 h 5640313"/>
              <a:gd name="connsiteX6" fmla="*/ 9227368 w 9258300"/>
              <a:gd name="connsiteY6" fmla="*/ 921522 h 5640313"/>
              <a:gd name="connsiteX7" fmla="*/ 9258300 w 9258300"/>
              <a:gd name="connsiteY7" fmla="*/ 1095376 h 5640313"/>
              <a:gd name="connsiteX8" fmla="*/ 383700 w 9258300"/>
              <a:gd name="connsiteY8" fmla="*/ 5404804 h 5640313"/>
              <a:gd name="connsiteX9" fmla="*/ 0 w 9258300"/>
              <a:gd name="connsiteY9" fmla="*/ 5640313 h 5640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258300" h="5640313">
                <a:moveTo>
                  <a:pt x="0" y="0"/>
                </a:moveTo>
                <a:lnTo>
                  <a:pt x="7013091" y="0"/>
                </a:lnTo>
                <a:lnTo>
                  <a:pt x="7324470" y="37023"/>
                </a:lnTo>
                <a:cubicBezTo>
                  <a:pt x="7947501" y="121817"/>
                  <a:pt x="8511930" y="266553"/>
                  <a:pt x="8868075" y="500361"/>
                </a:cubicBezTo>
                <a:lnTo>
                  <a:pt x="8997708" y="601188"/>
                </a:lnTo>
                <a:lnTo>
                  <a:pt x="9172240" y="811026"/>
                </a:lnTo>
                <a:lnTo>
                  <a:pt x="9227368" y="921522"/>
                </a:lnTo>
                <a:cubicBezTo>
                  <a:pt x="9245774" y="976549"/>
                  <a:pt x="9256316" y="1034456"/>
                  <a:pt x="9258300" y="1095376"/>
                </a:cubicBezTo>
                <a:cubicBezTo>
                  <a:pt x="9258299" y="2714776"/>
                  <a:pt x="4656211" y="2868181"/>
                  <a:pt x="383700" y="5404804"/>
                </a:cubicBezTo>
                <a:lnTo>
                  <a:pt x="0" y="5640313"/>
                </a:lnTo>
                <a:close/>
              </a:path>
            </a:pathLst>
          </a:custGeom>
          <a:solidFill>
            <a:schemeClr val="bg1">
              <a:lumMod val="95000"/>
            </a:schemeClr>
          </a:solidFill>
          <a:ln w="50800">
            <a:noFill/>
          </a:ln>
          <a:effectLst>
            <a:outerShdw blurRad="50800" dist="38100" algn="l" rotWithShape="0">
              <a:prstClr val="black">
                <a:alpha val="40000"/>
              </a:prstClr>
            </a:outerShdw>
          </a:effectLst>
        </p:spPr>
        <p:txBody>
          <a:bodyPr wrap="square" anchor="ctr">
            <a:noAutofit/>
          </a:bodyPr>
          <a:lstStyle>
            <a:lvl1pPr marL="0" indent="0" algn="ctr">
              <a:buNone/>
              <a:defRPr sz="12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and Send to Back</a:t>
            </a:r>
            <a:endParaRPr lang="ko-KR" altLang="en-US" dirty="0"/>
          </a:p>
        </p:txBody>
      </p:sp>
    </p:spTree>
    <p:extLst>
      <p:ext uri="{BB962C8B-B14F-4D97-AF65-F5344CB8AC3E}">
        <p14:creationId xmlns:p14="http://schemas.microsoft.com/office/powerpoint/2010/main" val="18670016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7_Contents slide layout">
    <p:spTree>
      <p:nvGrpSpPr>
        <p:cNvPr id="1" name=""/>
        <p:cNvGrpSpPr/>
        <p:nvPr/>
      </p:nvGrpSpPr>
      <p:grpSpPr>
        <a:xfrm>
          <a:off x="0" y="0"/>
          <a:ext cx="0" cy="0"/>
          <a:chOff x="0" y="0"/>
          <a:chExt cx="0" cy="0"/>
        </a:xfrm>
      </p:grpSpPr>
      <p:sp>
        <p:nvSpPr>
          <p:cNvPr id="2" name="그림 개체 틀 3">
            <a:extLst>
              <a:ext uri="{FF2B5EF4-FFF2-40B4-BE49-F238E27FC236}">
                <a16:creationId xmlns:a16="http://schemas.microsoft.com/office/drawing/2014/main" xmlns="" id="{85E82A15-1989-4CB4-94AD-099C5BEDB3EA}"/>
              </a:ext>
            </a:extLst>
          </p:cNvPr>
          <p:cNvSpPr>
            <a:spLocks noGrp="1"/>
          </p:cNvSpPr>
          <p:nvPr>
            <p:ph type="pic" idx="1" hasCustomPrompt="1"/>
          </p:nvPr>
        </p:nvSpPr>
        <p:spPr>
          <a:xfrm>
            <a:off x="5344564" y="130767"/>
            <a:ext cx="6758507" cy="6596468"/>
          </a:xfrm>
          <a:custGeom>
            <a:avLst/>
            <a:gdLst>
              <a:gd name="connsiteX0" fmla="*/ 4271471 w 6758506"/>
              <a:gd name="connsiteY0" fmla="*/ 0 h 6596467"/>
              <a:gd name="connsiteX1" fmla="*/ 4351667 w 6758506"/>
              <a:gd name="connsiteY1" fmla="*/ 113994 h 6596467"/>
              <a:gd name="connsiteX2" fmla="*/ 4275691 w 6758506"/>
              <a:gd name="connsiteY2" fmla="*/ 417977 h 6596467"/>
              <a:gd name="connsiteX3" fmla="*/ 4225042 w 6758506"/>
              <a:gd name="connsiteY3" fmla="*/ 451753 h 6596467"/>
              <a:gd name="connsiteX4" fmla="*/ 4212379 w 6758506"/>
              <a:gd name="connsiteY4" fmla="*/ 396867 h 6596467"/>
              <a:gd name="connsiteX5" fmla="*/ 4220821 w 6758506"/>
              <a:gd name="connsiteY5" fmla="*/ 337759 h 6596467"/>
              <a:gd name="connsiteX6" fmla="*/ 4106859 w 6758506"/>
              <a:gd name="connsiteY6" fmla="*/ 557302 h 6596467"/>
              <a:gd name="connsiteX7" fmla="*/ 4165949 w 6758506"/>
              <a:gd name="connsiteY7" fmla="*/ 481307 h 6596467"/>
              <a:gd name="connsiteX8" fmla="*/ 4195495 w 6758506"/>
              <a:gd name="connsiteY8" fmla="*/ 464419 h 6596467"/>
              <a:gd name="connsiteX9" fmla="*/ 4229262 w 6758506"/>
              <a:gd name="connsiteY9" fmla="*/ 493972 h 6596467"/>
              <a:gd name="connsiteX10" fmla="*/ 4208158 w 6758506"/>
              <a:gd name="connsiteY10" fmla="*/ 515083 h 6596467"/>
              <a:gd name="connsiteX11" fmla="*/ 4191275 w 6758506"/>
              <a:gd name="connsiteY11" fmla="*/ 553079 h 6596467"/>
              <a:gd name="connsiteX12" fmla="*/ 4195495 w 6758506"/>
              <a:gd name="connsiteY12" fmla="*/ 650185 h 6596467"/>
              <a:gd name="connsiteX13" fmla="*/ 4161729 w 6758506"/>
              <a:gd name="connsiteY13" fmla="*/ 667074 h 6596467"/>
              <a:gd name="connsiteX14" fmla="*/ 4140625 w 6758506"/>
              <a:gd name="connsiteY14" fmla="*/ 688184 h 6596467"/>
              <a:gd name="connsiteX15" fmla="*/ 4187055 w 6758506"/>
              <a:gd name="connsiteY15" fmla="*/ 789510 h 6596467"/>
              <a:gd name="connsiteX16" fmla="*/ 4195495 w 6758506"/>
              <a:gd name="connsiteY16" fmla="*/ 793733 h 6596467"/>
              <a:gd name="connsiteX17" fmla="*/ 4199718 w 6758506"/>
              <a:gd name="connsiteY17" fmla="*/ 747291 h 6596467"/>
              <a:gd name="connsiteX18" fmla="*/ 4220821 w 6758506"/>
              <a:gd name="connsiteY18" fmla="*/ 721960 h 6596467"/>
              <a:gd name="connsiteX19" fmla="*/ 4237705 w 6758506"/>
              <a:gd name="connsiteY19" fmla="*/ 743069 h 6596467"/>
              <a:gd name="connsiteX20" fmla="*/ 4220821 w 6758506"/>
              <a:gd name="connsiteY20" fmla="*/ 903504 h 6596467"/>
              <a:gd name="connsiteX21" fmla="*/ 4330561 w 6758506"/>
              <a:gd name="connsiteY21" fmla="*/ 810621 h 6596467"/>
              <a:gd name="connsiteX22" fmla="*/ 4339004 w 6758506"/>
              <a:gd name="connsiteY22" fmla="*/ 785290 h 6596467"/>
              <a:gd name="connsiteX23" fmla="*/ 4385434 w 6758506"/>
              <a:gd name="connsiteY23" fmla="*/ 675519 h 6596467"/>
              <a:gd name="connsiteX24" fmla="*/ 4562707 w 6758506"/>
              <a:gd name="connsiteY24" fmla="*/ 531971 h 6596467"/>
              <a:gd name="connsiteX25" fmla="*/ 4626019 w 6758506"/>
              <a:gd name="connsiteY25" fmla="*/ 548859 h 6596467"/>
              <a:gd name="connsiteX26" fmla="*/ 4672449 w 6758506"/>
              <a:gd name="connsiteY26" fmla="*/ 709292 h 6596467"/>
              <a:gd name="connsiteX27" fmla="*/ 4710435 w 6758506"/>
              <a:gd name="connsiteY27" fmla="*/ 781068 h 6596467"/>
              <a:gd name="connsiteX28" fmla="*/ 4718878 w 6758506"/>
              <a:gd name="connsiteY28" fmla="*/ 882396 h 6596467"/>
              <a:gd name="connsiteX29" fmla="*/ 4710435 w 6758506"/>
              <a:gd name="connsiteY29" fmla="*/ 962611 h 6596467"/>
              <a:gd name="connsiteX30" fmla="*/ 4799074 w 6758506"/>
              <a:gd name="connsiteY30" fmla="*/ 941503 h 6596467"/>
              <a:gd name="connsiteX31" fmla="*/ 4997451 w 6758506"/>
              <a:gd name="connsiteY31" fmla="*/ 793733 h 6596467"/>
              <a:gd name="connsiteX32" fmla="*/ 5048100 w 6758506"/>
              <a:gd name="connsiteY32" fmla="*/ 810621 h 6596467"/>
              <a:gd name="connsiteX33" fmla="*/ 5064983 w 6758506"/>
              <a:gd name="connsiteY33" fmla="*/ 835952 h 6596467"/>
              <a:gd name="connsiteX34" fmla="*/ 5073427 w 6758506"/>
              <a:gd name="connsiteY34" fmla="*/ 954169 h 6596467"/>
              <a:gd name="connsiteX35" fmla="*/ 4887711 w 6758506"/>
              <a:gd name="connsiteY35" fmla="*/ 1063940 h 6596467"/>
              <a:gd name="connsiteX36" fmla="*/ 4862385 w 6758506"/>
              <a:gd name="connsiteY36" fmla="*/ 1101939 h 6596467"/>
              <a:gd name="connsiteX37" fmla="*/ 4790631 w 6758506"/>
              <a:gd name="connsiteY37" fmla="*/ 1131492 h 6596467"/>
              <a:gd name="connsiteX38" fmla="*/ 4756865 w 6758506"/>
              <a:gd name="connsiteY38" fmla="*/ 1131492 h 6596467"/>
              <a:gd name="connsiteX39" fmla="*/ 4761085 w 6758506"/>
              <a:gd name="connsiteY39" fmla="*/ 1161046 h 6596467"/>
              <a:gd name="connsiteX40" fmla="*/ 4756865 w 6758506"/>
              <a:gd name="connsiteY40" fmla="*/ 1199045 h 6596467"/>
              <a:gd name="connsiteX41" fmla="*/ 4765305 w 6758506"/>
              <a:gd name="connsiteY41" fmla="*/ 1237041 h 6596467"/>
              <a:gd name="connsiteX42" fmla="*/ 4697772 w 6758506"/>
              <a:gd name="connsiteY42" fmla="*/ 1304593 h 6596467"/>
              <a:gd name="connsiteX43" fmla="*/ 4693552 w 6758506"/>
              <a:gd name="connsiteY43" fmla="*/ 1359480 h 6596467"/>
              <a:gd name="connsiteX44" fmla="*/ 4773748 w 6758506"/>
              <a:gd name="connsiteY44" fmla="*/ 1372146 h 6596467"/>
              <a:gd name="connsiteX45" fmla="*/ 4866607 w 6758506"/>
              <a:gd name="connsiteY45" fmla="*/ 1308816 h 6596467"/>
              <a:gd name="connsiteX46" fmla="*/ 4997451 w 6758506"/>
              <a:gd name="connsiteY46" fmla="*/ 1177934 h 6596467"/>
              <a:gd name="connsiteX47" fmla="*/ 5170505 w 6758506"/>
              <a:gd name="connsiteY47" fmla="*/ 1025944 h 6596467"/>
              <a:gd name="connsiteX48" fmla="*/ 5208493 w 6758506"/>
              <a:gd name="connsiteY48" fmla="*/ 1017498 h 6596467"/>
              <a:gd name="connsiteX49" fmla="*/ 5242259 w 6758506"/>
              <a:gd name="connsiteY49" fmla="*/ 979500 h 6596467"/>
              <a:gd name="connsiteX50" fmla="*/ 5259142 w 6758506"/>
              <a:gd name="connsiteY50" fmla="*/ 954169 h 6596467"/>
              <a:gd name="connsiteX51" fmla="*/ 5440637 w 6758506"/>
              <a:gd name="connsiteY51" fmla="*/ 810621 h 6596467"/>
              <a:gd name="connsiteX52" fmla="*/ 5693886 w 6758506"/>
              <a:gd name="connsiteY52" fmla="*/ 595301 h 6596467"/>
              <a:gd name="connsiteX53" fmla="*/ 5740315 w 6758506"/>
              <a:gd name="connsiteY53" fmla="*/ 565745 h 6596467"/>
              <a:gd name="connsiteX54" fmla="*/ 5778303 w 6758506"/>
              <a:gd name="connsiteY54" fmla="*/ 620632 h 6596467"/>
              <a:gd name="connsiteX55" fmla="*/ 5795185 w 6758506"/>
              <a:gd name="connsiteY55" fmla="*/ 751514 h 6596467"/>
              <a:gd name="connsiteX56" fmla="*/ 5731873 w 6758506"/>
              <a:gd name="connsiteY56" fmla="*/ 848620 h 6596467"/>
              <a:gd name="connsiteX57" fmla="*/ 5698107 w 6758506"/>
              <a:gd name="connsiteY57" fmla="*/ 869728 h 6596467"/>
              <a:gd name="connsiteX58" fmla="*/ 5609470 w 6758506"/>
              <a:gd name="connsiteY58" fmla="*/ 924615 h 6596467"/>
              <a:gd name="connsiteX59" fmla="*/ 5605249 w 6758506"/>
              <a:gd name="connsiteY59" fmla="*/ 979500 h 6596467"/>
              <a:gd name="connsiteX60" fmla="*/ 5609470 w 6758506"/>
              <a:gd name="connsiteY60" fmla="*/ 1009055 h 6596467"/>
              <a:gd name="connsiteX61" fmla="*/ 5575703 w 6758506"/>
              <a:gd name="connsiteY61" fmla="*/ 1004833 h 6596467"/>
              <a:gd name="connsiteX62" fmla="*/ 5512391 w 6758506"/>
              <a:gd name="connsiteY62" fmla="*/ 1025944 h 6596467"/>
              <a:gd name="connsiteX63" fmla="*/ 5373105 w 6758506"/>
              <a:gd name="connsiteY63" fmla="*/ 1232818 h 6596467"/>
              <a:gd name="connsiteX64" fmla="*/ 5322455 w 6758506"/>
              <a:gd name="connsiteY64" fmla="*/ 1329924 h 6596467"/>
              <a:gd name="connsiteX65" fmla="*/ 5330895 w 6758506"/>
              <a:gd name="connsiteY65" fmla="*/ 1351035 h 6596467"/>
              <a:gd name="connsiteX66" fmla="*/ 5381545 w 6758506"/>
              <a:gd name="connsiteY66" fmla="*/ 1359480 h 6596467"/>
              <a:gd name="connsiteX67" fmla="*/ 5402651 w 6758506"/>
              <a:gd name="connsiteY67" fmla="*/ 1329924 h 6596467"/>
              <a:gd name="connsiteX68" fmla="*/ 5427975 w 6758506"/>
              <a:gd name="connsiteY68" fmla="*/ 1275040 h 6596467"/>
              <a:gd name="connsiteX69" fmla="*/ 5601029 w 6758506"/>
              <a:gd name="connsiteY69" fmla="*/ 1131492 h 6596467"/>
              <a:gd name="connsiteX70" fmla="*/ 5647457 w 6758506"/>
              <a:gd name="connsiteY70" fmla="*/ 1123047 h 6596467"/>
              <a:gd name="connsiteX71" fmla="*/ 5723433 w 6758506"/>
              <a:gd name="connsiteY71" fmla="*/ 1097716 h 6596467"/>
              <a:gd name="connsiteX72" fmla="*/ 5820511 w 6758506"/>
              <a:gd name="connsiteY72" fmla="*/ 1101939 h 6596467"/>
              <a:gd name="connsiteX73" fmla="*/ 5850058 w 6758506"/>
              <a:gd name="connsiteY73" fmla="*/ 1101939 h 6596467"/>
              <a:gd name="connsiteX74" fmla="*/ 5972461 w 6758506"/>
              <a:gd name="connsiteY74" fmla="*/ 996388 h 6596467"/>
              <a:gd name="connsiteX75" fmla="*/ 6213047 w 6758506"/>
              <a:gd name="connsiteY75" fmla="*/ 768402 h 6596467"/>
              <a:gd name="connsiteX76" fmla="*/ 6390322 w 6758506"/>
              <a:gd name="connsiteY76" fmla="*/ 620632 h 6596467"/>
              <a:gd name="connsiteX77" fmla="*/ 6424089 w 6758506"/>
              <a:gd name="connsiteY77" fmla="*/ 569968 h 6596467"/>
              <a:gd name="connsiteX78" fmla="*/ 6487401 w 6758506"/>
              <a:gd name="connsiteY78" fmla="*/ 527749 h 6596467"/>
              <a:gd name="connsiteX79" fmla="*/ 6512725 w 6758506"/>
              <a:gd name="connsiteY79" fmla="*/ 510861 h 6596467"/>
              <a:gd name="connsiteX80" fmla="*/ 6567597 w 6758506"/>
              <a:gd name="connsiteY80" fmla="*/ 409532 h 6596467"/>
              <a:gd name="connsiteX81" fmla="*/ 6630910 w 6758506"/>
              <a:gd name="connsiteY81" fmla="*/ 354648 h 6596467"/>
              <a:gd name="connsiteX82" fmla="*/ 6694221 w 6758506"/>
              <a:gd name="connsiteY82" fmla="*/ 384201 h 6596467"/>
              <a:gd name="connsiteX83" fmla="*/ 6706883 w 6758506"/>
              <a:gd name="connsiteY83" fmla="*/ 413755 h 6596467"/>
              <a:gd name="connsiteX84" fmla="*/ 6744870 w 6758506"/>
              <a:gd name="connsiteY84" fmla="*/ 519303 h 6596467"/>
              <a:gd name="connsiteX85" fmla="*/ 6576037 w 6758506"/>
              <a:gd name="connsiteY85" fmla="*/ 721960 h 6596467"/>
              <a:gd name="connsiteX86" fmla="*/ 6525388 w 6758506"/>
              <a:gd name="connsiteY86" fmla="*/ 768402 h 6596467"/>
              <a:gd name="connsiteX87" fmla="*/ 6343893 w 6758506"/>
              <a:gd name="connsiteY87" fmla="*/ 1021721 h 6596467"/>
              <a:gd name="connsiteX88" fmla="*/ 6293243 w 6758506"/>
              <a:gd name="connsiteY88" fmla="*/ 1165269 h 6596467"/>
              <a:gd name="connsiteX89" fmla="*/ 6267919 w 6758506"/>
              <a:gd name="connsiteY89" fmla="*/ 1224376 h 6596467"/>
              <a:gd name="connsiteX90" fmla="*/ 6263697 w 6758506"/>
              <a:gd name="connsiteY90" fmla="*/ 1245486 h 6596467"/>
              <a:gd name="connsiteX91" fmla="*/ 6284802 w 6758506"/>
              <a:gd name="connsiteY91" fmla="*/ 1245486 h 6596467"/>
              <a:gd name="connsiteX92" fmla="*/ 6436751 w 6758506"/>
              <a:gd name="connsiteY92" fmla="*/ 1110382 h 6596467"/>
              <a:gd name="connsiteX93" fmla="*/ 6618247 w 6758506"/>
              <a:gd name="connsiteY93" fmla="*/ 869728 h 6596467"/>
              <a:gd name="connsiteX94" fmla="*/ 6626687 w 6758506"/>
              <a:gd name="connsiteY94" fmla="*/ 857063 h 6596467"/>
              <a:gd name="connsiteX95" fmla="*/ 6694221 w 6758506"/>
              <a:gd name="connsiteY95" fmla="*/ 827509 h 6596467"/>
              <a:gd name="connsiteX96" fmla="*/ 6698443 w 6758506"/>
              <a:gd name="connsiteY96" fmla="*/ 903504 h 6596467"/>
              <a:gd name="connsiteX97" fmla="*/ 6639351 w 6758506"/>
              <a:gd name="connsiteY97" fmla="*/ 1000610 h 6596467"/>
              <a:gd name="connsiteX98" fmla="*/ 6491621 w 6758506"/>
              <a:gd name="connsiteY98" fmla="*/ 1220153 h 6596467"/>
              <a:gd name="connsiteX99" fmla="*/ 6487401 w 6758506"/>
              <a:gd name="connsiteY99" fmla="*/ 1300371 h 6596467"/>
              <a:gd name="connsiteX100" fmla="*/ 6525388 w 6758506"/>
              <a:gd name="connsiteY100" fmla="*/ 1367923 h 6596467"/>
              <a:gd name="connsiteX101" fmla="*/ 6533831 w 6758506"/>
              <a:gd name="connsiteY101" fmla="*/ 1422810 h 6596467"/>
              <a:gd name="connsiteX102" fmla="*/ 6495841 w 6758506"/>
              <a:gd name="connsiteY102" fmla="*/ 1435475 h 6596467"/>
              <a:gd name="connsiteX103" fmla="*/ 6457855 w 6758506"/>
              <a:gd name="connsiteY103" fmla="*/ 1431253 h 6596467"/>
              <a:gd name="connsiteX104" fmla="*/ 6466297 w 6758506"/>
              <a:gd name="connsiteY104" fmla="*/ 1439696 h 6596467"/>
              <a:gd name="connsiteX105" fmla="*/ 6457855 w 6758506"/>
              <a:gd name="connsiteY105" fmla="*/ 1557912 h 6596467"/>
              <a:gd name="connsiteX106" fmla="*/ 6394542 w 6758506"/>
              <a:gd name="connsiteY106" fmla="*/ 1587466 h 6596467"/>
              <a:gd name="connsiteX107" fmla="*/ 6369219 w 6758506"/>
              <a:gd name="connsiteY107" fmla="*/ 1739458 h 6596467"/>
              <a:gd name="connsiteX108" fmla="*/ 6364998 w 6758506"/>
              <a:gd name="connsiteY108" fmla="*/ 1794343 h 6596467"/>
              <a:gd name="connsiteX109" fmla="*/ 6386101 w 6758506"/>
              <a:gd name="connsiteY109" fmla="*/ 1836562 h 6596467"/>
              <a:gd name="connsiteX110" fmla="*/ 6449415 w 6758506"/>
              <a:gd name="connsiteY110" fmla="*/ 1760567 h 6596467"/>
              <a:gd name="connsiteX111" fmla="*/ 6457855 w 6758506"/>
              <a:gd name="connsiteY111" fmla="*/ 1709903 h 6596467"/>
              <a:gd name="connsiteX112" fmla="*/ 6462075 w 6758506"/>
              <a:gd name="connsiteY112" fmla="*/ 1650796 h 6596467"/>
              <a:gd name="connsiteX113" fmla="*/ 6462075 w 6758506"/>
              <a:gd name="connsiteY113" fmla="*/ 1629685 h 6596467"/>
              <a:gd name="connsiteX114" fmla="*/ 6550714 w 6758506"/>
              <a:gd name="connsiteY114" fmla="*/ 1646573 h 6596467"/>
              <a:gd name="connsiteX115" fmla="*/ 6550714 w 6758506"/>
              <a:gd name="connsiteY115" fmla="*/ 1684572 h 6596467"/>
              <a:gd name="connsiteX116" fmla="*/ 6529608 w 6758506"/>
              <a:gd name="connsiteY116" fmla="*/ 1785900 h 6596467"/>
              <a:gd name="connsiteX117" fmla="*/ 6525388 w 6758506"/>
              <a:gd name="connsiteY117" fmla="*/ 1802788 h 6596467"/>
              <a:gd name="connsiteX118" fmla="*/ 6428309 w 6758506"/>
              <a:gd name="connsiteY118" fmla="*/ 2001220 h 6596467"/>
              <a:gd name="connsiteX119" fmla="*/ 6398765 w 6758506"/>
              <a:gd name="connsiteY119" fmla="*/ 2043439 h 6596467"/>
              <a:gd name="connsiteX120" fmla="*/ 6314346 w 6758506"/>
              <a:gd name="connsiteY120" fmla="*/ 2165879 h 6596467"/>
              <a:gd name="connsiteX121" fmla="*/ 6297463 w 6758506"/>
              <a:gd name="connsiteY121" fmla="*/ 2199655 h 6596467"/>
              <a:gd name="connsiteX122" fmla="*/ 6263697 w 6758506"/>
              <a:gd name="connsiteY122" fmla="*/ 2275650 h 6596467"/>
              <a:gd name="connsiteX123" fmla="*/ 6314346 w 6758506"/>
              <a:gd name="connsiteY123" fmla="*/ 2368533 h 6596467"/>
              <a:gd name="connsiteX124" fmla="*/ 6331229 w 6758506"/>
              <a:gd name="connsiteY124" fmla="*/ 2499415 h 6596467"/>
              <a:gd name="connsiteX125" fmla="*/ 6073761 w 6758506"/>
              <a:gd name="connsiteY125" fmla="*/ 2870948 h 6596467"/>
              <a:gd name="connsiteX126" fmla="*/ 5972461 w 6758506"/>
              <a:gd name="connsiteY126" fmla="*/ 2989165 h 6596467"/>
              <a:gd name="connsiteX127" fmla="*/ 5871161 w 6758506"/>
              <a:gd name="connsiteY127" fmla="*/ 3060938 h 6596467"/>
              <a:gd name="connsiteX128" fmla="*/ 5837395 w 6758506"/>
              <a:gd name="connsiteY128" fmla="*/ 3103159 h 6596467"/>
              <a:gd name="connsiteX129" fmla="*/ 5719213 w 6758506"/>
              <a:gd name="connsiteY129" fmla="*/ 3322702 h 6596467"/>
              <a:gd name="connsiteX130" fmla="*/ 5812069 w 6758506"/>
              <a:gd name="connsiteY130" fmla="*/ 3339590 h 6596467"/>
              <a:gd name="connsiteX131" fmla="*/ 5850058 w 6758506"/>
              <a:gd name="connsiteY131" fmla="*/ 3326924 h 6596467"/>
              <a:gd name="connsiteX132" fmla="*/ 5947135 w 6758506"/>
              <a:gd name="connsiteY132" fmla="*/ 3145378 h 6596467"/>
              <a:gd name="connsiteX133" fmla="*/ 6052657 w 6758506"/>
              <a:gd name="connsiteY133" fmla="*/ 3044049 h 6596467"/>
              <a:gd name="connsiteX134" fmla="*/ 6103307 w 6758506"/>
              <a:gd name="connsiteY134" fmla="*/ 2989165 h 6596467"/>
              <a:gd name="connsiteX135" fmla="*/ 6246813 w 6758506"/>
              <a:gd name="connsiteY135" fmla="*/ 2723181 h 6596467"/>
              <a:gd name="connsiteX136" fmla="*/ 6305905 w 6758506"/>
              <a:gd name="connsiteY136" fmla="*/ 2672516 h 6596467"/>
              <a:gd name="connsiteX137" fmla="*/ 6289023 w 6758506"/>
              <a:gd name="connsiteY137" fmla="*/ 2820287 h 6596467"/>
              <a:gd name="connsiteX138" fmla="*/ 6221489 w 6758506"/>
              <a:gd name="connsiteY138" fmla="*/ 3022941 h 6596467"/>
              <a:gd name="connsiteX139" fmla="*/ 6141293 w 6758506"/>
              <a:gd name="connsiteY139" fmla="*/ 3141155 h 6596467"/>
              <a:gd name="connsiteX140" fmla="*/ 6006227 w 6758506"/>
              <a:gd name="connsiteY140" fmla="*/ 3301591 h 6596467"/>
              <a:gd name="connsiteX141" fmla="*/ 5989344 w 6758506"/>
              <a:gd name="connsiteY141" fmla="*/ 3322702 h 6596467"/>
              <a:gd name="connsiteX142" fmla="*/ 5904928 w 6758506"/>
              <a:gd name="connsiteY142" fmla="*/ 3424028 h 6596467"/>
              <a:gd name="connsiteX143" fmla="*/ 5803629 w 6758506"/>
              <a:gd name="connsiteY143" fmla="*/ 3525356 h 6596467"/>
              <a:gd name="connsiteX144" fmla="*/ 5799409 w 6758506"/>
              <a:gd name="connsiteY144" fmla="*/ 3546467 h 6596467"/>
              <a:gd name="connsiteX145" fmla="*/ 5765642 w 6758506"/>
              <a:gd name="connsiteY145" fmla="*/ 3567575 h 6596467"/>
              <a:gd name="connsiteX146" fmla="*/ 5710769 w 6758506"/>
              <a:gd name="connsiteY146" fmla="*/ 3567575 h 6596467"/>
              <a:gd name="connsiteX147" fmla="*/ 5622133 w 6758506"/>
              <a:gd name="connsiteY147" fmla="*/ 3647793 h 6596467"/>
              <a:gd name="connsiteX148" fmla="*/ 5609470 w 6758506"/>
              <a:gd name="connsiteY148" fmla="*/ 3681569 h 6596467"/>
              <a:gd name="connsiteX149" fmla="*/ 5571483 w 6758506"/>
              <a:gd name="connsiteY149" fmla="*/ 3740679 h 6596467"/>
              <a:gd name="connsiteX150" fmla="*/ 5516613 w 6758506"/>
              <a:gd name="connsiteY150" fmla="*/ 3787120 h 6596467"/>
              <a:gd name="connsiteX151" fmla="*/ 5516613 w 6758506"/>
              <a:gd name="connsiteY151" fmla="*/ 3863116 h 6596467"/>
              <a:gd name="connsiteX152" fmla="*/ 5503951 w 6758506"/>
              <a:gd name="connsiteY152" fmla="*/ 3896892 h 6596467"/>
              <a:gd name="connsiteX153" fmla="*/ 5436417 w 6758506"/>
              <a:gd name="connsiteY153" fmla="*/ 3968664 h 6596467"/>
              <a:gd name="connsiteX154" fmla="*/ 5402651 w 6758506"/>
              <a:gd name="connsiteY154" fmla="*/ 3968664 h 6596467"/>
              <a:gd name="connsiteX155" fmla="*/ 5309791 w 6758506"/>
              <a:gd name="connsiteY155" fmla="*/ 3905335 h 6596467"/>
              <a:gd name="connsiteX156" fmla="*/ 5259142 w 6758506"/>
              <a:gd name="connsiteY156" fmla="*/ 3888446 h 6596467"/>
              <a:gd name="connsiteX157" fmla="*/ 5242259 w 6758506"/>
              <a:gd name="connsiteY157" fmla="*/ 3930668 h 6596467"/>
              <a:gd name="connsiteX158" fmla="*/ 5208493 w 6758506"/>
              <a:gd name="connsiteY158" fmla="*/ 3981330 h 6596467"/>
              <a:gd name="connsiteX159" fmla="*/ 5026997 w 6758506"/>
              <a:gd name="connsiteY159" fmla="*/ 4162876 h 6596467"/>
              <a:gd name="connsiteX160" fmla="*/ 4955243 w 6758506"/>
              <a:gd name="connsiteY160" fmla="*/ 4243094 h 6596467"/>
              <a:gd name="connsiteX161" fmla="*/ 4845501 w 6758506"/>
              <a:gd name="connsiteY161" fmla="*/ 4331755 h 6596467"/>
              <a:gd name="connsiteX162" fmla="*/ 4701995 w 6758506"/>
              <a:gd name="connsiteY162" fmla="*/ 4449971 h 6596467"/>
              <a:gd name="connsiteX163" fmla="*/ 4642903 w 6758506"/>
              <a:gd name="connsiteY163" fmla="*/ 4513301 h 6596467"/>
              <a:gd name="connsiteX164" fmla="*/ 4398094 w 6758506"/>
              <a:gd name="connsiteY164" fmla="*/ 4737066 h 6596467"/>
              <a:gd name="connsiteX165" fmla="*/ 4385434 w 6758506"/>
              <a:gd name="connsiteY165" fmla="*/ 4758175 h 6596467"/>
              <a:gd name="connsiteX166" fmla="*/ 4360108 w 6758506"/>
              <a:gd name="connsiteY166" fmla="*/ 4838392 h 6596467"/>
              <a:gd name="connsiteX167" fmla="*/ 4246145 w 6758506"/>
              <a:gd name="connsiteY167" fmla="*/ 5007273 h 6596467"/>
              <a:gd name="connsiteX168" fmla="*/ 4174392 w 6758506"/>
              <a:gd name="connsiteY168" fmla="*/ 5074823 h 6596467"/>
              <a:gd name="connsiteX169" fmla="*/ 4149066 w 6758506"/>
              <a:gd name="connsiteY169" fmla="*/ 5104379 h 6596467"/>
              <a:gd name="connsiteX170" fmla="*/ 4051989 w 6758506"/>
              <a:gd name="connsiteY170" fmla="*/ 5188817 h 6596467"/>
              <a:gd name="connsiteX171" fmla="*/ 4026663 w 6758506"/>
              <a:gd name="connsiteY171" fmla="*/ 5197262 h 6596467"/>
              <a:gd name="connsiteX172" fmla="*/ 4026663 w 6758506"/>
              <a:gd name="connsiteY172" fmla="*/ 5218371 h 6596467"/>
              <a:gd name="connsiteX173" fmla="*/ 4039326 w 6758506"/>
              <a:gd name="connsiteY173" fmla="*/ 5290146 h 6596467"/>
              <a:gd name="connsiteX174" fmla="*/ 4001339 w 6758506"/>
              <a:gd name="connsiteY174" fmla="*/ 5437916 h 6596467"/>
              <a:gd name="connsiteX175" fmla="*/ 3946467 w 6758506"/>
              <a:gd name="connsiteY175" fmla="*/ 5497023 h 6596467"/>
              <a:gd name="connsiteX176" fmla="*/ 3866271 w 6758506"/>
              <a:gd name="connsiteY176" fmla="*/ 5573018 h 6596467"/>
              <a:gd name="connsiteX177" fmla="*/ 3815621 w 6758506"/>
              <a:gd name="connsiteY177" fmla="*/ 5602572 h 6596467"/>
              <a:gd name="connsiteX178" fmla="*/ 3786077 w 6758506"/>
              <a:gd name="connsiteY178" fmla="*/ 5653236 h 6596467"/>
              <a:gd name="connsiteX179" fmla="*/ 3735427 w 6758506"/>
              <a:gd name="connsiteY179" fmla="*/ 5699678 h 6596467"/>
              <a:gd name="connsiteX180" fmla="*/ 3731205 w 6758506"/>
              <a:gd name="connsiteY180" fmla="*/ 5703900 h 6596467"/>
              <a:gd name="connsiteX181" fmla="*/ 3553932 w 6758506"/>
              <a:gd name="connsiteY181" fmla="*/ 5830560 h 6596467"/>
              <a:gd name="connsiteX182" fmla="*/ 3528606 w 6758506"/>
              <a:gd name="connsiteY182" fmla="*/ 5931886 h 6596467"/>
              <a:gd name="connsiteX183" fmla="*/ 3507502 w 6758506"/>
              <a:gd name="connsiteY183" fmla="*/ 5990995 h 6596467"/>
              <a:gd name="connsiteX184" fmla="*/ 3363994 w 6758506"/>
              <a:gd name="connsiteY184" fmla="*/ 6138763 h 6596467"/>
              <a:gd name="connsiteX185" fmla="*/ 3300681 w 6758506"/>
              <a:gd name="connsiteY185" fmla="*/ 6223203 h 6596467"/>
              <a:gd name="connsiteX186" fmla="*/ 3212044 w 6758506"/>
              <a:gd name="connsiteY186" fmla="*/ 6290756 h 6596467"/>
              <a:gd name="connsiteX187" fmla="*/ 3026329 w 6758506"/>
              <a:gd name="connsiteY187" fmla="*/ 6417415 h 6596467"/>
              <a:gd name="connsiteX188" fmla="*/ 2878600 w 6758506"/>
              <a:gd name="connsiteY188" fmla="*/ 6489188 h 6596467"/>
              <a:gd name="connsiteX189" fmla="*/ 2802626 w 6758506"/>
              <a:gd name="connsiteY189" fmla="*/ 6408970 h 6596467"/>
              <a:gd name="connsiteX190" fmla="*/ 2756197 w 6758506"/>
              <a:gd name="connsiteY190" fmla="*/ 6362528 h 6596467"/>
              <a:gd name="connsiteX191" fmla="*/ 2781520 w 6758506"/>
              <a:gd name="connsiteY191" fmla="*/ 6328752 h 6596467"/>
              <a:gd name="connsiteX192" fmla="*/ 2794183 w 6758506"/>
              <a:gd name="connsiteY192" fmla="*/ 6307644 h 6596467"/>
              <a:gd name="connsiteX193" fmla="*/ 2789963 w 6758506"/>
              <a:gd name="connsiteY193" fmla="*/ 6168319 h 6596467"/>
              <a:gd name="connsiteX194" fmla="*/ 2785743 w 6758506"/>
              <a:gd name="connsiteY194" fmla="*/ 6138763 h 6596467"/>
              <a:gd name="connsiteX195" fmla="*/ 2726650 w 6758506"/>
              <a:gd name="connsiteY195" fmla="*/ 6142986 h 6596467"/>
              <a:gd name="connsiteX196" fmla="*/ 2709767 w 6758506"/>
              <a:gd name="connsiteY196" fmla="*/ 6003661 h 6596467"/>
              <a:gd name="connsiteX197" fmla="*/ 2811067 w 6758506"/>
              <a:gd name="connsiteY197" fmla="*/ 5822114 h 6596467"/>
              <a:gd name="connsiteX198" fmla="*/ 2815287 w 6758506"/>
              <a:gd name="connsiteY198" fmla="*/ 5775673 h 6596467"/>
              <a:gd name="connsiteX199" fmla="*/ 2751976 w 6758506"/>
              <a:gd name="connsiteY199" fmla="*/ 5775673 h 6596467"/>
              <a:gd name="connsiteX200" fmla="*/ 2688664 w 6758506"/>
              <a:gd name="connsiteY200" fmla="*/ 5847448 h 6596467"/>
              <a:gd name="connsiteX201" fmla="*/ 2562038 w 6758506"/>
              <a:gd name="connsiteY201" fmla="*/ 5999438 h 6596467"/>
              <a:gd name="connsiteX202" fmla="*/ 2549375 w 6758506"/>
              <a:gd name="connsiteY202" fmla="*/ 6012104 h 6596467"/>
              <a:gd name="connsiteX203" fmla="*/ 2448076 w 6758506"/>
              <a:gd name="connsiteY203" fmla="*/ 6096544 h 6596467"/>
              <a:gd name="connsiteX204" fmla="*/ 2076644 w 6758506"/>
              <a:gd name="connsiteY204" fmla="*/ 6573628 h 6596467"/>
              <a:gd name="connsiteX205" fmla="*/ 2030215 w 6758506"/>
              <a:gd name="connsiteY205" fmla="*/ 6590516 h 6596467"/>
              <a:gd name="connsiteX206" fmla="*/ 2017552 w 6758506"/>
              <a:gd name="connsiteY206" fmla="*/ 6548297 h 6596467"/>
              <a:gd name="connsiteX207" fmla="*/ 2038658 w 6758506"/>
              <a:gd name="connsiteY207" fmla="*/ 6430081 h 6596467"/>
              <a:gd name="connsiteX208" fmla="*/ 2085085 w 6758506"/>
              <a:gd name="connsiteY208" fmla="*/ 6307644 h 6596467"/>
              <a:gd name="connsiteX209" fmla="*/ 2144177 w 6758506"/>
              <a:gd name="connsiteY209" fmla="*/ 6193650 h 6596467"/>
              <a:gd name="connsiteX210" fmla="*/ 2093528 w 6758506"/>
              <a:gd name="connsiteY210" fmla="*/ 6113432 h 6596467"/>
              <a:gd name="connsiteX211" fmla="*/ 2063981 w 6758506"/>
              <a:gd name="connsiteY211" fmla="*/ 6096544 h 6596467"/>
              <a:gd name="connsiteX212" fmla="*/ 2089307 w 6758506"/>
              <a:gd name="connsiteY212" fmla="*/ 6079656 h 6596467"/>
              <a:gd name="connsiteX213" fmla="*/ 2131514 w 6758506"/>
              <a:gd name="connsiteY213" fmla="*/ 6003661 h 6596467"/>
              <a:gd name="connsiteX214" fmla="*/ 2068201 w 6758506"/>
              <a:gd name="connsiteY214" fmla="*/ 5982550 h 6596467"/>
              <a:gd name="connsiteX215" fmla="*/ 1975345 w 6758506"/>
              <a:gd name="connsiteY215" fmla="*/ 6050102 h 6596467"/>
              <a:gd name="connsiteX216" fmla="*/ 1950019 w 6758506"/>
              <a:gd name="connsiteY216" fmla="*/ 6075433 h 6596467"/>
              <a:gd name="connsiteX217" fmla="*/ 1937358 w 6758506"/>
              <a:gd name="connsiteY217" fmla="*/ 6050102 h 6596467"/>
              <a:gd name="connsiteX218" fmla="*/ 1903592 w 6758506"/>
              <a:gd name="connsiteY218" fmla="*/ 6033214 h 6596467"/>
              <a:gd name="connsiteX219" fmla="*/ 1730537 w 6758506"/>
              <a:gd name="connsiteY219" fmla="*/ 6151431 h 6596467"/>
              <a:gd name="connsiteX220" fmla="*/ 1591250 w 6758506"/>
              <a:gd name="connsiteY220" fmla="*/ 6278090 h 6596467"/>
              <a:gd name="connsiteX221" fmla="*/ 1565924 w 6758506"/>
              <a:gd name="connsiteY221" fmla="*/ 6282311 h 6596467"/>
              <a:gd name="connsiteX222" fmla="*/ 1561704 w 6758506"/>
              <a:gd name="connsiteY222" fmla="*/ 6261202 h 6596467"/>
              <a:gd name="connsiteX223" fmla="*/ 1591250 w 6758506"/>
              <a:gd name="connsiteY223" fmla="*/ 6037437 h 6596467"/>
              <a:gd name="connsiteX224" fmla="*/ 1633457 w 6758506"/>
              <a:gd name="connsiteY224" fmla="*/ 5885444 h 6596467"/>
              <a:gd name="connsiteX225" fmla="*/ 1519497 w 6758506"/>
              <a:gd name="connsiteY225" fmla="*/ 5927666 h 6596467"/>
              <a:gd name="connsiteX226" fmla="*/ 1473068 w 6758506"/>
              <a:gd name="connsiteY226" fmla="*/ 5919220 h 6596467"/>
              <a:gd name="connsiteX227" fmla="*/ 1473068 w 6758506"/>
              <a:gd name="connsiteY227" fmla="*/ 5830560 h 6596467"/>
              <a:gd name="connsiteX228" fmla="*/ 1489951 w 6758506"/>
              <a:gd name="connsiteY228" fmla="*/ 5716566 h 6596467"/>
              <a:gd name="connsiteX229" fmla="*/ 1485728 w 6758506"/>
              <a:gd name="connsiteY229" fmla="*/ 5682789 h 6596467"/>
              <a:gd name="connsiteX230" fmla="*/ 1447742 w 6758506"/>
              <a:gd name="connsiteY230" fmla="*/ 5695455 h 6596467"/>
              <a:gd name="connsiteX231" fmla="*/ 1422418 w 6758506"/>
              <a:gd name="connsiteY231" fmla="*/ 5725008 h 6596467"/>
              <a:gd name="connsiteX232" fmla="*/ 1236702 w 6758506"/>
              <a:gd name="connsiteY232" fmla="*/ 5952996 h 6596467"/>
              <a:gd name="connsiteX233" fmla="*/ 1122740 w 6758506"/>
              <a:gd name="connsiteY233" fmla="*/ 5974107 h 6596467"/>
              <a:gd name="connsiteX234" fmla="*/ 1067867 w 6758506"/>
              <a:gd name="connsiteY234" fmla="*/ 5974107 h 6596467"/>
              <a:gd name="connsiteX235" fmla="*/ 1050984 w 6758506"/>
              <a:gd name="connsiteY235" fmla="*/ 5986773 h 6596467"/>
              <a:gd name="connsiteX236" fmla="*/ 966568 w 6758506"/>
              <a:gd name="connsiteY236" fmla="*/ 5965662 h 6596467"/>
              <a:gd name="connsiteX237" fmla="*/ 991894 w 6758506"/>
              <a:gd name="connsiteY237" fmla="*/ 5898112 h 6596467"/>
              <a:gd name="connsiteX238" fmla="*/ 1152284 w 6758506"/>
              <a:gd name="connsiteY238" fmla="*/ 5661679 h 6596467"/>
              <a:gd name="connsiteX239" fmla="*/ 1139623 w 6758506"/>
              <a:gd name="connsiteY239" fmla="*/ 5606794 h 6596467"/>
              <a:gd name="connsiteX240" fmla="*/ 1093193 w 6758506"/>
              <a:gd name="connsiteY240" fmla="*/ 5619460 h 6596467"/>
              <a:gd name="connsiteX241" fmla="*/ 1004557 w 6758506"/>
              <a:gd name="connsiteY241" fmla="*/ 5703900 h 6596467"/>
              <a:gd name="connsiteX242" fmla="*/ 953907 w 6758506"/>
              <a:gd name="connsiteY242" fmla="*/ 5703900 h 6596467"/>
              <a:gd name="connsiteX243" fmla="*/ 983451 w 6758506"/>
              <a:gd name="connsiteY243" fmla="*/ 5670124 h 6596467"/>
              <a:gd name="connsiteX244" fmla="*/ 1008777 w 6758506"/>
              <a:gd name="connsiteY244" fmla="*/ 5653236 h 6596467"/>
              <a:gd name="connsiteX245" fmla="*/ 987674 w 6758506"/>
              <a:gd name="connsiteY245" fmla="*/ 5568795 h 6596467"/>
              <a:gd name="connsiteX246" fmla="*/ 970790 w 6758506"/>
              <a:gd name="connsiteY246" fmla="*/ 5535019 h 6596467"/>
              <a:gd name="connsiteX247" fmla="*/ 1080530 w 6758506"/>
              <a:gd name="connsiteY247" fmla="*/ 5332365 h 6596467"/>
              <a:gd name="connsiteX248" fmla="*/ 1240922 w 6758506"/>
              <a:gd name="connsiteY248" fmla="*/ 5146598 h 6596467"/>
              <a:gd name="connsiteX249" fmla="*/ 1397092 w 6758506"/>
              <a:gd name="connsiteY249" fmla="*/ 4927055 h 6596467"/>
              <a:gd name="connsiteX250" fmla="*/ 1422418 w 6758506"/>
              <a:gd name="connsiteY250" fmla="*/ 4901722 h 6596467"/>
              <a:gd name="connsiteX251" fmla="*/ 1700990 w 6758506"/>
              <a:gd name="connsiteY251" fmla="*/ 4606184 h 6596467"/>
              <a:gd name="connsiteX252" fmla="*/ 1713653 w 6758506"/>
              <a:gd name="connsiteY252" fmla="*/ 4534412 h 6596467"/>
              <a:gd name="connsiteX253" fmla="*/ 1637680 w 6758506"/>
              <a:gd name="connsiteY253" fmla="*/ 4547077 h 6596467"/>
              <a:gd name="connsiteX254" fmla="*/ 1477288 w 6758506"/>
              <a:gd name="connsiteY254" fmla="*/ 4724401 h 6596467"/>
              <a:gd name="connsiteX255" fmla="*/ 1397092 w 6758506"/>
              <a:gd name="connsiteY255" fmla="*/ 4728621 h 6596467"/>
              <a:gd name="connsiteX256" fmla="*/ 1342222 w 6758506"/>
              <a:gd name="connsiteY256" fmla="*/ 4724401 h 6596467"/>
              <a:gd name="connsiteX257" fmla="*/ 962348 w 6758506"/>
              <a:gd name="connsiteY257" fmla="*/ 5053715 h 6596467"/>
              <a:gd name="connsiteX258" fmla="*/ 763969 w 6758506"/>
              <a:gd name="connsiteY258" fmla="*/ 5159264 h 6596467"/>
              <a:gd name="connsiteX259" fmla="*/ 717539 w 6758506"/>
              <a:gd name="connsiteY259" fmla="*/ 5184595 h 6596467"/>
              <a:gd name="connsiteX260" fmla="*/ 531824 w 6758506"/>
              <a:gd name="connsiteY260" fmla="*/ 5328142 h 6596467"/>
              <a:gd name="connsiteX261" fmla="*/ 400978 w 6758506"/>
              <a:gd name="connsiteY261" fmla="*/ 5416805 h 6596467"/>
              <a:gd name="connsiteX262" fmla="*/ 329225 w 6758506"/>
              <a:gd name="connsiteY262" fmla="*/ 5433693 h 6596467"/>
              <a:gd name="connsiteX263" fmla="*/ 308121 w 6758506"/>
              <a:gd name="connsiteY263" fmla="*/ 5370363 h 6596467"/>
              <a:gd name="connsiteX264" fmla="*/ 417861 w 6758506"/>
              <a:gd name="connsiteY264" fmla="*/ 5167709 h 6596467"/>
              <a:gd name="connsiteX265" fmla="*/ 219483 w 6758506"/>
              <a:gd name="connsiteY265" fmla="*/ 5273258 h 6596467"/>
              <a:gd name="connsiteX266" fmla="*/ 181496 w 6758506"/>
              <a:gd name="connsiteY266" fmla="*/ 5290146 h 6596467"/>
              <a:gd name="connsiteX267" fmla="*/ 177275 w 6758506"/>
              <a:gd name="connsiteY267" fmla="*/ 5256370 h 6596467"/>
              <a:gd name="connsiteX268" fmla="*/ 151949 w 6758506"/>
              <a:gd name="connsiteY268" fmla="*/ 5218371 h 6596467"/>
              <a:gd name="connsiteX269" fmla="*/ 118183 w 6758506"/>
              <a:gd name="connsiteY269" fmla="*/ 5247927 h 6596467"/>
              <a:gd name="connsiteX270" fmla="*/ 71756 w 6758506"/>
              <a:gd name="connsiteY270" fmla="*/ 5290146 h 6596467"/>
              <a:gd name="connsiteX271" fmla="*/ 0 w 6758506"/>
              <a:gd name="connsiteY271" fmla="*/ 5252147 h 6596467"/>
              <a:gd name="connsiteX272" fmla="*/ 59093 w 6758506"/>
              <a:gd name="connsiteY272" fmla="*/ 5222593 h 6596467"/>
              <a:gd name="connsiteX273" fmla="*/ 84416 w 6758506"/>
              <a:gd name="connsiteY273" fmla="*/ 5218371 h 6596467"/>
              <a:gd name="connsiteX274" fmla="*/ 42210 w 6758506"/>
              <a:gd name="connsiteY274" fmla="*/ 5197262 h 6596467"/>
              <a:gd name="connsiteX275" fmla="*/ 33767 w 6758506"/>
              <a:gd name="connsiteY275" fmla="*/ 5150821 h 6596467"/>
              <a:gd name="connsiteX276" fmla="*/ 46430 w 6758506"/>
              <a:gd name="connsiteY276" fmla="*/ 5125487 h 6596467"/>
              <a:gd name="connsiteX277" fmla="*/ 67533 w 6758506"/>
              <a:gd name="connsiteY277" fmla="*/ 4948164 h 6596467"/>
              <a:gd name="connsiteX278" fmla="*/ 109743 w 6758506"/>
              <a:gd name="connsiteY278" fmla="*/ 4766620 h 6596467"/>
              <a:gd name="connsiteX279" fmla="*/ 122406 w 6758506"/>
              <a:gd name="connsiteY279" fmla="*/ 4724401 h 6596467"/>
              <a:gd name="connsiteX280" fmla="*/ 151949 w 6758506"/>
              <a:gd name="connsiteY280" fmla="*/ 4601962 h 6596467"/>
              <a:gd name="connsiteX281" fmla="*/ 130846 w 6758506"/>
              <a:gd name="connsiteY281" fmla="*/ 4521744 h 6596467"/>
              <a:gd name="connsiteX282" fmla="*/ 135066 w 6758506"/>
              <a:gd name="connsiteY282" fmla="*/ 4458414 h 6596467"/>
              <a:gd name="connsiteX283" fmla="*/ 139289 w 6758506"/>
              <a:gd name="connsiteY283" fmla="*/ 4420418 h 6596467"/>
              <a:gd name="connsiteX284" fmla="*/ 130846 w 6758506"/>
              <a:gd name="connsiteY284" fmla="*/ 4407750 h 6596467"/>
              <a:gd name="connsiteX285" fmla="*/ 160392 w 6758506"/>
              <a:gd name="connsiteY285" fmla="*/ 4302201 h 6596467"/>
              <a:gd name="connsiteX286" fmla="*/ 156172 w 6758506"/>
              <a:gd name="connsiteY286" fmla="*/ 4251537 h 6596467"/>
              <a:gd name="connsiteX287" fmla="*/ 206822 w 6758506"/>
              <a:gd name="connsiteY287" fmla="*/ 4141765 h 6596467"/>
              <a:gd name="connsiteX288" fmla="*/ 337668 w 6758506"/>
              <a:gd name="connsiteY288" fmla="*/ 4031994 h 6596467"/>
              <a:gd name="connsiteX289" fmla="*/ 350328 w 6758506"/>
              <a:gd name="connsiteY289" fmla="*/ 4015106 h 6596467"/>
              <a:gd name="connsiteX290" fmla="*/ 493837 w 6758506"/>
              <a:gd name="connsiteY290" fmla="*/ 3778675 h 6596467"/>
              <a:gd name="connsiteX291" fmla="*/ 650006 w 6758506"/>
              <a:gd name="connsiteY291" fmla="*/ 3529579 h 6596467"/>
              <a:gd name="connsiteX292" fmla="*/ 873711 w 6758506"/>
              <a:gd name="connsiteY292" fmla="*/ 3238261 h 6596467"/>
              <a:gd name="connsiteX293" fmla="*/ 1063647 w 6758506"/>
              <a:gd name="connsiteY293" fmla="*/ 2896282 h 6596467"/>
              <a:gd name="connsiteX294" fmla="*/ 1059427 w 6758506"/>
              <a:gd name="connsiteY294" fmla="*/ 2803398 h 6596467"/>
              <a:gd name="connsiteX295" fmla="*/ 1059427 w 6758506"/>
              <a:gd name="connsiteY295" fmla="*/ 2765400 h 6596467"/>
              <a:gd name="connsiteX296" fmla="*/ 1287352 w 6758506"/>
              <a:gd name="connsiteY296" fmla="*/ 2402310 h 6596467"/>
              <a:gd name="connsiteX297" fmla="*/ 1422418 w 6758506"/>
              <a:gd name="connsiteY297" fmla="*/ 2110992 h 6596467"/>
              <a:gd name="connsiteX298" fmla="*/ 1439301 w 6758506"/>
              <a:gd name="connsiteY298" fmla="*/ 2068773 h 6596467"/>
              <a:gd name="connsiteX299" fmla="*/ 1321118 w 6758506"/>
              <a:gd name="connsiteY299" fmla="*/ 2110992 h 6596467"/>
              <a:gd name="connsiteX300" fmla="*/ 1278909 w 6758506"/>
              <a:gd name="connsiteY300" fmla="*/ 2136325 h 6596467"/>
              <a:gd name="connsiteX301" fmla="*/ 1126960 w 6758506"/>
              <a:gd name="connsiteY301" fmla="*/ 2153213 h 6596467"/>
              <a:gd name="connsiteX302" fmla="*/ 1114297 w 6758506"/>
              <a:gd name="connsiteY302" fmla="*/ 2157433 h 6596467"/>
              <a:gd name="connsiteX303" fmla="*/ 975011 w 6758506"/>
              <a:gd name="connsiteY303" fmla="*/ 2203875 h 6596467"/>
              <a:gd name="connsiteX304" fmla="*/ 493837 w 6758506"/>
              <a:gd name="connsiteY304" fmla="*/ 2334757 h 6596467"/>
              <a:gd name="connsiteX305" fmla="*/ 422084 w 6758506"/>
              <a:gd name="connsiteY305" fmla="*/ 2351645 h 6596467"/>
              <a:gd name="connsiteX306" fmla="*/ 371434 w 6758506"/>
              <a:gd name="connsiteY306" fmla="*/ 2334757 h 6596467"/>
              <a:gd name="connsiteX307" fmla="*/ 405201 w 6758506"/>
              <a:gd name="connsiteY307" fmla="*/ 2300981 h 6596467"/>
              <a:gd name="connsiteX308" fmla="*/ 721762 w 6758506"/>
              <a:gd name="connsiteY308" fmla="*/ 2174321 h 6596467"/>
              <a:gd name="connsiteX309" fmla="*/ 1181830 w 6758506"/>
              <a:gd name="connsiteY309" fmla="*/ 2030774 h 6596467"/>
              <a:gd name="connsiteX310" fmla="*/ 1219819 w 6758506"/>
              <a:gd name="connsiteY310" fmla="*/ 2022331 h 6596467"/>
              <a:gd name="connsiteX311" fmla="*/ 1232480 w 6758506"/>
              <a:gd name="connsiteY311" fmla="*/ 2001220 h 6596467"/>
              <a:gd name="connsiteX312" fmla="*/ 1211376 w 6758506"/>
              <a:gd name="connsiteY312" fmla="*/ 1988555 h 6596467"/>
              <a:gd name="connsiteX313" fmla="*/ 903258 w 6758506"/>
              <a:gd name="connsiteY313" fmla="*/ 2034997 h 6596467"/>
              <a:gd name="connsiteX314" fmla="*/ 877931 w 6758506"/>
              <a:gd name="connsiteY314" fmla="*/ 2030774 h 6596467"/>
              <a:gd name="connsiteX315" fmla="*/ 877931 w 6758506"/>
              <a:gd name="connsiteY315" fmla="*/ 2001220 h 6596467"/>
              <a:gd name="connsiteX316" fmla="*/ 970790 w 6758506"/>
              <a:gd name="connsiteY316" fmla="*/ 1937891 h 6596467"/>
              <a:gd name="connsiteX317" fmla="*/ 1034101 w 6758506"/>
              <a:gd name="connsiteY317" fmla="*/ 1878784 h 6596467"/>
              <a:gd name="connsiteX318" fmla="*/ 1097414 w 6758506"/>
              <a:gd name="connsiteY318" fmla="*/ 1832342 h 6596467"/>
              <a:gd name="connsiteX319" fmla="*/ 1283129 w 6758506"/>
              <a:gd name="connsiteY319" fmla="*/ 1790120 h 6596467"/>
              <a:gd name="connsiteX320" fmla="*/ 1608134 w 6758506"/>
              <a:gd name="connsiteY320" fmla="*/ 1714125 h 6596467"/>
              <a:gd name="connsiteX321" fmla="*/ 1409755 w 6758506"/>
              <a:gd name="connsiteY321" fmla="*/ 1684572 h 6596467"/>
              <a:gd name="connsiteX322" fmla="*/ 1228259 w 6758506"/>
              <a:gd name="connsiteY322" fmla="*/ 1735236 h 6596467"/>
              <a:gd name="connsiteX323" fmla="*/ 1181830 w 6758506"/>
              <a:gd name="connsiteY323" fmla="*/ 1726791 h 6596467"/>
              <a:gd name="connsiteX324" fmla="*/ 1359105 w 6758506"/>
              <a:gd name="connsiteY324" fmla="*/ 1659241 h 6596467"/>
              <a:gd name="connsiteX325" fmla="*/ 1283129 w 6758506"/>
              <a:gd name="connsiteY325" fmla="*/ 1646573 h 6596467"/>
              <a:gd name="connsiteX326" fmla="*/ 1232480 w 6758506"/>
              <a:gd name="connsiteY326" fmla="*/ 1667684 h 6596467"/>
              <a:gd name="connsiteX327" fmla="*/ 1194493 w 6758506"/>
              <a:gd name="connsiteY327" fmla="*/ 1663461 h 6596467"/>
              <a:gd name="connsiteX328" fmla="*/ 1207156 w 6758506"/>
              <a:gd name="connsiteY328" fmla="*/ 1629685 h 6596467"/>
              <a:gd name="connsiteX329" fmla="*/ 1240922 w 6758506"/>
              <a:gd name="connsiteY329" fmla="*/ 1591688 h 6596467"/>
              <a:gd name="connsiteX330" fmla="*/ 983451 w 6758506"/>
              <a:gd name="connsiteY330" fmla="*/ 1633907 h 6596467"/>
              <a:gd name="connsiteX331" fmla="*/ 738645 w 6758506"/>
              <a:gd name="connsiteY331" fmla="*/ 1633907 h 6596467"/>
              <a:gd name="connsiteX332" fmla="*/ 1316896 w 6758506"/>
              <a:gd name="connsiteY332" fmla="*/ 1494583 h 6596467"/>
              <a:gd name="connsiteX333" fmla="*/ 1274689 w 6758506"/>
              <a:gd name="connsiteY333" fmla="*/ 1473472 h 6596467"/>
              <a:gd name="connsiteX334" fmla="*/ 1321118 w 6758506"/>
              <a:gd name="connsiteY334" fmla="*/ 1448141 h 6596467"/>
              <a:gd name="connsiteX335" fmla="*/ 1574367 w 6758506"/>
              <a:gd name="connsiteY335" fmla="*/ 1376366 h 6596467"/>
              <a:gd name="connsiteX336" fmla="*/ 1785406 w 6758506"/>
              <a:gd name="connsiteY336" fmla="*/ 1367923 h 6596467"/>
              <a:gd name="connsiteX337" fmla="*/ 1924695 w 6758506"/>
              <a:gd name="connsiteY337" fmla="*/ 1342592 h 6596467"/>
              <a:gd name="connsiteX338" fmla="*/ 2055541 w 6758506"/>
              <a:gd name="connsiteY338" fmla="*/ 1300371 h 6596467"/>
              <a:gd name="connsiteX339" fmla="*/ 2089307 w 6758506"/>
              <a:gd name="connsiteY339" fmla="*/ 1266595 h 6596467"/>
              <a:gd name="connsiteX340" fmla="*/ 2030215 w 6758506"/>
              <a:gd name="connsiteY340" fmla="*/ 1199045 h 6596467"/>
              <a:gd name="connsiteX341" fmla="*/ 1975345 w 6758506"/>
              <a:gd name="connsiteY341" fmla="*/ 1203265 h 6596467"/>
              <a:gd name="connsiteX342" fmla="*/ 1840279 w 6758506"/>
              <a:gd name="connsiteY342" fmla="*/ 1156823 h 6596467"/>
              <a:gd name="connsiteX343" fmla="*/ 1709433 w 6758506"/>
              <a:gd name="connsiteY343" fmla="*/ 1173711 h 6596467"/>
              <a:gd name="connsiteX344" fmla="*/ 1726316 w 6758506"/>
              <a:gd name="connsiteY344" fmla="*/ 1148380 h 6596467"/>
              <a:gd name="connsiteX345" fmla="*/ 1966902 w 6758506"/>
              <a:gd name="connsiteY345" fmla="*/ 1068163 h 6596467"/>
              <a:gd name="connsiteX346" fmla="*/ 2034435 w 6758506"/>
              <a:gd name="connsiteY346" fmla="*/ 1097716 h 6596467"/>
              <a:gd name="connsiteX347" fmla="*/ 2106190 w 6758506"/>
              <a:gd name="connsiteY347" fmla="*/ 1135715 h 6596467"/>
              <a:gd name="connsiteX348" fmla="*/ 2148397 w 6758506"/>
              <a:gd name="connsiteY348" fmla="*/ 1127270 h 6596467"/>
              <a:gd name="connsiteX349" fmla="*/ 2194827 w 6758506"/>
              <a:gd name="connsiteY349" fmla="*/ 1148380 h 6596467"/>
              <a:gd name="connsiteX350" fmla="*/ 2177944 w 6758506"/>
              <a:gd name="connsiteY350" fmla="*/ 1190599 h 6596467"/>
              <a:gd name="connsiteX351" fmla="*/ 2156840 w 6758506"/>
              <a:gd name="connsiteY351" fmla="*/ 1220153 h 6596467"/>
              <a:gd name="connsiteX352" fmla="*/ 2177944 w 6758506"/>
              <a:gd name="connsiteY352" fmla="*/ 1237041 h 6596467"/>
              <a:gd name="connsiteX353" fmla="*/ 2199047 w 6758506"/>
              <a:gd name="connsiteY353" fmla="*/ 1211710 h 6596467"/>
              <a:gd name="connsiteX354" fmla="*/ 2224373 w 6758506"/>
              <a:gd name="connsiteY354" fmla="*/ 1177934 h 6596467"/>
              <a:gd name="connsiteX355" fmla="*/ 2308789 w 6758506"/>
              <a:gd name="connsiteY355" fmla="*/ 1169489 h 6596467"/>
              <a:gd name="connsiteX356" fmla="*/ 2397426 w 6758506"/>
              <a:gd name="connsiteY356" fmla="*/ 1156823 h 6596467"/>
              <a:gd name="connsiteX357" fmla="*/ 2397426 w 6758506"/>
              <a:gd name="connsiteY357" fmla="*/ 1152603 h 6596467"/>
              <a:gd name="connsiteX358" fmla="*/ 2646454 w 6758506"/>
              <a:gd name="connsiteY358" fmla="*/ 852840 h 6596467"/>
              <a:gd name="connsiteX359" fmla="*/ 2768860 w 6758506"/>
              <a:gd name="connsiteY359" fmla="*/ 755737 h 6596467"/>
              <a:gd name="connsiteX360" fmla="*/ 2794183 w 6758506"/>
              <a:gd name="connsiteY360" fmla="*/ 721960 h 6596467"/>
              <a:gd name="connsiteX361" fmla="*/ 2887042 w 6758506"/>
              <a:gd name="connsiteY361" fmla="*/ 574190 h 6596467"/>
              <a:gd name="connsiteX362" fmla="*/ 3060095 w 6758506"/>
              <a:gd name="connsiteY362" fmla="*/ 527749 h 6596467"/>
              <a:gd name="connsiteX363" fmla="*/ 3110745 w 6758506"/>
              <a:gd name="connsiteY363" fmla="*/ 599521 h 6596467"/>
              <a:gd name="connsiteX364" fmla="*/ 3064315 w 6758506"/>
              <a:gd name="connsiteY364" fmla="*/ 835952 h 6596467"/>
              <a:gd name="connsiteX365" fmla="*/ 3060095 w 6758506"/>
              <a:gd name="connsiteY365" fmla="*/ 873951 h 6596467"/>
              <a:gd name="connsiteX366" fmla="*/ 3106525 w 6758506"/>
              <a:gd name="connsiteY366" fmla="*/ 865508 h 6596467"/>
              <a:gd name="connsiteX367" fmla="*/ 3190941 w 6758506"/>
              <a:gd name="connsiteY367" fmla="*/ 755737 h 6596467"/>
              <a:gd name="connsiteX368" fmla="*/ 3515943 w 6758506"/>
              <a:gd name="connsiteY368" fmla="*/ 350425 h 6596467"/>
              <a:gd name="connsiteX369" fmla="*/ 3583476 w 6758506"/>
              <a:gd name="connsiteY369" fmla="*/ 295538 h 6596467"/>
              <a:gd name="connsiteX370" fmla="*/ 3629905 w 6758506"/>
              <a:gd name="connsiteY370" fmla="*/ 295538 h 6596467"/>
              <a:gd name="connsiteX371" fmla="*/ 3659452 w 6758506"/>
              <a:gd name="connsiteY371" fmla="*/ 295538 h 6596467"/>
              <a:gd name="connsiteX372" fmla="*/ 3748088 w 6758506"/>
              <a:gd name="connsiteY372" fmla="*/ 333537 h 6596467"/>
              <a:gd name="connsiteX373" fmla="*/ 3756531 w 6758506"/>
              <a:gd name="connsiteY373" fmla="*/ 346202 h 6596467"/>
              <a:gd name="connsiteX374" fmla="*/ 3781854 w 6758506"/>
              <a:gd name="connsiteY374" fmla="*/ 485530 h 6596467"/>
              <a:gd name="connsiteX375" fmla="*/ 3769194 w 6758506"/>
              <a:gd name="connsiteY375" fmla="*/ 510861 h 6596467"/>
              <a:gd name="connsiteX376" fmla="*/ 3828284 w 6758506"/>
              <a:gd name="connsiteY376" fmla="*/ 603744 h 6596467"/>
              <a:gd name="connsiteX377" fmla="*/ 3836727 w 6758506"/>
              <a:gd name="connsiteY377" fmla="*/ 599521 h 6596467"/>
              <a:gd name="connsiteX378" fmla="*/ 3946467 w 6758506"/>
              <a:gd name="connsiteY378" fmla="*/ 489750 h 6596467"/>
              <a:gd name="connsiteX379" fmla="*/ 4026663 w 6758506"/>
              <a:gd name="connsiteY379" fmla="*/ 413755 h 6596467"/>
              <a:gd name="connsiteX380" fmla="*/ 3988676 w 6758506"/>
              <a:gd name="connsiteY380" fmla="*/ 291318 h 6596467"/>
              <a:gd name="connsiteX381" fmla="*/ 4009779 w 6758506"/>
              <a:gd name="connsiteY381" fmla="*/ 274430 h 6596467"/>
              <a:gd name="connsiteX382" fmla="*/ 4014000 w 6758506"/>
              <a:gd name="connsiteY382" fmla="*/ 299761 h 6596467"/>
              <a:gd name="connsiteX383" fmla="*/ 4014000 w 6758506"/>
              <a:gd name="connsiteY383" fmla="*/ 341982 h 6596467"/>
              <a:gd name="connsiteX384" fmla="*/ 4039326 w 6758506"/>
              <a:gd name="connsiteY384" fmla="*/ 312429 h 6596467"/>
              <a:gd name="connsiteX385" fmla="*/ 4064649 w 6758506"/>
              <a:gd name="connsiteY385" fmla="*/ 173101 h 6596467"/>
              <a:gd name="connsiteX386" fmla="*/ 4161729 w 6758506"/>
              <a:gd name="connsiteY386" fmla="*/ 71775 h 6596467"/>
              <a:gd name="connsiteX387" fmla="*/ 4191275 w 6758506"/>
              <a:gd name="connsiteY387" fmla="*/ 50664 h 6596467"/>
              <a:gd name="connsiteX388" fmla="*/ 4271471 w 6758506"/>
              <a:gd name="connsiteY388" fmla="*/ 0 h 659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Lst>
            <a:rect l="l" t="t" r="r" b="b"/>
            <a:pathLst>
              <a:path w="6758506" h="6596467">
                <a:moveTo>
                  <a:pt x="4271471" y="0"/>
                </a:moveTo>
                <a:cubicBezTo>
                  <a:pt x="4292575" y="0"/>
                  <a:pt x="4355887" y="88663"/>
                  <a:pt x="4351667" y="113994"/>
                </a:cubicBezTo>
                <a:cubicBezTo>
                  <a:pt x="4326341" y="215323"/>
                  <a:pt x="4301017" y="316649"/>
                  <a:pt x="4275691" y="417977"/>
                </a:cubicBezTo>
                <a:cubicBezTo>
                  <a:pt x="4267251" y="443308"/>
                  <a:pt x="4250368" y="460196"/>
                  <a:pt x="4225042" y="451753"/>
                </a:cubicBezTo>
                <a:cubicBezTo>
                  <a:pt x="4195495" y="443308"/>
                  <a:pt x="4208158" y="417977"/>
                  <a:pt x="4212379" y="396867"/>
                </a:cubicBezTo>
                <a:cubicBezTo>
                  <a:pt x="4212379" y="379978"/>
                  <a:pt x="4225042" y="363090"/>
                  <a:pt x="4220821" y="337759"/>
                </a:cubicBezTo>
                <a:cubicBezTo>
                  <a:pt x="4153288" y="401089"/>
                  <a:pt x="4127962" y="472862"/>
                  <a:pt x="4106859" y="557302"/>
                </a:cubicBezTo>
                <a:cubicBezTo>
                  <a:pt x="4149066" y="540414"/>
                  <a:pt x="4153288" y="510861"/>
                  <a:pt x="4165949" y="481307"/>
                </a:cubicBezTo>
                <a:cubicBezTo>
                  <a:pt x="4170172" y="468641"/>
                  <a:pt x="4178612" y="460196"/>
                  <a:pt x="4195495" y="464419"/>
                </a:cubicBezTo>
                <a:cubicBezTo>
                  <a:pt x="4212379" y="468641"/>
                  <a:pt x="4225042" y="477084"/>
                  <a:pt x="4229262" y="493972"/>
                </a:cubicBezTo>
                <a:cubicBezTo>
                  <a:pt x="4233484" y="515083"/>
                  <a:pt x="4220821" y="515083"/>
                  <a:pt x="4208158" y="515083"/>
                </a:cubicBezTo>
                <a:cubicBezTo>
                  <a:pt x="4182832" y="523526"/>
                  <a:pt x="4182832" y="536191"/>
                  <a:pt x="4191275" y="553079"/>
                </a:cubicBezTo>
                <a:cubicBezTo>
                  <a:pt x="4216601" y="586856"/>
                  <a:pt x="4203938" y="616409"/>
                  <a:pt x="4195495" y="650185"/>
                </a:cubicBezTo>
                <a:cubicBezTo>
                  <a:pt x="4191275" y="671296"/>
                  <a:pt x="4182832" y="675519"/>
                  <a:pt x="4161729" y="667074"/>
                </a:cubicBezTo>
                <a:cubicBezTo>
                  <a:pt x="4140625" y="658631"/>
                  <a:pt x="4140625" y="688184"/>
                  <a:pt x="4140625" y="688184"/>
                </a:cubicBezTo>
                <a:cubicBezTo>
                  <a:pt x="4191275" y="709292"/>
                  <a:pt x="4170172" y="759957"/>
                  <a:pt x="4187055" y="789510"/>
                </a:cubicBezTo>
                <a:cubicBezTo>
                  <a:pt x="4191275" y="793733"/>
                  <a:pt x="4191275" y="793733"/>
                  <a:pt x="4195495" y="793733"/>
                </a:cubicBezTo>
                <a:cubicBezTo>
                  <a:pt x="4220821" y="781068"/>
                  <a:pt x="4195495" y="764179"/>
                  <a:pt x="4199718" y="747291"/>
                </a:cubicBezTo>
                <a:cubicBezTo>
                  <a:pt x="4199718" y="730403"/>
                  <a:pt x="4208158" y="721960"/>
                  <a:pt x="4220821" y="721960"/>
                </a:cubicBezTo>
                <a:cubicBezTo>
                  <a:pt x="4233484" y="721960"/>
                  <a:pt x="4237705" y="730403"/>
                  <a:pt x="4237705" y="743069"/>
                </a:cubicBezTo>
                <a:cubicBezTo>
                  <a:pt x="4246145" y="793733"/>
                  <a:pt x="4225042" y="840175"/>
                  <a:pt x="4220821" y="903504"/>
                </a:cubicBezTo>
                <a:cubicBezTo>
                  <a:pt x="4258808" y="857063"/>
                  <a:pt x="4288354" y="823286"/>
                  <a:pt x="4330561" y="810621"/>
                </a:cubicBezTo>
                <a:cubicBezTo>
                  <a:pt x="4339004" y="806398"/>
                  <a:pt x="4343224" y="793733"/>
                  <a:pt x="4339004" y="785290"/>
                </a:cubicBezTo>
                <a:cubicBezTo>
                  <a:pt x="4326341" y="734626"/>
                  <a:pt x="4364328" y="709292"/>
                  <a:pt x="4385434" y="675519"/>
                </a:cubicBezTo>
                <a:cubicBezTo>
                  <a:pt x="4423420" y="599521"/>
                  <a:pt x="4512057" y="595301"/>
                  <a:pt x="4562707" y="531971"/>
                </a:cubicBezTo>
                <a:cubicBezTo>
                  <a:pt x="4579589" y="506638"/>
                  <a:pt x="4609136" y="515083"/>
                  <a:pt x="4626019" y="548859"/>
                </a:cubicBezTo>
                <a:cubicBezTo>
                  <a:pt x="4651345" y="599521"/>
                  <a:pt x="4693552" y="641743"/>
                  <a:pt x="4672449" y="709292"/>
                </a:cubicBezTo>
                <a:cubicBezTo>
                  <a:pt x="4668229" y="734626"/>
                  <a:pt x="4693552" y="759957"/>
                  <a:pt x="4710435" y="781068"/>
                </a:cubicBezTo>
                <a:cubicBezTo>
                  <a:pt x="4739981" y="814844"/>
                  <a:pt x="4744202" y="844397"/>
                  <a:pt x="4718878" y="882396"/>
                </a:cubicBezTo>
                <a:cubicBezTo>
                  <a:pt x="4706215" y="907727"/>
                  <a:pt x="4685111" y="941503"/>
                  <a:pt x="4710435" y="962611"/>
                </a:cubicBezTo>
                <a:cubicBezTo>
                  <a:pt x="4744202" y="987945"/>
                  <a:pt x="4773748" y="966834"/>
                  <a:pt x="4799074" y="941503"/>
                </a:cubicBezTo>
                <a:cubicBezTo>
                  <a:pt x="4862385" y="886616"/>
                  <a:pt x="4925697" y="831732"/>
                  <a:pt x="4997451" y="793733"/>
                </a:cubicBezTo>
                <a:cubicBezTo>
                  <a:pt x="5022777" y="781068"/>
                  <a:pt x="5039660" y="781068"/>
                  <a:pt x="5048100" y="810621"/>
                </a:cubicBezTo>
                <a:cubicBezTo>
                  <a:pt x="5048100" y="823286"/>
                  <a:pt x="5052323" y="831732"/>
                  <a:pt x="5064983" y="835952"/>
                </a:cubicBezTo>
                <a:cubicBezTo>
                  <a:pt x="5124076" y="861285"/>
                  <a:pt x="5128296" y="924615"/>
                  <a:pt x="5073427" y="954169"/>
                </a:cubicBezTo>
                <a:cubicBezTo>
                  <a:pt x="5010113" y="987945"/>
                  <a:pt x="4959464" y="1042829"/>
                  <a:pt x="4887711" y="1063940"/>
                </a:cubicBezTo>
                <a:cubicBezTo>
                  <a:pt x="4870827" y="1068163"/>
                  <a:pt x="4862385" y="1080828"/>
                  <a:pt x="4862385" y="1101939"/>
                </a:cubicBezTo>
                <a:cubicBezTo>
                  <a:pt x="4858165" y="1139935"/>
                  <a:pt x="4824398" y="1152603"/>
                  <a:pt x="4790631" y="1131492"/>
                </a:cubicBezTo>
                <a:cubicBezTo>
                  <a:pt x="4777969" y="1127270"/>
                  <a:pt x="4765305" y="1118827"/>
                  <a:pt x="4756865" y="1131492"/>
                </a:cubicBezTo>
                <a:cubicBezTo>
                  <a:pt x="4744202" y="1144158"/>
                  <a:pt x="4752645" y="1152603"/>
                  <a:pt x="4761085" y="1161046"/>
                </a:cubicBezTo>
                <a:cubicBezTo>
                  <a:pt x="4782189" y="1177934"/>
                  <a:pt x="4777969" y="1190599"/>
                  <a:pt x="4756865" y="1199045"/>
                </a:cubicBezTo>
                <a:cubicBezTo>
                  <a:pt x="4710435" y="1224376"/>
                  <a:pt x="4756865" y="1224376"/>
                  <a:pt x="4765305" y="1237041"/>
                </a:cubicBezTo>
                <a:cubicBezTo>
                  <a:pt x="4739981" y="1258152"/>
                  <a:pt x="4710435" y="1270817"/>
                  <a:pt x="4697772" y="1304593"/>
                </a:cubicBezTo>
                <a:cubicBezTo>
                  <a:pt x="4693552" y="1321481"/>
                  <a:pt x="4668229" y="1342592"/>
                  <a:pt x="4693552" y="1359480"/>
                </a:cubicBezTo>
                <a:cubicBezTo>
                  <a:pt x="4714655" y="1376366"/>
                  <a:pt x="4748422" y="1393254"/>
                  <a:pt x="4773748" y="1372146"/>
                </a:cubicBezTo>
                <a:cubicBezTo>
                  <a:pt x="4803295" y="1342592"/>
                  <a:pt x="4853944" y="1329924"/>
                  <a:pt x="4866607" y="1308816"/>
                </a:cubicBezTo>
                <a:cubicBezTo>
                  <a:pt x="4896151" y="1245486"/>
                  <a:pt x="4959464" y="1228598"/>
                  <a:pt x="4997451" y="1177934"/>
                </a:cubicBezTo>
                <a:cubicBezTo>
                  <a:pt x="5043880" y="1114604"/>
                  <a:pt x="5124076" y="1089273"/>
                  <a:pt x="5170505" y="1025944"/>
                </a:cubicBezTo>
                <a:cubicBezTo>
                  <a:pt x="5178946" y="1017498"/>
                  <a:pt x="5195829" y="1017498"/>
                  <a:pt x="5208493" y="1017498"/>
                </a:cubicBezTo>
                <a:cubicBezTo>
                  <a:pt x="5229595" y="1013276"/>
                  <a:pt x="5259142" y="1017498"/>
                  <a:pt x="5242259" y="979500"/>
                </a:cubicBezTo>
                <a:cubicBezTo>
                  <a:pt x="5238039" y="966834"/>
                  <a:pt x="5250701" y="958391"/>
                  <a:pt x="5259142" y="954169"/>
                </a:cubicBezTo>
                <a:cubicBezTo>
                  <a:pt x="5343558" y="933058"/>
                  <a:pt x="5377325" y="852840"/>
                  <a:pt x="5440637" y="810621"/>
                </a:cubicBezTo>
                <a:cubicBezTo>
                  <a:pt x="5529274" y="747291"/>
                  <a:pt x="5584147" y="637520"/>
                  <a:pt x="5693886" y="595301"/>
                </a:cubicBezTo>
                <a:cubicBezTo>
                  <a:pt x="5710769" y="591078"/>
                  <a:pt x="5723433" y="578413"/>
                  <a:pt x="5740315" y="565745"/>
                </a:cubicBezTo>
                <a:cubicBezTo>
                  <a:pt x="5757199" y="582633"/>
                  <a:pt x="5757199" y="603744"/>
                  <a:pt x="5778303" y="620632"/>
                </a:cubicBezTo>
                <a:cubicBezTo>
                  <a:pt x="5816291" y="645963"/>
                  <a:pt x="5824732" y="709292"/>
                  <a:pt x="5795185" y="751514"/>
                </a:cubicBezTo>
                <a:cubicBezTo>
                  <a:pt x="5769862" y="781068"/>
                  <a:pt x="5731873" y="802178"/>
                  <a:pt x="5731873" y="848620"/>
                </a:cubicBezTo>
                <a:cubicBezTo>
                  <a:pt x="5731873" y="865508"/>
                  <a:pt x="5710769" y="865508"/>
                  <a:pt x="5698107" y="869728"/>
                </a:cubicBezTo>
                <a:cubicBezTo>
                  <a:pt x="5660119" y="873951"/>
                  <a:pt x="5634796" y="899282"/>
                  <a:pt x="5609470" y="924615"/>
                </a:cubicBezTo>
                <a:cubicBezTo>
                  <a:pt x="5588367" y="945726"/>
                  <a:pt x="5579923" y="958391"/>
                  <a:pt x="5605249" y="979500"/>
                </a:cubicBezTo>
                <a:cubicBezTo>
                  <a:pt x="5613690" y="987945"/>
                  <a:pt x="5617913" y="1000610"/>
                  <a:pt x="5609470" y="1009055"/>
                </a:cubicBezTo>
                <a:cubicBezTo>
                  <a:pt x="5596807" y="1025944"/>
                  <a:pt x="5584147" y="1013276"/>
                  <a:pt x="5575703" y="1004833"/>
                </a:cubicBezTo>
                <a:cubicBezTo>
                  <a:pt x="5541937" y="979500"/>
                  <a:pt x="5525053" y="996388"/>
                  <a:pt x="5512391" y="1025944"/>
                </a:cubicBezTo>
                <a:cubicBezTo>
                  <a:pt x="5474404" y="1101939"/>
                  <a:pt x="5432195" y="1173711"/>
                  <a:pt x="5373105" y="1232818"/>
                </a:cubicBezTo>
                <a:cubicBezTo>
                  <a:pt x="5347779" y="1262374"/>
                  <a:pt x="5373105" y="1313036"/>
                  <a:pt x="5322455" y="1329924"/>
                </a:cubicBezTo>
                <a:cubicBezTo>
                  <a:pt x="5318235" y="1329924"/>
                  <a:pt x="5326675" y="1346812"/>
                  <a:pt x="5330895" y="1351035"/>
                </a:cubicBezTo>
                <a:cubicBezTo>
                  <a:pt x="5347779" y="1367923"/>
                  <a:pt x="5364661" y="1367923"/>
                  <a:pt x="5381545" y="1359480"/>
                </a:cubicBezTo>
                <a:cubicBezTo>
                  <a:pt x="5394208" y="1355258"/>
                  <a:pt x="5415311" y="1346812"/>
                  <a:pt x="5402651" y="1329924"/>
                </a:cubicBezTo>
                <a:cubicBezTo>
                  <a:pt x="5389987" y="1300371"/>
                  <a:pt x="5411091" y="1291928"/>
                  <a:pt x="5427975" y="1275040"/>
                </a:cubicBezTo>
                <a:cubicBezTo>
                  <a:pt x="5487067" y="1228598"/>
                  <a:pt x="5558820" y="1199045"/>
                  <a:pt x="5601029" y="1131492"/>
                </a:cubicBezTo>
                <a:cubicBezTo>
                  <a:pt x="5613690" y="1110382"/>
                  <a:pt x="5630573" y="1118827"/>
                  <a:pt x="5647457" y="1123047"/>
                </a:cubicBezTo>
                <a:cubicBezTo>
                  <a:pt x="5681223" y="1139935"/>
                  <a:pt x="5702329" y="1127270"/>
                  <a:pt x="5723433" y="1097716"/>
                </a:cubicBezTo>
                <a:cubicBezTo>
                  <a:pt x="5757199" y="1051275"/>
                  <a:pt x="5786745" y="1051275"/>
                  <a:pt x="5820511" y="1101939"/>
                </a:cubicBezTo>
                <a:cubicBezTo>
                  <a:pt x="5837395" y="1123047"/>
                  <a:pt x="5841615" y="1106159"/>
                  <a:pt x="5850058" y="1101939"/>
                </a:cubicBezTo>
                <a:cubicBezTo>
                  <a:pt x="5892265" y="1068163"/>
                  <a:pt x="5934474" y="1034386"/>
                  <a:pt x="5972461" y="996388"/>
                </a:cubicBezTo>
                <a:cubicBezTo>
                  <a:pt x="6052657" y="920392"/>
                  <a:pt x="6145513" y="857063"/>
                  <a:pt x="6213047" y="768402"/>
                </a:cubicBezTo>
                <a:cubicBezTo>
                  <a:pt x="6255256" y="705072"/>
                  <a:pt x="6327009" y="667074"/>
                  <a:pt x="6390322" y="620632"/>
                </a:cubicBezTo>
                <a:cubicBezTo>
                  <a:pt x="6411425" y="603744"/>
                  <a:pt x="6419868" y="595301"/>
                  <a:pt x="6424089" y="569968"/>
                </a:cubicBezTo>
                <a:cubicBezTo>
                  <a:pt x="6432531" y="544637"/>
                  <a:pt x="6432531" y="493972"/>
                  <a:pt x="6487401" y="527749"/>
                </a:cubicBezTo>
                <a:cubicBezTo>
                  <a:pt x="6500064" y="536191"/>
                  <a:pt x="6516947" y="523526"/>
                  <a:pt x="6512725" y="510861"/>
                </a:cubicBezTo>
                <a:cubicBezTo>
                  <a:pt x="6491621" y="451753"/>
                  <a:pt x="6542271" y="439086"/>
                  <a:pt x="6567597" y="409532"/>
                </a:cubicBezTo>
                <a:cubicBezTo>
                  <a:pt x="6588701" y="388424"/>
                  <a:pt x="6609804" y="371536"/>
                  <a:pt x="6630910" y="354648"/>
                </a:cubicBezTo>
                <a:cubicBezTo>
                  <a:pt x="6673117" y="329314"/>
                  <a:pt x="6690000" y="337759"/>
                  <a:pt x="6694221" y="384201"/>
                </a:cubicBezTo>
                <a:cubicBezTo>
                  <a:pt x="6698443" y="396867"/>
                  <a:pt x="6694221" y="405312"/>
                  <a:pt x="6706883" y="413755"/>
                </a:cubicBezTo>
                <a:cubicBezTo>
                  <a:pt x="6753313" y="434865"/>
                  <a:pt x="6774417" y="477084"/>
                  <a:pt x="6744870" y="519303"/>
                </a:cubicBezTo>
                <a:cubicBezTo>
                  <a:pt x="6698443" y="595301"/>
                  <a:pt x="6652013" y="671296"/>
                  <a:pt x="6576037" y="721960"/>
                </a:cubicBezTo>
                <a:cubicBezTo>
                  <a:pt x="6554934" y="734626"/>
                  <a:pt x="6533831" y="747291"/>
                  <a:pt x="6525388" y="768402"/>
                </a:cubicBezTo>
                <a:cubicBezTo>
                  <a:pt x="6483181" y="865508"/>
                  <a:pt x="6411425" y="945726"/>
                  <a:pt x="6343893" y="1021721"/>
                </a:cubicBezTo>
                <a:cubicBezTo>
                  <a:pt x="6305905" y="1059717"/>
                  <a:pt x="6272139" y="1101939"/>
                  <a:pt x="6293243" y="1165269"/>
                </a:cubicBezTo>
                <a:cubicBezTo>
                  <a:pt x="6297463" y="1186377"/>
                  <a:pt x="6284802" y="1207488"/>
                  <a:pt x="6267919" y="1224376"/>
                </a:cubicBezTo>
                <a:cubicBezTo>
                  <a:pt x="6259476" y="1228598"/>
                  <a:pt x="6255256" y="1237041"/>
                  <a:pt x="6263697" y="1245486"/>
                </a:cubicBezTo>
                <a:cubicBezTo>
                  <a:pt x="6272139" y="1249707"/>
                  <a:pt x="6280579" y="1249707"/>
                  <a:pt x="6284802" y="1245486"/>
                </a:cubicBezTo>
                <a:cubicBezTo>
                  <a:pt x="6331229" y="1194822"/>
                  <a:pt x="6373439" y="1144158"/>
                  <a:pt x="6436751" y="1110382"/>
                </a:cubicBezTo>
                <a:cubicBezTo>
                  <a:pt x="6462075" y="1004833"/>
                  <a:pt x="6567597" y="958391"/>
                  <a:pt x="6618247" y="869728"/>
                </a:cubicBezTo>
                <a:cubicBezTo>
                  <a:pt x="6622467" y="865508"/>
                  <a:pt x="6622467" y="861285"/>
                  <a:pt x="6626687" y="857063"/>
                </a:cubicBezTo>
                <a:cubicBezTo>
                  <a:pt x="6647793" y="844397"/>
                  <a:pt x="6660454" y="806398"/>
                  <a:pt x="6694221" y="827509"/>
                </a:cubicBezTo>
                <a:cubicBezTo>
                  <a:pt x="6727987" y="848620"/>
                  <a:pt x="6706883" y="878173"/>
                  <a:pt x="6698443" y="903504"/>
                </a:cubicBezTo>
                <a:cubicBezTo>
                  <a:pt x="6690000" y="941503"/>
                  <a:pt x="6668897" y="975279"/>
                  <a:pt x="6639351" y="1000610"/>
                </a:cubicBezTo>
                <a:cubicBezTo>
                  <a:pt x="6580258" y="1068163"/>
                  <a:pt x="6546491" y="1152603"/>
                  <a:pt x="6491621" y="1220153"/>
                </a:cubicBezTo>
                <a:cubicBezTo>
                  <a:pt x="6474738" y="1241264"/>
                  <a:pt x="6500064" y="1270817"/>
                  <a:pt x="6487401" y="1300371"/>
                </a:cubicBezTo>
                <a:cubicBezTo>
                  <a:pt x="6478959" y="1329924"/>
                  <a:pt x="6478959" y="1359480"/>
                  <a:pt x="6525388" y="1367923"/>
                </a:cubicBezTo>
                <a:cubicBezTo>
                  <a:pt x="6550714" y="1372146"/>
                  <a:pt x="6542271" y="1401699"/>
                  <a:pt x="6533831" y="1422810"/>
                </a:cubicBezTo>
                <a:cubicBezTo>
                  <a:pt x="6525388" y="1439696"/>
                  <a:pt x="6512725" y="1448141"/>
                  <a:pt x="6495841" y="1435475"/>
                </a:cubicBezTo>
                <a:cubicBezTo>
                  <a:pt x="6487401" y="1427030"/>
                  <a:pt x="6474738" y="1414365"/>
                  <a:pt x="6457855" y="1431253"/>
                </a:cubicBezTo>
                <a:cubicBezTo>
                  <a:pt x="6462075" y="1431253"/>
                  <a:pt x="6466297" y="1439696"/>
                  <a:pt x="6466297" y="1439696"/>
                </a:cubicBezTo>
                <a:cubicBezTo>
                  <a:pt x="6529608" y="1490360"/>
                  <a:pt x="6525388" y="1524136"/>
                  <a:pt x="6457855" y="1557912"/>
                </a:cubicBezTo>
                <a:cubicBezTo>
                  <a:pt x="6436751" y="1570578"/>
                  <a:pt x="6398765" y="1562135"/>
                  <a:pt x="6394542" y="1587466"/>
                </a:cubicBezTo>
                <a:cubicBezTo>
                  <a:pt x="6386101" y="1638130"/>
                  <a:pt x="6360775" y="1688794"/>
                  <a:pt x="6369219" y="1739458"/>
                </a:cubicBezTo>
                <a:cubicBezTo>
                  <a:pt x="6373439" y="1760567"/>
                  <a:pt x="6381881" y="1777455"/>
                  <a:pt x="6364998" y="1794343"/>
                </a:cubicBezTo>
                <a:cubicBezTo>
                  <a:pt x="6339672" y="1823897"/>
                  <a:pt x="6369219" y="1832342"/>
                  <a:pt x="6386101" y="1836562"/>
                </a:cubicBezTo>
                <a:cubicBezTo>
                  <a:pt x="6415648" y="1845007"/>
                  <a:pt x="6457855" y="1790120"/>
                  <a:pt x="6449415" y="1760567"/>
                </a:cubicBezTo>
                <a:cubicBezTo>
                  <a:pt x="6440971" y="1739458"/>
                  <a:pt x="6440971" y="1726791"/>
                  <a:pt x="6457855" y="1709903"/>
                </a:cubicBezTo>
                <a:cubicBezTo>
                  <a:pt x="6474738" y="1693015"/>
                  <a:pt x="6512725" y="1671906"/>
                  <a:pt x="6462075" y="1650796"/>
                </a:cubicBezTo>
                <a:cubicBezTo>
                  <a:pt x="6453635" y="1646573"/>
                  <a:pt x="6457855" y="1638130"/>
                  <a:pt x="6462075" y="1629685"/>
                </a:cubicBezTo>
                <a:cubicBezTo>
                  <a:pt x="6495841" y="1608577"/>
                  <a:pt x="6516947" y="1650796"/>
                  <a:pt x="6550714" y="1646573"/>
                </a:cubicBezTo>
                <a:cubicBezTo>
                  <a:pt x="6567597" y="1646573"/>
                  <a:pt x="6554934" y="1667684"/>
                  <a:pt x="6550714" y="1684572"/>
                </a:cubicBezTo>
                <a:cubicBezTo>
                  <a:pt x="6542271" y="1718348"/>
                  <a:pt x="6508505" y="1747901"/>
                  <a:pt x="6529608" y="1785900"/>
                </a:cubicBezTo>
                <a:cubicBezTo>
                  <a:pt x="6533831" y="1790120"/>
                  <a:pt x="6529608" y="1798566"/>
                  <a:pt x="6525388" y="1802788"/>
                </a:cubicBezTo>
                <a:cubicBezTo>
                  <a:pt x="6453635" y="1849230"/>
                  <a:pt x="6478959" y="1946336"/>
                  <a:pt x="6428309" y="2001220"/>
                </a:cubicBezTo>
                <a:cubicBezTo>
                  <a:pt x="6415648" y="2013886"/>
                  <a:pt x="6411425" y="2030774"/>
                  <a:pt x="6398765" y="2043439"/>
                </a:cubicBezTo>
                <a:cubicBezTo>
                  <a:pt x="6356555" y="2077216"/>
                  <a:pt x="6335452" y="2119437"/>
                  <a:pt x="6314346" y="2165879"/>
                </a:cubicBezTo>
                <a:cubicBezTo>
                  <a:pt x="6310126" y="2178544"/>
                  <a:pt x="6301685" y="2186987"/>
                  <a:pt x="6297463" y="2199655"/>
                </a:cubicBezTo>
                <a:cubicBezTo>
                  <a:pt x="6297463" y="2229208"/>
                  <a:pt x="6208827" y="2216543"/>
                  <a:pt x="6263697" y="2275650"/>
                </a:cubicBezTo>
                <a:cubicBezTo>
                  <a:pt x="6284802" y="2300981"/>
                  <a:pt x="6280579" y="2338980"/>
                  <a:pt x="6314346" y="2368533"/>
                </a:cubicBezTo>
                <a:cubicBezTo>
                  <a:pt x="6352335" y="2402310"/>
                  <a:pt x="6360775" y="2452974"/>
                  <a:pt x="6331229" y="2499415"/>
                </a:cubicBezTo>
                <a:cubicBezTo>
                  <a:pt x="6251035" y="2626075"/>
                  <a:pt x="6175060" y="2756954"/>
                  <a:pt x="6073761" y="2870948"/>
                </a:cubicBezTo>
                <a:cubicBezTo>
                  <a:pt x="6039994" y="2908947"/>
                  <a:pt x="6002007" y="2946946"/>
                  <a:pt x="5972461" y="2989165"/>
                </a:cubicBezTo>
                <a:cubicBezTo>
                  <a:pt x="5951357" y="3022941"/>
                  <a:pt x="5904928" y="3039829"/>
                  <a:pt x="5871161" y="3060938"/>
                </a:cubicBezTo>
                <a:cubicBezTo>
                  <a:pt x="5854278" y="3069383"/>
                  <a:pt x="5841615" y="3082048"/>
                  <a:pt x="5837395" y="3103159"/>
                </a:cubicBezTo>
                <a:cubicBezTo>
                  <a:pt x="5807849" y="3179154"/>
                  <a:pt x="5769862" y="3246707"/>
                  <a:pt x="5719213" y="3322702"/>
                </a:cubicBezTo>
                <a:cubicBezTo>
                  <a:pt x="5752979" y="3326924"/>
                  <a:pt x="5782525" y="3335367"/>
                  <a:pt x="5812069" y="3339590"/>
                </a:cubicBezTo>
                <a:cubicBezTo>
                  <a:pt x="5828952" y="3343812"/>
                  <a:pt x="5845835" y="3339590"/>
                  <a:pt x="5850058" y="3326924"/>
                </a:cubicBezTo>
                <a:cubicBezTo>
                  <a:pt x="5866941" y="3259372"/>
                  <a:pt x="5959798" y="3229818"/>
                  <a:pt x="5947135" y="3145378"/>
                </a:cubicBezTo>
                <a:cubicBezTo>
                  <a:pt x="5989344" y="3124267"/>
                  <a:pt x="5964018" y="3031384"/>
                  <a:pt x="6052657" y="3044049"/>
                </a:cubicBezTo>
                <a:cubicBezTo>
                  <a:pt x="6077981" y="3048272"/>
                  <a:pt x="6082203" y="3006053"/>
                  <a:pt x="6103307" y="2989165"/>
                </a:cubicBezTo>
                <a:cubicBezTo>
                  <a:pt x="6187723" y="2921613"/>
                  <a:pt x="6229930" y="2828730"/>
                  <a:pt x="6246813" y="2723181"/>
                </a:cubicBezTo>
                <a:cubicBezTo>
                  <a:pt x="6255256" y="2689405"/>
                  <a:pt x="6272139" y="2672516"/>
                  <a:pt x="6305905" y="2672516"/>
                </a:cubicBezTo>
                <a:cubicBezTo>
                  <a:pt x="6331229" y="2723181"/>
                  <a:pt x="6318569" y="2769622"/>
                  <a:pt x="6289023" y="2820287"/>
                </a:cubicBezTo>
                <a:cubicBezTo>
                  <a:pt x="6251035" y="2879394"/>
                  <a:pt x="6242593" y="2955389"/>
                  <a:pt x="6221489" y="3022941"/>
                </a:cubicBezTo>
                <a:cubicBezTo>
                  <a:pt x="6208827" y="3073605"/>
                  <a:pt x="6187723" y="3111602"/>
                  <a:pt x="6141293" y="3141155"/>
                </a:cubicBezTo>
                <a:cubicBezTo>
                  <a:pt x="6082203" y="3179154"/>
                  <a:pt x="6061097" y="3255149"/>
                  <a:pt x="6006227" y="3301591"/>
                </a:cubicBezTo>
                <a:cubicBezTo>
                  <a:pt x="6002007" y="3310036"/>
                  <a:pt x="5997785" y="3322702"/>
                  <a:pt x="5989344" y="3322702"/>
                </a:cubicBezTo>
                <a:cubicBezTo>
                  <a:pt x="5926031" y="3326924"/>
                  <a:pt x="5926031" y="3386031"/>
                  <a:pt x="5904928" y="3424028"/>
                </a:cubicBezTo>
                <a:cubicBezTo>
                  <a:pt x="5879602" y="3466249"/>
                  <a:pt x="5841615" y="3495803"/>
                  <a:pt x="5803629" y="3525356"/>
                </a:cubicBezTo>
                <a:cubicBezTo>
                  <a:pt x="5795185" y="3529579"/>
                  <a:pt x="5795185" y="3538022"/>
                  <a:pt x="5799409" y="3546467"/>
                </a:cubicBezTo>
                <a:cubicBezTo>
                  <a:pt x="5799409" y="3576020"/>
                  <a:pt x="5769862" y="3580243"/>
                  <a:pt x="5765642" y="3567575"/>
                </a:cubicBezTo>
                <a:cubicBezTo>
                  <a:pt x="5744536" y="3529579"/>
                  <a:pt x="5727653" y="3554910"/>
                  <a:pt x="5710769" y="3567575"/>
                </a:cubicBezTo>
                <a:cubicBezTo>
                  <a:pt x="5681223" y="3592909"/>
                  <a:pt x="5664340" y="3635128"/>
                  <a:pt x="5622133" y="3647793"/>
                </a:cubicBezTo>
                <a:cubicBezTo>
                  <a:pt x="5609470" y="3652016"/>
                  <a:pt x="5605249" y="3668904"/>
                  <a:pt x="5609470" y="3681569"/>
                </a:cubicBezTo>
                <a:cubicBezTo>
                  <a:pt x="5622133" y="3715345"/>
                  <a:pt x="5601029" y="3728011"/>
                  <a:pt x="5571483" y="3740679"/>
                </a:cubicBezTo>
                <a:cubicBezTo>
                  <a:pt x="5554600" y="3753344"/>
                  <a:pt x="5508171" y="3732233"/>
                  <a:pt x="5516613" y="3787120"/>
                </a:cubicBezTo>
                <a:cubicBezTo>
                  <a:pt x="5520833" y="3808229"/>
                  <a:pt x="5478624" y="3833562"/>
                  <a:pt x="5516613" y="3863116"/>
                </a:cubicBezTo>
                <a:cubicBezTo>
                  <a:pt x="5529274" y="3871558"/>
                  <a:pt x="5512391" y="3888446"/>
                  <a:pt x="5503951" y="3896892"/>
                </a:cubicBezTo>
                <a:cubicBezTo>
                  <a:pt x="5478624" y="3918000"/>
                  <a:pt x="5444857" y="3926445"/>
                  <a:pt x="5436417" y="3968664"/>
                </a:cubicBezTo>
                <a:cubicBezTo>
                  <a:pt x="5432195" y="3985552"/>
                  <a:pt x="5415311" y="3977110"/>
                  <a:pt x="5402651" y="3968664"/>
                </a:cubicBezTo>
                <a:cubicBezTo>
                  <a:pt x="5373105" y="3947554"/>
                  <a:pt x="5339338" y="3926445"/>
                  <a:pt x="5309791" y="3905335"/>
                </a:cubicBezTo>
                <a:cubicBezTo>
                  <a:pt x="5292909" y="3892669"/>
                  <a:pt x="5276025" y="3880004"/>
                  <a:pt x="5259142" y="3888446"/>
                </a:cubicBezTo>
                <a:cubicBezTo>
                  <a:pt x="5238039" y="3896892"/>
                  <a:pt x="5242259" y="3913780"/>
                  <a:pt x="5242259" y="3930668"/>
                </a:cubicBezTo>
                <a:cubicBezTo>
                  <a:pt x="5246479" y="3960221"/>
                  <a:pt x="5233819" y="3968664"/>
                  <a:pt x="5208493" y="3981330"/>
                </a:cubicBezTo>
                <a:cubicBezTo>
                  <a:pt x="5128296" y="4019329"/>
                  <a:pt x="5064983" y="4082658"/>
                  <a:pt x="5026997" y="4162876"/>
                </a:cubicBezTo>
                <a:cubicBezTo>
                  <a:pt x="5010113" y="4196652"/>
                  <a:pt x="4984790" y="4221983"/>
                  <a:pt x="4955243" y="4243094"/>
                </a:cubicBezTo>
                <a:cubicBezTo>
                  <a:pt x="4917257" y="4272648"/>
                  <a:pt x="4883491" y="4314867"/>
                  <a:pt x="4845501" y="4331755"/>
                </a:cubicBezTo>
                <a:cubicBezTo>
                  <a:pt x="4782189" y="4357088"/>
                  <a:pt x="4752645" y="4416195"/>
                  <a:pt x="4701995" y="4449971"/>
                </a:cubicBezTo>
                <a:cubicBezTo>
                  <a:pt x="4676669" y="4466859"/>
                  <a:pt x="4659785" y="4487968"/>
                  <a:pt x="4642903" y="4513301"/>
                </a:cubicBezTo>
                <a:cubicBezTo>
                  <a:pt x="4579589" y="4606184"/>
                  <a:pt x="4499396" y="4682179"/>
                  <a:pt x="4398094" y="4737066"/>
                </a:cubicBezTo>
                <a:cubicBezTo>
                  <a:pt x="4389654" y="4741286"/>
                  <a:pt x="4376991" y="4745509"/>
                  <a:pt x="4385434" y="4758175"/>
                </a:cubicBezTo>
                <a:cubicBezTo>
                  <a:pt x="4410757" y="4796173"/>
                  <a:pt x="4381211" y="4817284"/>
                  <a:pt x="4360108" y="4838392"/>
                </a:cubicBezTo>
                <a:cubicBezTo>
                  <a:pt x="4309458" y="4884834"/>
                  <a:pt x="4292575" y="4952386"/>
                  <a:pt x="4246145" y="5007273"/>
                </a:cubicBezTo>
                <a:cubicBezTo>
                  <a:pt x="4275691" y="5087491"/>
                  <a:pt x="4220821" y="5074823"/>
                  <a:pt x="4174392" y="5074823"/>
                </a:cubicBezTo>
                <a:cubicBezTo>
                  <a:pt x="4161729" y="5074823"/>
                  <a:pt x="4144845" y="5083268"/>
                  <a:pt x="4149066" y="5104379"/>
                </a:cubicBezTo>
                <a:cubicBezTo>
                  <a:pt x="4153288" y="5167709"/>
                  <a:pt x="4119522" y="5197262"/>
                  <a:pt x="4051989" y="5188817"/>
                </a:cubicBezTo>
                <a:cubicBezTo>
                  <a:pt x="4043546" y="5188817"/>
                  <a:pt x="4035106" y="5188817"/>
                  <a:pt x="4026663" y="5197262"/>
                </a:cubicBezTo>
                <a:cubicBezTo>
                  <a:pt x="4022443" y="5201483"/>
                  <a:pt x="4022443" y="5209928"/>
                  <a:pt x="4026663" y="5218371"/>
                </a:cubicBezTo>
                <a:cubicBezTo>
                  <a:pt x="4039326" y="5239481"/>
                  <a:pt x="4115299" y="5252147"/>
                  <a:pt x="4039326" y="5290146"/>
                </a:cubicBezTo>
                <a:cubicBezTo>
                  <a:pt x="4064649" y="5349253"/>
                  <a:pt x="4005559" y="5383029"/>
                  <a:pt x="4001339" y="5437916"/>
                </a:cubicBezTo>
                <a:cubicBezTo>
                  <a:pt x="3997116" y="5463247"/>
                  <a:pt x="3984456" y="5484357"/>
                  <a:pt x="3946467" y="5497023"/>
                </a:cubicBezTo>
                <a:cubicBezTo>
                  <a:pt x="3916923" y="5505466"/>
                  <a:pt x="3891597" y="5543465"/>
                  <a:pt x="3866271" y="5573018"/>
                </a:cubicBezTo>
                <a:cubicBezTo>
                  <a:pt x="3849387" y="5585684"/>
                  <a:pt x="3836727" y="5598349"/>
                  <a:pt x="3815621" y="5602572"/>
                </a:cubicBezTo>
                <a:cubicBezTo>
                  <a:pt x="3794518" y="5606794"/>
                  <a:pt x="3743868" y="5602572"/>
                  <a:pt x="3786077" y="5653236"/>
                </a:cubicBezTo>
                <a:cubicBezTo>
                  <a:pt x="3752311" y="5653236"/>
                  <a:pt x="3798738" y="5729231"/>
                  <a:pt x="3735427" y="5699678"/>
                </a:cubicBezTo>
                <a:cubicBezTo>
                  <a:pt x="3735427" y="5699678"/>
                  <a:pt x="3731205" y="5699678"/>
                  <a:pt x="3731205" y="5703900"/>
                </a:cubicBezTo>
                <a:cubicBezTo>
                  <a:pt x="3688998" y="5767230"/>
                  <a:pt x="3583476" y="5741897"/>
                  <a:pt x="3553932" y="5830560"/>
                </a:cubicBezTo>
                <a:cubicBezTo>
                  <a:pt x="3545489" y="5864336"/>
                  <a:pt x="3520165" y="5893889"/>
                  <a:pt x="3528606" y="5931886"/>
                </a:cubicBezTo>
                <a:cubicBezTo>
                  <a:pt x="3532826" y="5957219"/>
                  <a:pt x="3520165" y="5974107"/>
                  <a:pt x="3507502" y="5990995"/>
                </a:cubicBezTo>
                <a:cubicBezTo>
                  <a:pt x="3461073" y="6041660"/>
                  <a:pt x="3418866" y="6100767"/>
                  <a:pt x="3363994" y="6138763"/>
                </a:cubicBezTo>
                <a:cubicBezTo>
                  <a:pt x="3330227" y="6159874"/>
                  <a:pt x="3317566" y="6193650"/>
                  <a:pt x="3300681" y="6223203"/>
                </a:cubicBezTo>
                <a:cubicBezTo>
                  <a:pt x="3283798" y="6261202"/>
                  <a:pt x="3254254" y="6286533"/>
                  <a:pt x="3212044" y="6290756"/>
                </a:cubicBezTo>
                <a:cubicBezTo>
                  <a:pt x="3127628" y="6299199"/>
                  <a:pt x="3068538" y="6345640"/>
                  <a:pt x="3026329" y="6417415"/>
                </a:cubicBezTo>
                <a:cubicBezTo>
                  <a:pt x="2992562" y="6480745"/>
                  <a:pt x="2937692" y="6489188"/>
                  <a:pt x="2878600" y="6489188"/>
                </a:cubicBezTo>
                <a:cubicBezTo>
                  <a:pt x="2844833" y="6489188"/>
                  <a:pt x="2798404" y="6434303"/>
                  <a:pt x="2802626" y="6408970"/>
                </a:cubicBezTo>
                <a:cubicBezTo>
                  <a:pt x="2806846" y="6358308"/>
                  <a:pt x="2806846" y="6358308"/>
                  <a:pt x="2756197" y="6362528"/>
                </a:cubicBezTo>
                <a:cubicBezTo>
                  <a:pt x="2751976" y="6341420"/>
                  <a:pt x="2768860" y="6337197"/>
                  <a:pt x="2781520" y="6328752"/>
                </a:cubicBezTo>
                <a:cubicBezTo>
                  <a:pt x="2785743" y="6324532"/>
                  <a:pt x="2802626" y="6316087"/>
                  <a:pt x="2794183" y="6307644"/>
                </a:cubicBezTo>
                <a:cubicBezTo>
                  <a:pt x="2747754" y="6265422"/>
                  <a:pt x="2798404" y="6214761"/>
                  <a:pt x="2789963" y="6168319"/>
                </a:cubicBezTo>
                <a:cubicBezTo>
                  <a:pt x="2789963" y="6159874"/>
                  <a:pt x="2785743" y="6147208"/>
                  <a:pt x="2785743" y="6138763"/>
                </a:cubicBezTo>
                <a:cubicBezTo>
                  <a:pt x="2764637" y="6134543"/>
                  <a:pt x="2726650" y="6164096"/>
                  <a:pt x="2726650" y="6142986"/>
                </a:cubicBezTo>
                <a:cubicBezTo>
                  <a:pt x="2722430" y="6096544"/>
                  <a:pt x="2671780" y="6054325"/>
                  <a:pt x="2709767" y="6003661"/>
                </a:cubicBezTo>
                <a:cubicBezTo>
                  <a:pt x="2751976" y="5948774"/>
                  <a:pt x="2789963" y="5889667"/>
                  <a:pt x="2811067" y="5822114"/>
                </a:cubicBezTo>
                <a:cubicBezTo>
                  <a:pt x="2815287" y="5805226"/>
                  <a:pt x="2832170" y="5792561"/>
                  <a:pt x="2815287" y="5775673"/>
                </a:cubicBezTo>
                <a:cubicBezTo>
                  <a:pt x="2798404" y="5763007"/>
                  <a:pt x="2773080" y="5763007"/>
                  <a:pt x="2751976" y="5775673"/>
                </a:cubicBezTo>
                <a:cubicBezTo>
                  <a:pt x="2726650" y="5796783"/>
                  <a:pt x="2705547" y="5817894"/>
                  <a:pt x="2688664" y="5847448"/>
                </a:cubicBezTo>
                <a:cubicBezTo>
                  <a:pt x="2659117" y="5906555"/>
                  <a:pt x="2612688" y="5952996"/>
                  <a:pt x="2562038" y="5999438"/>
                </a:cubicBezTo>
                <a:cubicBezTo>
                  <a:pt x="2557818" y="6003661"/>
                  <a:pt x="2553598" y="6016326"/>
                  <a:pt x="2549375" y="6012104"/>
                </a:cubicBezTo>
                <a:cubicBezTo>
                  <a:pt x="2486065" y="6007883"/>
                  <a:pt x="2473402" y="6062768"/>
                  <a:pt x="2448076" y="6096544"/>
                </a:cubicBezTo>
                <a:cubicBezTo>
                  <a:pt x="2329893" y="6261202"/>
                  <a:pt x="2177944" y="6400527"/>
                  <a:pt x="2076644" y="6573628"/>
                </a:cubicBezTo>
                <a:cubicBezTo>
                  <a:pt x="2063981" y="6594739"/>
                  <a:pt x="2051318" y="6603182"/>
                  <a:pt x="2030215" y="6590516"/>
                </a:cubicBezTo>
                <a:cubicBezTo>
                  <a:pt x="2013331" y="6577851"/>
                  <a:pt x="2009111" y="6565185"/>
                  <a:pt x="2017552" y="6548297"/>
                </a:cubicBezTo>
                <a:cubicBezTo>
                  <a:pt x="2038658" y="6510298"/>
                  <a:pt x="2038658" y="6468079"/>
                  <a:pt x="2038658" y="6430081"/>
                </a:cubicBezTo>
                <a:cubicBezTo>
                  <a:pt x="2038658" y="6379416"/>
                  <a:pt x="2055541" y="6341420"/>
                  <a:pt x="2085085" y="6307644"/>
                </a:cubicBezTo>
                <a:cubicBezTo>
                  <a:pt x="2110411" y="6273868"/>
                  <a:pt x="2127294" y="6231649"/>
                  <a:pt x="2144177" y="6193650"/>
                </a:cubicBezTo>
                <a:cubicBezTo>
                  <a:pt x="2165281" y="6138763"/>
                  <a:pt x="2135737" y="6126098"/>
                  <a:pt x="2093528" y="6113432"/>
                </a:cubicBezTo>
                <a:cubicBezTo>
                  <a:pt x="2080864" y="6113432"/>
                  <a:pt x="2063981" y="6113432"/>
                  <a:pt x="2063981" y="6096544"/>
                </a:cubicBezTo>
                <a:cubicBezTo>
                  <a:pt x="2063981" y="6079656"/>
                  <a:pt x="2080864" y="6083879"/>
                  <a:pt x="2089307" y="6079656"/>
                </a:cubicBezTo>
                <a:cubicBezTo>
                  <a:pt x="2118854" y="6062768"/>
                  <a:pt x="2131514" y="6028992"/>
                  <a:pt x="2131514" y="6003661"/>
                </a:cubicBezTo>
                <a:cubicBezTo>
                  <a:pt x="2127294" y="5969885"/>
                  <a:pt x="2089307" y="5978327"/>
                  <a:pt x="2068201" y="5982550"/>
                </a:cubicBezTo>
                <a:cubicBezTo>
                  <a:pt x="2025995" y="5990995"/>
                  <a:pt x="1992228" y="6007883"/>
                  <a:pt x="1975345" y="6050102"/>
                </a:cubicBezTo>
                <a:cubicBezTo>
                  <a:pt x="1971125" y="6058545"/>
                  <a:pt x="1966902" y="6075433"/>
                  <a:pt x="1950019" y="6075433"/>
                </a:cubicBezTo>
                <a:cubicBezTo>
                  <a:pt x="1937358" y="6075433"/>
                  <a:pt x="1937358" y="6058545"/>
                  <a:pt x="1937358" y="6050102"/>
                </a:cubicBezTo>
                <a:cubicBezTo>
                  <a:pt x="1933135" y="6028992"/>
                  <a:pt x="1920475" y="6028992"/>
                  <a:pt x="1903592" y="6033214"/>
                </a:cubicBezTo>
                <a:cubicBezTo>
                  <a:pt x="1836059" y="6058545"/>
                  <a:pt x="1772746" y="6083879"/>
                  <a:pt x="1730537" y="6151431"/>
                </a:cubicBezTo>
                <a:cubicBezTo>
                  <a:pt x="1696770" y="6202093"/>
                  <a:pt x="1637680" y="6235869"/>
                  <a:pt x="1591250" y="6278090"/>
                </a:cubicBezTo>
                <a:cubicBezTo>
                  <a:pt x="1587030" y="6286533"/>
                  <a:pt x="1574367" y="6286533"/>
                  <a:pt x="1565924" y="6282311"/>
                </a:cubicBezTo>
                <a:cubicBezTo>
                  <a:pt x="1561704" y="6278090"/>
                  <a:pt x="1561704" y="6265422"/>
                  <a:pt x="1561704" y="6261202"/>
                </a:cubicBezTo>
                <a:cubicBezTo>
                  <a:pt x="1587030" y="6189427"/>
                  <a:pt x="1574367" y="6109209"/>
                  <a:pt x="1591250" y="6037437"/>
                </a:cubicBezTo>
                <a:cubicBezTo>
                  <a:pt x="1599691" y="5986773"/>
                  <a:pt x="1612354" y="5936108"/>
                  <a:pt x="1633457" y="5885444"/>
                </a:cubicBezTo>
                <a:cubicBezTo>
                  <a:pt x="1582808" y="5872779"/>
                  <a:pt x="1544821" y="5885444"/>
                  <a:pt x="1519497" y="5927666"/>
                </a:cubicBezTo>
                <a:cubicBezTo>
                  <a:pt x="1498391" y="5961442"/>
                  <a:pt x="1485728" y="5948774"/>
                  <a:pt x="1473068" y="5919220"/>
                </a:cubicBezTo>
                <a:cubicBezTo>
                  <a:pt x="1456184" y="5889667"/>
                  <a:pt x="1473068" y="5860113"/>
                  <a:pt x="1473068" y="5830560"/>
                </a:cubicBezTo>
                <a:cubicBezTo>
                  <a:pt x="1477288" y="5792561"/>
                  <a:pt x="1485728" y="5754564"/>
                  <a:pt x="1489951" y="5716566"/>
                </a:cubicBezTo>
                <a:cubicBezTo>
                  <a:pt x="1489951" y="5703900"/>
                  <a:pt x="1498391" y="5687012"/>
                  <a:pt x="1485728" y="5682789"/>
                </a:cubicBezTo>
                <a:cubicBezTo>
                  <a:pt x="1468845" y="5674347"/>
                  <a:pt x="1456184" y="5687012"/>
                  <a:pt x="1447742" y="5695455"/>
                </a:cubicBezTo>
                <a:cubicBezTo>
                  <a:pt x="1439301" y="5703900"/>
                  <a:pt x="1430858" y="5716566"/>
                  <a:pt x="1422418" y="5725008"/>
                </a:cubicBezTo>
                <a:cubicBezTo>
                  <a:pt x="1363325" y="5801006"/>
                  <a:pt x="1300013" y="5881224"/>
                  <a:pt x="1236702" y="5952996"/>
                </a:cubicBezTo>
                <a:cubicBezTo>
                  <a:pt x="1207156" y="5982550"/>
                  <a:pt x="1169167" y="6003661"/>
                  <a:pt x="1122740" y="5974107"/>
                </a:cubicBezTo>
                <a:cubicBezTo>
                  <a:pt x="1105856" y="5961442"/>
                  <a:pt x="1084751" y="5965662"/>
                  <a:pt x="1067867" y="5974107"/>
                </a:cubicBezTo>
                <a:cubicBezTo>
                  <a:pt x="1063647" y="5978327"/>
                  <a:pt x="1055207" y="5982550"/>
                  <a:pt x="1050984" y="5986773"/>
                </a:cubicBezTo>
                <a:cubicBezTo>
                  <a:pt x="1021440" y="5986773"/>
                  <a:pt x="983451" y="5990995"/>
                  <a:pt x="966568" y="5965662"/>
                </a:cubicBezTo>
                <a:cubicBezTo>
                  <a:pt x="949685" y="5940331"/>
                  <a:pt x="970790" y="5914998"/>
                  <a:pt x="991894" y="5898112"/>
                </a:cubicBezTo>
                <a:cubicBezTo>
                  <a:pt x="1059427" y="5830560"/>
                  <a:pt x="1114297" y="5754564"/>
                  <a:pt x="1152284" y="5661679"/>
                </a:cubicBezTo>
                <a:cubicBezTo>
                  <a:pt x="1164947" y="5636348"/>
                  <a:pt x="1156506" y="5623682"/>
                  <a:pt x="1139623" y="5606794"/>
                </a:cubicBezTo>
                <a:cubicBezTo>
                  <a:pt x="1118517" y="5585684"/>
                  <a:pt x="1105856" y="5606794"/>
                  <a:pt x="1093193" y="5619460"/>
                </a:cubicBezTo>
                <a:cubicBezTo>
                  <a:pt x="1063647" y="5649013"/>
                  <a:pt x="1034101" y="5678567"/>
                  <a:pt x="1004557" y="5703900"/>
                </a:cubicBezTo>
                <a:cubicBezTo>
                  <a:pt x="987674" y="5716566"/>
                  <a:pt x="966568" y="5725008"/>
                  <a:pt x="953907" y="5703900"/>
                </a:cubicBezTo>
                <a:cubicBezTo>
                  <a:pt x="941244" y="5682789"/>
                  <a:pt x="970790" y="5682789"/>
                  <a:pt x="983451" y="5670124"/>
                </a:cubicBezTo>
                <a:cubicBezTo>
                  <a:pt x="991894" y="5665901"/>
                  <a:pt x="1000334" y="5657459"/>
                  <a:pt x="1008777" y="5653236"/>
                </a:cubicBezTo>
                <a:cubicBezTo>
                  <a:pt x="1067867" y="5598349"/>
                  <a:pt x="1067867" y="5594129"/>
                  <a:pt x="987674" y="5568795"/>
                </a:cubicBezTo>
                <a:cubicBezTo>
                  <a:pt x="966568" y="5560353"/>
                  <a:pt x="970790" y="5551907"/>
                  <a:pt x="970790" y="5535019"/>
                </a:cubicBezTo>
                <a:cubicBezTo>
                  <a:pt x="983451" y="5454802"/>
                  <a:pt x="1004557" y="5383029"/>
                  <a:pt x="1080530" y="5332365"/>
                </a:cubicBezTo>
                <a:cubicBezTo>
                  <a:pt x="1148063" y="5281700"/>
                  <a:pt x="1198713" y="5218371"/>
                  <a:pt x="1240922" y="5146598"/>
                </a:cubicBezTo>
                <a:cubicBezTo>
                  <a:pt x="1287352" y="5070603"/>
                  <a:pt x="1363325" y="5015716"/>
                  <a:pt x="1397092" y="4927055"/>
                </a:cubicBezTo>
                <a:cubicBezTo>
                  <a:pt x="1401312" y="4914390"/>
                  <a:pt x="1413975" y="4905945"/>
                  <a:pt x="1422418" y="4901722"/>
                </a:cubicBezTo>
                <a:cubicBezTo>
                  <a:pt x="1536380" y="4821504"/>
                  <a:pt x="1620797" y="4715956"/>
                  <a:pt x="1700990" y="4606184"/>
                </a:cubicBezTo>
                <a:cubicBezTo>
                  <a:pt x="1717873" y="4585074"/>
                  <a:pt x="1738979" y="4559743"/>
                  <a:pt x="1713653" y="4534412"/>
                </a:cubicBezTo>
                <a:cubicBezTo>
                  <a:pt x="1688330" y="4504856"/>
                  <a:pt x="1663004" y="4525966"/>
                  <a:pt x="1637680" y="4547077"/>
                </a:cubicBezTo>
                <a:cubicBezTo>
                  <a:pt x="1578587" y="4597741"/>
                  <a:pt x="1506834" y="4635738"/>
                  <a:pt x="1477288" y="4724401"/>
                </a:cubicBezTo>
                <a:cubicBezTo>
                  <a:pt x="1464625" y="4766620"/>
                  <a:pt x="1426638" y="4770842"/>
                  <a:pt x="1397092" y="4728621"/>
                </a:cubicBezTo>
                <a:cubicBezTo>
                  <a:pt x="1375988" y="4707513"/>
                  <a:pt x="1363325" y="4707513"/>
                  <a:pt x="1342222" y="4724401"/>
                </a:cubicBezTo>
                <a:cubicBezTo>
                  <a:pt x="1211376" y="4829950"/>
                  <a:pt x="1076310" y="4931278"/>
                  <a:pt x="962348" y="5053715"/>
                </a:cubicBezTo>
                <a:cubicBezTo>
                  <a:pt x="907478" y="5112822"/>
                  <a:pt x="852605" y="5163486"/>
                  <a:pt x="763969" y="5159264"/>
                </a:cubicBezTo>
                <a:cubicBezTo>
                  <a:pt x="747086" y="5159264"/>
                  <a:pt x="730202" y="5167709"/>
                  <a:pt x="717539" y="5184595"/>
                </a:cubicBezTo>
                <a:cubicBezTo>
                  <a:pt x="671112" y="5252147"/>
                  <a:pt x="599357" y="5285923"/>
                  <a:pt x="531824" y="5328142"/>
                </a:cubicBezTo>
                <a:cubicBezTo>
                  <a:pt x="485394" y="5357698"/>
                  <a:pt x="443187" y="5387252"/>
                  <a:pt x="400978" y="5416805"/>
                </a:cubicBezTo>
                <a:cubicBezTo>
                  <a:pt x="379874" y="5429471"/>
                  <a:pt x="354551" y="5442136"/>
                  <a:pt x="329225" y="5433693"/>
                </a:cubicBezTo>
                <a:cubicBezTo>
                  <a:pt x="303901" y="5421028"/>
                  <a:pt x="278575" y="5408360"/>
                  <a:pt x="308121" y="5370363"/>
                </a:cubicBezTo>
                <a:cubicBezTo>
                  <a:pt x="358771" y="5315477"/>
                  <a:pt x="375654" y="5243704"/>
                  <a:pt x="417861" y="5167709"/>
                </a:cubicBezTo>
                <a:cubicBezTo>
                  <a:pt x="337668" y="5197262"/>
                  <a:pt x="265912" y="5214151"/>
                  <a:pt x="219483" y="5273258"/>
                </a:cubicBezTo>
                <a:cubicBezTo>
                  <a:pt x="211042" y="5285923"/>
                  <a:pt x="198379" y="5294368"/>
                  <a:pt x="181496" y="5290146"/>
                </a:cubicBezTo>
                <a:cubicBezTo>
                  <a:pt x="164612" y="5281700"/>
                  <a:pt x="173055" y="5269035"/>
                  <a:pt x="177275" y="5256370"/>
                </a:cubicBezTo>
                <a:cubicBezTo>
                  <a:pt x="181496" y="5235259"/>
                  <a:pt x="168833" y="5222593"/>
                  <a:pt x="151949" y="5218371"/>
                </a:cubicBezTo>
                <a:cubicBezTo>
                  <a:pt x="126626" y="5209928"/>
                  <a:pt x="118183" y="5231039"/>
                  <a:pt x="118183" y="5247927"/>
                </a:cubicBezTo>
                <a:cubicBezTo>
                  <a:pt x="118183" y="5281700"/>
                  <a:pt x="97079" y="5290146"/>
                  <a:pt x="71756" y="5290146"/>
                </a:cubicBezTo>
                <a:cubicBezTo>
                  <a:pt x="37989" y="5294368"/>
                  <a:pt x="4223" y="5281700"/>
                  <a:pt x="0" y="5252147"/>
                </a:cubicBezTo>
                <a:cubicBezTo>
                  <a:pt x="0" y="5222593"/>
                  <a:pt x="33767" y="5226816"/>
                  <a:pt x="59093" y="5222593"/>
                </a:cubicBezTo>
                <a:cubicBezTo>
                  <a:pt x="67533" y="5222593"/>
                  <a:pt x="71756" y="5218371"/>
                  <a:pt x="84416" y="5218371"/>
                </a:cubicBezTo>
                <a:cubicBezTo>
                  <a:pt x="75976" y="5193040"/>
                  <a:pt x="54873" y="5205705"/>
                  <a:pt x="42210" y="5197262"/>
                </a:cubicBezTo>
                <a:cubicBezTo>
                  <a:pt x="21106" y="5184595"/>
                  <a:pt x="0" y="5171929"/>
                  <a:pt x="33767" y="5150821"/>
                </a:cubicBezTo>
                <a:cubicBezTo>
                  <a:pt x="46430" y="5142376"/>
                  <a:pt x="50650" y="5142376"/>
                  <a:pt x="46430" y="5125487"/>
                </a:cubicBezTo>
                <a:cubicBezTo>
                  <a:pt x="37989" y="5062158"/>
                  <a:pt x="50650" y="5003051"/>
                  <a:pt x="67533" y="4948164"/>
                </a:cubicBezTo>
                <a:cubicBezTo>
                  <a:pt x="88639" y="4889057"/>
                  <a:pt x="109743" y="4829950"/>
                  <a:pt x="109743" y="4766620"/>
                </a:cubicBezTo>
                <a:cubicBezTo>
                  <a:pt x="109743" y="4753954"/>
                  <a:pt x="113963" y="4732844"/>
                  <a:pt x="122406" y="4724401"/>
                </a:cubicBezTo>
                <a:cubicBezTo>
                  <a:pt x="168833" y="4690625"/>
                  <a:pt x="156172" y="4639960"/>
                  <a:pt x="151949" y="4601962"/>
                </a:cubicBezTo>
                <a:cubicBezTo>
                  <a:pt x="151949" y="4580853"/>
                  <a:pt x="143509" y="4538632"/>
                  <a:pt x="130846" y="4521744"/>
                </a:cubicBezTo>
                <a:cubicBezTo>
                  <a:pt x="101300" y="4492190"/>
                  <a:pt x="118183" y="4479525"/>
                  <a:pt x="135066" y="4458414"/>
                </a:cubicBezTo>
                <a:cubicBezTo>
                  <a:pt x="147729" y="4445749"/>
                  <a:pt x="160392" y="4437306"/>
                  <a:pt x="139289" y="4420418"/>
                </a:cubicBezTo>
                <a:cubicBezTo>
                  <a:pt x="135066" y="4416195"/>
                  <a:pt x="135066" y="4411972"/>
                  <a:pt x="130846" y="4407750"/>
                </a:cubicBezTo>
                <a:cubicBezTo>
                  <a:pt x="181496" y="4382419"/>
                  <a:pt x="130846" y="4331755"/>
                  <a:pt x="160392" y="4302201"/>
                </a:cubicBezTo>
                <a:cubicBezTo>
                  <a:pt x="168833" y="4289536"/>
                  <a:pt x="160392" y="4268425"/>
                  <a:pt x="156172" y="4251537"/>
                </a:cubicBezTo>
                <a:cubicBezTo>
                  <a:pt x="143509" y="4200875"/>
                  <a:pt x="160392" y="4167099"/>
                  <a:pt x="206822" y="4141765"/>
                </a:cubicBezTo>
                <a:cubicBezTo>
                  <a:pt x="257471" y="4116434"/>
                  <a:pt x="303901" y="4082658"/>
                  <a:pt x="337668" y="4031994"/>
                </a:cubicBezTo>
                <a:cubicBezTo>
                  <a:pt x="341888" y="4027771"/>
                  <a:pt x="350328" y="4023551"/>
                  <a:pt x="350328" y="4015106"/>
                </a:cubicBezTo>
                <a:cubicBezTo>
                  <a:pt x="362991" y="3918000"/>
                  <a:pt x="455850" y="3863116"/>
                  <a:pt x="493837" y="3778675"/>
                </a:cubicBezTo>
                <a:cubicBezTo>
                  <a:pt x="536044" y="3690014"/>
                  <a:pt x="599357" y="3614019"/>
                  <a:pt x="650006" y="3529579"/>
                </a:cubicBezTo>
                <a:cubicBezTo>
                  <a:pt x="713319" y="3419807"/>
                  <a:pt x="797735" y="3335367"/>
                  <a:pt x="873711" y="3238261"/>
                </a:cubicBezTo>
                <a:cubicBezTo>
                  <a:pt x="953907" y="3132712"/>
                  <a:pt x="1004557" y="3010276"/>
                  <a:pt x="1063647" y="2896282"/>
                </a:cubicBezTo>
                <a:cubicBezTo>
                  <a:pt x="1080530" y="2866728"/>
                  <a:pt x="1101634" y="2828730"/>
                  <a:pt x="1059427" y="2803398"/>
                </a:cubicBezTo>
                <a:cubicBezTo>
                  <a:pt x="1046764" y="2790730"/>
                  <a:pt x="1055207" y="2778065"/>
                  <a:pt x="1059427" y="2765400"/>
                </a:cubicBezTo>
                <a:cubicBezTo>
                  <a:pt x="1110077" y="2630295"/>
                  <a:pt x="1194493" y="2516303"/>
                  <a:pt x="1287352" y="2402310"/>
                </a:cubicBezTo>
                <a:cubicBezTo>
                  <a:pt x="1359105" y="2317869"/>
                  <a:pt x="1418195" y="2224986"/>
                  <a:pt x="1422418" y="2110992"/>
                </a:cubicBezTo>
                <a:cubicBezTo>
                  <a:pt x="1422418" y="2094104"/>
                  <a:pt x="1439301" y="2085661"/>
                  <a:pt x="1439301" y="2068773"/>
                </a:cubicBezTo>
                <a:cubicBezTo>
                  <a:pt x="1388651" y="2056107"/>
                  <a:pt x="1350662" y="2068773"/>
                  <a:pt x="1321118" y="2110992"/>
                </a:cubicBezTo>
                <a:cubicBezTo>
                  <a:pt x="1308455" y="2127880"/>
                  <a:pt x="1300013" y="2140545"/>
                  <a:pt x="1278909" y="2136325"/>
                </a:cubicBezTo>
                <a:cubicBezTo>
                  <a:pt x="1228259" y="2123657"/>
                  <a:pt x="1177610" y="2153213"/>
                  <a:pt x="1126960" y="2153213"/>
                </a:cubicBezTo>
                <a:cubicBezTo>
                  <a:pt x="1122740" y="2153213"/>
                  <a:pt x="1118517" y="2153213"/>
                  <a:pt x="1114297" y="2157433"/>
                </a:cubicBezTo>
                <a:cubicBezTo>
                  <a:pt x="1088973" y="2229208"/>
                  <a:pt x="1021440" y="2191209"/>
                  <a:pt x="975011" y="2203875"/>
                </a:cubicBezTo>
                <a:cubicBezTo>
                  <a:pt x="814619" y="2250317"/>
                  <a:pt x="654229" y="2292538"/>
                  <a:pt x="493837" y="2334757"/>
                </a:cubicBezTo>
                <a:cubicBezTo>
                  <a:pt x="472734" y="2343202"/>
                  <a:pt x="447407" y="2347423"/>
                  <a:pt x="422084" y="2351645"/>
                </a:cubicBezTo>
                <a:cubicBezTo>
                  <a:pt x="405201" y="2355868"/>
                  <a:pt x="379874" y="2360088"/>
                  <a:pt x="371434" y="2334757"/>
                </a:cubicBezTo>
                <a:cubicBezTo>
                  <a:pt x="367211" y="2313646"/>
                  <a:pt x="392538" y="2305203"/>
                  <a:pt x="405201" y="2300981"/>
                </a:cubicBezTo>
                <a:cubicBezTo>
                  <a:pt x="510720" y="2258762"/>
                  <a:pt x="616240" y="2216543"/>
                  <a:pt x="721762" y="2174321"/>
                </a:cubicBezTo>
                <a:cubicBezTo>
                  <a:pt x="873711" y="2115214"/>
                  <a:pt x="1029881" y="2077216"/>
                  <a:pt x="1181830" y="2030774"/>
                </a:cubicBezTo>
                <a:cubicBezTo>
                  <a:pt x="1194493" y="2030774"/>
                  <a:pt x="1207156" y="2026551"/>
                  <a:pt x="1219819" y="2022331"/>
                </a:cubicBezTo>
                <a:cubicBezTo>
                  <a:pt x="1228259" y="2018108"/>
                  <a:pt x="1236702" y="2009666"/>
                  <a:pt x="1232480" y="2001220"/>
                </a:cubicBezTo>
                <a:cubicBezTo>
                  <a:pt x="1232480" y="1992778"/>
                  <a:pt x="1219819" y="1984332"/>
                  <a:pt x="1211376" y="1988555"/>
                </a:cubicBezTo>
                <a:cubicBezTo>
                  <a:pt x="1110077" y="2026551"/>
                  <a:pt x="1000334" y="1992778"/>
                  <a:pt x="903258" y="2034997"/>
                </a:cubicBezTo>
                <a:cubicBezTo>
                  <a:pt x="894815" y="2034997"/>
                  <a:pt x="886372" y="2039219"/>
                  <a:pt x="877931" y="2030774"/>
                </a:cubicBezTo>
                <a:cubicBezTo>
                  <a:pt x="869489" y="2018108"/>
                  <a:pt x="869489" y="2009666"/>
                  <a:pt x="877931" y="2001220"/>
                </a:cubicBezTo>
                <a:cubicBezTo>
                  <a:pt x="907478" y="1975890"/>
                  <a:pt x="932801" y="1946336"/>
                  <a:pt x="970790" y="1937891"/>
                </a:cubicBezTo>
                <a:cubicBezTo>
                  <a:pt x="1004557" y="1929448"/>
                  <a:pt x="1025660" y="1908337"/>
                  <a:pt x="1034101" y="1878784"/>
                </a:cubicBezTo>
                <a:cubicBezTo>
                  <a:pt x="1042544" y="1845007"/>
                  <a:pt x="1059427" y="1828119"/>
                  <a:pt x="1097414" y="1832342"/>
                </a:cubicBezTo>
                <a:cubicBezTo>
                  <a:pt x="1164947" y="1840785"/>
                  <a:pt x="1219819" y="1794343"/>
                  <a:pt x="1283129" y="1790120"/>
                </a:cubicBezTo>
                <a:cubicBezTo>
                  <a:pt x="1392872" y="1777455"/>
                  <a:pt x="1481508" y="1684572"/>
                  <a:pt x="1608134" y="1714125"/>
                </a:cubicBezTo>
                <a:cubicBezTo>
                  <a:pt x="1557484" y="1663461"/>
                  <a:pt x="1481508" y="1655018"/>
                  <a:pt x="1409755" y="1684572"/>
                </a:cubicBezTo>
                <a:cubicBezTo>
                  <a:pt x="1350662" y="1705682"/>
                  <a:pt x="1291572" y="1722571"/>
                  <a:pt x="1228259" y="1735236"/>
                </a:cubicBezTo>
                <a:cubicBezTo>
                  <a:pt x="1211376" y="1739458"/>
                  <a:pt x="1198713" y="1747901"/>
                  <a:pt x="1181830" y="1726791"/>
                </a:cubicBezTo>
                <a:cubicBezTo>
                  <a:pt x="1236702" y="1693015"/>
                  <a:pt x="1300013" y="1680349"/>
                  <a:pt x="1359105" y="1659241"/>
                </a:cubicBezTo>
                <a:cubicBezTo>
                  <a:pt x="1325339" y="1633907"/>
                  <a:pt x="1316896" y="1633907"/>
                  <a:pt x="1283129" y="1646573"/>
                </a:cubicBezTo>
                <a:cubicBezTo>
                  <a:pt x="1266246" y="1655018"/>
                  <a:pt x="1249363" y="1659241"/>
                  <a:pt x="1232480" y="1667684"/>
                </a:cubicBezTo>
                <a:cubicBezTo>
                  <a:pt x="1215596" y="1676129"/>
                  <a:pt x="1202936" y="1680349"/>
                  <a:pt x="1194493" y="1663461"/>
                </a:cubicBezTo>
                <a:cubicBezTo>
                  <a:pt x="1181830" y="1642353"/>
                  <a:pt x="1198713" y="1638130"/>
                  <a:pt x="1207156" y="1629685"/>
                </a:cubicBezTo>
                <a:cubicBezTo>
                  <a:pt x="1219819" y="1621242"/>
                  <a:pt x="1236702" y="1617019"/>
                  <a:pt x="1240922" y="1591688"/>
                </a:cubicBezTo>
                <a:cubicBezTo>
                  <a:pt x="1152284" y="1608577"/>
                  <a:pt x="1063647" y="1587466"/>
                  <a:pt x="983451" y="1633907"/>
                </a:cubicBezTo>
                <a:cubicBezTo>
                  <a:pt x="907478" y="1680349"/>
                  <a:pt x="831502" y="1676129"/>
                  <a:pt x="738645" y="1633907"/>
                </a:cubicBezTo>
                <a:cubicBezTo>
                  <a:pt x="932801" y="1562135"/>
                  <a:pt x="1110077" y="1473472"/>
                  <a:pt x="1316896" y="1494583"/>
                </a:cubicBezTo>
                <a:cubicBezTo>
                  <a:pt x="1308455" y="1469252"/>
                  <a:pt x="1274689" y="1498805"/>
                  <a:pt x="1274689" y="1473472"/>
                </a:cubicBezTo>
                <a:cubicBezTo>
                  <a:pt x="1274689" y="1448141"/>
                  <a:pt x="1304235" y="1448141"/>
                  <a:pt x="1321118" y="1448141"/>
                </a:cubicBezTo>
                <a:cubicBezTo>
                  <a:pt x="1409755" y="1443918"/>
                  <a:pt x="1489951" y="1401699"/>
                  <a:pt x="1574367" y="1376366"/>
                </a:cubicBezTo>
                <a:cubicBezTo>
                  <a:pt x="1641900" y="1355258"/>
                  <a:pt x="1713653" y="1355258"/>
                  <a:pt x="1785406" y="1367923"/>
                </a:cubicBezTo>
                <a:cubicBezTo>
                  <a:pt x="1836059" y="1380589"/>
                  <a:pt x="1882486" y="1376366"/>
                  <a:pt x="1924695" y="1342592"/>
                </a:cubicBezTo>
                <a:cubicBezTo>
                  <a:pt x="1958462" y="1313036"/>
                  <a:pt x="2009111" y="1308816"/>
                  <a:pt x="2055541" y="1300371"/>
                </a:cubicBezTo>
                <a:cubicBezTo>
                  <a:pt x="2072424" y="1296148"/>
                  <a:pt x="2110411" y="1304593"/>
                  <a:pt x="2089307" y="1266595"/>
                </a:cubicBezTo>
                <a:cubicBezTo>
                  <a:pt x="2076644" y="1241264"/>
                  <a:pt x="2089307" y="1186377"/>
                  <a:pt x="2030215" y="1199045"/>
                </a:cubicBezTo>
                <a:cubicBezTo>
                  <a:pt x="2013331" y="1207488"/>
                  <a:pt x="1996448" y="1207488"/>
                  <a:pt x="1975345" y="1203265"/>
                </a:cubicBezTo>
                <a:cubicBezTo>
                  <a:pt x="1928915" y="1194822"/>
                  <a:pt x="1886708" y="1161046"/>
                  <a:pt x="1840279" y="1156823"/>
                </a:cubicBezTo>
                <a:cubicBezTo>
                  <a:pt x="1798070" y="1152603"/>
                  <a:pt x="1755863" y="1190599"/>
                  <a:pt x="1709433" y="1173711"/>
                </a:cubicBezTo>
                <a:cubicBezTo>
                  <a:pt x="1705213" y="1156823"/>
                  <a:pt x="1713653" y="1152603"/>
                  <a:pt x="1726316" y="1148380"/>
                </a:cubicBezTo>
                <a:cubicBezTo>
                  <a:pt x="1806512" y="1131492"/>
                  <a:pt x="1886708" y="1093494"/>
                  <a:pt x="1966902" y="1068163"/>
                </a:cubicBezTo>
                <a:cubicBezTo>
                  <a:pt x="1996448" y="1059717"/>
                  <a:pt x="2021774" y="1051275"/>
                  <a:pt x="2034435" y="1097716"/>
                </a:cubicBezTo>
                <a:cubicBezTo>
                  <a:pt x="2038658" y="1131492"/>
                  <a:pt x="2072424" y="1135715"/>
                  <a:pt x="2106190" y="1135715"/>
                </a:cubicBezTo>
                <a:cubicBezTo>
                  <a:pt x="2118854" y="1135715"/>
                  <a:pt x="2131514" y="1127270"/>
                  <a:pt x="2148397" y="1127270"/>
                </a:cubicBezTo>
                <a:cubicBezTo>
                  <a:pt x="2169503" y="1123047"/>
                  <a:pt x="2186387" y="1131492"/>
                  <a:pt x="2194827" y="1148380"/>
                </a:cubicBezTo>
                <a:cubicBezTo>
                  <a:pt x="2207490" y="1169489"/>
                  <a:pt x="2190607" y="1182156"/>
                  <a:pt x="2177944" y="1190599"/>
                </a:cubicBezTo>
                <a:cubicBezTo>
                  <a:pt x="2165281" y="1199045"/>
                  <a:pt x="2152620" y="1207488"/>
                  <a:pt x="2156840" y="1220153"/>
                </a:cubicBezTo>
                <a:cubicBezTo>
                  <a:pt x="2161060" y="1228598"/>
                  <a:pt x="2169503" y="1237041"/>
                  <a:pt x="2177944" y="1237041"/>
                </a:cubicBezTo>
                <a:cubicBezTo>
                  <a:pt x="2194827" y="1241264"/>
                  <a:pt x="2190607" y="1220153"/>
                  <a:pt x="2199047" y="1211710"/>
                </a:cubicBezTo>
                <a:cubicBezTo>
                  <a:pt x="2207490" y="1199045"/>
                  <a:pt x="2215930" y="1190599"/>
                  <a:pt x="2224373" y="1177934"/>
                </a:cubicBezTo>
                <a:cubicBezTo>
                  <a:pt x="2249697" y="1144158"/>
                  <a:pt x="2275023" y="1135715"/>
                  <a:pt x="2308789" y="1169489"/>
                </a:cubicBezTo>
                <a:cubicBezTo>
                  <a:pt x="2338336" y="1199045"/>
                  <a:pt x="2372102" y="1194822"/>
                  <a:pt x="2397426" y="1156823"/>
                </a:cubicBezTo>
                <a:cubicBezTo>
                  <a:pt x="2397426" y="1156823"/>
                  <a:pt x="2397426" y="1152603"/>
                  <a:pt x="2397426" y="1152603"/>
                </a:cubicBezTo>
                <a:cubicBezTo>
                  <a:pt x="2452298" y="1030164"/>
                  <a:pt x="2553598" y="945726"/>
                  <a:pt x="2646454" y="852840"/>
                </a:cubicBezTo>
                <a:cubicBezTo>
                  <a:pt x="2684441" y="814844"/>
                  <a:pt x="2701324" y="755737"/>
                  <a:pt x="2768860" y="755737"/>
                </a:cubicBezTo>
                <a:cubicBezTo>
                  <a:pt x="2781520" y="755737"/>
                  <a:pt x="2789963" y="734626"/>
                  <a:pt x="2794183" y="721960"/>
                </a:cubicBezTo>
                <a:cubicBezTo>
                  <a:pt x="2806846" y="658631"/>
                  <a:pt x="2840613" y="607966"/>
                  <a:pt x="2887042" y="574190"/>
                </a:cubicBezTo>
                <a:cubicBezTo>
                  <a:pt x="2937692" y="540414"/>
                  <a:pt x="2984119" y="477084"/>
                  <a:pt x="3060095" y="527749"/>
                </a:cubicBezTo>
                <a:cubicBezTo>
                  <a:pt x="3089641" y="548859"/>
                  <a:pt x="3110745" y="561525"/>
                  <a:pt x="3110745" y="599521"/>
                </a:cubicBezTo>
                <a:cubicBezTo>
                  <a:pt x="3110745" y="679739"/>
                  <a:pt x="3089641" y="759957"/>
                  <a:pt x="3064315" y="835952"/>
                </a:cubicBezTo>
                <a:cubicBezTo>
                  <a:pt x="3060095" y="848620"/>
                  <a:pt x="3043212" y="861285"/>
                  <a:pt x="3060095" y="873951"/>
                </a:cubicBezTo>
                <a:cubicBezTo>
                  <a:pt x="3076978" y="886616"/>
                  <a:pt x="3093862" y="878173"/>
                  <a:pt x="3106525" y="865508"/>
                </a:cubicBezTo>
                <a:cubicBezTo>
                  <a:pt x="3136071" y="831732"/>
                  <a:pt x="3165615" y="797956"/>
                  <a:pt x="3190941" y="755737"/>
                </a:cubicBezTo>
                <a:cubicBezTo>
                  <a:pt x="3275357" y="603744"/>
                  <a:pt x="3410423" y="485530"/>
                  <a:pt x="3515943" y="350425"/>
                </a:cubicBezTo>
                <a:cubicBezTo>
                  <a:pt x="3532826" y="329314"/>
                  <a:pt x="3562372" y="312429"/>
                  <a:pt x="3583476" y="295538"/>
                </a:cubicBezTo>
                <a:cubicBezTo>
                  <a:pt x="3600359" y="282873"/>
                  <a:pt x="3617245" y="270207"/>
                  <a:pt x="3629905" y="295538"/>
                </a:cubicBezTo>
                <a:cubicBezTo>
                  <a:pt x="3638348" y="308206"/>
                  <a:pt x="3651011" y="299761"/>
                  <a:pt x="3659452" y="295538"/>
                </a:cubicBezTo>
                <a:cubicBezTo>
                  <a:pt x="3710101" y="265984"/>
                  <a:pt x="3735427" y="278652"/>
                  <a:pt x="3748088" y="333537"/>
                </a:cubicBezTo>
                <a:cubicBezTo>
                  <a:pt x="3748088" y="337759"/>
                  <a:pt x="3752311" y="346202"/>
                  <a:pt x="3756531" y="346202"/>
                </a:cubicBezTo>
                <a:cubicBezTo>
                  <a:pt x="3832504" y="379978"/>
                  <a:pt x="3790297" y="434865"/>
                  <a:pt x="3781854" y="485530"/>
                </a:cubicBezTo>
                <a:cubicBezTo>
                  <a:pt x="3777634" y="493972"/>
                  <a:pt x="3773414" y="502415"/>
                  <a:pt x="3769194" y="510861"/>
                </a:cubicBezTo>
                <a:cubicBezTo>
                  <a:pt x="3743868" y="578413"/>
                  <a:pt x="3760751" y="603744"/>
                  <a:pt x="3828284" y="603744"/>
                </a:cubicBezTo>
                <a:cubicBezTo>
                  <a:pt x="3832504" y="603744"/>
                  <a:pt x="3836727" y="603744"/>
                  <a:pt x="3836727" y="599521"/>
                </a:cubicBezTo>
                <a:cubicBezTo>
                  <a:pt x="3853610" y="544637"/>
                  <a:pt x="3933806" y="553079"/>
                  <a:pt x="3946467" y="489750"/>
                </a:cubicBezTo>
                <a:cubicBezTo>
                  <a:pt x="3954910" y="447531"/>
                  <a:pt x="3980233" y="422200"/>
                  <a:pt x="4026663" y="413755"/>
                </a:cubicBezTo>
                <a:cubicBezTo>
                  <a:pt x="3976013" y="384201"/>
                  <a:pt x="3967573" y="350425"/>
                  <a:pt x="3988676" y="291318"/>
                </a:cubicBezTo>
                <a:cubicBezTo>
                  <a:pt x="3992896" y="282873"/>
                  <a:pt x="3997116" y="270207"/>
                  <a:pt x="4009779" y="274430"/>
                </a:cubicBezTo>
                <a:cubicBezTo>
                  <a:pt x="4022443" y="278652"/>
                  <a:pt x="4018222" y="291318"/>
                  <a:pt x="4014000" y="299761"/>
                </a:cubicBezTo>
                <a:cubicBezTo>
                  <a:pt x="4009779" y="312429"/>
                  <a:pt x="4005559" y="325094"/>
                  <a:pt x="4014000" y="341982"/>
                </a:cubicBezTo>
                <a:cubicBezTo>
                  <a:pt x="4035106" y="341982"/>
                  <a:pt x="4039326" y="325094"/>
                  <a:pt x="4039326" y="312429"/>
                </a:cubicBezTo>
                <a:cubicBezTo>
                  <a:pt x="4039326" y="265984"/>
                  <a:pt x="4056209" y="219543"/>
                  <a:pt x="4064649" y="173101"/>
                </a:cubicBezTo>
                <a:cubicBezTo>
                  <a:pt x="4077312" y="118217"/>
                  <a:pt x="4102639" y="80218"/>
                  <a:pt x="4161729" y="71775"/>
                </a:cubicBezTo>
                <a:cubicBezTo>
                  <a:pt x="4174392" y="67552"/>
                  <a:pt x="4187055" y="67552"/>
                  <a:pt x="4191275" y="50664"/>
                </a:cubicBezTo>
                <a:cubicBezTo>
                  <a:pt x="4203938" y="12666"/>
                  <a:pt x="4237705" y="4223"/>
                  <a:pt x="4271471" y="0"/>
                </a:cubicBezTo>
                <a:close/>
              </a:path>
            </a:pathLst>
          </a:custGeom>
          <a:solidFill>
            <a:schemeClr val="bg1">
              <a:lumMod val="95000"/>
            </a:schemeClr>
          </a:solidFill>
        </p:spPr>
        <p:txBody>
          <a:bodyPr wrap="square" anchor="ctr">
            <a:noAutofit/>
          </a:bodyPr>
          <a:lstStyle>
            <a:lvl1pPr marL="0" indent="0" algn="ctr">
              <a:buNone/>
              <a:defRPr sz="1200">
                <a:latin typeface="+mn-lt"/>
                <a:cs typeface="Arial" pitchFamily="34" charset="0"/>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ltLang="ko-KR" dirty="0"/>
              <a:t>Your Picture Here and Send to Back </a:t>
            </a:r>
            <a:endParaRPr lang="ko-KR" altLang="en-US" dirty="0"/>
          </a:p>
        </p:txBody>
      </p:sp>
    </p:spTree>
    <p:extLst>
      <p:ext uri="{BB962C8B-B14F-4D97-AF65-F5344CB8AC3E}">
        <p14:creationId xmlns:p14="http://schemas.microsoft.com/office/powerpoint/2010/main" val="28757490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9_Contents slide layout">
    <p:spTree>
      <p:nvGrpSpPr>
        <p:cNvPr id="1" name=""/>
        <p:cNvGrpSpPr/>
        <p:nvPr/>
      </p:nvGrpSpPr>
      <p:grpSpPr>
        <a:xfrm>
          <a:off x="0" y="0"/>
          <a:ext cx="0" cy="0"/>
          <a:chOff x="0" y="0"/>
          <a:chExt cx="0" cy="0"/>
        </a:xfrm>
      </p:grpSpPr>
      <p:sp>
        <p:nvSpPr>
          <p:cNvPr id="18" name="Picture Placeholder 17">
            <a:extLst>
              <a:ext uri="{FF2B5EF4-FFF2-40B4-BE49-F238E27FC236}">
                <a16:creationId xmlns:a16="http://schemas.microsoft.com/office/drawing/2014/main" xmlns="" id="{8009B150-532D-45FE-A6D6-8A190897518A}"/>
              </a:ext>
            </a:extLst>
          </p:cNvPr>
          <p:cNvSpPr>
            <a:spLocks noGrp="1"/>
          </p:cNvSpPr>
          <p:nvPr userDrawn="1">
            <p:ph type="pic" idx="1" hasCustomPrompt="1"/>
          </p:nvPr>
        </p:nvSpPr>
        <p:spPr>
          <a:xfrm>
            <a:off x="0" y="0"/>
            <a:ext cx="7865615" cy="6858000"/>
          </a:xfrm>
          <a:custGeom>
            <a:avLst/>
            <a:gdLst>
              <a:gd name="connsiteX0" fmla="*/ 0 w 7865615"/>
              <a:gd name="connsiteY0" fmla="*/ 0 h 6858000"/>
              <a:gd name="connsiteX1" fmla="*/ 2246577 w 7865615"/>
              <a:gd name="connsiteY1" fmla="*/ 0 h 6858000"/>
              <a:gd name="connsiteX2" fmla="*/ 3408550 w 7865615"/>
              <a:gd name="connsiteY2" fmla="*/ 0 h 6858000"/>
              <a:gd name="connsiteX3" fmla="*/ 4510701 w 7865615"/>
              <a:gd name="connsiteY3" fmla="*/ 0 h 6858000"/>
              <a:gd name="connsiteX4" fmla="*/ 7804883 w 7865615"/>
              <a:gd name="connsiteY4" fmla="*/ 3294183 h 6858000"/>
              <a:gd name="connsiteX5" fmla="*/ 7804883 w 7865615"/>
              <a:gd name="connsiteY5" fmla="*/ 3587426 h 6858000"/>
              <a:gd name="connsiteX6" fmla="*/ 4534309 w 7865615"/>
              <a:gd name="connsiteY6" fmla="*/ 6858000 h 6858000"/>
              <a:gd name="connsiteX7" fmla="*/ 3384942 w 7865615"/>
              <a:gd name="connsiteY7" fmla="*/ 6858000 h 6858000"/>
              <a:gd name="connsiteX8" fmla="*/ 653352 w 7865615"/>
              <a:gd name="connsiteY8" fmla="*/ 6858000 h 6858000"/>
              <a:gd name="connsiteX9" fmla="*/ 0 w 7865615"/>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65615" h="6858000">
                <a:moveTo>
                  <a:pt x="0" y="0"/>
                </a:moveTo>
                <a:lnTo>
                  <a:pt x="2246577" y="0"/>
                </a:lnTo>
                <a:lnTo>
                  <a:pt x="3408550" y="0"/>
                </a:lnTo>
                <a:lnTo>
                  <a:pt x="4510701" y="0"/>
                </a:lnTo>
                <a:lnTo>
                  <a:pt x="7804883" y="3294183"/>
                </a:lnTo>
                <a:cubicBezTo>
                  <a:pt x="7885860" y="3375159"/>
                  <a:pt x="7885860" y="3506449"/>
                  <a:pt x="7804883" y="3587426"/>
                </a:cubicBezTo>
                <a:lnTo>
                  <a:pt x="4534309" y="6858000"/>
                </a:lnTo>
                <a:lnTo>
                  <a:pt x="3384942" y="6858000"/>
                </a:lnTo>
                <a:lnTo>
                  <a:pt x="653352" y="6858000"/>
                </a:lnTo>
                <a:lnTo>
                  <a:pt x="0" y="6858000"/>
                </a:lnTo>
                <a:close/>
              </a:path>
            </a:pathLst>
          </a:custGeom>
          <a:solidFill>
            <a:schemeClr val="bg1">
              <a:lumMod val="95000"/>
            </a:schemeClr>
          </a:solidFill>
          <a:ln w="50800">
            <a:noFill/>
          </a:ln>
        </p:spPr>
        <p:txBody>
          <a:bodyPr wrap="square" anchor="ctr">
            <a:noAutofit/>
          </a:bodyPr>
          <a:lstStyle>
            <a:lvl1pPr marL="0" indent="0" algn="ctr">
              <a:buNone/>
              <a:defRPr sz="12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and Send to Back</a:t>
            </a:r>
            <a:endParaRPr lang="ko-KR" altLang="en-US" dirty="0"/>
          </a:p>
        </p:txBody>
      </p:sp>
      <p:sp>
        <p:nvSpPr>
          <p:cNvPr id="21" name="Picture Placeholder 20">
            <a:extLst>
              <a:ext uri="{FF2B5EF4-FFF2-40B4-BE49-F238E27FC236}">
                <a16:creationId xmlns:a16="http://schemas.microsoft.com/office/drawing/2014/main" xmlns="" id="{0B3E2BDC-790D-4A9E-9558-CA4C10A1FB05}"/>
              </a:ext>
            </a:extLst>
          </p:cNvPr>
          <p:cNvSpPr>
            <a:spLocks noGrp="1"/>
          </p:cNvSpPr>
          <p:nvPr userDrawn="1">
            <p:ph type="pic" idx="11" hasCustomPrompt="1"/>
          </p:nvPr>
        </p:nvSpPr>
        <p:spPr>
          <a:xfrm>
            <a:off x="6587381" y="3577044"/>
            <a:ext cx="3100540" cy="3100540"/>
          </a:xfrm>
          <a:custGeom>
            <a:avLst/>
            <a:gdLst>
              <a:gd name="connsiteX0" fmla="*/ 1550270 w 3100540"/>
              <a:gd name="connsiteY0" fmla="*/ 0 h 3100540"/>
              <a:gd name="connsiteX1" fmla="*/ 1677815 w 3100540"/>
              <a:gd name="connsiteY1" fmla="*/ 52831 h 3100540"/>
              <a:gd name="connsiteX2" fmla="*/ 3047709 w 3100540"/>
              <a:gd name="connsiteY2" fmla="*/ 1422726 h 3100540"/>
              <a:gd name="connsiteX3" fmla="*/ 3047709 w 3100540"/>
              <a:gd name="connsiteY3" fmla="*/ 1677816 h 3100540"/>
              <a:gd name="connsiteX4" fmla="*/ 1677816 w 3100540"/>
              <a:gd name="connsiteY4" fmla="*/ 3047710 h 3100540"/>
              <a:gd name="connsiteX5" fmla="*/ 1422726 w 3100540"/>
              <a:gd name="connsiteY5" fmla="*/ 3047710 h 3100540"/>
              <a:gd name="connsiteX6" fmla="*/ 52831 w 3100540"/>
              <a:gd name="connsiteY6" fmla="*/ 1677815 h 3100540"/>
              <a:gd name="connsiteX7" fmla="*/ 52831 w 3100540"/>
              <a:gd name="connsiteY7" fmla="*/ 1422724 h 3100540"/>
              <a:gd name="connsiteX8" fmla="*/ 1422724 w 3100540"/>
              <a:gd name="connsiteY8" fmla="*/ 52831 h 3100540"/>
              <a:gd name="connsiteX9" fmla="*/ 1550270 w 3100540"/>
              <a:gd name="connsiteY9" fmla="*/ 0 h 3100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00540" h="3100540">
                <a:moveTo>
                  <a:pt x="1550270" y="0"/>
                </a:moveTo>
                <a:cubicBezTo>
                  <a:pt x="1596432" y="0"/>
                  <a:pt x="1642594" y="17610"/>
                  <a:pt x="1677815" y="52831"/>
                </a:cubicBezTo>
                <a:lnTo>
                  <a:pt x="3047709" y="1422726"/>
                </a:lnTo>
                <a:cubicBezTo>
                  <a:pt x="3118151" y="1493167"/>
                  <a:pt x="3118151" y="1607375"/>
                  <a:pt x="3047709" y="1677816"/>
                </a:cubicBezTo>
                <a:lnTo>
                  <a:pt x="1677816" y="3047710"/>
                </a:lnTo>
                <a:cubicBezTo>
                  <a:pt x="1607375" y="3118151"/>
                  <a:pt x="1493167" y="3118151"/>
                  <a:pt x="1422726" y="3047710"/>
                </a:cubicBezTo>
                <a:lnTo>
                  <a:pt x="52831" y="1677815"/>
                </a:lnTo>
                <a:cubicBezTo>
                  <a:pt x="-17610" y="1607373"/>
                  <a:pt x="-17610" y="1493166"/>
                  <a:pt x="52831" y="1422724"/>
                </a:cubicBezTo>
                <a:lnTo>
                  <a:pt x="1422724" y="52831"/>
                </a:lnTo>
                <a:cubicBezTo>
                  <a:pt x="1457945" y="17610"/>
                  <a:pt x="1504107" y="0"/>
                  <a:pt x="1550270" y="0"/>
                </a:cubicBezTo>
                <a:close/>
              </a:path>
            </a:pathLst>
          </a:custGeom>
          <a:solidFill>
            <a:schemeClr val="bg1">
              <a:lumMod val="95000"/>
            </a:schemeClr>
          </a:solidFill>
          <a:ln w="50800">
            <a:noFill/>
          </a:ln>
        </p:spPr>
        <p:txBody>
          <a:bodyPr wrap="square" anchor="ctr">
            <a:noAutofit/>
          </a:bodyPr>
          <a:lstStyle>
            <a:lvl1pPr marL="0" indent="0" algn="ctr">
              <a:buNone/>
              <a:defRPr sz="12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9" name="Picture Placeholder 18">
            <a:extLst>
              <a:ext uri="{FF2B5EF4-FFF2-40B4-BE49-F238E27FC236}">
                <a16:creationId xmlns:a16="http://schemas.microsoft.com/office/drawing/2014/main" xmlns="" id="{2B6F2E21-3216-4F90-A6E2-E51A550D522D}"/>
              </a:ext>
            </a:extLst>
          </p:cNvPr>
          <p:cNvSpPr>
            <a:spLocks noGrp="1"/>
          </p:cNvSpPr>
          <p:nvPr userDrawn="1">
            <p:ph type="pic" idx="12" hasCustomPrompt="1"/>
          </p:nvPr>
        </p:nvSpPr>
        <p:spPr>
          <a:xfrm>
            <a:off x="6587381" y="204021"/>
            <a:ext cx="3100540" cy="3100540"/>
          </a:xfrm>
          <a:custGeom>
            <a:avLst/>
            <a:gdLst>
              <a:gd name="connsiteX0" fmla="*/ 1550269 w 3100540"/>
              <a:gd name="connsiteY0" fmla="*/ 0 h 3100540"/>
              <a:gd name="connsiteX1" fmla="*/ 1677815 w 3100540"/>
              <a:gd name="connsiteY1" fmla="*/ 52831 h 3100540"/>
              <a:gd name="connsiteX2" fmla="*/ 3047709 w 3100540"/>
              <a:gd name="connsiteY2" fmla="*/ 1422726 h 3100540"/>
              <a:gd name="connsiteX3" fmla="*/ 3047709 w 3100540"/>
              <a:gd name="connsiteY3" fmla="*/ 1677816 h 3100540"/>
              <a:gd name="connsiteX4" fmla="*/ 1677816 w 3100540"/>
              <a:gd name="connsiteY4" fmla="*/ 3047709 h 3100540"/>
              <a:gd name="connsiteX5" fmla="*/ 1422726 w 3100540"/>
              <a:gd name="connsiteY5" fmla="*/ 3047709 h 3100540"/>
              <a:gd name="connsiteX6" fmla="*/ 52831 w 3100540"/>
              <a:gd name="connsiteY6" fmla="*/ 1677814 h 3100540"/>
              <a:gd name="connsiteX7" fmla="*/ 52831 w 3100540"/>
              <a:gd name="connsiteY7" fmla="*/ 1422724 h 3100540"/>
              <a:gd name="connsiteX8" fmla="*/ 1422724 w 3100540"/>
              <a:gd name="connsiteY8" fmla="*/ 52831 h 3100540"/>
              <a:gd name="connsiteX9" fmla="*/ 1550269 w 3100540"/>
              <a:gd name="connsiteY9" fmla="*/ 0 h 3100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00540" h="3100540">
                <a:moveTo>
                  <a:pt x="1550269" y="0"/>
                </a:moveTo>
                <a:cubicBezTo>
                  <a:pt x="1596432" y="0"/>
                  <a:pt x="1642594" y="17610"/>
                  <a:pt x="1677815" y="52831"/>
                </a:cubicBezTo>
                <a:lnTo>
                  <a:pt x="3047709" y="1422726"/>
                </a:lnTo>
                <a:cubicBezTo>
                  <a:pt x="3118151" y="1493167"/>
                  <a:pt x="3118151" y="1607375"/>
                  <a:pt x="3047709" y="1677816"/>
                </a:cubicBezTo>
                <a:lnTo>
                  <a:pt x="1677816" y="3047709"/>
                </a:lnTo>
                <a:cubicBezTo>
                  <a:pt x="1607375" y="3118151"/>
                  <a:pt x="1493167" y="3118151"/>
                  <a:pt x="1422726" y="3047709"/>
                </a:cubicBezTo>
                <a:lnTo>
                  <a:pt x="52831" y="1677814"/>
                </a:lnTo>
                <a:cubicBezTo>
                  <a:pt x="-17610" y="1607373"/>
                  <a:pt x="-17610" y="1493166"/>
                  <a:pt x="52831" y="1422724"/>
                </a:cubicBezTo>
                <a:lnTo>
                  <a:pt x="1422724" y="52831"/>
                </a:lnTo>
                <a:cubicBezTo>
                  <a:pt x="1457945" y="17610"/>
                  <a:pt x="1504107" y="0"/>
                  <a:pt x="1550269" y="0"/>
                </a:cubicBezTo>
                <a:close/>
              </a:path>
            </a:pathLst>
          </a:custGeom>
          <a:solidFill>
            <a:schemeClr val="bg1">
              <a:lumMod val="95000"/>
            </a:schemeClr>
          </a:solidFill>
          <a:ln w="50800">
            <a:noFill/>
          </a:ln>
        </p:spPr>
        <p:txBody>
          <a:bodyPr wrap="square" anchor="ctr">
            <a:noAutofit/>
          </a:bodyPr>
          <a:lstStyle>
            <a:lvl1pPr marL="0" indent="0" algn="ctr">
              <a:buNone/>
              <a:defRPr sz="12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20" name="Picture Placeholder 19">
            <a:extLst>
              <a:ext uri="{FF2B5EF4-FFF2-40B4-BE49-F238E27FC236}">
                <a16:creationId xmlns:a16="http://schemas.microsoft.com/office/drawing/2014/main" xmlns="" id="{9228B4EE-0DCA-498B-BE6D-C126351A4694}"/>
              </a:ext>
            </a:extLst>
          </p:cNvPr>
          <p:cNvSpPr>
            <a:spLocks noGrp="1"/>
          </p:cNvSpPr>
          <p:nvPr userDrawn="1">
            <p:ph type="pic" idx="13" hasCustomPrompt="1"/>
          </p:nvPr>
        </p:nvSpPr>
        <p:spPr>
          <a:xfrm>
            <a:off x="8420748" y="1890533"/>
            <a:ext cx="3100541" cy="3100540"/>
          </a:xfrm>
          <a:custGeom>
            <a:avLst/>
            <a:gdLst>
              <a:gd name="connsiteX0" fmla="*/ 1550270 w 3100541"/>
              <a:gd name="connsiteY0" fmla="*/ 0 h 3100540"/>
              <a:gd name="connsiteX1" fmla="*/ 1677815 w 3100541"/>
              <a:gd name="connsiteY1" fmla="*/ 52831 h 3100540"/>
              <a:gd name="connsiteX2" fmla="*/ 3047710 w 3100541"/>
              <a:gd name="connsiteY2" fmla="*/ 1422726 h 3100540"/>
              <a:gd name="connsiteX3" fmla="*/ 3047710 w 3100541"/>
              <a:gd name="connsiteY3" fmla="*/ 1677816 h 3100540"/>
              <a:gd name="connsiteX4" fmla="*/ 1677817 w 3100541"/>
              <a:gd name="connsiteY4" fmla="*/ 3047710 h 3100540"/>
              <a:gd name="connsiteX5" fmla="*/ 1422727 w 3100541"/>
              <a:gd name="connsiteY5" fmla="*/ 3047710 h 3100540"/>
              <a:gd name="connsiteX6" fmla="*/ 52832 w 3100541"/>
              <a:gd name="connsiteY6" fmla="*/ 1677815 h 3100540"/>
              <a:gd name="connsiteX7" fmla="*/ 52832 w 3100541"/>
              <a:gd name="connsiteY7" fmla="*/ 1422724 h 3100540"/>
              <a:gd name="connsiteX8" fmla="*/ 1422725 w 3100541"/>
              <a:gd name="connsiteY8" fmla="*/ 52831 h 3100540"/>
              <a:gd name="connsiteX9" fmla="*/ 1550270 w 3100541"/>
              <a:gd name="connsiteY9" fmla="*/ 0 h 3100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00541" h="3100540">
                <a:moveTo>
                  <a:pt x="1550270" y="0"/>
                </a:moveTo>
                <a:cubicBezTo>
                  <a:pt x="1596432" y="0"/>
                  <a:pt x="1642594" y="17610"/>
                  <a:pt x="1677815" y="52831"/>
                </a:cubicBezTo>
                <a:lnTo>
                  <a:pt x="3047710" y="1422726"/>
                </a:lnTo>
                <a:cubicBezTo>
                  <a:pt x="3118152" y="1493167"/>
                  <a:pt x="3118152" y="1607375"/>
                  <a:pt x="3047710" y="1677816"/>
                </a:cubicBezTo>
                <a:lnTo>
                  <a:pt x="1677817" y="3047710"/>
                </a:lnTo>
                <a:cubicBezTo>
                  <a:pt x="1607376" y="3118151"/>
                  <a:pt x="1493168" y="3118151"/>
                  <a:pt x="1422727" y="3047710"/>
                </a:cubicBezTo>
                <a:lnTo>
                  <a:pt x="52832" y="1677815"/>
                </a:lnTo>
                <a:cubicBezTo>
                  <a:pt x="-17610" y="1607373"/>
                  <a:pt x="-17610" y="1493166"/>
                  <a:pt x="52832" y="1422724"/>
                </a:cubicBezTo>
                <a:lnTo>
                  <a:pt x="1422725" y="52831"/>
                </a:lnTo>
                <a:cubicBezTo>
                  <a:pt x="1457946" y="17610"/>
                  <a:pt x="1504108" y="0"/>
                  <a:pt x="1550270" y="0"/>
                </a:cubicBezTo>
                <a:close/>
              </a:path>
            </a:pathLst>
          </a:custGeom>
          <a:solidFill>
            <a:schemeClr val="bg1">
              <a:lumMod val="95000"/>
            </a:schemeClr>
          </a:solidFill>
          <a:ln w="50800">
            <a:noFill/>
          </a:ln>
        </p:spPr>
        <p:txBody>
          <a:bodyPr wrap="square" anchor="ctr">
            <a:noAutofit/>
          </a:bodyPr>
          <a:lstStyle>
            <a:lvl1pPr marL="0" indent="0" algn="ctr">
              <a:buNone/>
              <a:defRPr sz="12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564893961"/>
      </p:ext>
    </p:extLst>
  </p:cSld>
  <p:clrMapOvr>
    <a:masterClrMapping/>
  </p:clrMapOvr>
  <p:extLst mod="1">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0_Contents slide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xmlns="" id="{72FE957E-B654-4424-ACDA-8DED4BC6F6D5}"/>
              </a:ext>
            </a:extLst>
          </p:cNvPr>
          <p:cNvSpPr>
            <a:spLocks noGrp="1"/>
          </p:cNvSpPr>
          <p:nvPr>
            <p:ph type="pic" idx="12" hasCustomPrompt="1"/>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733116 h 6858000"/>
              <a:gd name="connsiteX3" fmla="*/ 11907421 w 12192000"/>
              <a:gd name="connsiteY3" fmla="*/ 754971 h 6858000"/>
              <a:gd name="connsiteX4" fmla="*/ 4835485 w 12192000"/>
              <a:gd name="connsiteY4" fmla="*/ 4225159 h 6858000"/>
              <a:gd name="connsiteX5" fmla="*/ 3131054 w 12192000"/>
              <a:gd name="connsiteY5" fmla="*/ 6545165 h 6858000"/>
              <a:gd name="connsiteX6" fmla="*/ 2967653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0" y="0"/>
                </a:moveTo>
                <a:lnTo>
                  <a:pt x="12192000" y="0"/>
                </a:lnTo>
                <a:lnTo>
                  <a:pt x="12192000" y="733116"/>
                </a:lnTo>
                <a:lnTo>
                  <a:pt x="11907421" y="754971"/>
                </a:lnTo>
                <a:cubicBezTo>
                  <a:pt x="9224455" y="1029960"/>
                  <a:pt x="6712117" y="2253165"/>
                  <a:pt x="4835485" y="4225159"/>
                </a:cubicBezTo>
                <a:cubicBezTo>
                  <a:pt x="4165259" y="4929443"/>
                  <a:pt x="3594441" y="5709981"/>
                  <a:pt x="3131054" y="6545165"/>
                </a:cubicBezTo>
                <a:lnTo>
                  <a:pt x="2967653" y="6858000"/>
                </a:lnTo>
                <a:lnTo>
                  <a:pt x="0" y="6858000"/>
                </a:lnTo>
                <a:close/>
              </a:path>
            </a:pathLst>
          </a:custGeom>
          <a:solidFill>
            <a:schemeClr val="bg1">
              <a:lumMod val="95000"/>
            </a:schemeClr>
          </a:solidFill>
          <a:ln w="50800">
            <a:noFill/>
          </a:ln>
        </p:spPr>
        <p:txBody>
          <a:bodyPr wrap="square" lIns="1737360" tIns="2194560" anchor="t">
            <a:noAutofit/>
          </a:bodyPr>
          <a:lstStyle>
            <a:lvl1pPr marL="0" indent="0" algn="l">
              <a:buNone/>
              <a:defRPr sz="20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and Send to Back</a:t>
            </a:r>
            <a:endParaRPr lang="ko-KR" altLang="en-US" dirty="0"/>
          </a:p>
        </p:txBody>
      </p:sp>
    </p:spTree>
    <p:extLst>
      <p:ext uri="{BB962C8B-B14F-4D97-AF65-F5344CB8AC3E}">
        <p14:creationId xmlns:p14="http://schemas.microsoft.com/office/powerpoint/2010/main" val="1399525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1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20149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4_Contents slide layout">
    <p:spTree>
      <p:nvGrpSpPr>
        <p:cNvPr id="1" name=""/>
        <p:cNvGrpSpPr/>
        <p:nvPr/>
      </p:nvGrpSpPr>
      <p:grpSpPr>
        <a:xfrm>
          <a:off x="0" y="0"/>
          <a:ext cx="0" cy="0"/>
          <a:chOff x="0" y="0"/>
          <a:chExt cx="0" cy="0"/>
        </a:xfrm>
      </p:grpSpPr>
      <p:sp>
        <p:nvSpPr>
          <p:cNvPr id="44" name="Picture Placeholder 43">
            <a:extLst>
              <a:ext uri="{FF2B5EF4-FFF2-40B4-BE49-F238E27FC236}">
                <a16:creationId xmlns:a16="http://schemas.microsoft.com/office/drawing/2014/main" xmlns="" id="{892BE04D-7D92-4AC1-9A7B-9F84DF96E9F1}"/>
              </a:ext>
            </a:extLst>
          </p:cNvPr>
          <p:cNvSpPr>
            <a:spLocks noGrp="1"/>
          </p:cNvSpPr>
          <p:nvPr>
            <p:ph type="pic" idx="12" hasCustomPrompt="1"/>
          </p:nvPr>
        </p:nvSpPr>
        <p:spPr>
          <a:xfrm>
            <a:off x="5334000" y="77076"/>
            <a:ext cx="6858000" cy="6780924"/>
          </a:xfrm>
          <a:custGeom>
            <a:avLst/>
            <a:gdLst>
              <a:gd name="connsiteX0" fmla="*/ 4899238 w 6858000"/>
              <a:gd name="connsiteY0" fmla="*/ 480718 h 6780924"/>
              <a:gd name="connsiteX1" fmla="*/ 5079238 w 6858000"/>
              <a:gd name="connsiteY1" fmla="*/ 660719 h 6780924"/>
              <a:gd name="connsiteX2" fmla="*/ 5079238 w 6858000"/>
              <a:gd name="connsiteY2" fmla="*/ 813109 h 6780924"/>
              <a:gd name="connsiteX3" fmla="*/ 4899238 w 6858000"/>
              <a:gd name="connsiteY3" fmla="*/ 993109 h 6780924"/>
              <a:gd name="connsiteX4" fmla="*/ 4719238 w 6858000"/>
              <a:gd name="connsiteY4" fmla="*/ 813109 h 6780924"/>
              <a:gd name="connsiteX5" fmla="*/ 4719238 w 6858000"/>
              <a:gd name="connsiteY5" fmla="*/ 660719 h 6780924"/>
              <a:gd name="connsiteX6" fmla="*/ 4899238 w 6858000"/>
              <a:gd name="connsiteY6" fmla="*/ 480718 h 6780924"/>
              <a:gd name="connsiteX7" fmla="*/ 4172418 w 6858000"/>
              <a:gd name="connsiteY7" fmla="*/ 49104 h 6780924"/>
              <a:gd name="connsiteX8" fmla="*/ 4352418 w 6858000"/>
              <a:gd name="connsiteY8" fmla="*/ 229104 h 6780924"/>
              <a:gd name="connsiteX9" fmla="*/ 4352418 w 6858000"/>
              <a:gd name="connsiteY9" fmla="*/ 958969 h 6780924"/>
              <a:gd name="connsiteX10" fmla="*/ 4355828 w 6858000"/>
              <a:gd name="connsiteY10" fmla="*/ 958280 h 6780924"/>
              <a:gd name="connsiteX11" fmla="*/ 4355828 w 6858000"/>
              <a:gd name="connsiteY11" fmla="*/ 910422 h 6780924"/>
              <a:gd name="connsiteX12" fmla="*/ 4535826 w 6858000"/>
              <a:gd name="connsiteY12" fmla="*/ 730422 h 6780924"/>
              <a:gd name="connsiteX13" fmla="*/ 4715828 w 6858000"/>
              <a:gd name="connsiteY13" fmla="*/ 910422 h 6780924"/>
              <a:gd name="connsiteX14" fmla="*/ 4715828 w 6858000"/>
              <a:gd name="connsiteY14" fmla="*/ 1581340 h 6780924"/>
              <a:gd name="connsiteX15" fmla="*/ 4720198 w 6858000"/>
              <a:gd name="connsiteY15" fmla="*/ 1582222 h 6780924"/>
              <a:gd name="connsiteX16" fmla="*/ 4722896 w 6858000"/>
              <a:gd name="connsiteY16" fmla="*/ 1555465 h 6780924"/>
              <a:gd name="connsiteX17" fmla="*/ 4899238 w 6858000"/>
              <a:gd name="connsiteY17" fmla="*/ 1411741 h 6780924"/>
              <a:gd name="connsiteX18" fmla="*/ 5075580 w 6858000"/>
              <a:gd name="connsiteY18" fmla="*/ 1555465 h 6780924"/>
              <a:gd name="connsiteX19" fmla="*/ 5078522 w 6858000"/>
              <a:gd name="connsiteY19" fmla="*/ 1584654 h 6780924"/>
              <a:gd name="connsiteX20" fmla="*/ 5082646 w 6858000"/>
              <a:gd name="connsiteY20" fmla="*/ 1583821 h 6780924"/>
              <a:gd name="connsiteX21" fmla="*/ 5082646 w 6858000"/>
              <a:gd name="connsiteY21" fmla="*/ 1244357 h 6780924"/>
              <a:gd name="connsiteX22" fmla="*/ 5262646 w 6858000"/>
              <a:gd name="connsiteY22" fmla="*/ 1064357 h 6780924"/>
              <a:gd name="connsiteX23" fmla="*/ 5442646 w 6858000"/>
              <a:gd name="connsiteY23" fmla="*/ 1244357 h 6780924"/>
              <a:gd name="connsiteX24" fmla="*/ 5442646 w 6858000"/>
              <a:gd name="connsiteY24" fmla="*/ 1916269 h 6780924"/>
              <a:gd name="connsiteX25" fmla="*/ 5448480 w 6858000"/>
              <a:gd name="connsiteY25" fmla="*/ 1915093 h 6780924"/>
              <a:gd name="connsiteX26" fmla="*/ 5449714 w 6858000"/>
              <a:gd name="connsiteY26" fmla="*/ 1902847 h 6780924"/>
              <a:gd name="connsiteX27" fmla="*/ 5626056 w 6858000"/>
              <a:gd name="connsiteY27" fmla="*/ 1759123 h 6780924"/>
              <a:gd name="connsiteX28" fmla="*/ 5791912 w 6858000"/>
              <a:gd name="connsiteY28" fmla="*/ 1869059 h 6780924"/>
              <a:gd name="connsiteX29" fmla="*/ 5800744 w 6858000"/>
              <a:gd name="connsiteY29" fmla="*/ 1897511 h 6780924"/>
              <a:gd name="connsiteX30" fmla="*/ 5800744 w 6858000"/>
              <a:gd name="connsiteY30" fmla="*/ 1457324 h 6780924"/>
              <a:gd name="connsiteX31" fmla="*/ 5981718 w 6858000"/>
              <a:gd name="connsiteY31" fmla="*/ 1276349 h 6780924"/>
              <a:gd name="connsiteX32" fmla="*/ 6159016 w 6858000"/>
              <a:gd name="connsiteY32" fmla="*/ 1420851 h 6780924"/>
              <a:gd name="connsiteX33" fmla="*/ 6162690 w 6858000"/>
              <a:gd name="connsiteY33" fmla="*/ 1457285 h 6780924"/>
              <a:gd name="connsiteX34" fmla="*/ 6162690 w 6858000"/>
              <a:gd name="connsiteY34" fmla="*/ 1132146 h 6780924"/>
              <a:gd name="connsiteX35" fmla="*/ 6343664 w 6858000"/>
              <a:gd name="connsiteY35" fmla="*/ 951170 h 6780924"/>
              <a:gd name="connsiteX36" fmla="*/ 6524640 w 6858000"/>
              <a:gd name="connsiteY36" fmla="*/ 1132146 h 6780924"/>
              <a:gd name="connsiteX37" fmla="*/ 6524640 w 6858000"/>
              <a:gd name="connsiteY37" fmla="*/ 1636217 h 6780924"/>
              <a:gd name="connsiteX38" fmla="*/ 6526784 w 6858000"/>
              <a:gd name="connsiteY38" fmla="*/ 1614950 h 6780924"/>
              <a:gd name="connsiteX39" fmla="*/ 6703126 w 6858000"/>
              <a:gd name="connsiteY39" fmla="*/ 1471226 h 6780924"/>
              <a:gd name="connsiteX40" fmla="*/ 6830404 w 6858000"/>
              <a:gd name="connsiteY40" fmla="*/ 1523946 h 6780924"/>
              <a:gd name="connsiteX41" fmla="*/ 6857998 w 6858000"/>
              <a:gd name="connsiteY41" fmla="*/ 1564874 h 6780924"/>
              <a:gd name="connsiteX42" fmla="*/ 6857998 w 6858000"/>
              <a:gd name="connsiteY42" fmla="*/ 4674715 h 6780924"/>
              <a:gd name="connsiteX43" fmla="*/ 6858000 w 6858000"/>
              <a:gd name="connsiteY43" fmla="*/ 4674715 h 6780924"/>
              <a:gd name="connsiteX44" fmla="*/ 6858000 w 6858000"/>
              <a:gd name="connsiteY44" fmla="*/ 4842542 h 6780924"/>
              <a:gd name="connsiteX45" fmla="*/ 6678000 w 6858000"/>
              <a:gd name="connsiteY45" fmla="*/ 5022542 h 6780924"/>
              <a:gd name="connsiteX46" fmla="*/ 6512145 w 6858000"/>
              <a:gd name="connsiteY46" fmla="*/ 4912606 h 6780924"/>
              <a:gd name="connsiteX47" fmla="*/ 6502414 w 6858000"/>
              <a:gd name="connsiteY47" fmla="*/ 4864407 h 6780924"/>
              <a:gd name="connsiteX48" fmla="*/ 6502414 w 6858000"/>
              <a:gd name="connsiteY48" fmla="*/ 5285377 h 6780924"/>
              <a:gd name="connsiteX49" fmla="*/ 6322414 w 6858000"/>
              <a:gd name="connsiteY49" fmla="*/ 5465377 h 6780924"/>
              <a:gd name="connsiteX50" fmla="*/ 6146071 w 6858000"/>
              <a:gd name="connsiteY50" fmla="*/ 5321653 h 6780924"/>
              <a:gd name="connsiteX51" fmla="*/ 6143463 w 6858000"/>
              <a:gd name="connsiteY51" fmla="*/ 5295783 h 6780924"/>
              <a:gd name="connsiteX52" fmla="*/ 6143463 w 6858000"/>
              <a:gd name="connsiteY52" fmla="*/ 6254957 h 6780924"/>
              <a:gd name="connsiteX53" fmla="*/ 5962488 w 6858000"/>
              <a:gd name="connsiteY53" fmla="*/ 6435932 h 6780924"/>
              <a:gd name="connsiteX54" fmla="*/ 5795735 w 6858000"/>
              <a:gd name="connsiteY54" fmla="*/ 6325401 h 6780924"/>
              <a:gd name="connsiteX55" fmla="*/ 5795551 w 6858000"/>
              <a:gd name="connsiteY55" fmla="*/ 6324808 h 6780924"/>
              <a:gd name="connsiteX56" fmla="*/ 5795456 w 6858000"/>
              <a:gd name="connsiteY56" fmla="*/ 6324667 h 6780924"/>
              <a:gd name="connsiteX57" fmla="*/ 5781311 w 6858000"/>
              <a:gd name="connsiteY57" fmla="*/ 6254603 h 6780924"/>
              <a:gd name="connsiteX58" fmla="*/ 5781311 w 6858000"/>
              <a:gd name="connsiteY58" fmla="*/ 6006221 h 6780924"/>
              <a:gd name="connsiteX59" fmla="*/ 5781513 w 6858000"/>
              <a:gd name="connsiteY59" fmla="*/ 6004217 h 6780924"/>
              <a:gd name="connsiteX60" fmla="*/ 5781513 w 6858000"/>
              <a:gd name="connsiteY60" fmla="*/ 5761749 h 6780924"/>
              <a:gd name="connsiteX61" fmla="*/ 5780208 w 6858000"/>
              <a:gd name="connsiteY61" fmla="*/ 5761749 h 6780924"/>
              <a:gd name="connsiteX62" fmla="*/ 5780208 w 6858000"/>
              <a:gd name="connsiteY62" fmla="*/ 5773159 h 6780924"/>
              <a:gd name="connsiteX63" fmla="*/ 5600208 w 6858000"/>
              <a:gd name="connsiteY63" fmla="*/ 5953159 h 6780924"/>
              <a:gd name="connsiteX64" fmla="*/ 5420208 w 6858000"/>
              <a:gd name="connsiteY64" fmla="*/ 5773159 h 6780924"/>
              <a:gd name="connsiteX65" fmla="*/ 5420208 w 6858000"/>
              <a:gd name="connsiteY65" fmla="*/ 5761749 h 6780924"/>
              <a:gd name="connsiteX66" fmla="*/ 5419105 w 6858000"/>
              <a:gd name="connsiteY66" fmla="*/ 5761749 h 6780924"/>
              <a:gd name="connsiteX67" fmla="*/ 5419105 w 6858000"/>
              <a:gd name="connsiteY67" fmla="*/ 6780924 h 6780924"/>
              <a:gd name="connsiteX68" fmla="*/ 5229225 w 6858000"/>
              <a:gd name="connsiteY68" fmla="*/ 6780924 h 6780924"/>
              <a:gd name="connsiteX69" fmla="*/ 5059105 w 6858000"/>
              <a:gd name="connsiteY69" fmla="*/ 6780924 h 6780924"/>
              <a:gd name="connsiteX70" fmla="*/ 5009857 w 6858000"/>
              <a:gd name="connsiteY70" fmla="*/ 6780924 h 6780924"/>
              <a:gd name="connsiteX71" fmla="*/ 4857750 w 6858000"/>
              <a:gd name="connsiteY71" fmla="*/ 6780924 h 6780924"/>
              <a:gd name="connsiteX72" fmla="*/ 4746147 w 6858000"/>
              <a:gd name="connsiteY72" fmla="*/ 6780924 h 6780924"/>
              <a:gd name="connsiteX73" fmla="*/ 4712147 w 6858000"/>
              <a:gd name="connsiteY73" fmla="*/ 6730496 h 6780924"/>
              <a:gd name="connsiteX74" fmla="*/ 4698002 w 6858000"/>
              <a:gd name="connsiteY74" fmla="*/ 6660431 h 6780924"/>
              <a:gd name="connsiteX75" fmla="*/ 4698002 w 6858000"/>
              <a:gd name="connsiteY75" fmla="*/ 5925639 h 6780924"/>
              <a:gd name="connsiteX76" fmla="*/ 4686136 w 6858000"/>
              <a:gd name="connsiteY76" fmla="*/ 5928313 h 6780924"/>
              <a:gd name="connsiteX77" fmla="*/ 4686136 w 6858000"/>
              <a:gd name="connsiteY77" fmla="*/ 6026357 h 6780924"/>
              <a:gd name="connsiteX78" fmla="*/ 4505161 w 6858000"/>
              <a:gd name="connsiteY78" fmla="*/ 6207332 h 6780924"/>
              <a:gd name="connsiteX79" fmla="*/ 4324186 w 6858000"/>
              <a:gd name="connsiteY79" fmla="*/ 6026357 h 6780924"/>
              <a:gd name="connsiteX80" fmla="*/ 4324186 w 6858000"/>
              <a:gd name="connsiteY80" fmla="*/ 6003902 h 6780924"/>
              <a:gd name="connsiteX81" fmla="*/ 4308074 w 6858000"/>
              <a:gd name="connsiteY81" fmla="*/ 6005915 h 6780924"/>
              <a:gd name="connsiteX82" fmla="*/ 4308074 w 6858000"/>
              <a:gd name="connsiteY82" fmla="*/ 6780924 h 6780924"/>
              <a:gd name="connsiteX83" fmla="*/ 3948076 w 6858000"/>
              <a:gd name="connsiteY83" fmla="*/ 6780924 h 6780924"/>
              <a:gd name="connsiteX84" fmla="*/ 3948076 w 6858000"/>
              <a:gd name="connsiteY84" fmla="*/ 6542799 h 6780924"/>
              <a:gd name="connsiteX85" fmla="*/ 3944666 w 6858000"/>
              <a:gd name="connsiteY85" fmla="*/ 6542799 h 6780924"/>
              <a:gd name="connsiteX86" fmla="*/ 3944666 w 6858000"/>
              <a:gd name="connsiteY86" fmla="*/ 6555998 h 6780924"/>
              <a:gd name="connsiteX87" fmla="*/ 3764666 w 6858000"/>
              <a:gd name="connsiteY87" fmla="*/ 6735998 h 6780924"/>
              <a:gd name="connsiteX88" fmla="*/ 3584666 w 6858000"/>
              <a:gd name="connsiteY88" fmla="*/ 6555998 h 6780924"/>
              <a:gd name="connsiteX89" fmla="*/ 3584666 w 6858000"/>
              <a:gd name="connsiteY89" fmla="*/ 6542799 h 6780924"/>
              <a:gd name="connsiteX90" fmla="*/ 3581256 w 6858000"/>
              <a:gd name="connsiteY90" fmla="*/ 6542799 h 6780924"/>
              <a:gd name="connsiteX91" fmla="*/ 3581256 w 6858000"/>
              <a:gd name="connsiteY91" fmla="*/ 6779446 h 6780924"/>
              <a:gd name="connsiteX92" fmla="*/ 3581107 w 6858000"/>
              <a:gd name="connsiteY92" fmla="*/ 6780924 h 6780924"/>
              <a:gd name="connsiteX93" fmla="*/ 3221405 w 6858000"/>
              <a:gd name="connsiteY93" fmla="*/ 6780924 h 6780924"/>
              <a:gd name="connsiteX94" fmla="*/ 3221256 w 6858000"/>
              <a:gd name="connsiteY94" fmla="*/ 6779446 h 6780924"/>
              <a:gd name="connsiteX95" fmla="*/ 3221256 w 6858000"/>
              <a:gd name="connsiteY95" fmla="*/ 6753018 h 6780924"/>
              <a:gd name="connsiteX96" fmla="*/ 3217846 w 6858000"/>
              <a:gd name="connsiteY96" fmla="*/ 6753706 h 6780924"/>
              <a:gd name="connsiteX97" fmla="*/ 3217846 w 6858000"/>
              <a:gd name="connsiteY97" fmla="*/ 6780924 h 6780924"/>
              <a:gd name="connsiteX98" fmla="*/ 2857846 w 6858000"/>
              <a:gd name="connsiteY98" fmla="*/ 6780924 h 6780924"/>
              <a:gd name="connsiteX99" fmla="*/ 2857846 w 6858000"/>
              <a:gd name="connsiteY99" fmla="*/ 6753312 h 6780924"/>
              <a:gd name="connsiteX100" fmla="*/ 2854436 w 6858000"/>
              <a:gd name="connsiteY100" fmla="*/ 6754001 h 6780924"/>
              <a:gd name="connsiteX101" fmla="*/ 2854436 w 6858000"/>
              <a:gd name="connsiteY101" fmla="*/ 6780924 h 6780924"/>
              <a:gd name="connsiteX102" fmla="*/ 2494436 w 6858000"/>
              <a:gd name="connsiteY102" fmla="*/ 6780924 h 6780924"/>
              <a:gd name="connsiteX103" fmla="*/ 2494436 w 6858000"/>
              <a:gd name="connsiteY103" fmla="*/ 6130942 h 6780924"/>
              <a:gd name="connsiteX104" fmla="*/ 2490066 w 6858000"/>
              <a:gd name="connsiteY104" fmla="*/ 6130059 h 6780924"/>
              <a:gd name="connsiteX105" fmla="*/ 2487368 w 6858000"/>
              <a:gd name="connsiteY105" fmla="*/ 6156817 h 6780924"/>
              <a:gd name="connsiteX106" fmla="*/ 2311026 w 6858000"/>
              <a:gd name="connsiteY106" fmla="*/ 6300541 h 6780924"/>
              <a:gd name="connsiteX107" fmla="*/ 2134684 w 6858000"/>
              <a:gd name="connsiteY107" fmla="*/ 6156817 h 6780924"/>
              <a:gd name="connsiteX108" fmla="*/ 2131742 w 6858000"/>
              <a:gd name="connsiteY108" fmla="*/ 6127628 h 6780924"/>
              <a:gd name="connsiteX109" fmla="*/ 2127618 w 6858000"/>
              <a:gd name="connsiteY109" fmla="*/ 6128461 h 6780924"/>
              <a:gd name="connsiteX110" fmla="*/ 2127618 w 6858000"/>
              <a:gd name="connsiteY110" fmla="*/ 6467924 h 6780924"/>
              <a:gd name="connsiteX111" fmla="*/ 1947618 w 6858000"/>
              <a:gd name="connsiteY111" fmla="*/ 6647924 h 6780924"/>
              <a:gd name="connsiteX112" fmla="*/ 1767618 w 6858000"/>
              <a:gd name="connsiteY112" fmla="*/ 6467924 h 6780924"/>
              <a:gd name="connsiteX113" fmla="*/ 1767618 w 6858000"/>
              <a:gd name="connsiteY113" fmla="*/ 5796012 h 6780924"/>
              <a:gd name="connsiteX114" fmla="*/ 1761784 w 6858000"/>
              <a:gd name="connsiteY114" fmla="*/ 5797189 h 6780924"/>
              <a:gd name="connsiteX115" fmla="*/ 1760550 w 6858000"/>
              <a:gd name="connsiteY115" fmla="*/ 5809435 h 6780924"/>
              <a:gd name="connsiteX116" fmla="*/ 1584208 w 6858000"/>
              <a:gd name="connsiteY116" fmla="*/ 5953159 h 6780924"/>
              <a:gd name="connsiteX117" fmla="*/ 1418352 w 6858000"/>
              <a:gd name="connsiteY117" fmla="*/ 5843223 h 6780924"/>
              <a:gd name="connsiteX118" fmla="*/ 1409520 w 6858000"/>
              <a:gd name="connsiteY118" fmla="*/ 5814770 h 6780924"/>
              <a:gd name="connsiteX119" fmla="*/ 1409520 w 6858000"/>
              <a:gd name="connsiteY119" fmla="*/ 6254958 h 6780924"/>
              <a:gd name="connsiteX120" fmla="*/ 1228546 w 6858000"/>
              <a:gd name="connsiteY120" fmla="*/ 6435933 h 6780924"/>
              <a:gd name="connsiteX121" fmla="*/ 1051248 w 6858000"/>
              <a:gd name="connsiteY121" fmla="*/ 6291431 h 6780924"/>
              <a:gd name="connsiteX122" fmla="*/ 1047574 w 6858000"/>
              <a:gd name="connsiteY122" fmla="*/ 6254997 h 6780924"/>
              <a:gd name="connsiteX123" fmla="*/ 1047574 w 6858000"/>
              <a:gd name="connsiteY123" fmla="*/ 6580136 h 6780924"/>
              <a:gd name="connsiteX124" fmla="*/ 866600 w 6858000"/>
              <a:gd name="connsiteY124" fmla="*/ 6761111 h 6780924"/>
              <a:gd name="connsiteX125" fmla="*/ 685625 w 6858000"/>
              <a:gd name="connsiteY125" fmla="*/ 6580136 h 6780924"/>
              <a:gd name="connsiteX126" fmla="*/ 685625 w 6858000"/>
              <a:gd name="connsiteY126" fmla="*/ 6076064 h 6780924"/>
              <a:gd name="connsiteX127" fmla="*/ 683480 w 6858000"/>
              <a:gd name="connsiteY127" fmla="*/ 6097332 h 6780924"/>
              <a:gd name="connsiteX128" fmla="*/ 507138 w 6858000"/>
              <a:gd name="connsiteY128" fmla="*/ 6241056 h 6780924"/>
              <a:gd name="connsiteX129" fmla="*/ 379860 w 6858000"/>
              <a:gd name="connsiteY129" fmla="*/ 6188335 h 6780924"/>
              <a:gd name="connsiteX130" fmla="*/ 352266 w 6858000"/>
              <a:gd name="connsiteY130" fmla="*/ 6147408 h 6780924"/>
              <a:gd name="connsiteX131" fmla="*/ 352266 w 6858000"/>
              <a:gd name="connsiteY131" fmla="*/ 6050281 h 6780924"/>
              <a:gd name="connsiteX132" fmla="*/ 352264 w 6858000"/>
              <a:gd name="connsiteY132" fmla="*/ 6050271 h 6780924"/>
              <a:gd name="connsiteX133" fmla="*/ 352264 w 6858000"/>
              <a:gd name="connsiteY133" fmla="*/ 5788251 h 6780924"/>
              <a:gd name="connsiteX134" fmla="*/ 344945 w 6858000"/>
              <a:gd name="connsiteY134" fmla="*/ 5824500 h 6780924"/>
              <a:gd name="connsiteX135" fmla="*/ 179091 w 6858000"/>
              <a:gd name="connsiteY135" fmla="*/ 5934436 h 6780924"/>
              <a:gd name="connsiteX136" fmla="*/ 2748 w 6858000"/>
              <a:gd name="connsiteY136" fmla="*/ 5790712 h 6780924"/>
              <a:gd name="connsiteX137" fmla="*/ 0 w 6858000"/>
              <a:gd name="connsiteY137" fmla="*/ 5763453 h 6780924"/>
              <a:gd name="connsiteX138" fmla="*/ 0 w 6858000"/>
              <a:gd name="connsiteY138" fmla="*/ 3970142 h 6780924"/>
              <a:gd name="connsiteX139" fmla="*/ 2748 w 6858000"/>
              <a:gd name="connsiteY139" fmla="*/ 3942883 h 6780924"/>
              <a:gd name="connsiteX140" fmla="*/ 179091 w 6858000"/>
              <a:gd name="connsiteY140" fmla="*/ 3799159 h 6780924"/>
              <a:gd name="connsiteX141" fmla="*/ 344945 w 6858000"/>
              <a:gd name="connsiteY141" fmla="*/ 3909095 h 6780924"/>
              <a:gd name="connsiteX142" fmla="*/ 352264 w 6858000"/>
              <a:gd name="connsiteY142" fmla="*/ 3945346 h 6780924"/>
              <a:gd name="connsiteX143" fmla="*/ 352264 w 6858000"/>
              <a:gd name="connsiteY143" fmla="*/ 2869739 h 6780924"/>
              <a:gd name="connsiteX144" fmla="*/ 532264 w 6858000"/>
              <a:gd name="connsiteY144" fmla="*/ 2689739 h 6780924"/>
              <a:gd name="connsiteX145" fmla="*/ 698119 w 6858000"/>
              <a:gd name="connsiteY145" fmla="*/ 2799676 h 6780924"/>
              <a:gd name="connsiteX146" fmla="*/ 707850 w 6858000"/>
              <a:gd name="connsiteY146" fmla="*/ 2847874 h 6780924"/>
              <a:gd name="connsiteX147" fmla="*/ 707850 w 6858000"/>
              <a:gd name="connsiteY147" fmla="*/ 2426905 h 6780924"/>
              <a:gd name="connsiteX148" fmla="*/ 887850 w 6858000"/>
              <a:gd name="connsiteY148" fmla="*/ 2246904 h 6780924"/>
              <a:gd name="connsiteX149" fmla="*/ 1064193 w 6858000"/>
              <a:gd name="connsiteY149" fmla="*/ 2390628 h 6780924"/>
              <a:gd name="connsiteX150" fmla="*/ 1066801 w 6858000"/>
              <a:gd name="connsiteY150" fmla="*/ 2416498 h 6780924"/>
              <a:gd name="connsiteX151" fmla="*/ 1066801 w 6858000"/>
              <a:gd name="connsiteY151" fmla="*/ 1457325 h 6780924"/>
              <a:gd name="connsiteX152" fmla="*/ 1247776 w 6858000"/>
              <a:gd name="connsiteY152" fmla="*/ 1276350 h 6780924"/>
              <a:gd name="connsiteX153" fmla="*/ 1414529 w 6858000"/>
              <a:gd name="connsiteY153" fmla="*/ 1386880 h 6780924"/>
              <a:gd name="connsiteX154" fmla="*/ 1414713 w 6858000"/>
              <a:gd name="connsiteY154" fmla="*/ 1387474 h 6780924"/>
              <a:gd name="connsiteX155" fmla="*/ 1414808 w 6858000"/>
              <a:gd name="connsiteY155" fmla="*/ 1387615 h 6780924"/>
              <a:gd name="connsiteX156" fmla="*/ 1428953 w 6858000"/>
              <a:gd name="connsiteY156" fmla="*/ 1457678 h 6780924"/>
              <a:gd name="connsiteX157" fmla="*/ 1428953 w 6858000"/>
              <a:gd name="connsiteY157" fmla="*/ 1706061 h 6780924"/>
              <a:gd name="connsiteX158" fmla="*/ 1428751 w 6858000"/>
              <a:gd name="connsiteY158" fmla="*/ 1708065 h 6780924"/>
              <a:gd name="connsiteX159" fmla="*/ 1428751 w 6858000"/>
              <a:gd name="connsiteY159" fmla="*/ 2186419 h 6780924"/>
              <a:gd name="connsiteX160" fmla="*/ 1428953 w 6858000"/>
              <a:gd name="connsiteY160" fmla="*/ 2188423 h 6780924"/>
              <a:gd name="connsiteX161" fmla="*/ 1428953 w 6858000"/>
              <a:gd name="connsiteY161" fmla="*/ 2344473 h 6780924"/>
              <a:gd name="connsiteX162" fmla="*/ 1430056 w 6858000"/>
              <a:gd name="connsiteY162" fmla="*/ 2343631 h 6780924"/>
              <a:gd name="connsiteX163" fmla="*/ 1430056 w 6858000"/>
              <a:gd name="connsiteY163" fmla="*/ 1939123 h 6780924"/>
              <a:gd name="connsiteX164" fmla="*/ 1610056 w 6858000"/>
              <a:gd name="connsiteY164" fmla="*/ 1759123 h 6780924"/>
              <a:gd name="connsiteX165" fmla="*/ 1790056 w 6858000"/>
              <a:gd name="connsiteY165" fmla="*/ 1939123 h 6780924"/>
              <a:gd name="connsiteX166" fmla="*/ 1790056 w 6858000"/>
              <a:gd name="connsiteY166" fmla="*/ 2094491 h 6780924"/>
              <a:gd name="connsiteX167" fmla="*/ 1791159 w 6858000"/>
              <a:gd name="connsiteY167" fmla="*/ 2093833 h 6780924"/>
              <a:gd name="connsiteX168" fmla="*/ 1791159 w 6858000"/>
              <a:gd name="connsiteY168" fmla="*/ 452552 h 6780924"/>
              <a:gd name="connsiteX169" fmla="*/ 1971159 w 6858000"/>
              <a:gd name="connsiteY169" fmla="*/ 272552 h 6780924"/>
              <a:gd name="connsiteX170" fmla="*/ 2151159 w 6858000"/>
              <a:gd name="connsiteY170" fmla="*/ 452552 h 6780924"/>
              <a:gd name="connsiteX171" fmla="*/ 2151159 w 6858000"/>
              <a:gd name="connsiteY171" fmla="*/ 1123074 h 6780924"/>
              <a:gd name="connsiteX172" fmla="*/ 2152262 w 6858000"/>
              <a:gd name="connsiteY172" fmla="*/ 1123074 h 6780924"/>
              <a:gd name="connsiteX173" fmla="*/ 2152262 w 6858000"/>
              <a:gd name="connsiteY173" fmla="*/ 1051851 h 6780924"/>
              <a:gd name="connsiteX174" fmla="*/ 2332262 w 6858000"/>
              <a:gd name="connsiteY174" fmla="*/ 871849 h 6780924"/>
              <a:gd name="connsiteX175" fmla="*/ 2512262 w 6858000"/>
              <a:gd name="connsiteY175" fmla="*/ 1051851 h 6780924"/>
              <a:gd name="connsiteX176" fmla="*/ 2512262 w 6858000"/>
              <a:gd name="connsiteY176" fmla="*/ 1786643 h 6780924"/>
              <a:gd name="connsiteX177" fmla="*/ 2524128 w 6858000"/>
              <a:gd name="connsiteY177" fmla="*/ 1783969 h 6780924"/>
              <a:gd name="connsiteX178" fmla="*/ 2524128 w 6858000"/>
              <a:gd name="connsiteY178" fmla="*/ 1685924 h 6780924"/>
              <a:gd name="connsiteX179" fmla="*/ 2705103 w 6858000"/>
              <a:gd name="connsiteY179" fmla="*/ 1504950 h 6780924"/>
              <a:gd name="connsiteX180" fmla="*/ 2886078 w 6858000"/>
              <a:gd name="connsiteY180" fmla="*/ 1685924 h 6780924"/>
              <a:gd name="connsiteX181" fmla="*/ 2886078 w 6858000"/>
              <a:gd name="connsiteY181" fmla="*/ 1708380 h 6780924"/>
              <a:gd name="connsiteX182" fmla="*/ 2902190 w 6858000"/>
              <a:gd name="connsiteY182" fmla="*/ 1706366 h 6780924"/>
              <a:gd name="connsiteX183" fmla="*/ 2902190 w 6858000"/>
              <a:gd name="connsiteY183" fmla="*/ 788060 h 6780924"/>
              <a:gd name="connsiteX184" fmla="*/ 3082188 w 6858000"/>
              <a:gd name="connsiteY184" fmla="*/ 608060 h 6780924"/>
              <a:gd name="connsiteX185" fmla="*/ 3262188 w 6858000"/>
              <a:gd name="connsiteY185" fmla="*/ 788060 h 6780924"/>
              <a:gd name="connsiteX186" fmla="*/ 3262188 w 6858000"/>
              <a:gd name="connsiteY186" fmla="*/ 1123074 h 6780924"/>
              <a:gd name="connsiteX187" fmla="*/ 3272303 w 6858000"/>
              <a:gd name="connsiteY187" fmla="*/ 1123074 h 6780924"/>
              <a:gd name="connsiteX188" fmla="*/ 3279744 w 6858000"/>
              <a:gd name="connsiteY188" fmla="*/ 1086219 h 6780924"/>
              <a:gd name="connsiteX189" fmla="*/ 3445598 w 6858000"/>
              <a:gd name="connsiteY189" fmla="*/ 976284 h 6780924"/>
              <a:gd name="connsiteX190" fmla="*/ 3611453 w 6858000"/>
              <a:gd name="connsiteY190" fmla="*/ 1086219 h 6780924"/>
              <a:gd name="connsiteX191" fmla="*/ 3618893 w 6858000"/>
              <a:gd name="connsiteY191" fmla="*/ 1123074 h 6780924"/>
              <a:gd name="connsiteX192" fmla="*/ 3629008 w 6858000"/>
              <a:gd name="connsiteY192" fmla="*/ 1123074 h 6780924"/>
              <a:gd name="connsiteX193" fmla="*/ 3629008 w 6858000"/>
              <a:gd name="connsiteY193" fmla="*/ 932835 h 6780924"/>
              <a:gd name="connsiteX194" fmla="*/ 3809008 w 6858000"/>
              <a:gd name="connsiteY194" fmla="*/ 752835 h 6780924"/>
              <a:gd name="connsiteX195" fmla="*/ 3989008 w 6858000"/>
              <a:gd name="connsiteY195" fmla="*/ 932835 h 6780924"/>
              <a:gd name="connsiteX196" fmla="*/ 3989008 w 6858000"/>
              <a:gd name="connsiteY196" fmla="*/ 959263 h 6780924"/>
              <a:gd name="connsiteX197" fmla="*/ 3992418 w 6858000"/>
              <a:gd name="connsiteY197" fmla="*/ 958575 h 6780924"/>
              <a:gd name="connsiteX198" fmla="*/ 3992418 w 6858000"/>
              <a:gd name="connsiteY198" fmla="*/ 229104 h 6780924"/>
              <a:gd name="connsiteX199" fmla="*/ 4172418 w 6858000"/>
              <a:gd name="connsiteY199" fmla="*/ 49104 h 6780924"/>
              <a:gd name="connsiteX200" fmla="*/ 3082188 w 6858000"/>
              <a:gd name="connsiteY200" fmla="*/ 0 h 6780924"/>
              <a:gd name="connsiteX201" fmla="*/ 3262188 w 6858000"/>
              <a:gd name="connsiteY201" fmla="*/ 180000 h 6780924"/>
              <a:gd name="connsiteX202" fmla="*/ 3262188 w 6858000"/>
              <a:gd name="connsiteY202" fmla="*/ 332390 h 6780924"/>
              <a:gd name="connsiteX203" fmla="*/ 3082188 w 6858000"/>
              <a:gd name="connsiteY203" fmla="*/ 512390 h 6780924"/>
              <a:gd name="connsiteX204" fmla="*/ 2902190 w 6858000"/>
              <a:gd name="connsiteY204" fmla="*/ 332390 h 6780924"/>
              <a:gd name="connsiteX205" fmla="*/ 2902190 w 6858000"/>
              <a:gd name="connsiteY205" fmla="*/ 180000 h 6780924"/>
              <a:gd name="connsiteX206" fmla="*/ 3082188 w 6858000"/>
              <a:gd name="connsiteY206" fmla="*/ 0 h 6780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Lst>
            <a:rect l="l" t="t" r="r" b="b"/>
            <a:pathLst>
              <a:path w="6858000" h="6780924">
                <a:moveTo>
                  <a:pt x="4899238" y="480718"/>
                </a:moveTo>
                <a:cubicBezTo>
                  <a:pt x="4998650" y="480718"/>
                  <a:pt x="5079238" y="561307"/>
                  <a:pt x="5079238" y="660719"/>
                </a:cubicBezTo>
                <a:lnTo>
                  <a:pt x="5079238" y="813109"/>
                </a:lnTo>
                <a:cubicBezTo>
                  <a:pt x="5079238" y="912519"/>
                  <a:pt x="4998650" y="993109"/>
                  <a:pt x="4899238" y="993109"/>
                </a:cubicBezTo>
                <a:cubicBezTo>
                  <a:pt x="4799828" y="993109"/>
                  <a:pt x="4719238" y="912519"/>
                  <a:pt x="4719238" y="813109"/>
                </a:cubicBezTo>
                <a:lnTo>
                  <a:pt x="4719238" y="660719"/>
                </a:lnTo>
                <a:cubicBezTo>
                  <a:pt x="4719238" y="561307"/>
                  <a:pt x="4799828" y="480718"/>
                  <a:pt x="4899238" y="480718"/>
                </a:cubicBezTo>
                <a:close/>
                <a:moveTo>
                  <a:pt x="4172418" y="49104"/>
                </a:moveTo>
                <a:cubicBezTo>
                  <a:pt x="4271828" y="49104"/>
                  <a:pt x="4352418" y="129694"/>
                  <a:pt x="4352418" y="229104"/>
                </a:cubicBezTo>
                <a:lnTo>
                  <a:pt x="4352418" y="958969"/>
                </a:lnTo>
                <a:lnTo>
                  <a:pt x="4355828" y="958280"/>
                </a:lnTo>
                <a:lnTo>
                  <a:pt x="4355828" y="910422"/>
                </a:lnTo>
                <a:cubicBezTo>
                  <a:pt x="4355828" y="811012"/>
                  <a:pt x="4436416" y="730422"/>
                  <a:pt x="4535826" y="730422"/>
                </a:cubicBezTo>
                <a:cubicBezTo>
                  <a:pt x="4635238" y="730422"/>
                  <a:pt x="4715828" y="811012"/>
                  <a:pt x="4715828" y="910422"/>
                </a:cubicBezTo>
                <a:lnTo>
                  <a:pt x="4715828" y="1581340"/>
                </a:lnTo>
                <a:lnTo>
                  <a:pt x="4720198" y="1582222"/>
                </a:lnTo>
                <a:lnTo>
                  <a:pt x="4722896" y="1555465"/>
                </a:lnTo>
                <a:cubicBezTo>
                  <a:pt x="4739680" y="1473443"/>
                  <a:pt x="4812252" y="1411741"/>
                  <a:pt x="4899238" y="1411741"/>
                </a:cubicBezTo>
                <a:cubicBezTo>
                  <a:pt x="4986222" y="1411741"/>
                  <a:pt x="5058796" y="1473443"/>
                  <a:pt x="5075580" y="1555465"/>
                </a:cubicBezTo>
                <a:lnTo>
                  <a:pt x="5078522" y="1584654"/>
                </a:lnTo>
                <a:lnTo>
                  <a:pt x="5082646" y="1583821"/>
                </a:lnTo>
                <a:lnTo>
                  <a:pt x="5082646" y="1244357"/>
                </a:lnTo>
                <a:cubicBezTo>
                  <a:pt x="5082646" y="1144948"/>
                  <a:pt x="5163236" y="1064357"/>
                  <a:pt x="5262646" y="1064357"/>
                </a:cubicBezTo>
                <a:cubicBezTo>
                  <a:pt x="5362058" y="1064357"/>
                  <a:pt x="5442646" y="1144948"/>
                  <a:pt x="5442646" y="1244357"/>
                </a:cubicBezTo>
                <a:lnTo>
                  <a:pt x="5442646" y="1916269"/>
                </a:lnTo>
                <a:lnTo>
                  <a:pt x="5448480" y="1915093"/>
                </a:lnTo>
                <a:lnTo>
                  <a:pt x="5449714" y="1902847"/>
                </a:lnTo>
                <a:cubicBezTo>
                  <a:pt x="5466498" y="1820824"/>
                  <a:pt x="5539072" y="1759123"/>
                  <a:pt x="5626056" y="1759123"/>
                </a:cubicBezTo>
                <a:cubicBezTo>
                  <a:pt x="5700616" y="1759123"/>
                  <a:pt x="5764586" y="1804454"/>
                  <a:pt x="5791912" y="1869059"/>
                </a:cubicBezTo>
                <a:lnTo>
                  <a:pt x="5800744" y="1897511"/>
                </a:lnTo>
                <a:lnTo>
                  <a:pt x="5800744" y="1457324"/>
                </a:lnTo>
                <a:cubicBezTo>
                  <a:pt x="5800744" y="1357374"/>
                  <a:pt x="5881768" y="1276349"/>
                  <a:pt x="5981718" y="1276349"/>
                </a:cubicBezTo>
                <a:cubicBezTo>
                  <a:pt x="6069174" y="1276349"/>
                  <a:pt x="6142142" y="1338383"/>
                  <a:pt x="6159016" y="1420851"/>
                </a:cubicBezTo>
                <a:lnTo>
                  <a:pt x="6162690" y="1457285"/>
                </a:lnTo>
                <a:lnTo>
                  <a:pt x="6162690" y="1132146"/>
                </a:lnTo>
                <a:cubicBezTo>
                  <a:pt x="6162690" y="1032196"/>
                  <a:pt x="6243714" y="951170"/>
                  <a:pt x="6343664" y="951170"/>
                </a:cubicBezTo>
                <a:cubicBezTo>
                  <a:pt x="6443614" y="951170"/>
                  <a:pt x="6524640" y="1032196"/>
                  <a:pt x="6524640" y="1132146"/>
                </a:cubicBezTo>
                <a:lnTo>
                  <a:pt x="6524640" y="1636217"/>
                </a:lnTo>
                <a:lnTo>
                  <a:pt x="6526784" y="1614950"/>
                </a:lnTo>
                <a:cubicBezTo>
                  <a:pt x="6543568" y="1532926"/>
                  <a:pt x="6616142" y="1471226"/>
                  <a:pt x="6703126" y="1471226"/>
                </a:cubicBezTo>
                <a:cubicBezTo>
                  <a:pt x="6752830" y="1471226"/>
                  <a:pt x="6797830" y="1491374"/>
                  <a:pt x="6830404" y="1523946"/>
                </a:cubicBezTo>
                <a:lnTo>
                  <a:pt x="6857998" y="1564874"/>
                </a:lnTo>
                <a:lnTo>
                  <a:pt x="6857998" y="4674715"/>
                </a:lnTo>
                <a:lnTo>
                  <a:pt x="6858000" y="4674715"/>
                </a:lnTo>
                <a:lnTo>
                  <a:pt x="6858000" y="4842542"/>
                </a:lnTo>
                <a:cubicBezTo>
                  <a:pt x="6858000" y="4941953"/>
                  <a:pt x="6777411" y="5022542"/>
                  <a:pt x="6678000" y="5022542"/>
                </a:cubicBezTo>
                <a:cubicBezTo>
                  <a:pt x="6603442" y="5022542"/>
                  <a:pt x="6539471" y="4977210"/>
                  <a:pt x="6512145" y="4912606"/>
                </a:cubicBezTo>
                <a:lnTo>
                  <a:pt x="6502414" y="4864407"/>
                </a:lnTo>
                <a:lnTo>
                  <a:pt x="6502414" y="5285377"/>
                </a:lnTo>
                <a:cubicBezTo>
                  <a:pt x="6502414" y="5384788"/>
                  <a:pt x="6421825" y="5465377"/>
                  <a:pt x="6322414" y="5465377"/>
                </a:cubicBezTo>
                <a:cubicBezTo>
                  <a:pt x="6235430" y="5465377"/>
                  <a:pt x="6162855" y="5403676"/>
                  <a:pt x="6146071" y="5321653"/>
                </a:cubicBezTo>
                <a:lnTo>
                  <a:pt x="6143463" y="5295783"/>
                </a:lnTo>
                <a:lnTo>
                  <a:pt x="6143463" y="6254957"/>
                </a:lnTo>
                <a:cubicBezTo>
                  <a:pt x="6143463" y="6354907"/>
                  <a:pt x="6062438" y="6435932"/>
                  <a:pt x="5962488" y="6435932"/>
                </a:cubicBezTo>
                <a:cubicBezTo>
                  <a:pt x="5887526" y="6435932"/>
                  <a:pt x="5823208" y="6390355"/>
                  <a:pt x="5795735" y="6325401"/>
                </a:cubicBezTo>
                <a:lnTo>
                  <a:pt x="5795551" y="6324808"/>
                </a:lnTo>
                <a:lnTo>
                  <a:pt x="5795456" y="6324667"/>
                </a:lnTo>
                <a:cubicBezTo>
                  <a:pt x="5786348" y="6303133"/>
                  <a:pt x="5781311" y="6279456"/>
                  <a:pt x="5781311" y="6254603"/>
                </a:cubicBezTo>
                <a:lnTo>
                  <a:pt x="5781311" y="6006221"/>
                </a:lnTo>
                <a:lnTo>
                  <a:pt x="5781513" y="6004217"/>
                </a:lnTo>
                <a:lnTo>
                  <a:pt x="5781513" y="5761749"/>
                </a:lnTo>
                <a:lnTo>
                  <a:pt x="5780208" y="5761749"/>
                </a:lnTo>
                <a:lnTo>
                  <a:pt x="5780208" y="5773159"/>
                </a:lnTo>
                <a:cubicBezTo>
                  <a:pt x="5780208" y="5872570"/>
                  <a:pt x="5699619" y="5953159"/>
                  <a:pt x="5600208" y="5953159"/>
                </a:cubicBezTo>
                <a:cubicBezTo>
                  <a:pt x="5500797" y="5953159"/>
                  <a:pt x="5420208" y="5872570"/>
                  <a:pt x="5420208" y="5773159"/>
                </a:cubicBezTo>
                <a:lnTo>
                  <a:pt x="5420208" y="5761749"/>
                </a:lnTo>
                <a:lnTo>
                  <a:pt x="5419105" y="5761749"/>
                </a:lnTo>
                <a:lnTo>
                  <a:pt x="5419105" y="6780924"/>
                </a:lnTo>
                <a:lnTo>
                  <a:pt x="5229225" y="6780924"/>
                </a:lnTo>
                <a:lnTo>
                  <a:pt x="5059105" y="6780924"/>
                </a:lnTo>
                <a:lnTo>
                  <a:pt x="5009857" y="6780924"/>
                </a:lnTo>
                <a:lnTo>
                  <a:pt x="4857750" y="6780924"/>
                </a:lnTo>
                <a:lnTo>
                  <a:pt x="4746147" y="6780924"/>
                </a:lnTo>
                <a:lnTo>
                  <a:pt x="4712147" y="6730496"/>
                </a:lnTo>
                <a:cubicBezTo>
                  <a:pt x="4703039" y="6708961"/>
                  <a:pt x="4698002" y="6685284"/>
                  <a:pt x="4698002" y="6660431"/>
                </a:cubicBezTo>
                <a:lnTo>
                  <a:pt x="4698002" y="5925639"/>
                </a:lnTo>
                <a:lnTo>
                  <a:pt x="4686136" y="5928313"/>
                </a:lnTo>
                <a:lnTo>
                  <a:pt x="4686136" y="6026357"/>
                </a:lnTo>
                <a:cubicBezTo>
                  <a:pt x="4686136" y="6126307"/>
                  <a:pt x="4605111" y="6207332"/>
                  <a:pt x="4505161" y="6207332"/>
                </a:cubicBezTo>
                <a:cubicBezTo>
                  <a:pt x="4405211" y="6207332"/>
                  <a:pt x="4324186" y="6126307"/>
                  <a:pt x="4324186" y="6026357"/>
                </a:cubicBezTo>
                <a:lnTo>
                  <a:pt x="4324186" y="6003902"/>
                </a:lnTo>
                <a:lnTo>
                  <a:pt x="4308074" y="6005915"/>
                </a:lnTo>
                <a:lnTo>
                  <a:pt x="4308074" y="6780924"/>
                </a:lnTo>
                <a:lnTo>
                  <a:pt x="3948076" y="6780924"/>
                </a:lnTo>
                <a:lnTo>
                  <a:pt x="3948076" y="6542799"/>
                </a:lnTo>
                <a:lnTo>
                  <a:pt x="3944666" y="6542799"/>
                </a:lnTo>
                <a:lnTo>
                  <a:pt x="3944666" y="6555998"/>
                </a:lnTo>
                <a:cubicBezTo>
                  <a:pt x="3944666" y="6655409"/>
                  <a:pt x="3864076" y="6735998"/>
                  <a:pt x="3764666" y="6735998"/>
                </a:cubicBezTo>
                <a:cubicBezTo>
                  <a:pt x="3665254" y="6735998"/>
                  <a:pt x="3584666" y="6655409"/>
                  <a:pt x="3584666" y="6555998"/>
                </a:cubicBezTo>
                <a:lnTo>
                  <a:pt x="3584666" y="6542799"/>
                </a:lnTo>
                <a:lnTo>
                  <a:pt x="3581256" y="6542799"/>
                </a:lnTo>
                <a:lnTo>
                  <a:pt x="3581256" y="6779446"/>
                </a:lnTo>
                <a:lnTo>
                  <a:pt x="3581107" y="6780924"/>
                </a:lnTo>
                <a:lnTo>
                  <a:pt x="3221405" y="6780924"/>
                </a:lnTo>
                <a:lnTo>
                  <a:pt x="3221256" y="6779446"/>
                </a:lnTo>
                <a:lnTo>
                  <a:pt x="3221256" y="6753018"/>
                </a:lnTo>
                <a:lnTo>
                  <a:pt x="3217846" y="6753706"/>
                </a:lnTo>
                <a:lnTo>
                  <a:pt x="3217846" y="6780924"/>
                </a:lnTo>
                <a:lnTo>
                  <a:pt x="2857846" y="6780924"/>
                </a:lnTo>
                <a:lnTo>
                  <a:pt x="2857846" y="6753312"/>
                </a:lnTo>
                <a:lnTo>
                  <a:pt x="2854436" y="6754001"/>
                </a:lnTo>
                <a:lnTo>
                  <a:pt x="2854436" y="6780924"/>
                </a:lnTo>
                <a:lnTo>
                  <a:pt x="2494436" y="6780924"/>
                </a:lnTo>
                <a:lnTo>
                  <a:pt x="2494436" y="6130942"/>
                </a:lnTo>
                <a:lnTo>
                  <a:pt x="2490066" y="6130059"/>
                </a:lnTo>
                <a:lnTo>
                  <a:pt x="2487368" y="6156817"/>
                </a:lnTo>
                <a:cubicBezTo>
                  <a:pt x="2470584" y="6238839"/>
                  <a:pt x="2398012" y="6300541"/>
                  <a:pt x="2311026" y="6300541"/>
                </a:cubicBezTo>
                <a:cubicBezTo>
                  <a:pt x="2224043" y="6300541"/>
                  <a:pt x="2151468" y="6238839"/>
                  <a:pt x="2134684" y="6156817"/>
                </a:cubicBezTo>
                <a:lnTo>
                  <a:pt x="2131742" y="6127628"/>
                </a:lnTo>
                <a:lnTo>
                  <a:pt x="2127618" y="6128461"/>
                </a:lnTo>
                <a:lnTo>
                  <a:pt x="2127618" y="6467924"/>
                </a:lnTo>
                <a:cubicBezTo>
                  <a:pt x="2127618" y="6567334"/>
                  <a:pt x="2047028" y="6647924"/>
                  <a:pt x="1947618" y="6647924"/>
                </a:cubicBezTo>
                <a:cubicBezTo>
                  <a:pt x="1848206" y="6647924"/>
                  <a:pt x="1767618" y="6567334"/>
                  <a:pt x="1767618" y="6467924"/>
                </a:cubicBezTo>
                <a:lnTo>
                  <a:pt x="1767618" y="5796012"/>
                </a:lnTo>
                <a:lnTo>
                  <a:pt x="1761784" y="5797189"/>
                </a:lnTo>
                <a:lnTo>
                  <a:pt x="1760550" y="5809435"/>
                </a:lnTo>
                <a:cubicBezTo>
                  <a:pt x="1743766" y="5891458"/>
                  <a:pt x="1671192" y="5953159"/>
                  <a:pt x="1584208" y="5953159"/>
                </a:cubicBezTo>
                <a:cubicBezTo>
                  <a:pt x="1509649" y="5953159"/>
                  <a:pt x="1445678" y="5907827"/>
                  <a:pt x="1418352" y="5843223"/>
                </a:cubicBezTo>
                <a:lnTo>
                  <a:pt x="1409520" y="5814770"/>
                </a:lnTo>
                <a:lnTo>
                  <a:pt x="1409520" y="6254958"/>
                </a:lnTo>
                <a:cubicBezTo>
                  <a:pt x="1409520" y="6354908"/>
                  <a:pt x="1328496" y="6435933"/>
                  <a:pt x="1228546" y="6435933"/>
                </a:cubicBezTo>
                <a:cubicBezTo>
                  <a:pt x="1141090" y="6435933"/>
                  <a:pt x="1068122" y="6373898"/>
                  <a:pt x="1051248" y="6291431"/>
                </a:cubicBezTo>
                <a:lnTo>
                  <a:pt x="1047574" y="6254997"/>
                </a:lnTo>
                <a:lnTo>
                  <a:pt x="1047574" y="6580136"/>
                </a:lnTo>
                <a:cubicBezTo>
                  <a:pt x="1047574" y="6680086"/>
                  <a:pt x="966550" y="6761111"/>
                  <a:pt x="866600" y="6761111"/>
                </a:cubicBezTo>
                <a:cubicBezTo>
                  <a:pt x="766650" y="6761111"/>
                  <a:pt x="685625" y="6680086"/>
                  <a:pt x="685625" y="6580136"/>
                </a:cubicBezTo>
                <a:lnTo>
                  <a:pt x="685625" y="6076064"/>
                </a:lnTo>
                <a:lnTo>
                  <a:pt x="683480" y="6097332"/>
                </a:lnTo>
                <a:cubicBezTo>
                  <a:pt x="666696" y="6179355"/>
                  <a:pt x="594123" y="6241056"/>
                  <a:pt x="507138" y="6241056"/>
                </a:cubicBezTo>
                <a:cubicBezTo>
                  <a:pt x="457434" y="6241056"/>
                  <a:pt x="412434" y="6220908"/>
                  <a:pt x="379860" y="6188335"/>
                </a:cubicBezTo>
                <a:lnTo>
                  <a:pt x="352266" y="6147408"/>
                </a:lnTo>
                <a:lnTo>
                  <a:pt x="352266" y="6050281"/>
                </a:lnTo>
                <a:lnTo>
                  <a:pt x="352264" y="6050271"/>
                </a:lnTo>
                <a:lnTo>
                  <a:pt x="352264" y="5788251"/>
                </a:lnTo>
                <a:lnTo>
                  <a:pt x="344945" y="5824500"/>
                </a:lnTo>
                <a:cubicBezTo>
                  <a:pt x="317620" y="5889105"/>
                  <a:pt x="253649" y="5934436"/>
                  <a:pt x="179091" y="5934436"/>
                </a:cubicBezTo>
                <a:cubicBezTo>
                  <a:pt x="92106" y="5934436"/>
                  <a:pt x="19532" y="5872735"/>
                  <a:pt x="2748" y="5790712"/>
                </a:cubicBezTo>
                <a:lnTo>
                  <a:pt x="0" y="5763453"/>
                </a:lnTo>
                <a:lnTo>
                  <a:pt x="0" y="3970142"/>
                </a:lnTo>
                <a:lnTo>
                  <a:pt x="2748" y="3942883"/>
                </a:lnTo>
                <a:cubicBezTo>
                  <a:pt x="19532" y="3860860"/>
                  <a:pt x="92106" y="3799159"/>
                  <a:pt x="179091" y="3799159"/>
                </a:cubicBezTo>
                <a:cubicBezTo>
                  <a:pt x="253649" y="3799159"/>
                  <a:pt x="317620" y="3844491"/>
                  <a:pt x="344945" y="3909095"/>
                </a:cubicBezTo>
                <a:lnTo>
                  <a:pt x="352264" y="3945346"/>
                </a:lnTo>
                <a:lnTo>
                  <a:pt x="352264" y="2869739"/>
                </a:lnTo>
                <a:cubicBezTo>
                  <a:pt x="352264" y="2770328"/>
                  <a:pt x="432853" y="2689739"/>
                  <a:pt x="532264" y="2689739"/>
                </a:cubicBezTo>
                <a:cubicBezTo>
                  <a:pt x="606822" y="2689739"/>
                  <a:pt x="670793" y="2735072"/>
                  <a:pt x="698119" y="2799676"/>
                </a:cubicBezTo>
                <a:lnTo>
                  <a:pt x="707850" y="2847874"/>
                </a:lnTo>
                <a:lnTo>
                  <a:pt x="707850" y="2426905"/>
                </a:lnTo>
                <a:cubicBezTo>
                  <a:pt x="707850" y="2327493"/>
                  <a:pt x="788439" y="2246904"/>
                  <a:pt x="887850" y="2246904"/>
                </a:cubicBezTo>
                <a:cubicBezTo>
                  <a:pt x="974834" y="2246904"/>
                  <a:pt x="1047409" y="2308606"/>
                  <a:pt x="1064193" y="2390628"/>
                </a:cubicBezTo>
                <a:lnTo>
                  <a:pt x="1066801" y="2416498"/>
                </a:lnTo>
                <a:lnTo>
                  <a:pt x="1066801" y="1457325"/>
                </a:lnTo>
                <a:cubicBezTo>
                  <a:pt x="1066801" y="1357374"/>
                  <a:pt x="1147826" y="1276350"/>
                  <a:pt x="1247776" y="1276350"/>
                </a:cubicBezTo>
                <a:cubicBezTo>
                  <a:pt x="1322738" y="1276350"/>
                  <a:pt x="1387056" y="1321927"/>
                  <a:pt x="1414529" y="1386880"/>
                </a:cubicBezTo>
                <a:lnTo>
                  <a:pt x="1414713" y="1387474"/>
                </a:lnTo>
                <a:lnTo>
                  <a:pt x="1414808" y="1387615"/>
                </a:lnTo>
                <a:cubicBezTo>
                  <a:pt x="1423916" y="1409148"/>
                  <a:pt x="1428953" y="1432825"/>
                  <a:pt x="1428953" y="1457678"/>
                </a:cubicBezTo>
                <a:lnTo>
                  <a:pt x="1428953" y="1706061"/>
                </a:lnTo>
                <a:lnTo>
                  <a:pt x="1428751" y="1708065"/>
                </a:lnTo>
                <a:lnTo>
                  <a:pt x="1428751" y="2186419"/>
                </a:lnTo>
                <a:lnTo>
                  <a:pt x="1428953" y="2188423"/>
                </a:lnTo>
                <a:lnTo>
                  <a:pt x="1428953" y="2344473"/>
                </a:lnTo>
                <a:lnTo>
                  <a:pt x="1430056" y="2343631"/>
                </a:lnTo>
                <a:lnTo>
                  <a:pt x="1430056" y="1939123"/>
                </a:lnTo>
                <a:cubicBezTo>
                  <a:pt x="1430056" y="1839712"/>
                  <a:pt x="1510645" y="1759123"/>
                  <a:pt x="1610056" y="1759123"/>
                </a:cubicBezTo>
                <a:cubicBezTo>
                  <a:pt x="1709467" y="1759123"/>
                  <a:pt x="1790056" y="1839712"/>
                  <a:pt x="1790056" y="1939123"/>
                </a:cubicBezTo>
                <a:lnTo>
                  <a:pt x="1790056" y="2094491"/>
                </a:lnTo>
                <a:lnTo>
                  <a:pt x="1791159" y="2093833"/>
                </a:lnTo>
                <a:lnTo>
                  <a:pt x="1791159" y="452552"/>
                </a:lnTo>
                <a:cubicBezTo>
                  <a:pt x="1791159" y="353142"/>
                  <a:pt x="1871748" y="272552"/>
                  <a:pt x="1971159" y="272552"/>
                </a:cubicBezTo>
                <a:cubicBezTo>
                  <a:pt x="2070570" y="272552"/>
                  <a:pt x="2151159" y="353142"/>
                  <a:pt x="2151159" y="452552"/>
                </a:cubicBezTo>
                <a:lnTo>
                  <a:pt x="2151159" y="1123074"/>
                </a:lnTo>
                <a:lnTo>
                  <a:pt x="2152262" y="1123074"/>
                </a:lnTo>
                <a:lnTo>
                  <a:pt x="2152262" y="1051851"/>
                </a:lnTo>
                <a:cubicBezTo>
                  <a:pt x="2152262" y="952438"/>
                  <a:pt x="2232851" y="871849"/>
                  <a:pt x="2332262" y="871849"/>
                </a:cubicBezTo>
                <a:cubicBezTo>
                  <a:pt x="2431673" y="871849"/>
                  <a:pt x="2512262" y="952438"/>
                  <a:pt x="2512262" y="1051851"/>
                </a:cubicBezTo>
                <a:lnTo>
                  <a:pt x="2512262" y="1786643"/>
                </a:lnTo>
                <a:lnTo>
                  <a:pt x="2524128" y="1783969"/>
                </a:lnTo>
                <a:lnTo>
                  <a:pt x="2524128" y="1685924"/>
                </a:lnTo>
                <a:cubicBezTo>
                  <a:pt x="2524128" y="1585975"/>
                  <a:pt x="2605153" y="1504950"/>
                  <a:pt x="2705103" y="1504950"/>
                </a:cubicBezTo>
                <a:cubicBezTo>
                  <a:pt x="2805053" y="1504950"/>
                  <a:pt x="2886078" y="1585975"/>
                  <a:pt x="2886078" y="1685924"/>
                </a:cubicBezTo>
                <a:lnTo>
                  <a:pt x="2886078" y="1708380"/>
                </a:lnTo>
                <a:lnTo>
                  <a:pt x="2902190" y="1706366"/>
                </a:lnTo>
                <a:lnTo>
                  <a:pt x="2902190" y="788060"/>
                </a:lnTo>
                <a:cubicBezTo>
                  <a:pt x="2902190" y="688649"/>
                  <a:pt x="2982779" y="608060"/>
                  <a:pt x="3082188" y="608060"/>
                </a:cubicBezTo>
                <a:cubicBezTo>
                  <a:pt x="3181600" y="608060"/>
                  <a:pt x="3262188" y="688649"/>
                  <a:pt x="3262188" y="788060"/>
                </a:cubicBezTo>
                <a:lnTo>
                  <a:pt x="3262188" y="1123074"/>
                </a:lnTo>
                <a:lnTo>
                  <a:pt x="3272303" y="1123074"/>
                </a:lnTo>
                <a:lnTo>
                  <a:pt x="3279744" y="1086219"/>
                </a:lnTo>
                <a:cubicBezTo>
                  <a:pt x="3307069" y="1021615"/>
                  <a:pt x="3371041" y="976284"/>
                  <a:pt x="3445598" y="976284"/>
                </a:cubicBezTo>
                <a:cubicBezTo>
                  <a:pt x="3520157" y="976284"/>
                  <a:pt x="3584127" y="1021615"/>
                  <a:pt x="3611453" y="1086219"/>
                </a:cubicBezTo>
                <a:lnTo>
                  <a:pt x="3618893" y="1123074"/>
                </a:lnTo>
                <a:lnTo>
                  <a:pt x="3629008" y="1123074"/>
                </a:lnTo>
                <a:lnTo>
                  <a:pt x="3629008" y="932835"/>
                </a:lnTo>
                <a:cubicBezTo>
                  <a:pt x="3629008" y="833424"/>
                  <a:pt x="3709596" y="752835"/>
                  <a:pt x="3809008" y="752835"/>
                </a:cubicBezTo>
                <a:cubicBezTo>
                  <a:pt x="3908418" y="752835"/>
                  <a:pt x="3989008" y="833424"/>
                  <a:pt x="3989008" y="932835"/>
                </a:cubicBezTo>
                <a:lnTo>
                  <a:pt x="3989008" y="959263"/>
                </a:lnTo>
                <a:lnTo>
                  <a:pt x="3992418" y="958575"/>
                </a:lnTo>
                <a:lnTo>
                  <a:pt x="3992418" y="229104"/>
                </a:lnTo>
                <a:cubicBezTo>
                  <a:pt x="3992418" y="129694"/>
                  <a:pt x="4073006" y="49104"/>
                  <a:pt x="4172418" y="49104"/>
                </a:cubicBezTo>
                <a:close/>
                <a:moveTo>
                  <a:pt x="3082188" y="0"/>
                </a:moveTo>
                <a:cubicBezTo>
                  <a:pt x="3181600" y="0"/>
                  <a:pt x="3262188" y="80590"/>
                  <a:pt x="3262188" y="180000"/>
                </a:cubicBezTo>
                <a:lnTo>
                  <a:pt x="3262188" y="332390"/>
                </a:lnTo>
                <a:cubicBezTo>
                  <a:pt x="3262188" y="431802"/>
                  <a:pt x="3181600" y="512390"/>
                  <a:pt x="3082188" y="512390"/>
                </a:cubicBezTo>
                <a:cubicBezTo>
                  <a:pt x="2982779" y="512390"/>
                  <a:pt x="2902190" y="431802"/>
                  <a:pt x="2902190" y="332390"/>
                </a:cubicBezTo>
                <a:lnTo>
                  <a:pt x="2902190" y="180000"/>
                </a:lnTo>
                <a:cubicBezTo>
                  <a:pt x="2902190" y="80590"/>
                  <a:pt x="2982779" y="0"/>
                  <a:pt x="3082188" y="0"/>
                </a:cubicBezTo>
                <a:close/>
              </a:path>
            </a:pathLst>
          </a:custGeom>
          <a:solidFill>
            <a:schemeClr val="bg1">
              <a:lumMod val="95000"/>
            </a:schemeClr>
          </a:solidFill>
          <a:ln w="50800">
            <a:noFill/>
          </a:ln>
        </p:spPr>
        <p:txBody>
          <a:bodyPr wrap="square" anchor="ctr">
            <a:noAutofit/>
          </a:bodyPr>
          <a:lstStyle>
            <a:lvl1pPr marL="0" indent="0" algn="ctr">
              <a:buNone/>
              <a:defRPr sz="12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and Send to Back</a:t>
            </a:r>
            <a:endParaRPr lang="ko-KR" altLang="en-US" dirty="0"/>
          </a:p>
        </p:txBody>
      </p:sp>
    </p:spTree>
    <p:extLst>
      <p:ext uri="{BB962C8B-B14F-4D97-AF65-F5344CB8AC3E}">
        <p14:creationId xmlns:p14="http://schemas.microsoft.com/office/powerpoint/2010/main" val="21694728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Break Slide layout">
    <p:bg>
      <p:bgPr>
        <a:gradFill>
          <a:gsLst>
            <a:gs pos="0">
              <a:schemeClr val="accent2">
                <a:lumMod val="90000"/>
                <a:lumOff val="10000"/>
              </a:schemeClr>
            </a:gs>
            <a:gs pos="50000">
              <a:schemeClr val="accent2">
                <a:lumMod val="40000"/>
                <a:lumOff val="60000"/>
              </a:schemeClr>
            </a:gs>
            <a:gs pos="25000">
              <a:srgbClr val="84CFD2">
                <a:lumMod val="60000"/>
                <a:lumOff val="40000"/>
              </a:srgbClr>
            </a:gs>
            <a:gs pos="75000">
              <a:schemeClr val="accent2">
                <a:lumMod val="60000"/>
                <a:lumOff val="40000"/>
              </a:schemeClr>
            </a:gs>
            <a:gs pos="100000">
              <a:schemeClr val="accent2">
                <a:lumMod val="90000"/>
                <a:lumOff val="10000"/>
              </a:schemeClr>
            </a:gs>
          </a:gsLst>
          <a:lin ang="540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8249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d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659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xmlns=""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
        <p:nvSpPr>
          <p:cNvPr id="10" name="Freeform: Shape 9">
            <a:extLst>
              <a:ext uri="{FF2B5EF4-FFF2-40B4-BE49-F238E27FC236}">
                <a16:creationId xmlns:a16="http://schemas.microsoft.com/office/drawing/2014/main" xmlns="" id="{93EBF5BD-BDB4-4EDA-80D9-62417648E9A9}"/>
              </a:ext>
            </a:extLst>
          </p:cNvPr>
          <p:cNvSpPr/>
          <p:nvPr userDrawn="1"/>
        </p:nvSpPr>
        <p:spPr>
          <a:xfrm>
            <a:off x="0" y="6147537"/>
            <a:ext cx="12192000" cy="722424"/>
          </a:xfrm>
          <a:custGeom>
            <a:avLst/>
            <a:gdLst>
              <a:gd name="connsiteX0" fmla="*/ 9381227 w 12192000"/>
              <a:gd name="connsiteY0" fmla="*/ 0 h 722424"/>
              <a:gd name="connsiteX1" fmla="*/ 9628588 w 12192000"/>
              <a:gd name="connsiteY1" fmla="*/ 97110 h 722424"/>
              <a:gd name="connsiteX2" fmla="*/ 9664383 w 12192000"/>
              <a:gd name="connsiteY2" fmla="*/ 138229 h 722424"/>
              <a:gd name="connsiteX3" fmla="*/ 9747177 w 12192000"/>
              <a:gd name="connsiteY3" fmla="*/ 128344 h 722424"/>
              <a:gd name="connsiteX4" fmla="*/ 9967039 w 12192000"/>
              <a:gd name="connsiteY4" fmla="*/ 191996 h 722424"/>
              <a:gd name="connsiteX5" fmla="*/ 10010266 w 12192000"/>
              <a:gd name="connsiteY5" fmla="*/ 225799 h 722424"/>
              <a:gd name="connsiteX6" fmla="*/ 10023948 w 12192000"/>
              <a:gd name="connsiteY6" fmla="*/ 210081 h 722424"/>
              <a:gd name="connsiteX7" fmla="*/ 10302008 w 12192000"/>
              <a:gd name="connsiteY7" fmla="*/ 100919 h 722424"/>
              <a:gd name="connsiteX8" fmla="*/ 10664342 w 12192000"/>
              <a:gd name="connsiteY8" fmla="*/ 328549 h 722424"/>
              <a:gd name="connsiteX9" fmla="*/ 10665904 w 12192000"/>
              <a:gd name="connsiteY9" fmla="*/ 335885 h 722424"/>
              <a:gd name="connsiteX10" fmla="*/ 10694098 w 12192000"/>
              <a:gd name="connsiteY10" fmla="*/ 321381 h 722424"/>
              <a:gd name="connsiteX11" fmla="*/ 10847163 w 12192000"/>
              <a:gd name="connsiteY11" fmla="*/ 292092 h 722424"/>
              <a:gd name="connsiteX12" fmla="*/ 11067025 w 12192000"/>
              <a:gd name="connsiteY12" fmla="*/ 355744 h 722424"/>
              <a:gd name="connsiteX13" fmla="*/ 11092379 w 12192000"/>
              <a:gd name="connsiteY13" fmla="*/ 375571 h 722424"/>
              <a:gd name="connsiteX14" fmla="*/ 11145253 w 12192000"/>
              <a:gd name="connsiteY14" fmla="*/ 334223 h 722424"/>
              <a:gd name="connsiteX15" fmla="*/ 11365115 w 12192000"/>
              <a:gd name="connsiteY15" fmla="*/ 270571 h 722424"/>
              <a:gd name="connsiteX16" fmla="*/ 11727448 w 12192000"/>
              <a:gd name="connsiteY16" fmla="*/ 498202 h 722424"/>
              <a:gd name="connsiteX17" fmla="*/ 11731256 w 12192000"/>
              <a:gd name="connsiteY17" fmla="*/ 516075 h 722424"/>
              <a:gd name="connsiteX18" fmla="*/ 11787810 w 12192000"/>
              <a:gd name="connsiteY18" fmla="*/ 510671 h 722424"/>
              <a:gd name="connsiteX19" fmla="*/ 11790458 w 12192000"/>
              <a:gd name="connsiteY19" fmla="*/ 498238 h 722424"/>
              <a:gd name="connsiteX20" fmla="*/ 12000600 w 12192000"/>
              <a:gd name="connsiteY20" fmla="*/ 366220 h 722424"/>
              <a:gd name="connsiteX21" fmla="*/ 12161866 w 12192000"/>
              <a:gd name="connsiteY21" fmla="*/ 429531 h 722424"/>
              <a:gd name="connsiteX22" fmla="*/ 12192000 w 12192000"/>
              <a:gd name="connsiteY22" fmla="*/ 471892 h 722424"/>
              <a:gd name="connsiteX23" fmla="*/ 12192000 w 12192000"/>
              <a:gd name="connsiteY23" fmla="*/ 692861 h 722424"/>
              <a:gd name="connsiteX24" fmla="*/ 12170970 w 12192000"/>
              <a:gd name="connsiteY24" fmla="*/ 722424 h 722424"/>
              <a:gd name="connsiteX25" fmla="*/ 7083124 w 12192000"/>
              <a:gd name="connsiteY25" fmla="*/ 722424 h 722424"/>
              <a:gd name="connsiteX26" fmla="*/ 7064687 w 12192000"/>
              <a:gd name="connsiteY26" fmla="*/ 635873 h 722424"/>
              <a:gd name="connsiteX27" fmla="*/ 7070633 w 12192000"/>
              <a:gd name="connsiteY27" fmla="*/ 607957 h 722424"/>
              <a:gd name="connsiteX28" fmla="*/ 7048484 w 12192000"/>
              <a:gd name="connsiteY28" fmla="*/ 646633 h 722424"/>
              <a:gd name="connsiteX29" fmla="*/ 6986810 w 12192000"/>
              <a:gd name="connsiteY29" fmla="*/ 714133 h 722424"/>
              <a:gd name="connsiteX30" fmla="*/ 6974500 w 12192000"/>
              <a:gd name="connsiteY30" fmla="*/ 722424 h 722424"/>
              <a:gd name="connsiteX31" fmla="*/ 6473658 w 12192000"/>
              <a:gd name="connsiteY31" fmla="*/ 722424 h 722424"/>
              <a:gd name="connsiteX32" fmla="*/ 6452315 w 12192000"/>
              <a:gd name="connsiteY32" fmla="*/ 704044 h 722424"/>
              <a:gd name="connsiteX33" fmla="*/ 6456230 w 12192000"/>
              <a:gd name="connsiteY33" fmla="*/ 722424 h 722424"/>
              <a:gd name="connsiteX34" fmla="*/ 12828 w 12192000"/>
              <a:gd name="connsiteY34" fmla="*/ 722424 h 722424"/>
              <a:gd name="connsiteX35" fmla="*/ 0 w 12192000"/>
              <a:gd name="connsiteY35" fmla="*/ 665416 h 722424"/>
              <a:gd name="connsiteX36" fmla="*/ 415407 w 12192000"/>
              <a:gd name="connsiteY36" fmla="*/ 292713 h 722424"/>
              <a:gd name="connsiteX37" fmla="*/ 647665 w 12192000"/>
              <a:gd name="connsiteY37" fmla="*/ 356365 h 722424"/>
              <a:gd name="connsiteX38" fmla="*/ 695234 w 12192000"/>
              <a:gd name="connsiteY38" fmla="*/ 391579 h 722424"/>
              <a:gd name="connsiteX39" fmla="*/ 748462 w 12192000"/>
              <a:gd name="connsiteY39" fmla="*/ 376754 h 722424"/>
              <a:gd name="connsiteX40" fmla="*/ 832181 w 12192000"/>
              <a:gd name="connsiteY40" fmla="*/ 369182 h 722424"/>
              <a:gd name="connsiteX41" fmla="*/ 993876 w 12192000"/>
              <a:gd name="connsiteY41" fmla="*/ 398471 h 722424"/>
              <a:gd name="connsiteX42" fmla="*/ 1026724 w 12192000"/>
              <a:gd name="connsiteY42" fmla="*/ 414467 h 722424"/>
              <a:gd name="connsiteX43" fmla="*/ 1041388 w 12192000"/>
              <a:gd name="connsiteY43" fmla="*/ 390229 h 722424"/>
              <a:gd name="connsiteX44" fmla="*/ 1385850 w 12192000"/>
              <a:gd name="connsiteY44" fmla="*/ 225907 h 722424"/>
              <a:gd name="connsiteX45" fmla="*/ 1618108 w 12192000"/>
              <a:gd name="connsiteY45" fmla="*/ 289559 h 722424"/>
              <a:gd name="connsiteX46" fmla="*/ 1650849 w 12192000"/>
              <a:gd name="connsiteY46" fmla="*/ 313796 h 722424"/>
              <a:gd name="connsiteX47" fmla="*/ 1658951 w 12192000"/>
              <a:gd name="connsiteY47" fmla="*/ 304985 h 722424"/>
              <a:gd name="connsiteX48" fmla="*/ 1952689 w 12192000"/>
              <a:gd name="connsiteY48" fmla="*/ 195823 h 722424"/>
              <a:gd name="connsiteX49" fmla="*/ 2246426 w 12192000"/>
              <a:gd name="connsiteY49" fmla="*/ 304985 h 722424"/>
              <a:gd name="connsiteX50" fmla="*/ 2256145 w 12192000"/>
              <a:gd name="connsiteY50" fmla="*/ 315554 h 722424"/>
              <a:gd name="connsiteX51" fmla="*/ 2261919 w 12192000"/>
              <a:gd name="connsiteY51" fmla="*/ 306011 h 722424"/>
              <a:gd name="connsiteX52" fmla="*/ 2606381 w 12192000"/>
              <a:gd name="connsiteY52" fmla="*/ 141690 h 722424"/>
              <a:gd name="connsiteX53" fmla="*/ 2838640 w 12192000"/>
              <a:gd name="connsiteY53" fmla="*/ 205342 h 722424"/>
              <a:gd name="connsiteX54" fmla="*/ 2855722 w 12192000"/>
              <a:gd name="connsiteY54" fmla="*/ 217987 h 722424"/>
              <a:gd name="connsiteX55" fmla="*/ 2893007 w 12192000"/>
              <a:gd name="connsiteY55" fmla="*/ 199830 h 722424"/>
              <a:gd name="connsiteX56" fmla="*/ 3054703 w 12192000"/>
              <a:gd name="connsiteY56" fmla="*/ 170541 h 722424"/>
              <a:gd name="connsiteX57" fmla="*/ 3348440 w 12192000"/>
              <a:gd name="connsiteY57" fmla="*/ 279703 h 722424"/>
              <a:gd name="connsiteX58" fmla="*/ 3385274 w 12192000"/>
              <a:gd name="connsiteY58" fmla="*/ 319757 h 722424"/>
              <a:gd name="connsiteX59" fmla="*/ 3422856 w 12192000"/>
              <a:gd name="connsiteY59" fmla="*/ 288067 h 722424"/>
              <a:gd name="connsiteX60" fmla="*/ 3655114 w 12192000"/>
              <a:gd name="connsiteY60" fmla="*/ 215562 h 722424"/>
              <a:gd name="connsiteX61" fmla="*/ 3738834 w 12192000"/>
              <a:gd name="connsiteY61" fmla="*/ 224187 h 722424"/>
              <a:gd name="connsiteX62" fmla="*/ 3752633 w 12192000"/>
              <a:gd name="connsiteY62" fmla="*/ 228564 h 722424"/>
              <a:gd name="connsiteX63" fmla="*/ 3761041 w 12192000"/>
              <a:gd name="connsiteY63" fmla="*/ 219422 h 722424"/>
              <a:gd name="connsiteX64" fmla="*/ 4054775 w 12192000"/>
              <a:gd name="connsiteY64" fmla="*/ 110260 h 722424"/>
              <a:gd name="connsiteX65" fmla="*/ 4287034 w 12192000"/>
              <a:gd name="connsiteY65" fmla="*/ 173912 h 722424"/>
              <a:gd name="connsiteX66" fmla="*/ 4341837 w 12192000"/>
              <a:gd name="connsiteY66" fmla="*/ 214480 h 722424"/>
              <a:gd name="connsiteX67" fmla="*/ 4370347 w 12192000"/>
              <a:gd name="connsiteY67" fmla="*/ 193376 h 722424"/>
              <a:gd name="connsiteX68" fmla="*/ 4602604 w 12192000"/>
              <a:gd name="connsiteY68" fmla="*/ 129724 h 722424"/>
              <a:gd name="connsiteX69" fmla="*/ 4947064 w 12192000"/>
              <a:gd name="connsiteY69" fmla="*/ 294045 h 722424"/>
              <a:gd name="connsiteX70" fmla="*/ 4965679 w 12192000"/>
              <a:gd name="connsiteY70" fmla="*/ 324816 h 722424"/>
              <a:gd name="connsiteX71" fmla="*/ 4988215 w 12192000"/>
              <a:gd name="connsiteY71" fmla="*/ 318540 h 722424"/>
              <a:gd name="connsiteX72" fmla="*/ 5064043 w 12192000"/>
              <a:gd name="connsiteY72" fmla="*/ 311682 h 722424"/>
              <a:gd name="connsiteX73" fmla="*/ 5089870 w 12192000"/>
              <a:gd name="connsiteY73" fmla="*/ 283596 h 722424"/>
              <a:gd name="connsiteX74" fmla="*/ 5383609 w 12192000"/>
              <a:gd name="connsiteY74" fmla="*/ 174434 h 722424"/>
              <a:gd name="connsiteX75" fmla="*/ 5615868 w 12192000"/>
              <a:gd name="connsiteY75" fmla="*/ 238086 h 722424"/>
              <a:gd name="connsiteX76" fmla="*/ 5638857 w 12192000"/>
              <a:gd name="connsiteY76" fmla="*/ 255105 h 722424"/>
              <a:gd name="connsiteX77" fmla="*/ 5639670 w 12192000"/>
              <a:gd name="connsiteY77" fmla="*/ 251290 h 722424"/>
              <a:gd name="connsiteX78" fmla="*/ 6002002 w 12192000"/>
              <a:gd name="connsiteY78" fmla="*/ 23660 h 722424"/>
              <a:gd name="connsiteX79" fmla="*/ 6364336 w 12192000"/>
              <a:gd name="connsiteY79" fmla="*/ 251290 h 722424"/>
              <a:gd name="connsiteX80" fmla="*/ 6369684 w 12192000"/>
              <a:gd name="connsiteY80" fmla="*/ 276397 h 722424"/>
              <a:gd name="connsiteX81" fmla="*/ 6396330 w 12192000"/>
              <a:gd name="connsiteY81" fmla="*/ 229869 h 722424"/>
              <a:gd name="connsiteX82" fmla="*/ 6722407 w 12192000"/>
              <a:gd name="connsiteY82" fmla="*/ 65548 h 722424"/>
              <a:gd name="connsiteX83" fmla="*/ 7000467 w 12192000"/>
              <a:gd name="connsiteY83" fmla="*/ 174710 h 722424"/>
              <a:gd name="connsiteX84" fmla="*/ 7029242 w 12192000"/>
              <a:gd name="connsiteY84" fmla="*/ 207765 h 722424"/>
              <a:gd name="connsiteX85" fmla="*/ 7052070 w 12192000"/>
              <a:gd name="connsiteY85" fmla="*/ 167904 h 722424"/>
              <a:gd name="connsiteX86" fmla="*/ 7378148 w 12192000"/>
              <a:gd name="connsiteY86" fmla="*/ 3583 h 722424"/>
              <a:gd name="connsiteX87" fmla="*/ 7598010 w 12192000"/>
              <a:gd name="connsiteY87" fmla="*/ 67235 h 722424"/>
              <a:gd name="connsiteX88" fmla="*/ 7638413 w 12192000"/>
              <a:gd name="connsiteY88" fmla="*/ 98830 h 722424"/>
              <a:gd name="connsiteX89" fmla="*/ 7691091 w 12192000"/>
              <a:gd name="connsiteY89" fmla="*/ 93797 h 722424"/>
              <a:gd name="connsiteX90" fmla="*/ 7994531 w 12192000"/>
              <a:gd name="connsiteY90" fmla="*/ 229426 h 722424"/>
              <a:gd name="connsiteX91" fmla="*/ 8041237 w 12192000"/>
              <a:gd name="connsiteY91" fmla="*/ 302389 h 722424"/>
              <a:gd name="connsiteX92" fmla="*/ 8050122 w 12192000"/>
              <a:gd name="connsiteY92" fmla="*/ 292182 h 722424"/>
              <a:gd name="connsiteX93" fmla="*/ 8328182 w 12192000"/>
              <a:gd name="connsiteY93" fmla="*/ 183020 h 722424"/>
              <a:gd name="connsiteX94" fmla="*/ 8548044 w 12192000"/>
              <a:gd name="connsiteY94" fmla="*/ 246672 h 722424"/>
              <a:gd name="connsiteX95" fmla="*/ 8598621 w 12192000"/>
              <a:gd name="connsiteY95" fmla="*/ 286223 h 722424"/>
              <a:gd name="connsiteX96" fmla="*/ 8598647 w 12192000"/>
              <a:gd name="connsiteY96" fmla="*/ 286193 h 722424"/>
              <a:gd name="connsiteX97" fmla="*/ 8876707 w 12192000"/>
              <a:gd name="connsiteY97" fmla="*/ 177031 h 722424"/>
              <a:gd name="connsiteX98" fmla="*/ 9047191 w 12192000"/>
              <a:gd name="connsiteY98" fmla="*/ 213783 h 722424"/>
              <a:gd name="connsiteX99" fmla="*/ 9055526 w 12192000"/>
              <a:gd name="connsiteY99" fmla="*/ 218324 h 722424"/>
              <a:gd name="connsiteX100" fmla="*/ 9058897 w 12192000"/>
              <a:gd name="connsiteY100" fmla="*/ 202498 h 722424"/>
              <a:gd name="connsiteX101" fmla="*/ 9381227 w 12192000"/>
              <a:gd name="connsiteY101" fmla="*/ 0 h 722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12192000" h="722424">
                <a:moveTo>
                  <a:pt x="9381227" y="0"/>
                </a:moveTo>
                <a:cubicBezTo>
                  <a:pt x="9477828" y="0"/>
                  <a:pt x="9565283" y="37110"/>
                  <a:pt x="9628588" y="97110"/>
                </a:cubicBezTo>
                <a:lnTo>
                  <a:pt x="9664383" y="138229"/>
                </a:lnTo>
                <a:lnTo>
                  <a:pt x="9747177" y="128344"/>
                </a:lnTo>
                <a:cubicBezTo>
                  <a:pt x="9828619" y="128344"/>
                  <a:pt x="9904278" y="151809"/>
                  <a:pt x="9967039" y="191996"/>
                </a:cubicBezTo>
                <a:lnTo>
                  <a:pt x="10010266" y="225799"/>
                </a:lnTo>
                <a:lnTo>
                  <a:pt x="10023948" y="210081"/>
                </a:lnTo>
                <a:cubicBezTo>
                  <a:pt x="10095110" y="142635"/>
                  <a:pt x="10193419" y="100919"/>
                  <a:pt x="10302008" y="100919"/>
                </a:cubicBezTo>
                <a:cubicBezTo>
                  <a:pt x="10464892" y="100919"/>
                  <a:pt x="10604645" y="194780"/>
                  <a:pt x="10664342" y="328549"/>
                </a:cubicBezTo>
                <a:lnTo>
                  <a:pt x="10665904" y="335885"/>
                </a:lnTo>
                <a:lnTo>
                  <a:pt x="10694098" y="321381"/>
                </a:lnTo>
                <a:cubicBezTo>
                  <a:pt x="10741144" y="302521"/>
                  <a:pt x="10792869" y="292092"/>
                  <a:pt x="10847163" y="292092"/>
                </a:cubicBezTo>
                <a:cubicBezTo>
                  <a:pt x="10928605" y="292092"/>
                  <a:pt x="11004264" y="315557"/>
                  <a:pt x="11067025" y="355744"/>
                </a:cubicBezTo>
                <a:lnTo>
                  <a:pt x="11092379" y="375571"/>
                </a:lnTo>
                <a:lnTo>
                  <a:pt x="11145253" y="334223"/>
                </a:lnTo>
                <a:cubicBezTo>
                  <a:pt x="11208014" y="294036"/>
                  <a:pt x="11283673" y="270571"/>
                  <a:pt x="11365115" y="270571"/>
                </a:cubicBezTo>
                <a:cubicBezTo>
                  <a:pt x="11527998" y="270571"/>
                  <a:pt x="11667752" y="364432"/>
                  <a:pt x="11727448" y="498202"/>
                </a:cubicBezTo>
                <a:lnTo>
                  <a:pt x="11731256" y="516075"/>
                </a:lnTo>
                <a:lnTo>
                  <a:pt x="11787810" y="510671"/>
                </a:lnTo>
                <a:lnTo>
                  <a:pt x="11790458" y="498238"/>
                </a:lnTo>
                <a:cubicBezTo>
                  <a:pt x="11825080" y="420657"/>
                  <a:pt x="11906133" y="366220"/>
                  <a:pt x="12000600" y="366220"/>
                </a:cubicBezTo>
                <a:cubicBezTo>
                  <a:pt x="12063578" y="366220"/>
                  <a:pt x="12120594" y="390414"/>
                  <a:pt x="12161866" y="429531"/>
                </a:cubicBezTo>
                <a:lnTo>
                  <a:pt x="12192000" y="471892"/>
                </a:lnTo>
                <a:lnTo>
                  <a:pt x="12192000" y="692861"/>
                </a:lnTo>
                <a:lnTo>
                  <a:pt x="12170970" y="722424"/>
                </a:lnTo>
                <a:lnTo>
                  <a:pt x="7083124" y="722424"/>
                </a:lnTo>
                <a:lnTo>
                  <a:pt x="7064687" y="635873"/>
                </a:lnTo>
                <a:lnTo>
                  <a:pt x="7070633" y="607957"/>
                </a:lnTo>
                <a:lnTo>
                  <a:pt x="7048484" y="646633"/>
                </a:lnTo>
                <a:cubicBezTo>
                  <a:pt x="7030818" y="671418"/>
                  <a:pt x="7010088" y="694081"/>
                  <a:pt x="6986810" y="714133"/>
                </a:cubicBezTo>
                <a:lnTo>
                  <a:pt x="6974500" y="722424"/>
                </a:lnTo>
                <a:lnTo>
                  <a:pt x="6473658" y="722424"/>
                </a:lnTo>
                <a:lnTo>
                  <a:pt x="6452315" y="704044"/>
                </a:lnTo>
                <a:lnTo>
                  <a:pt x="6456230" y="722424"/>
                </a:lnTo>
                <a:lnTo>
                  <a:pt x="12828" y="722424"/>
                </a:lnTo>
                <a:lnTo>
                  <a:pt x="0" y="665416"/>
                </a:lnTo>
                <a:cubicBezTo>
                  <a:pt x="0" y="459578"/>
                  <a:pt x="185984" y="292713"/>
                  <a:pt x="415407" y="292713"/>
                </a:cubicBezTo>
                <a:cubicBezTo>
                  <a:pt x="501441" y="292713"/>
                  <a:pt x="581366" y="316178"/>
                  <a:pt x="647665" y="356365"/>
                </a:cubicBezTo>
                <a:lnTo>
                  <a:pt x="695234" y="391579"/>
                </a:lnTo>
                <a:lnTo>
                  <a:pt x="748462" y="376754"/>
                </a:lnTo>
                <a:cubicBezTo>
                  <a:pt x="775504" y="371790"/>
                  <a:pt x="803503" y="369182"/>
                  <a:pt x="832181" y="369182"/>
                </a:cubicBezTo>
                <a:cubicBezTo>
                  <a:pt x="889537" y="369182"/>
                  <a:pt x="944178" y="379611"/>
                  <a:pt x="993876" y="398471"/>
                </a:cubicBezTo>
                <a:lnTo>
                  <a:pt x="1026724" y="414467"/>
                </a:lnTo>
                <a:lnTo>
                  <a:pt x="1041388" y="390229"/>
                </a:lnTo>
                <a:cubicBezTo>
                  <a:pt x="1116039" y="291088"/>
                  <a:pt x="1242460" y="225907"/>
                  <a:pt x="1385850" y="225907"/>
                </a:cubicBezTo>
                <a:cubicBezTo>
                  <a:pt x="1471883" y="225907"/>
                  <a:pt x="1551808" y="249372"/>
                  <a:pt x="1618108" y="289559"/>
                </a:cubicBezTo>
                <a:lnTo>
                  <a:pt x="1650849" y="313796"/>
                </a:lnTo>
                <a:lnTo>
                  <a:pt x="1658951" y="304985"/>
                </a:lnTo>
                <a:cubicBezTo>
                  <a:pt x="1734125" y="237539"/>
                  <a:pt x="1837977" y="195823"/>
                  <a:pt x="1952689" y="195823"/>
                </a:cubicBezTo>
                <a:cubicBezTo>
                  <a:pt x="2067400" y="195823"/>
                  <a:pt x="2171252" y="237539"/>
                  <a:pt x="2246426" y="304985"/>
                </a:cubicBezTo>
                <a:lnTo>
                  <a:pt x="2256145" y="315554"/>
                </a:lnTo>
                <a:lnTo>
                  <a:pt x="2261919" y="306011"/>
                </a:lnTo>
                <a:cubicBezTo>
                  <a:pt x="2336571" y="206871"/>
                  <a:pt x="2462992" y="141690"/>
                  <a:pt x="2606381" y="141690"/>
                </a:cubicBezTo>
                <a:cubicBezTo>
                  <a:pt x="2692416" y="141690"/>
                  <a:pt x="2772341" y="165155"/>
                  <a:pt x="2838640" y="205342"/>
                </a:cubicBezTo>
                <a:lnTo>
                  <a:pt x="2855722" y="217987"/>
                </a:lnTo>
                <a:lnTo>
                  <a:pt x="2893007" y="199830"/>
                </a:lnTo>
                <a:cubicBezTo>
                  <a:pt x="2942707" y="180970"/>
                  <a:pt x="2997347" y="170541"/>
                  <a:pt x="3054703" y="170541"/>
                </a:cubicBezTo>
                <a:cubicBezTo>
                  <a:pt x="3169414" y="170541"/>
                  <a:pt x="3273266" y="212257"/>
                  <a:pt x="3348440" y="279703"/>
                </a:cubicBezTo>
                <a:lnTo>
                  <a:pt x="3385274" y="319757"/>
                </a:lnTo>
                <a:lnTo>
                  <a:pt x="3422856" y="288067"/>
                </a:lnTo>
                <a:cubicBezTo>
                  <a:pt x="3489156" y="242291"/>
                  <a:pt x="3569081" y="215562"/>
                  <a:pt x="3655114" y="215562"/>
                </a:cubicBezTo>
                <a:cubicBezTo>
                  <a:pt x="3683792" y="215562"/>
                  <a:pt x="3711792" y="218532"/>
                  <a:pt x="3738834" y="224187"/>
                </a:cubicBezTo>
                <a:lnTo>
                  <a:pt x="3752633" y="228564"/>
                </a:lnTo>
                <a:lnTo>
                  <a:pt x="3761041" y="219422"/>
                </a:lnTo>
                <a:cubicBezTo>
                  <a:pt x="3836213" y="151976"/>
                  <a:pt x="3940064" y="110260"/>
                  <a:pt x="4054775" y="110260"/>
                </a:cubicBezTo>
                <a:cubicBezTo>
                  <a:pt x="4140810" y="110260"/>
                  <a:pt x="4220734" y="133725"/>
                  <a:pt x="4287034" y="173912"/>
                </a:cubicBezTo>
                <a:lnTo>
                  <a:pt x="4341837" y="214480"/>
                </a:lnTo>
                <a:lnTo>
                  <a:pt x="4370347" y="193376"/>
                </a:lnTo>
                <a:cubicBezTo>
                  <a:pt x="4436643" y="153189"/>
                  <a:pt x="4516570" y="129724"/>
                  <a:pt x="4602604" y="129724"/>
                </a:cubicBezTo>
                <a:cubicBezTo>
                  <a:pt x="4745992" y="129724"/>
                  <a:pt x="4872413" y="194905"/>
                  <a:pt x="4947064" y="294045"/>
                </a:cubicBezTo>
                <a:lnTo>
                  <a:pt x="4965679" y="324816"/>
                </a:lnTo>
                <a:lnTo>
                  <a:pt x="4988215" y="318540"/>
                </a:lnTo>
                <a:lnTo>
                  <a:pt x="5064043" y="311682"/>
                </a:lnTo>
                <a:lnTo>
                  <a:pt x="5089870" y="283596"/>
                </a:lnTo>
                <a:cubicBezTo>
                  <a:pt x="5165045" y="216150"/>
                  <a:pt x="5268897" y="174434"/>
                  <a:pt x="5383609" y="174434"/>
                </a:cubicBezTo>
                <a:cubicBezTo>
                  <a:pt x="5469643" y="174434"/>
                  <a:pt x="5549567" y="197899"/>
                  <a:pt x="5615868" y="238086"/>
                </a:cubicBezTo>
                <a:lnTo>
                  <a:pt x="5638857" y="255105"/>
                </a:lnTo>
                <a:lnTo>
                  <a:pt x="5639670" y="251290"/>
                </a:lnTo>
                <a:cubicBezTo>
                  <a:pt x="5699366" y="117521"/>
                  <a:pt x="5839120" y="23660"/>
                  <a:pt x="6002002" y="23660"/>
                </a:cubicBezTo>
                <a:cubicBezTo>
                  <a:pt x="6164885" y="23660"/>
                  <a:pt x="6304640" y="117521"/>
                  <a:pt x="6364336" y="251290"/>
                </a:cubicBezTo>
                <a:lnTo>
                  <a:pt x="6369684" y="276397"/>
                </a:lnTo>
                <a:lnTo>
                  <a:pt x="6396330" y="229869"/>
                </a:lnTo>
                <a:cubicBezTo>
                  <a:pt x="6466997" y="130729"/>
                  <a:pt x="6586671" y="65548"/>
                  <a:pt x="6722407" y="65548"/>
                </a:cubicBezTo>
                <a:cubicBezTo>
                  <a:pt x="6830996" y="65548"/>
                  <a:pt x="6929305" y="107264"/>
                  <a:pt x="7000467" y="174710"/>
                </a:cubicBezTo>
                <a:lnTo>
                  <a:pt x="7029242" y="207765"/>
                </a:lnTo>
                <a:lnTo>
                  <a:pt x="7052070" y="167904"/>
                </a:lnTo>
                <a:cubicBezTo>
                  <a:pt x="7122738" y="68764"/>
                  <a:pt x="7242412" y="3583"/>
                  <a:pt x="7378148" y="3583"/>
                </a:cubicBezTo>
                <a:cubicBezTo>
                  <a:pt x="7459590" y="3583"/>
                  <a:pt x="7535249" y="27048"/>
                  <a:pt x="7598010" y="67235"/>
                </a:cubicBezTo>
                <a:lnTo>
                  <a:pt x="7638413" y="98830"/>
                </a:lnTo>
                <a:lnTo>
                  <a:pt x="7691091" y="93797"/>
                </a:lnTo>
                <a:cubicBezTo>
                  <a:pt x="7813253" y="93797"/>
                  <a:pt x="7922405" y="146594"/>
                  <a:pt x="7994531" y="229426"/>
                </a:cubicBezTo>
                <a:lnTo>
                  <a:pt x="8041237" y="302389"/>
                </a:lnTo>
                <a:lnTo>
                  <a:pt x="8050122" y="292182"/>
                </a:lnTo>
                <a:cubicBezTo>
                  <a:pt x="8121284" y="224736"/>
                  <a:pt x="8219593" y="183020"/>
                  <a:pt x="8328182" y="183020"/>
                </a:cubicBezTo>
                <a:cubicBezTo>
                  <a:pt x="8409624" y="183020"/>
                  <a:pt x="8485283" y="206485"/>
                  <a:pt x="8548044" y="246672"/>
                </a:cubicBezTo>
                <a:lnTo>
                  <a:pt x="8598621" y="286223"/>
                </a:lnTo>
                <a:lnTo>
                  <a:pt x="8598647" y="286193"/>
                </a:lnTo>
                <a:cubicBezTo>
                  <a:pt x="8669809" y="218747"/>
                  <a:pt x="8768118" y="177031"/>
                  <a:pt x="8876707" y="177031"/>
                </a:cubicBezTo>
                <a:cubicBezTo>
                  <a:pt x="8937788" y="177031"/>
                  <a:pt x="8995617" y="190230"/>
                  <a:pt x="9047191" y="213783"/>
                </a:cubicBezTo>
                <a:lnTo>
                  <a:pt x="9055526" y="218324"/>
                </a:lnTo>
                <a:lnTo>
                  <a:pt x="9058897" y="202498"/>
                </a:lnTo>
                <a:cubicBezTo>
                  <a:pt x="9112002" y="83498"/>
                  <a:pt x="9236326" y="0"/>
                  <a:pt x="9381227" y="0"/>
                </a:cubicBezTo>
                <a:close/>
              </a:path>
            </a:pathLst>
          </a:cu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ko-KR" altLang="en-US" sz="2700" dirty="0"/>
          </a:p>
        </p:txBody>
      </p:sp>
      <p:sp>
        <p:nvSpPr>
          <p:cNvPr id="8" name="Freeform: Shape 7">
            <a:extLst>
              <a:ext uri="{FF2B5EF4-FFF2-40B4-BE49-F238E27FC236}">
                <a16:creationId xmlns:a16="http://schemas.microsoft.com/office/drawing/2014/main" xmlns="" id="{515D09CC-EA41-4CE9-B520-4B37AF49794B}"/>
              </a:ext>
            </a:extLst>
          </p:cNvPr>
          <p:cNvSpPr/>
          <p:nvPr userDrawn="1"/>
        </p:nvSpPr>
        <p:spPr>
          <a:xfrm flipH="1">
            <a:off x="0" y="6381796"/>
            <a:ext cx="12192000" cy="488165"/>
          </a:xfrm>
          <a:custGeom>
            <a:avLst/>
            <a:gdLst>
              <a:gd name="connsiteX0" fmla="*/ 2697788 w 12192000"/>
              <a:gd name="connsiteY0" fmla="*/ 0 h 488165"/>
              <a:gd name="connsiteX1" fmla="*/ 2412743 w 12192000"/>
              <a:gd name="connsiteY1" fmla="*/ 188940 h 488165"/>
              <a:gd name="connsiteX2" fmla="*/ 2410667 w 12192000"/>
              <a:gd name="connsiteY2" fmla="*/ 199221 h 488165"/>
              <a:gd name="connsiteX3" fmla="*/ 2404214 w 12192000"/>
              <a:gd name="connsiteY3" fmla="*/ 193897 h 488165"/>
              <a:gd name="connsiteX4" fmla="*/ 2231250 w 12192000"/>
              <a:gd name="connsiteY4" fmla="*/ 141064 h 488165"/>
              <a:gd name="connsiteX5" fmla="*/ 2110835 w 12192000"/>
              <a:gd name="connsiteY5" fmla="*/ 165374 h 488165"/>
              <a:gd name="connsiteX6" fmla="*/ 2096679 w 12192000"/>
              <a:gd name="connsiteY6" fmla="*/ 173058 h 488165"/>
              <a:gd name="connsiteX7" fmla="*/ 2063894 w 12192000"/>
              <a:gd name="connsiteY7" fmla="*/ 133322 h 488165"/>
              <a:gd name="connsiteX8" fmla="*/ 1845146 w 12192000"/>
              <a:gd name="connsiteY8" fmla="*/ 42714 h 488165"/>
              <a:gd name="connsiteX9" fmla="*/ 1588623 w 12192000"/>
              <a:gd name="connsiteY9" fmla="*/ 179105 h 488165"/>
              <a:gd name="connsiteX10" fmla="*/ 1579781 w 12192000"/>
              <a:gd name="connsiteY10" fmla="*/ 195395 h 488165"/>
              <a:gd name="connsiteX11" fmla="*/ 1519900 w 12192000"/>
              <a:gd name="connsiteY11" fmla="*/ 201432 h 488165"/>
              <a:gd name="connsiteX12" fmla="*/ 1343532 w 12192000"/>
              <a:gd name="connsiteY12" fmla="*/ 307723 h 488165"/>
              <a:gd name="connsiteX13" fmla="*/ 1341283 w 12192000"/>
              <a:gd name="connsiteY13" fmla="*/ 311643 h 488165"/>
              <a:gd name="connsiteX14" fmla="*/ 1311629 w 12192000"/>
              <a:gd name="connsiteY14" fmla="*/ 295547 h 488165"/>
              <a:gd name="connsiteX15" fmla="*/ 1191214 w 12192000"/>
              <a:gd name="connsiteY15" fmla="*/ 271237 h 488165"/>
              <a:gd name="connsiteX16" fmla="*/ 1043756 w 12192000"/>
              <a:gd name="connsiteY16" fmla="*/ 308574 h 488165"/>
              <a:gd name="connsiteX17" fmla="*/ 1010986 w 12192000"/>
              <a:gd name="connsiteY17" fmla="*/ 331863 h 488165"/>
              <a:gd name="connsiteX18" fmla="*/ 966813 w 12192000"/>
              <a:gd name="connsiteY18" fmla="*/ 336316 h 488165"/>
              <a:gd name="connsiteX19" fmla="*/ 899053 w 12192000"/>
              <a:gd name="connsiteY19" fmla="*/ 357350 h 488165"/>
              <a:gd name="connsiteX20" fmla="*/ 870729 w 12192000"/>
              <a:gd name="connsiteY20" fmla="*/ 372723 h 488165"/>
              <a:gd name="connsiteX21" fmla="*/ 864057 w 12192000"/>
              <a:gd name="connsiteY21" fmla="*/ 367218 h 488165"/>
              <a:gd name="connsiteX22" fmla="*/ 691093 w 12192000"/>
              <a:gd name="connsiteY22" fmla="*/ 314385 h 488165"/>
              <a:gd name="connsiteX23" fmla="*/ 472345 w 12192000"/>
              <a:gd name="connsiteY23" fmla="*/ 404993 h 488165"/>
              <a:gd name="connsiteX24" fmla="*/ 459601 w 12192000"/>
              <a:gd name="connsiteY24" fmla="*/ 420439 h 488165"/>
              <a:gd name="connsiteX25" fmla="*/ 426235 w 12192000"/>
              <a:gd name="connsiteY25" fmla="*/ 402329 h 488165"/>
              <a:gd name="connsiteX26" fmla="*/ 274451 w 12192000"/>
              <a:gd name="connsiteY26" fmla="*/ 371685 h 488165"/>
              <a:gd name="connsiteX27" fmla="*/ 56429 w 12192000"/>
              <a:gd name="connsiteY27" fmla="*/ 438282 h 488165"/>
              <a:gd name="connsiteX28" fmla="*/ 0 w 12192000"/>
              <a:gd name="connsiteY28" fmla="*/ 484839 h 488165"/>
              <a:gd name="connsiteX29" fmla="*/ 0 w 12192000"/>
              <a:gd name="connsiteY29" fmla="*/ 488165 h 488165"/>
              <a:gd name="connsiteX30" fmla="*/ 12192000 w 12192000"/>
              <a:gd name="connsiteY30" fmla="*/ 488165 h 488165"/>
              <a:gd name="connsiteX31" fmla="*/ 12192000 w 12192000"/>
              <a:gd name="connsiteY31" fmla="*/ 417342 h 488165"/>
              <a:gd name="connsiteX32" fmla="*/ 12183125 w 12192000"/>
              <a:gd name="connsiteY32" fmla="*/ 411358 h 488165"/>
              <a:gd name="connsiteX33" fmla="*/ 12103862 w 12192000"/>
              <a:gd name="connsiteY33" fmla="*/ 395355 h 488165"/>
              <a:gd name="connsiteX34" fmla="*/ 12062823 w 12192000"/>
              <a:gd name="connsiteY34" fmla="*/ 399492 h 488165"/>
              <a:gd name="connsiteX35" fmla="*/ 12032697 w 12192000"/>
              <a:gd name="connsiteY35" fmla="*/ 408844 h 488165"/>
              <a:gd name="connsiteX36" fmla="*/ 12031247 w 12192000"/>
              <a:gd name="connsiteY36" fmla="*/ 401661 h 488165"/>
              <a:gd name="connsiteX37" fmla="*/ 11804447 w 12192000"/>
              <a:gd name="connsiteY37" fmla="*/ 251328 h 488165"/>
              <a:gd name="connsiteX38" fmla="*/ 11666826 w 12192000"/>
              <a:gd name="connsiteY38" fmla="*/ 293365 h 488165"/>
              <a:gd name="connsiteX39" fmla="*/ 11633620 w 12192000"/>
              <a:gd name="connsiteY39" fmla="*/ 320763 h 488165"/>
              <a:gd name="connsiteX40" fmla="*/ 11628501 w 12192000"/>
              <a:gd name="connsiteY40" fmla="*/ 316540 h 488165"/>
              <a:gd name="connsiteX41" fmla="*/ 11439637 w 12192000"/>
              <a:gd name="connsiteY41" fmla="*/ 258850 h 488165"/>
              <a:gd name="connsiteX42" fmla="*/ 11159532 w 12192000"/>
              <a:gd name="connsiteY42" fmla="*/ 407780 h 488165"/>
              <a:gd name="connsiteX43" fmla="*/ 11133249 w 12192000"/>
              <a:gd name="connsiteY43" fmla="*/ 456201 h 488165"/>
              <a:gd name="connsiteX44" fmla="*/ 11130393 w 12192000"/>
              <a:gd name="connsiteY44" fmla="*/ 457575 h 488165"/>
              <a:gd name="connsiteX45" fmla="*/ 11121802 w 12192000"/>
              <a:gd name="connsiteY45" fmla="*/ 464662 h 488165"/>
              <a:gd name="connsiteX46" fmla="*/ 11105739 w 12192000"/>
              <a:gd name="connsiteY46" fmla="*/ 385098 h 488165"/>
              <a:gd name="connsiteX47" fmla="*/ 10878939 w 12192000"/>
              <a:gd name="connsiteY47" fmla="*/ 234765 h 488165"/>
              <a:gd name="connsiteX48" fmla="*/ 10652139 w 12192000"/>
              <a:gd name="connsiteY48" fmla="*/ 385098 h 488165"/>
              <a:gd name="connsiteX49" fmla="*/ 10640286 w 12192000"/>
              <a:gd name="connsiteY49" fmla="*/ 443809 h 488165"/>
              <a:gd name="connsiteX50" fmla="*/ 10632922 w 12192000"/>
              <a:gd name="connsiteY50" fmla="*/ 439812 h 488165"/>
              <a:gd name="connsiteX51" fmla="*/ 10586719 w 12192000"/>
              <a:gd name="connsiteY51" fmla="*/ 425470 h 488165"/>
              <a:gd name="connsiteX52" fmla="*/ 10578669 w 12192000"/>
              <a:gd name="connsiteY52" fmla="*/ 424659 h 488165"/>
              <a:gd name="connsiteX53" fmla="*/ 10540357 w 12192000"/>
              <a:gd name="connsiteY53" fmla="*/ 367834 h 488165"/>
              <a:gd name="connsiteX54" fmla="*/ 10366307 w 12192000"/>
              <a:gd name="connsiteY54" fmla="*/ 295740 h 488165"/>
              <a:gd name="connsiteX55" fmla="*/ 10270498 w 12192000"/>
              <a:gd name="connsiteY55" fmla="*/ 315083 h 488165"/>
              <a:gd name="connsiteX56" fmla="*/ 10267631 w 12192000"/>
              <a:gd name="connsiteY56" fmla="*/ 316639 h 488165"/>
              <a:gd name="connsiteX57" fmla="*/ 10264594 w 12192000"/>
              <a:gd name="connsiteY57" fmla="*/ 301594 h 488165"/>
              <a:gd name="connsiteX58" fmla="*/ 10037792 w 12192000"/>
              <a:gd name="connsiteY58" fmla="*/ 151262 h 488165"/>
              <a:gd name="connsiteX59" fmla="*/ 9941983 w 12192000"/>
              <a:gd name="connsiteY59" fmla="*/ 170605 h 488165"/>
              <a:gd name="connsiteX60" fmla="*/ 9932834 w 12192000"/>
              <a:gd name="connsiteY60" fmla="*/ 175570 h 488165"/>
              <a:gd name="connsiteX61" fmla="*/ 9891633 w 12192000"/>
              <a:gd name="connsiteY61" fmla="*/ 171417 h 488165"/>
              <a:gd name="connsiteX62" fmla="*/ 9578239 w 12192000"/>
              <a:gd name="connsiteY62" fmla="*/ 379147 h 488165"/>
              <a:gd name="connsiteX63" fmla="*/ 9571593 w 12192000"/>
              <a:gd name="connsiteY63" fmla="*/ 412069 h 488165"/>
              <a:gd name="connsiteX64" fmla="*/ 9537676 w 12192000"/>
              <a:gd name="connsiteY64" fmla="*/ 393659 h 488165"/>
              <a:gd name="connsiteX65" fmla="*/ 9438057 w 12192000"/>
              <a:gd name="connsiteY65" fmla="*/ 373547 h 488165"/>
              <a:gd name="connsiteX66" fmla="*/ 9386478 w 12192000"/>
              <a:gd name="connsiteY66" fmla="*/ 378747 h 488165"/>
              <a:gd name="connsiteX67" fmla="*/ 9384764 w 12192000"/>
              <a:gd name="connsiteY67" fmla="*/ 379279 h 488165"/>
              <a:gd name="connsiteX68" fmla="*/ 9356370 w 12192000"/>
              <a:gd name="connsiteY68" fmla="*/ 326966 h 488165"/>
              <a:gd name="connsiteX69" fmla="*/ 9099846 w 12192000"/>
              <a:gd name="connsiteY69" fmla="*/ 190574 h 488165"/>
              <a:gd name="connsiteX70" fmla="*/ 8843324 w 12192000"/>
              <a:gd name="connsiteY70" fmla="*/ 326966 h 488165"/>
              <a:gd name="connsiteX71" fmla="*/ 8837922 w 12192000"/>
              <a:gd name="connsiteY71" fmla="*/ 336919 h 488165"/>
              <a:gd name="connsiteX72" fmla="*/ 8777269 w 12192000"/>
              <a:gd name="connsiteY72" fmla="*/ 286876 h 488165"/>
              <a:gd name="connsiteX73" fmla="*/ 8539902 w 12192000"/>
              <a:gd name="connsiteY73" fmla="*/ 214371 h 488165"/>
              <a:gd name="connsiteX74" fmla="*/ 8302533 w 12192000"/>
              <a:gd name="connsiteY74" fmla="*/ 286876 h 488165"/>
              <a:gd name="connsiteX75" fmla="*/ 8264230 w 12192000"/>
              <a:gd name="connsiteY75" fmla="*/ 318480 h 488165"/>
              <a:gd name="connsiteX76" fmla="*/ 8252614 w 12192000"/>
              <a:gd name="connsiteY76" fmla="*/ 324064 h 488165"/>
              <a:gd name="connsiteX77" fmla="*/ 8234834 w 12192000"/>
              <a:gd name="connsiteY77" fmla="*/ 338734 h 488165"/>
              <a:gd name="connsiteX78" fmla="*/ 8208461 w 12192000"/>
              <a:gd name="connsiteY78" fmla="*/ 290142 h 488165"/>
              <a:gd name="connsiteX79" fmla="*/ 7951941 w 12192000"/>
              <a:gd name="connsiteY79" fmla="*/ 153751 h 488165"/>
              <a:gd name="connsiteX80" fmla="*/ 7713227 w 12192000"/>
              <a:gd name="connsiteY80" fmla="*/ 266327 h 488165"/>
              <a:gd name="connsiteX81" fmla="*/ 7675799 w 12192000"/>
              <a:gd name="connsiteY81" fmla="*/ 328018 h 488165"/>
              <a:gd name="connsiteX82" fmla="*/ 7649999 w 12192000"/>
              <a:gd name="connsiteY82" fmla="*/ 314014 h 488165"/>
              <a:gd name="connsiteX83" fmla="*/ 7641007 w 12192000"/>
              <a:gd name="connsiteY83" fmla="*/ 269483 h 488165"/>
              <a:gd name="connsiteX84" fmla="*/ 7355962 w 12192000"/>
              <a:gd name="connsiteY84" fmla="*/ 80543 h 488165"/>
              <a:gd name="connsiteX85" fmla="*/ 7137215 w 12192000"/>
              <a:gd name="connsiteY85" fmla="*/ 171151 h 488165"/>
              <a:gd name="connsiteX86" fmla="*/ 7117143 w 12192000"/>
              <a:gd name="connsiteY86" fmla="*/ 195477 h 488165"/>
              <a:gd name="connsiteX87" fmla="*/ 7088841 w 12192000"/>
              <a:gd name="connsiteY87" fmla="*/ 161174 h 488165"/>
              <a:gd name="connsiteX88" fmla="*/ 6870093 w 12192000"/>
              <a:gd name="connsiteY88" fmla="*/ 70566 h 488165"/>
              <a:gd name="connsiteX89" fmla="*/ 6697129 w 12192000"/>
              <a:gd name="connsiteY89" fmla="*/ 123399 h 488165"/>
              <a:gd name="connsiteX90" fmla="*/ 6684995 w 12192000"/>
              <a:gd name="connsiteY90" fmla="*/ 133411 h 488165"/>
              <a:gd name="connsiteX91" fmla="*/ 6644023 w 12192000"/>
              <a:gd name="connsiteY91" fmla="*/ 120692 h 488165"/>
              <a:gd name="connsiteX92" fmla="*/ 6557873 w 12192000"/>
              <a:gd name="connsiteY92" fmla="*/ 112008 h 488165"/>
              <a:gd name="connsiteX93" fmla="*/ 6354116 w 12192000"/>
              <a:gd name="connsiteY93" fmla="*/ 163601 h 488165"/>
              <a:gd name="connsiteX94" fmla="*/ 6273160 w 12192000"/>
              <a:gd name="connsiteY94" fmla="*/ 221132 h 488165"/>
              <a:gd name="connsiteX95" fmla="*/ 6272783 w 12192000"/>
              <a:gd name="connsiteY95" fmla="*/ 221015 h 488165"/>
              <a:gd name="connsiteX96" fmla="*/ 6210437 w 12192000"/>
              <a:gd name="connsiteY96" fmla="*/ 214730 h 488165"/>
              <a:gd name="connsiteX97" fmla="*/ 6162864 w 12192000"/>
              <a:gd name="connsiteY97" fmla="*/ 219525 h 488165"/>
              <a:gd name="connsiteX98" fmla="*/ 6161180 w 12192000"/>
              <a:gd name="connsiteY98" fmla="*/ 211185 h 488165"/>
              <a:gd name="connsiteX99" fmla="*/ 5876135 w 12192000"/>
              <a:gd name="connsiteY99" fmla="*/ 22245 h 488165"/>
              <a:gd name="connsiteX100" fmla="*/ 5591090 w 12192000"/>
              <a:gd name="connsiteY100" fmla="*/ 211185 h 488165"/>
              <a:gd name="connsiteX101" fmla="*/ 5577004 w 12192000"/>
              <a:gd name="connsiteY101" fmla="*/ 280957 h 488165"/>
              <a:gd name="connsiteX102" fmla="*/ 5576535 w 12192000"/>
              <a:gd name="connsiteY102" fmla="*/ 280094 h 488165"/>
              <a:gd name="connsiteX103" fmla="*/ 5320012 w 12192000"/>
              <a:gd name="connsiteY103" fmla="*/ 143703 h 488165"/>
              <a:gd name="connsiteX104" fmla="*/ 5199597 w 12192000"/>
              <a:gd name="connsiteY104" fmla="*/ 168013 h 488165"/>
              <a:gd name="connsiteX105" fmla="*/ 5171310 w 12192000"/>
              <a:gd name="connsiteY105" fmla="*/ 183367 h 488165"/>
              <a:gd name="connsiteX106" fmla="*/ 5170430 w 12192000"/>
              <a:gd name="connsiteY106" fmla="*/ 181745 h 488165"/>
              <a:gd name="connsiteX107" fmla="*/ 4913907 w 12192000"/>
              <a:gd name="connsiteY107" fmla="*/ 45354 h 488165"/>
              <a:gd name="connsiteX108" fmla="*/ 4675193 w 12192000"/>
              <a:gd name="connsiteY108" fmla="*/ 157930 h 488165"/>
              <a:gd name="connsiteX109" fmla="*/ 4646008 w 12192000"/>
              <a:gd name="connsiteY109" fmla="*/ 206033 h 488165"/>
              <a:gd name="connsiteX110" fmla="*/ 4619097 w 12192000"/>
              <a:gd name="connsiteY110" fmla="*/ 173417 h 488165"/>
              <a:gd name="connsiteX111" fmla="*/ 4400349 w 12192000"/>
              <a:gd name="connsiteY111" fmla="*/ 82809 h 488165"/>
              <a:gd name="connsiteX112" fmla="*/ 4143826 w 12192000"/>
              <a:gd name="connsiteY112" fmla="*/ 219200 h 488165"/>
              <a:gd name="connsiteX113" fmla="*/ 4136836 w 12192000"/>
              <a:gd name="connsiteY113" fmla="*/ 232080 h 488165"/>
              <a:gd name="connsiteX114" fmla="*/ 4117121 w 12192000"/>
              <a:gd name="connsiteY114" fmla="*/ 221379 h 488165"/>
              <a:gd name="connsiteX115" fmla="*/ 3976611 w 12192000"/>
              <a:gd name="connsiteY115" fmla="*/ 193012 h 488165"/>
              <a:gd name="connsiteX116" fmla="*/ 3721359 w 12192000"/>
              <a:gd name="connsiteY116" fmla="*/ 298740 h 488165"/>
              <a:gd name="connsiteX117" fmla="*/ 3705197 w 12192000"/>
              <a:gd name="connsiteY117" fmla="*/ 318329 h 488165"/>
              <a:gd name="connsiteX118" fmla="*/ 3683571 w 12192000"/>
              <a:gd name="connsiteY118" fmla="*/ 292119 h 488165"/>
              <a:gd name="connsiteX119" fmla="*/ 3425576 w 12192000"/>
              <a:gd name="connsiteY119" fmla="*/ 185254 h 488165"/>
              <a:gd name="connsiteX120" fmla="*/ 3167581 w 12192000"/>
              <a:gd name="connsiteY120" fmla="*/ 292119 h 488165"/>
              <a:gd name="connsiteX121" fmla="*/ 3135507 w 12192000"/>
              <a:gd name="connsiteY121" fmla="*/ 330993 h 488165"/>
              <a:gd name="connsiteX122" fmla="*/ 3106582 w 12192000"/>
              <a:gd name="connsiteY122" fmla="*/ 322014 h 488165"/>
              <a:gd name="connsiteX123" fmla="*/ 3044236 w 12192000"/>
              <a:gd name="connsiteY123" fmla="*/ 315729 h 488165"/>
              <a:gd name="connsiteX124" fmla="*/ 3005060 w 12192000"/>
              <a:gd name="connsiteY124" fmla="*/ 319679 h 488165"/>
              <a:gd name="connsiteX125" fmla="*/ 3007144 w 12192000"/>
              <a:gd name="connsiteY125" fmla="*/ 309355 h 488165"/>
              <a:gd name="connsiteX126" fmla="*/ 2697788 w 12192000"/>
              <a:gd name="connsiteY126" fmla="*/ 0 h 488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Lst>
            <a:rect l="l" t="t" r="r" b="b"/>
            <a:pathLst>
              <a:path w="12192000" h="488165">
                <a:moveTo>
                  <a:pt x="2697788" y="0"/>
                </a:moveTo>
                <a:cubicBezTo>
                  <a:pt x="2569648" y="0"/>
                  <a:pt x="2459705" y="77908"/>
                  <a:pt x="2412743" y="188940"/>
                </a:cubicBezTo>
                <a:lnTo>
                  <a:pt x="2410667" y="199221"/>
                </a:lnTo>
                <a:lnTo>
                  <a:pt x="2404214" y="193897"/>
                </a:lnTo>
                <a:cubicBezTo>
                  <a:pt x="2354841" y="160541"/>
                  <a:pt x="2295320" y="141064"/>
                  <a:pt x="2231250" y="141064"/>
                </a:cubicBezTo>
                <a:cubicBezTo>
                  <a:pt x="2188537" y="141064"/>
                  <a:pt x="2147845" y="149720"/>
                  <a:pt x="2110835" y="165374"/>
                </a:cubicBezTo>
                <a:lnTo>
                  <a:pt x="2096679" y="173058"/>
                </a:lnTo>
                <a:lnTo>
                  <a:pt x="2063894" y="133322"/>
                </a:lnTo>
                <a:cubicBezTo>
                  <a:pt x="2007912" y="77340"/>
                  <a:pt x="1930572" y="42714"/>
                  <a:pt x="1845146" y="42714"/>
                </a:cubicBezTo>
                <a:cubicBezTo>
                  <a:pt x="1738363" y="42714"/>
                  <a:pt x="1644216" y="96816"/>
                  <a:pt x="1588623" y="179105"/>
                </a:cubicBezTo>
                <a:lnTo>
                  <a:pt x="1579781" y="195395"/>
                </a:lnTo>
                <a:lnTo>
                  <a:pt x="1519900" y="201432"/>
                </a:lnTo>
                <a:cubicBezTo>
                  <a:pt x="1449416" y="215855"/>
                  <a:pt x="1387663" y="254248"/>
                  <a:pt x="1343532" y="307723"/>
                </a:cubicBezTo>
                <a:lnTo>
                  <a:pt x="1341283" y="311643"/>
                </a:lnTo>
                <a:lnTo>
                  <a:pt x="1311629" y="295547"/>
                </a:lnTo>
                <a:cubicBezTo>
                  <a:pt x="1274619" y="279893"/>
                  <a:pt x="1233927" y="271237"/>
                  <a:pt x="1191214" y="271237"/>
                </a:cubicBezTo>
                <a:cubicBezTo>
                  <a:pt x="1137822" y="271237"/>
                  <a:pt x="1087590" y="284762"/>
                  <a:pt x="1043756" y="308574"/>
                </a:cubicBezTo>
                <a:lnTo>
                  <a:pt x="1010986" y="331863"/>
                </a:lnTo>
                <a:lnTo>
                  <a:pt x="966813" y="336316"/>
                </a:lnTo>
                <a:cubicBezTo>
                  <a:pt x="943314" y="341125"/>
                  <a:pt x="920647" y="348217"/>
                  <a:pt x="899053" y="357350"/>
                </a:cubicBezTo>
                <a:lnTo>
                  <a:pt x="870729" y="372723"/>
                </a:lnTo>
                <a:lnTo>
                  <a:pt x="864057" y="367218"/>
                </a:lnTo>
                <a:cubicBezTo>
                  <a:pt x="814683" y="333862"/>
                  <a:pt x="755162" y="314385"/>
                  <a:pt x="691093" y="314385"/>
                </a:cubicBezTo>
                <a:cubicBezTo>
                  <a:pt x="605667" y="314385"/>
                  <a:pt x="528328" y="349011"/>
                  <a:pt x="472345" y="404993"/>
                </a:cubicBezTo>
                <a:lnTo>
                  <a:pt x="459601" y="420439"/>
                </a:lnTo>
                <a:lnTo>
                  <a:pt x="426235" y="402329"/>
                </a:lnTo>
                <a:cubicBezTo>
                  <a:pt x="379583" y="382597"/>
                  <a:pt x="328291" y="371685"/>
                  <a:pt x="274451" y="371685"/>
                </a:cubicBezTo>
                <a:cubicBezTo>
                  <a:pt x="193690" y="371685"/>
                  <a:pt x="118664" y="396236"/>
                  <a:pt x="56429" y="438282"/>
                </a:cubicBezTo>
                <a:lnTo>
                  <a:pt x="0" y="484839"/>
                </a:lnTo>
                <a:lnTo>
                  <a:pt x="0" y="488165"/>
                </a:lnTo>
                <a:lnTo>
                  <a:pt x="12192000" y="488165"/>
                </a:lnTo>
                <a:lnTo>
                  <a:pt x="12192000" y="417342"/>
                </a:lnTo>
                <a:lnTo>
                  <a:pt x="12183125" y="411358"/>
                </a:lnTo>
                <a:cubicBezTo>
                  <a:pt x="12158762" y="401054"/>
                  <a:pt x="12131977" y="395355"/>
                  <a:pt x="12103862" y="395355"/>
                </a:cubicBezTo>
                <a:cubicBezTo>
                  <a:pt x="12089804" y="395355"/>
                  <a:pt x="12076079" y="396780"/>
                  <a:pt x="12062823" y="399492"/>
                </a:cubicBezTo>
                <a:lnTo>
                  <a:pt x="12032697" y="408844"/>
                </a:lnTo>
                <a:lnTo>
                  <a:pt x="12031247" y="401661"/>
                </a:lnTo>
                <a:cubicBezTo>
                  <a:pt x="11993880" y="313316"/>
                  <a:pt x="11906403" y="251328"/>
                  <a:pt x="11804447" y="251328"/>
                </a:cubicBezTo>
                <a:cubicBezTo>
                  <a:pt x="11753469" y="251328"/>
                  <a:pt x="11706111" y="266825"/>
                  <a:pt x="11666826" y="293365"/>
                </a:cubicBezTo>
                <a:lnTo>
                  <a:pt x="11633620" y="320763"/>
                </a:lnTo>
                <a:lnTo>
                  <a:pt x="11628501" y="316540"/>
                </a:lnTo>
                <a:cubicBezTo>
                  <a:pt x="11574588" y="280117"/>
                  <a:pt x="11509596" y="258850"/>
                  <a:pt x="11439637" y="258850"/>
                </a:cubicBezTo>
                <a:cubicBezTo>
                  <a:pt x="11323037" y="258850"/>
                  <a:pt x="11220236" y="317926"/>
                  <a:pt x="11159532" y="407780"/>
                </a:cubicBezTo>
                <a:lnTo>
                  <a:pt x="11133249" y="456201"/>
                </a:lnTo>
                <a:lnTo>
                  <a:pt x="11130393" y="457575"/>
                </a:lnTo>
                <a:lnTo>
                  <a:pt x="11121802" y="464662"/>
                </a:lnTo>
                <a:lnTo>
                  <a:pt x="11105739" y="385098"/>
                </a:lnTo>
                <a:cubicBezTo>
                  <a:pt x="11068372" y="296753"/>
                  <a:pt x="10980895" y="234765"/>
                  <a:pt x="10878939" y="234765"/>
                </a:cubicBezTo>
                <a:cubicBezTo>
                  <a:pt x="10776983" y="234765"/>
                  <a:pt x="10689506" y="296753"/>
                  <a:pt x="10652139" y="385098"/>
                </a:cubicBezTo>
                <a:lnTo>
                  <a:pt x="10640286" y="443809"/>
                </a:lnTo>
                <a:lnTo>
                  <a:pt x="10632922" y="439812"/>
                </a:lnTo>
                <a:cubicBezTo>
                  <a:pt x="10618198" y="433585"/>
                  <a:pt x="10602742" y="428749"/>
                  <a:pt x="10586719" y="425470"/>
                </a:cubicBezTo>
                <a:lnTo>
                  <a:pt x="10578669" y="424659"/>
                </a:lnTo>
                <a:lnTo>
                  <a:pt x="10540357" y="367834"/>
                </a:lnTo>
                <a:cubicBezTo>
                  <a:pt x="10495814" y="323291"/>
                  <a:pt x="10434278" y="295740"/>
                  <a:pt x="10366307" y="295740"/>
                </a:cubicBezTo>
                <a:cubicBezTo>
                  <a:pt x="10332323" y="295740"/>
                  <a:pt x="10299946" y="302627"/>
                  <a:pt x="10270498" y="315083"/>
                </a:cubicBezTo>
                <a:lnTo>
                  <a:pt x="10267631" y="316639"/>
                </a:lnTo>
                <a:lnTo>
                  <a:pt x="10264594" y="301594"/>
                </a:lnTo>
                <a:cubicBezTo>
                  <a:pt x="10227227" y="213250"/>
                  <a:pt x="10139749" y="151262"/>
                  <a:pt x="10037792" y="151262"/>
                </a:cubicBezTo>
                <a:cubicBezTo>
                  <a:pt x="10003807" y="151262"/>
                  <a:pt x="9971430" y="158149"/>
                  <a:pt x="9941983" y="170605"/>
                </a:cubicBezTo>
                <a:lnTo>
                  <a:pt x="9932834" y="175570"/>
                </a:lnTo>
                <a:lnTo>
                  <a:pt x="9891633" y="171417"/>
                </a:lnTo>
                <a:cubicBezTo>
                  <a:pt x="9750750" y="171417"/>
                  <a:pt x="9629872" y="257073"/>
                  <a:pt x="9578239" y="379147"/>
                </a:cubicBezTo>
                <a:lnTo>
                  <a:pt x="9571593" y="412069"/>
                </a:lnTo>
                <a:lnTo>
                  <a:pt x="9537676" y="393659"/>
                </a:lnTo>
                <a:cubicBezTo>
                  <a:pt x="9507058" y="380709"/>
                  <a:pt x="9473393" y="373547"/>
                  <a:pt x="9438057" y="373547"/>
                </a:cubicBezTo>
                <a:cubicBezTo>
                  <a:pt x="9420388" y="373547"/>
                  <a:pt x="9403139" y="375338"/>
                  <a:pt x="9386478" y="378747"/>
                </a:cubicBezTo>
                <a:lnTo>
                  <a:pt x="9384764" y="379279"/>
                </a:lnTo>
                <a:lnTo>
                  <a:pt x="9356370" y="326966"/>
                </a:lnTo>
                <a:cubicBezTo>
                  <a:pt x="9300776" y="244677"/>
                  <a:pt x="9206629" y="190574"/>
                  <a:pt x="9099846" y="190574"/>
                </a:cubicBezTo>
                <a:cubicBezTo>
                  <a:pt x="8993063" y="190574"/>
                  <a:pt x="8898917" y="244677"/>
                  <a:pt x="8843324" y="326966"/>
                </a:cubicBezTo>
                <a:lnTo>
                  <a:pt x="8837922" y="336919"/>
                </a:lnTo>
                <a:lnTo>
                  <a:pt x="8777269" y="286876"/>
                </a:lnTo>
                <a:cubicBezTo>
                  <a:pt x="8709511" y="241100"/>
                  <a:pt x="8627828" y="214371"/>
                  <a:pt x="8539902" y="214371"/>
                </a:cubicBezTo>
                <a:cubicBezTo>
                  <a:pt x="8451975" y="214371"/>
                  <a:pt x="8370292" y="241100"/>
                  <a:pt x="8302533" y="286876"/>
                </a:cubicBezTo>
                <a:lnTo>
                  <a:pt x="8264230" y="318480"/>
                </a:lnTo>
                <a:lnTo>
                  <a:pt x="8252614" y="324064"/>
                </a:lnTo>
                <a:lnTo>
                  <a:pt x="8234834" y="338734"/>
                </a:lnTo>
                <a:lnTo>
                  <a:pt x="8208461" y="290142"/>
                </a:lnTo>
                <a:cubicBezTo>
                  <a:pt x="8152866" y="207854"/>
                  <a:pt x="8058721" y="153751"/>
                  <a:pt x="7951941" y="153751"/>
                </a:cubicBezTo>
                <a:cubicBezTo>
                  <a:pt x="7855835" y="153751"/>
                  <a:pt x="7769968" y="197574"/>
                  <a:pt x="7713227" y="266327"/>
                </a:cubicBezTo>
                <a:lnTo>
                  <a:pt x="7675799" y="328018"/>
                </a:lnTo>
                <a:lnTo>
                  <a:pt x="7649999" y="314014"/>
                </a:lnTo>
                <a:lnTo>
                  <a:pt x="7641007" y="269483"/>
                </a:lnTo>
                <a:cubicBezTo>
                  <a:pt x="7594044" y="158451"/>
                  <a:pt x="7484103" y="80543"/>
                  <a:pt x="7355962" y="80543"/>
                </a:cubicBezTo>
                <a:cubicBezTo>
                  <a:pt x="7270537" y="80543"/>
                  <a:pt x="7193198" y="115169"/>
                  <a:pt x="7137215" y="171151"/>
                </a:cubicBezTo>
                <a:lnTo>
                  <a:pt x="7117143" y="195477"/>
                </a:lnTo>
                <a:lnTo>
                  <a:pt x="7088841" y="161174"/>
                </a:lnTo>
                <a:cubicBezTo>
                  <a:pt x="7032857" y="105192"/>
                  <a:pt x="6955521" y="70566"/>
                  <a:pt x="6870093" y="70566"/>
                </a:cubicBezTo>
                <a:cubicBezTo>
                  <a:pt x="6806023" y="70566"/>
                  <a:pt x="6746503" y="90043"/>
                  <a:pt x="6697129" y="123399"/>
                </a:cubicBezTo>
                <a:lnTo>
                  <a:pt x="6684995" y="133411"/>
                </a:lnTo>
                <a:lnTo>
                  <a:pt x="6644023" y="120692"/>
                </a:lnTo>
                <a:cubicBezTo>
                  <a:pt x="6616195" y="114998"/>
                  <a:pt x="6587383" y="112008"/>
                  <a:pt x="6557873" y="112008"/>
                </a:cubicBezTo>
                <a:cubicBezTo>
                  <a:pt x="6484097" y="112008"/>
                  <a:pt x="6414685" y="130698"/>
                  <a:pt x="6354116" y="163601"/>
                </a:cubicBezTo>
                <a:lnTo>
                  <a:pt x="6273160" y="221132"/>
                </a:lnTo>
                <a:lnTo>
                  <a:pt x="6272783" y="221015"/>
                </a:lnTo>
                <a:cubicBezTo>
                  <a:pt x="6252645" y="216894"/>
                  <a:pt x="6231794" y="214730"/>
                  <a:pt x="6210437" y="214730"/>
                </a:cubicBezTo>
                <a:lnTo>
                  <a:pt x="6162864" y="219525"/>
                </a:lnTo>
                <a:lnTo>
                  <a:pt x="6161180" y="211185"/>
                </a:lnTo>
                <a:cubicBezTo>
                  <a:pt x="6114217" y="100153"/>
                  <a:pt x="6004275" y="22245"/>
                  <a:pt x="5876135" y="22245"/>
                </a:cubicBezTo>
                <a:cubicBezTo>
                  <a:pt x="5747995" y="22245"/>
                  <a:pt x="5638053" y="100153"/>
                  <a:pt x="5591090" y="211185"/>
                </a:cubicBezTo>
                <a:lnTo>
                  <a:pt x="5577004" y="280957"/>
                </a:lnTo>
                <a:lnTo>
                  <a:pt x="5576535" y="280094"/>
                </a:lnTo>
                <a:cubicBezTo>
                  <a:pt x="5520942" y="197805"/>
                  <a:pt x="5426795" y="143703"/>
                  <a:pt x="5320012" y="143703"/>
                </a:cubicBezTo>
                <a:cubicBezTo>
                  <a:pt x="5277299" y="143703"/>
                  <a:pt x="5236608" y="152359"/>
                  <a:pt x="5199597" y="168013"/>
                </a:cubicBezTo>
                <a:lnTo>
                  <a:pt x="5171310" y="183367"/>
                </a:lnTo>
                <a:lnTo>
                  <a:pt x="5170430" y="181745"/>
                </a:lnTo>
                <a:cubicBezTo>
                  <a:pt x="5114837" y="99456"/>
                  <a:pt x="5020690" y="45354"/>
                  <a:pt x="4913907" y="45354"/>
                </a:cubicBezTo>
                <a:cubicBezTo>
                  <a:pt x="4817802" y="45354"/>
                  <a:pt x="4731933" y="89177"/>
                  <a:pt x="4675193" y="157930"/>
                </a:cubicBezTo>
                <a:lnTo>
                  <a:pt x="4646008" y="206033"/>
                </a:lnTo>
                <a:lnTo>
                  <a:pt x="4619097" y="173417"/>
                </a:lnTo>
                <a:cubicBezTo>
                  <a:pt x="4563115" y="117435"/>
                  <a:pt x="4485776" y="82809"/>
                  <a:pt x="4400349" y="82809"/>
                </a:cubicBezTo>
                <a:cubicBezTo>
                  <a:pt x="4293566" y="82809"/>
                  <a:pt x="4199420" y="136912"/>
                  <a:pt x="4143826" y="219200"/>
                </a:cubicBezTo>
                <a:lnTo>
                  <a:pt x="4136836" y="232080"/>
                </a:lnTo>
                <a:lnTo>
                  <a:pt x="4117121" y="221379"/>
                </a:lnTo>
                <a:cubicBezTo>
                  <a:pt x="4073934" y="203113"/>
                  <a:pt x="4026452" y="193012"/>
                  <a:pt x="3976611" y="193012"/>
                </a:cubicBezTo>
                <a:cubicBezTo>
                  <a:pt x="3876929" y="193012"/>
                  <a:pt x="3786684" y="233416"/>
                  <a:pt x="3721359" y="298740"/>
                </a:cubicBezTo>
                <a:lnTo>
                  <a:pt x="3705197" y="318329"/>
                </a:lnTo>
                <a:lnTo>
                  <a:pt x="3683571" y="292119"/>
                </a:lnTo>
                <a:cubicBezTo>
                  <a:pt x="3617545" y="226092"/>
                  <a:pt x="3526330" y="185254"/>
                  <a:pt x="3425576" y="185254"/>
                </a:cubicBezTo>
                <a:cubicBezTo>
                  <a:pt x="3324823" y="185254"/>
                  <a:pt x="3233608" y="226092"/>
                  <a:pt x="3167581" y="292119"/>
                </a:cubicBezTo>
                <a:lnTo>
                  <a:pt x="3135507" y="330993"/>
                </a:lnTo>
                <a:lnTo>
                  <a:pt x="3106582" y="322014"/>
                </a:lnTo>
                <a:cubicBezTo>
                  <a:pt x="3086444" y="317893"/>
                  <a:pt x="3065593" y="315729"/>
                  <a:pt x="3044236" y="315729"/>
                </a:cubicBezTo>
                <a:lnTo>
                  <a:pt x="3005060" y="319679"/>
                </a:lnTo>
                <a:lnTo>
                  <a:pt x="3007144" y="309355"/>
                </a:lnTo>
                <a:cubicBezTo>
                  <a:pt x="3007144" y="138503"/>
                  <a:pt x="2868641" y="0"/>
                  <a:pt x="26977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ko-KR" altLang="en-US" sz="2700"/>
          </a:p>
        </p:txBody>
      </p:sp>
    </p:spTree>
    <p:extLst>
      <p:ext uri="{BB962C8B-B14F-4D97-AF65-F5344CB8AC3E}">
        <p14:creationId xmlns:p14="http://schemas.microsoft.com/office/powerpoint/2010/main" val="4064022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8_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xmlns=""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326128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3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0209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Contents slide layout">
    <p:bg>
      <p:bgPr>
        <a:gradFill>
          <a:gsLst>
            <a:gs pos="0">
              <a:schemeClr val="accent2">
                <a:lumMod val="90000"/>
                <a:lumOff val="10000"/>
              </a:schemeClr>
            </a:gs>
            <a:gs pos="50000">
              <a:schemeClr val="accent2">
                <a:lumMod val="40000"/>
                <a:lumOff val="60000"/>
              </a:schemeClr>
            </a:gs>
            <a:gs pos="25000">
              <a:srgbClr val="84CFD2">
                <a:lumMod val="60000"/>
                <a:lumOff val="40000"/>
              </a:srgbClr>
            </a:gs>
            <a:gs pos="75000">
              <a:schemeClr val="accent2">
                <a:lumMod val="60000"/>
                <a:lumOff val="40000"/>
              </a:schemeClr>
            </a:gs>
            <a:gs pos="100000">
              <a:schemeClr val="accent2">
                <a:lumMod val="90000"/>
                <a:lumOff val="10000"/>
              </a:schemeClr>
            </a:gs>
          </a:gsLst>
          <a:lin ang="540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8290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2_Contents slide layout">
    <p:bg>
      <p:bgPr>
        <a:solidFill>
          <a:schemeClr val="accent2"/>
        </a:solidFill>
        <a:effectLst/>
      </p:bgPr>
    </p:bg>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xmlns="" id="{52C882D6-F42B-420F-B28D-BA2BD09E51CA}"/>
              </a:ext>
            </a:extLst>
          </p:cNvPr>
          <p:cNvSpPr/>
          <p:nvPr userDrawn="1"/>
        </p:nvSpPr>
        <p:spPr>
          <a:xfrm>
            <a:off x="0" y="6147537"/>
            <a:ext cx="12192000" cy="722424"/>
          </a:xfrm>
          <a:custGeom>
            <a:avLst/>
            <a:gdLst>
              <a:gd name="connsiteX0" fmla="*/ 9381227 w 12192000"/>
              <a:gd name="connsiteY0" fmla="*/ 0 h 722424"/>
              <a:gd name="connsiteX1" fmla="*/ 9628588 w 12192000"/>
              <a:gd name="connsiteY1" fmla="*/ 97110 h 722424"/>
              <a:gd name="connsiteX2" fmla="*/ 9664383 w 12192000"/>
              <a:gd name="connsiteY2" fmla="*/ 138229 h 722424"/>
              <a:gd name="connsiteX3" fmla="*/ 9747177 w 12192000"/>
              <a:gd name="connsiteY3" fmla="*/ 128344 h 722424"/>
              <a:gd name="connsiteX4" fmla="*/ 9967039 w 12192000"/>
              <a:gd name="connsiteY4" fmla="*/ 191996 h 722424"/>
              <a:gd name="connsiteX5" fmla="*/ 10010266 w 12192000"/>
              <a:gd name="connsiteY5" fmla="*/ 225799 h 722424"/>
              <a:gd name="connsiteX6" fmla="*/ 10023948 w 12192000"/>
              <a:gd name="connsiteY6" fmla="*/ 210081 h 722424"/>
              <a:gd name="connsiteX7" fmla="*/ 10302008 w 12192000"/>
              <a:gd name="connsiteY7" fmla="*/ 100919 h 722424"/>
              <a:gd name="connsiteX8" fmla="*/ 10664342 w 12192000"/>
              <a:gd name="connsiteY8" fmla="*/ 328549 h 722424"/>
              <a:gd name="connsiteX9" fmla="*/ 10665904 w 12192000"/>
              <a:gd name="connsiteY9" fmla="*/ 335885 h 722424"/>
              <a:gd name="connsiteX10" fmla="*/ 10694098 w 12192000"/>
              <a:gd name="connsiteY10" fmla="*/ 321381 h 722424"/>
              <a:gd name="connsiteX11" fmla="*/ 10847163 w 12192000"/>
              <a:gd name="connsiteY11" fmla="*/ 292092 h 722424"/>
              <a:gd name="connsiteX12" fmla="*/ 11067025 w 12192000"/>
              <a:gd name="connsiteY12" fmla="*/ 355744 h 722424"/>
              <a:gd name="connsiteX13" fmla="*/ 11092379 w 12192000"/>
              <a:gd name="connsiteY13" fmla="*/ 375571 h 722424"/>
              <a:gd name="connsiteX14" fmla="*/ 11145253 w 12192000"/>
              <a:gd name="connsiteY14" fmla="*/ 334223 h 722424"/>
              <a:gd name="connsiteX15" fmla="*/ 11365115 w 12192000"/>
              <a:gd name="connsiteY15" fmla="*/ 270571 h 722424"/>
              <a:gd name="connsiteX16" fmla="*/ 11727448 w 12192000"/>
              <a:gd name="connsiteY16" fmla="*/ 498202 h 722424"/>
              <a:gd name="connsiteX17" fmla="*/ 11731256 w 12192000"/>
              <a:gd name="connsiteY17" fmla="*/ 516075 h 722424"/>
              <a:gd name="connsiteX18" fmla="*/ 11787810 w 12192000"/>
              <a:gd name="connsiteY18" fmla="*/ 510671 h 722424"/>
              <a:gd name="connsiteX19" fmla="*/ 11790458 w 12192000"/>
              <a:gd name="connsiteY19" fmla="*/ 498238 h 722424"/>
              <a:gd name="connsiteX20" fmla="*/ 12000600 w 12192000"/>
              <a:gd name="connsiteY20" fmla="*/ 366220 h 722424"/>
              <a:gd name="connsiteX21" fmla="*/ 12161866 w 12192000"/>
              <a:gd name="connsiteY21" fmla="*/ 429531 h 722424"/>
              <a:gd name="connsiteX22" fmla="*/ 12192000 w 12192000"/>
              <a:gd name="connsiteY22" fmla="*/ 471892 h 722424"/>
              <a:gd name="connsiteX23" fmla="*/ 12192000 w 12192000"/>
              <a:gd name="connsiteY23" fmla="*/ 692861 h 722424"/>
              <a:gd name="connsiteX24" fmla="*/ 12170970 w 12192000"/>
              <a:gd name="connsiteY24" fmla="*/ 722424 h 722424"/>
              <a:gd name="connsiteX25" fmla="*/ 7083124 w 12192000"/>
              <a:gd name="connsiteY25" fmla="*/ 722424 h 722424"/>
              <a:gd name="connsiteX26" fmla="*/ 7064687 w 12192000"/>
              <a:gd name="connsiteY26" fmla="*/ 635873 h 722424"/>
              <a:gd name="connsiteX27" fmla="*/ 7070633 w 12192000"/>
              <a:gd name="connsiteY27" fmla="*/ 607957 h 722424"/>
              <a:gd name="connsiteX28" fmla="*/ 7048484 w 12192000"/>
              <a:gd name="connsiteY28" fmla="*/ 646633 h 722424"/>
              <a:gd name="connsiteX29" fmla="*/ 6986810 w 12192000"/>
              <a:gd name="connsiteY29" fmla="*/ 714133 h 722424"/>
              <a:gd name="connsiteX30" fmla="*/ 6974500 w 12192000"/>
              <a:gd name="connsiteY30" fmla="*/ 722424 h 722424"/>
              <a:gd name="connsiteX31" fmla="*/ 6473658 w 12192000"/>
              <a:gd name="connsiteY31" fmla="*/ 722424 h 722424"/>
              <a:gd name="connsiteX32" fmla="*/ 6452315 w 12192000"/>
              <a:gd name="connsiteY32" fmla="*/ 704044 h 722424"/>
              <a:gd name="connsiteX33" fmla="*/ 6456230 w 12192000"/>
              <a:gd name="connsiteY33" fmla="*/ 722424 h 722424"/>
              <a:gd name="connsiteX34" fmla="*/ 12828 w 12192000"/>
              <a:gd name="connsiteY34" fmla="*/ 722424 h 722424"/>
              <a:gd name="connsiteX35" fmla="*/ 0 w 12192000"/>
              <a:gd name="connsiteY35" fmla="*/ 665416 h 722424"/>
              <a:gd name="connsiteX36" fmla="*/ 415407 w 12192000"/>
              <a:gd name="connsiteY36" fmla="*/ 292713 h 722424"/>
              <a:gd name="connsiteX37" fmla="*/ 647665 w 12192000"/>
              <a:gd name="connsiteY37" fmla="*/ 356365 h 722424"/>
              <a:gd name="connsiteX38" fmla="*/ 695234 w 12192000"/>
              <a:gd name="connsiteY38" fmla="*/ 391579 h 722424"/>
              <a:gd name="connsiteX39" fmla="*/ 748462 w 12192000"/>
              <a:gd name="connsiteY39" fmla="*/ 376754 h 722424"/>
              <a:gd name="connsiteX40" fmla="*/ 832181 w 12192000"/>
              <a:gd name="connsiteY40" fmla="*/ 369182 h 722424"/>
              <a:gd name="connsiteX41" fmla="*/ 993876 w 12192000"/>
              <a:gd name="connsiteY41" fmla="*/ 398471 h 722424"/>
              <a:gd name="connsiteX42" fmla="*/ 1026724 w 12192000"/>
              <a:gd name="connsiteY42" fmla="*/ 414467 h 722424"/>
              <a:gd name="connsiteX43" fmla="*/ 1041388 w 12192000"/>
              <a:gd name="connsiteY43" fmla="*/ 390229 h 722424"/>
              <a:gd name="connsiteX44" fmla="*/ 1385850 w 12192000"/>
              <a:gd name="connsiteY44" fmla="*/ 225907 h 722424"/>
              <a:gd name="connsiteX45" fmla="*/ 1618108 w 12192000"/>
              <a:gd name="connsiteY45" fmla="*/ 289559 h 722424"/>
              <a:gd name="connsiteX46" fmla="*/ 1650849 w 12192000"/>
              <a:gd name="connsiteY46" fmla="*/ 313796 h 722424"/>
              <a:gd name="connsiteX47" fmla="*/ 1658951 w 12192000"/>
              <a:gd name="connsiteY47" fmla="*/ 304985 h 722424"/>
              <a:gd name="connsiteX48" fmla="*/ 1952689 w 12192000"/>
              <a:gd name="connsiteY48" fmla="*/ 195823 h 722424"/>
              <a:gd name="connsiteX49" fmla="*/ 2246426 w 12192000"/>
              <a:gd name="connsiteY49" fmla="*/ 304985 h 722424"/>
              <a:gd name="connsiteX50" fmla="*/ 2256145 w 12192000"/>
              <a:gd name="connsiteY50" fmla="*/ 315554 h 722424"/>
              <a:gd name="connsiteX51" fmla="*/ 2261919 w 12192000"/>
              <a:gd name="connsiteY51" fmla="*/ 306011 h 722424"/>
              <a:gd name="connsiteX52" fmla="*/ 2606381 w 12192000"/>
              <a:gd name="connsiteY52" fmla="*/ 141690 h 722424"/>
              <a:gd name="connsiteX53" fmla="*/ 2838640 w 12192000"/>
              <a:gd name="connsiteY53" fmla="*/ 205342 h 722424"/>
              <a:gd name="connsiteX54" fmla="*/ 2855722 w 12192000"/>
              <a:gd name="connsiteY54" fmla="*/ 217987 h 722424"/>
              <a:gd name="connsiteX55" fmla="*/ 2893007 w 12192000"/>
              <a:gd name="connsiteY55" fmla="*/ 199830 h 722424"/>
              <a:gd name="connsiteX56" fmla="*/ 3054703 w 12192000"/>
              <a:gd name="connsiteY56" fmla="*/ 170541 h 722424"/>
              <a:gd name="connsiteX57" fmla="*/ 3348440 w 12192000"/>
              <a:gd name="connsiteY57" fmla="*/ 279703 h 722424"/>
              <a:gd name="connsiteX58" fmla="*/ 3385274 w 12192000"/>
              <a:gd name="connsiteY58" fmla="*/ 319757 h 722424"/>
              <a:gd name="connsiteX59" fmla="*/ 3422856 w 12192000"/>
              <a:gd name="connsiteY59" fmla="*/ 288067 h 722424"/>
              <a:gd name="connsiteX60" fmla="*/ 3655114 w 12192000"/>
              <a:gd name="connsiteY60" fmla="*/ 215562 h 722424"/>
              <a:gd name="connsiteX61" fmla="*/ 3738834 w 12192000"/>
              <a:gd name="connsiteY61" fmla="*/ 224187 h 722424"/>
              <a:gd name="connsiteX62" fmla="*/ 3752633 w 12192000"/>
              <a:gd name="connsiteY62" fmla="*/ 228564 h 722424"/>
              <a:gd name="connsiteX63" fmla="*/ 3761041 w 12192000"/>
              <a:gd name="connsiteY63" fmla="*/ 219422 h 722424"/>
              <a:gd name="connsiteX64" fmla="*/ 4054775 w 12192000"/>
              <a:gd name="connsiteY64" fmla="*/ 110260 h 722424"/>
              <a:gd name="connsiteX65" fmla="*/ 4287034 w 12192000"/>
              <a:gd name="connsiteY65" fmla="*/ 173912 h 722424"/>
              <a:gd name="connsiteX66" fmla="*/ 4341837 w 12192000"/>
              <a:gd name="connsiteY66" fmla="*/ 214480 h 722424"/>
              <a:gd name="connsiteX67" fmla="*/ 4370347 w 12192000"/>
              <a:gd name="connsiteY67" fmla="*/ 193376 h 722424"/>
              <a:gd name="connsiteX68" fmla="*/ 4602604 w 12192000"/>
              <a:gd name="connsiteY68" fmla="*/ 129724 h 722424"/>
              <a:gd name="connsiteX69" fmla="*/ 4947064 w 12192000"/>
              <a:gd name="connsiteY69" fmla="*/ 294045 h 722424"/>
              <a:gd name="connsiteX70" fmla="*/ 4965679 w 12192000"/>
              <a:gd name="connsiteY70" fmla="*/ 324816 h 722424"/>
              <a:gd name="connsiteX71" fmla="*/ 4988215 w 12192000"/>
              <a:gd name="connsiteY71" fmla="*/ 318540 h 722424"/>
              <a:gd name="connsiteX72" fmla="*/ 5064043 w 12192000"/>
              <a:gd name="connsiteY72" fmla="*/ 311682 h 722424"/>
              <a:gd name="connsiteX73" fmla="*/ 5089870 w 12192000"/>
              <a:gd name="connsiteY73" fmla="*/ 283596 h 722424"/>
              <a:gd name="connsiteX74" fmla="*/ 5383609 w 12192000"/>
              <a:gd name="connsiteY74" fmla="*/ 174434 h 722424"/>
              <a:gd name="connsiteX75" fmla="*/ 5615868 w 12192000"/>
              <a:gd name="connsiteY75" fmla="*/ 238086 h 722424"/>
              <a:gd name="connsiteX76" fmla="*/ 5638857 w 12192000"/>
              <a:gd name="connsiteY76" fmla="*/ 255105 h 722424"/>
              <a:gd name="connsiteX77" fmla="*/ 5639670 w 12192000"/>
              <a:gd name="connsiteY77" fmla="*/ 251290 h 722424"/>
              <a:gd name="connsiteX78" fmla="*/ 6002002 w 12192000"/>
              <a:gd name="connsiteY78" fmla="*/ 23660 h 722424"/>
              <a:gd name="connsiteX79" fmla="*/ 6364336 w 12192000"/>
              <a:gd name="connsiteY79" fmla="*/ 251290 h 722424"/>
              <a:gd name="connsiteX80" fmla="*/ 6369684 w 12192000"/>
              <a:gd name="connsiteY80" fmla="*/ 276397 h 722424"/>
              <a:gd name="connsiteX81" fmla="*/ 6396330 w 12192000"/>
              <a:gd name="connsiteY81" fmla="*/ 229869 h 722424"/>
              <a:gd name="connsiteX82" fmla="*/ 6722407 w 12192000"/>
              <a:gd name="connsiteY82" fmla="*/ 65548 h 722424"/>
              <a:gd name="connsiteX83" fmla="*/ 7000467 w 12192000"/>
              <a:gd name="connsiteY83" fmla="*/ 174710 h 722424"/>
              <a:gd name="connsiteX84" fmla="*/ 7029242 w 12192000"/>
              <a:gd name="connsiteY84" fmla="*/ 207765 h 722424"/>
              <a:gd name="connsiteX85" fmla="*/ 7052070 w 12192000"/>
              <a:gd name="connsiteY85" fmla="*/ 167904 h 722424"/>
              <a:gd name="connsiteX86" fmla="*/ 7378148 w 12192000"/>
              <a:gd name="connsiteY86" fmla="*/ 3583 h 722424"/>
              <a:gd name="connsiteX87" fmla="*/ 7598010 w 12192000"/>
              <a:gd name="connsiteY87" fmla="*/ 67235 h 722424"/>
              <a:gd name="connsiteX88" fmla="*/ 7638413 w 12192000"/>
              <a:gd name="connsiteY88" fmla="*/ 98830 h 722424"/>
              <a:gd name="connsiteX89" fmla="*/ 7691091 w 12192000"/>
              <a:gd name="connsiteY89" fmla="*/ 93797 h 722424"/>
              <a:gd name="connsiteX90" fmla="*/ 7994531 w 12192000"/>
              <a:gd name="connsiteY90" fmla="*/ 229426 h 722424"/>
              <a:gd name="connsiteX91" fmla="*/ 8041237 w 12192000"/>
              <a:gd name="connsiteY91" fmla="*/ 302389 h 722424"/>
              <a:gd name="connsiteX92" fmla="*/ 8050122 w 12192000"/>
              <a:gd name="connsiteY92" fmla="*/ 292182 h 722424"/>
              <a:gd name="connsiteX93" fmla="*/ 8328182 w 12192000"/>
              <a:gd name="connsiteY93" fmla="*/ 183020 h 722424"/>
              <a:gd name="connsiteX94" fmla="*/ 8548044 w 12192000"/>
              <a:gd name="connsiteY94" fmla="*/ 246672 h 722424"/>
              <a:gd name="connsiteX95" fmla="*/ 8598621 w 12192000"/>
              <a:gd name="connsiteY95" fmla="*/ 286223 h 722424"/>
              <a:gd name="connsiteX96" fmla="*/ 8598647 w 12192000"/>
              <a:gd name="connsiteY96" fmla="*/ 286193 h 722424"/>
              <a:gd name="connsiteX97" fmla="*/ 8876707 w 12192000"/>
              <a:gd name="connsiteY97" fmla="*/ 177031 h 722424"/>
              <a:gd name="connsiteX98" fmla="*/ 9047191 w 12192000"/>
              <a:gd name="connsiteY98" fmla="*/ 213783 h 722424"/>
              <a:gd name="connsiteX99" fmla="*/ 9055526 w 12192000"/>
              <a:gd name="connsiteY99" fmla="*/ 218324 h 722424"/>
              <a:gd name="connsiteX100" fmla="*/ 9058897 w 12192000"/>
              <a:gd name="connsiteY100" fmla="*/ 202498 h 722424"/>
              <a:gd name="connsiteX101" fmla="*/ 9381227 w 12192000"/>
              <a:gd name="connsiteY101" fmla="*/ 0 h 722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12192000" h="722424">
                <a:moveTo>
                  <a:pt x="9381227" y="0"/>
                </a:moveTo>
                <a:cubicBezTo>
                  <a:pt x="9477828" y="0"/>
                  <a:pt x="9565283" y="37110"/>
                  <a:pt x="9628588" y="97110"/>
                </a:cubicBezTo>
                <a:lnTo>
                  <a:pt x="9664383" y="138229"/>
                </a:lnTo>
                <a:lnTo>
                  <a:pt x="9747177" y="128344"/>
                </a:lnTo>
                <a:cubicBezTo>
                  <a:pt x="9828619" y="128344"/>
                  <a:pt x="9904278" y="151809"/>
                  <a:pt x="9967039" y="191996"/>
                </a:cubicBezTo>
                <a:lnTo>
                  <a:pt x="10010266" y="225799"/>
                </a:lnTo>
                <a:lnTo>
                  <a:pt x="10023948" y="210081"/>
                </a:lnTo>
                <a:cubicBezTo>
                  <a:pt x="10095110" y="142635"/>
                  <a:pt x="10193419" y="100919"/>
                  <a:pt x="10302008" y="100919"/>
                </a:cubicBezTo>
                <a:cubicBezTo>
                  <a:pt x="10464892" y="100919"/>
                  <a:pt x="10604645" y="194780"/>
                  <a:pt x="10664342" y="328549"/>
                </a:cubicBezTo>
                <a:lnTo>
                  <a:pt x="10665904" y="335885"/>
                </a:lnTo>
                <a:lnTo>
                  <a:pt x="10694098" y="321381"/>
                </a:lnTo>
                <a:cubicBezTo>
                  <a:pt x="10741144" y="302521"/>
                  <a:pt x="10792869" y="292092"/>
                  <a:pt x="10847163" y="292092"/>
                </a:cubicBezTo>
                <a:cubicBezTo>
                  <a:pt x="10928605" y="292092"/>
                  <a:pt x="11004264" y="315557"/>
                  <a:pt x="11067025" y="355744"/>
                </a:cubicBezTo>
                <a:lnTo>
                  <a:pt x="11092379" y="375571"/>
                </a:lnTo>
                <a:lnTo>
                  <a:pt x="11145253" y="334223"/>
                </a:lnTo>
                <a:cubicBezTo>
                  <a:pt x="11208014" y="294036"/>
                  <a:pt x="11283673" y="270571"/>
                  <a:pt x="11365115" y="270571"/>
                </a:cubicBezTo>
                <a:cubicBezTo>
                  <a:pt x="11527998" y="270571"/>
                  <a:pt x="11667752" y="364432"/>
                  <a:pt x="11727448" y="498202"/>
                </a:cubicBezTo>
                <a:lnTo>
                  <a:pt x="11731256" y="516075"/>
                </a:lnTo>
                <a:lnTo>
                  <a:pt x="11787810" y="510671"/>
                </a:lnTo>
                <a:lnTo>
                  <a:pt x="11790458" y="498238"/>
                </a:lnTo>
                <a:cubicBezTo>
                  <a:pt x="11825080" y="420657"/>
                  <a:pt x="11906133" y="366220"/>
                  <a:pt x="12000600" y="366220"/>
                </a:cubicBezTo>
                <a:cubicBezTo>
                  <a:pt x="12063578" y="366220"/>
                  <a:pt x="12120594" y="390414"/>
                  <a:pt x="12161866" y="429531"/>
                </a:cubicBezTo>
                <a:lnTo>
                  <a:pt x="12192000" y="471892"/>
                </a:lnTo>
                <a:lnTo>
                  <a:pt x="12192000" y="692861"/>
                </a:lnTo>
                <a:lnTo>
                  <a:pt x="12170970" y="722424"/>
                </a:lnTo>
                <a:lnTo>
                  <a:pt x="7083124" y="722424"/>
                </a:lnTo>
                <a:lnTo>
                  <a:pt x="7064687" y="635873"/>
                </a:lnTo>
                <a:lnTo>
                  <a:pt x="7070633" y="607957"/>
                </a:lnTo>
                <a:lnTo>
                  <a:pt x="7048484" y="646633"/>
                </a:lnTo>
                <a:cubicBezTo>
                  <a:pt x="7030818" y="671418"/>
                  <a:pt x="7010088" y="694081"/>
                  <a:pt x="6986810" y="714133"/>
                </a:cubicBezTo>
                <a:lnTo>
                  <a:pt x="6974500" y="722424"/>
                </a:lnTo>
                <a:lnTo>
                  <a:pt x="6473658" y="722424"/>
                </a:lnTo>
                <a:lnTo>
                  <a:pt x="6452315" y="704044"/>
                </a:lnTo>
                <a:lnTo>
                  <a:pt x="6456230" y="722424"/>
                </a:lnTo>
                <a:lnTo>
                  <a:pt x="12828" y="722424"/>
                </a:lnTo>
                <a:lnTo>
                  <a:pt x="0" y="665416"/>
                </a:lnTo>
                <a:cubicBezTo>
                  <a:pt x="0" y="459578"/>
                  <a:pt x="185984" y="292713"/>
                  <a:pt x="415407" y="292713"/>
                </a:cubicBezTo>
                <a:cubicBezTo>
                  <a:pt x="501441" y="292713"/>
                  <a:pt x="581366" y="316178"/>
                  <a:pt x="647665" y="356365"/>
                </a:cubicBezTo>
                <a:lnTo>
                  <a:pt x="695234" y="391579"/>
                </a:lnTo>
                <a:lnTo>
                  <a:pt x="748462" y="376754"/>
                </a:lnTo>
                <a:cubicBezTo>
                  <a:pt x="775504" y="371790"/>
                  <a:pt x="803503" y="369182"/>
                  <a:pt x="832181" y="369182"/>
                </a:cubicBezTo>
                <a:cubicBezTo>
                  <a:pt x="889537" y="369182"/>
                  <a:pt x="944178" y="379611"/>
                  <a:pt x="993876" y="398471"/>
                </a:cubicBezTo>
                <a:lnTo>
                  <a:pt x="1026724" y="414467"/>
                </a:lnTo>
                <a:lnTo>
                  <a:pt x="1041388" y="390229"/>
                </a:lnTo>
                <a:cubicBezTo>
                  <a:pt x="1116039" y="291088"/>
                  <a:pt x="1242460" y="225907"/>
                  <a:pt x="1385850" y="225907"/>
                </a:cubicBezTo>
                <a:cubicBezTo>
                  <a:pt x="1471883" y="225907"/>
                  <a:pt x="1551808" y="249372"/>
                  <a:pt x="1618108" y="289559"/>
                </a:cubicBezTo>
                <a:lnTo>
                  <a:pt x="1650849" y="313796"/>
                </a:lnTo>
                <a:lnTo>
                  <a:pt x="1658951" y="304985"/>
                </a:lnTo>
                <a:cubicBezTo>
                  <a:pt x="1734125" y="237539"/>
                  <a:pt x="1837977" y="195823"/>
                  <a:pt x="1952689" y="195823"/>
                </a:cubicBezTo>
                <a:cubicBezTo>
                  <a:pt x="2067400" y="195823"/>
                  <a:pt x="2171252" y="237539"/>
                  <a:pt x="2246426" y="304985"/>
                </a:cubicBezTo>
                <a:lnTo>
                  <a:pt x="2256145" y="315554"/>
                </a:lnTo>
                <a:lnTo>
                  <a:pt x="2261919" y="306011"/>
                </a:lnTo>
                <a:cubicBezTo>
                  <a:pt x="2336571" y="206871"/>
                  <a:pt x="2462992" y="141690"/>
                  <a:pt x="2606381" y="141690"/>
                </a:cubicBezTo>
                <a:cubicBezTo>
                  <a:pt x="2692416" y="141690"/>
                  <a:pt x="2772341" y="165155"/>
                  <a:pt x="2838640" y="205342"/>
                </a:cubicBezTo>
                <a:lnTo>
                  <a:pt x="2855722" y="217987"/>
                </a:lnTo>
                <a:lnTo>
                  <a:pt x="2893007" y="199830"/>
                </a:lnTo>
                <a:cubicBezTo>
                  <a:pt x="2942707" y="180970"/>
                  <a:pt x="2997347" y="170541"/>
                  <a:pt x="3054703" y="170541"/>
                </a:cubicBezTo>
                <a:cubicBezTo>
                  <a:pt x="3169414" y="170541"/>
                  <a:pt x="3273266" y="212257"/>
                  <a:pt x="3348440" y="279703"/>
                </a:cubicBezTo>
                <a:lnTo>
                  <a:pt x="3385274" y="319757"/>
                </a:lnTo>
                <a:lnTo>
                  <a:pt x="3422856" y="288067"/>
                </a:lnTo>
                <a:cubicBezTo>
                  <a:pt x="3489156" y="242291"/>
                  <a:pt x="3569081" y="215562"/>
                  <a:pt x="3655114" y="215562"/>
                </a:cubicBezTo>
                <a:cubicBezTo>
                  <a:pt x="3683792" y="215562"/>
                  <a:pt x="3711792" y="218532"/>
                  <a:pt x="3738834" y="224187"/>
                </a:cubicBezTo>
                <a:lnTo>
                  <a:pt x="3752633" y="228564"/>
                </a:lnTo>
                <a:lnTo>
                  <a:pt x="3761041" y="219422"/>
                </a:lnTo>
                <a:cubicBezTo>
                  <a:pt x="3836213" y="151976"/>
                  <a:pt x="3940064" y="110260"/>
                  <a:pt x="4054775" y="110260"/>
                </a:cubicBezTo>
                <a:cubicBezTo>
                  <a:pt x="4140810" y="110260"/>
                  <a:pt x="4220734" y="133725"/>
                  <a:pt x="4287034" y="173912"/>
                </a:cubicBezTo>
                <a:lnTo>
                  <a:pt x="4341837" y="214480"/>
                </a:lnTo>
                <a:lnTo>
                  <a:pt x="4370347" y="193376"/>
                </a:lnTo>
                <a:cubicBezTo>
                  <a:pt x="4436643" y="153189"/>
                  <a:pt x="4516570" y="129724"/>
                  <a:pt x="4602604" y="129724"/>
                </a:cubicBezTo>
                <a:cubicBezTo>
                  <a:pt x="4745992" y="129724"/>
                  <a:pt x="4872413" y="194905"/>
                  <a:pt x="4947064" y="294045"/>
                </a:cubicBezTo>
                <a:lnTo>
                  <a:pt x="4965679" y="324816"/>
                </a:lnTo>
                <a:lnTo>
                  <a:pt x="4988215" y="318540"/>
                </a:lnTo>
                <a:lnTo>
                  <a:pt x="5064043" y="311682"/>
                </a:lnTo>
                <a:lnTo>
                  <a:pt x="5089870" y="283596"/>
                </a:lnTo>
                <a:cubicBezTo>
                  <a:pt x="5165045" y="216150"/>
                  <a:pt x="5268897" y="174434"/>
                  <a:pt x="5383609" y="174434"/>
                </a:cubicBezTo>
                <a:cubicBezTo>
                  <a:pt x="5469643" y="174434"/>
                  <a:pt x="5549567" y="197899"/>
                  <a:pt x="5615868" y="238086"/>
                </a:cubicBezTo>
                <a:lnTo>
                  <a:pt x="5638857" y="255105"/>
                </a:lnTo>
                <a:lnTo>
                  <a:pt x="5639670" y="251290"/>
                </a:lnTo>
                <a:cubicBezTo>
                  <a:pt x="5699366" y="117521"/>
                  <a:pt x="5839120" y="23660"/>
                  <a:pt x="6002002" y="23660"/>
                </a:cubicBezTo>
                <a:cubicBezTo>
                  <a:pt x="6164885" y="23660"/>
                  <a:pt x="6304640" y="117521"/>
                  <a:pt x="6364336" y="251290"/>
                </a:cubicBezTo>
                <a:lnTo>
                  <a:pt x="6369684" y="276397"/>
                </a:lnTo>
                <a:lnTo>
                  <a:pt x="6396330" y="229869"/>
                </a:lnTo>
                <a:cubicBezTo>
                  <a:pt x="6466997" y="130729"/>
                  <a:pt x="6586671" y="65548"/>
                  <a:pt x="6722407" y="65548"/>
                </a:cubicBezTo>
                <a:cubicBezTo>
                  <a:pt x="6830996" y="65548"/>
                  <a:pt x="6929305" y="107264"/>
                  <a:pt x="7000467" y="174710"/>
                </a:cubicBezTo>
                <a:lnTo>
                  <a:pt x="7029242" y="207765"/>
                </a:lnTo>
                <a:lnTo>
                  <a:pt x="7052070" y="167904"/>
                </a:lnTo>
                <a:cubicBezTo>
                  <a:pt x="7122738" y="68764"/>
                  <a:pt x="7242412" y="3583"/>
                  <a:pt x="7378148" y="3583"/>
                </a:cubicBezTo>
                <a:cubicBezTo>
                  <a:pt x="7459590" y="3583"/>
                  <a:pt x="7535249" y="27048"/>
                  <a:pt x="7598010" y="67235"/>
                </a:cubicBezTo>
                <a:lnTo>
                  <a:pt x="7638413" y="98830"/>
                </a:lnTo>
                <a:lnTo>
                  <a:pt x="7691091" y="93797"/>
                </a:lnTo>
                <a:cubicBezTo>
                  <a:pt x="7813253" y="93797"/>
                  <a:pt x="7922405" y="146594"/>
                  <a:pt x="7994531" y="229426"/>
                </a:cubicBezTo>
                <a:lnTo>
                  <a:pt x="8041237" y="302389"/>
                </a:lnTo>
                <a:lnTo>
                  <a:pt x="8050122" y="292182"/>
                </a:lnTo>
                <a:cubicBezTo>
                  <a:pt x="8121284" y="224736"/>
                  <a:pt x="8219593" y="183020"/>
                  <a:pt x="8328182" y="183020"/>
                </a:cubicBezTo>
                <a:cubicBezTo>
                  <a:pt x="8409624" y="183020"/>
                  <a:pt x="8485283" y="206485"/>
                  <a:pt x="8548044" y="246672"/>
                </a:cubicBezTo>
                <a:lnTo>
                  <a:pt x="8598621" y="286223"/>
                </a:lnTo>
                <a:lnTo>
                  <a:pt x="8598647" y="286193"/>
                </a:lnTo>
                <a:cubicBezTo>
                  <a:pt x="8669809" y="218747"/>
                  <a:pt x="8768118" y="177031"/>
                  <a:pt x="8876707" y="177031"/>
                </a:cubicBezTo>
                <a:cubicBezTo>
                  <a:pt x="8937788" y="177031"/>
                  <a:pt x="8995617" y="190230"/>
                  <a:pt x="9047191" y="213783"/>
                </a:cubicBezTo>
                <a:lnTo>
                  <a:pt x="9055526" y="218324"/>
                </a:lnTo>
                <a:lnTo>
                  <a:pt x="9058897" y="202498"/>
                </a:lnTo>
                <a:cubicBezTo>
                  <a:pt x="9112002" y="83498"/>
                  <a:pt x="9236326" y="0"/>
                  <a:pt x="9381227" y="0"/>
                </a:cubicBezTo>
                <a:close/>
              </a:path>
            </a:pathLst>
          </a:cu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ko-KR" altLang="en-US" sz="2700" dirty="0"/>
          </a:p>
        </p:txBody>
      </p:sp>
      <p:sp>
        <p:nvSpPr>
          <p:cNvPr id="3" name="Freeform: Shape 2">
            <a:extLst>
              <a:ext uri="{FF2B5EF4-FFF2-40B4-BE49-F238E27FC236}">
                <a16:creationId xmlns:a16="http://schemas.microsoft.com/office/drawing/2014/main" xmlns="" id="{EFC47860-F692-40B3-8E78-8914A5700FCB}"/>
              </a:ext>
            </a:extLst>
          </p:cNvPr>
          <p:cNvSpPr/>
          <p:nvPr userDrawn="1"/>
        </p:nvSpPr>
        <p:spPr>
          <a:xfrm flipH="1">
            <a:off x="0" y="6381796"/>
            <a:ext cx="12192000" cy="488165"/>
          </a:xfrm>
          <a:custGeom>
            <a:avLst/>
            <a:gdLst>
              <a:gd name="connsiteX0" fmla="*/ 2697788 w 12192000"/>
              <a:gd name="connsiteY0" fmla="*/ 0 h 488165"/>
              <a:gd name="connsiteX1" fmla="*/ 2412743 w 12192000"/>
              <a:gd name="connsiteY1" fmla="*/ 188940 h 488165"/>
              <a:gd name="connsiteX2" fmla="*/ 2410667 w 12192000"/>
              <a:gd name="connsiteY2" fmla="*/ 199221 h 488165"/>
              <a:gd name="connsiteX3" fmla="*/ 2404214 w 12192000"/>
              <a:gd name="connsiteY3" fmla="*/ 193897 h 488165"/>
              <a:gd name="connsiteX4" fmla="*/ 2231250 w 12192000"/>
              <a:gd name="connsiteY4" fmla="*/ 141064 h 488165"/>
              <a:gd name="connsiteX5" fmla="*/ 2110835 w 12192000"/>
              <a:gd name="connsiteY5" fmla="*/ 165374 h 488165"/>
              <a:gd name="connsiteX6" fmla="*/ 2096679 w 12192000"/>
              <a:gd name="connsiteY6" fmla="*/ 173058 h 488165"/>
              <a:gd name="connsiteX7" fmla="*/ 2063894 w 12192000"/>
              <a:gd name="connsiteY7" fmla="*/ 133322 h 488165"/>
              <a:gd name="connsiteX8" fmla="*/ 1845146 w 12192000"/>
              <a:gd name="connsiteY8" fmla="*/ 42714 h 488165"/>
              <a:gd name="connsiteX9" fmla="*/ 1588623 w 12192000"/>
              <a:gd name="connsiteY9" fmla="*/ 179105 h 488165"/>
              <a:gd name="connsiteX10" fmla="*/ 1579781 w 12192000"/>
              <a:gd name="connsiteY10" fmla="*/ 195395 h 488165"/>
              <a:gd name="connsiteX11" fmla="*/ 1519900 w 12192000"/>
              <a:gd name="connsiteY11" fmla="*/ 201432 h 488165"/>
              <a:gd name="connsiteX12" fmla="*/ 1343532 w 12192000"/>
              <a:gd name="connsiteY12" fmla="*/ 307723 h 488165"/>
              <a:gd name="connsiteX13" fmla="*/ 1341283 w 12192000"/>
              <a:gd name="connsiteY13" fmla="*/ 311643 h 488165"/>
              <a:gd name="connsiteX14" fmla="*/ 1311629 w 12192000"/>
              <a:gd name="connsiteY14" fmla="*/ 295547 h 488165"/>
              <a:gd name="connsiteX15" fmla="*/ 1191214 w 12192000"/>
              <a:gd name="connsiteY15" fmla="*/ 271237 h 488165"/>
              <a:gd name="connsiteX16" fmla="*/ 1043756 w 12192000"/>
              <a:gd name="connsiteY16" fmla="*/ 308574 h 488165"/>
              <a:gd name="connsiteX17" fmla="*/ 1010986 w 12192000"/>
              <a:gd name="connsiteY17" fmla="*/ 331863 h 488165"/>
              <a:gd name="connsiteX18" fmla="*/ 966813 w 12192000"/>
              <a:gd name="connsiteY18" fmla="*/ 336316 h 488165"/>
              <a:gd name="connsiteX19" fmla="*/ 899053 w 12192000"/>
              <a:gd name="connsiteY19" fmla="*/ 357350 h 488165"/>
              <a:gd name="connsiteX20" fmla="*/ 870729 w 12192000"/>
              <a:gd name="connsiteY20" fmla="*/ 372723 h 488165"/>
              <a:gd name="connsiteX21" fmla="*/ 864057 w 12192000"/>
              <a:gd name="connsiteY21" fmla="*/ 367218 h 488165"/>
              <a:gd name="connsiteX22" fmla="*/ 691093 w 12192000"/>
              <a:gd name="connsiteY22" fmla="*/ 314385 h 488165"/>
              <a:gd name="connsiteX23" fmla="*/ 472345 w 12192000"/>
              <a:gd name="connsiteY23" fmla="*/ 404993 h 488165"/>
              <a:gd name="connsiteX24" fmla="*/ 459601 w 12192000"/>
              <a:gd name="connsiteY24" fmla="*/ 420439 h 488165"/>
              <a:gd name="connsiteX25" fmla="*/ 426235 w 12192000"/>
              <a:gd name="connsiteY25" fmla="*/ 402329 h 488165"/>
              <a:gd name="connsiteX26" fmla="*/ 274451 w 12192000"/>
              <a:gd name="connsiteY26" fmla="*/ 371685 h 488165"/>
              <a:gd name="connsiteX27" fmla="*/ 56429 w 12192000"/>
              <a:gd name="connsiteY27" fmla="*/ 438282 h 488165"/>
              <a:gd name="connsiteX28" fmla="*/ 0 w 12192000"/>
              <a:gd name="connsiteY28" fmla="*/ 484839 h 488165"/>
              <a:gd name="connsiteX29" fmla="*/ 0 w 12192000"/>
              <a:gd name="connsiteY29" fmla="*/ 488165 h 488165"/>
              <a:gd name="connsiteX30" fmla="*/ 12192000 w 12192000"/>
              <a:gd name="connsiteY30" fmla="*/ 488165 h 488165"/>
              <a:gd name="connsiteX31" fmla="*/ 12192000 w 12192000"/>
              <a:gd name="connsiteY31" fmla="*/ 417342 h 488165"/>
              <a:gd name="connsiteX32" fmla="*/ 12183125 w 12192000"/>
              <a:gd name="connsiteY32" fmla="*/ 411358 h 488165"/>
              <a:gd name="connsiteX33" fmla="*/ 12103862 w 12192000"/>
              <a:gd name="connsiteY33" fmla="*/ 395355 h 488165"/>
              <a:gd name="connsiteX34" fmla="*/ 12062823 w 12192000"/>
              <a:gd name="connsiteY34" fmla="*/ 399492 h 488165"/>
              <a:gd name="connsiteX35" fmla="*/ 12032697 w 12192000"/>
              <a:gd name="connsiteY35" fmla="*/ 408844 h 488165"/>
              <a:gd name="connsiteX36" fmla="*/ 12031247 w 12192000"/>
              <a:gd name="connsiteY36" fmla="*/ 401661 h 488165"/>
              <a:gd name="connsiteX37" fmla="*/ 11804447 w 12192000"/>
              <a:gd name="connsiteY37" fmla="*/ 251328 h 488165"/>
              <a:gd name="connsiteX38" fmla="*/ 11666826 w 12192000"/>
              <a:gd name="connsiteY38" fmla="*/ 293365 h 488165"/>
              <a:gd name="connsiteX39" fmla="*/ 11633620 w 12192000"/>
              <a:gd name="connsiteY39" fmla="*/ 320763 h 488165"/>
              <a:gd name="connsiteX40" fmla="*/ 11628501 w 12192000"/>
              <a:gd name="connsiteY40" fmla="*/ 316540 h 488165"/>
              <a:gd name="connsiteX41" fmla="*/ 11439637 w 12192000"/>
              <a:gd name="connsiteY41" fmla="*/ 258850 h 488165"/>
              <a:gd name="connsiteX42" fmla="*/ 11159532 w 12192000"/>
              <a:gd name="connsiteY42" fmla="*/ 407780 h 488165"/>
              <a:gd name="connsiteX43" fmla="*/ 11133249 w 12192000"/>
              <a:gd name="connsiteY43" fmla="*/ 456201 h 488165"/>
              <a:gd name="connsiteX44" fmla="*/ 11130393 w 12192000"/>
              <a:gd name="connsiteY44" fmla="*/ 457575 h 488165"/>
              <a:gd name="connsiteX45" fmla="*/ 11121802 w 12192000"/>
              <a:gd name="connsiteY45" fmla="*/ 464662 h 488165"/>
              <a:gd name="connsiteX46" fmla="*/ 11105739 w 12192000"/>
              <a:gd name="connsiteY46" fmla="*/ 385098 h 488165"/>
              <a:gd name="connsiteX47" fmla="*/ 10878939 w 12192000"/>
              <a:gd name="connsiteY47" fmla="*/ 234765 h 488165"/>
              <a:gd name="connsiteX48" fmla="*/ 10652139 w 12192000"/>
              <a:gd name="connsiteY48" fmla="*/ 385098 h 488165"/>
              <a:gd name="connsiteX49" fmla="*/ 10640286 w 12192000"/>
              <a:gd name="connsiteY49" fmla="*/ 443809 h 488165"/>
              <a:gd name="connsiteX50" fmla="*/ 10632922 w 12192000"/>
              <a:gd name="connsiteY50" fmla="*/ 439812 h 488165"/>
              <a:gd name="connsiteX51" fmla="*/ 10586719 w 12192000"/>
              <a:gd name="connsiteY51" fmla="*/ 425470 h 488165"/>
              <a:gd name="connsiteX52" fmla="*/ 10578669 w 12192000"/>
              <a:gd name="connsiteY52" fmla="*/ 424659 h 488165"/>
              <a:gd name="connsiteX53" fmla="*/ 10540357 w 12192000"/>
              <a:gd name="connsiteY53" fmla="*/ 367834 h 488165"/>
              <a:gd name="connsiteX54" fmla="*/ 10366307 w 12192000"/>
              <a:gd name="connsiteY54" fmla="*/ 295740 h 488165"/>
              <a:gd name="connsiteX55" fmla="*/ 10270498 w 12192000"/>
              <a:gd name="connsiteY55" fmla="*/ 315083 h 488165"/>
              <a:gd name="connsiteX56" fmla="*/ 10267631 w 12192000"/>
              <a:gd name="connsiteY56" fmla="*/ 316639 h 488165"/>
              <a:gd name="connsiteX57" fmla="*/ 10264594 w 12192000"/>
              <a:gd name="connsiteY57" fmla="*/ 301594 h 488165"/>
              <a:gd name="connsiteX58" fmla="*/ 10037792 w 12192000"/>
              <a:gd name="connsiteY58" fmla="*/ 151262 h 488165"/>
              <a:gd name="connsiteX59" fmla="*/ 9941983 w 12192000"/>
              <a:gd name="connsiteY59" fmla="*/ 170605 h 488165"/>
              <a:gd name="connsiteX60" fmla="*/ 9932834 w 12192000"/>
              <a:gd name="connsiteY60" fmla="*/ 175570 h 488165"/>
              <a:gd name="connsiteX61" fmla="*/ 9891633 w 12192000"/>
              <a:gd name="connsiteY61" fmla="*/ 171417 h 488165"/>
              <a:gd name="connsiteX62" fmla="*/ 9578239 w 12192000"/>
              <a:gd name="connsiteY62" fmla="*/ 379147 h 488165"/>
              <a:gd name="connsiteX63" fmla="*/ 9571593 w 12192000"/>
              <a:gd name="connsiteY63" fmla="*/ 412069 h 488165"/>
              <a:gd name="connsiteX64" fmla="*/ 9537676 w 12192000"/>
              <a:gd name="connsiteY64" fmla="*/ 393659 h 488165"/>
              <a:gd name="connsiteX65" fmla="*/ 9438057 w 12192000"/>
              <a:gd name="connsiteY65" fmla="*/ 373547 h 488165"/>
              <a:gd name="connsiteX66" fmla="*/ 9386478 w 12192000"/>
              <a:gd name="connsiteY66" fmla="*/ 378747 h 488165"/>
              <a:gd name="connsiteX67" fmla="*/ 9384764 w 12192000"/>
              <a:gd name="connsiteY67" fmla="*/ 379279 h 488165"/>
              <a:gd name="connsiteX68" fmla="*/ 9356370 w 12192000"/>
              <a:gd name="connsiteY68" fmla="*/ 326966 h 488165"/>
              <a:gd name="connsiteX69" fmla="*/ 9099846 w 12192000"/>
              <a:gd name="connsiteY69" fmla="*/ 190574 h 488165"/>
              <a:gd name="connsiteX70" fmla="*/ 8843324 w 12192000"/>
              <a:gd name="connsiteY70" fmla="*/ 326966 h 488165"/>
              <a:gd name="connsiteX71" fmla="*/ 8837922 w 12192000"/>
              <a:gd name="connsiteY71" fmla="*/ 336919 h 488165"/>
              <a:gd name="connsiteX72" fmla="*/ 8777269 w 12192000"/>
              <a:gd name="connsiteY72" fmla="*/ 286876 h 488165"/>
              <a:gd name="connsiteX73" fmla="*/ 8539902 w 12192000"/>
              <a:gd name="connsiteY73" fmla="*/ 214371 h 488165"/>
              <a:gd name="connsiteX74" fmla="*/ 8302533 w 12192000"/>
              <a:gd name="connsiteY74" fmla="*/ 286876 h 488165"/>
              <a:gd name="connsiteX75" fmla="*/ 8264230 w 12192000"/>
              <a:gd name="connsiteY75" fmla="*/ 318480 h 488165"/>
              <a:gd name="connsiteX76" fmla="*/ 8252614 w 12192000"/>
              <a:gd name="connsiteY76" fmla="*/ 324064 h 488165"/>
              <a:gd name="connsiteX77" fmla="*/ 8234834 w 12192000"/>
              <a:gd name="connsiteY77" fmla="*/ 338734 h 488165"/>
              <a:gd name="connsiteX78" fmla="*/ 8208461 w 12192000"/>
              <a:gd name="connsiteY78" fmla="*/ 290142 h 488165"/>
              <a:gd name="connsiteX79" fmla="*/ 7951941 w 12192000"/>
              <a:gd name="connsiteY79" fmla="*/ 153751 h 488165"/>
              <a:gd name="connsiteX80" fmla="*/ 7713227 w 12192000"/>
              <a:gd name="connsiteY80" fmla="*/ 266327 h 488165"/>
              <a:gd name="connsiteX81" fmla="*/ 7675799 w 12192000"/>
              <a:gd name="connsiteY81" fmla="*/ 328018 h 488165"/>
              <a:gd name="connsiteX82" fmla="*/ 7649999 w 12192000"/>
              <a:gd name="connsiteY82" fmla="*/ 314014 h 488165"/>
              <a:gd name="connsiteX83" fmla="*/ 7641007 w 12192000"/>
              <a:gd name="connsiteY83" fmla="*/ 269483 h 488165"/>
              <a:gd name="connsiteX84" fmla="*/ 7355962 w 12192000"/>
              <a:gd name="connsiteY84" fmla="*/ 80543 h 488165"/>
              <a:gd name="connsiteX85" fmla="*/ 7137215 w 12192000"/>
              <a:gd name="connsiteY85" fmla="*/ 171151 h 488165"/>
              <a:gd name="connsiteX86" fmla="*/ 7117143 w 12192000"/>
              <a:gd name="connsiteY86" fmla="*/ 195477 h 488165"/>
              <a:gd name="connsiteX87" fmla="*/ 7088841 w 12192000"/>
              <a:gd name="connsiteY87" fmla="*/ 161174 h 488165"/>
              <a:gd name="connsiteX88" fmla="*/ 6870093 w 12192000"/>
              <a:gd name="connsiteY88" fmla="*/ 70566 h 488165"/>
              <a:gd name="connsiteX89" fmla="*/ 6697129 w 12192000"/>
              <a:gd name="connsiteY89" fmla="*/ 123399 h 488165"/>
              <a:gd name="connsiteX90" fmla="*/ 6684995 w 12192000"/>
              <a:gd name="connsiteY90" fmla="*/ 133411 h 488165"/>
              <a:gd name="connsiteX91" fmla="*/ 6644023 w 12192000"/>
              <a:gd name="connsiteY91" fmla="*/ 120692 h 488165"/>
              <a:gd name="connsiteX92" fmla="*/ 6557873 w 12192000"/>
              <a:gd name="connsiteY92" fmla="*/ 112008 h 488165"/>
              <a:gd name="connsiteX93" fmla="*/ 6354116 w 12192000"/>
              <a:gd name="connsiteY93" fmla="*/ 163601 h 488165"/>
              <a:gd name="connsiteX94" fmla="*/ 6273160 w 12192000"/>
              <a:gd name="connsiteY94" fmla="*/ 221132 h 488165"/>
              <a:gd name="connsiteX95" fmla="*/ 6272783 w 12192000"/>
              <a:gd name="connsiteY95" fmla="*/ 221015 h 488165"/>
              <a:gd name="connsiteX96" fmla="*/ 6210437 w 12192000"/>
              <a:gd name="connsiteY96" fmla="*/ 214730 h 488165"/>
              <a:gd name="connsiteX97" fmla="*/ 6162864 w 12192000"/>
              <a:gd name="connsiteY97" fmla="*/ 219525 h 488165"/>
              <a:gd name="connsiteX98" fmla="*/ 6161180 w 12192000"/>
              <a:gd name="connsiteY98" fmla="*/ 211185 h 488165"/>
              <a:gd name="connsiteX99" fmla="*/ 5876135 w 12192000"/>
              <a:gd name="connsiteY99" fmla="*/ 22245 h 488165"/>
              <a:gd name="connsiteX100" fmla="*/ 5591090 w 12192000"/>
              <a:gd name="connsiteY100" fmla="*/ 211185 h 488165"/>
              <a:gd name="connsiteX101" fmla="*/ 5577004 w 12192000"/>
              <a:gd name="connsiteY101" fmla="*/ 280957 h 488165"/>
              <a:gd name="connsiteX102" fmla="*/ 5576535 w 12192000"/>
              <a:gd name="connsiteY102" fmla="*/ 280094 h 488165"/>
              <a:gd name="connsiteX103" fmla="*/ 5320012 w 12192000"/>
              <a:gd name="connsiteY103" fmla="*/ 143703 h 488165"/>
              <a:gd name="connsiteX104" fmla="*/ 5199597 w 12192000"/>
              <a:gd name="connsiteY104" fmla="*/ 168013 h 488165"/>
              <a:gd name="connsiteX105" fmla="*/ 5171310 w 12192000"/>
              <a:gd name="connsiteY105" fmla="*/ 183367 h 488165"/>
              <a:gd name="connsiteX106" fmla="*/ 5170430 w 12192000"/>
              <a:gd name="connsiteY106" fmla="*/ 181745 h 488165"/>
              <a:gd name="connsiteX107" fmla="*/ 4913907 w 12192000"/>
              <a:gd name="connsiteY107" fmla="*/ 45354 h 488165"/>
              <a:gd name="connsiteX108" fmla="*/ 4675193 w 12192000"/>
              <a:gd name="connsiteY108" fmla="*/ 157930 h 488165"/>
              <a:gd name="connsiteX109" fmla="*/ 4646008 w 12192000"/>
              <a:gd name="connsiteY109" fmla="*/ 206033 h 488165"/>
              <a:gd name="connsiteX110" fmla="*/ 4619097 w 12192000"/>
              <a:gd name="connsiteY110" fmla="*/ 173417 h 488165"/>
              <a:gd name="connsiteX111" fmla="*/ 4400349 w 12192000"/>
              <a:gd name="connsiteY111" fmla="*/ 82809 h 488165"/>
              <a:gd name="connsiteX112" fmla="*/ 4143826 w 12192000"/>
              <a:gd name="connsiteY112" fmla="*/ 219200 h 488165"/>
              <a:gd name="connsiteX113" fmla="*/ 4136836 w 12192000"/>
              <a:gd name="connsiteY113" fmla="*/ 232080 h 488165"/>
              <a:gd name="connsiteX114" fmla="*/ 4117121 w 12192000"/>
              <a:gd name="connsiteY114" fmla="*/ 221379 h 488165"/>
              <a:gd name="connsiteX115" fmla="*/ 3976611 w 12192000"/>
              <a:gd name="connsiteY115" fmla="*/ 193012 h 488165"/>
              <a:gd name="connsiteX116" fmla="*/ 3721359 w 12192000"/>
              <a:gd name="connsiteY116" fmla="*/ 298740 h 488165"/>
              <a:gd name="connsiteX117" fmla="*/ 3705197 w 12192000"/>
              <a:gd name="connsiteY117" fmla="*/ 318329 h 488165"/>
              <a:gd name="connsiteX118" fmla="*/ 3683571 w 12192000"/>
              <a:gd name="connsiteY118" fmla="*/ 292119 h 488165"/>
              <a:gd name="connsiteX119" fmla="*/ 3425576 w 12192000"/>
              <a:gd name="connsiteY119" fmla="*/ 185254 h 488165"/>
              <a:gd name="connsiteX120" fmla="*/ 3167581 w 12192000"/>
              <a:gd name="connsiteY120" fmla="*/ 292119 h 488165"/>
              <a:gd name="connsiteX121" fmla="*/ 3135507 w 12192000"/>
              <a:gd name="connsiteY121" fmla="*/ 330993 h 488165"/>
              <a:gd name="connsiteX122" fmla="*/ 3106582 w 12192000"/>
              <a:gd name="connsiteY122" fmla="*/ 322014 h 488165"/>
              <a:gd name="connsiteX123" fmla="*/ 3044236 w 12192000"/>
              <a:gd name="connsiteY123" fmla="*/ 315729 h 488165"/>
              <a:gd name="connsiteX124" fmla="*/ 3005060 w 12192000"/>
              <a:gd name="connsiteY124" fmla="*/ 319679 h 488165"/>
              <a:gd name="connsiteX125" fmla="*/ 3007144 w 12192000"/>
              <a:gd name="connsiteY125" fmla="*/ 309355 h 488165"/>
              <a:gd name="connsiteX126" fmla="*/ 2697788 w 12192000"/>
              <a:gd name="connsiteY126" fmla="*/ 0 h 488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Lst>
            <a:rect l="l" t="t" r="r" b="b"/>
            <a:pathLst>
              <a:path w="12192000" h="488165">
                <a:moveTo>
                  <a:pt x="2697788" y="0"/>
                </a:moveTo>
                <a:cubicBezTo>
                  <a:pt x="2569648" y="0"/>
                  <a:pt x="2459705" y="77908"/>
                  <a:pt x="2412743" y="188940"/>
                </a:cubicBezTo>
                <a:lnTo>
                  <a:pt x="2410667" y="199221"/>
                </a:lnTo>
                <a:lnTo>
                  <a:pt x="2404214" y="193897"/>
                </a:lnTo>
                <a:cubicBezTo>
                  <a:pt x="2354841" y="160541"/>
                  <a:pt x="2295320" y="141064"/>
                  <a:pt x="2231250" y="141064"/>
                </a:cubicBezTo>
                <a:cubicBezTo>
                  <a:pt x="2188537" y="141064"/>
                  <a:pt x="2147845" y="149720"/>
                  <a:pt x="2110835" y="165374"/>
                </a:cubicBezTo>
                <a:lnTo>
                  <a:pt x="2096679" y="173058"/>
                </a:lnTo>
                <a:lnTo>
                  <a:pt x="2063894" y="133322"/>
                </a:lnTo>
                <a:cubicBezTo>
                  <a:pt x="2007912" y="77340"/>
                  <a:pt x="1930572" y="42714"/>
                  <a:pt x="1845146" y="42714"/>
                </a:cubicBezTo>
                <a:cubicBezTo>
                  <a:pt x="1738363" y="42714"/>
                  <a:pt x="1644216" y="96816"/>
                  <a:pt x="1588623" y="179105"/>
                </a:cubicBezTo>
                <a:lnTo>
                  <a:pt x="1579781" y="195395"/>
                </a:lnTo>
                <a:lnTo>
                  <a:pt x="1519900" y="201432"/>
                </a:lnTo>
                <a:cubicBezTo>
                  <a:pt x="1449416" y="215855"/>
                  <a:pt x="1387663" y="254248"/>
                  <a:pt x="1343532" y="307723"/>
                </a:cubicBezTo>
                <a:lnTo>
                  <a:pt x="1341283" y="311643"/>
                </a:lnTo>
                <a:lnTo>
                  <a:pt x="1311629" y="295547"/>
                </a:lnTo>
                <a:cubicBezTo>
                  <a:pt x="1274619" y="279893"/>
                  <a:pt x="1233927" y="271237"/>
                  <a:pt x="1191214" y="271237"/>
                </a:cubicBezTo>
                <a:cubicBezTo>
                  <a:pt x="1137822" y="271237"/>
                  <a:pt x="1087590" y="284762"/>
                  <a:pt x="1043756" y="308574"/>
                </a:cubicBezTo>
                <a:lnTo>
                  <a:pt x="1010986" y="331863"/>
                </a:lnTo>
                <a:lnTo>
                  <a:pt x="966813" y="336316"/>
                </a:lnTo>
                <a:cubicBezTo>
                  <a:pt x="943314" y="341125"/>
                  <a:pt x="920647" y="348217"/>
                  <a:pt x="899053" y="357350"/>
                </a:cubicBezTo>
                <a:lnTo>
                  <a:pt x="870729" y="372723"/>
                </a:lnTo>
                <a:lnTo>
                  <a:pt x="864057" y="367218"/>
                </a:lnTo>
                <a:cubicBezTo>
                  <a:pt x="814683" y="333862"/>
                  <a:pt x="755162" y="314385"/>
                  <a:pt x="691093" y="314385"/>
                </a:cubicBezTo>
                <a:cubicBezTo>
                  <a:pt x="605667" y="314385"/>
                  <a:pt x="528328" y="349011"/>
                  <a:pt x="472345" y="404993"/>
                </a:cubicBezTo>
                <a:lnTo>
                  <a:pt x="459601" y="420439"/>
                </a:lnTo>
                <a:lnTo>
                  <a:pt x="426235" y="402329"/>
                </a:lnTo>
                <a:cubicBezTo>
                  <a:pt x="379583" y="382597"/>
                  <a:pt x="328291" y="371685"/>
                  <a:pt x="274451" y="371685"/>
                </a:cubicBezTo>
                <a:cubicBezTo>
                  <a:pt x="193690" y="371685"/>
                  <a:pt x="118664" y="396236"/>
                  <a:pt x="56429" y="438282"/>
                </a:cubicBezTo>
                <a:lnTo>
                  <a:pt x="0" y="484839"/>
                </a:lnTo>
                <a:lnTo>
                  <a:pt x="0" y="488165"/>
                </a:lnTo>
                <a:lnTo>
                  <a:pt x="12192000" y="488165"/>
                </a:lnTo>
                <a:lnTo>
                  <a:pt x="12192000" y="417342"/>
                </a:lnTo>
                <a:lnTo>
                  <a:pt x="12183125" y="411358"/>
                </a:lnTo>
                <a:cubicBezTo>
                  <a:pt x="12158762" y="401054"/>
                  <a:pt x="12131977" y="395355"/>
                  <a:pt x="12103862" y="395355"/>
                </a:cubicBezTo>
                <a:cubicBezTo>
                  <a:pt x="12089804" y="395355"/>
                  <a:pt x="12076079" y="396780"/>
                  <a:pt x="12062823" y="399492"/>
                </a:cubicBezTo>
                <a:lnTo>
                  <a:pt x="12032697" y="408844"/>
                </a:lnTo>
                <a:lnTo>
                  <a:pt x="12031247" y="401661"/>
                </a:lnTo>
                <a:cubicBezTo>
                  <a:pt x="11993880" y="313316"/>
                  <a:pt x="11906403" y="251328"/>
                  <a:pt x="11804447" y="251328"/>
                </a:cubicBezTo>
                <a:cubicBezTo>
                  <a:pt x="11753469" y="251328"/>
                  <a:pt x="11706111" y="266825"/>
                  <a:pt x="11666826" y="293365"/>
                </a:cubicBezTo>
                <a:lnTo>
                  <a:pt x="11633620" y="320763"/>
                </a:lnTo>
                <a:lnTo>
                  <a:pt x="11628501" y="316540"/>
                </a:lnTo>
                <a:cubicBezTo>
                  <a:pt x="11574588" y="280117"/>
                  <a:pt x="11509596" y="258850"/>
                  <a:pt x="11439637" y="258850"/>
                </a:cubicBezTo>
                <a:cubicBezTo>
                  <a:pt x="11323037" y="258850"/>
                  <a:pt x="11220236" y="317926"/>
                  <a:pt x="11159532" y="407780"/>
                </a:cubicBezTo>
                <a:lnTo>
                  <a:pt x="11133249" y="456201"/>
                </a:lnTo>
                <a:lnTo>
                  <a:pt x="11130393" y="457575"/>
                </a:lnTo>
                <a:lnTo>
                  <a:pt x="11121802" y="464662"/>
                </a:lnTo>
                <a:lnTo>
                  <a:pt x="11105739" y="385098"/>
                </a:lnTo>
                <a:cubicBezTo>
                  <a:pt x="11068372" y="296753"/>
                  <a:pt x="10980895" y="234765"/>
                  <a:pt x="10878939" y="234765"/>
                </a:cubicBezTo>
                <a:cubicBezTo>
                  <a:pt x="10776983" y="234765"/>
                  <a:pt x="10689506" y="296753"/>
                  <a:pt x="10652139" y="385098"/>
                </a:cubicBezTo>
                <a:lnTo>
                  <a:pt x="10640286" y="443809"/>
                </a:lnTo>
                <a:lnTo>
                  <a:pt x="10632922" y="439812"/>
                </a:lnTo>
                <a:cubicBezTo>
                  <a:pt x="10618198" y="433585"/>
                  <a:pt x="10602742" y="428749"/>
                  <a:pt x="10586719" y="425470"/>
                </a:cubicBezTo>
                <a:lnTo>
                  <a:pt x="10578669" y="424659"/>
                </a:lnTo>
                <a:lnTo>
                  <a:pt x="10540357" y="367834"/>
                </a:lnTo>
                <a:cubicBezTo>
                  <a:pt x="10495814" y="323291"/>
                  <a:pt x="10434278" y="295740"/>
                  <a:pt x="10366307" y="295740"/>
                </a:cubicBezTo>
                <a:cubicBezTo>
                  <a:pt x="10332323" y="295740"/>
                  <a:pt x="10299946" y="302627"/>
                  <a:pt x="10270498" y="315083"/>
                </a:cubicBezTo>
                <a:lnTo>
                  <a:pt x="10267631" y="316639"/>
                </a:lnTo>
                <a:lnTo>
                  <a:pt x="10264594" y="301594"/>
                </a:lnTo>
                <a:cubicBezTo>
                  <a:pt x="10227227" y="213250"/>
                  <a:pt x="10139749" y="151262"/>
                  <a:pt x="10037792" y="151262"/>
                </a:cubicBezTo>
                <a:cubicBezTo>
                  <a:pt x="10003807" y="151262"/>
                  <a:pt x="9971430" y="158149"/>
                  <a:pt x="9941983" y="170605"/>
                </a:cubicBezTo>
                <a:lnTo>
                  <a:pt x="9932834" y="175570"/>
                </a:lnTo>
                <a:lnTo>
                  <a:pt x="9891633" y="171417"/>
                </a:lnTo>
                <a:cubicBezTo>
                  <a:pt x="9750750" y="171417"/>
                  <a:pt x="9629872" y="257073"/>
                  <a:pt x="9578239" y="379147"/>
                </a:cubicBezTo>
                <a:lnTo>
                  <a:pt x="9571593" y="412069"/>
                </a:lnTo>
                <a:lnTo>
                  <a:pt x="9537676" y="393659"/>
                </a:lnTo>
                <a:cubicBezTo>
                  <a:pt x="9507058" y="380709"/>
                  <a:pt x="9473393" y="373547"/>
                  <a:pt x="9438057" y="373547"/>
                </a:cubicBezTo>
                <a:cubicBezTo>
                  <a:pt x="9420388" y="373547"/>
                  <a:pt x="9403139" y="375338"/>
                  <a:pt x="9386478" y="378747"/>
                </a:cubicBezTo>
                <a:lnTo>
                  <a:pt x="9384764" y="379279"/>
                </a:lnTo>
                <a:lnTo>
                  <a:pt x="9356370" y="326966"/>
                </a:lnTo>
                <a:cubicBezTo>
                  <a:pt x="9300776" y="244677"/>
                  <a:pt x="9206629" y="190574"/>
                  <a:pt x="9099846" y="190574"/>
                </a:cubicBezTo>
                <a:cubicBezTo>
                  <a:pt x="8993063" y="190574"/>
                  <a:pt x="8898917" y="244677"/>
                  <a:pt x="8843324" y="326966"/>
                </a:cubicBezTo>
                <a:lnTo>
                  <a:pt x="8837922" y="336919"/>
                </a:lnTo>
                <a:lnTo>
                  <a:pt x="8777269" y="286876"/>
                </a:lnTo>
                <a:cubicBezTo>
                  <a:pt x="8709511" y="241100"/>
                  <a:pt x="8627828" y="214371"/>
                  <a:pt x="8539902" y="214371"/>
                </a:cubicBezTo>
                <a:cubicBezTo>
                  <a:pt x="8451975" y="214371"/>
                  <a:pt x="8370292" y="241100"/>
                  <a:pt x="8302533" y="286876"/>
                </a:cubicBezTo>
                <a:lnTo>
                  <a:pt x="8264230" y="318480"/>
                </a:lnTo>
                <a:lnTo>
                  <a:pt x="8252614" y="324064"/>
                </a:lnTo>
                <a:lnTo>
                  <a:pt x="8234834" y="338734"/>
                </a:lnTo>
                <a:lnTo>
                  <a:pt x="8208461" y="290142"/>
                </a:lnTo>
                <a:cubicBezTo>
                  <a:pt x="8152866" y="207854"/>
                  <a:pt x="8058721" y="153751"/>
                  <a:pt x="7951941" y="153751"/>
                </a:cubicBezTo>
                <a:cubicBezTo>
                  <a:pt x="7855835" y="153751"/>
                  <a:pt x="7769968" y="197574"/>
                  <a:pt x="7713227" y="266327"/>
                </a:cubicBezTo>
                <a:lnTo>
                  <a:pt x="7675799" y="328018"/>
                </a:lnTo>
                <a:lnTo>
                  <a:pt x="7649999" y="314014"/>
                </a:lnTo>
                <a:lnTo>
                  <a:pt x="7641007" y="269483"/>
                </a:lnTo>
                <a:cubicBezTo>
                  <a:pt x="7594044" y="158451"/>
                  <a:pt x="7484103" y="80543"/>
                  <a:pt x="7355962" y="80543"/>
                </a:cubicBezTo>
                <a:cubicBezTo>
                  <a:pt x="7270537" y="80543"/>
                  <a:pt x="7193198" y="115169"/>
                  <a:pt x="7137215" y="171151"/>
                </a:cubicBezTo>
                <a:lnTo>
                  <a:pt x="7117143" y="195477"/>
                </a:lnTo>
                <a:lnTo>
                  <a:pt x="7088841" y="161174"/>
                </a:lnTo>
                <a:cubicBezTo>
                  <a:pt x="7032857" y="105192"/>
                  <a:pt x="6955521" y="70566"/>
                  <a:pt x="6870093" y="70566"/>
                </a:cubicBezTo>
                <a:cubicBezTo>
                  <a:pt x="6806023" y="70566"/>
                  <a:pt x="6746503" y="90043"/>
                  <a:pt x="6697129" y="123399"/>
                </a:cubicBezTo>
                <a:lnTo>
                  <a:pt x="6684995" y="133411"/>
                </a:lnTo>
                <a:lnTo>
                  <a:pt x="6644023" y="120692"/>
                </a:lnTo>
                <a:cubicBezTo>
                  <a:pt x="6616195" y="114998"/>
                  <a:pt x="6587383" y="112008"/>
                  <a:pt x="6557873" y="112008"/>
                </a:cubicBezTo>
                <a:cubicBezTo>
                  <a:pt x="6484097" y="112008"/>
                  <a:pt x="6414685" y="130698"/>
                  <a:pt x="6354116" y="163601"/>
                </a:cubicBezTo>
                <a:lnTo>
                  <a:pt x="6273160" y="221132"/>
                </a:lnTo>
                <a:lnTo>
                  <a:pt x="6272783" y="221015"/>
                </a:lnTo>
                <a:cubicBezTo>
                  <a:pt x="6252645" y="216894"/>
                  <a:pt x="6231794" y="214730"/>
                  <a:pt x="6210437" y="214730"/>
                </a:cubicBezTo>
                <a:lnTo>
                  <a:pt x="6162864" y="219525"/>
                </a:lnTo>
                <a:lnTo>
                  <a:pt x="6161180" y="211185"/>
                </a:lnTo>
                <a:cubicBezTo>
                  <a:pt x="6114217" y="100153"/>
                  <a:pt x="6004275" y="22245"/>
                  <a:pt x="5876135" y="22245"/>
                </a:cubicBezTo>
                <a:cubicBezTo>
                  <a:pt x="5747995" y="22245"/>
                  <a:pt x="5638053" y="100153"/>
                  <a:pt x="5591090" y="211185"/>
                </a:cubicBezTo>
                <a:lnTo>
                  <a:pt x="5577004" y="280957"/>
                </a:lnTo>
                <a:lnTo>
                  <a:pt x="5576535" y="280094"/>
                </a:lnTo>
                <a:cubicBezTo>
                  <a:pt x="5520942" y="197805"/>
                  <a:pt x="5426795" y="143703"/>
                  <a:pt x="5320012" y="143703"/>
                </a:cubicBezTo>
                <a:cubicBezTo>
                  <a:pt x="5277299" y="143703"/>
                  <a:pt x="5236608" y="152359"/>
                  <a:pt x="5199597" y="168013"/>
                </a:cubicBezTo>
                <a:lnTo>
                  <a:pt x="5171310" y="183367"/>
                </a:lnTo>
                <a:lnTo>
                  <a:pt x="5170430" y="181745"/>
                </a:lnTo>
                <a:cubicBezTo>
                  <a:pt x="5114837" y="99456"/>
                  <a:pt x="5020690" y="45354"/>
                  <a:pt x="4913907" y="45354"/>
                </a:cubicBezTo>
                <a:cubicBezTo>
                  <a:pt x="4817802" y="45354"/>
                  <a:pt x="4731933" y="89177"/>
                  <a:pt x="4675193" y="157930"/>
                </a:cubicBezTo>
                <a:lnTo>
                  <a:pt x="4646008" y="206033"/>
                </a:lnTo>
                <a:lnTo>
                  <a:pt x="4619097" y="173417"/>
                </a:lnTo>
                <a:cubicBezTo>
                  <a:pt x="4563115" y="117435"/>
                  <a:pt x="4485776" y="82809"/>
                  <a:pt x="4400349" y="82809"/>
                </a:cubicBezTo>
                <a:cubicBezTo>
                  <a:pt x="4293566" y="82809"/>
                  <a:pt x="4199420" y="136912"/>
                  <a:pt x="4143826" y="219200"/>
                </a:cubicBezTo>
                <a:lnTo>
                  <a:pt x="4136836" y="232080"/>
                </a:lnTo>
                <a:lnTo>
                  <a:pt x="4117121" y="221379"/>
                </a:lnTo>
                <a:cubicBezTo>
                  <a:pt x="4073934" y="203113"/>
                  <a:pt x="4026452" y="193012"/>
                  <a:pt x="3976611" y="193012"/>
                </a:cubicBezTo>
                <a:cubicBezTo>
                  <a:pt x="3876929" y="193012"/>
                  <a:pt x="3786684" y="233416"/>
                  <a:pt x="3721359" y="298740"/>
                </a:cubicBezTo>
                <a:lnTo>
                  <a:pt x="3705197" y="318329"/>
                </a:lnTo>
                <a:lnTo>
                  <a:pt x="3683571" y="292119"/>
                </a:lnTo>
                <a:cubicBezTo>
                  <a:pt x="3617545" y="226092"/>
                  <a:pt x="3526330" y="185254"/>
                  <a:pt x="3425576" y="185254"/>
                </a:cubicBezTo>
                <a:cubicBezTo>
                  <a:pt x="3324823" y="185254"/>
                  <a:pt x="3233608" y="226092"/>
                  <a:pt x="3167581" y="292119"/>
                </a:cubicBezTo>
                <a:lnTo>
                  <a:pt x="3135507" y="330993"/>
                </a:lnTo>
                <a:lnTo>
                  <a:pt x="3106582" y="322014"/>
                </a:lnTo>
                <a:cubicBezTo>
                  <a:pt x="3086444" y="317893"/>
                  <a:pt x="3065593" y="315729"/>
                  <a:pt x="3044236" y="315729"/>
                </a:cubicBezTo>
                <a:lnTo>
                  <a:pt x="3005060" y="319679"/>
                </a:lnTo>
                <a:lnTo>
                  <a:pt x="3007144" y="309355"/>
                </a:lnTo>
                <a:cubicBezTo>
                  <a:pt x="3007144" y="138503"/>
                  <a:pt x="2868641" y="0"/>
                  <a:pt x="26977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ko-KR" altLang="en-US" sz="2700"/>
          </a:p>
        </p:txBody>
      </p:sp>
    </p:spTree>
    <p:extLst>
      <p:ext uri="{BB962C8B-B14F-4D97-AF65-F5344CB8AC3E}">
        <p14:creationId xmlns:p14="http://schemas.microsoft.com/office/powerpoint/2010/main" val="781003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xmlns="" id="{23DE32A5-6181-4C51-AD5C-3F1A448478A1}"/>
              </a:ext>
            </a:extLst>
          </p:cNvPr>
          <p:cNvSpPr>
            <a:spLocks noGrp="1"/>
          </p:cNvSpPr>
          <p:nvPr>
            <p:ph type="body" sz="quarter" idx="10" hasCustomPrompt="1"/>
          </p:nvPr>
        </p:nvSpPr>
        <p:spPr>
          <a:xfrm>
            <a:off x="3141552" y="339509"/>
            <a:ext cx="8755174" cy="724247"/>
          </a:xfrm>
          <a:prstGeom prst="rect">
            <a:avLst/>
          </a:prstGeom>
        </p:spPr>
        <p:txBody>
          <a:bodyPr anchor="ctr"/>
          <a:lstStyle>
            <a:lvl1pPr marL="0" indent="0" algn="l">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
        <p:nvSpPr>
          <p:cNvPr id="3" name="Rectangle 2">
            <a:extLst>
              <a:ext uri="{FF2B5EF4-FFF2-40B4-BE49-F238E27FC236}">
                <a16:creationId xmlns:a16="http://schemas.microsoft.com/office/drawing/2014/main" xmlns="" id="{AF45677C-8125-4A3E-BB35-BAD773DF67E0}"/>
              </a:ext>
            </a:extLst>
          </p:cNvPr>
          <p:cNvSpPr/>
          <p:nvPr userDrawn="1"/>
        </p:nvSpPr>
        <p:spPr>
          <a:xfrm>
            <a:off x="0" y="1"/>
            <a:ext cx="12192000" cy="6857999"/>
          </a:xfrm>
          <a:prstGeom prst="rect">
            <a:avLst/>
          </a:prstGeom>
          <a:gradFill>
            <a:gsLst>
              <a:gs pos="0">
                <a:schemeClr val="accent2">
                  <a:lumMod val="90000"/>
                  <a:lumOff val="10000"/>
                </a:schemeClr>
              </a:gs>
              <a:gs pos="50000">
                <a:schemeClr val="accent2">
                  <a:lumMod val="40000"/>
                  <a:lumOff val="60000"/>
                </a:schemeClr>
              </a:gs>
              <a:gs pos="25000">
                <a:srgbClr val="84CFD2">
                  <a:lumMod val="60000"/>
                  <a:lumOff val="40000"/>
                </a:srgbClr>
              </a:gs>
              <a:gs pos="75000">
                <a:schemeClr val="accent2">
                  <a:lumMod val="60000"/>
                  <a:lumOff val="40000"/>
                </a:schemeClr>
              </a:gs>
              <a:gs pos="100000">
                <a:schemeClr val="accent2">
                  <a:lumMod val="90000"/>
                  <a:lumOff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xmlns="" id="{7304581C-447C-41D2-AB77-0A55193F4D64}"/>
              </a:ext>
            </a:extLst>
          </p:cNvPr>
          <p:cNvGrpSpPr/>
          <p:nvPr userDrawn="1"/>
        </p:nvGrpSpPr>
        <p:grpSpPr>
          <a:xfrm>
            <a:off x="52534" y="5315741"/>
            <a:ext cx="1345500" cy="1533206"/>
            <a:chOff x="35636" y="1136215"/>
            <a:chExt cx="2624846" cy="2991029"/>
          </a:xfrm>
        </p:grpSpPr>
        <p:sp>
          <p:nvSpPr>
            <p:cNvPr id="5" name="Freeform: Shape 4">
              <a:extLst>
                <a:ext uri="{FF2B5EF4-FFF2-40B4-BE49-F238E27FC236}">
                  <a16:creationId xmlns:a16="http://schemas.microsoft.com/office/drawing/2014/main" xmlns="" id="{455351EA-759A-40CD-B878-CEACA9020F32}"/>
                </a:ext>
              </a:extLst>
            </p:cNvPr>
            <p:cNvSpPr/>
            <p:nvPr/>
          </p:nvSpPr>
          <p:spPr>
            <a:xfrm>
              <a:off x="1134977" y="1170148"/>
              <a:ext cx="1525505" cy="2957096"/>
            </a:xfrm>
            <a:custGeom>
              <a:avLst/>
              <a:gdLst>
                <a:gd name="connsiteX0" fmla="*/ 1104814 w 1525504"/>
                <a:gd name="connsiteY0" fmla="*/ 2757552 h 2957097"/>
                <a:gd name="connsiteX1" fmla="*/ 1104814 w 1525504"/>
                <a:gd name="connsiteY1" fmla="*/ 2757552 h 2957097"/>
                <a:gd name="connsiteX2" fmla="*/ 1100829 w 1525504"/>
                <a:gd name="connsiteY2" fmla="*/ 2479842 h 2957097"/>
                <a:gd name="connsiteX3" fmla="*/ 1100829 w 1525504"/>
                <a:gd name="connsiteY3" fmla="*/ 2479842 h 2957097"/>
                <a:gd name="connsiteX4" fmla="*/ 811160 w 1525504"/>
                <a:gd name="connsiteY4" fmla="*/ 2420047 h 2957097"/>
                <a:gd name="connsiteX5" fmla="*/ 811160 w 1525504"/>
                <a:gd name="connsiteY5" fmla="*/ 2420047 h 2957097"/>
                <a:gd name="connsiteX6" fmla="*/ 789367 w 1525504"/>
                <a:gd name="connsiteY6" fmla="*/ 1820093 h 2957097"/>
                <a:gd name="connsiteX7" fmla="*/ 791353 w 1525504"/>
                <a:gd name="connsiteY7" fmla="*/ 1823414 h 2957097"/>
                <a:gd name="connsiteX8" fmla="*/ 769677 w 1525504"/>
                <a:gd name="connsiteY8" fmla="*/ 1826029 h 2957097"/>
                <a:gd name="connsiteX9" fmla="*/ 769537 w 1525504"/>
                <a:gd name="connsiteY9" fmla="*/ 1824965 h 2957097"/>
                <a:gd name="connsiteX10" fmla="*/ 83001 w 1525504"/>
                <a:gd name="connsiteY10" fmla="*/ 1192274 h 2957097"/>
                <a:gd name="connsiteX11" fmla="*/ 83001 w 1525504"/>
                <a:gd name="connsiteY11" fmla="*/ 1192274 h 2957097"/>
                <a:gd name="connsiteX12" fmla="*/ 77686 w 1525504"/>
                <a:gd name="connsiteY12" fmla="*/ 1019535 h 2957097"/>
                <a:gd name="connsiteX13" fmla="*/ 71041 w 1525504"/>
                <a:gd name="connsiteY13" fmla="*/ 1047440 h 2957097"/>
                <a:gd name="connsiteX14" fmla="*/ 77686 w 1525504"/>
                <a:gd name="connsiteY14" fmla="*/ 1019535 h 2957097"/>
                <a:gd name="connsiteX15" fmla="*/ 381971 w 1525504"/>
                <a:gd name="connsiteY15" fmla="*/ 841481 h 2957097"/>
                <a:gd name="connsiteX16" fmla="*/ 381971 w 1525504"/>
                <a:gd name="connsiteY16" fmla="*/ 841481 h 2957097"/>
                <a:gd name="connsiteX17" fmla="*/ 213512 w 1525504"/>
                <a:gd name="connsiteY17" fmla="*/ 797184 h 2957097"/>
                <a:gd name="connsiteX18" fmla="*/ 186644 w 1525504"/>
                <a:gd name="connsiteY18" fmla="*/ 800290 h 2957097"/>
                <a:gd name="connsiteX19" fmla="*/ 213512 w 1525504"/>
                <a:gd name="connsiteY19" fmla="*/ 797184 h 2957097"/>
                <a:gd name="connsiteX20" fmla="*/ 44466 w 1525504"/>
                <a:gd name="connsiteY20" fmla="*/ 773716 h 2957097"/>
                <a:gd name="connsiteX21" fmla="*/ 72371 w 1525504"/>
                <a:gd name="connsiteY21" fmla="*/ 794975 h 2957097"/>
                <a:gd name="connsiteX22" fmla="*/ 44466 w 1525504"/>
                <a:gd name="connsiteY22" fmla="*/ 773716 h 2957097"/>
                <a:gd name="connsiteX23" fmla="*/ 194617 w 1525504"/>
                <a:gd name="connsiteY23" fmla="*/ 614264 h 2957097"/>
                <a:gd name="connsiteX24" fmla="*/ 124191 w 1525504"/>
                <a:gd name="connsiteY24" fmla="*/ 671400 h 2957097"/>
                <a:gd name="connsiteX25" fmla="*/ 194617 w 1525504"/>
                <a:gd name="connsiteY25" fmla="*/ 614264 h 2957097"/>
                <a:gd name="connsiteX26" fmla="*/ 0 w 1525504"/>
                <a:gd name="connsiteY26" fmla="*/ 0 h 2957097"/>
                <a:gd name="connsiteX27" fmla="*/ 1780 w 1525504"/>
                <a:gd name="connsiteY27" fmla="*/ 2724 h 2957097"/>
                <a:gd name="connsiteX28" fmla="*/ 27192 w 1525504"/>
                <a:gd name="connsiteY28" fmla="*/ 114651 h 2957097"/>
                <a:gd name="connsiteX29" fmla="*/ 20549 w 1525504"/>
                <a:gd name="connsiteY29" fmla="*/ 226266 h 2957097"/>
                <a:gd name="connsiteX30" fmla="*/ 121533 w 1525504"/>
                <a:gd name="connsiteY30" fmla="*/ 216964 h 2957097"/>
                <a:gd name="connsiteX31" fmla="*/ 189302 w 1525504"/>
                <a:gd name="connsiteY31" fmla="*/ 254170 h 2957097"/>
                <a:gd name="connsiteX32" fmla="*/ 105588 w 1525504"/>
                <a:gd name="connsiteY32" fmla="*/ 309977 h 2957097"/>
                <a:gd name="connsiteX33" fmla="*/ 113561 w 1525504"/>
                <a:gd name="connsiteY33" fmla="*/ 408306 h 2957097"/>
                <a:gd name="connsiteX34" fmla="*/ 81671 w 1525504"/>
                <a:gd name="connsiteY34" fmla="*/ 587689 h 2957097"/>
                <a:gd name="connsiteX35" fmla="*/ 383300 w 1525504"/>
                <a:gd name="connsiteY35" fmla="*/ 375087 h 2957097"/>
                <a:gd name="connsiteX36" fmla="*/ 350080 w 1525504"/>
                <a:gd name="connsiteY36" fmla="*/ 538524 h 2957097"/>
                <a:gd name="connsiteX37" fmla="*/ 283643 w 1525504"/>
                <a:gd name="connsiteY37" fmla="*/ 675387 h 2957097"/>
                <a:gd name="connsiteX38" fmla="*/ 275670 w 1525504"/>
                <a:gd name="connsiteY38" fmla="*/ 781688 h 2957097"/>
                <a:gd name="connsiteX39" fmla="*/ 574641 w 1525504"/>
                <a:gd name="connsiteY39" fmla="*/ 889316 h 2957097"/>
                <a:gd name="connsiteX40" fmla="*/ 372670 w 1525504"/>
                <a:gd name="connsiteY40" fmla="*/ 973029 h 2957097"/>
                <a:gd name="connsiteX41" fmla="*/ 154753 w 1525504"/>
                <a:gd name="connsiteY41" fmla="*/ 898619 h 2957097"/>
                <a:gd name="connsiteX42" fmla="*/ 59083 w 1525504"/>
                <a:gd name="connsiteY42" fmla="*/ 873371 h 2957097"/>
                <a:gd name="connsiteX43" fmla="*/ 214547 w 1525504"/>
                <a:gd name="connsiteY43" fmla="*/ 1012892 h 2957097"/>
                <a:gd name="connsiteX44" fmla="*/ 538764 w 1525504"/>
                <a:gd name="connsiteY44" fmla="*/ 1072686 h 2957097"/>
                <a:gd name="connsiteX45" fmla="*/ 702202 w 1525504"/>
                <a:gd name="connsiteY45" fmla="*/ 1119193 h 2957097"/>
                <a:gd name="connsiteX46" fmla="*/ 522819 w 1525504"/>
                <a:gd name="connsiteY46" fmla="*/ 1169685 h 2957097"/>
                <a:gd name="connsiteX47" fmla="*/ 456381 w 1525504"/>
                <a:gd name="connsiteY47" fmla="*/ 1192274 h 2957097"/>
                <a:gd name="connsiteX48" fmla="*/ 247766 w 1525504"/>
                <a:gd name="connsiteY48" fmla="*/ 1218849 h 2957097"/>
                <a:gd name="connsiteX49" fmla="*/ 619819 w 1525504"/>
                <a:gd name="connsiteY49" fmla="*/ 1268014 h 2957097"/>
                <a:gd name="connsiteX50" fmla="*/ 773954 w 1525504"/>
                <a:gd name="connsiteY50" fmla="*/ 1310534 h 2957097"/>
                <a:gd name="connsiteX51" fmla="*/ 740736 w 1525504"/>
                <a:gd name="connsiteY51" fmla="*/ 1410189 h 2957097"/>
                <a:gd name="connsiteX52" fmla="*/ 598559 w 1525504"/>
                <a:gd name="connsiteY52" fmla="*/ 1485931 h 2957097"/>
                <a:gd name="connsiteX53" fmla="*/ 464353 w 1525504"/>
                <a:gd name="connsiteY53" fmla="*/ 1505860 h 2957097"/>
                <a:gd name="connsiteX54" fmla="*/ 209232 w 1525504"/>
                <a:gd name="connsiteY54" fmla="*/ 1485931 h 2957097"/>
                <a:gd name="connsiteX55" fmla="*/ 646394 w 1525504"/>
                <a:gd name="connsiteY55" fmla="*/ 1564326 h 2957097"/>
                <a:gd name="connsiteX56" fmla="*/ 860323 w 1525504"/>
                <a:gd name="connsiteY56" fmla="*/ 1645381 h 2957097"/>
                <a:gd name="connsiteX57" fmla="*/ 824448 w 1525504"/>
                <a:gd name="connsiteY57" fmla="*/ 1811476 h 2957097"/>
                <a:gd name="connsiteX58" fmla="*/ 789367 w 1525504"/>
                <a:gd name="connsiteY58" fmla="*/ 1820093 h 2957097"/>
                <a:gd name="connsiteX59" fmla="*/ 787818 w 1525504"/>
                <a:gd name="connsiteY59" fmla="*/ 1817505 h 2957097"/>
                <a:gd name="connsiteX60" fmla="*/ 775283 w 1525504"/>
                <a:gd name="connsiteY60" fmla="*/ 1810147 h 2957097"/>
                <a:gd name="connsiteX61" fmla="*/ 768852 w 1525504"/>
                <a:gd name="connsiteY61" fmla="*/ 1819793 h 2957097"/>
                <a:gd name="connsiteX62" fmla="*/ 769537 w 1525504"/>
                <a:gd name="connsiteY62" fmla="*/ 1824965 h 2957097"/>
                <a:gd name="connsiteX63" fmla="*/ 724977 w 1525504"/>
                <a:gd name="connsiteY63" fmla="*/ 1835912 h 2957097"/>
                <a:gd name="connsiteX64" fmla="*/ 425819 w 1525504"/>
                <a:gd name="connsiteY64" fmla="*/ 1856653 h 2957097"/>
                <a:gd name="connsiteX65" fmla="*/ 758009 w 1525504"/>
                <a:gd name="connsiteY65" fmla="*/ 1895188 h 2957097"/>
                <a:gd name="connsiteX66" fmla="*/ 784584 w 1525504"/>
                <a:gd name="connsiteY66" fmla="*/ 1961626 h 2957097"/>
                <a:gd name="connsiteX67" fmla="*/ 1005159 w 1525504"/>
                <a:gd name="connsiteY67" fmla="*/ 1994844 h 2957097"/>
                <a:gd name="connsiteX68" fmla="*/ 756681 w 1525504"/>
                <a:gd name="connsiteY68" fmla="*/ 2130377 h 2957097"/>
                <a:gd name="connsiteX69" fmla="*/ 642407 w 1525504"/>
                <a:gd name="connsiteY69" fmla="*/ 2208775 h 2957097"/>
                <a:gd name="connsiteX70" fmla="*/ 936062 w 1525504"/>
                <a:gd name="connsiteY70" fmla="*/ 2263254 h 2957097"/>
                <a:gd name="connsiteX71" fmla="*/ 924104 w 1525504"/>
                <a:gd name="connsiteY71" fmla="*/ 2320391 h 2957097"/>
                <a:gd name="connsiteX72" fmla="*/ 857665 w 1525504"/>
                <a:gd name="connsiteY72" fmla="*/ 2370883 h 2957097"/>
                <a:gd name="connsiteX73" fmla="*/ 1180554 w 1525504"/>
                <a:gd name="connsiteY73" fmla="*/ 2382842 h 2957097"/>
                <a:gd name="connsiteX74" fmla="*/ 869625 w 1525504"/>
                <a:gd name="connsiteY74" fmla="*/ 2566210 h 2957097"/>
                <a:gd name="connsiteX75" fmla="*/ 1253636 w 1525504"/>
                <a:gd name="connsiteY75" fmla="*/ 2657895 h 2957097"/>
                <a:gd name="connsiteX76" fmla="*/ 1199158 w 1525504"/>
                <a:gd name="connsiteY76" fmla="*/ 2749578 h 2957097"/>
                <a:gd name="connsiteX77" fmla="*/ 1159294 w 1525504"/>
                <a:gd name="connsiteY77" fmla="*/ 2786784 h 2957097"/>
                <a:gd name="connsiteX78" fmla="*/ 1007816 w 1525504"/>
                <a:gd name="connsiteY78" fmla="*/ 2834619 h 2957097"/>
                <a:gd name="connsiteX79" fmla="*/ 1446306 w 1525504"/>
                <a:gd name="connsiteY79" fmla="*/ 2922318 h 2957097"/>
                <a:gd name="connsiteX80" fmla="*/ 1478819 w 1525504"/>
                <a:gd name="connsiteY80" fmla="*/ 2941564 h 2957097"/>
                <a:gd name="connsiteX81" fmla="*/ 1446714 w 1525504"/>
                <a:gd name="connsiteY81" fmla="*/ 2957097 h 2957097"/>
                <a:gd name="connsiteX82" fmla="*/ 0 w 1525504"/>
                <a:gd name="connsiteY82" fmla="*/ 2957097 h 2957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525504" h="2957097">
                  <a:moveTo>
                    <a:pt x="1104814" y="2757552"/>
                  </a:moveTo>
                  <a:cubicBezTo>
                    <a:pt x="1127404" y="2802729"/>
                    <a:pt x="1193843" y="2752237"/>
                    <a:pt x="1104814" y="2757552"/>
                  </a:cubicBezTo>
                  <a:close/>
                  <a:moveTo>
                    <a:pt x="1100829" y="2479842"/>
                  </a:moveTo>
                  <a:cubicBezTo>
                    <a:pt x="1059637" y="2497114"/>
                    <a:pt x="1173910" y="2478512"/>
                    <a:pt x="1100829" y="2479842"/>
                  </a:cubicBezTo>
                  <a:close/>
                  <a:moveTo>
                    <a:pt x="811160" y="2420047"/>
                  </a:moveTo>
                  <a:cubicBezTo>
                    <a:pt x="674297" y="2433334"/>
                    <a:pt x="945364" y="2434663"/>
                    <a:pt x="811160" y="2420047"/>
                  </a:cubicBezTo>
                  <a:close/>
                  <a:moveTo>
                    <a:pt x="789367" y="1820093"/>
                  </a:moveTo>
                  <a:lnTo>
                    <a:pt x="791353" y="1823414"/>
                  </a:lnTo>
                  <a:cubicBezTo>
                    <a:pt x="791269" y="1830183"/>
                    <a:pt x="774411" y="1832216"/>
                    <a:pt x="769677" y="1826029"/>
                  </a:cubicBezTo>
                  <a:lnTo>
                    <a:pt x="769537" y="1824965"/>
                  </a:lnTo>
                  <a:close/>
                  <a:moveTo>
                    <a:pt x="83001" y="1192274"/>
                  </a:moveTo>
                  <a:cubicBezTo>
                    <a:pt x="63068" y="1224164"/>
                    <a:pt x="105588" y="1250739"/>
                    <a:pt x="83001" y="1192274"/>
                  </a:cubicBezTo>
                  <a:close/>
                  <a:moveTo>
                    <a:pt x="77686" y="1019535"/>
                  </a:moveTo>
                  <a:lnTo>
                    <a:pt x="71041" y="1047440"/>
                  </a:lnTo>
                  <a:cubicBezTo>
                    <a:pt x="45796" y="1180315"/>
                    <a:pt x="128178" y="1093946"/>
                    <a:pt x="77686" y="1019535"/>
                  </a:cubicBezTo>
                  <a:close/>
                  <a:moveTo>
                    <a:pt x="381971" y="841481"/>
                  </a:moveTo>
                  <a:cubicBezTo>
                    <a:pt x="323505" y="854769"/>
                    <a:pt x="424491" y="869385"/>
                    <a:pt x="381971" y="841481"/>
                  </a:cubicBezTo>
                  <a:close/>
                  <a:moveTo>
                    <a:pt x="213512" y="797184"/>
                  </a:moveTo>
                  <a:cubicBezTo>
                    <a:pt x="207344" y="796636"/>
                    <a:pt x="198603" y="797467"/>
                    <a:pt x="186644" y="800290"/>
                  </a:cubicBezTo>
                  <a:cubicBezTo>
                    <a:pt x="173855" y="872376"/>
                    <a:pt x="256693" y="801017"/>
                    <a:pt x="213512" y="797184"/>
                  </a:cubicBezTo>
                  <a:close/>
                  <a:moveTo>
                    <a:pt x="44466" y="773716"/>
                  </a:moveTo>
                  <a:lnTo>
                    <a:pt x="72371" y="794975"/>
                  </a:lnTo>
                  <a:cubicBezTo>
                    <a:pt x="210562" y="829523"/>
                    <a:pt x="126849" y="783015"/>
                    <a:pt x="44466" y="773716"/>
                  </a:cubicBezTo>
                  <a:close/>
                  <a:moveTo>
                    <a:pt x="194617" y="614264"/>
                  </a:moveTo>
                  <a:cubicBezTo>
                    <a:pt x="166712" y="627551"/>
                    <a:pt x="153424" y="659442"/>
                    <a:pt x="124191" y="671400"/>
                  </a:cubicBezTo>
                  <a:cubicBezTo>
                    <a:pt x="-84424" y="715249"/>
                    <a:pt x="230491" y="711263"/>
                    <a:pt x="194617" y="614264"/>
                  </a:cubicBezTo>
                  <a:close/>
                  <a:moveTo>
                    <a:pt x="0" y="0"/>
                  </a:moveTo>
                  <a:lnTo>
                    <a:pt x="1780" y="2724"/>
                  </a:lnTo>
                  <a:cubicBezTo>
                    <a:pt x="17725" y="49375"/>
                    <a:pt x="-24629" y="121626"/>
                    <a:pt x="27192" y="114651"/>
                  </a:cubicBezTo>
                  <a:cubicBezTo>
                    <a:pt x="194617" y="5692"/>
                    <a:pt x="44466" y="150527"/>
                    <a:pt x="20549" y="226266"/>
                  </a:cubicBezTo>
                  <a:cubicBezTo>
                    <a:pt x="-11342" y="408306"/>
                    <a:pt x="73698" y="149198"/>
                    <a:pt x="121533" y="216964"/>
                  </a:cubicBezTo>
                  <a:cubicBezTo>
                    <a:pt x="190629" y="202349"/>
                    <a:pt x="298260" y="147869"/>
                    <a:pt x="189302" y="254170"/>
                  </a:cubicBezTo>
                  <a:cubicBezTo>
                    <a:pt x="340780" y="296690"/>
                    <a:pt x="158739" y="303335"/>
                    <a:pt x="105588" y="309977"/>
                  </a:cubicBezTo>
                  <a:cubicBezTo>
                    <a:pt x="207904" y="313965"/>
                    <a:pt x="245109" y="414951"/>
                    <a:pt x="113561" y="408306"/>
                  </a:cubicBezTo>
                  <a:cubicBezTo>
                    <a:pt x="-8684" y="295362"/>
                    <a:pt x="-23300" y="607620"/>
                    <a:pt x="81671" y="587689"/>
                  </a:cubicBezTo>
                  <a:cubicBezTo>
                    <a:pt x="172027" y="474744"/>
                    <a:pt x="241123" y="380402"/>
                    <a:pt x="383300" y="375087"/>
                  </a:cubicBezTo>
                  <a:cubicBezTo>
                    <a:pt x="306233" y="445510"/>
                    <a:pt x="481628" y="490689"/>
                    <a:pt x="350080" y="538524"/>
                  </a:cubicBezTo>
                  <a:cubicBezTo>
                    <a:pt x="529463" y="603634"/>
                    <a:pt x="267698" y="627551"/>
                    <a:pt x="283643" y="675387"/>
                  </a:cubicBezTo>
                  <a:cubicBezTo>
                    <a:pt x="413861" y="692660"/>
                    <a:pt x="352737" y="716578"/>
                    <a:pt x="275670" y="781688"/>
                  </a:cubicBezTo>
                  <a:cubicBezTo>
                    <a:pt x="291615" y="765743"/>
                    <a:pt x="500230" y="829523"/>
                    <a:pt x="574641" y="889316"/>
                  </a:cubicBezTo>
                  <a:cubicBezTo>
                    <a:pt x="537435" y="1002262"/>
                    <a:pt x="409875" y="893304"/>
                    <a:pt x="372670" y="973029"/>
                  </a:cubicBezTo>
                  <a:cubicBezTo>
                    <a:pt x="292944" y="850783"/>
                    <a:pt x="205247" y="1044782"/>
                    <a:pt x="154753" y="898619"/>
                  </a:cubicBezTo>
                  <a:cubicBezTo>
                    <a:pt x="160068" y="1008905"/>
                    <a:pt x="72371" y="933166"/>
                    <a:pt x="59083" y="873371"/>
                  </a:cubicBezTo>
                  <a:cubicBezTo>
                    <a:pt x="-28615" y="903934"/>
                    <a:pt x="174684" y="991631"/>
                    <a:pt x="214547" y="1012892"/>
                  </a:cubicBezTo>
                  <a:cubicBezTo>
                    <a:pt x="253081" y="1143111"/>
                    <a:pt x="464353" y="913234"/>
                    <a:pt x="538764" y="1072686"/>
                  </a:cubicBezTo>
                  <a:cubicBezTo>
                    <a:pt x="599886" y="1023522"/>
                    <a:pt x="904173" y="1095274"/>
                    <a:pt x="702202" y="1119193"/>
                  </a:cubicBezTo>
                  <a:cubicBezTo>
                    <a:pt x="715490" y="1173670"/>
                    <a:pt x="606531" y="1230808"/>
                    <a:pt x="522819" y="1169685"/>
                  </a:cubicBezTo>
                  <a:cubicBezTo>
                    <a:pt x="649051" y="1234794"/>
                    <a:pt x="517504" y="1253396"/>
                    <a:pt x="456381" y="1192274"/>
                  </a:cubicBezTo>
                  <a:cubicBezTo>
                    <a:pt x="457711" y="1307876"/>
                    <a:pt x="310217" y="1213534"/>
                    <a:pt x="247766" y="1218849"/>
                  </a:cubicBezTo>
                  <a:cubicBezTo>
                    <a:pt x="315532" y="1341095"/>
                    <a:pt x="509532" y="1370327"/>
                    <a:pt x="619819" y="1268014"/>
                  </a:cubicBezTo>
                  <a:cubicBezTo>
                    <a:pt x="627791" y="1365012"/>
                    <a:pt x="727447" y="1265356"/>
                    <a:pt x="773954" y="1310534"/>
                  </a:cubicBezTo>
                  <a:cubicBezTo>
                    <a:pt x="934734" y="1311862"/>
                    <a:pt x="769968" y="1345081"/>
                    <a:pt x="740736" y="1410189"/>
                  </a:cubicBezTo>
                  <a:cubicBezTo>
                    <a:pt x="623804" y="1331794"/>
                    <a:pt x="700872" y="1481943"/>
                    <a:pt x="598559" y="1485931"/>
                  </a:cubicBezTo>
                  <a:cubicBezTo>
                    <a:pt x="556039" y="1585586"/>
                    <a:pt x="451066" y="1463341"/>
                    <a:pt x="464353" y="1505860"/>
                  </a:cubicBezTo>
                  <a:cubicBezTo>
                    <a:pt x="362040" y="1481943"/>
                    <a:pt x="331477" y="1524463"/>
                    <a:pt x="209232" y="1485931"/>
                  </a:cubicBezTo>
                  <a:cubicBezTo>
                    <a:pt x="239794" y="1548382"/>
                    <a:pt x="517504" y="1666641"/>
                    <a:pt x="646394" y="1564326"/>
                  </a:cubicBezTo>
                  <a:cubicBezTo>
                    <a:pt x="598559" y="1722450"/>
                    <a:pt x="813818" y="1548382"/>
                    <a:pt x="860323" y="1645381"/>
                  </a:cubicBezTo>
                  <a:cubicBezTo>
                    <a:pt x="1072924" y="1667970"/>
                    <a:pt x="785913" y="1710490"/>
                    <a:pt x="824448" y="1811476"/>
                  </a:cubicBezTo>
                  <a:lnTo>
                    <a:pt x="789367" y="1820093"/>
                  </a:lnTo>
                  <a:lnTo>
                    <a:pt x="787818" y="1817505"/>
                  </a:lnTo>
                  <a:cubicBezTo>
                    <a:pt x="785290" y="1815275"/>
                    <a:pt x="781262" y="1812804"/>
                    <a:pt x="775283" y="1810147"/>
                  </a:cubicBezTo>
                  <a:cubicBezTo>
                    <a:pt x="771629" y="1813967"/>
                    <a:pt x="769636" y="1817165"/>
                    <a:pt x="768852" y="1819793"/>
                  </a:cubicBezTo>
                  <a:lnTo>
                    <a:pt x="769537" y="1824965"/>
                  </a:lnTo>
                  <a:lnTo>
                    <a:pt x="724977" y="1835912"/>
                  </a:lnTo>
                  <a:cubicBezTo>
                    <a:pt x="628621" y="1854411"/>
                    <a:pt x="538432" y="1856653"/>
                    <a:pt x="425819" y="1856653"/>
                  </a:cubicBezTo>
                  <a:cubicBezTo>
                    <a:pt x="363367" y="1900503"/>
                    <a:pt x="688913" y="2022749"/>
                    <a:pt x="758009" y="1895188"/>
                  </a:cubicBezTo>
                  <a:cubicBezTo>
                    <a:pt x="783256" y="1940365"/>
                    <a:pt x="873610" y="1903160"/>
                    <a:pt x="784584" y="1961626"/>
                  </a:cubicBezTo>
                  <a:cubicBezTo>
                    <a:pt x="855008" y="1974914"/>
                    <a:pt x="938720" y="1920434"/>
                    <a:pt x="1005159" y="1994844"/>
                  </a:cubicBezTo>
                  <a:cubicBezTo>
                    <a:pt x="1035720" y="2059953"/>
                    <a:pt x="847035" y="2162268"/>
                    <a:pt x="756681" y="2130377"/>
                  </a:cubicBezTo>
                  <a:cubicBezTo>
                    <a:pt x="885570" y="2200803"/>
                    <a:pt x="715490" y="2234020"/>
                    <a:pt x="642407" y="2208775"/>
                  </a:cubicBezTo>
                  <a:cubicBezTo>
                    <a:pt x="577299" y="2283185"/>
                    <a:pt x="857665" y="2277870"/>
                    <a:pt x="936062" y="2263254"/>
                  </a:cubicBezTo>
                  <a:cubicBezTo>
                    <a:pt x="1041035" y="2195487"/>
                    <a:pt x="1001172" y="2336336"/>
                    <a:pt x="924104" y="2320391"/>
                  </a:cubicBezTo>
                  <a:cubicBezTo>
                    <a:pt x="994529" y="2378856"/>
                    <a:pt x="901515" y="2400116"/>
                    <a:pt x="857665" y="2370883"/>
                  </a:cubicBezTo>
                  <a:cubicBezTo>
                    <a:pt x="922775" y="2489142"/>
                    <a:pt x="1079570" y="2396130"/>
                    <a:pt x="1180554" y="2382842"/>
                  </a:cubicBezTo>
                  <a:cubicBezTo>
                    <a:pt x="1175239" y="2570198"/>
                    <a:pt x="1015788" y="2594115"/>
                    <a:pt x="869625" y="2566210"/>
                  </a:cubicBezTo>
                  <a:cubicBezTo>
                    <a:pt x="876268" y="2696428"/>
                    <a:pt x="1152650" y="2598100"/>
                    <a:pt x="1253636" y="2657895"/>
                  </a:cubicBezTo>
                  <a:cubicBezTo>
                    <a:pt x="1452949" y="2584813"/>
                    <a:pt x="1294827" y="2741606"/>
                    <a:pt x="1199158" y="2749578"/>
                  </a:cubicBezTo>
                  <a:cubicBezTo>
                    <a:pt x="1308116" y="2770839"/>
                    <a:pt x="1211115" y="2794757"/>
                    <a:pt x="1159294" y="2786784"/>
                  </a:cubicBezTo>
                  <a:cubicBezTo>
                    <a:pt x="1250979" y="2882455"/>
                    <a:pt x="1038377" y="2764196"/>
                    <a:pt x="1007816" y="2834619"/>
                  </a:cubicBezTo>
                  <a:cubicBezTo>
                    <a:pt x="1128732" y="2902386"/>
                    <a:pt x="1301471" y="2918331"/>
                    <a:pt x="1446306" y="2922318"/>
                  </a:cubicBezTo>
                  <a:cubicBezTo>
                    <a:pt x="1559915" y="2908366"/>
                    <a:pt x="1533008" y="2917584"/>
                    <a:pt x="1478819" y="2941564"/>
                  </a:cubicBezTo>
                  <a:lnTo>
                    <a:pt x="1446714" y="2957097"/>
                  </a:lnTo>
                  <a:lnTo>
                    <a:pt x="0" y="2957097"/>
                  </a:lnTo>
                  <a:close/>
                </a:path>
              </a:pathLst>
            </a:custGeom>
            <a:solidFill>
              <a:schemeClr val="bg1">
                <a:lumMod val="85000"/>
              </a:schemeClr>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pPr lvl="0"/>
              <a:endParaRPr lang="en-US" sz="2701"/>
            </a:p>
          </p:txBody>
        </p:sp>
        <p:sp>
          <p:nvSpPr>
            <p:cNvPr id="6" name="Freeform: Shape 5">
              <a:extLst>
                <a:ext uri="{FF2B5EF4-FFF2-40B4-BE49-F238E27FC236}">
                  <a16:creationId xmlns:a16="http://schemas.microsoft.com/office/drawing/2014/main" xmlns="" id="{AEA3E210-B1ED-40DF-9B3E-1EC217936C85}"/>
                </a:ext>
              </a:extLst>
            </p:cNvPr>
            <p:cNvSpPr/>
            <p:nvPr/>
          </p:nvSpPr>
          <p:spPr>
            <a:xfrm>
              <a:off x="35636" y="1136215"/>
              <a:ext cx="1113712" cy="2991028"/>
            </a:xfrm>
            <a:custGeom>
              <a:avLst/>
              <a:gdLst>
                <a:gd name="connsiteX0" fmla="*/ 807386 w 1113712"/>
                <a:gd name="connsiteY0" fmla="*/ 1975864 h 2991028"/>
                <a:gd name="connsiteX1" fmla="*/ 807386 w 1113712"/>
                <a:gd name="connsiteY1" fmla="*/ 1975864 h 2991028"/>
                <a:gd name="connsiteX2" fmla="*/ 970824 w 1113712"/>
                <a:gd name="connsiteY2" fmla="*/ 1251690 h 2991028"/>
                <a:gd name="connsiteX3" fmla="*/ 970824 w 1113712"/>
                <a:gd name="connsiteY3" fmla="*/ 1251690 h 2991028"/>
                <a:gd name="connsiteX4" fmla="*/ 701085 w 1113712"/>
                <a:gd name="connsiteY4" fmla="*/ 1251690 h 2991028"/>
                <a:gd name="connsiteX5" fmla="*/ 835291 w 1113712"/>
                <a:gd name="connsiteY5" fmla="*/ 1310157 h 2991028"/>
                <a:gd name="connsiteX6" fmla="*/ 701085 w 1113712"/>
                <a:gd name="connsiteY6" fmla="*/ 1251690 h 2991028"/>
                <a:gd name="connsiteX7" fmla="*/ 1035932 w 1113712"/>
                <a:gd name="connsiteY7" fmla="*/ 1229102 h 2991028"/>
                <a:gd name="connsiteX8" fmla="*/ 1035932 w 1113712"/>
                <a:gd name="connsiteY8" fmla="*/ 1229102 h 2991028"/>
                <a:gd name="connsiteX9" fmla="*/ 1091741 w 1113712"/>
                <a:gd name="connsiteY9" fmla="*/ 1199868 h 2991028"/>
                <a:gd name="connsiteX10" fmla="*/ 1091741 w 1113712"/>
                <a:gd name="connsiteY10" fmla="*/ 1199868 h 2991028"/>
                <a:gd name="connsiteX11" fmla="*/ 954879 w 1113712"/>
                <a:gd name="connsiteY11" fmla="*/ 554092 h 2991028"/>
                <a:gd name="connsiteX12" fmla="*/ 973481 w 1113712"/>
                <a:gd name="connsiteY12" fmla="*/ 597942 h 2991028"/>
                <a:gd name="connsiteX13" fmla="*/ 954879 w 1113712"/>
                <a:gd name="connsiteY13" fmla="*/ 554092 h 2991028"/>
                <a:gd name="connsiteX14" fmla="*/ 986769 w 1113712"/>
                <a:gd name="connsiteY14" fmla="*/ 390655 h 2991028"/>
                <a:gd name="connsiteX15" fmla="*/ 1017330 w 1113712"/>
                <a:gd name="connsiteY15" fmla="*/ 446464 h 2991028"/>
                <a:gd name="connsiteX16" fmla="*/ 986769 w 1113712"/>
                <a:gd name="connsiteY16" fmla="*/ 390655 h 2991028"/>
                <a:gd name="connsiteX17" fmla="*/ 1074467 w 1113712"/>
                <a:gd name="connsiteY17" fmla="*/ 0 h 2991028"/>
                <a:gd name="connsiteX18" fmla="*/ 1101955 w 1113712"/>
                <a:gd name="connsiteY18" fmla="*/ 13529 h 2991028"/>
                <a:gd name="connsiteX19" fmla="*/ 1113712 w 1113712"/>
                <a:gd name="connsiteY19" fmla="*/ 31513 h 2991028"/>
                <a:gd name="connsiteX20" fmla="*/ 1113712 w 1113712"/>
                <a:gd name="connsiteY20" fmla="*/ 2991028 h 2991028"/>
                <a:gd name="connsiteX21" fmla="*/ 380617 w 1113712"/>
                <a:gd name="connsiteY21" fmla="*/ 2991028 h 2991028"/>
                <a:gd name="connsiteX22" fmla="*/ 384865 w 1113712"/>
                <a:gd name="connsiteY22" fmla="*/ 2982557 h 2991028"/>
                <a:gd name="connsiteX23" fmla="*/ 370960 w 1113712"/>
                <a:gd name="connsiteY23" fmla="*/ 2976437 h 2991028"/>
                <a:gd name="connsiteX24" fmla="*/ 337023 w 1113712"/>
                <a:gd name="connsiteY24" fmla="*/ 2991028 h 2991028"/>
                <a:gd name="connsiteX25" fmla="*/ 336998 w 1113712"/>
                <a:gd name="connsiteY25" fmla="*/ 2991028 h 2991028"/>
                <a:gd name="connsiteX26" fmla="*/ 312923 w 1113712"/>
                <a:gd name="connsiteY26" fmla="*/ 2971636 h 2991028"/>
                <a:gd name="connsiteX27" fmla="*/ 116432 w 1113712"/>
                <a:gd name="connsiteY27" fmla="*/ 2908653 h 2991028"/>
                <a:gd name="connsiteX28" fmla="*/ 80556 w 1113712"/>
                <a:gd name="connsiteY28" fmla="*/ 2848859 h 2991028"/>
                <a:gd name="connsiteX29" fmla="*/ 135035 w 1113712"/>
                <a:gd name="connsiteY29" fmla="*/ 2814311 h 2991028"/>
                <a:gd name="connsiteX30" fmla="*/ 590799 w 1113712"/>
                <a:gd name="connsiteY30" fmla="*/ 2786407 h 2991028"/>
                <a:gd name="connsiteX31" fmla="*/ 523032 w 1113712"/>
                <a:gd name="connsiteY31" fmla="*/ 2714654 h 2991028"/>
                <a:gd name="connsiteX32" fmla="*/ 410089 w 1113712"/>
                <a:gd name="connsiteY32" fmla="*/ 2664161 h 2991028"/>
                <a:gd name="connsiteX33" fmla="*/ 218747 w 1113712"/>
                <a:gd name="connsiteY33" fmla="*/ 2660175 h 2991028"/>
                <a:gd name="connsiteX34" fmla="*/ 49994 w 1113712"/>
                <a:gd name="connsiteY34" fmla="*/ 2588422 h 2991028"/>
                <a:gd name="connsiteX35" fmla="*/ 53981 w 1113712"/>
                <a:gd name="connsiteY35" fmla="*/ 2494079 h 2991028"/>
                <a:gd name="connsiteX36" fmla="*/ 593457 w 1113712"/>
                <a:gd name="connsiteY36" fmla="*/ 2444916 h 2991028"/>
                <a:gd name="connsiteX37" fmla="*/ 775496 w 1113712"/>
                <a:gd name="connsiteY37" fmla="*/ 2309383 h 2991028"/>
                <a:gd name="connsiteX38" fmla="*/ 625346 w 1113712"/>
                <a:gd name="connsiteY38" fmla="*/ 2314698 h 2991028"/>
                <a:gd name="connsiteX39" fmla="*/ 519047 w 1113712"/>
                <a:gd name="connsiteY39" fmla="*/ 2345259 h 2991028"/>
                <a:gd name="connsiteX40" fmla="*/ 149652 w 1113712"/>
                <a:gd name="connsiteY40" fmla="*/ 2205739 h 2991028"/>
                <a:gd name="connsiteX41" fmla="*/ 612059 w 1113712"/>
                <a:gd name="connsiteY41" fmla="*/ 2064891 h 2991028"/>
                <a:gd name="connsiteX42" fmla="*/ 639963 w 1113712"/>
                <a:gd name="connsiteY42" fmla="*/ 1961248 h 2991028"/>
                <a:gd name="connsiteX43" fmla="*/ 261267 w 1113712"/>
                <a:gd name="connsiteY43" fmla="*/ 1894811 h 2991028"/>
                <a:gd name="connsiteX44" fmla="*/ 491142 w 1113712"/>
                <a:gd name="connsiteY44" fmla="*/ 1817742 h 2991028"/>
                <a:gd name="connsiteX45" fmla="*/ 321060 w 1113712"/>
                <a:gd name="connsiteY45" fmla="*/ 1670249 h 2991028"/>
                <a:gd name="connsiteX46" fmla="*/ 768853 w 1113712"/>
                <a:gd name="connsiteY46" fmla="*/ 1602483 h 2991028"/>
                <a:gd name="connsiteX47" fmla="*/ 513731 w 1113712"/>
                <a:gd name="connsiteY47" fmla="*/ 1478908 h 2991028"/>
                <a:gd name="connsiteX48" fmla="*/ 322390 w 1113712"/>
                <a:gd name="connsiteY48" fmla="*/ 1347361 h 2991028"/>
                <a:gd name="connsiteX49" fmla="*/ 451278 w 1113712"/>
                <a:gd name="connsiteY49" fmla="*/ 1327429 h 2991028"/>
                <a:gd name="connsiteX50" fmla="*/ 544292 w 1113712"/>
                <a:gd name="connsiteY50" fmla="*/ 1263649 h 2991028"/>
                <a:gd name="connsiteX51" fmla="*/ 491142 w 1113712"/>
                <a:gd name="connsiteY51" fmla="*/ 1170636 h 2991028"/>
                <a:gd name="connsiteX52" fmla="*/ 487156 w 1113712"/>
                <a:gd name="connsiteY52" fmla="*/ 1089582 h 2991028"/>
                <a:gd name="connsiteX53" fmla="*/ 691785 w 1113712"/>
                <a:gd name="connsiteY53" fmla="*/ 1048390 h 2991028"/>
                <a:gd name="connsiteX54" fmla="*/ 1071810 w 1113712"/>
                <a:gd name="connsiteY54" fmla="*/ 951392 h 2991028"/>
                <a:gd name="connsiteX55" fmla="*/ 747592 w 1113712"/>
                <a:gd name="connsiteY55" fmla="*/ 1005870 h 2991028"/>
                <a:gd name="connsiteX56" fmla="*/ 628004 w 1113712"/>
                <a:gd name="connsiteY56" fmla="*/ 950062 h 2991028"/>
                <a:gd name="connsiteX57" fmla="*/ 584155 w 1113712"/>
                <a:gd name="connsiteY57" fmla="*/ 895583 h 2991028"/>
                <a:gd name="connsiteX58" fmla="*/ 491142 w 1113712"/>
                <a:gd name="connsiteY58" fmla="*/ 829146 h 2991028"/>
                <a:gd name="connsiteX59" fmla="*/ 771511 w 1113712"/>
                <a:gd name="connsiteY59" fmla="*/ 853063 h 2991028"/>
                <a:gd name="connsiteX60" fmla="*/ 1071810 w 1113712"/>
                <a:gd name="connsiteY60" fmla="*/ 795926 h 2991028"/>
                <a:gd name="connsiteX61" fmla="*/ 905714 w 1113712"/>
                <a:gd name="connsiteY61" fmla="*/ 790611 h 2991028"/>
                <a:gd name="connsiteX62" fmla="*/ 747592 w 1113712"/>
                <a:gd name="connsiteY62" fmla="*/ 742776 h 2991028"/>
                <a:gd name="connsiteX63" fmla="*/ 731647 w 1113712"/>
                <a:gd name="connsiteY63" fmla="*/ 619202 h 2991028"/>
                <a:gd name="connsiteX64" fmla="*/ 705072 w 1113712"/>
                <a:gd name="connsiteY64" fmla="*/ 522202 h 2991028"/>
                <a:gd name="connsiteX65" fmla="*/ 880468 w 1113712"/>
                <a:gd name="connsiteY65" fmla="*/ 447791 h 2991028"/>
                <a:gd name="connsiteX66" fmla="*/ 891098 w 1113712"/>
                <a:gd name="connsiteY66" fmla="*/ 410586 h 2991028"/>
                <a:gd name="connsiteX67" fmla="*/ 913686 w 1113712"/>
                <a:gd name="connsiteY67" fmla="*/ 260437 h 2991028"/>
                <a:gd name="connsiteX68" fmla="*/ 1018659 w 1113712"/>
                <a:gd name="connsiteY68" fmla="*/ 322888 h 2991028"/>
                <a:gd name="connsiteX69" fmla="*/ 982783 w 1113712"/>
                <a:gd name="connsiteY69" fmla="*/ 136862 h 2991028"/>
                <a:gd name="connsiteX70" fmla="*/ 1074467 w 1113712"/>
                <a:gd name="connsiteY70" fmla="*/ 0 h 2991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1113712" h="2991028">
                  <a:moveTo>
                    <a:pt x="807386" y="1975864"/>
                  </a:moveTo>
                  <a:cubicBezTo>
                    <a:pt x="657238" y="2001111"/>
                    <a:pt x="706400" y="2051604"/>
                    <a:pt x="807386" y="1975864"/>
                  </a:cubicBezTo>
                  <a:close/>
                  <a:moveTo>
                    <a:pt x="970824" y="1251690"/>
                  </a:moveTo>
                  <a:cubicBezTo>
                    <a:pt x="922989" y="1274279"/>
                    <a:pt x="1014672" y="1270294"/>
                    <a:pt x="970824" y="1251690"/>
                  </a:cubicBezTo>
                  <a:close/>
                  <a:moveTo>
                    <a:pt x="701085" y="1251690"/>
                  </a:moveTo>
                  <a:cubicBezTo>
                    <a:pt x="663880" y="1338060"/>
                    <a:pt x="790113" y="1319456"/>
                    <a:pt x="835291" y="1310157"/>
                  </a:cubicBezTo>
                  <a:cubicBezTo>
                    <a:pt x="1034605" y="1241060"/>
                    <a:pt x="752907" y="1312814"/>
                    <a:pt x="701085" y="1251690"/>
                  </a:cubicBezTo>
                  <a:close/>
                  <a:moveTo>
                    <a:pt x="1035932" y="1229102"/>
                  </a:moveTo>
                  <a:cubicBezTo>
                    <a:pt x="988097" y="1251690"/>
                    <a:pt x="1079782" y="1247704"/>
                    <a:pt x="1035932" y="1229102"/>
                  </a:cubicBezTo>
                  <a:close/>
                  <a:moveTo>
                    <a:pt x="1091741" y="1199868"/>
                  </a:moveTo>
                  <a:cubicBezTo>
                    <a:pt x="1033275" y="1219801"/>
                    <a:pt x="1130274" y="1225116"/>
                    <a:pt x="1091741" y="1199868"/>
                  </a:cubicBezTo>
                  <a:close/>
                  <a:moveTo>
                    <a:pt x="954879" y="554092"/>
                  </a:moveTo>
                  <a:cubicBezTo>
                    <a:pt x="925646" y="556749"/>
                    <a:pt x="974810" y="599269"/>
                    <a:pt x="973481" y="597942"/>
                  </a:cubicBezTo>
                  <a:cubicBezTo>
                    <a:pt x="1071810" y="693613"/>
                    <a:pt x="1050550" y="556749"/>
                    <a:pt x="954879" y="554092"/>
                  </a:cubicBezTo>
                  <a:close/>
                  <a:moveTo>
                    <a:pt x="986769" y="390655"/>
                  </a:moveTo>
                  <a:cubicBezTo>
                    <a:pt x="977467" y="415901"/>
                    <a:pt x="1012015" y="427861"/>
                    <a:pt x="1017330" y="446464"/>
                  </a:cubicBezTo>
                  <a:cubicBezTo>
                    <a:pt x="1057192" y="589969"/>
                    <a:pt x="1077125" y="399956"/>
                    <a:pt x="986769" y="390655"/>
                  </a:cubicBezTo>
                  <a:close/>
                  <a:moveTo>
                    <a:pt x="1074467" y="0"/>
                  </a:moveTo>
                  <a:cubicBezTo>
                    <a:pt x="1086426" y="2990"/>
                    <a:pt x="1095354" y="7661"/>
                    <a:pt x="1101955" y="13529"/>
                  </a:cubicBezTo>
                  <a:lnTo>
                    <a:pt x="1113712" y="31513"/>
                  </a:lnTo>
                  <a:lnTo>
                    <a:pt x="1113712" y="2991028"/>
                  </a:lnTo>
                  <a:lnTo>
                    <a:pt x="380617" y="2991028"/>
                  </a:lnTo>
                  <a:lnTo>
                    <a:pt x="384865" y="2982557"/>
                  </a:lnTo>
                  <a:cubicBezTo>
                    <a:pt x="387715" y="2975254"/>
                    <a:pt x="386090" y="2971491"/>
                    <a:pt x="370960" y="2976437"/>
                  </a:cubicBezTo>
                  <a:lnTo>
                    <a:pt x="337023" y="2991028"/>
                  </a:lnTo>
                  <a:lnTo>
                    <a:pt x="336998" y="2991028"/>
                  </a:lnTo>
                  <a:lnTo>
                    <a:pt x="312923" y="2971636"/>
                  </a:lnTo>
                  <a:cubicBezTo>
                    <a:pt x="249122" y="2938010"/>
                    <a:pt x="138524" y="2977250"/>
                    <a:pt x="116432" y="2908653"/>
                  </a:cubicBezTo>
                  <a:cubicBezTo>
                    <a:pt x="-47004" y="2875434"/>
                    <a:pt x="214761" y="2864804"/>
                    <a:pt x="80556" y="2848859"/>
                  </a:cubicBezTo>
                  <a:cubicBezTo>
                    <a:pt x="-85539" y="2806338"/>
                    <a:pt x="42022" y="2782421"/>
                    <a:pt x="135035" y="2814311"/>
                  </a:cubicBezTo>
                  <a:cubicBezTo>
                    <a:pt x="278540" y="2810325"/>
                    <a:pt x="432676" y="2826269"/>
                    <a:pt x="590799" y="2786407"/>
                  </a:cubicBezTo>
                  <a:cubicBezTo>
                    <a:pt x="739620" y="2754516"/>
                    <a:pt x="609402" y="2701366"/>
                    <a:pt x="523032" y="2714654"/>
                  </a:cubicBezTo>
                  <a:cubicBezTo>
                    <a:pt x="507087" y="2633600"/>
                    <a:pt x="404774" y="2755846"/>
                    <a:pt x="410089" y="2664161"/>
                  </a:cubicBezTo>
                  <a:cubicBezTo>
                    <a:pt x="343650" y="2681435"/>
                    <a:pt x="303788" y="2645558"/>
                    <a:pt x="218747" y="2660175"/>
                  </a:cubicBezTo>
                  <a:cubicBezTo>
                    <a:pt x="254623" y="2584435"/>
                    <a:pt x="-4485" y="2654860"/>
                    <a:pt x="49994" y="2588422"/>
                  </a:cubicBezTo>
                  <a:cubicBezTo>
                    <a:pt x="174897" y="2529957"/>
                    <a:pt x="-49662" y="2540587"/>
                    <a:pt x="53981" y="2494079"/>
                  </a:cubicBezTo>
                  <a:cubicBezTo>
                    <a:pt x="230706" y="2455546"/>
                    <a:pt x="419389" y="2494079"/>
                    <a:pt x="593457" y="2444916"/>
                  </a:cubicBezTo>
                  <a:cubicBezTo>
                    <a:pt x="382184" y="2365191"/>
                    <a:pt x="713045" y="2375821"/>
                    <a:pt x="775496" y="2309383"/>
                  </a:cubicBezTo>
                  <a:cubicBezTo>
                    <a:pt x="717031" y="2240288"/>
                    <a:pt x="677167" y="2342601"/>
                    <a:pt x="625346" y="2314698"/>
                  </a:cubicBezTo>
                  <a:cubicBezTo>
                    <a:pt x="562894" y="2297424"/>
                    <a:pt x="590799" y="2318684"/>
                    <a:pt x="519047" y="2345259"/>
                  </a:cubicBezTo>
                  <a:cubicBezTo>
                    <a:pt x="380855" y="2323999"/>
                    <a:pt x="259938" y="2312040"/>
                    <a:pt x="149652" y="2205739"/>
                  </a:cubicBezTo>
                  <a:cubicBezTo>
                    <a:pt x="225391" y="2135315"/>
                    <a:pt x="479183" y="2126015"/>
                    <a:pt x="612059" y="2064891"/>
                  </a:cubicBezTo>
                  <a:cubicBezTo>
                    <a:pt x="558909" y="1983836"/>
                    <a:pt x="685140" y="1994466"/>
                    <a:pt x="639963" y="1961248"/>
                  </a:cubicBezTo>
                  <a:cubicBezTo>
                    <a:pt x="505758" y="2070206"/>
                    <a:pt x="390156" y="1971878"/>
                    <a:pt x="261267" y="1894811"/>
                  </a:cubicBezTo>
                  <a:cubicBezTo>
                    <a:pt x="230706" y="1811098"/>
                    <a:pt x="701085" y="1910756"/>
                    <a:pt x="491142" y="1817742"/>
                  </a:cubicBezTo>
                  <a:cubicBezTo>
                    <a:pt x="472540" y="1809770"/>
                    <a:pt x="261267" y="1716756"/>
                    <a:pt x="321060" y="1670249"/>
                  </a:cubicBezTo>
                  <a:cubicBezTo>
                    <a:pt x="465896" y="1611784"/>
                    <a:pt x="638634" y="1711441"/>
                    <a:pt x="768853" y="1602483"/>
                  </a:cubicBezTo>
                  <a:cubicBezTo>
                    <a:pt x="718360" y="1648989"/>
                    <a:pt x="614717" y="1476251"/>
                    <a:pt x="513731" y="1478908"/>
                  </a:cubicBezTo>
                  <a:cubicBezTo>
                    <a:pt x="461910" y="1465621"/>
                    <a:pt x="234692" y="1368621"/>
                    <a:pt x="322390" y="1347361"/>
                  </a:cubicBezTo>
                  <a:cubicBezTo>
                    <a:pt x="419389" y="1395197"/>
                    <a:pt x="380855" y="1288897"/>
                    <a:pt x="451278" y="1327429"/>
                  </a:cubicBezTo>
                  <a:cubicBezTo>
                    <a:pt x="590799" y="1416457"/>
                    <a:pt x="459252" y="1262320"/>
                    <a:pt x="544292" y="1263649"/>
                  </a:cubicBezTo>
                  <a:cubicBezTo>
                    <a:pt x="739620" y="1294212"/>
                    <a:pt x="585484" y="1197211"/>
                    <a:pt x="491142" y="1170636"/>
                  </a:cubicBezTo>
                  <a:cubicBezTo>
                    <a:pt x="499115" y="1157348"/>
                    <a:pt x="403444" y="1090911"/>
                    <a:pt x="487156" y="1089582"/>
                  </a:cubicBezTo>
                  <a:cubicBezTo>
                    <a:pt x="546949" y="1021815"/>
                    <a:pt x="775496" y="1136088"/>
                    <a:pt x="691785" y="1048390"/>
                  </a:cubicBezTo>
                  <a:cubicBezTo>
                    <a:pt x="816688" y="1085595"/>
                    <a:pt x="984111" y="1084267"/>
                    <a:pt x="1071810" y="951392"/>
                  </a:cubicBezTo>
                  <a:cubicBezTo>
                    <a:pt x="1058522" y="910199"/>
                    <a:pt x="814031" y="1085595"/>
                    <a:pt x="747592" y="1005870"/>
                  </a:cubicBezTo>
                  <a:cubicBezTo>
                    <a:pt x="915016" y="857049"/>
                    <a:pt x="654580" y="1077622"/>
                    <a:pt x="628004" y="950062"/>
                  </a:cubicBezTo>
                  <a:cubicBezTo>
                    <a:pt x="784798" y="847748"/>
                    <a:pt x="430019" y="1019158"/>
                    <a:pt x="584155" y="895583"/>
                  </a:cubicBezTo>
                  <a:cubicBezTo>
                    <a:pt x="536319" y="904884"/>
                    <a:pt x="303788" y="843761"/>
                    <a:pt x="491142" y="829146"/>
                  </a:cubicBezTo>
                  <a:cubicBezTo>
                    <a:pt x="553594" y="722845"/>
                    <a:pt x="685140" y="857049"/>
                    <a:pt x="771511" y="853063"/>
                  </a:cubicBezTo>
                  <a:cubicBezTo>
                    <a:pt x="699757" y="736132"/>
                    <a:pt x="1114329" y="984610"/>
                    <a:pt x="1071810" y="795926"/>
                  </a:cubicBezTo>
                  <a:cubicBezTo>
                    <a:pt x="988097" y="850406"/>
                    <a:pt x="992084" y="782638"/>
                    <a:pt x="905714" y="790611"/>
                  </a:cubicBezTo>
                  <a:cubicBezTo>
                    <a:pt x="950891" y="712215"/>
                    <a:pt x="812701" y="765365"/>
                    <a:pt x="747592" y="742776"/>
                  </a:cubicBezTo>
                  <a:cubicBezTo>
                    <a:pt x="609402" y="694940"/>
                    <a:pt x="913686" y="682983"/>
                    <a:pt x="731647" y="619202"/>
                  </a:cubicBezTo>
                  <a:cubicBezTo>
                    <a:pt x="618703" y="563394"/>
                    <a:pt x="835291" y="578009"/>
                    <a:pt x="705072" y="522202"/>
                  </a:cubicBezTo>
                  <a:cubicBezTo>
                    <a:pt x="707730" y="475696"/>
                    <a:pt x="1014672" y="631160"/>
                    <a:pt x="880468" y="447791"/>
                  </a:cubicBezTo>
                  <a:cubicBezTo>
                    <a:pt x="964180" y="487655"/>
                    <a:pt x="1000056" y="410586"/>
                    <a:pt x="891098" y="410586"/>
                  </a:cubicBezTo>
                  <a:cubicBezTo>
                    <a:pt x="948234" y="387997"/>
                    <a:pt x="772838" y="205957"/>
                    <a:pt x="913686" y="260437"/>
                  </a:cubicBezTo>
                  <a:cubicBezTo>
                    <a:pt x="954879" y="233862"/>
                    <a:pt x="1004042" y="229874"/>
                    <a:pt x="1018659" y="322888"/>
                  </a:cubicBezTo>
                  <a:cubicBezTo>
                    <a:pt x="1135589" y="429189"/>
                    <a:pt x="965509" y="136862"/>
                    <a:pt x="982783" y="136862"/>
                  </a:cubicBezTo>
                  <a:cubicBezTo>
                    <a:pt x="1107686" y="269738"/>
                    <a:pt x="1059850" y="77069"/>
                    <a:pt x="1074467" y="0"/>
                  </a:cubicBezTo>
                  <a:close/>
                </a:path>
              </a:pathLst>
            </a:custGeom>
            <a:solidFill>
              <a:schemeClr val="bg1">
                <a:lumMod val="95000"/>
              </a:schemeClr>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pPr lvl="0"/>
              <a:endParaRPr lang="en-US" sz="2701"/>
            </a:p>
          </p:txBody>
        </p:sp>
      </p:grpSp>
      <p:grpSp>
        <p:nvGrpSpPr>
          <p:cNvPr id="7" name="Group 6">
            <a:extLst>
              <a:ext uri="{FF2B5EF4-FFF2-40B4-BE49-F238E27FC236}">
                <a16:creationId xmlns:a16="http://schemas.microsoft.com/office/drawing/2014/main" xmlns="" id="{4F767EA1-DCB1-4019-85DD-A7022071EBC2}"/>
              </a:ext>
            </a:extLst>
          </p:cNvPr>
          <p:cNvGrpSpPr/>
          <p:nvPr userDrawn="1"/>
        </p:nvGrpSpPr>
        <p:grpSpPr>
          <a:xfrm>
            <a:off x="719764" y="5726143"/>
            <a:ext cx="973739" cy="1122804"/>
            <a:chOff x="276796" y="1136215"/>
            <a:chExt cx="2593938" cy="2991029"/>
          </a:xfrm>
        </p:grpSpPr>
        <p:sp>
          <p:nvSpPr>
            <p:cNvPr id="8" name="Freeform: Shape 7">
              <a:extLst>
                <a:ext uri="{FF2B5EF4-FFF2-40B4-BE49-F238E27FC236}">
                  <a16:creationId xmlns:a16="http://schemas.microsoft.com/office/drawing/2014/main" xmlns="" id="{086A14DB-06E7-49B9-A5D4-524A47846991}"/>
                </a:ext>
              </a:extLst>
            </p:cNvPr>
            <p:cNvSpPr/>
            <p:nvPr/>
          </p:nvSpPr>
          <p:spPr>
            <a:xfrm>
              <a:off x="1345231" y="1170148"/>
              <a:ext cx="1525503" cy="2957096"/>
            </a:xfrm>
            <a:custGeom>
              <a:avLst/>
              <a:gdLst>
                <a:gd name="connsiteX0" fmla="*/ 1104814 w 1525504"/>
                <a:gd name="connsiteY0" fmla="*/ 2757552 h 2957097"/>
                <a:gd name="connsiteX1" fmla="*/ 1104814 w 1525504"/>
                <a:gd name="connsiteY1" fmla="*/ 2757552 h 2957097"/>
                <a:gd name="connsiteX2" fmla="*/ 1100829 w 1525504"/>
                <a:gd name="connsiteY2" fmla="*/ 2479842 h 2957097"/>
                <a:gd name="connsiteX3" fmla="*/ 1100829 w 1525504"/>
                <a:gd name="connsiteY3" fmla="*/ 2479842 h 2957097"/>
                <a:gd name="connsiteX4" fmla="*/ 811160 w 1525504"/>
                <a:gd name="connsiteY4" fmla="*/ 2420047 h 2957097"/>
                <a:gd name="connsiteX5" fmla="*/ 811160 w 1525504"/>
                <a:gd name="connsiteY5" fmla="*/ 2420047 h 2957097"/>
                <a:gd name="connsiteX6" fmla="*/ 789367 w 1525504"/>
                <a:gd name="connsiteY6" fmla="*/ 1820093 h 2957097"/>
                <a:gd name="connsiteX7" fmla="*/ 791353 w 1525504"/>
                <a:gd name="connsiteY7" fmla="*/ 1823414 h 2957097"/>
                <a:gd name="connsiteX8" fmla="*/ 769677 w 1525504"/>
                <a:gd name="connsiteY8" fmla="*/ 1826029 h 2957097"/>
                <a:gd name="connsiteX9" fmla="*/ 769537 w 1525504"/>
                <a:gd name="connsiteY9" fmla="*/ 1824965 h 2957097"/>
                <a:gd name="connsiteX10" fmla="*/ 83001 w 1525504"/>
                <a:gd name="connsiteY10" fmla="*/ 1192274 h 2957097"/>
                <a:gd name="connsiteX11" fmla="*/ 83001 w 1525504"/>
                <a:gd name="connsiteY11" fmla="*/ 1192274 h 2957097"/>
                <a:gd name="connsiteX12" fmla="*/ 77686 w 1525504"/>
                <a:gd name="connsiteY12" fmla="*/ 1019535 h 2957097"/>
                <a:gd name="connsiteX13" fmla="*/ 71041 w 1525504"/>
                <a:gd name="connsiteY13" fmla="*/ 1047440 h 2957097"/>
                <a:gd name="connsiteX14" fmla="*/ 77686 w 1525504"/>
                <a:gd name="connsiteY14" fmla="*/ 1019535 h 2957097"/>
                <a:gd name="connsiteX15" fmla="*/ 381971 w 1525504"/>
                <a:gd name="connsiteY15" fmla="*/ 841481 h 2957097"/>
                <a:gd name="connsiteX16" fmla="*/ 381971 w 1525504"/>
                <a:gd name="connsiteY16" fmla="*/ 841481 h 2957097"/>
                <a:gd name="connsiteX17" fmla="*/ 213512 w 1525504"/>
                <a:gd name="connsiteY17" fmla="*/ 797184 h 2957097"/>
                <a:gd name="connsiteX18" fmla="*/ 186644 w 1525504"/>
                <a:gd name="connsiteY18" fmla="*/ 800290 h 2957097"/>
                <a:gd name="connsiteX19" fmla="*/ 213512 w 1525504"/>
                <a:gd name="connsiteY19" fmla="*/ 797184 h 2957097"/>
                <a:gd name="connsiteX20" fmla="*/ 44466 w 1525504"/>
                <a:gd name="connsiteY20" fmla="*/ 773716 h 2957097"/>
                <a:gd name="connsiteX21" fmla="*/ 72371 w 1525504"/>
                <a:gd name="connsiteY21" fmla="*/ 794975 h 2957097"/>
                <a:gd name="connsiteX22" fmla="*/ 44466 w 1525504"/>
                <a:gd name="connsiteY22" fmla="*/ 773716 h 2957097"/>
                <a:gd name="connsiteX23" fmla="*/ 194617 w 1525504"/>
                <a:gd name="connsiteY23" fmla="*/ 614264 h 2957097"/>
                <a:gd name="connsiteX24" fmla="*/ 124191 w 1525504"/>
                <a:gd name="connsiteY24" fmla="*/ 671400 h 2957097"/>
                <a:gd name="connsiteX25" fmla="*/ 194617 w 1525504"/>
                <a:gd name="connsiteY25" fmla="*/ 614264 h 2957097"/>
                <a:gd name="connsiteX26" fmla="*/ 0 w 1525504"/>
                <a:gd name="connsiteY26" fmla="*/ 0 h 2957097"/>
                <a:gd name="connsiteX27" fmla="*/ 1780 w 1525504"/>
                <a:gd name="connsiteY27" fmla="*/ 2724 h 2957097"/>
                <a:gd name="connsiteX28" fmla="*/ 27192 w 1525504"/>
                <a:gd name="connsiteY28" fmla="*/ 114651 h 2957097"/>
                <a:gd name="connsiteX29" fmla="*/ 20549 w 1525504"/>
                <a:gd name="connsiteY29" fmla="*/ 226266 h 2957097"/>
                <a:gd name="connsiteX30" fmla="*/ 121533 w 1525504"/>
                <a:gd name="connsiteY30" fmla="*/ 216964 h 2957097"/>
                <a:gd name="connsiteX31" fmla="*/ 189302 w 1525504"/>
                <a:gd name="connsiteY31" fmla="*/ 254170 h 2957097"/>
                <a:gd name="connsiteX32" fmla="*/ 105588 w 1525504"/>
                <a:gd name="connsiteY32" fmla="*/ 309977 h 2957097"/>
                <a:gd name="connsiteX33" fmla="*/ 113561 w 1525504"/>
                <a:gd name="connsiteY33" fmla="*/ 408306 h 2957097"/>
                <a:gd name="connsiteX34" fmla="*/ 81671 w 1525504"/>
                <a:gd name="connsiteY34" fmla="*/ 587689 h 2957097"/>
                <a:gd name="connsiteX35" fmla="*/ 383300 w 1525504"/>
                <a:gd name="connsiteY35" fmla="*/ 375087 h 2957097"/>
                <a:gd name="connsiteX36" fmla="*/ 350080 w 1525504"/>
                <a:gd name="connsiteY36" fmla="*/ 538524 h 2957097"/>
                <a:gd name="connsiteX37" fmla="*/ 283643 w 1525504"/>
                <a:gd name="connsiteY37" fmla="*/ 675387 h 2957097"/>
                <a:gd name="connsiteX38" fmla="*/ 275670 w 1525504"/>
                <a:gd name="connsiteY38" fmla="*/ 781688 h 2957097"/>
                <a:gd name="connsiteX39" fmla="*/ 574641 w 1525504"/>
                <a:gd name="connsiteY39" fmla="*/ 889316 h 2957097"/>
                <a:gd name="connsiteX40" fmla="*/ 372670 w 1525504"/>
                <a:gd name="connsiteY40" fmla="*/ 973029 h 2957097"/>
                <a:gd name="connsiteX41" fmla="*/ 154753 w 1525504"/>
                <a:gd name="connsiteY41" fmla="*/ 898619 h 2957097"/>
                <a:gd name="connsiteX42" fmla="*/ 59083 w 1525504"/>
                <a:gd name="connsiteY42" fmla="*/ 873371 h 2957097"/>
                <a:gd name="connsiteX43" fmla="*/ 214547 w 1525504"/>
                <a:gd name="connsiteY43" fmla="*/ 1012892 h 2957097"/>
                <a:gd name="connsiteX44" fmla="*/ 538764 w 1525504"/>
                <a:gd name="connsiteY44" fmla="*/ 1072686 h 2957097"/>
                <a:gd name="connsiteX45" fmla="*/ 702202 w 1525504"/>
                <a:gd name="connsiteY45" fmla="*/ 1119193 h 2957097"/>
                <a:gd name="connsiteX46" fmla="*/ 522819 w 1525504"/>
                <a:gd name="connsiteY46" fmla="*/ 1169685 h 2957097"/>
                <a:gd name="connsiteX47" fmla="*/ 456381 w 1525504"/>
                <a:gd name="connsiteY47" fmla="*/ 1192274 h 2957097"/>
                <a:gd name="connsiteX48" fmla="*/ 247766 w 1525504"/>
                <a:gd name="connsiteY48" fmla="*/ 1218849 h 2957097"/>
                <a:gd name="connsiteX49" fmla="*/ 619819 w 1525504"/>
                <a:gd name="connsiteY49" fmla="*/ 1268014 h 2957097"/>
                <a:gd name="connsiteX50" fmla="*/ 773954 w 1525504"/>
                <a:gd name="connsiteY50" fmla="*/ 1310534 h 2957097"/>
                <a:gd name="connsiteX51" fmla="*/ 740736 w 1525504"/>
                <a:gd name="connsiteY51" fmla="*/ 1410189 h 2957097"/>
                <a:gd name="connsiteX52" fmla="*/ 598559 w 1525504"/>
                <a:gd name="connsiteY52" fmla="*/ 1485931 h 2957097"/>
                <a:gd name="connsiteX53" fmla="*/ 464353 w 1525504"/>
                <a:gd name="connsiteY53" fmla="*/ 1505860 h 2957097"/>
                <a:gd name="connsiteX54" fmla="*/ 209232 w 1525504"/>
                <a:gd name="connsiteY54" fmla="*/ 1485931 h 2957097"/>
                <a:gd name="connsiteX55" fmla="*/ 646394 w 1525504"/>
                <a:gd name="connsiteY55" fmla="*/ 1564326 h 2957097"/>
                <a:gd name="connsiteX56" fmla="*/ 860323 w 1525504"/>
                <a:gd name="connsiteY56" fmla="*/ 1645381 h 2957097"/>
                <a:gd name="connsiteX57" fmla="*/ 824448 w 1525504"/>
                <a:gd name="connsiteY57" fmla="*/ 1811476 h 2957097"/>
                <a:gd name="connsiteX58" fmla="*/ 789367 w 1525504"/>
                <a:gd name="connsiteY58" fmla="*/ 1820093 h 2957097"/>
                <a:gd name="connsiteX59" fmla="*/ 787818 w 1525504"/>
                <a:gd name="connsiteY59" fmla="*/ 1817505 h 2957097"/>
                <a:gd name="connsiteX60" fmla="*/ 775283 w 1525504"/>
                <a:gd name="connsiteY60" fmla="*/ 1810147 h 2957097"/>
                <a:gd name="connsiteX61" fmla="*/ 768852 w 1525504"/>
                <a:gd name="connsiteY61" fmla="*/ 1819793 h 2957097"/>
                <a:gd name="connsiteX62" fmla="*/ 769537 w 1525504"/>
                <a:gd name="connsiteY62" fmla="*/ 1824965 h 2957097"/>
                <a:gd name="connsiteX63" fmla="*/ 724977 w 1525504"/>
                <a:gd name="connsiteY63" fmla="*/ 1835912 h 2957097"/>
                <a:gd name="connsiteX64" fmla="*/ 425819 w 1525504"/>
                <a:gd name="connsiteY64" fmla="*/ 1856653 h 2957097"/>
                <a:gd name="connsiteX65" fmla="*/ 758009 w 1525504"/>
                <a:gd name="connsiteY65" fmla="*/ 1895188 h 2957097"/>
                <a:gd name="connsiteX66" fmla="*/ 784584 w 1525504"/>
                <a:gd name="connsiteY66" fmla="*/ 1961626 h 2957097"/>
                <a:gd name="connsiteX67" fmla="*/ 1005159 w 1525504"/>
                <a:gd name="connsiteY67" fmla="*/ 1994844 h 2957097"/>
                <a:gd name="connsiteX68" fmla="*/ 756681 w 1525504"/>
                <a:gd name="connsiteY68" fmla="*/ 2130377 h 2957097"/>
                <a:gd name="connsiteX69" fmla="*/ 642407 w 1525504"/>
                <a:gd name="connsiteY69" fmla="*/ 2208775 h 2957097"/>
                <a:gd name="connsiteX70" fmla="*/ 936062 w 1525504"/>
                <a:gd name="connsiteY70" fmla="*/ 2263254 h 2957097"/>
                <a:gd name="connsiteX71" fmla="*/ 924104 w 1525504"/>
                <a:gd name="connsiteY71" fmla="*/ 2320391 h 2957097"/>
                <a:gd name="connsiteX72" fmla="*/ 857665 w 1525504"/>
                <a:gd name="connsiteY72" fmla="*/ 2370883 h 2957097"/>
                <a:gd name="connsiteX73" fmla="*/ 1180554 w 1525504"/>
                <a:gd name="connsiteY73" fmla="*/ 2382842 h 2957097"/>
                <a:gd name="connsiteX74" fmla="*/ 869625 w 1525504"/>
                <a:gd name="connsiteY74" fmla="*/ 2566210 h 2957097"/>
                <a:gd name="connsiteX75" fmla="*/ 1253636 w 1525504"/>
                <a:gd name="connsiteY75" fmla="*/ 2657895 h 2957097"/>
                <a:gd name="connsiteX76" fmla="*/ 1199158 w 1525504"/>
                <a:gd name="connsiteY76" fmla="*/ 2749578 h 2957097"/>
                <a:gd name="connsiteX77" fmla="*/ 1159294 w 1525504"/>
                <a:gd name="connsiteY77" fmla="*/ 2786784 h 2957097"/>
                <a:gd name="connsiteX78" fmla="*/ 1007816 w 1525504"/>
                <a:gd name="connsiteY78" fmla="*/ 2834619 h 2957097"/>
                <a:gd name="connsiteX79" fmla="*/ 1446306 w 1525504"/>
                <a:gd name="connsiteY79" fmla="*/ 2922318 h 2957097"/>
                <a:gd name="connsiteX80" fmla="*/ 1478819 w 1525504"/>
                <a:gd name="connsiteY80" fmla="*/ 2941564 h 2957097"/>
                <a:gd name="connsiteX81" fmla="*/ 1446714 w 1525504"/>
                <a:gd name="connsiteY81" fmla="*/ 2957097 h 2957097"/>
                <a:gd name="connsiteX82" fmla="*/ 0 w 1525504"/>
                <a:gd name="connsiteY82" fmla="*/ 2957097 h 2957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525504" h="2957097">
                  <a:moveTo>
                    <a:pt x="1104814" y="2757552"/>
                  </a:moveTo>
                  <a:cubicBezTo>
                    <a:pt x="1127404" y="2802729"/>
                    <a:pt x="1193843" y="2752237"/>
                    <a:pt x="1104814" y="2757552"/>
                  </a:cubicBezTo>
                  <a:close/>
                  <a:moveTo>
                    <a:pt x="1100829" y="2479842"/>
                  </a:moveTo>
                  <a:cubicBezTo>
                    <a:pt x="1059637" y="2497114"/>
                    <a:pt x="1173910" y="2478512"/>
                    <a:pt x="1100829" y="2479842"/>
                  </a:cubicBezTo>
                  <a:close/>
                  <a:moveTo>
                    <a:pt x="811160" y="2420047"/>
                  </a:moveTo>
                  <a:cubicBezTo>
                    <a:pt x="674297" y="2433334"/>
                    <a:pt x="945364" y="2434663"/>
                    <a:pt x="811160" y="2420047"/>
                  </a:cubicBezTo>
                  <a:close/>
                  <a:moveTo>
                    <a:pt x="789367" y="1820093"/>
                  </a:moveTo>
                  <a:lnTo>
                    <a:pt x="791353" y="1823414"/>
                  </a:lnTo>
                  <a:cubicBezTo>
                    <a:pt x="791269" y="1830183"/>
                    <a:pt x="774411" y="1832216"/>
                    <a:pt x="769677" y="1826029"/>
                  </a:cubicBezTo>
                  <a:lnTo>
                    <a:pt x="769537" y="1824965"/>
                  </a:lnTo>
                  <a:close/>
                  <a:moveTo>
                    <a:pt x="83001" y="1192274"/>
                  </a:moveTo>
                  <a:cubicBezTo>
                    <a:pt x="63068" y="1224164"/>
                    <a:pt x="105588" y="1250739"/>
                    <a:pt x="83001" y="1192274"/>
                  </a:cubicBezTo>
                  <a:close/>
                  <a:moveTo>
                    <a:pt x="77686" y="1019535"/>
                  </a:moveTo>
                  <a:lnTo>
                    <a:pt x="71041" y="1047440"/>
                  </a:lnTo>
                  <a:cubicBezTo>
                    <a:pt x="45796" y="1180315"/>
                    <a:pt x="128178" y="1093946"/>
                    <a:pt x="77686" y="1019535"/>
                  </a:cubicBezTo>
                  <a:close/>
                  <a:moveTo>
                    <a:pt x="381971" y="841481"/>
                  </a:moveTo>
                  <a:cubicBezTo>
                    <a:pt x="323505" y="854769"/>
                    <a:pt x="424491" y="869385"/>
                    <a:pt x="381971" y="841481"/>
                  </a:cubicBezTo>
                  <a:close/>
                  <a:moveTo>
                    <a:pt x="213512" y="797184"/>
                  </a:moveTo>
                  <a:cubicBezTo>
                    <a:pt x="207344" y="796636"/>
                    <a:pt x="198603" y="797467"/>
                    <a:pt x="186644" y="800290"/>
                  </a:cubicBezTo>
                  <a:cubicBezTo>
                    <a:pt x="173855" y="872376"/>
                    <a:pt x="256693" y="801017"/>
                    <a:pt x="213512" y="797184"/>
                  </a:cubicBezTo>
                  <a:close/>
                  <a:moveTo>
                    <a:pt x="44466" y="773716"/>
                  </a:moveTo>
                  <a:lnTo>
                    <a:pt x="72371" y="794975"/>
                  </a:lnTo>
                  <a:cubicBezTo>
                    <a:pt x="210562" y="829523"/>
                    <a:pt x="126849" y="783015"/>
                    <a:pt x="44466" y="773716"/>
                  </a:cubicBezTo>
                  <a:close/>
                  <a:moveTo>
                    <a:pt x="194617" y="614264"/>
                  </a:moveTo>
                  <a:cubicBezTo>
                    <a:pt x="166712" y="627551"/>
                    <a:pt x="153424" y="659442"/>
                    <a:pt x="124191" y="671400"/>
                  </a:cubicBezTo>
                  <a:cubicBezTo>
                    <a:pt x="-84424" y="715249"/>
                    <a:pt x="230491" y="711263"/>
                    <a:pt x="194617" y="614264"/>
                  </a:cubicBezTo>
                  <a:close/>
                  <a:moveTo>
                    <a:pt x="0" y="0"/>
                  </a:moveTo>
                  <a:lnTo>
                    <a:pt x="1780" y="2724"/>
                  </a:lnTo>
                  <a:cubicBezTo>
                    <a:pt x="17725" y="49375"/>
                    <a:pt x="-24629" y="121626"/>
                    <a:pt x="27192" y="114651"/>
                  </a:cubicBezTo>
                  <a:cubicBezTo>
                    <a:pt x="194617" y="5692"/>
                    <a:pt x="44466" y="150527"/>
                    <a:pt x="20549" y="226266"/>
                  </a:cubicBezTo>
                  <a:cubicBezTo>
                    <a:pt x="-11342" y="408306"/>
                    <a:pt x="73698" y="149198"/>
                    <a:pt x="121533" y="216964"/>
                  </a:cubicBezTo>
                  <a:cubicBezTo>
                    <a:pt x="190629" y="202349"/>
                    <a:pt x="298260" y="147869"/>
                    <a:pt x="189302" y="254170"/>
                  </a:cubicBezTo>
                  <a:cubicBezTo>
                    <a:pt x="340780" y="296690"/>
                    <a:pt x="158739" y="303335"/>
                    <a:pt x="105588" y="309977"/>
                  </a:cubicBezTo>
                  <a:cubicBezTo>
                    <a:pt x="207904" y="313965"/>
                    <a:pt x="245109" y="414951"/>
                    <a:pt x="113561" y="408306"/>
                  </a:cubicBezTo>
                  <a:cubicBezTo>
                    <a:pt x="-8684" y="295362"/>
                    <a:pt x="-23300" y="607620"/>
                    <a:pt x="81671" y="587689"/>
                  </a:cubicBezTo>
                  <a:cubicBezTo>
                    <a:pt x="172027" y="474744"/>
                    <a:pt x="241123" y="380402"/>
                    <a:pt x="383300" y="375087"/>
                  </a:cubicBezTo>
                  <a:cubicBezTo>
                    <a:pt x="306233" y="445510"/>
                    <a:pt x="481628" y="490689"/>
                    <a:pt x="350080" y="538524"/>
                  </a:cubicBezTo>
                  <a:cubicBezTo>
                    <a:pt x="529463" y="603634"/>
                    <a:pt x="267698" y="627551"/>
                    <a:pt x="283643" y="675387"/>
                  </a:cubicBezTo>
                  <a:cubicBezTo>
                    <a:pt x="413861" y="692660"/>
                    <a:pt x="352737" y="716578"/>
                    <a:pt x="275670" y="781688"/>
                  </a:cubicBezTo>
                  <a:cubicBezTo>
                    <a:pt x="291615" y="765743"/>
                    <a:pt x="500230" y="829523"/>
                    <a:pt x="574641" y="889316"/>
                  </a:cubicBezTo>
                  <a:cubicBezTo>
                    <a:pt x="537435" y="1002262"/>
                    <a:pt x="409875" y="893304"/>
                    <a:pt x="372670" y="973029"/>
                  </a:cubicBezTo>
                  <a:cubicBezTo>
                    <a:pt x="292944" y="850783"/>
                    <a:pt x="205247" y="1044782"/>
                    <a:pt x="154753" y="898619"/>
                  </a:cubicBezTo>
                  <a:cubicBezTo>
                    <a:pt x="160068" y="1008905"/>
                    <a:pt x="72371" y="933166"/>
                    <a:pt x="59083" y="873371"/>
                  </a:cubicBezTo>
                  <a:cubicBezTo>
                    <a:pt x="-28615" y="903934"/>
                    <a:pt x="174684" y="991631"/>
                    <a:pt x="214547" y="1012892"/>
                  </a:cubicBezTo>
                  <a:cubicBezTo>
                    <a:pt x="253081" y="1143111"/>
                    <a:pt x="464353" y="913234"/>
                    <a:pt x="538764" y="1072686"/>
                  </a:cubicBezTo>
                  <a:cubicBezTo>
                    <a:pt x="599886" y="1023522"/>
                    <a:pt x="904173" y="1095274"/>
                    <a:pt x="702202" y="1119193"/>
                  </a:cubicBezTo>
                  <a:cubicBezTo>
                    <a:pt x="715490" y="1173670"/>
                    <a:pt x="606531" y="1230808"/>
                    <a:pt x="522819" y="1169685"/>
                  </a:cubicBezTo>
                  <a:cubicBezTo>
                    <a:pt x="649051" y="1234794"/>
                    <a:pt x="517504" y="1253396"/>
                    <a:pt x="456381" y="1192274"/>
                  </a:cubicBezTo>
                  <a:cubicBezTo>
                    <a:pt x="457711" y="1307876"/>
                    <a:pt x="310217" y="1213534"/>
                    <a:pt x="247766" y="1218849"/>
                  </a:cubicBezTo>
                  <a:cubicBezTo>
                    <a:pt x="315532" y="1341095"/>
                    <a:pt x="509532" y="1370327"/>
                    <a:pt x="619819" y="1268014"/>
                  </a:cubicBezTo>
                  <a:cubicBezTo>
                    <a:pt x="627791" y="1365012"/>
                    <a:pt x="727447" y="1265356"/>
                    <a:pt x="773954" y="1310534"/>
                  </a:cubicBezTo>
                  <a:cubicBezTo>
                    <a:pt x="934734" y="1311862"/>
                    <a:pt x="769968" y="1345081"/>
                    <a:pt x="740736" y="1410189"/>
                  </a:cubicBezTo>
                  <a:cubicBezTo>
                    <a:pt x="623804" y="1331794"/>
                    <a:pt x="700872" y="1481943"/>
                    <a:pt x="598559" y="1485931"/>
                  </a:cubicBezTo>
                  <a:cubicBezTo>
                    <a:pt x="556039" y="1585586"/>
                    <a:pt x="451066" y="1463341"/>
                    <a:pt x="464353" y="1505860"/>
                  </a:cubicBezTo>
                  <a:cubicBezTo>
                    <a:pt x="362040" y="1481943"/>
                    <a:pt x="331477" y="1524463"/>
                    <a:pt x="209232" y="1485931"/>
                  </a:cubicBezTo>
                  <a:cubicBezTo>
                    <a:pt x="239794" y="1548382"/>
                    <a:pt x="517504" y="1666641"/>
                    <a:pt x="646394" y="1564326"/>
                  </a:cubicBezTo>
                  <a:cubicBezTo>
                    <a:pt x="598559" y="1722450"/>
                    <a:pt x="813818" y="1548382"/>
                    <a:pt x="860323" y="1645381"/>
                  </a:cubicBezTo>
                  <a:cubicBezTo>
                    <a:pt x="1072924" y="1667970"/>
                    <a:pt x="785913" y="1710490"/>
                    <a:pt x="824448" y="1811476"/>
                  </a:cubicBezTo>
                  <a:lnTo>
                    <a:pt x="789367" y="1820093"/>
                  </a:lnTo>
                  <a:lnTo>
                    <a:pt x="787818" y="1817505"/>
                  </a:lnTo>
                  <a:cubicBezTo>
                    <a:pt x="785290" y="1815275"/>
                    <a:pt x="781262" y="1812804"/>
                    <a:pt x="775283" y="1810147"/>
                  </a:cubicBezTo>
                  <a:cubicBezTo>
                    <a:pt x="771629" y="1813967"/>
                    <a:pt x="769636" y="1817165"/>
                    <a:pt x="768852" y="1819793"/>
                  </a:cubicBezTo>
                  <a:lnTo>
                    <a:pt x="769537" y="1824965"/>
                  </a:lnTo>
                  <a:lnTo>
                    <a:pt x="724977" y="1835912"/>
                  </a:lnTo>
                  <a:cubicBezTo>
                    <a:pt x="628621" y="1854411"/>
                    <a:pt x="538432" y="1856653"/>
                    <a:pt x="425819" y="1856653"/>
                  </a:cubicBezTo>
                  <a:cubicBezTo>
                    <a:pt x="363367" y="1900503"/>
                    <a:pt x="688913" y="2022749"/>
                    <a:pt x="758009" y="1895188"/>
                  </a:cubicBezTo>
                  <a:cubicBezTo>
                    <a:pt x="783256" y="1940365"/>
                    <a:pt x="873610" y="1903160"/>
                    <a:pt x="784584" y="1961626"/>
                  </a:cubicBezTo>
                  <a:cubicBezTo>
                    <a:pt x="855008" y="1974914"/>
                    <a:pt x="938720" y="1920434"/>
                    <a:pt x="1005159" y="1994844"/>
                  </a:cubicBezTo>
                  <a:cubicBezTo>
                    <a:pt x="1035720" y="2059953"/>
                    <a:pt x="847035" y="2162268"/>
                    <a:pt x="756681" y="2130377"/>
                  </a:cubicBezTo>
                  <a:cubicBezTo>
                    <a:pt x="885570" y="2200803"/>
                    <a:pt x="715490" y="2234020"/>
                    <a:pt x="642407" y="2208775"/>
                  </a:cubicBezTo>
                  <a:cubicBezTo>
                    <a:pt x="577299" y="2283185"/>
                    <a:pt x="857665" y="2277870"/>
                    <a:pt x="936062" y="2263254"/>
                  </a:cubicBezTo>
                  <a:cubicBezTo>
                    <a:pt x="1041035" y="2195487"/>
                    <a:pt x="1001172" y="2336336"/>
                    <a:pt x="924104" y="2320391"/>
                  </a:cubicBezTo>
                  <a:cubicBezTo>
                    <a:pt x="994529" y="2378856"/>
                    <a:pt x="901515" y="2400116"/>
                    <a:pt x="857665" y="2370883"/>
                  </a:cubicBezTo>
                  <a:cubicBezTo>
                    <a:pt x="922775" y="2489142"/>
                    <a:pt x="1079570" y="2396130"/>
                    <a:pt x="1180554" y="2382842"/>
                  </a:cubicBezTo>
                  <a:cubicBezTo>
                    <a:pt x="1175239" y="2570198"/>
                    <a:pt x="1015788" y="2594115"/>
                    <a:pt x="869625" y="2566210"/>
                  </a:cubicBezTo>
                  <a:cubicBezTo>
                    <a:pt x="876268" y="2696428"/>
                    <a:pt x="1152650" y="2598100"/>
                    <a:pt x="1253636" y="2657895"/>
                  </a:cubicBezTo>
                  <a:cubicBezTo>
                    <a:pt x="1452949" y="2584813"/>
                    <a:pt x="1294827" y="2741606"/>
                    <a:pt x="1199158" y="2749578"/>
                  </a:cubicBezTo>
                  <a:cubicBezTo>
                    <a:pt x="1308116" y="2770839"/>
                    <a:pt x="1211115" y="2794757"/>
                    <a:pt x="1159294" y="2786784"/>
                  </a:cubicBezTo>
                  <a:cubicBezTo>
                    <a:pt x="1250979" y="2882455"/>
                    <a:pt x="1038377" y="2764196"/>
                    <a:pt x="1007816" y="2834619"/>
                  </a:cubicBezTo>
                  <a:cubicBezTo>
                    <a:pt x="1128732" y="2902386"/>
                    <a:pt x="1301471" y="2918331"/>
                    <a:pt x="1446306" y="2922318"/>
                  </a:cubicBezTo>
                  <a:cubicBezTo>
                    <a:pt x="1559915" y="2908366"/>
                    <a:pt x="1533008" y="2917584"/>
                    <a:pt x="1478819" y="2941564"/>
                  </a:cubicBezTo>
                  <a:lnTo>
                    <a:pt x="1446714" y="2957097"/>
                  </a:lnTo>
                  <a:lnTo>
                    <a:pt x="0" y="2957097"/>
                  </a:lnTo>
                  <a:close/>
                </a:path>
              </a:pathLst>
            </a:custGeom>
            <a:solidFill>
              <a:schemeClr val="bg1">
                <a:lumMod val="85000"/>
              </a:schemeClr>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pPr lvl="0"/>
              <a:endParaRPr lang="en-US" sz="2701"/>
            </a:p>
          </p:txBody>
        </p:sp>
        <p:sp>
          <p:nvSpPr>
            <p:cNvPr id="9" name="Freeform: Shape 8">
              <a:extLst>
                <a:ext uri="{FF2B5EF4-FFF2-40B4-BE49-F238E27FC236}">
                  <a16:creationId xmlns:a16="http://schemas.microsoft.com/office/drawing/2014/main" xmlns="" id="{4307D085-B667-4D37-A930-54AE1C03F6E4}"/>
                </a:ext>
              </a:extLst>
            </p:cNvPr>
            <p:cNvSpPr/>
            <p:nvPr/>
          </p:nvSpPr>
          <p:spPr>
            <a:xfrm>
              <a:off x="276796" y="1136215"/>
              <a:ext cx="1113713" cy="2991029"/>
            </a:xfrm>
            <a:custGeom>
              <a:avLst/>
              <a:gdLst>
                <a:gd name="connsiteX0" fmla="*/ 807386 w 1113712"/>
                <a:gd name="connsiteY0" fmla="*/ 1975864 h 2991028"/>
                <a:gd name="connsiteX1" fmla="*/ 807386 w 1113712"/>
                <a:gd name="connsiteY1" fmla="*/ 1975864 h 2991028"/>
                <a:gd name="connsiteX2" fmla="*/ 970824 w 1113712"/>
                <a:gd name="connsiteY2" fmla="*/ 1251690 h 2991028"/>
                <a:gd name="connsiteX3" fmla="*/ 970824 w 1113712"/>
                <a:gd name="connsiteY3" fmla="*/ 1251690 h 2991028"/>
                <a:gd name="connsiteX4" fmla="*/ 701085 w 1113712"/>
                <a:gd name="connsiteY4" fmla="*/ 1251690 h 2991028"/>
                <a:gd name="connsiteX5" fmla="*/ 835291 w 1113712"/>
                <a:gd name="connsiteY5" fmla="*/ 1310157 h 2991028"/>
                <a:gd name="connsiteX6" fmla="*/ 701085 w 1113712"/>
                <a:gd name="connsiteY6" fmla="*/ 1251690 h 2991028"/>
                <a:gd name="connsiteX7" fmla="*/ 1035932 w 1113712"/>
                <a:gd name="connsiteY7" fmla="*/ 1229102 h 2991028"/>
                <a:gd name="connsiteX8" fmla="*/ 1035932 w 1113712"/>
                <a:gd name="connsiteY8" fmla="*/ 1229102 h 2991028"/>
                <a:gd name="connsiteX9" fmla="*/ 1091741 w 1113712"/>
                <a:gd name="connsiteY9" fmla="*/ 1199868 h 2991028"/>
                <a:gd name="connsiteX10" fmla="*/ 1091741 w 1113712"/>
                <a:gd name="connsiteY10" fmla="*/ 1199868 h 2991028"/>
                <a:gd name="connsiteX11" fmla="*/ 954879 w 1113712"/>
                <a:gd name="connsiteY11" fmla="*/ 554092 h 2991028"/>
                <a:gd name="connsiteX12" fmla="*/ 973481 w 1113712"/>
                <a:gd name="connsiteY12" fmla="*/ 597942 h 2991028"/>
                <a:gd name="connsiteX13" fmla="*/ 954879 w 1113712"/>
                <a:gd name="connsiteY13" fmla="*/ 554092 h 2991028"/>
                <a:gd name="connsiteX14" fmla="*/ 986769 w 1113712"/>
                <a:gd name="connsiteY14" fmla="*/ 390655 h 2991028"/>
                <a:gd name="connsiteX15" fmla="*/ 1017330 w 1113712"/>
                <a:gd name="connsiteY15" fmla="*/ 446464 h 2991028"/>
                <a:gd name="connsiteX16" fmla="*/ 986769 w 1113712"/>
                <a:gd name="connsiteY16" fmla="*/ 390655 h 2991028"/>
                <a:gd name="connsiteX17" fmla="*/ 1074467 w 1113712"/>
                <a:gd name="connsiteY17" fmla="*/ 0 h 2991028"/>
                <a:gd name="connsiteX18" fmla="*/ 1101955 w 1113712"/>
                <a:gd name="connsiteY18" fmla="*/ 13529 h 2991028"/>
                <a:gd name="connsiteX19" fmla="*/ 1113712 w 1113712"/>
                <a:gd name="connsiteY19" fmla="*/ 31513 h 2991028"/>
                <a:gd name="connsiteX20" fmla="*/ 1113712 w 1113712"/>
                <a:gd name="connsiteY20" fmla="*/ 2991028 h 2991028"/>
                <a:gd name="connsiteX21" fmla="*/ 380617 w 1113712"/>
                <a:gd name="connsiteY21" fmla="*/ 2991028 h 2991028"/>
                <a:gd name="connsiteX22" fmla="*/ 384865 w 1113712"/>
                <a:gd name="connsiteY22" fmla="*/ 2982557 h 2991028"/>
                <a:gd name="connsiteX23" fmla="*/ 370960 w 1113712"/>
                <a:gd name="connsiteY23" fmla="*/ 2976437 h 2991028"/>
                <a:gd name="connsiteX24" fmla="*/ 337023 w 1113712"/>
                <a:gd name="connsiteY24" fmla="*/ 2991028 h 2991028"/>
                <a:gd name="connsiteX25" fmla="*/ 336998 w 1113712"/>
                <a:gd name="connsiteY25" fmla="*/ 2991028 h 2991028"/>
                <a:gd name="connsiteX26" fmla="*/ 312923 w 1113712"/>
                <a:gd name="connsiteY26" fmla="*/ 2971636 h 2991028"/>
                <a:gd name="connsiteX27" fmla="*/ 116432 w 1113712"/>
                <a:gd name="connsiteY27" fmla="*/ 2908653 h 2991028"/>
                <a:gd name="connsiteX28" fmla="*/ 80556 w 1113712"/>
                <a:gd name="connsiteY28" fmla="*/ 2848859 h 2991028"/>
                <a:gd name="connsiteX29" fmla="*/ 135035 w 1113712"/>
                <a:gd name="connsiteY29" fmla="*/ 2814311 h 2991028"/>
                <a:gd name="connsiteX30" fmla="*/ 590799 w 1113712"/>
                <a:gd name="connsiteY30" fmla="*/ 2786407 h 2991028"/>
                <a:gd name="connsiteX31" fmla="*/ 523032 w 1113712"/>
                <a:gd name="connsiteY31" fmla="*/ 2714654 h 2991028"/>
                <a:gd name="connsiteX32" fmla="*/ 410089 w 1113712"/>
                <a:gd name="connsiteY32" fmla="*/ 2664161 h 2991028"/>
                <a:gd name="connsiteX33" fmla="*/ 218747 w 1113712"/>
                <a:gd name="connsiteY33" fmla="*/ 2660175 h 2991028"/>
                <a:gd name="connsiteX34" fmla="*/ 49994 w 1113712"/>
                <a:gd name="connsiteY34" fmla="*/ 2588422 h 2991028"/>
                <a:gd name="connsiteX35" fmla="*/ 53981 w 1113712"/>
                <a:gd name="connsiteY35" fmla="*/ 2494079 h 2991028"/>
                <a:gd name="connsiteX36" fmla="*/ 593457 w 1113712"/>
                <a:gd name="connsiteY36" fmla="*/ 2444916 h 2991028"/>
                <a:gd name="connsiteX37" fmla="*/ 775496 w 1113712"/>
                <a:gd name="connsiteY37" fmla="*/ 2309383 h 2991028"/>
                <a:gd name="connsiteX38" fmla="*/ 625346 w 1113712"/>
                <a:gd name="connsiteY38" fmla="*/ 2314698 h 2991028"/>
                <a:gd name="connsiteX39" fmla="*/ 519047 w 1113712"/>
                <a:gd name="connsiteY39" fmla="*/ 2345259 h 2991028"/>
                <a:gd name="connsiteX40" fmla="*/ 149652 w 1113712"/>
                <a:gd name="connsiteY40" fmla="*/ 2205739 h 2991028"/>
                <a:gd name="connsiteX41" fmla="*/ 612059 w 1113712"/>
                <a:gd name="connsiteY41" fmla="*/ 2064891 h 2991028"/>
                <a:gd name="connsiteX42" fmla="*/ 639963 w 1113712"/>
                <a:gd name="connsiteY42" fmla="*/ 1961248 h 2991028"/>
                <a:gd name="connsiteX43" fmla="*/ 261267 w 1113712"/>
                <a:gd name="connsiteY43" fmla="*/ 1894811 h 2991028"/>
                <a:gd name="connsiteX44" fmla="*/ 491142 w 1113712"/>
                <a:gd name="connsiteY44" fmla="*/ 1817742 h 2991028"/>
                <a:gd name="connsiteX45" fmla="*/ 321060 w 1113712"/>
                <a:gd name="connsiteY45" fmla="*/ 1670249 h 2991028"/>
                <a:gd name="connsiteX46" fmla="*/ 768853 w 1113712"/>
                <a:gd name="connsiteY46" fmla="*/ 1602483 h 2991028"/>
                <a:gd name="connsiteX47" fmla="*/ 513731 w 1113712"/>
                <a:gd name="connsiteY47" fmla="*/ 1478908 h 2991028"/>
                <a:gd name="connsiteX48" fmla="*/ 322390 w 1113712"/>
                <a:gd name="connsiteY48" fmla="*/ 1347361 h 2991028"/>
                <a:gd name="connsiteX49" fmla="*/ 451278 w 1113712"/>
                <a:gd name="connsiteY49" fmla="*/ 1327429 h 2991028"/>
                <a:gd name="connsiteX50" fmla="*/ 544292 w 1113712"/>
                <a:gd name="connsiteY50" fmla="*/ 1263649 h 2991028"/>
                <a:gd name="connsiteX51" fmla="*/ 491142 w 1113712"/>
                <a:gd name="connsiteY51" fmla="*/ 1170636 h 2991028"/>
                <a:gd name="connsiteX52" fmla="*/ 487156 w 1113712"/>
                <a:gd name="connsiteY52" fmla="*/ 1089582 h 2991028"/>
                <a:gd name="connsiteX53" fmla="*/ 691785 w 1113712"/>
                <a:gd name="connsiteY53" fmla="*/ 1048390 h 2991028"/>
                <a:gd name="connsiteX54" fmla="*/ 1071810 w 1113712"/>
                <a:gd name="connsiteY54" fmla="*/ 951392 h 2991028"/>
                <a:gd name="connsiteX55" fmla="*/ 747592 w 1113712"/>
                <a:gd name="connsiteY55" fmla="*/ 1005870 h 2991028"/>
                <a:gd name="connsiteX56" fmla="*/ 628004 w 1113712"/>
                <a:gd name="connsiteY56" fmla="*/ 950062 h 2991028"/>
                <a:gd name="connsiteX57" fmla="*/ 584155 w 1113712"/>
                <a:gd name="connsiteY57" fmla="*/ 895583 h 2991028"/>
                <a:gd name="connsiteX58" fmla="*/ 491142 w 1113712"/>
                <a:gd name="connsiteY58" fmla="*/ 829146 h 2991028"/>
                <a:gd name="connsiteX59" fmla="*/ 771511 w 1113712"/>
                <a:gd name="connsiteY59" fmla="*/ 853063 h 2991028"/>
                <a:gd name="connsiteX60" fmla="*/ 1071810 w 1113712"/>
                <a:gd name="connsiteY60" fmla="*/ 795926 h 2991028"/>
                <a:gd name="connsiteX61" fmla="*/ 905714 w 1113712"/>
                <a:gd name="connsiteY61" fmla="*/ 790611 h 2991028"/>
                <a:gd name="connsiteX62" fmla="*/ 747592 w 1113712"/>
                <a:gd name="connsiteY62" fmla="*/ 742776 h 2991028"/>
                <a:gd name="connsiteX63" fmla="*/ 731647 w 1113712"/>
                <a:gd name="connsiteY63" fmla="*/ 619202 h 2991028"/>
                <a:gd name="connsiteX64" fmla="*/ 705072 w 1113712"/>
                <a:gd name="connsiteY64" fmla="*/ 522202 h 2991028"/>
                <a:gd name="connsiteX65" fmla="*/ 880468 w 1113712"/>
                <a:gd name="connsiteY65" fmla="*/ 447791 h 2991028"/>
                <a:gd name="connsiteX66" fmla="*/ 891098 w 1113712"/>
                <a:gd name="connsiteY66" fmla="*/ 410586 h 2991028"/>
                <a:gd name="connsiteX67" fmla="*/ 913686 w 1113712"/>
                <a:gd name="connsiteY67" fmla="*/ 260437 h 2991028"/>
                <a:gd name="connsiteX68" fmla="*/ 1018659 w 1113712"/>
                <a:gd name="connsiteY68" fmla="*/ 322888 h 2991028"/>
                <a:gd name="connsiteX69" fmla="*/ 982783 w 1113712"/>
                <a:gd name="connsiteY69" fmla="*/ 136862 h 2991028"/>
                <a:gd name="connsiteX70" fmla="*/ 1074467 w 1113712"/>
                <a:gd name="connsiteY70" fmla="*/ 0 h 2991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1113712" h="2991028">
                  <a:moveTo>
                    <a:pt x="807386" y="1975864"/>
                  </a:moveTo>
                  <a:cubicBezTo>
                    <a:pt x="657238" y="2001111"/>
                    <a:pt x="706400" y="2051604"/>
                    <a:pt x="807386" y="1975864"/>
                  </a:cubicBezTo>
                  <a:close/>
                  <a:moveTo>
                    <a:pt x="970824" y="1251690"/>
                  </a:moveTo>
                  <a:cubicBezTo>
                    <a:pt x="922989" y="1274279"/>
                    <a:pt x="1014672" y="1270294"/>
                    <a:pt x="970824" y="1251690"/>
                  </a:cubicBezTo>
                  <a:close/>
                  <a:moveTo>
                    <a:pt x="701085" y="1251690"/>
                  </a:moveTo>
                  <a:cubicBezTo>
                    <a:pt x="663880" y="1338060"/>
                    <a:pt x="790113" y="1319456"/>
                    <a:pt x="835291" y="1310157"/>
                  </a:cubicBezTo>
                  <a:cubicBezTo>
                    <a:pt x="1034605" y="1241060"/>
                    <a:pt x="752907" y="1312814"/>
                    <a:pt x="701085" y="1251690"/>
                  </a:cubicBezTo>
                  <a:close/>
                  <a:moveTo>
                    <a:pt x="1035932" y="1229102"/>
                  </a:moveTo>
                  <a:cubicBezTo>
                    <a:pt x="988097" y="1251690"/>
                    <a:pt x="1079782" y="1247704"/>
                    <a:pt x="1035932" y="1229102"/>
                  </a:cubicBezTo>
                  <a:close/>
                  <a:moveTo>
                    <a:pt x="1091741" y="1199868"/>
                  </a:moveTo>
                  <a:cubicBezTo>
                    <a:pt x="1033275" y="1219801"/>
                    <a:pt x="1130274" y="1225116"/>
                    <a:pt x="1091741" y="1199868"/>
                  </a:cubicBezTo>
                  <a:close/>
                  <a:moveTo>
                    <a:pt x="954879" y="554092"/>
                  </a:moveTo>
                  <a:cubicBezTo>
                    <a:pt x="925646" y="556749"/>
                    <a:pt x="974810" y="599269"/>
                    <a:pt x="973481" y="597942"/>
                  </a:cubicBezTo>
                  <a:cubicBezTo>
                    <a:pt x="1071810" y="693613"/>
                    <a:pt x="1050550" y="556749"/>
                    <a:pt x="954879" y="554092"/>
                  </a:cubicBezTo>
                  <a:close/>
                  <a:moveTo>
                    <a:pt x="986769" y="390655"/>
                  </a:moveTo>
                  <a:cubicBezTo>
                    <a:pt x="977467" y="415901"/>
                    <a:pt x="1012015" y="427861"/>
                    <a:pt x="1017330" y="446464"/>
                  </a:cubicBezTo>
                  <a:cubicBezTo>
                    <a:pt x="1057192" y="589969"/>
                    <a:pt x="1077125" y="399956"/>
                    <a:pt x="986769" y="390655"/>
                  </a:cubicBezTo>
                  <a:close/>
                  <a:moveTo>
                    <a:pt x="1074467" y="0"/>
                  </a:moveTo>
                  <a:cubicBezTo>
                    <a:pt x="1086426" y="2990"/>
                    <a:pt x="1095354" y="7661"/>
                    <a:pt x="1101955" y="13529"/>
                  </a:cubicBezTo>
                  <a:lnTo>
                    <a:pt x="1113712" y="31513"/>
                  </a:lnTo>
                  <a:lnTo>
                    <a:pt x="1113712" y="2991028"/>
                  </a:lnTo>
                  <a:lnTo>
                    <a:pt x="380617" y="2991028"/>
                  </a:lnTo>
                  <a:lnTo>
                    <a:pt x="384865" y="2982557"/>
                  </a:lnTo>
                  <a:cubicBezTo>
                    <a:pt x="387715" y="2975254"/>
                    <a:pt x="386090" y="2971491"/>
                    <a:pt x="370960" y="2976437"/>
                  </a:cubicBezTo>
                  <a:lnTo>
                    <a:pt x="337023" y="2991028"/>
                  </a:lnTo>
                  <a:lnTo>
                    <a:pt x="336998" y="2991028"/>
                  </a:lnTo>
                  <a:lnTo>
                    <a:pt x="312923" y="2971636"/>
                  </a:lnTo>
                  <a:cubicBezTo>
                    <a:pt x="249122" y="2938010"/>
                    <a:pt x="138524" y="2977250"/>
                    <a:pt x="116432" y="2908653"/>
                  </a:cubicBezTo>
                  <a:cubicBezTo>
                    <a:pt x="-47004" y="2875434"/>
                    <a:pt x="214761" y="2864804"/>
                    <a:pt x="80556" y="2848859"/>
                  </a:cubicBezTo>
                  <a:cubicBezTo>
                    <a:pt x="-85539" y="2806338"/>
                    <a:pt x="42022" y="2782421"/>
                    <a:pt x="135035" y="2814311"/>
                  </a:cubicBezTo>
                  <a:cubicBezTo>
                    <a:pt x="278540" y="2810325"/>
                    <a:pt x="432676" y="2826269"/>
                    <a:pt x="590799" y="2786407"/>
                  </a:cubicBezTo>
                  <a:cubicBezTo>
                    <a:pt x="739620" y="2754516"/>
                    <a:pt x="609402" y="2701366"/>
                    <a:pt x="523032" y="2714654"/>
                  </a:cubicBezTo>
                  <a:cubicBezTo>
                    <a:pt x="507087" y="2633600"/>
                    <a:pt x="404774" y="2755846"/>
                    <a:pt x="410089" y="2664161"/>
                  </a:cubicBezTo>
                  <a:cubicBezTo>
                    <a:pt x="343650" y="2681435"/>
                    <a:pt x="303788" y="2645558"/>
                    <a:pt x="218747" y="2660175"/>
                  </a:cubicBezTo>
                  <a:cubicBezTo>
                    <a:pt x="254623" y="2584435"/>
                    <a:pt x="-4485" y="2654860"/>
                    <a:pt x="49994" y="2588422"/>
                  </a:cubicBezTo>
                  <a:cubicBezTo>
                    <a:pt x="174897" y="2529957"/>
                    <a:pt x="-49662" y="2540587"/>
                    <a:pt x="53981" y="2494079"/>
                  </a:cubicBezTo>
                  <a:cubicBezTo>
                    <a:pt x="230706" y="2455546"/>
                    <a:pt x="419389" y="2494079"/>
                    <a:pt x="593457" y="2444916"/>
                  </a:cubicBezTo>
                  <a:cubicBezTo>
                    <a:pt x="382184" y="2365191"/>
                    <a:pt x="713045" y="2375821"/>
                    <a:pt x="775496" y="2309383"/>
                  </a:cubicBezTo>
                  <a:cubicBezTo>
                    <a:pt x="717031" y="2240288"/>
                    <a:pt x="677167" y="2342601"/>
                    <a:pt x="625346" y="2314698"/>
                  </a:cubicBezTo>
                  <a:cubicBezTo>
                    <a:pt x="562894" y="2297424"/>
                    <a:pt x="590799" y="2318684"/>
                    <a:pt x="519047" y="2345259"/>
                  </a:cubicBezTo>
                  <a:cubicBezTo>
                    <a:pt x="380855" y="2323999"/>
                    <a:pt x="259938" y="2312040"/>
                    <a:pt x="149652" y="2205739"/>
                  </a:cubicBezTo>
                  <a:cubicBezTo>
                    <a:pt x="225391" y="2135315"/>
                    <a:pt x="479183" y="2126015"/>
                    <a:pt x="612059" y="2064891"/>
                  </a:cubicBezTo>
                  <a:cubicBezTo>
                    <a:pt x="558909" y="1983836"/>
                    <a:pt x="685140" y="1994466"/>
                    <a:pt x="639963" y="1961248"/>
                  </a:cubicBezTo>
                  <a:cubicBezTo>
                    <a:pt x="505758" y="2070206"/>
                    <a:pt x="390156" y="1971878"/>
                    <a:pt x="261267" y="1894811"/>
                  </a:cubicBezTo>
                  <a:cubicBezTo>
                    <a:pt x="230706" y="1811098"/>
                    <a:pt x="701085" y="1910756"/>
                    <a:pt x="491142" y="1817742"/>
                  </a:cubicBezTo>
                  <a:cubicBezTo>
                    <a:pt x="472540" y="1809770"/>
                    <a:pt x="261267" y="1716756"/>
                    <a:pt x="321060" y="1670249"/>
                  </a:cubicBezTo>
                  <a:cubicBezTo>
                    <a:pt x="465896" y="1611784"/>
                    <a:pt x="638634" y="1711441"/>
                    <a:pt x="768853" y="1602483"/>
                  </a:cubicBezTo>
                  <a:cubicBezTo>
                    <a:pt x="718360" y="1648989"/>
                    <a:pt x="614717" y="1476251"/>
                    <a:pt x="513731" y="1478908"/>
                  </a:cubicBezTo>
                  <a:cubicBezTo>
                    <a:pt x="461910" y="1465621"/>
                    <a:pt x="234692" y="1368621"/>
                    <a:pt x="322390" y="1347361"/>
                  </a:cubicBezTo>
                  <a:cubicBezTo>
                    <a:pt x="419389" y="1395197"/>
                    <a:pt x="380855" y="1288897"/>
                    <a:pt x="451278" y="1327429"/>
                  </a:cubicBezTo>
                  <a:cubicBezTo>
                    <a:pt x="590799" y="1416457"/>
                    <a:pt x="459252" y="1262320"/>
                    <a:pt x="544292" y="1263649"/>
                  </a:cubicBezTo>
                  <a:cubicBezTo>
                    <a:pt x="739620" y="1294212"/>
                    <a:pt x="585484" y="1197211"/>
                    <a:pt x="491142" y="1170636"/>
                  </a:cubicBezTo>
                  <a:cubicBezTo>
                    <a:pt x="499115" y="1157348"/>
                    <a:pt x="403444" y="1090911"/>
                    <a:pt x="487156" y="1089582"/>
                  </a:cubicBezTo>
                  <a:cubicBezTo>
                    <a:pt x="546949" y="1021815"/>
                    <a:pt x="775496" y="1136088"/>
                    <a:pt x="691785" y="1048390"/>
                  </a:cubicBezTo>
                  <a:cubicBezTo>
                    <a:pt x="816688" y="1085595"/>
                    <a:pt x="984111" y="1084267"/>
                    <a:pt x="1071810" y="951392"/>
                  </a:cubicBezTo>
                  <a:cubicBezTo>
                    <a:pt x="1058522" y="910199"/>
                    <a:pt x="814031" y="1085595"/>
                    <a:pt x="747592" y="1005870"/>
                  </a:cubicBezTo>
                  <a:cubicBezTo>
                    <a:pt x="915016" y="857049"/>
                    <a:pt x="654580" y="1077622"/>
                    <a:pt x="628004" y="950062"/>
                  </a:cubicBezTo>
                  <a:cubicBezTo>
                    <a:pt x="784798" y="847748"/>
                    <a:pt x="430019" y="1019158"/>
                    <a:pt x="584155" y="895583"/>
                  </a:cubicBezTo>
                  <a:cubicBezTo>
                    <a:pt x="536319" y="904884"/>
                    <a:pt x="303788" y="843761"/>
                    <a:pt x="491142" y="829146"/>
                  </a:cubicBezTo>
                  <a:cubicBezTo>
                    <a:pt x="553594" y="722845"/>
                    <a:pt x="685140" y="857049"/>
                    <a:pt x="771511" y="853063"/>
                  </a:cubicBezTo>
                  <a:cubicBezTo>
                    <a:pt x="699757" y="736132"/>
                    <a:pt x="1114329" y="984610"/>
                    <a:pt x="1071810" y="795926"/>
                  </a:cubicBezTo>
                  <a:cubicBezTo>
                    <a:pt x="988097" y="850406"/>
                    <a:pt x="992084" y="782638"/>
                    <a:pt x="905714" y="790611"/>
                  </a:cubicBezTo>
                  <a:cubicBezTo>
                    <a:pt x="950891" y="712215"/>
                    <a:pt x="812701" y="765365"/>
                    <a:pt x="747592" y="742776"/>
                  </a:cubicBezTo>
                  <a:cubicBezTo>
                    <a:pt x="609402" y="694940"/>
                    <a:pt x="913686" y="682983"/>
                    <a:pt x="731647" y="619202"/>
                  </a:cubicBezTo>
                  <a:cubicBezTo>
                    <a:pt x="618703" y="563394"/>
                    <a:pt x="835291" y="578009"/>
                    <a:pt x="705072" y="522202"/>
                  </a:cubicBezTo>
                  <a:cubicBezTo>
                    <a:pt x="707730" y="475696"/>
                    <a:pt x="1014672" y="631160"/>
                    <a:pt x="880468" y="447791"/>
                  </a:cubicBezTo>
                  <a:cubicBezTo>
                    <a:pt x="964180" y="487655"/>
                    <a:pt x="1000056" y="410586"/>
                    <a:pt x="891098" y="410586"/>
                  </a:cubicBezTo>
                  <a:cubicBezTo>
                    <a:pt x="948234" y="387997"/>
                    <a:pt x="772838" y="205957"/>
                    <a:pt x="913686" y="260437"/>
                  </a:cubicBezTo>
                  <a:cubicBezTo>
                    <a:pt x="954879" y="233862"/>
                    <a:pt x="1004042" y="229874"/>
                    <a:pt x="1018659" y="322888"/>
                  </a:cubicBezTo>
                  <a:cubicBezTo>
                    <a:pt x="1135589" y="429189"/>
                    <a:pt x="965509" y="136862"/>
                    <a:pt x="982783" y="136862"/>
                  </a:cubicBezTo>
                  <a:cubicBezTo>
                    <a:pt x="1107686" y="269738"/>
                    <a:pt x="1059850" y="77069"/>
                    <a:pt x="1074467" y="0"/>
                  </a:cubicBezTo>
                  <a:close/>
                </a:path>
              </a:pathLst>
            </a:custGeom>
            <a:solidFill>
              <a:schemeClr val="bg1">
                <a:lumMod val="95000"/>
              </a:schemeClr>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pPr lvl="0"/>
              <a:endParaRPr lang="en-US" sz="2701"/>
            </a:p>
          </p:txBody>
        </p:sp>
      </p:grpSp>
      <p:sp>
        <p:nvSpPr>
          <p:cNvPr id="53" name="Rectangle 52">
            <a:extLst>
              <a:ext uri="{FF2B5EF4-FFF2-40B4-BE49-F238E27FC236}">
                <a16:creationId xmlns:a16="http://schemas.microsoft.com/office/drawing/2014/main" xmlns="" id="{553A449B-1E16-427E-AA1F-1761A105A61E}"/>
              </a:ext>
            </a:extLst>
          </p:cNvPr>
          <p:cNvSpPr/>
          <p:nvPr userDrawn="1"/>
        </p:nvSpPr>
        <p:spPr>
          <a:xfrm>
            <a:off x="2825392" y="0"/>
            <a:ext cx="9366607" cy="6858000"/>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4" name="Group 53">
            <a:extLst>
              <a:ext uri="{FF2B5EF4-FFF2-40B4-BE49-F238E27FC236}">
                <a16:creationId xmlns:a16="http://schemas.microsoft.com/office/drawing/2014/main" xmlns="" id="{A3D05169-BAAB-49AE-B6AB-F6EDA5219658}"/>
              </a:ext>
            </a:extLst>
          </p:cNvPr>
          <p:cNvGrpSpPr/>
          <p:nvPr userDrawn="1"/>
        </p:nvGrpSpPr>
        <p:grpSpPr>
          <a:xfrm>
            <a:off x="816240" y="3199974"/>
            <a:ext cx="1505538" cy="2566050"/>
            <a:chOff x="11521621" y="1903133"/>
            <a:chExt cx="2494544" cy="4251720"/>
          </a:xfrm>
        </p:grpSpPr>
        <p:sp>
          <p:nvSpPr>
            <p:cNvPr id="55" name="Freeform: Shape 54">
              <a:extLst>
                <a:ext uri="{FF2B5EF4-FFF2-40B4-BE49-F238E27FC236}">
                  <a16:creationId xmlns:a16="http://schemas.microsoft.com/office/drawing/2014/main" xmlns="" id="{A662FEF3-1917-4118-A53E-3734B721FD74}"/>
                </a:ext>
              </a:extLst>
            </p:cNvPr>
            <p:cNvSpPr/>
            <p:nvPr/>
          </p:nvSpPr>
          <p:spPr>
            <a:xfrm rot="20249457" flipH="1">
              <a:off x="12313664" y="1903133"/>
              <a:ext cx="877925"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grpSp>
          <p:nvGrpSpPr>
            <p:cNvPr id="56" name="Group 55">
              <a:extLst>
                <a:ext uri="{FF2B5EF4-FFF2-40B4-BE49-F238E27FC236}">
                  <a16:creationId xmlns:a16="http://schemas.microsoft.com/office/drawing/2014/main" xmlns="" id="{EE2EF4D9-4CF5-400C-A9F0-AD7A0BD54A78}"/>
                </a:ext>
              </a:extLst>
            </p:cNvPr>
            <p:cNvGrpSpPr/>
            <p:nvPr/>
          </p:nvGrpSpPr>
          <p:grpSpPr>
            <a:xfrm>
              <a:off x="11521621" y="1969094"/>
              <a:ext cx="2494544" cy="4185759"/>
              <a:chOff x="11521621" y="1969094"/>
              <a:chExt cx="2494544" cy="4185759"/>
            </a:xfrm>
          </p:grpSpPr>
          <p:grpSp>
            <p:nvGrpSpPr>
              <p:cNvPr id="57" name="Group 56">
                <a:extLst>
                  <a:ext uri="{FF2B5EF4-FFF2-40B4-BE49-F238E27FC236}">
                    <a16:creationId xmlns:a16="http://schemas.microsoft.com/office/drawing/2014/main" xmlns="" id="{28497920-E136-42D7-9412-1BD60605931D}"/>
                  </a:ext>
                </a:extLst>
              </p:cNvPr>
              <p:cNvGrpSpPr/>
              <p:nvPr/>
            </p:nvGrpSpPr>
            <p:grpSpPr>
              <a:xfrm>
                <a:off x="11521621" y="1969094"/>
                <a:ext cx="2494544" cy="2682188"/>
                <a:chOff x="11521621" y="1969094"/>
                <a:chExt cx="2494544" cy="2682188"/>
              </a:xfrm>
            </p:grpSpPr>
            <p:cxnSp>
              <p:nvCxnSpPr>
                <p:cNvPr id="77" name="Straight Connector 76">
                  <a:extLst>
                    <a:ext uri="{FF2B5EF4-FFF2-40B4-BE49-F238E27FC236}">
                      <a16:creationId xmlns:a16="http://schemas.microsoft.com/office/drawing/2014/main" xmlns="" id="{98BF5F43-E851-4EF1-BD30-1A3EA3DBFB6D}"/>
                    </a:ext>
                  </a:extLst>
                </p:cNvPr>
                <p:cNvCxnSpPr>
                  <a:cxnSpLocks/>
                </p:cNvCxnSpPr>
                <p:nvPr/>
              </p:nvCxnSpPr>
              <p:spPr>
                <a:xfrm flipH="1" flipV="1">
                  <a:off x="12654231" y="3563301"/>
                  <a:ext cx="235200" cy="1087981"/>
                </a:xfrm>
                <a:prstGeom prst="line">
                  <a:avLst/>
                </a:prstGeom>
                <a:ln w="12700">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xmlns="" id="{239A8E24-3262-47F3-8EE2-A371E7B0B055}"/>
                    </a:ext>
                  </a:extLst>
                </p:cNvPr>
                <p:cNvCxnSpPr>
                  <a:cxnSpLocks/>
                </p:cNvCxnSpPr>
                <p:nvPr/>
              </p:nvCxnSpPr>
              <p:spPr>
                <a:xfrm flipV="1">
                  <a:off x="12906700" y="3563297"/>
                  <a:ext cx="186689" cy="1076234"/>
                </a:xfrm>
                <a:prstGeom prst="line">
                  <a:avLst/>
                </a:prstGeom>
                <a:ln w="12700">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xmlns="" id="{3131A34C-91F3-4276-90E0-38EA36726C4A}"/>
                    </a:ext>
                  </a:extLst>
                </p:cNvPr>
                <p:cNvCxnSpPr>
                  <a:cxnSpLocks/>
                </p:cNvCxnSpPr>
                <p:nvPr/>
              </p:nvCxnSpPr>
              <p:spPr>
                <a:xfrm flipV="1">
                  <a:off x="12900880" y="3458988"/>
                  <a:ext cx="0" cy="1180545"/>
                </a:xfrm>
                <a:prstGeom prst="line">
                  <a:avLst/>
                </a:prstGeom>
                <a:ln w="12700">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sp>
              <p:nvSpPr>
                <p:cNvPr id="80" name="Freeform: Shape 79">
                  <a:extLst>
                    <a:ext uri="{FF2B5EF4-FFF2-40B4-BE49-F238E27FC236}">
                      <a16:creationId xmlns:a16="http://schemas.microsoft.com/office/drawing/2014/main" xmlns="" id="{45293FBB-84BA-42C0-8D04-E7711A61D918}"/>
                    </a:ext>
                  </a:extLst>
                </p:cNvPr>
                <p:cNvSpPr/>
                <p:nvPr/>
              </p:nvSpPr>
              <p:spPr>
                <a:xfrm rot="20249457">
                  <a:off x="11521621" y="2231355"/>
                  <a:ext cx="877925"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81" name="Freeform: Shape 80">
                  <a:extLst>
                    <a:ext uri="{FF2B5EF4-FFF2-40B4-BE49-F238E27FC236}">
                      <a16:creationId xmlns:a16="http://schemas.microsoft.com/office/drawing/2014/main" xmlns="" id="{D71E92F0-854E-4348-B522-E514A01DE665}"/>
                    </a:ext>
                  </a:extLst>
                </p:cNvPr>
                <p:cNvSpPr/>
                <p:nvPr/>
              </p:nvSpPr>
              <p:spPr>
                <a:xfrm rot="20249457" flipH="1">
                  <a:off x="12330923" y="1969094"/>
                  <a:ext cx="525061"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82" name="Freeform: Shape 81">
                  <a:extLst>
                    <a:ext uri="{FF2B5EF4-FFF2-40B4-BE49-F238E27FC236}">
                      <a16:creationId xmlns:a16="http://schemas.microsoft.com/office/drawing/2014/main" xmlns="" id="{77B26116-3BCE-40E9-AE21-3B3AD12ABC44}"/>
                    </a:ext>
                  </a:extLst>
                </p:cNvPr>
                <p:cNvSpPr/>
                <p:nvPr/>
              </p:nvSpPr>
              <p:spPr>
                <a:xfrm rot="20249457">
                  <a:off x="11857226" y="2165394"/>
                  <a:ext cx="525061"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83" name="Freeform: Shape 82">
                  <a:extLst>
                    <a:ext uri="{FF2B5EF4-FFF2-40B4-BE49-F238E27FC236}">
                      <a16:creationId xmlns:a16="http://schemas.microsoft.com/office/drawing/2014/main" xmlns="" id="{73A68979-BA70-4ED6-B4C8-3947E4DA45E0}"/>
                    </a:ext>
                  </a:extLst>
                </p:cNvPr>
                <p:cNvSpPr/>
                <p:nvPr/>
              </p:nvSpPr>
              <p:spPr>
                <a:xfrm rot="1067215">
                  <a:off x="12580333" y="2145489"/>
                  <a:ext cx="743996"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84" name="Freeform: Shape 83">
                  <a:extLst>
                    <a:ext uri="{FF2B5EF4-FFF2-40B4-BE49-F238E27FC236}">
                      <a16:creationId xmlns:a16="http://schemas.microsoft.com/office/drawing/2014/main" xmlns="" id="{63EC72E7-6A91-4B49-BE33-260E67D58848}"/>
                    </a:ext>
                  </a:extLst>
                </p:cNvPr>
                <p:cNvSpPr/>
                <p:nvPr/>
              </p:nvSpPr>
              <p:spPr>
                <a:xfrm rot="1067215" flipH="1">
                  <a:off x="13272169" y="2367439"/>
                  <a:ext cx="743996"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85" name="Freeform: Shape 84">
                  <a:extLst>
                    <a:ext uri="{FF2B5EF4-FFF2-40B4-BE49-F238E27FC236}">
                      <a16:creationId xmlns:a16="http://schemas.microsoft.com/office/drawing/2014/main" xmlns="" id="{33C767EF-BC74-470D-9DE9-80F9E1EBE8B6}"/>
                    </a:ext>
                  </a:extLst>
                </p:cNvPr>
                <p:cNvSpPr/>
                <p:nvPr/>
              </p:nvSpPr>
              <p:spPr>
                <a:xfrm rot="1067215" flipH="1">
                  <a:off x="13282651" y="2322835"/>
                  <a:ext cx="444962"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86" name="Freeform: Shape 85">
                  <a:extLst>
                    <a:ext uri="{FF2B5EF4-FFF2-40B4-BE49-F238E27FC236}">
                      <a16:creationId xmlns:a16="http://schemas.microsoft.com/office/drawing/2014/main" xmlns="" id="{7ABAA443-D4A2-4AD3-86E3-A9A56ADD1B2F}"/>
                    </a:ext>
                  </a:extLst>
                </p:cNvPr>
                <p:cNvSpPr/>
                <p:nvPr/>
              </p:nvSpPr>
              <p:spPr>
                <a:xfrm rot="1067215">
                  <a:off x="12868885" y="2190093"/>
                  <a:ext cx="444962"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87" name="Freeform: Shape 86">
                  <a:extLst>
                    <a:ext uri="{FF2B5EF4-FFF2-40B4-BE49-F238E27FC236}">
                      <a16:creationId xmlns:a16="http://schemas.microsoft.com/office/drawing/2014/main" xmlns="" id="{985EE30F-3169-41D8-AB7E-5DD444E5D5CF}"/>
                    </a:ext>
                  </a:extLst>
                </p:cNvPr>
                <p:cNvSpPr/>
                <p:nvPr/>
              </p:nvSpPr>
              <p:spPr>
                <a:xfrm>
                  <a:off x="12316258" y="2613898"/>
                  <a:ext cx="599207"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88" name="Freeform: Shape 87">
                  <a:extLst>
                    <a:ext uri="{FF2B5EF4-FFF2-40B4-BE49-F238E27FC236}">
                      <a16:creationId xmlns:a16="http://schemas.microsoft.com/office/drawing/2014/main" xmlns="" id="{55D40BAD-C198-4806-9C94-D174ECA8118B}"/>
                    </a:ext>
                  </a:extLst>
                </p:cNvPr>
                <p:cNvSpPr/>
                <p:nvPr/>
              </p:nvSpPr>
              <p:spPr>
                <a:xfrm flipH="1">
                  <a:off x="12901427" y="2613898"/>
                  <a:ext cx="599207"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89" name="Freeform: Shape 88">
                  <a:extLst>
                    <a:ext uri="{FF2B5EF4-FFF2-40B4-BE49-F238E27FC236}">
                      <a16:creationId xmlns:a16="http://schemas.microsoft.com/office/drawing/2014/main" xmlns="" id="{A7BB54F3-47F4-425D-83D1-DEFB6DF87CA2}"/>
                    </a:ext>
                  </a:extLst>
                </p:cNvPr>
                <p:cNvSpPr/>
                <p:nvPr/>
              </p:nvSpPr>
              <p:spPr>
                <a:xfrm flipH="1">
                  <a:off x="12904248" y="2613898"/>
                  <a:ext cx="358368"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90" name="Freeform: Shape 89">
                  <a:extLst>
                    <a:ext uri="{FF2B5EF4-FFF2-40B4-BE49-F238E27FC236}">
                      <a16:creationId xmlns:a16="http://schemas.microsoft.com/office/drawing/2014/main" xmlns="" id="{0AF18DC6-16E1-4799-BB5C-0F3A0C7FA28B}"/>
                    </a:ext>
                  </a:extLst>
                </p:cNvPr>
                <p:cNvSpPr/>
                <p:nvPr/>
              </p:nvSpPr>
              <p:spPr>
                <a:xfrm>
                  <a:off x="12554276" y="2613898"/>
                  <a:ext cx="358368"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grpSp>
          <p:grpSp>
            <p:nvGrpSpPr>
              <p:cNvPr id="58" name="Group 57">
                <a:extLst>
                  <a:ext uri="{FF2B5EF4-FFF2-40B4-BE49-F238E27FC236}">
                    <a16:creationId xmlns:a16="http://schemas.microsoft.com/office/drawing/2014/main" xmlns="" id="{342C8FA0-A3B0-4165-BF81-245EB245A084}"/>
                  </a:ext>
                </a:extLst>
              </p:cNvPr>
              <p:cNvGrpSpPr/>
              <p:nvPr/>
            </p:nvGrpSpPr>
            <p:grpSpPr>
              <a:xfrm>
                <a:off x="12470968" y="4604322"/>
                <a:ext cx="839142" cy="1550531"/>
                <a:chOff x="12470968" y="4604322"/>
                <a:chExt cx="839142" cy="1550531"/>
              </a:xfrm>
            </p:grpSpPr>
            <p:grpSp>
              <p:nvGrpSpPr>
                <p:cNvPr id="59" name="Group 58">
                  <a:extLst>
                    <a:ext uri="{FF2B5EF4-FFF2-40B4-BE49-F238E27FC236}">
                      <a16:creationId xmlns:a16="http://schemas.microsoft.com/office/drawing/2014/main" xmlns="" id="{334060C5-27F3-4421-A304-B193F9BD3396}"/>
                    </a:ext>
                  </a:extLst>
                </p:cNvPr>
                <p:cNvGrpSpPr/>
                <p:nvPr/>
              </p:nvGrpSpPr>
              <p:grpSpPr>
                <a:xfrm>
                  <a:off x="12710801" y="4604322"/>
                  <a:ext cx="471270" cy="1549314"/>
                  <a:chOff x="2541356" y="1774680"/>
                  <a:chExt cx="1106202" cy="3636668"/>
                </a:xfrm>
                <a:solidFill>
                  <a:schemeClr val="bg1">
                    <a:lumMod val="75000"/>
                  </a:schemeClr>
                </a:solidFill>
              </p:grpSpPr>
              <p:sp>
                <p:nvSpPr>
                  <p:cNvPr id="66" name="Freeform: Shape 65">
                    <a:extLst>
                      <a:ext uri="{FF2B5EF4-FFF2-40B4-BE49-F238E27FC236}">
                        <a16:creationId xmlns:a16="http://schemas.microsoft.com/office/drawing/2014/main" xmlns="" id="{5E3F14CE-CF61-4B63-BE02-EF710F602842}"/>
                      </a:ext>
                    </a:extLst>
                  </p:cNvPr>
                  <p:cNvSpPr/>
                  <p:nvPr/>
                </p:nvSpPr>
                <p:spPr>
                  <a:xfrm>
                    <a:off x="2571096" y="4597937"/>
                    <a:ext cx="402336" cy="182880"/>
                  </a:xfrm>
                  <a:custGeom>
                    <a:avLst/>
                    <a:gdLst>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86764 w 3480752"/>
                      <a:gd name="connsiteY4" fmla="*/ 323526 h 1560620"/>
                      <a:gd name="connsiteX5" fmla="*/ 702687 w 3480752"/>
                      <a:gd name="connsiteY5" fmla="*/ 277806 h 1560620"/>
                      <a:gd name="connsiteX6" fmla="*/ 833420 w 3480752"/>
                      <a:gd name="connsiteY6" fmla="*/ 310489 h 1560620"/>
                      <a:gd name="connsiteX7" fmla="*/ 1241959 w 3480752"/>
                      <a:gd name="connsiteY7" fmla="*/ 343172 h 1560620"/>
                      <a:gd name="connsiteX8" fmla="*/ 3480752 w 3480752"/>
                      <a:gd name="connsiteY8" fmla="*/ 1560620 h 1560620"/>
                      <a:gd name="connsiteX9" fmla="*/ 3064038 w 3480752"/>
                      <a:gd name="connsiteY9" fmla="*/ 1527929 h 1560620"/>
                      <a:gd name="connsiteX10" fmla="*/ 3057133 w 3480752"/>
                      <a:gd name="connsiteY10" fmla="*/ 1524163 h 1560620"/>
                      <a:gd name="connsiteX11" fmla="*/ 2941481 w 3480752"/>
                      <a:gd name="connsiteY11" fmla="*/ 1495246 h 1560620"/>
                      <a:gd name="connsiteX12" fmla="*/ 2881754 w 3480752"/>
                      <a:gd name="connsiteY12" fmla="*/ 1462767 h 1560620"/>
                      <a:gd name="connsiteX13" fmla="*/ 2879802 w 3480752"/>
                      <a:gd name="connsiteY13" fmla="*/ 1466146 h 1560620"/>
                      <a:gd name="connsiteX14" fmla="*/ 2933314 w 3480752"/>
                      <a:gd name="connsiteY14" fmla="*/ 1495246 h 1560620"/>
                      <a:gd name="connsiteX15" fmla="*/ 2353185 w 3480752"/>
                      <a:gd name="connsiteY15" fmla="*/ 1274639 h 1560620"/>
                      <a:gd name="connsiteX16" fmla="*/ 2238794 w 3480752"/>
                      <a:gd name="connsiteY16" fmla="*/ 1217440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02687 w 3480752"/>
                      <a:gd name="connsiteY4" fmla="*/ 277806 h 1560620"/>
                      <a:gd name="connsiteX5" fmla="*/ 833420 w 3480752"/>
                      <a:gd name="connsiteY5" fmla="*/ 310489 h 1560620"/>
                      <a:gd name="connsiteX6" fmla="*/ 1241959 w 3480752"/>
                      <a:gd name="connsiteY6" fmla="*/ 343172 h 1560620"/>
                      <a:gd name="connsiteX7" fmla="*/ 3480752 w 3480752"/>
                      <a:gd name="connsiteY7" fmla="*/ 1560620 h 1560620"/>
                      <a:gd name="connsiteX8" fmla="*/ 3064038 w 3480752"/>
                      <a:gd name="connsiteY8" fmla="*/ 1527929 h 1560620"/>
                      <a:gd name="connsiteX9" fmla="*/ 3057133 w 3480752"/>
                      <a:gd name="connsiteY9" fmla="*/ 1524163 h 1560620"/>
                      <a:gd name="connsiteX10" fmla="*/ 2941481 w 3480752"/>
                      <a:gd name="connsiteY10" fmla="*/ 1495246 h 1560620"/>
                      <a:gd name="connsiteX11" fmla="*/ 2881754 w 3480752"/>
                      <a:gd name="connsiteY11" fmla="*/ 1462767 h 1560620"/>
                      <a:gd name="connsiteX12" fmla="*/ 2879802 w 3480752"/>
                      <a:gd name="connsiteY12" fmla="*/ 1466146 h 1560620"/>
                      <a:gd name="connsiteX13" fmla="*/ 2933314 w 3480752"/>
                      <a:gd name="connsiteY13" fmla="*/ 1495246 h 1560620"/>
                      <a:gd name="connsiteX14" fmla="*/ 2353185 w 3480752"/>
                      <a:gd name="connsiteY14" fmla="*/ 1274639 h 1560620"/>
                      <a:gd name="connsiteX15" fmla="*/ 2238794 w 3480752"/>
                      <a:gd name="connsiteY15" fmla="*/ 1217440 h 1560620"/>
                      <a:gd name="connsiteX16" fmla="*/ 62916 w 3480752"/>
                      <a:gd name="connsiteY16" fmla="*/ 34213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879802 w 3480752"/>
                      <a:gd name="connsiteY11" fmla="*/ 1466146 h 1560620"/>
                      <a:gd name="connsiteX12" fmla="*/ 2933314 w 3480752"/>
                      <a:gd name="connsiteY12" fmla="*/ 1495246 h 1560620"/>
                      <a:gd name="connsiteX13" fmla="*/ 2353185 w 3480752"/>
                      <a:gd name="connsiteY13" fmla="*/ 1274639 h 1560620"/>
                      <a:gd name="connsiteX14" fmla="*/ 2238794 w 3480752"/>
                      <a:gd name="connsiteY14" fmla="*/ 1217440 h 1560620"/>
                      <a:gd name="connsiteX15" fmla="*/ 62916 w 3480752"/>
                      <a:gd name="connsiteY15" fmla="*/ 34213 h 1560620"/>
                      <a:gd name="connsiteX16" fmla="*/ 0 w 3480752"/>
                      <a:gd name="connsiteY16" fmla="*/ 0 h 1560620"/>
                      <a:gd name="connsiteX17" fmla="*/ 62916 w 3480752"/>
                      <a:gd name="connsiteY17" fmla="*/ 34213 h 1560620"/>
                      <a:gd name="connsiteX18" fmla="*/ 57199 w 3480752"/>
                      <a:gd name="connsiteY18" fmla="*/ 31661 h 1560620"/>
                      <a:gd name="connsiteX19" fmla="*/ 0 w 3480752"/>
                      <a:gd name="connsiteY19"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933314 w 3480752"/>
                      <a:gd name="connsiteY11" fmla="*/ 1495246 h 1560620"/>
                      <a:gd name="connsiteX12" fmla="*/ 2353185 w 3480752"/>
                      <a:gd name="connsiteY12" fmla="*/ 1274639 h 1560620"/>
                      <a:gd name="connsiteX13" fmla="*/ 2238794 w 3480752"/>
                      <a:gd name="connsiteY13" fmla="*/ 1217440 h 1560620"/>
                      <a:gd name="connsiteX14" fmla="*/ 62916 w 3480752"/>
                      <a:gd name="connsiteY14" fmla="*/ 34213 h 1560620"/>
                      <a:gd name="connsiteX15" fmla="*/ 0 w 3480752"/>
                      <a:gd name="connsiteY15" fmla="*/ 0 h 1560620"/>
                      <a:gd name="connsiteX16" fmla="*/ 62916 w 3480752"/>
                      <a:gd name="connsiteY16" fmla="*/ 34213 h 1560620"/>
                      <a:gd name="connsiteX17" fmla="*/ 57199 w 3480752"/>
                      <a:gd name="connsiteY17" fmla="*/ 31661 h 1560620"/>
                      <a:gd name="connsiteX18" fmla="*/ 0 w 3480752"/>
                      <a:gd name="connsiteY18"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933314 w 3480752"/>
                      <a:gd name="connsiteY10" fmla="*/ 1495246 h 1560620"/>
                      <a:gd name="connsiteX11" fmla="*/ 2353185 w 3480752"/>
                      <a:gd name="connsiteY11" fmla="*/ 1274639 h 1560620"/>
                      <a:gd name="connsiteX12" fmla="*/ 2238794 w 3480752"/>
                      <a:gd name="connsiteY12" fmla="*/ 1217440 h 1560620"/>
                      <a:gd name="connsiteX13" fmla="*/ 62916 w 3480752"/>
                      <a:gd name="connsiteY13" fmla="*/ 34213 h 1560620"/>
                      <a:gd name="connsiteX14" fmla="*/ 0 w 3480752"/>
                      <a:gd name="connsiteY14" fmla="*/ 0 h 1560620"/>
                      <a:gd name="connsiteX15" fmla="*/ 62916 w 3480752"/>
                      <a:gd name="connsiteY15" fmla="*/ 34213 h 1560620"/>
                      <a:gd name="connsiteX16" fmla="*/ 57199 w 3480752"/>
                      <a:gd name="connsiteY16" fmla="*/ 31661 h 1560620"/>
                      <a:gd name="connsiteX17" fmla="*/ 0 w 3480752"/>
                      <a:gd name="connsiteY17" fmla="*/ 0 h 1560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80752" h="1560620">
                        <a:moveTo>
                          <a:pt x="62916" y="34213"/>
                        </a:moveTo>
                        <a:lnTo>
                          <a:pt x="114391" y="57191"/>
                        </a:lnTo>
                        <a:cubicBezTo>
                          <a:pt x="302323" y="147074"/>
                          <a:pt x="498413" y="220606"/>
                          <a:pt x="694512" y="277806"/>
                        </a:cubicBezTo>
                        <a:lnTo>
                          <a:pt x="702687" y="277806"/>
                        </a:lnTo>
                        <a:cubicBezTo>
                          <a:pt x="743545" y="285981"/>
                          <a:pt x="784395" y="302314"/>
                          <a:pt x="833420" y="310489"/>
                        </a:cubicBezTo>
                        <a:lnTo>
                          <a:pt x="1241959" y="343172"/>
                        </a:lnTo>
                        <a:lnTo>
                          <a:pt x="3480752" y="1560620"/>
                        </a:lnTo>
                        <a:lnTo>
                          <a:pt x="3064038" y="1527929"/>
                        </a:lnTo>
                        <a:lnTo>
                          <a:pt x="3057133" y="1524163"/>
                        </a:lnTo>
                        <a:lnTo>
                          <a:pt x="2941481" y="1495246"/>
                        </a:lnTo>
                        <a:lnTo>
                          <a:pt x="2933314" y="1495246"/>
                        </a:lnTo>
                        <a:cubicBezTo>
                          <a:pt x="2737215" y="1446221"/>
                          <a:pt x="2541108" y="1372688"/>
                          <a:pt x="2353185" y="1274639"/>
                        </a:cubicBezTo>
                        <a:cubicBezTo>
                          <a:pt x="2312335" y="1258298"/>
                          <a:pt x="2279652" y="1241956"/>
                          <a:pt x="2238794" y="1217440"/>
                        </a:cubicBezTo>
                        <a:lnTo>
                          <a:pt x="62916" y="34213"/>
                        </a:lnTo>
                        <a:close/>
                        <a:moveTo>
                          <a:pt x="0" y="0"/>
                        </a:moveTo>
                        <a:lnTo>
                          <a:pt x="62916" y="34213"/>
                        </a:lnTo>
                        <a:lnTo>
                          <a:pt x="57199" y="31661"/>
                        </a:lnTo>
                        <a:cubicBezTo>
                          <a:pt x="38815" y="22469"/>
                          <a:pt x="20429" y="12254"/>
                          <a:pt x="0" y="0"/>
                        </a:cubicBezTo>
                        <a:close/>
                      </a:path>
                    </a:pathLst>
                  </a:custGeom>
                  <a:grpFill/>
                  <a:ln w="9525" cap="flat">
                    <a:noFill/>
                    <a:prstDash val="solid"/>
                    <a:miter/>
                  </a:ln>
                </p:spPr>
                <p:txBody>
                  <a:bodyPr rtlCol="0" anchor="ctr"/>
                  <a:lstStyle/>
                  <a:p>
                    <a:endParaRPr lang="en-US"/>
                  </a:p>
                </p:txBody>
              </p:sp>
              <p:sp>
                <p:nvSpPr>
                  <p:cNvPr id="67" name="Freeform: Shape 66">
                    <a:extLst>
                      <a:ext uri="{FF2B5EF4-FFF2-40B4-BE49-F238E27FC236}">
                        <a16:creationId xmlns:a16="http://schemas.microsoft.com/office/drawing/2014/main" xmlns="" id="{C7850172-E89B-4A0E-B003-8BAE9D3F7D76}"/>
                      </a:ext>
                    </a:extLst>
                  </p:cNvPr>
                  <p:cNvSpPr/>
                  <p:nvPr/>
                </p:nvSpPr>
                <p:spPr>
                  <a:xfrm>
                    <a:off x="3023223" y="4576005"/>
                    <a:ext cx="257175" cy="133350"/>
                  </a:xfrm>
                  <a:custGeom>
                    <a:avLst/>
                    <a:gdLst>
                      <a:gd name="connsiteX0" fmla="*/ 260032 w 257175"/>
                      <a:gd name="connsiteY0" fmla="*/ 141922 h 133350"/>
                      <a:gd name="connsiteX1" fmla="*/ 0 w 257175"/>
                      <a:gd name="connsiteY1" fmla="*/ 0 h 133350"/>
                      <a:gd name="connsiteX2" fmla="*/ 952 w 257175"/>
                      <a:gd name="connsiteY2" fmla="*/ 0 h 133350"/>
                      <a:gd name="connsiteX3" fmla="*/ 260032 w 257175"/>
                      <a:gd name="connsiteY3" fmla="*/ 141922 h 133350"/>
                      <a:gd name="connsiteX4" fmla="*/ 260032 w 257175"/>
                      <a:gd name="connsiteY4" fmla="*/ 141922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5" h="133350">
                        <a:moveTo>
                          <a:pt x="260032" y="141922"/>
                        </a:moveTo>
                        <a:lnTo>
                          <a:pt x="0" y="0"/>
                        </a:lnTo>
                        <a:cubicBezTo>
                          <a:pt x="0" y="0"/>
                          <a:pt x="952" y="0"/>
                          <a:pt x="952" y="0"/>
                        </a:cubicBezTo>
                        <a:lnTo>
                          <a:pt x="260032" y="141922"/>
                        </a:lnTo>
                        <a:cubicBezTo>
                          <a:pt x="260985" y="141922"/>
                          <a:pt x="260985" y="141922"/>
                          <a:pt x="260032" y="141922"/>
                        </a:cubicBezTo>
                      </a:path>
                    </a:pathLst>
                  </a:custGeom>
                  <a:grpFill/>
                  <a:ln w="9525" cap="flat">
                    <a:noFill/>
                    <a:prstDash val="solid"/>
                    <a:miter/>
                  </a:ln>
                </p:spPr>
                <p:txBody>
                  <a:bodyPr rtlCol="0" anchor="ctr"/>
                  <a:lstStyle/>
                  <a:p>
                    <a:endParaRPr lang="en-US"/>
                  </a:p>
                </p:txBody>
              </p:sp>
              <p:sp>
                <p:nvSpPr>
                  <p:cNvPr id="68" name="Freeform: Shape 67">
                    <a:extLst>
                      <a:ext uri="{FF2B5EF4-FFF2-40B4-BE49-F238E27FC236}">
                        <a16:creationId xmlns:a16="http://schemas.microsoft.com/office/drawing/2014/main" xmlns="" id="{A6584978-73D4-47EC-9C82-C6A2A24E2F98}"/>
                      </a:ext>
                    </a:extLst>
                  </p:cNvPr>
                  <p:cNvSpPr/>
                  <p:nvPr/>
                </p:nvSpPr>
                <p:spPr>
                  <a:xfrm>
                    <a:off x="2706138" y="4925573"/>
                    <a:ext cx="257175" cy="485775"/>
                  </a:xfrm>
                  <a:custGeom>
                    <a:avLst/>
                    <a:gdLst>
                      <a:gd name="connsiteX0" fmla="*/ 260033 w 257175"/>
                      <a:gd name="connsiteY0" fmla="*/ 486727 h 485775"/>
                      <a:gd name="connsiteX1" fmla="*/ 0 w 257175"/>
                      <a:gd name="connsiteY1" fmla="*/ 344805 h 485775"/>
                      <a:gd name="connsiteX2" fmla="*/ 953 w 257175"/>
                      <a:gd name="connsiteY2" fmla="*/ 0 h 485775"/>
                      <a:gd name="connsiteX3" fmla="*/ 260985 w 257175"/>
                      <a:gd name="connsiteY3" fmla="*/ 141922 h 485775"/>
                    </a:gdLst>
                    <a:ahLst/>
                    <a:cxnLst>
                      <a:cxn ang="0">
                        <a:pos x="connsiteX0" y="connsiteY0"/>
                      </a:cxn>
                      <a:cxn ang="0">
                        <a:pos x="connsiteX1" y="connsiteY1"/>
                      </a:cxn>
                      <a:cxn ang="0">
                        <a:pos x="connsiteX2" y="connsiteY2"/>
                      </a:cxn>
                      <a:cxn ang="0">
                        <a:pos x="connsiteX3" y="connsiteY3"/>
                      </a:cxn>
                    </a:cxnLst>
                    <a:rect l="l" t="t" r="r" b="b"/>
                    <a:pathLst>
                      <a:path w="257175" h="485775">
                        <a:moveTo>
                          <a:pt x="260033" y="486727"/>
                        </a:moveTo>
                        <a:lnTo>
                          <a:pt x="0" y="344805"/>
                        </a:lnTo>
                        <a:lnTo>
                          <a:pt x="953" y="0"/>
                        </a:lnTo>
                        <a:lnTo>
                          <a:pt x="260985" y="141922"/>
                        </a:lnTo>
                        <a:close/>
                      </a:path>
                    </a:pathLst>
                  </a:custGeom>
                  <a:grpFill/>
                  <a:ln w="9525" cap="flat">
                    <a:noFill/>
                    <a:prstDash val="solid"/>
                    <a:miter/>
                  </a:ln>
                </p:spPr>
                <p:txBody>
                  <a:bodyPr rtlCol="0" anchor="ctr"/>
                  <a:lstStyle/>
                  <a:p>
                    <a:endParaRPr lang="en-US"/>
                  </a:p>
                </p:txBody>
              </p:sp>
              <p:sp>
                <p:nvSpPr>
                  <p:cNvPr id="69" name="Freeform: Shape 68">
                    <a:extLst>
                      <a:ext uri="{FF2B5EF4-FFF2-40B4-BE49-F238E27FC236}">
                        <a16:creationId xmlns:a16="http://schemas.microsoft.com/office/drawing/2014/main" xmlns="" id="{77846F57-FC7C-4A6D-A2AD-E0934F6F23DA}"/>
                      </a:ext>
                    </a:extLst>
                  </p:cNvPr>
                  <p:cNvSpPr/>
                  <p:nvPr/>
                </p:nvSpPr>
                <p:spPr>
                  <a:xfrm>
                    <a:off x="2987522" y="3640652"/>
                    <a:ext cx="660036" cy="1102854"/>
                  </a:xfrm>
                  <a:custGeom>
                    <a:avLst/>
                    <a:gdLst>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319882 w 661035"/>
                      <a:gd name="connsiteY29" fmla="*/ 842137 h 1099185"/>
                      <a:gd name="connsiteX30" fmla="*/ 239078 w 661035"/>
                      <a:gd name="connsiteY30" fmla="*/ 798196 h 1099185"/>
                      <a:gd name="connsiteX31" fmla="*/ 277307 w 661035"/>
                      <a:gd name="connsiteY31" fmla="*/ 750642 h 1099185"/>
                      <a:gd name="connsiteX32" fmla="*/ 277178 w 661035"/>
                      <a:gd name="connsiteY32" fmla="*/ 750571 h 1099185"/>
                      <a:gd name="connsiteX33" fmla="*/ 284798 w 661035"/>
                      <a:gd name="connsiteY33" fmla="*/ 740093 h 1099185"/>
                      <a:gd name="connsiteX34" fmla="*/ 323850 w 661035"/>
                      <a:gd name="connsiteY34" fmla="*/ 676275 h 1099185"/>
                      <a:gd name="connsiteX35" fmla="*/ 359092 w 661035"/>
                      <a:gd name="connsiteY35" fmla="*/ 597218 h 1099185"/>
                      <a:gd name="connsiteX36" fmla="*/ 220980 w 661035"/>
                      <a:gd name="connsiteY36" fmla="*/ 0 h 1099185"/>
                      <a:gd name="connsiteX37" fmla="*/ 481965 w 661035"/>
                      <a:gd name="connsiteY37" fmla="*/ 141922 h 1099185"/>
                      <a:gd name="connsiteX38" fmla="*/ 575310 w 661035"/>
                      <a:gd name="connsiteY38" fmla="*/ 214313 h 1099185"/>
                      <a:gd name="connsiteX39" fmla="*/ 661035 w 661035"/>
                      <a:gd name="connsiteY39" fmla="*/ 504825 h 1099185"/>
                      <a:gd name="connsiteX40" fmla="*/ 621030 w 661035"/>
                      <a:gd name="connsiteY40" fmla="*/ 739140 h 1099185"/>
                      <a:gd name="connsiteX41" fmla="*/ 360045 w 661035"/>
                      <a:gd name="connsiteY41" fmla="*/ 597218 h 1099185"/>
                      <a:gd name="connsiteX42" fmla="*/ 400050 w 661035"/>
                      <a:gd name="connsiteY42" fmla="*/ 362902 h 1099185"/>
                      <a:gd name="connsiteX43" fmla="*/ 314325 w 661035"/>
                      <a:gd name="connsiteY43" fmla="*/ 72390 h 1099185"/>
                      <a:gd name="connsiteX44" fmla="*/ 220980 w 661035"/>
                      <a:gd name="connsiteY44"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239078 w 661035"/>
                      <a:gd name="connsiteY29" fmla="*/ 798196 h 1099185"/>
                      <a:gd name="connsiteX30" fmla="*/ 277307 w 661035"/>
                      <a:gd name="connsiteY30" fmla="*/ 750642 h 1099185"/>
                      <a:gd name="connsiteX31" fmla="*/ 277178 w 661035"/>
                      <a:gd name="connsiteY31" fmla="*/ 750571 h 1099185"/>
                      <a:gd name="connsiteX32" fmla="*/ 284798 w 661035"/>
                      <a:gd name="connsiteY32" fmla="*/ 740093 h 1099185"/>
                      <a:gd name="connsiteX33" fmla="*/ 323850 w 661035"/>
                      <a:gd name="connsiteY33" fmla="*/ 676275 h 1099185"/>
                      <a:gd name="connsiteX34" fmla="*/ 359092 w 661035"/>
                      <a:gd name="connsiteY34" fmla="*/ 597218 h 1099185"/>
                      <a:gd name="connsiteX35" fmla="*/ 220980 w 661035"/>
                      <a:gd name="connsiteY35" fmla="*/ 0 h 1099185"/>
                      <a:gd name="connsiteX36" fmla="*/ 481965 w 661035"/>
                      <a:gd name="connsiteY36" fmla="*/ 141922 h 1099185"/>
                      <a:gd name="connsiteX37" fmla="*/ 575310 w 661035"/>
                      <a:gd name="connsiteY37" fmla="*/ 214313 h 1099185"/>
                      <a:gd name="connsiteX38" fmla="*/ 661035 w 661035"/>
                      <a:gd name="connsiteY38" fmla="*/ 504825 h 1099185"/>
                      <a:gd name="connsiteX39" fmla="*/ 621030 w 661035"/>
                      <a:gd name="connsiteY39" fmla="*/ 739140 h 1099185"/>
                      <a:gd name="connsiteX40" fmla="*/ 360045 w 661035"/>
                      <a:gd name="connsiteY40" fmla="*/ 597218 h 1099185"/>
                      <a:gd name="connsiteX41" fmla="*/ 400050 w 661035"/>
                      <a:gd name="connsiteY41" fmla="*/ 362902 h 1099185"/>
                      <a:gd name="connsiteX42" fmla="*/ 314325 w 661035"/>
                      <a:gd name="connsiteY42" fmla="*/ 72390 h 1099185"/>
                      <a:gd name="connsiteX43" fmla="*/ 220980 w 661035"/>
                      <a:gd name="connsiteY43"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500063 w 661035"/>
                      <a:gd name="connsiteY9" fmla="*/ 941070 h 1099185"/>
                      <a:gd name="connsiteX10" fmla="*/ 451485 w 661035"/>
                      <a:gd name="connsiteY10" fmla="*/ 989648 h 1099185"/>
                      <a:gd name="connsiteX11" fmla="*/ 396629 w 661035"/>
                      <a:gd name="connsiteY11" fmla="*/ 1033155 h 1099185"/>
                      <a:gd name="connsiteX12" fmla="*/ 397193 w 661035"/>
                      <a:gd name="connsiteY12" fmla="*/ 1033462 h 1099185"/>
                      <a:gd name="connsiteX13" fmla="*/ 320041 w 661035"/>
                      <a:gd name="connsiteY13" fmla="*/ 1076325 h 1099185"/>
                      <a:gd name="connsiteX14" fmla="*/ 291343 w 661035"/>
                      <a:gd name="connsiteY14" fmla="*/ 1060767 h 1099185"/>
                      <a:gd name="connsiteX15" fmla="*/ 290403 w 661035"/>
                      <a:gd name="connsiteY15" fmla="*/ 1061621 h 1099185"/>
                      <a:gd name="connsiteX16" fmla="*/ 319088 w 661035"/>
                      <a:gd name="connsiteY16" fmla="*/ 1077277 h 1099185"/>
                      <a:gd name="connsiteX17" fmla="*/ 260985 w 661035"/>
                      <a:gd name="connsiteY17" fmla="*/ 1099185 h 1099185"/>
                      <a:gd name="connsiteX18" fmla="*/ 0 w 661035"/>
                      <a:gd name="connsiteY18" fmla="*/ 957262 h 1099185"/>
                      <a:gd name="connsiteX19" fmla="*/ 59055 w 661035"/>
                      <a:gd name="connsiteY19" fmla="*/ 935355 h 1099185"/>
                      <a:gd name="connsiteX20" fmla="*/ 284314 w 661035"/>
                      <a:gd name="connsiteY20" fmla="*/ 1058298 h 1099185"/>
                      <a:gd name="connsiteX21" fmla="*/ 284516 w 661035"/>
                      <a:gd name="connsiteY21" fmla="*/ 1057066 h 1099185"/>
                      <a:gd name="connsiteX22" fmla="*/ 60008 w 661035"/>
                      <a:gd name="connsiteY22" fmla="*/ 935355 h 1099185"/>
                      <a:gd name="connsiteX23" fmla="*/ 135745 w 661035"/>
                      <a:gd name="connsiteY23" fmla="*/ 891807 h 1099185"/>
                      <a:gd name="connsiteX24" fmla="*/ 135255 w 661035"/>
                      <a:gd name="connsiteY24" fmla="*/ 891540 h 1099185"/>
                      <a:gd name="connsiteX25" fmla="*/ 190500 w 661035"/>
                      <a:gd name="connsiteY25" fmla="*/ 847725 h 1099185"/>
                      <a:gd name="connsiteX26" fmla="*/ 239078 w 661035"/>
                      <a:gd name="connsiteY26" fmla="*/ 799148 h 1099185"/>
                      <a:gd name="connsiteX27" fmla="*/ 319738 w 661035"/>
                      <a:gd name="connsiteY27" fmla="*/ 843010 h 1099185"/>
                      <a:gd name="connsiteX28" fmla="*/ 239078 w 661035"/>
                      <a:gd name="connsiteY28" fmla="*/ 798196 h 1099185"/>
                      <a:gd name="connsiteX29" fmla="*/ 277307 w 661035"/>
                      <a:gd name="connsiteY29" fmla="*/ 750642 h 1099185"/>
                      <a:gd name="connsiteX30" fmla="*/ 277178 w 661035"/>
                      <a:gd name="connsiteY30" fmla="*/ 750571 h 1099185"/>
                      <a:gd name="connsiteX31" fmla="*/ 284798 w 661035"/>
                      <a:gd name="connsiteY31" fmla="*/ 740093 h 1099185"/>
                      <a:gd name="connsiteX32" fmla="*/ 323850 w 661035"/>
                      <a:gd name="connsiteY32" fmla="*/ 676275 h 1099185"/>
                      <a:gd name="connsiteX33" fmla="*/ 359092 w 661035"/>
                      <a:gd name="connsiteY33" fmla="*/ 597218 h 1099185"/>
                      <a:gd name="connsiteX34" fmla="*/ 220980 w 661035"/>
                      <a:gd name="connsiteY34" fmla="*/ 0 h 1099185"/>
                      <a:gd name="connsiteX35" fmla="*/ 481965 w 661035"/>
                      <a:gd name="connsiteY35" fmla="*/ 141922 h 1099185"/>
                      <a:gd name="connsiteX36" fmla="*/ 575310 w 661035"/>
                      <a:gd name="connsiteY36" fmla="*/ 214313 h 1099185"/>
                      <a:gd name="connsiteX37" fmla="*/ 661035 w 661035"/>
                      <a:gd name="connsiteY37" fmla="*/ 504825 h 1099185"/>
                      <a:gd name="connsiteX38" fmla="*/ 621030 w 661035"/>
                      <a:gd name="connsiteY38" fmla="*/ 739140 h 1099185"/>
                      <a:gd name="connsiteX39" fmla="*/ 360045 w 661035"/>
                      <a:gd name="connsiteY39" fmla="*/ 597218 h 1099185"/>
                      <a:gd name="connsiteX40" fmla="*/ 400050 w 661035"/>
                      <a:gd name="connsiteY40" fmla="*/ 362902 h 1099185"/>
                      <a:gd name="connsiteX41" fmla="*/ 314325 w 661035"/>
                      <a:gd name="connsiteY41" fmla="*/ 72390 h 1099185"/>
                      <a:gd name="connsiteX42" fmla="*/ 220980 w 661035"/>
                      <a:gd name="connsiteY42"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319738 w 661035"/>
                      <a:gd name="connsiteY26" fmla="*/ 843010 h 1099185"/>
                      <a:gd name="connsiteX27" fmla="*/ 239078 w 661035"/>
                      <a:gd name="connsiteY27" fmla="*/ 798196 h 1099185"/>
                      <a:gd name="connsiteX28" fmla="*/ 277307 w 661035"/>
                      <a:gd name="connsiteY28" fmla="*/ 750642 h 1099185"/>
                      <a:gd name="connsiteX29" fmla="*/ 277178 w 661035"/>
                      <a:gd name="connsiteY29" fmla="*/ 750571 h 1099185"/>
                      <a:gd name="connsiteX30" fmla="*/ 284798 w 661035"/>
                      <a:gd name="connsiteY30" fmla="*/ 740093 h 1099185"/>
                      <a:gd name="connsiteX31" fmla="*/ 323850 w 661035"/>
                      <a:gd name="connsiteY31" fmla="*/ 676275 h 1099185"/>
                      <a:gd name="connsiteX32" fmla="*/ 359092 w 661035"/>
                      <a:gd name="connsiteY32" fmla="*/ 597218 h 1099185"/>
                      <a:gd name="connsiteX33" fmla="*/ 220980 w 661035"/>
                      <a:gd name="connsiteY33" fmla="*/ 0 h 1099185"/>
                      <a:gd name="connsiteX34" fmla="*/ 481965 w 661035"/>
                      <a:gd name="connsiteY34" fmla="*/ 141922 h 1099185"/>
                      <a:gd name="connsiteX35" fmla="*/ 575310 w 661035"/>
                      <a:gd name="connsiteY35" fmla="*/ 214313 h 1099185"/>
                      <a:gd name="connsiteX36" fmla="*/ 661035 w 661035"/>
                      <a:gd name="connsiteY36" fmla="*/ 504825 h 1099185"/>
                      <a:gd name="connsiteX37" fmla="*/ 621030 w 661035"/>
                      <a:gd name="connsiteY37" fmla="*/ 739140 h 1099185"/>
                      <a:gd name="connsiteX38" fmla="*/ 360045 w 661035"/>
                      <a:gd name="connsiteY38" fmla="*/ 597218 h 1099185"/>
                      <a:gd name="connsiteX39" fmla="*/ 400050 w 661035"/>
                      <a:gd name="connsiteY39" fmla="*/ 362902 h 1099185"/>
                      <a:gd name="connsiteX40" fmla="*/ 314325 w 661035"/>
                      <a:gd name="connsiteY40" fmla="*/ 72390 h 1099185"/>
                      <a:gd name="connsiteX41" fmla="*/ 220980 w 661035"/>
                      <a:gd name="connsiteY41"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239078 w 661035"/>
                      <a:gd name="connsiteY26" fmla="*/ 798196 h 1099185"/>
                      <a:gd name="connsiteX27" fmla="*/ 277307 w 661035"/>
                      <a:gd name="connsiteY27" fmla="*/ 750642 h 1099185"/>
                      <a:gd name="connsiteX28" fmla="*/ 277178 w 661035"/>
                      <a:gd name="connsiteY28" fmla="*/ 750571 h 1099185"/>
                      <a:gd name="connsiteX29" fmla="*/ 284798 w 661035"/>
                      <a:gd name="connsiteY29" fmla="*/ 740093 h 1099185"/>
                      <a:gd name="connsiteX30" fmla="*/ 323850 w 661035"/>
                      <a:gd name="connsiteY30" fmla="*/ 676275 h 1099185"/>
                      <a:gd name="connsiteX31" fmla="*/ 359092 w 661035"/>
                      <a:gd name="connsiteY31" fmla="*/ 597218 h 1099185"/>
                      <a:gd name="connsiteX32" fmla="*/ 220980 w 661035"/>
                      <a:gd name="connsiteY32" fmla="*/ 0 h 1099185"/>
                      <a:gd name="connsiteX33" fmla="*/ 481965 w 661035"/>
                      <a:gd name="connsiteY33" fmla="*/ 141922 h 1099185"/>
                      <a:gd name="connsiteX34" fmla="*/ 575310 w 661035"/>
                      <a:gd name="connsiteY34" fmla="*/ 214313 h 1099185"/>
                      <a:gd name="connsiteX35" fmla="*/ 661035 w 661035"/>
                      <a:gd name="connsiteY35" fmla="*/ 504825 h 1099185"/>
                      <a:gd name="connsiteX36" fmla="*/ 621030 w 661035"/>
                      <a:gd name="connsiteY36" fmla="*/ 739140 h 1099185"/>
                      <a:gd name="connsiteX37" fmla="*/ 360045 w 661035"/>
                      <a:gd name="connsiteY37" fmla="*/ 597218 h 1099185"/>
                      <a:gd name="connsiteX38" fmla="*/ 400050 w 661035"/>
                      <a:gd name="connsiteY38" fmla="*/ 362902 h 1099185"/>
                      <a:gd name="connsiteX39" fmla="*/ 314325 w 661035"/>
                      <a:gd name="connsiteY39" fmla="*/ 72390 h 1099185"/>
                      <a:gd name="connsiteX40" fmla="*/ 220980 w 661035"/>
                      <a:gd name="connsiteY40"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60008 w 661035"/>
                      <a:gd name="connsiteY20" fmla="*/ 935355 h 1099185"/>
                      <a:gd name="connsiteX21" fmla="*/ 135745 w 661035"/>
                      <a:gd name="connsiteY21" fmla="*/ 891807 h 1099185"/>
                      <a:gd name="connsiteX22" fmla="*/ 135255 w 661035"/>
                      <a:gd name="connsiteY22" fmla="*/ 891540 h 1099185"/>
                      <a:gd name="connsiteX23" fmla="*/ 190500 w 661035"/>
                      <a:gd name="connsiteY23" fmla="*/ 847725 h 1099185"/>
                      <a:gd name="connsiteX24" fmla="*/ 239078 w 661035"/>
                      <a:gd name="connsiteY24" fmla="*/ 799148 h 1099185"/>
                      <a:gd name="connsiteX25" fmla="*/ 239078 w 661035"/>
                      <a:gd name="connsiteY25" fmla="*/ 798196 h 1099185"/>
                      <a:gd name="connsiteX26" fmla="*/ 277307 w 661035"/>
                      <a:gd name="connsiteY26" fmla="*/ 750642 h 1099185"/>
                      <a:gd name="connsiteX27" fmla="*/ 277178 w 661035"/>
                      <a:gd name="connsiteY27" fmla="*/ 750571 h 1099185"/>
                      <a:gd name="connsiteX28" fmla="*/ 284798 w 661035"/>
                      <a:gd name="connsiteY28" fmla="*/ 740093 h 1099185"/>
                      <a:gd name="connsiteX29" fmla="*/ 323850 w 661035"/>
                      <a:gd name="connsiteY29" fmla="*/ 676275 h 1099185"/>
                      <a:gd name="connsiteX30" fmla="*/ 359092 w 661035"/>
                      <a:gd name="connsiteY30" fmla="*/ 597218 h 1099185"/>
                      <a:gd name="connsiteX31" fmla="*/ 220980 w 661035"/>
                      <a:gd name="connsiteY31" fmla="*/ 0 h 1099185"/>
                      <a:gd name="connsiteX32" fmla="*/ 481965 w 661035"/>
                      <a:gd name="connsiteY32" fmla="*/ 141922 h 1099185"/>
                      <a:gd name="connsiteX33" fmla="*/ 575310 w 661035"/>
                      <a:gd name="connsiteY33" fmla="*/ 214313 h 1099185"/>
                      <a:gd name="connsiteX34" fmla="*/ 661035 w 661035"/>
                      <a:gd name="connsiteY34" fmla="*/ 504825 h 1099185"/>
                      <a:gd name="connsiteX35" fmla="*/ 621030 w 661035"/>
                      <a:gd name="connsiteY35" fmla="*/ 739140 h 1099185"/>
                      <a:gd name="connsiteX36" fmla="*/ 360045 w 661035"/>
                      <a:gd name="connsiteY36" fmla="*/ 597218 h 1099185"/>
                      <a:gd name="connsiteX37" fmla="*/ 400050 w 661035"/>
                      <a:gd name="connsiteY37" fmla="*/ 362902 h 1099185"/>
                      <a:gd name="connsiteX38" fmla="*/ 314325 w 661035"/>
                      <a:gd name="connsiteY38" fmla="*/ 72390 h 1099185"/>
                      <a:gd name="connsiteX39" fmla="*/ 220980 w 661035"/>
                      <a:gd name="connsiteY39"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60008 w 661035"/>
                      <a:gd name="connsiteY19" fmla="*/ 935355 h 1099185"/>
                      <a:gd name="connsiteX20" fmla="*/ 135745 w 661035"/>
                      <a:gd name="connsiteY20" fmla="*/ 891807 h 1099185"/>
                      <a:gd name="connsiteX21" fmla="*/ 135255 w 661035"/>
                      <a:gd name="connsiteY21" fmla="*/ 891540 h 1099185"/>
                      <a:gd name="connsiteX22" fmla="*/ 190500 w 661035"/>
                      <a:gd name="connsiteY22" fmla="*/ 847725 h 1099185"/>
                      <a:gd name="connsiteX23" fmla="*/ 239078 w 661035"/>
                      <a:gd name="connsiteY23" fmla="*/ 799148 h 1099185"/>
                      <a:gd name="connsiteX24" fmla="*/ 239078 w 661035"/>
                      <a:gd name="connsiteY24" fmla="*/ 798196 h 1099185"/>
                      <a:gd name="connsiteX25" fmla="*/ 277307 w 661035"/>
                      <a:gd name="connsiteY25" fmla="*/ 750642 h 1099185"/>
                      <a:gd name="connsiteX26" fmla="*/ 277178 w 661035"/>
                      <a:gd name="connsiteY26" fmla="*/ 750571 h 1099185"/>
                      <a:gd name="connsiteX27" fmla="*/ 284798 w 661035"/>
                      <a:gd name="connsiteY27" fmla="*/ 740093 h 1099185"/>
                      <a:gd name="connsiteX28" fmla="*/ 323850 w 661035"/>
                      <a:gd name="connsiteY28" fmla="*/ 676275 h 1099185"/>
                      <a:gd name="connsiteX29" fmla="*/ 359092 w 661035"/>
                      <a:gd name="connsiteY29" fmla="*/ 597218 h 1099185"/>
                      <a:gd name="connsiteX30" fmla="*/ 220980 w 661035"/>
                      <a:gd name="connsiteY30" fmla="*/ 0 h 1099185"/>
                      <a:gd name="connsiteX31" fmla="*/ 481965 w 661035"/>
                      <a:gd name="connsiteY31" fmla="*/ 141922 h 1099185"/>
                      <a:gd name="connsiteX32" fmla="*/ 575310 w 661035"/>
                      <a:gd name="connsiteY32" fmla="*/ 214313 h 1099185"/>
                      <a:gd name="connsiteX33" fmla="*/ 661035 w 661035"/>
                      <a:gd name="connsiteY33" fmla="*/ 504825 h 1099185"/>
                      <a:gd name="connsiteX34" fmla="*/ 621030 w 661035"/>
                      <a:gd name="connsiteY34" fmla="*/ 739140 h 1099185"/>
                      <a:gd name="connsiteX35" fmla="*/ 360045 w 661035"/>
                      <a:gd name="connsiteY35" fmla="*/ 597218 h 1099185"/>
                      <a:gd name="connsiteX36" fmla="*/ 400050 w 661035"/>
                      <a:gd name="connsiteY36" fmla="*/ 362902 h 1099185"/>
                      <a:gd name="connsiteX37" fmla="*/ 314325 w 661035"/>
                      <a:gd name="connsiteY37" fmla="*/ 72390 h 1099185"/>
                      <a:gd name="connsiteX38" fmla="*/ 220980 w 661035"/>
                      <a:gd name="connsiteY38"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319088 w 661035"/>
                      <a:gd name="connsiteY14" fmla="*/ 1077277 h 1099185"/>
                      <a:gd name="connsiteX15" fmla="*/ 260985 w 661035"/>
                      <a:gd name="connsiteY15" fmla="*/ 1099185 h 1099185"/>
                      <a:gd name="connsiteX16" fmla="*/ 0 w 661035"/>
                      <a:gd name="connsiteY16" fmla="*/ 957262 h 1099185"/>
                      <a:gd name="connsiteX17" fmla="*/ 59055 w 661035"/>
                      <a:gd name="connsiteY17" fmla="*/ 935355 h 1099185"/>
                      <a:gd name="connsiteX18" fmla="*/ 60008 w 661035"/>
                      <a:gd name="connsiteY18" fmla="*/ 935355 h 1099185"/>
                      <a:gd name="connsiteX19" fmla="*/ 135745 w 661035"/>
                      <a:gd name="connsiteY19" fmla="*/ 891807 h 1099185"/>
                      <a:gd name="connsiteX20" fmla="*/ 135255 w 661035"/>
                      <a:gd name="connsiteY20" fmla="*/ 891540 h 1099185"/>
                      <a:gd name="connsiteX21" fmla="*/ 190500 w 661035"/>
                      <a:gd name="connsiteY21" fmla="*/ 847725 h 1099185"/>
                      <a:gd name="connsiteX22" fmla="*/ 239078 w 661035"/>
                      <a:gd name="connsiteY22" fmla="*/ 799148 h 1099185"/>
                      <a:gd name="connsiteX23" fmla="*/ 239078 w 661035"/>
                      <a:gd name="connsiteY23" fmla="*/ 798196 h 1099185"/>
                      <a:gd name="connsiteX24" fmla="*/ 277307 w 661035"/>
                      <a:gd name="connsiteY24" fmla="*/ 750642 h 1099185"/>
                      <a:gd name="connsiteX25" fmla="*/ 277178 w 661035"/>
                      <a:gd name="connsiteY25" fmla="*/ 750571 h 1099185"/>
                      <a:gd name="connsiteX26" fmla="*/ 284798 w 661035"/>
                      <a:gd name="connsiteY26" fmla="*/ 740093 h 1099185"/>
                      <a:gd name="connsiteX27" fmla="*/ 323850 w 661035"/>
                      <a:gd name="connsiteY27" fmla="*/ 676275 h 1099185"/>
                      <a:gd name="connsiteX28" fmla="*/ 359092 w 661035"/>
                      <a:gd name="connsiteY28" fmla="*/ 597218 h 1099185"/>
                      <a:gd name="connsiteX29" fmla="*/ 220980 w 661035"/>
                      <a:gd name="connsiteY29" fmla="*/ 0 h 1099185"/>
                      <a:gd name="connsiteX30" fmla="*/ 481965 w 661035"/>
                      <a:gd name="connsiteY30" fmla="*/ 141922 h 1099185"/>
                      <a:gd name="connsiteX31" fmla="*/ 575310 w 661035"/>
                      <a:gd name="connsiteY31" fmla="*/ 214313 h 1099185"/>
                      <a:gd name="connsiteX32" fmla="*/ 661035 w 661035"/>
                      <a:gd name="connsiteY32" fmla="*/ 504825 h 1099185"/>
                      <a:gd name="connsiteX33" fmla="*/ 621030 w 661035"/>
                      <a:gd name="connsiteY33" fmla="*/ 739140 h 1099185"/>
                      <a:gd name="connsiteX34" fmla="*/ 360045 w 661035"/>
                      <a:gd name="connsiteY34" fmla="*/ 597218 h 1099185"/>
                      <a:gd name="connsiteX35" fmla="*/ 400050 w 661035"/>
                      <a:gd name="connsiteY35" fmla="*/ 362902 h 1099185"/>
                      <a:gd name="connsiteX36" fmla="*/ 314325 w 661035"/>
                      <a:gd name="connsiteY36" fmla="*/ 72390 h 1099185"/>
                      <a:gd name="connsiteX37" fmla="*/ 220980 w 661035"/>
                      <a:gd name="connsiteY37"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319088 w 661035"/>
                      <a:gd name="connsiteY13" fmla="*/ 1077277 h 1099185"/>
                      <a:gd name="connsiteX14" fmla="*/ 260985 w 661035"/>
                      <a:gd name="connsiteY14" fmla="*/ 1099185 h 1099185"/>
                      <a:gd name="connsiteX15" fmla="*/ 0 w 661035"/>
                      <a:gd name="connsiteY15" fmla="*/ 957262 h 1099185"/>
                      <a:gd name="connsiteX16" fmla="*/ 59055 w 661035"/>
                      <a:gd name="connsiteY16" fmla="*/ 935355 h 1099185"/>
                      <a:gd name="connsiteX17" fmla="*/ 60008 w 661035"/>
                      <a:gd name="connsiteY17" fmla="*/ 935355 h 1099185"/>
                      <a:gd name="connsiteX18" fmla="*/ 135745 w 661035"/>
                      <a:gd name="connsiteY18" fmla="*/ 891807 h 1099185"/>
                      <a:gd name="connsiteX19" fmla="*/ 135255 w 661035"/>
                      <a:gd name="connsiteY19" fmla="*/ 891540 h 1099185"/>
                      <a:gd name="connsiteX20" fmla="*/ 190500 w 661035"/>
                      <a:gd name="connsiteY20" fmla="*/ 847725 h 1099185"/>
                      <a:gd name="connsiteX21" fmla="*/ 239078 w 661035"/>
                      <a:gd name="connsiteY21" fmla="*/ 799148 h 1099185"/>
                      <a:gd name="connsiteX22" fmla="*/ 239078 w 661035"/>
                      <a:gd name="connsiteY22" fmla="*/ 798196 h 1099185"/>
                      <a:gd name="connsiteX23" fmla="*/ 277307 w 661035"/>
                      <a:gd name="connsiteY23" fmla="*/ 750642 h 1099185"/>
                      <a:gd name="connsiteX24" fmla="*/ 277178 w 661035"/>
                      <a:gd name="connsiteY24" fmla="*/ 750571 h 1099185"/>
                      <a:gd name="connsiteX25" fmla="*/ 284798 w 661035"/>
                      <a:gd name="connsiteY25" fmla="*/ 740093 h 1099185"/>
                      <a:gd name="connsiteX26" fmla="*/ 323850 w 661035"/>
                      <a:gd name="connsiteY26" fmla="*/ 676275 h 1099185"/>
                      <a:gd name="connsiteX27" fmla="*/ 359092 w 661035"/>
                      <a:gd name="connsiteY27" fmla="*/ 597218 h 1099185"/>
                      <a:gd name="connsiteX28" fmla="*/ 220980 w 661035"/>
                      <a:gd name="connsiteY28" fmla="*/ 0 h 1099185"/>
                      <a:gd name="connsiteX29" fmla="*/ 481965 w 661035"/>
                      <a:gd name="connsiteY29" fmla="*/ 141922 h 1099185"/>
                      <a:gd name="connsiteX30" fmla="*/ 575310 w 661035"/>
                      <a:gd name="connsiteY30" fmla="*/ 214313 h 1099185"/>
                      <a:gd name="connsiteX31" fmla="*/ 661035 w 661035"/>
                      <a:gd name="connsiteY31" fmla="*/ 504825 h 1099185"/>
                      <a:gd name="connsiteX32" fmla="*/ 621030 w 661035"/>
                      <a:gd name="connsiteY32" fmla="*/ 739140 h 1099185"/>
                      <a:gd name="connsiteX33" fmla="*/ 360045 w 661035"/>
                      <a:gd name="connsiteY33" fmla="*/ 597218 h 1099185"/>
                      <a:gd name="connsiteX34" fmla="*/ 400050 w 661035"/>
                      <a:gd name="connsiteY34" fmla="*/ 362902 h 1099185"/>
                      <a:gd name="connsiteX35" fmla="*/ 314325 w 661035"/>
                      <a:gd name="connsiteY35" fmla="*/ 72390 h 1099185"/>
                      <a:gd name="connsiteX36" fmla="*/ 220980 w 661035"/>
                      <a:gd name="connsiteY36" fmla="*/ 0 h 1099185"/>
                      <a:gd name="connsiteX0" fmla="*/ 359092 w 661035"/>
                      <a:gd name="connsiteY0" fmla="*/ 597218 h 1112468"/>
                      <a:gd name="connsiteX1" fmla="*/ 620078 w 661035"/>
                      <a:gd name="connsiteY1" fmla="*/ 739140 h 1112468"/>
                      <a:gd name="connsiteX2" fmla="*/ 584835 w 661035"/>
                      <a:gd name="connsiteY2" fmla="*/ 818198 h 1112468"/>
                      <a:gd name="connsiteX3" fmla="*/ 584836 w 661035"/>
                      <a:gd name="connsiteY3" fmla="*/ 818198 h 1112468"/>
                      <a:gd name="connsiteX4" fmla="*/ 545783 w 661035"/>
                      <a:gd name="connsiteY4" fmla="*/ 882015 h 1112468"/>
                      <a:gd name="connsiteX5" fmla="*/ 538930 w 661035"/>
                      <a:gd name="connsiteY5" fmla="*/ 891439 h 1112468"/>
                      <a:gd name="connsiteX6" fmla="*/ 539116 w 661035"/>
                      <a:gd name="connsiteY6" fmla="*/ 891540 h 1112468"/>
                      <a:gd name="connsiteX7" fmla="*/ 500063 w 661035"/>
                      <a:gd name="connsiteY7" fmla="*/ 940118 h 1112468"/>
                      <a:gd name="connsiteX8" fmla="*/ 500063 w 661035"/>
                      <a:gd name="connsiteY8" fmla="*/ 941070 h 1112468"/>
                      <a:gd name="connsiteX9" fmla="*/ 451485 w 661035"/>
                      <a:gd name="connsiteY9" fmla="*/ 989648 h 1112468"/>
                      <a:gd name="connsiteX10" fmla="*/ 396629 w 661035"/>
                      <a:gd name="connsiteY10" fmla="*/ 1033155 h 1112468"/>
                      <a:gd name="connsiteX11" fmla="*/ 397193 w 661035"/>
                      <a:gd name="connsiteY11" fmla="*/ 1033462 h 1112468"/>
                      <a:gd name="connsiteX12" fmla="*/ 320041 w 661035"/>
                      <a:gd name="connsiteY12" fmla="*/ 1076325 h 1112468"/>
                      <a:gd name="connsiteX13" fmla="*/ 319088 w 661035"/>
                      <a:gd name="connsiteY13" fmla="*/ 1077277 h 1112468"/>
                      <a:gd name="connsiteX14" fmla="*/ 247796 w 661035"/>
                      <a:gd name="connsiteY14" fmla="*/ 1112468 h 1112468"/>
                      <a:gd name="connsiteX15" fmla="*/ 0 w 661035"/>
                      <a:gd name="connsiteY15" fmla="*/ 957262 h 1112468"/>
                      <a:gd name="connsiteX16" fmla="*/ 59055 w 661035"/>
                      <a:gd name="connsiteY16" fmla="*/ 935355 h 1112468"/>
                      <a:gd name="connsiteX17" fmla="*/ 60008 w 661035"/>
                      <a:gd name="connsiteY17" fmla="*/ 935355 h 1112468"/>
                      <a:gd name="connsiteX18" fmla="*/ 135745 w 661035"/>
                      <a:gd name="connsiteY18" fmla="*/ 891807 h 1112468"/>
                      <a:gd name="connsiteX19" fmla="*/ 135255 w 661035"/>
                      <a:gd name="connsiteY19" fmla="*/ 891540 h 1112468"/>
                      <a:gd name="connsiteX20" fmla="*/ 190500 w 661035"/>
                      <a:gd name="connsiteY20" fmla="*/ 847725 h 1112468"/>
                      <a:gd name="connsiteX21" fmla="*/ 239078 w 661035"/>
                      <a:gd name="connsiteY21" fmla="*/ 799148 h 1112468"/>
                      <a:gd name="connsiteX22" fmla="*/ 239078 w 661035"/>
                      <a:gd name="connsiteY22" fmla="*/ 798196 h 1112468"/>
                      <a:gd name="connsiteX23" fmla="*/ 277307 w 661035"/>
                      <a:gd name="connsiteY23" fmla="*/ 750642 h 1112468"/>
                      <a:gd name="connsiteX24" fmla="*/ 277178 w 661035"/>
                      <a:gd name="connsiteY24" fmla="*/ 750571 h 1112468"/>
                      <a:gd name="connsiteX25" fmla="*/ 284798 w 661035"/>
                      <a:gd name="connsiteY25" fmla="*/ 740093 h 1112468"/>
                      <a:gd name="connsiteX26" fmla="*/ 323850 w 661035"/>
                      <a:gd name="connsiteY26" fmla="*/ 676275 h 1112468"/>
                      <a:gd name="connsiteX27" fmla="*/ 359092 w 661035"/>
                      <a:gd name="connsiteY27" fmla="*/ 597218 h 1112468"/>
                      <a:gd name="connsiteX28" fmla="*/ 220980 w 661035"/>
                      <a:gd name="connsiteY28" fmla="*/ 0 h 1112468"/>
                      <a:gd name="connsiteX29" fmla="*/ 481965 w 661035"/>
                      <a:gd name="connsiteY29" fmla="*/ 141922 h 1112468"/>
                      <a:gd name="connsiteX30" fmla="*/ 575310 w 661035"/>
                      <a:gd name="connsiteY30" fmla="*/ 214313 h 1112468"/>
                      <a:gd name="connsiteX31" fmla="*/ 661035 w 661035"/>
                      <a:gd name="connsiteY31" fmla="*/ 504825 h 1112468"/>
                      <a:gd name="connsiteX32" fmla="*/ 621030 w 661035"/>
                      <a:gd name="connsiteY32" fmla="*/ 739140 h 1112468"/>
                      <a:gd name="connsiteX33" fmla="*/ 360045 w 661035"/>
                      <a:gd name="connsiteY33" fmla="*/ 597218 h 1112468"/>
                      <a:gd name="connsiteX34" fmla="*/ 400050 w 661035"/>
                      <a:gd name="connsiteY34" fmla="*/ 362902 h 1112468"/>
                      <a:gd name="connsiteX35" fmla="*/ 314325 w 661035"/>
                      <a:gd name="connsiteY35" fmla="*/ 72390 h 1112468"/>
                      <a:gd name="connsiteX36" fmla="*/ 220980 w 661035"/>
                      <a:gd name="connsiteY36" fmla="*/ 0 h 1112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61035" h="1112468">
                        <a:moveTo>
                          <a:pt x="359092" y="597218"/>
                        </a:moveTo>
                        <a:lnTo>
                          <a:pt x="620078" y="739140"/>
                        </a:lnTo>
                        <a:lnTo>
                          <a:pt x="584835" y="818198"/>
                        </a:lnTo>
                        <a:lnTo>
                          <a:pt x="584836" y="818198"/>
                        </a:lnTo>
                        <a:cubicBezTo>
                          <a:pt x="573405" y="840105"/>
                          <a:pt x="560070" y="861060"/>
                          <a:pt x="545783" y="882015"/>
                        </a:cubicBezTo>
                        <a:lnTo>
                          <a:pt x="538930" y="891439"/>
                        </a:lnTo>
                        <a:lnTo>
                          <a:pt x="539116" y="891540"/>
                        </a:lnTo>
                        <a:cubicBezTo>
                          <a:pt x="525780" y="908686"/>
                          <a:pt x="513398" y="924878"/>
                          <a:pt x="500063" y="940118"/>
                        </a:cubicBezTo>
                        <a:lnTo>
                          <a:pt x="500063" y="941070"/>
                        </a:lnTo>
                        <a:cubicBezTo>
                          <a:pt x="483870" y="958215"/>
                          <a:pt x="467678" y="974408"/>
                          <a:pt x="451485" y="989648"/>
                        </a:cubicBezTo>
                        <a:lnTo>
                          <a:pt x="396629" y="1033155"/>
                        </a:lnTo>
                        <a:lnTo>
                          <a:pt x="397193" y="1033462"/>
                        </a:lnTo>
                        <a:cubicBezTo>
                          <a:pt x="371475" y="1049655"/>
                          <a:pt x="346711" y="1063943"/>
                          <a:pt x="320041" y="1076325"/>
                        </a:cubicBezTo>
                        <a:lnTo>
                          <a:pt x="319088" y="1077277"/>
                        </a:lnTo>
                        <a:lnTo>
                          <a:pt x="247796" y="1112468"/>
                        </a:lnTo>
                        <a:lnTo>
                          <a:pt x="0" y="957262"/>
                        </a:lnTo>
                        <a:lnTo>
                          <a:pt x="59055" y="935355"/>
                        </a:lnTo>
                        <a:lnTo>
                          <a:pt x="60008" y="935355"/>
                        </a:lnTo>
                        <a:lnTo>
                          <a:pt x="135745" y="891807"/>
                        </a:lnTo>
                        <a:lnTo>
                          <a:pt x="135255" y="891540"/>
                        </a:lnTo>
                        <a:cubicBezTo>
                          <a:pt x="154305" y="878205"/>
                          <a:pt x="173355" y="863918"/>
                          <a:pt x="190500" y="847725"/>
                        </a:cubicBezTo>
                        <a:cubicBezTo>
                          <a:pt x="207645" y="832486"/>
                          <a:pt x="222885" y="816293"/>
                          <a:pt x="239078" y="799148"/>
                        </a:cubicBezTo>
                        <a:lnTo>
                          <a:pt x="239078" y="798196"/>
                        </a:lnTo>
                        <a:lnTo>
                          <a:pt x="277307" y="750642"/>
                        </a:lnTo>
                        <a:lnTo>
                          <a:pt x="277178" y="750571"/>
                        </a:lnTo>
                        <a:cubicBezTo>
                          <a:pt x="280036" y="746761"/>
                          <a:pt x="281941" y="743903"/>
                          <a:pt x="284798" y="740093"/>
                        </a:cubicBezTo>
                        <a:cubicBezTo>
                          <a:pt x="299086" y="719138"/>
                          <a:pt x="312420" y="698183"/>
                          <a:pt x="323850" y="676275"/>
                        </a:cubicBezTo>
                        <a:cubicBezTo>
                          <a:pt x="337185" y="650558"/>
                          <a:pt x="349567" y="623888"/>
                          <a:pt x="359092" y="597218"/>
                        </a:cubicBezTo>
                        <a:close/>
                        <a:moveTo>
                          <a:pt x="220980" y="0"/>
                        </a:moveTo>
                        <a:lnTo>
                          <a:pt x="481965" y="141922"/>
                        </a:lnTo>
                        <a:cubicBezTo>
                          <a:pt x="521970" y="163830"/>
                          <a:pt x="553403" y="187642"/>
                          <a:pt x="575310" y="214313"/>
                        </a:cubicBezTo>
                        <a:cubicBezTo>
                          <a:pt x="632460" y="281940"/>
                          <a:pt x="661035" y="379095"/>
                          <a:pt x="661035" y="504825"/>
                        </a:cubicBezTo>
                        <a:cubicBezTo>
                          <a:pt x="660083" y="588645"/>
                          <a:pt x="646748" y="666750"/>
                          <a:pt x="621030" y="739140"/>
                        </a:cubicBezTo>
                        <a:lnTo>
                          <a:pt x="360045" y="597218"/>
                        </a:lnTo>
                        <a:cubicBezTo>
                          <a:pt x="386715" y="524827"/>
                          <a:pt x="400050" y="446722"/>
                          <a:pt x="400050" y="362902"/>
                        </a:cubicBezTo>
                        <a:cubicBezTo>
                          <a:pt x="400050" y="237172"/>
                          <a:pt x="371475" y="140970"/>
                          <a:pt x="314325" y="72390"/>
                        </a:cubicBezTo>
                        <a:cubicBezTo>
                          <a:pt x="291465" y="45720"/>
                          <a:pt x="260985" y="20955"/>
                          <a:pt x="220980" y="0"/>
                        </a:cubicBezTo>
                        <a:close/>
                      </a:path>
                    </a:pathLst>
                  </a:custGeom>
                  <a:grpFill/>
                  <a:ln w="9525" cap="flat">
                    <a:noFill/>
                    <a:prstDash val="solid"/>
                    <a:miter/>
                  </a:ln>
                </p:spPr>
                <p:txBody>
                  <a:bodyPr rtlCol="0" anchor="ctr"/>
                  <a:lstStyle/>
                  <a:p>
                    <a:endParaRPr lang="en-US" dirty="0"/>
                  </a:p>
                </p:txBody>
              </p:sp>
              <p:sp>
                <p:nvSpPr>
                  <p:cNvPr id="70" name="Freeform: Shape 69">
                    <a:extLst>
                      <a:ext uri="{FF2B5EF4-FFF2-40B4-BE49-F238E27FC236}">
                        <a16:creationId xmlns:a16="http://schemas.microsoft.com/office/drawing/2014/main" xmlns="" id="{D113772A-09F4-4D1C-82EE-59CB5A04CCF4}"/>
                      </a:ext>
                    </a:extLst>
                  </p:cNvPr>
                  <p:cNvSpPr/>
                  <p:nvPr/>
                </p:nvSpPr>
                <p:spPr>
                  <a:xfrm>
                    <a:off x="2967026" y="3229268"/>
                    <a:ext cx="673417" cy="247650"/>
                  </a:xfrm>
                  <a:custGeom>
                    <a:avLst/>
                    <a:gdLst>
                      <a:gd name="connsiteX0" fmla="*/ 261937 w 673417"/>
                      <a:gd name="connsiteY0" fmla="*/ 45720 h 247650"/>
                      <a:gd name="connsiteX1" fmla="*/ 288607 w 673417"/>
                      <a:gd name="connsiteY1" fmla="*/ 53340 h 247650"/>
                      <a:gd name="connsiteX2" fmla="*/ 387667 w 673417"/>
                      <a:gd name="connsiteY2" fmla="*/ 93345 h 247650"/>
                      <a:gd name="connsiteX3" fmla="*/ 412432 w 673417"/>
                      <a:gd name="connsiteY3" fmla="*/ 105728 h 247650"/>
                      <a:gd name="connsiteX4" fmla="*/ 673417 w 673417"/>
                      <a:gd name="connsiteY4" fmla="*/ 247650 h 247650"/>
                      <a:gd name="connsiteX5" fmla="*/ 647700 w 673417"/>
                      <a:gd name="connsiteY5" fmla="*/ 235267 h 247650"/>
                      <a:gd name="connsiteX6" fmla="*/ 644991 w 673417"/>
                      <a:gd name="connsiteY6" fmla="*/ 233789 h 247650"/>
                      <a:gd name="connsiteX7" fmla="*/ 549592 w 673417"/>
                      <a:gd name="connsiteY7" fmla="*/ 195262 h 247650"/>
                      <a:gd name="connsiteX8" fmla="*/ 522922 w 673417"/>
                      <a:gd name="connsiteY8" fmla="*/ 186690 h 247650"/>
                      <a:gd name="connsiteX9" fmla="*/ 0 w 673417"/>
                      <a:gd name="connsiteY9" fmla="*/ 0 h 247650"/>
                      <a:gd name="connsiteX10" fmla="*/ 80010 w 673417"/>
                      <a:gd name="connsiteY10" fmla="*/ 11430 h 247650"/>
                      <a:gd name="connsiteX11" fmla="*/ 80421 w 673417"/>
                      <a:gd name="connsiteY11" fmla="*/ 11654 h 247650"/>
                      <a:gd name="connsiteX12" fmla="*/ 185499 w 673417"/>
                      <a:gd name="connsiteY12" fmla="*/ 28933 h 247650"/>
                      <a:gd name="connsiteX13" fmla="*/ 261937 w 673417"/>
                      <a:gd name="connsiteY13" fmla="*/ 45720 h 247650"/>
                      <a:gd name="connsiteX14" fmla="*/ 522922 w 673417"/>
                      <a:gd name="connsiteY14" fmla="*/ 187643 h 247650"/>
                      <a:gd name="connsiteX15" fmla="*/ 340042 w 673417"/>
                      <a:gd name="connsiteY15" fmla="*/ 153353 h 247650"/>
                      <a:gd name="connsiteX16" fmla="*/ 260985 w 673417"/>
                      <a:gd name="connsiteY16" fmla="*/ 141923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3417" h="247650">
                        <a:moveTo>
                          <a:pt x="261937" y="45720"/>
                        </a:moveTo>
                        <a:cubicBezTo>
                          <a:pt x="271462" y="48578"/>
                          <a:pt x="280987" y="50483"/>
                          <a:pt x="288607" y="53340"/>
                        </a:cubicBezTo>
                        <a:cubicBezTo>
                          <a:pt x="323850" y="64770"/>
                          <a:pt x="357187" y="79058"/>
                          <a:pt x="387667" y="93345"/>
                        </a:cubicBezTo>
                        <a:cubicBezTo>
                          <a:pt x="396240" y="97155"/>
                          <a:pt x="404812" y="101917"/>
                          <a:pt x="412432" y="105728"/>
                        </a:cubicBezTo>
                        <a:lnTo>
                          <a:pt x="673417" y="247650"/>
                        </a:lnTo>
                        <a:cubicBezTo>
                          <a:pt x="664845" y="243840"/>
                          <a:pt x="656272" y="239078"/>
                          <a:pt x="647700" y="235267"/>
                        </a:cubicBezTo>
                        <a:lnTo>
                          <a:pt x="644991" y="233789"/>
                        </a:lnTo>
                        <a:lnTo>
                          <a:pt x="549592" y="195262"/>
                        </a:lnTo>
                        <a:cubicBezTo>
                          <a:pt x="541972" y="192405"/>
                          <a:pt x="532447" y="189548"/>
                          <a:pt x="522922" y="186690"/>
                        </a:cubicBezTo>
                        <a:close/>
                        <a:moveTo>
                          <a:pt x="0" y="0"/>
                        </a:moveTo>
                        <a:lnTo>
                          <a:pt x="80010" y="11430"/>
                        </a:lnTo>
                        <a:lnTo>
                          <a:pt x="80421" y="11654"/>
                        </a:lnTo>
                        <a:lnTo>
                          <a:pt x="185499" y="28933"/>
                        </a:lnTo>
                        <a:cubicBezTo>
                          <a:pt x="215979" y="34528"/>
                          <a:pt x="241458" y="40005"/>
                          <a:pt x="261937" y="45720"/>
                        </a:cubicBezTo>
                        <a:lnTo>
                          <a:pt x="522922" y="187643"/>
                        </a:lnTo>
                        <a:cubicBezTo>
                          <a:pt x="481965" y="176213"/>
                          <a:pt x="421004" y="164783"/>
                          <a:pt x="340042" y="153353"/>
                        </a:cubicBezTo>
                        <a:lnTo>
                          <a:pt x="260985" y="141923"/>
                        </a:lnTo>
                        <a:close/>
                      </a:path>
                    </a:pathLst>
                  </a:custGeom>
                  <a:grpFill/>
                  <a:ln w="9525" cap="flat">
                    <a:noFill/>
                    <a:prstDash val="solid"/>
                    <a:miter/>
                  </a:ln>
                </p:spPr>
                <p:txBody>
                  <a:bodyPr rtlCol="0" anchor="ctr"/>
                  <a:lstStyle/>
                  <a:p>
                    <a:endParaRPr lang="en-US"/>
                  </a:p>
                </p:txBody>
              </p:sp>
              <p:sp>
                <p:nvSpPr>
                  <p:cNvPr id="71" name="Freeform: Shape 70">
                    <a:extLst>
                      <a:ext uri="{FF2B5EF4-FFF2-40B4-BE49-F238E27FC236}">
                        <a16:creationId xmlns:a16="http://schemas.microsoft.com/office/drawing/2014/main" xmlns="" id="{EE130360-94EB-47DA-9B20-9425A2D818C4}"/>
                      </a:ext>
                    </a:extLst>
                  </p:cNvPr>
                  <p:cNvSpPr/>
                  <p:nvPr/>
                </p:nvSpPr>
                <p:spPr>
                  <a:xfrm>
                    <a:off x="2707091" y="3532163"/>
                    <a:ext cx="257175" cy="1238250"/>
                  </a:xfrm>
                  <a:custGeom>
                    <a:avLst/>
                    <a:gdLst>
                      <a:gd name="connsiteX0" fmla="*/ 260985 w 257175"/>
                      <a:gd name="connsiteY0" fmla="*/ 1244918 h 1238250"/>
                      <a:gd name="connsiteX1" fmla="*/ 0 w 257175"/>
                      <a:gd name="connsiteY1" fmla="*/ 1102995 h 1238250"/>
                      <a:gd name="connsiteX2" fmla="*/ 1905 w 257175"/>
                      <a:gd name="connsiteY2" fmla="*/ 0 h 1238250"/>
                      <a:gd name="connsiteX3" fmla="*/ 262890 w 257175"/>
                      <a:gd name="connsiteY3" fmla="*/ 141922 h 1238250"/>
                    </a:gdLst>
                    <a:ahLst/>
                    <a:cxnLst>
                      <a:cxn ang="0">
                        <a:pos x="connsiteX0" y="connsiteY0"/>
                      </a:cxn>
                      <a:cxn ang="0">
                        <a:pos x="connsiteX1" y="connsiteY1"/>
                      </a:cxn>
                      <a:cxn ang="0">
                        <a:pos x="connsiteX2" y="connsiteY2"/>
                      </a:cxn>
                      <a:cxn ang="0">
                        <a:pos x="connsiteX3" y="connsiteY3"/>
                      </a:cxn>
                    </a:cxnLst>
                    <a:rect l="l" t="t" r="r" b="b"/>
                    <a:pathLst>
                      <a:path w="257175" h="1238250">
                        <a:moveTo>
                          <a:pt x="260985" y="1244918"/>
                        </a:moveTo>
                        <a:lnTo>
                          <a:pt x="0" y="1102995"/>
                        </a:lnTo>
                        <a:lnTo>
                          <a:pt x="1905" y="0"/>
                        </a:lnTo>
                        <a:lnTo>
                          <a:pt x="262890" y="141922"/>
                        </a:lnTo>
                        <a:close/>
                      </a:path>
                    </a:pathLst>
                  </a:custGeom>
                  <a:grpFill/>
                  <a:ln w="9525" cap="flat">
                    <a:noFill/>
                    <a:prstDash val="solid"/>
                    <a:miter/>
                  </a:ln>
                </p:spPr>
                <p:txBody>
                  <a:bodyPr rtlCol="0" anchor="ctr"/>
                  <a:lstStyle/>
                  <a:p>
                    <a:endParaRPr lang="en-US"/>
                  </a:p>
                </p:txBody>
              </p:sp>
              <p:sp>
                <p:nvSpPr>
                  <p:cNvPr id="72" name="Freeform: Shape 71">
                    <a:extLst>
                      <a:ext uri="{FF2B5EF4-FFF2-40B4-BE49-F238E27FC236}">
                        <a16:creationId xmlns:a16="http://schemas.microsoft.com/office/drawing/2014/main" xmlns="" id="{54F71D42-7D98-4D72-8ABF-C7257DE6F785}"/>
                      </a:ext>
                    </a:extLst>
                  </p:cNvPr>
                  <p:cNvSpPr/>
                  <p:nvPr/>
                </p:nvSpPr>
                <p:spPr>
                  <a:xfrm>
                    <a:off x="3110832" y="2270955"/>
                    <a:ext cx="457201" cy="495301"/>
                  </a:xfrm>
                  <a:custGeom>
                    <a:avLst/>
                    <a:gdLst>
                      <a:gd name="connsiteX0" fmla="*/ 459105 w 457200"/>
                      <a:gd name="connsiteY0" fmla="*/ 500063 h 495300"/>
                      <a:gd name="connsiteX1" fmla="*/ 198120 w 457200"/>
                      <a:gd name="connsiteY1" fmla="*/ 358140 h 495300"/>
                      <a:gd name="connsiteX2" fmla="*/ 80963 w 457200"/>
                      <a:gd name="connsiteY2" fmla="*/ 62865 h 495300"/>
                      <a:gd name="connsiteX3" fmla="*/ 0 w 457200"/>
                      <a:gd name="connsiteY3" fmla="*/ 0 h 495300"/>
                      <a:gd name="connsiteX4" fmla="*/ 260985 w 457200"/>
                      <a:gd name="connsiteY4" fmla="*/ 141923 h 495300"/>
                      <a:gd name="connsiteX5" fmla="*/ 341948 w 457200"/>
                      <a:gd name="connsiteY5" fmla="*/ 204788 h 495300"/>
                      <a:gd name="connsiteX6" fmla="*/ 459105 w 457200"/>
                      <a:gd name="connsiteY6" fmla="*/ 500063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 h="495300">
                        <a:moveTo>
                          <a:pt x="459105" y="500063"/>
                        </a:moveTo>
                        <a:lnTo>
                          <a:pt x="198120" y="358140"/>
                        </a:lnTo>
                        <a:cubicBezTo>
                          <a:pt x="179070" y="224790"/>
                          <a:pt x="140017" y="126683"/>
                          <a:pt x="80963" y="62865"/>
                        </a:cubicBezTo>
                        <a:cubicBezTo>
                          <a:pt x="57150" y="38100"/>
                          <a:pt x="30480" y="17145"/>
                          <a:pt x="0" y="0"/>
                        </a:cubicBezTo>
                        <a:lnTo>
                          <a:pt x="260985" y="141923"/>
                        </a:lnTo>
                        <a:cubicBezTo>
                          <a:pt x="291465" y="158115"/>
                          <a:pt x="318135" y="179070"/>
                          <a:pt x="341948" y="204788"/>
                        </a:cubicBezTo>
                        <a:cubicBezTo>
                          <a:pt x="401955" y="268605"/>
                          <a:pt x="441008" y="366713"/>
                          <a:pt x="459105" y="500063"/>
                        </a:cubicBezTo>
                      </a:path>
                    </a:pathLst>
                  </a:custGeom>
                  <a:grpFill/>
                  <a:ln w="9525" cap="flat">
                    <a:noFill/>
                    <a:prstDash val="solid"/>
                    <a:miter/>
                  </a:ln>
                </p:spPr>
                <p:txBody>
                  <a:bodyPr rtlCol="0" anchor="ctr"/>
                  <a:lstStyle/>
                  <a:p>
                    <a:endParaRPr lang="en-US"/>
                  </a:p>
                </p:txBody>
              </p:sp>
              <p:sp>
                <p:nvSpPr>
                  <p:cNvPr id="73" name="Freeform: Shape 72">
                    <a:extLst>
                      <a:ext uri="{FF2B5EF4-FFF2-40B4-BE49-F238E27FC236}">
                        <a16:creationId xmlns:a16="http://schemas.microsoft.com/office/drawing/2014/main" xmlns="" id="{AD847D27-5E4A-4825-9586-C0C8432BE2B8}"/>
                      </a:ext>
                    </a:extLst>
                  </p:cNvPr>
                  <p:cNvSpPr/>
                  <p:nvPr/>
                </p:nvSpPr>
                <p:spPr>
                  <a:xfrm>
                    <a:off x="2541356" y="3138780"/>
                    <a:ext cx="428625" cy="200026"/>
                  </a:xfrm>
                  <a:custGeom>
                    <a:avLst/>
                    <a:gdLst>
                      <a:gd name="connsiteX0" fmla="*/ 0 w 428625"/>
                      <a:gd name="connsiteY0" fmla="*/ 0 h 200026"/>
                      <a:gd name="connsiteX1" fmla="*/ 17145 w 428625"/>
                      <a:gd name="connsiteY1" fmla="*/ 8573 h 200026"/>
                      <a:gd name="connsiteX2" fmla="*/ 109538 w 428625"/>
                      <a:gd name="connsiteY2" fmla="*/ 44768 h 200026"/>
                      <a:gd name="connsiteX3" fmla="*/ 370023 w 428625"/>
                      <a:gd name="connsiteY3" fmla="*/ 186418 h 200026"/>
                      <a:gd name="connsiteX4" fmla="*/ 110490 w 428625"/>
                      <a:gd name="connsiteY4" fmla="*/ 44768 h 200026"/>
                      <a:gd name="connsiteX5" fmla="*/ 168592 w 428625"/>
                      <a:gd name="connsiteY5" fmla="*/ 59056 h 200026"/>
                      <a:gd name="connsiteX6" fmla="*/ 428625 w 428625"/>
                      <a:gd name="connsiteY6" fmla="*/ 200026 h 200026"/>
                      <a:gd name="connsiteX7" fmla="*/ 370523 w 428625"/>
                      <a:gd name="connsiteY7" fmla="*/ 186691 h 200026"/>
                      <a:gd name="connsiteX8" fmla="*/ 370517 w 428625"/>
                      <a:gd name="connsiteY8" fmla="*/ 186688 h 200026"/>
                      <a:gd name="connsiteX9" fmla="*/ 278130 w 428625"/>
                      <a:gd name="connsiteY9" fmla="*/ 150495 h 200026"/>
                      <a:gd name="connsiteX10" fmla="*/ 260985 w 428625"/>
                      <a:gd name="connsiteY10" fmla="*/ 141923 h 200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8625" h="200026">
                        <a:moveTo>
                          <a:pt x="0" y="0"/>
                        </a:moveTo>
                        <a:cubicBezTo>
                          <a:pt x="5715" y="2858"/>
                          <a:pt x="11430" y="5715"/>
                          <a:pt x="17145" y="8573"/>
                        </a:cubicBezTo>
                        <a:cubicBezTo>
                          <a:pt x="44767" y="21908"/>
                          <a:pt x="75248" y="34290"/>
                          <a:pt x="109538" y="44768"/>
                        </a:cubicBezTo>
                        <a:lnTo>
                          <a:pt x="370023" y="186418"/>
                        </a:lnTo>
                        <a:lnTo>
                          <a:pt x="110490" y="44768"/>
                        </a:lnTo>
                        <a:lnTo>
                          <a:pt x="168592" y="59056"/>
                        </a:lnTo>
                        <a:lnTo>
                          <a:pt x="428625" y="200026"/>
                        </a:lnTo>
                        <a:lnTo>
                          <a:pt x="370523" y="186691"/>
                        </a:lnTo>
                        <a:lnTo>
                          <a:pt x="370517" y="186688"/>
                        </a:lnTo>
                        <a:lnTo>
                          <a:pt x="278130" y="150495"/>
                        </a:lnTo>
                        <a:cubicBezTo>
                          <a:pt x="272415" y="147638"/>
                          <a:pt x="266700" y="144780"/>
                          <a:pt x="260985" y="141923"/>
                        </a:cubicBezTo>
                        <a:close/>
                      </a:path>
                    </a:pathLst>
                  </a:custGeom>
                  <a:grpFill/>
                  <a:ln w="9525" cap="flat">
                    <a:noFill/>
                    <a:prstDash val="solid"/>
                    <a:miter/>
                  </a:ln>
                </p:spPr>
                <p:txBody>
                  <a:bodyPr rtlCol="0" anchor="ctr"/>
                  <a:lstStyle/>
                  <a:p>
                    <a:endParaRPr lang="en-US"/>
                  </a:p>
                </p:txBody>
              </p:sp>
              <p:sp>
                <p:nvSpPr>
                  <p:cNvPr id="74" name="Freeform: Shape 73">
                    <a:extLst>
                      <a:ext uri="{FF2B5EF4-FFF2-40B4-BE49-F238E27FC236}">
                        <a16:creationId xmlns:a16="http://schemas.microsoft.com/office/drawing/2014/main" xmlns="" id="{FBC8F3F7-E7EA-4E0C-82B1-9EB91449D661}"/>
                      </a:ext>
                    </a:extLst>
                  </p:cNvPr>
                  <p:cNvSpPr/>
                  <p:nvPr/>
                </p:nvSpPr>
                <p:spPr>
                  <a:xfrm>
                    <a:off x="2969883" y="1938632"/>
                    <a:ext cx="618767" cy="219303"/>
                  </a:xfrm>
                  <a:custGeom>
                    <a:avLst/>
                    <a:gdLst>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236092 w 603786"/>
                      <a:gd name="connsiteY8" fmla="*/ 34757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323751 w 603786"/>
                      <a:gd name="connsiteY4" fmla="*/ 66771 h 218219"/>
                      <a:gd name="connsiteX5" fmla="*/ 0 w 603786"/>
                      <a:gd name="connsiteY5" fmla="*/ 0 h 218219"/>
                      <a:gd name="connsiteX6" fmla="*/ 100965 w 603786"/>
                      <a:gd name="connsiteY6" fmla="*/ 2857 h 218219"/>
                      <a:gd name="connsiteX7" fmla="*/ 102772 w 603786"/>
                      <a:gd name="connsiteY7" fmla="*/ 3833 h 218219"/>
                      <a:gd name="connsiteX8" fmla="*/ 214213 w 603786"/>
                      <a:gd name="connsiteY8" fmla="*/ 22860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16" fmla="*/ 0 w 603786"/>
                      <a:gd name="connsiteY16" fmla="*/ 0 h 218219"/>
                      <a:gd name="connsiteX0" fmla="*/ 323751 w 603786"/>
                      <a:gd name="connsiteY0" fmla="*/ 66771 h 218219"/>
                      <a:gd name="connsiteX1" fmla="*/ 603786 w 603786"/>
                      <a:gd name="connsiteY1" fmla="*/ 218219 h 218219"/>
                      <a:gd name="connsiteX2" fmla="*/ 584736 w 603786"/>
                      <a:gd name="connsiteY2" fmla="*/ 208694 h 218219"/>
                      <a:gd name="connsiteX3" fmla="*/ 323751 w 603786"/>
                      <a:gd name="connsiteY3" fmla="*/ 66771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323751 w 603786"/>
                      <a:gd name="connsiteY8" fmla="*/ 66772 h 218219"/>
                      <a:gd name="connsiteX9" fmla="*/ 584736 w 603786"/>
                      <a:gd name="connsiteY9" fmla="*/ 208695 h 218219"/>
                      <a:gd name="connsiteX10" fmla="*/ 475198 w 603786"/>
                      <a:gd name="connsiteY10" fmla="*/ 168690 h 218219"/>
                      <a:gd name="connsiteX11" fmla="*/ 464489 w 603786"/>
                      <a:gd name="connsiteY11" fmla="*/ 162866 h 218219"/>
                      <a:gd name="connsiteX12" fmla="*/ 358041 w 603786"/>
                      <a:gd name="connsiteY12" fmla="*/ 143827 h 218219"/>
                      <a:gd name="connsiteX13" fmla="*/ 357901 w 603786"/>
                      <a:gd name="connsiteY13" fmla="*/ 143751 h 218219"/>
                      <a:gd name="connsiteX14" fmla="*/ 260033 w 603786"/>
                      <a:gd name="connsiteY14" fmla="*/ 141922 h 218219"/>
                      <a:gd name="connsiteX15" fmla="*/ 0 w 603786"/>
                      <a:gd name="connsiteY15" fmla="*/ 0 h 218219"/>
                      <a:gd name="connsiteX0" fmla="*/ 323751 w 584736"/>
                      <a:gd name="connsiteY0" fmla="*/ 66771 h 208695"/>
                      <a:gd name="connsiteX1" fmla="*/ 584736 w 584736"/>
                      <a:gd name="connsiteY1" fmla="*/ 208694 h 208695"/>
                      <a:gd name="connsiteX2" fmla="*/ 323751 w 584736"/>
                      <a:gd name="connsiteY2" fmla="*/ 66771 h 208695"/>
                      <a:gd name="connsiteX3" fmla="*/ 0 w 584736"/>
                      <a:gd name="connsiteY3" fmla="*/ 0 h 208695"/>
                      <a:gd name="connsiteX4" fmla="*/ 100965 w 584736"/>
                      <a:gd name="connsiteY4" fmla="*/ 2857 h 208695"/>
                      <a:gd name="connsiteX5" fmla="*/ 102772 w 584736"/>
                      <a:gd name="connsiteY5" fmla="*/ 3833 h 208695"/>
                      <a:gd name="connsiteX6" fmla="*/ 214213 w 584736"/>
                      <a:gd name="connsiteY6" fmla="*/ 22860 h 208695"/>
                      <a:gd name="connsiteX7" fmla="*/ 323751 w 584736"/>
                      <a:gd name="connsiteY7" fmla="*/ 66772 h 208695"/>
                      <a:gd name="connsiteX8" fmla="*/ 584736 w 584736"/>
                      <a:gd name="connsiteY8" fmla="*/ 208695 h 208695"/>
                      <a:gd name="connsiteX9" fmla="*/ 475198 w 584736"/>
                      <a:gd name="connsiteY9" fmla="*/ 168690 h 208695"/>
                      <a:gd name="connsiteX10" fmla="*/ 464489 w 584736"/>
                      <a:gd name="connsiteY10" fmla="*/ 162866 h 208695"/>
                      <a:gd name="connsiteX11" fmla="*/ 358041 w 584736"/>
                      <a:gd name="connsiteY11" fmla="*/ 143827 h 208695"/>
                      <a:gd name="connsiteX12" fmla="*/ 357901 w 584736"/>
                      <a:gd name="connsiteY12" fmla="*/ 143751 h 208695"/>
                      <a:gd name="connsiteX13" fmla="*/ 260033 w 584736"/>
                      <a:gd name="connsiteY13" fmla="*/ 141922 h 208695"/>
                      <a:gd name="connsiteX14" fmla="*/ 0 w 584736"/>
                      <a:gd name="connsiteY14" fmla="*/ 0 h 208695"/>
                      <a:gd name="connsiteX0" fmla="*/ 323751 w 615997"/>
                      <a:gd name="connsiteY0" fmla="*/ 66771 h 216510"/>
                      <a:gd name="connsiteX1" fmla="*/ 584736 w 615997"/>
                      <a:gd name="connsiteY1" fmla="*/ 208694 h 216510"/>
                      <a:gd name="connsiteX2" fmla="*/ 323751 w 615997"/>
                      <a:gd name="connsiteY2" fmla="*/ 66771 h 216510"/>
                      <a:gd name="connsiteX3" fmla="*/ 0 w 615997"/>
                      <a:gd name="connsiteY3" fmla="*/ 0 h 216510"/>
                      <a:gd name="connsiteX4" fmla="*/ 100965 w 615997"/>
                      <a:gd name="connsiteY4" fmla="*/ 2857 h 216510"/>
                      <a:gd name="connsiteX5" fmla="*/ 102772 w 615997"/>
                      <a:gd name="connsiteY5" fmla="*/ 3833 h 216510"/>
                      <a:gd name="connsiteX6" fmla="*/ 214213 w 615997"/>
                      <a:gd name="connsiteY6" fmla="*/ 22860 h 216510"/>
                      <a:gd name="connsiteX7" fmla="*/ 323751 w 615997"/>
                      <a:gd name="connsiteY7" fmla="*/ 66772 h 216510"/>
                      <a:gd name="connsiteX8" fmla="*/ 615997 w 615997"/>
                      <a:gd name="connsiteY8" fmla="*/ 216510 h 216510"/>
                      <a:gd name="connsiteX9" fmla="*/ 475198 w 615997"/>
                      <a:gd name="connsiteY9" fmla="*/ 168690 h 216510"/>
                      <a:gd name="connsiteX10" fmla="*/ 464489 w 615997"/>
                      <a:gd name="connsiteY10" fmla="*/ 162866 h 216510"/>
                      <a:gd name="connsiteX11" fmla="*/ 358041 w 615997"/>
                      <a:gd name="connsiteY11" fmla="*/ 143827 h 216510"/>
                      <a:gd name="connsiteX12" fmla="*/ 357901 w 615997"/>
                      <a:gd name="connsiteY12" fmla="*/ 143751 h 216510"/>
                      <a:gd name="connsiteX13" fmla="*/ 260033 w 615997"/>
                      <a:gd name="connsiteY13" fmla="*/ 141922 h 216510"/>
                      <a:gd name="connsiteX14" fmla="*/ 0 w 615997"/>
                      <a:gd name="connsiteY14" fmla="*/ 0 h 216510"/>
                      <a:gd name="connsiteX0" fmla="*/ 323751 w 618767"/>
                      <a:gd name="connsiteY0" fmla="*/ 66771 h 219303"/>
                      <a:gd name="connsiteX1" fmla="*/ 584736 w 618767"/>
                      <a:gd name="connsiteY1" fmla="*/ 208694 h 219303"/>
                      <a:gd name="connsiteX2" fmla="*/ 323751 w 618767"/>
                      <a:gd name="connsiteY2" fmla="*/ 66771 h 219303"/>
                      <a:gd name="connsiteX3" fmla="*/ 0 w 618767"/>
                      <a:gd name="connsiteY3" fmla="*/ 0 h 219303"/>
                      <a:gd name="connsiteX4" fmla="*/ 100965 w 618767"/>
                      <a:gd name="connsiteY4" fmla="*/ 2857 h 219303"/>
                      <a:gd name="connsiteX5" fmla="*/ 102772 w 618767"/>
                      <a:gd name="connsiteY5" fmla="*/ 3833 h 219303"/>
                      <a:gd name="connsiteX6" fmla="*/ 214213 w 618767"/>
                      <a:gd name="connsiteY6" fmla="*/ 22860 h 219303"/>
                      <a:gd name="connsiteX7" fmla="*/ 323751 w 618767"/>
                      <a:gd name="connsiteY7" fmla="*/ 66772 h 219303"/>
                      <a:gd name="connsiteX8" fmla="*/ 615997 w 618767"/>
                      <a:gd name="connsiteY8" fmla="*/ 216510 h 219303"/>
                      <a:gd name="connsiteX9" fmla="*/ 464489 w 618767"/>
                      <a:gd name="connsiteY9" fmla="*/ 162866 h 219303"/>
                      <a:gd name="connsiteX10" fmla="*/ 358041 w 618767"/>
                      <a:gd name="connsiteY10" fmla="*/ 143827 h 219303"/>
                      <a:gd name="connsiteX11" fmla="*/ 357901 w 618767"/>
                      <a:gd name="connsiteY11" fmla="*/ 143751 h 219303"/>
                      <a:gd name="connsiteX12" fmla="*/ 260033 w 618767"/>
                      <a:gd name="connsiteY12" fmla="*/ 141922 h 219303"/>
                      <a:gd name="connsiteX13" fmla="*/ 0 w 618767"/>
                      <a:gd name="connsiteY13" fmla="*/ 0 h 219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8767" h="219303">
                        <a:moveTo>
                          <a:pt x="323751" y="66771"/>
                        </a:moveTo>
                        <a:lnTo>
                          <a:pt x="584736" y="208694"/>
                        </a:lnTo>
                        <a:lnTo>
                          <a:pt x="323751" y="66771"/>
                        </a:lnTo>
                        <a:close/>
                        <a:moveTo>
                          <a:pt x="0" y="0"/>
                        </a:moveTo>
                        <a:lnTo>
                          <a:pt x="100965" y="2857"/>
                        </a:lnTo>
                        <a:lnTo>
                          <a:pt x="102772" y="3833"/>
                        </a:lnTo>
                        <a:lnTo>
                          <a:pt x="214213" y="22860"/>
                        </a:lnTo>
                        <a:lnTo>
                          <a:pt x="323751" y="66772"/>
                        </a:lnTo>
                        <a:lnTo>
                          <a:pt x="615997" y="216510"/>
                        </a:lnTo>
                        <a:cubicBezTo>
                          <a:pt x="639453" y="232526"/>
                          <a:pt x="507482" y="174980"/>
                          <a:pt x="464489" y="162866"/>
                        </a:cubicBezTo>
                        <a:lnTo>
                          <a:pt x="358041" y="143827"/>
                        </a:lnTo>
                        <a:cubicBezTo>
                          <a:pt x="357994" y="143802"/>
                          <a:pt x="357948" y="143776"/>
                          <a:pt x="357901" y="143751"/>
                        </a:cubicBezTo>
                        <a:lnTo>
                          <a:pt x="260033" y="141922"/>
                        </a:lnTo>
                        <a:lnTo>
                          <a:pt x="0" y="0"/>
                        </a:lnTo>
                        <a:close/>
                      </a:path>
                    </a:pathLst>
                  </a:custGeom>
                  <a:grpFill/>
                  <a:ln w="9525" cap="flat">
                    <a:noFill/>
                    <a:prstDash val="solid"/>
                    <a:miter/>
                  </a:ln>
                </p:spPr>
                <p:txBody>
                  <a:bodyPr rtlCol="0" anchor="ctr"/>
                  <a:lstStyle/>
                  <a:p>
                    <a:endParaRPr lang="en-US"/>
                  </a:p>
                </p:txBody>
              </p:sp>
              <p:sp>
                <p:nvSpPr>
                  <p:cNvPr id="75" name="Freeform: Shape 74">
                    <a:extLst>
                      <a:ext uri="{FF2B5EF4-FFF2-40B4-BE49-F238E27FC236}">
                        <a16:creationId xmlns:a16="http://schemas.microsoft.com/office/drawing/2014/main" xmlns="" id="{75F4C58D-06F2-4C1A-9546-C42BED8D3EDF}"/>
                      </a:ext>
                    </a:extLst>
                  </p:cNvPr>
                  <p:cNvSpPr/>
                  <p:nvPr/>
                </p:nvSpPr>
                <p:spPr>
                  <a:xfrm>
                    <a:off x="2709948" y="2277720"/>
                    <a:ext cx="257175" cy="1066800"/>
                  </a:xfrm>
                  <a:custGeom>
                    <a:avLst/>
                    <a:gdLst>
                      <a:gd name="connsiteX0" fmla="*/ 260033 w 257175"/>
                      <a:gd name="connsiteY0" fmla="*/ 1070610 h 1066800"/>
                      <a:gd name="connsiteX1" fmla="*/ 0 w 257175"/>
                      <a:gd name="connsiteY1" fmla="*/ 929640 h 1066800"/>
                      <a:gd name="connsiteX2" fmla="*/ 1905 w 257175"/>
                      <a:gd name="connsiteY2" fmla="*/ 0 h 1066800"/>
                      <a:gd name="connsiteX3" fmla="*/ 261938 w 257175"/>
                      <a:gd name="connsiteY3" fmla="*/ 141922 h 1066800"/>
                    </a:gdLst>
                    <a:ahLst/>
                    <a:cxnLst>
                      <a:cxn ang="0">
                        <a:pos x="connsiteX0" y="connsiteY0"/>
                      </a:cxn>
                      <a:cxn ang="0">
                        <a:pos x="connsiteX1" y="connsiteY1"/>
                      </a:cxn>
                      <a:cxn ang="0">
                        <a:pos x="connsiteX2" y="connsiteY2"/>
                      </a:cxn>
                      <a:cxn ang="0">
                        <a:pos x="connsiteX3" y="connsiteY3"/>
                      </a:cxn>
                    </a:cxnLst>
                    <a:rect l="l" t="t" r="r" b="b"/>
                    <a:pathLst>
                      <a:path w="257175" h="1066800">
                        <a:moveTo>
                          <a:pt x="260033" y="1070610"/>
                        </a:moveTo>
                        <a:lnTo>
                          <a:pt x="0" y="929640"/>
                        </a:lnTo>
                        <a:lnTo>
                          <a:pt x="1905" y="0"/>
                        </a:lnTo>
                        <a:lnTo>
                          <a:pt x="261938" y="141922"/>
                        </a:lnTo>
                        <a:close/>
                      </a:path>
                    </a:pathLst>
                  </a:custGeom>
                  <a:grpFill/>
                  <a:ln w="9525" cap="flat">
                    <a:noFill/>
                    <a:prstDash val="solid"/>
                    <a:miter/>
                  </a:ln>
                </p:spPr>
                <p:txBody>
                  <a:bodyPr rtlCol="0" anchor="ctr"/>
                  <a:lstStyle/>
                  <a:p>
                    <a:endParaRPr lang="en-US"/>
                  </a:p>
                </p:txBody>
              </p:sp>
              <p:sp>
                <p:nvSpPr>
                  <p:cNvPr id="76" name="Freeform: Shape 75">
                    <a:extLst>
                      <a:ext uri="{FF2B5EF4-FFF2-40B4-BE49-F238E27FC236}">
                        <a16:creationId xmlns:a16="http://schemas.microsoft.com/office/drawing/2014/main" xmlns="" id="{9A7E2375-9395-4B49-ABD1-CCE9CD9DDE09}"/>
                      </a:ext>
                    </a:extLst>
                  </p:cNvPr>
                  <p:cNvSpPr/>
                  <p:nvPr/>
                </p:nvSpPr>
                <p:spPr>
                  <a:xfrm>
                    <a:off x="2708898" y="1774680"/>
                    <a:ext cx="521969" cy="178118"/>
                  </a:xfrm>
                  <a:custGeom>
                    <a:avLst/>
                    <a:gdLst>
                      <a:gd name="connsiteX0" fmla="*/ 230505 w 521970"/>
                      <a:gd name="connsiteY0" fmla="*/ 2858 h 178118"/>
                      <a:gd name="connsiteX1" fmla="*/ 490537 w 521970"/>
                      <a:gd name="connsiteY1" fmla="*/ 144781 h 178118"/>
                      <a:gd name="connsiteX2" fmla="*/ 302895 w 521970"/>
                      <a:gd name="connsiteY2" fmla="*/ 172403 h 178118"/>
                      <a:gd name="connsiteX3" fmla="*/ 260032 w 521970"/>
                      <a:gd name="connsiteY3" fmla="*/ 178118 h 178118"/>
                      <a:gd name="connsiteX4" fmla="*/ 0 w 521970"/>
                      <a:gd name="connsiteY4" fmla="*/ 37148 h 178118"/>
                      <a:gd name="connsiteX5" fmla="*/ 41910 w 521970"/>
                      <a:gd name="connsiteY5" fmla="*/ 30480 h 178118"/>
                      <a:gd name="connsiteX6" fmla="*/ 41912 w 521970"/>
                      <a:gd name="connsiteY6" fmla="*/ 30481 h 178118"/>
                      <a:gd name="connsiteX7" fmla="*/ 260985 w 521970"/>
                      <a:gd name="connsiteY7" fmla="*/ 0 h 178118"/>
                      <a:gd name="connsiteX8" fmla="*/ 521970 w 521970"/>
                      <a:gd name="connsiteY8" fmla="*/ 141923 h 178118"/>
                      <a:gd name="connsiteX9" fmla="*/ 490537 w 521970"/>
                      <a:gd name="connsiteY9" fmla="*/ 144780 h 178118"/>
                      <a:gd name="connsiteX10" fmla="*/ 230505 w 521970"/>
                      <a:gd name="connsiteY10" fmla="*/ 2858 h 17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1970" h="178118">
                        <a:moveTo>
                          <a:pt x="230505" y="2858"/>
                        </a:moveTo>
                        <a:lnTo>
                          <a:pt x="490537" y="144781"/>
                        </a:lnTo>
                        <a:lnTo>
                          <a:pt x="302895" y="172403"/>
                        </a:lnTo>
                        <a:lnTo>
                          <a:pt x="260032" y="178118"/>
                        </a:lnTo>
                        <a:lnTo>
                          <a:pt x="0" y="37148"/>
                        </a:lnTo>
                        <a:lnTo>
                          <a:pt x="41910" y="30480"/>
                        </a:lnTo>
                        <a:lnTo>
                          <a:pt x="41912" y="30481"/>
                        </a:lnTo>
                        <a:close/>
                        <a:moveTo>
                          <a:pt x="260985" y="0"/>
                        </a:moveTo>
                        <a:lnTo>
                          <a:pt x="521970" y="141923"/>
                        </a:lnTo>
                        <a:lnTo>
                          <a:pt x="490537" y="144780"/>
                        </a:lnTo>
                        <a:lnTo>
                          <a:pt x="230505" y="2858"/>
                        </a:lnTo>
                        <a:close/>
                      </a:path>
                    </a:pathLst>
                  </a:custGeom>
                  <a:solidFill>
                    <a:schemeClr val="bg1">
                      <a:lumMod val="95000"/>
                    </a:schemeClr>
                  </a:solidFill>
                  <a:ln w="9525" cap="flat">
                    <a:noFill/>
                    <a:prstDash val="solid"/>
                    <a:miter/>
                  </a:ln>
                </p:spPr>
                <p:txBody>
                  <a:bodyPr rtlCol="0" anchor="ctr"/>
                  <a:lstStyle/>
                  <a:p>
                    <a:endParaRPr lang="en-US"/>
                  </a:p>
                </p:txBody>
              </p:sp>
            </p:grpSp>
            <p:sp>
              <p:nvSpPr>
                <p:cNvPr id="60" name="Freeform: Shape 59">
                  <a:extLst>
                    <a:ext uri="{FF2B5EF4-FFF2-40B4-BE49-F238E27FC236}">
                      <a16:creationId xmlns:a16="http://schemas.microsoft.com/office/drawing/2014/main" xmlns="" id="{1454EABB-6CD6-439A-B02B-6EDF30909757}"/>
                    </a:ext>
                  </a:extLst>
                </p:cNvPr>
                <p:cNvSpPr/>
                <p:nvPr/>
              </p:nvSpPr>
              <p:spPr>
                <a:xfrm>
                  <a:off x="12579689" y="4661548"/>
                  <a:ext cx="730421" cy="1493305"/>
                </a:xfrm>
                <a:custGeom>
                  <a:avLst/>
                  <a:gdLst>
                    <a:gd name="connsiteX0" fmla="*/ 1669733 w 1714500"/>
                    <a:gd name="connsiteY0" fmla="*/ 1870710 h 3505200"/>
                    <a:gd name="connsiteX1" fmla="*/ 1720215 w 1714500"/>
                    <a:gd name="connsiteY1" fmla="*/ 2166938 h 3505200"/>
                    <a:gd name="connsiteX2" fmla="*/ 1507808 w 1714500"/>
                    <a:gd name="connsiteY2" fmla="*/ 2795588 h 3505200"/>
                    <a:gd name="connsiteX3" fmla="*/ 1121093 w 1714500"/>
                    <a:gd name="connsiteY3" fmla="*/ 3084195 h 3505200"/>
                    <a:gd name="connsiteX4" fmla="*/ 991553 w 1714500"/>
                    <a:gd name="connsiteY4" fmla="*/ 3120390 h 3505200"/>
                    <a:gd name="connsiteX5" fmla="*/ 990600 w 1714500"/>
                    <a:gd name="connsiteY5" fmla="*/ 3466148 h 3505200"/>
                    <a:gd name="connsiteX6" fmla="*/ 960120 w 1714500"/>
                    <a:gd name="connsiteY6" fmla="*/ 3470910 h 3505200"/>
                    <a:gd name="connsiteX7" fmla="*/ 772478 w 1714500"/>
                    <a:gd name="connsiteY7" fmla="*/ 3505200 h 3505200"/>
                    <a:gd name="connsiteX8" fmla="*/ 729615 w 1714500"/>
                    <a:gd name="connsiteY8" fmla="*/ 3503295 h 3505200"/>
                    <a:gd name="connsiteX9" fmla="*/ 730568 w 1714500"/>
                    <a:gd name="connsiteY9" fmla="*/ 3158490 h 3505200"/>
                    <a:gd name="connsiteX10" fmla="*/ 659130 w 1714500"/>
                    <a:gd name="connsiteY10" fmla="*/ 3156585 h 3505200"/>
                    <a:gd name="connsiteX11" fmla="*/ 383858 w 1714500"/>
                    <a:gd name="connsiteY11" fmla="*/ 3098483 h 3505200"/>
                    <a:gd name="connsiteX12" fmla="*/ 125730 w 1714500"/>
                    <a:gd name="connsiteY12" fmla="*/ 2865120 h 3505200"/>
                    <a:gd name="connsiteX13" fmla="*/ 0 w 1714500"/>
                    <a:gd name="connsiteY13" fmla="*/ 2427923 h 3505200"/>
                    <a:gd name="connsiteX14" fmla="*/ 320993 w 1714500"/>
                    <a:gd name="connsiteY14" fmla="*/ 2317433 h 3505200"/>
                    <a:gd name="connsiteX15" fmla="*/ 451485 w 1714500"/>
                    <a:gd name="connsiteY15" fmla="*/ 2707958 h 3505200"/>
                    <a:gd name="connsiteX16" fmla="*/ 682943 w 1714500"/>
                    <a:gd name="connsiteY16" fmla="*/ 2860358 h 3505200"/>
                    <a:gd name="connsiteX17" fmla="*/ 730568 w 1714500"/>
                    <a:gd name="connsiteY17" fmla="*/ 2864168 h 3505200"/>
                    <a:gd name="connsiteX18" fmla="*/ 732473 w 1714500"/>
                    <a:gd name="connsiteY18" fmla="*/ 1761173 h 3505200"/>
                    <a:gd name="connsiteX19" fmla="*/ 576263 w 1714500"/>
                    <a:gd name="connsiteY19" fmla="*/ 1735455 h 3505200"/>
                    <a:gd name="connsiteX20" fmla="*/ 372428 w 1714500"/>
                    <a:gd name="connsiteY20" fmla="*/ 1660208 h 3505200"/>
                    <a:gd name="connsiteX21" fmla="*/ 138113 w 1714500"/>
                    <a:gd name="connsiteY21" fmla="*/ 1438275 h 3505200"/>
                    <a:gd name="connsiteX22" fmla="*/ 56198 w 1714500"/>
                    <a:gd name="connsiteY22" fmla="*/ 1079183 h 3505200"/>
                    <a:gd name="connsiteX23" fmla="*/ 298133 w 1714500"/>
                    <a:gd name="connsiteY23" fmla="*/ 448628 h 3505200"/>
                    <a:gd name="connsiteX24" fmla="*/ 628650 w 1714500"/>
                    <a:gd name="connsiteY24" fmla="*/ 239077 h 3505200"/>
                    <a:gd name="connsiteX25" fmla="*/ 735330 w 1714500"/>
                    <a:gd name="connsiteY25" fmla="*/ 206693 h 3505200"/>
                    <a:gd name="connsiteX26" fmla="*/ 735330 w 1714500"/>
                    <a:gd name="connsiteY26" fmla="*/ 36195 h 3505200"/>
                    <a:gd name="connsiteX27" fmla="*/ 778193 w 1714500"/>
                    <a:gd name="connsiteY27" fmla="*/ 30480 h 3505200"/>
                    <a:gd name="connsiteX28" fmla="*/ 965835 w 1714500"/>
                    <a:gd name="connsiteY28" fmla="*/ 2858 h 3505200"/>
                    <a:gd name="connsiteX29" fmla="*/ 996315 w 1714500"/>
                    <a:gd name="connsiteY29" fmla="*/ 0 h 3505200"/>
                    <a:gd name="connsiteX30" fmla="*/ 996315 w 1714500"/>
                    <a:gd name="connsiteY30" fmla="*/ 168593 h 3505200"/>
                    <a:gd name="connsiteX31" fmla="*/ 1097280 w 1714500"/>
                    <a:gd name="connsiteY31" fmla="*/ 171450 h 3505200"/>
                    <a:gd name="connsiteX32" fmla="*/ 1406843 w 1714500"/>
                    <a:gd name="connsiteY32" fmla="*/ 282893 h 3505200"/>
                    <a:gd name="connsiteX33" fmla="*/ 1657350 w 1714500"/>
                    <a:gd name="connsiteY33" fmla="*/ 763905 h 3505200"/>
                    <a:gd name="connsiteX34" fmla="*/ 1326833 w 1714500"/>
                    <a:gd name="connsiteY34" fmla="*/ 863918 h 3505200"/>
                    <a:gd name="connsiteX35" fmla="*/ 1209675 w 1714500"/>
                    <a:gd name="connsiteY35" fmla="*/ 568643 h 3505200"/>
                    <a:gd name="connsiteX36" fmla="*/ 1038225 w 1714500"/>
                    <a:gd name="connsiteY36" fmla="*/ 471488 h 3505200"/>
                    <a:gd name="connsiteX37" fmla="*/ 995363 w 1714500"/>
                    <a:gd name="connsiteY37" fmla="*/ 464820 h 3505200"/>
                    <a:gd name="connsiteX38" fmla="*/ 993458 w 1714500"/>
                    <a:gd name="connsiteY38" fmla="*/ 1460183 h 3505200"/>
                    <a:gd name="connsiteX39" fmla="*/ 1073468 w 1714500"/>
                    <a:gd name="connsiteY39" fmla="*/ 1471613 h 3505200"/>
                    <a:gd name="connsiteX40" fmla="*/ 1282065 w 1714500"/>
                    <a:gd name="connsiteY40" fmla="*/ 1513523 h 3505200"/>
                    <a:gd name="connsiteX41" fmla="*/ 1524953 w 1714500"/>
                    <a:gd name="connsiteY41" fmla="*/ 1651635 h 3505200"/>
                    <a:gd name="connsiteX42" fmla="*/ 1669733 w 1714500"/>
                    <a:gd name="connsiteY42" fmla="*/ 1870710 h 3505200"/>
                    <a:gd name="connsiteX43" fmla="*/ 1268730 w 1714500"/>
                    <a:gd name="connsiteY43" fmla="*/ 2624138 h 3505200"/>
                    <a:gd name="connsiteX44" fmla="*/ 1390650 w 1714500"/>
                    <a:gd name="connsiteY44" fmla="*/ 2236470 h 3505200"/>
                    <a:gd name="connsiteX45" fmla="*/ 1304925 w 1714500"/>
                    <a:gd name="connsiteY45" fmla="*/ 1945958 h 3505200"/>
                    <a:gd name="connsiteX46" fmla="*/ 1080135 w 1714500"/>
                    <a:gd name="connsiteY46" fmla="*/ 1820228 h 3505200"/>
                    <a:gd name="connsiteX47" fmla="*/ 992505 w 1714500"/>
                    <a:gd name="connsiteY47" fmla="*/ 1798320 h 3505200"/>
                    <a:gd name="connsiteX48" fmla="*/ 990600 w 1714500"/>
                    <a:gd name="connsiteY48" fmla="*/ 2830830 h 3505200"/>
                    <a:gd name="connsiteX49" fmla="*/ 1048703 w 1714500"/>
                    <a:gd name="connsiteY49" fmla="*/ 2808923 h 3505200"/>
                    <a:gd name="connsiteX50" fmla="*/ 1268730 w 1714500"/>
                    <a:gd name="connsiteY50" fmla="*/ 2624138 h 3505200"/>
                    <a:gd name="connsiteX51" fmla="*/ 732473 w 1714500"/>
                    <a:gd name="connsiteY51" fmla="*/ 1425893 h 3505200"/>
                    <a:gd name="connsiteX52" fmla="*/ 734378 w 1714500"/>
                    <a:gd name="connsiteY52" fmla="*/ 497205 h 3505200"/>
                    <a:gd name="connsiteX53" fmla="*/ 688658 w 1714500"/>
                    <a:gd name="connsiteY53" fmla="*/ 514350 h 3505200"/>
                    <a:gd name="connsiteX54" fmla="*/ 482917 w 1714500"/>
                    <a:gd name="connsiteY54" fmla="*/ 682943 h 3505200"/>
                    <a:gd name="connsiteX55" fmla="*/ 375285 w 1714500"/>
                    <a:gd name="connsiteY55" fmla="*/ 1006793 h 3505200"/>
                    <a:gd name="connsiteX56" fmla="*/ 465773 w 1714500"/>
                    <a:gd name="connsiteY56" fmla="*/ 1289685 h 3505200"/>
                    <a:gd name="connsiteX57" fmla="*/ 674370 w 1714500"/>
                    <a:gd name="connsiteY57" fmla="*/ 1411605 h 3505200"/>
                    <a:gd name="connsiteX58" fmla="*/ 732473 w 1714500"/>
                    <a:gd name="connsiteY58" fmla="*/ 1425893 h 350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714500" h="3505200">
                      <a:moveTo>
                        <a:pt x="1669733" y="1870710"/>
                      </a:moveTo>
                      <a:cubicBezTo>
                        <a:pt x="1703070" y="1959293"/>
                        <a:pt x="1720215" y="2058353"/>
                        <a:pt x="1720215" y="2166938"/>
                      </a:cubicBezTo>
                      <a:cubicBezTo>
                        <a:pt x="1720215" y="2406015"/>
                        <a:pt x="1648778" y="2615565"/>
                        <a:pt x="1507808" y="2795588"/>
                      </a:cubicBezTo>
                      <a:cubicBezTo>
                        <a:pt x="1402080" y="2930843"/>
                        <a:pt x="1273493" y="3027045"/>
                        <a:pt x="1121093" y="3084195"/>
                      </a:cubicBezTo>
                      <a:lnTo>
                        <a:pt x="991553" y="3120390"/>
                      </a:lnTo>
                      <a:lnTo>
                        <a:pt x="990600" y="3466148"/>
                      </a:lnTo>
                      <a:lnTo>
                        <a:pt x="960120" y="3470910"/>
                      </a:lnTo>
                      <a:lnTo>
                        <a:pt x="772478" y="3505200"/>
                      </a:lnTo>
                      <a:lnTo>
                        <a:pt x="729615" y="3503295"/>
                      </a:lnTo>
                      <a:lnTo>
                        <a:pt x="730568" y="3158490"/>
                      </a:lnTo>
                      <a:lnTo>
                        <a:pt x="659130" y="3156585"/>
                      </a:lnTo>
                      <a:cubicBezTo>
                        <a:pt x="550545" y="3148965"/>
                        <a:pt x="459105" y="3129915"/>
                        <a:pt x="383858" y="3098483"/>
                      </a:cubicBezTo>
                      <a:cubicBezTo>
                        <a:pt x="283845" y="3056573"/>
                        <a:pt x="198120" y="2979420"/>
                        <a:pt x="125730" y="2865120"/>
                      </a:cubicBezTo>
                      <a:cubicBezTo>
                        <a:pt x="53340" y="2750820"/>
                        <a:pt x="11430" y="2606040"/>
                        <a:pt x="0" y="2427923"/>
                      </a:cubicBezTo>
                      <a:lnTo>
                        <a:pt x="320993" y="2317433"/>
                      </a:lnTo>
                      <a:cubicBezTo>
                        <a:pt x="345758" y="2499360"/>
                        <a:pt x="388620" y="2629853"/>
                        <a:pt x="451485" y="2707958"/>
                      </a:cubicBezTo>
                      <a:cubicBezTo>
                        <a:pt x="519113" y="2790825"/>
                        <a:pt x="596265" y="2841308"/>
                        <a:pt x="682943" y="2860358"/>
                      </a:cubicBezTo>
                      <a:lnTo>
                        <a:pt x="730568" y="2864168"/>
                      </a:lnTo>
                      <a:lnTo>
                        <a:pt x="732473" y="1761173"/>
                      </a:lnTo>
                      <a:lnTo>
                        <a:pt x="576263" y="1735455"/>
                      </a:lnTo>
                      <a:cubicBezTo>
                        <a:pt x="509588" y="1717358"/>
                        <a:pt x="441008" y="1692593"/>
                        <a:pt x="372428" y="1660208"/>
                      </a:cubicBezTo>
                      <a:cubicBezTo>
                        <a:pt x="270510" y="1612583"/>
                        <a:pt x="192405" y="1539240"/>
                        <a:pt x="138113" y="1438275"/>
                      </a:cubicBezTo>
                      <a:cubicBezTo>
                        <a:pt x="82868" y="1337310"/>
                        <a:pt x="56198" y="1217295"/>
                        <a:pt x="56198" y="1079183"/>
                      </a:cubicBezTo>
                      <a:cubicBezTo>
                        <a:pt x="56198" y="833438"/>
                        <a:pt x="137160" y="622935"/>
                        <a:pt x="298133" y="448628"/>
                      </a:cubicBezTo>
                      <a:cubicBezTo>
                        <a:pt x="379095" y="360998"/>
                        <a:pt x="488633" y="290513"/>
                        <a:pt x="628650" y="239077"/>
                      </a:cubicBezTo>
                      <a:lnTo>
                        <a:pt x="735330" y="206693"/>
                      </a:lnTo>
                      <a:lnTo>
                        <a:pt x="735330" y="36195"/>
                      </a:lnTo>
                      <a:lnTo>
                        <a:pt x="778193" y="30480"/>
                      </a:lnTo>
                      <a:lnTo>
                        <a:pt x="965835" y="2858"/>
                      </a:lnTo>
                      <a:lnTo>
                        <a:pt x="996315" y="0"/>
                      </a:lnTo>
                      <a:lnTo>
                        <a:pt x="996315" y="168593"/>
                      </a:lnTo>
                      <a:lnTo>
                        <a:pt x="1097280" y="171450"/>
                      </a:lnTo>
                      <a:cubicBezTo>
                        <a:pt x="1222058" y="182880"/>
                        <a:pt x="1324928" y="220027"/>
                        <a:pt x="1406843" y="282893"/>
                      </a:cubicBezTo>
                      <a:cubicBezTo>
                        <a:pt x="1545908" y="388620"/>
                        <a:pt x="1629728" y="548640"/>
                        <a:pt x="1657350" y="763905"/>
                      </a:cubicBezTo>
                      <a:lnTo>
                        <a:pt x="1326833" y="863918"/>
                      </a:lnTo>
                      <a:cubicBezTo>
                        <a:pt x="1307783" y="730568"/>
                        <a:pt x="1268730" y="632460"/>
                        <a:pt x="1209675" y="568643"/>
                      </a:cubicBezTo>
                      <a:cubicBezTo>
                        <a:pt x="1164908" y="521017"/>
                        <a:pt x="1107758" y="488633"/>
                        <a:pt x="1038225" y="471488"/>
                      </a:cubicBezTo>
                      <a:lnTo>
                        <a:pt x="995363" y="464820"/>
                      </a:lnTo>
                      <a:lnTo>
                        <a:pt x="993458" y="1460183"/>
                      </a:lnTo>
                      <a:lnTo>
                        <a:pt x="1073468" y="1471613"/>
                      </a:lnTo>
                      <a:cubicBezTo>
                        <a:pt x="1173480" y="1486853"/>
                        <a:pt x="1243013" y="1500188"/>
                        <a:pt x="1282065" y="1513523"/>
                      </a:cubicBezTo>
                      <a:cubicBezTo>
                        <a:pt x="1381125" y="1546860"/>
                        <a:pt x="1462088" y="1592580"/>
                        <a:pt x="1524953" y="1651635"/>
                      </a:cubicBezTo>
                      <a:cubicBezTo>
                        <a:pt x="1587818" y="1708785"/>
                        <a:pt x="1635443" y="1782128"/>
                        <a:pt x="1669733" y="1870710"/>
                      </a:cubicBezTo>
                      <a:close/>
                      <a:moveTo>
                        <a:pt x="1268730" y="2624138"/>
                      </a:moveTo>
                      <a:cubicBezTo>
                        <a:pt x="1349693" y="2512695"/>
                        <a:pt x="1390650" y="2384108"/>
                        <a:pt x="1390650" y="2236470"/>
                      </a:cubicBezTo>
                      <a:cubicBezTo>
                        <a:pt x="1390650" y="2110740"/>
                        <a:pt x="1362075" y="2014538"/>
                        <a:pt x="1304925" y="1945958"/>
                      </a:cubicBezTo>
                      <a:cubicBezTo>
                        <a:pt x="1262063" y="1894523"/>
                        <a:pt x="1186815" y="1852613"/>
                        <a:pt x="1080135" y="1820228"/>
                      </a:cubicBezTo>
                      <a:lnTo>
                        <a:pt x="992505" y="1798320"/>
                      </a:lnTo>
                      <a:lnTo>
                        <a:pt x="990600" y="2830830"/>
                      </a:lnTo>
                      <a:lnTo>
                        <a:pt x="1048703" y="2808923"/>
                      </a:lnTo>
                      <a:cubicBezTo>
                        <a:pt x="1135380" y="2768918"/>
                        <a:pt x="1207770" y="2707005"/>
                        <a:pt x="1268730" y="2624138"/>
                      </a:cubicBezTo>
                      <a:moveTo>
                        <a:pt x="732473" y="1425893"/>
                      </a:moveTo>
                      <a:lnTo>
                        <a:pt x="734378" y="497205"/>
                      </a:lnTo>
                      <a:lnTo>
                        <a:pt x="688658" y="514350"/>
                      </a:lnTo>
                      <a:cubicBezTo>
                        <a:pt x="604838" y="554355"/>
                        <a:pt x="537210" y="609600"/>
                        <a:pt x="482917" y="682943"/>
                      </a:cubicBezTo>
                      <a:cubicBezTo>
                        <a:pt x="411480" y="780098"/>
                        <a:pt x="375285" y="887730"/>
                        <a:pt x="375285" y="1006793"/>
                      </a:cubicBezTo>
                      <a:cubicBezTo>
                        <a:pt x="375285" y="1124903"/>
                        <a:pt x="405765" y="1219200"/>
                        <a:pt x="465773" y="1289685"/>
                      </a:cubicBezTo>
                      <a:cubicBezTo>
                        <a:pt x="511492" y="1343025"/>
                        <a:pt x="581025" y="1383030"/>
                        <a:pt x="674370" y="1411605"/>
                      </a:cubicBezTo>
                      <a:lnTo>
                        <a:pt x="732473" y="1425893"/>
                      </a:lnTo>
                    </a:path>
                  </a:pathLst>
                </a:custGeom>
                <a:solidFill>
                  <a:schemeClr val="bg1">
                    <a:lumMod val="95000"/>
                  </a:schemeClr>
                </a:solidFill>
                <a:ln w="9525" cap="flat">
                  <a:noFill/>
                  <a:prstDash val="solid"/>
                  <a:miter/>
                </a:ln>
              </p:spPr>
              <p:txBody>
                <a:bodyPr rtlCol="0" anchor="ctr"/>
                <a:lstStyle/>
                <a:p>
                  <a:endParaRPr lang="en-US"/>
                </a:p>
              </p:txBody>
            </p:sp>
            <p:grpSp>
              <p:nvGrpSpPr>
                <p:cNvPr id="61" name="Group 60">
                  <a:extLst>
                    <a:ext uri="{FF2B5EF4-FFF2-40B4-BE49-F238E27FC236}">
                      <a16:creationId xmlns:a16="http://schemas.microsoft.com/office/drawing/2014/main" xmlns="" id="{52093950-B461-4544-9D34-057C941B61C5}"/>
                    </a:ext>
                  </a:extLst>
                </p:cNvPr>
                <p:cNvGrpSpPr/>
                <p:nvPr/>
              </p:nvGrpSpPr>
              <p:grpSpPr>
                <a:xfrm>
                  <a:off x="12470968" y="4620148"/>
                  <a:ext cx="435759" cy="1352099"/>
                  <a:chOff x="1968987" y="1811829"/>
                  <a:chExt cx="1022846" cy="3173751"/>
                </a:xfrm>
                <a:solidFill>
                  <a:schemeClr val="bg1"/>
                </a:solidFill>
              </p:grpSpPr>
              <p:sp>
                <p:nvSpPr>
                  <p:cNvPr id="62" name="Freeform: Shape 61">
                    <a:extLst>
                      <a:ext uri="{FF2B5EF4-FFF2-40B4-BE49-F238E27FC236}">
                        <a16:creationId xmlns:a16="http://schemas.microsoft.com/office/drawing/2014/main" xmlns="" id="{966E3A86-B11A-4D7D-899D-2BB3579B0565}"/>
                      </a:ext>
                    </a:extLst>
                  </p:cNvPr>
                  <p:cNvSpPr/>
                  <p:nvPr/>
                </p:nvSpPr>
                <p:spPr>
                  <a:xfrm>
                    <a:off x="1975571" y="4195005"/>
                    <a:ext cx="600075" cy="790575"/>
                  </a:xfrm>
                  <a:custGeom>
                    <a:avLst/>
                    <a:gdLst>
                      <a:gd name="connsiteX0" fmla="*/ 601980 w 600075"/>
                      <a:gd name="connsiteY0" fmla="*/ 791528 h 790575"/>
                      <a:gd name="connsiteX1" fmla="*/ 340995 w 600075"/>
                      <a:gd name="connsiteY1" fmla="*/ 649605 h 790575"/>
                      <a:gd name="connsiteX2" fmla="*/ 125730 w 600075"/>
                      <a:gd name="connsiteY2" fmla="*/ 437197 h 790575"/>
                      <a:gd name="connsiteX3" fmla="*/ 0 w 600075"/>
                      <a:gd name="connsiteY3" fmla="*/ 0 h 790575"/>
                      <a:gd name="connsiteX4" fmla="*/ 260985 w 600075"/>
                      <a:gd name="connsiteY4" fmla="*/ 141922 h 790575"/>
                      <a:gd name="connsiteX5" fmla="*/ 386715 w 600075"/>
                      <a:gd name="connsiteY5" fmla="*/ 579120 h 790575"/>
                      <a:gd name="connsiteX6" fmla="*/ 601980 w 600075"/>
                      <a:gd name="connsiteY6" fmla="*/ 791528 h 790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075" h="790575">
                        <a:moveTo>
                          <a:pt x="601980" y="791528"/>
                        </a:moveTo>
                        <a:lnTo>
                          <a:pt x="340995" y="649605"/>
                        </a:lnTo>
                        <a:cubicBezTo>
                          <a:pt x="259080" y="604838"/>
                          <a:pt x="187643" y="534353"/>
                          <a:pt x="125730" y="437197"/>
                        </a:cubicBezTo>
                        <a:cubicBezTo>
                          <a:pt x="53340" y="323850"/>
                          <a:pt x="11430" y="178118"/>
                          <a:pt x="0" y="0"/>
                        </a:cubicBezTo>
                        <a:lnTo>
                          <a:pt x="260985" y="141922"/>
                        </a:lnTo>
                        <a:cubicBezTo>
                          <a:pt x="272415" y="319088"/>
                          <a:pt x="314325" y="464820"/>
                          <a:pt x="386715" y="579120"/>
                        </a:cubicBezTo>
                        <a:cubicBezTo>
                          <a:pt x="448628" y="676275"/>
                          <a:pt x="520065" y="747713"/>
                          <a:pt x="601980" y="791528"/>
                        </a:cubicBezTo>
                      </a:path>
                    </a:pathLst>
                  </a:custGeom>
                  <a:grpFill/>
                  <a:ln w="9525" cap="flat">
                    <a:noFill/>
                    <a:prstDash val="solid"/>
                    <a:miter/>
                  </a:ln>
                </p:spPr>
                <p:txBody>
                  <a:bodyPr rtlCol="0" anchor="ctr"/>
                  <a:lstStyle/>
                  <a:p>
                    <a:endParaRPr lang="en-US"/>
                  </a:p>
                </p:txBody>
              </p:sp>
              <p:sp>
                <p:nvSpPr>
                  <p:cNvPr id="63" name="Freeform: Shape 62">
                    <a:extLst>
                      <a:ext uri="{FF2B5EF4-FFF2-40B4-BE49-F238E27FC236}">
                        <a16:creationId xmlns:a16="http://schemas.microsoft.com/office/drawing/2014/main" xmlns="" id="{B375DDF1-AA9E-43A0-A8DA-412ADFA996C3}"/>
                      </a:ext>
                    </a:extLst>
                  </p:cNvPr>
                  <p:cNvSpPr/>
                  <p:nvPr/>
                </p:nvSpPr>
                <p:spPr>
                  <a:xfrm>
                    <a:off x="1968987" y="4089376"/>
                    <a:ext cx="581026" cy="247649"/>
                  </a:xfrm>
                  <a:custGeom>
                    <a:avLst/>
                    <a:gdLst>
                      <a:gd name="connsiteX0" fmla="*/ 260985 w 581025"/>
                      <a:gd name="connsiteY0" fmla="*/ 251460 h 247650"/>
                      <a:gd name="connsiteX1" fmla="*/ 0 w 581025"/>
                      <a:gd name="connsiteY1" fmla="*/ 109538 h 247650"/>
                      <a:gd name="connsiteX2" fmla="*/ 320993 w 581025"/>
                      <a:gd name="connsiteY2" fmla="*/ 0 h 247650"/>
                      <a:gd name="connsiteX3" fmla="*/ 581978 w 581025"/>
                      <a:gd name="connsiteY3" fmla="*/ 140970 h 247650"/>
                    </a:gdLst>
                    <a:ahLst/>
                    <a:cxnLst>
                      <a:cxn ang="0">
                        <a:pos x="connsiteX0" y="connsiteY0"/>
                      </a:cxn>
                      <a:cxn ang="0">
                        <a:pos x="connsiteX1" y="connsiteY1"/>
                      </a:cxn>
                      <a:cxn ang="0">
                        <a:pos x="connsiteX2" y="connsiteY2"/>
                      </a:cxn>
                      <a:cxn ang="0">
                        <a:pos x="connsiteX3" y="connsiteY3"/>
                      </a:cxn>
                    </a:cxnLst>
                    <a:rect l="l" t="t" r="r" b="b"/>
                    <a:pathLst>
                      <a:path w="581025" h="247650">
                        <a:moveTo>
                          <a:pt x="260985" y="251460"/>
                        </a:moveTo>
                        <a:lnTo>
                          <a:pt x="0" y="109538"/>
                        </a:lnTo>
                        <a:lnTo>
                          <a:pt x="320993" y="0"/>
                        </a:lnTo>
                        <a:lnTo>
                          <a:pt x="581978" y="140970"/>
                        </a:lnTo>
                        <a:close/>
                      </a:path>
                    </a:pathLst>
                  </a:custGeom>
                  <a:grpFill/>
                  <a:ln w="9525" cap="flat">
                    <a:noFill/>
                    <a:prstDash val="solid"/>
                    <a:miter/>
                  </a:ln>
                </p:spPr>
                <p:txBody>
                  <a:bodyPr rtlCol="0" anchor="ctr"/>
                  <a:lstStyle/>
                  <a:p>
                    <a:endParaRPr lang="en-US"/>
                  </a:p>
                </p:txBody>
              </p:sp>
              <p:sp>
                <p:nvSpPr>
                  <p:cNvPr id="64" name="Freeform: Shape 63">
                    <a:extLst>
                      <a:ext uri="{FF2B5EF4-FFF2-40B4-BE49-F238E27FC236}">
                        <a16:creationId xmlns:a16="http://schemas.microsoft.com/office/drawing/2014/main" xmlns="" id="{6262C62E-87B3-4A38-8215-10B0952EB444}"/>
                      </a:ext>
                    </a:extLst>
                  </p:cNvPr>
                  <p:cNvSpPr/>
                  <p:nvPr/>
                </p:nvSpPr>
                <p:spPr>
                  <a:xfrm>
                    <a:off x="2051714" y="1973775"/>
                    <a:ext cx="940119" cy="1580196"/>
                  </a:xfrm>
                  <a:custGeom>
                    <a:avLst/>
                    <a:gdLst>
                      <a:gd name="connsiteX0" fmla="*/ 812750 w 940118"/>
                      <a:gd name="connsiteY0" fmla="*/ 163017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833438 w 940118"/>
                      <a:gd name="connsiteY5" fmla="*/ 174308 h 1580197"/>
                      <a:gd name="connsiteX6" fmla="*/ 833437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592976 w 940118"/>
                      <a:gd name="connsiteY10" fmla="*/ 268101 h 1580197"/>
                      <a:gd name="connsiteX11" fmla="*/ 592932 w 940118"/>
                      <a:gd name="connsiteY11" fmla="*/ 268132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55232 w 940118"/>
                      <a:gd name="connsiteY17" fmla="*/ 380990 h 1580197"/>
                      <a:gd name="connsiteX18" fmla="*/ 454648 w 940118"/>
                      <a:gd name="connsiteY18" fmla="*/ 381569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63" fmla="*/ 679133 w 940118"/>
                      <a:gd name="connsiteY63"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422910 w 940118"/>
                      <a:gd name="connsiteY22" fmla="*/ 483870 h 1580197"/>
                      <a:gd name="connsiteX23" fmla="*/ 367665 w 940118"/>
                      <a:gd name="connsiteY23" fmla="*/ 572453 h 1580197"/>
                      <a:gd name="connsiteX24" fmla="*/ 368618 w 940118"/>
                      <a:gd name="connsiteY24" fmla="*/ 573405 h 1580197"/>
                      <a:gd name="connsiteX25" fmla="*/ 317183 w 940118"/>
                      <a:gd name="connsiteY25" fmla="*/ 684847 h 1580197"/>
                      <a:gd name="connsiteX26" fmla="*/ 305241 w 940118"/>
                      <a:gd name="connsiteY26" fmla="*/ 678329 h 1580197"/>
                      <a:gd name="connsiteX27" fmla="*/ 305235 w 940118"/>
                      <a:gd name="connsiteY27" fmla="*/ 678350 h 1580197"/>
                      <a:gd name="connsiteX28" fmla="*/ 317183 w 940118"/>
                      <a:gd name="connsiteY28" fmla="*/ 684847 h 1580197"/>
                      <a:gd name="connsiteX29" fmla="*/ 260985 w 940118"/>
                      <a:gd name="connsiteY29" fmla="*/ 1014413 h 1580197"/>
                      <a:gd name="connsiteX30" fmla="*/ 342900 w 940118"/>
                      <a:gd name="connsiteY30" fmla="*/ 1373505 h 1580197"/>
                      <a:gd name="connsiteX31" fmla="*/ 546735 w 940118"/>
                      <a:gd name="connsiteY31" fmla="*/ 1580197 h 1580197"/>
                      <a:gd name="connsiteX32" fmla="*/ 285750 w 940118"/>
                      <a:gd name="connsiteY32" fmla="*/ 1438275 h 1580197"/>
                      <a:gd name="connsiteX33" fmla="*/ 81915 w 940118"/>
                      <a:gd name="connsiteY33" fmla="*/ 1231583 h 1580197"/>
                      <a:gd name="connsiteX34" fmla="*/ 0 w 940118"/>
                      <a:gd name="connsiteY34" fmla="*/ 872490 h 1580197"/>
                      <a:gd name="connsiteX35" fmla="*/ 56197 w 940118"/>
                      <a:gd name="connsiteY35" fmla="*/ 542925 h 1580197"/>
                      <a:gd name="connsiteX36" fmla="*/ 62441 w 940118"/>
                      <a:gd name="connsiteY36" fmla="*/ 546321 h 1580197"/>
                      <a:gd name="connsiteX37" fmla="*/ 62617 w 940118"/>
                      <a:gd name="connsiteY37" fmla="*/ 545909 h 1580197"/>
                      <a:gd name="connsiteX38" fmla="*/ 57150 w 940118"/>
                      <a:gd name="connsiteY38" fmla="*/ 542925 h 1580197"/>
                      <a:gd name="connsiteX39" fmla="*/ 107444 w 940118"/>
                      <a:gd name="connsiteY39" fmla="*/ 431896 h 1580197"/>
                      <a:gd name="connsiteX40" fmla="*/ 106680 w 940118"/>
                      <a:gd name="connsiteY40" fmla="*/ 431483 h 1580197"/>
                      <a:gd name="connsiteX41" fmla="*/ 161925 w 940118"/>
                      <a:gd name="connsiteY41" fmla="*/ 341948 h 1580197"/>
                      <a:gd name="connsiteX42" fmla="*/ 171758 w 940118"/>
                      <a:gd name="connsiteY42" fmla="*/ 347295 h 1580197"/>
                      <a:gd name="connsiteX43" fmla="*/ 171778 w 940118"/>
                      <a:gd name="connsiteY43" fmla="*/ 347270 h 1580197"/>
                      <a:gd name="connsiteX44" fmla="*/ 161925 w 940118"/>
                      <a:gd name="connsiteY44" fmla="*/ 341948 h 1580197"/>
                      <a:gd name="connsiteX45" fmla="*/ 227648 w 940118"/>
                      <a:gd name="connsiteY45" fmla="*/ 258128 h 1580197"/>
                      <a:gd name="connsiteX46" fmla="*/ 239906 w 940118"/>
                      <a:gd name="connsiteY46" fmla="*/ 264794 h 1580197"/>
                      <a:gd name="connsiteX47" fmla="*/ 240267 w 940118"/>
                      <a:gd name="connsiteY47" fmla="*/ 264453 h 1580197"/>
                      <a:gd name="connsiteX48" fmla="*/ 228600 w 940118"/>
                      <a:gd name="connsiteY48" fmla="*/ 258128 h 1580197"/>
                      <a:gd name="connsiteX49" fmla="*/ 242888 w 940118"/>
                      <a:gd name="connsiteY49" fmla="*/ 241935 h 1580197"/>
                      <a:gd name="connsiteX50" fmla="*/ 287315 w 940118"/>
                      <a:gd name="connsiteY50" fmla="*/ 198453 h 1580197"/>
                      <a:gd name="connsiteX51" fmla="*/ 286702 w 940118"/>
                      <a:gd name="connsiteY51" fmla="*/ 198120 h 1580197"/>
                      <a:gd name="connsiteX52" fmla="*/ 359092 w 940118"/>
                      <a:gd name="connsiteY52" fmla="*/ 140970 h 1580197"/>
                      <a:gd name="connsiteX53" fmla="*/ 378434 w 940118"/>
                      <a:gd name="connsiteY53" fmla="*/ 151488 h 1580197"/>
                      <a:gd name="connsiteX54" fmla="*/ 378837 w 940118"/>
                      <a:gd name="connsiteY54" fmla="*/ 151226 h 1580197"/>
                      <a:gd name="connsiteX55" fmla="*/ 360045 w 940118"/>
                      <a:gd name="connsiteY55" fmla="*/ 140970 h 1580197"/>
                      <a:gd name="connsiteX56" fmla="*/ 486263 w 940118"/>
                      <a:gd name="connsiteY56" fmla="*/ 68845 h 1580197"/>
                      <a:gd name="connsiteX57" fmla="*/ 485775 w 940118"/>
                      <a:gd name="connsiteY57" fmla="*/ 68580 h 1580197"/>
                      <a:gd name="connsiteX58" fmla="*/ 572452 w 940118"/>
                      <a:gd name="connsiteY58" fmla="*/ 32385 h 1580197"/>
                      <a:gd name="connsiteX59" fmla="*/ 595123 w 940118"/>
                      <a:gd name="connsiteY59" fmla="*/ 44713 h 1580197"/>
                      <a:gd name="connsiteX60" fmla="*/ 595672 w 940118"/>
                      <a:gd name="connsiteY60" fmla="*/ 44538 h 1580197"/>
                      <a:gd name="connsiteX61" fmla="*/ 573405 w 940118"/>
                      <a:gd name="connsiteY61" fmla="*/ 32385 h 1580197"/>
                      <a:gd name="connsiteX62" fmla="*/ 679133 w 940118"/>
                      <a:gd name="connsiteY62"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391243 w 940118"/>
                      <a:gd name="connsiteY20" fmla="*/ 465814 h 1580197"/>
                      <a:gd name="connsiteX21" fmla="*/ 422910 w 940118"/>
                      <a:gd name="connsiteY21" fmla="*/ 483870 h 1580197"/>
                      <a:gd name="connsiteX22" fmla="*/ 367665 w 940118"/>
                      <a:gd name="connsiteY22" fmla="*/ 572453 h 1580197"/>
                      <a:gd name="connsiteX23" fmla="*/ 368618 w 940118"/>
                      <a:gd name="connsiteY23" fmla="*/ 573405 h 1580197"/>
                      <a:gd name="connsiteX24" fmla="*/ 317183 w 940118"/>
                      <a:gd name="connsiteY24" fmla="*/ 684847 h 1580197"/>
                      <a:gd name="connsiteX25" fmla="*/ 305241 w 940118"/>
                      <a:gd name="connsiteY25" fmla="*/ 678329 h 1580197"/>
                      <a:gd name="connsiteX26" fmla="*/ 305235 w 940118"/>
                      <a:gd name="connsiteY26" fmla="*/ 678350 h 1580197"/>
                      <a:gd name="connsiteX27" fmla="*/ 317183 w 940118"/>
                      <a:gd name="connsiteY27" fmla="*/ 684847 h 1580197"/>
                      <a:gd name="connsiteX28" fmla="*/ 260985 w 940118"/>
                      <a:gd name="connsiteY28" fmla="*/ 1014413 h 1580197"/>
                      <a:gd name="connsiteX29" fmla="*/ 342900 w 940118"/>
                      <a:gd name="connsiteY29" fmla="*/ 1373505 h 1580197"/>
                      <a:gd name="connsiteX30" fmla="*/ 546735 w 940118"/>
                      <a:gd name="connsiteY30" fmla="*/ 1580197 h 1580197"/>
                      <a:gd name="connsiteX31" fmla="*/ 285750 w 940118"/>
                      <a:gd name="connsiteY31" fmla="*/ 1438275 h 1580197"/>
                      <a:gd name="connsiteX32" fmla="*/ 81915 w 940118"/>
                      <a:gd name="connsiteY32" fmla="*/ 1231583 h 1580197"/>
                      <a:gd name="connsiteX33" fmla="*/ 0 w 940118"/>
                      <a:gd name="connsiteY33" fmla="*/ 872490 h 1580197"/>
                      <a:gd name="connsiteX34" fmla="*/ 56197 w 940118"/>
                      <a:gd name="connsiteY34" fmla="*/ 542925 h 1580197"/>
                      <a:gd name="connsiteX35" fmla="*/ 62441 w 940118"/>
                      <a:gd name="connsiteY35" fmla="*/ 546321 h 1580197"/>
                      <a:gd name="connsiteX36" fmla="*/ 62617 w 940118"/>
                      <a:gd name="connsiteY36" fmla="*/ 545909 h 1580197"/>
                      <a:gd name="connsiteX37" fmla="*/ 57150 w 940118"/>
                      <a:gd name="connsiteY37" fmla="*/ 542925 h 1580197"/>
                      <a:gd name="connsiteX38" fmla="*/ 107444 w 940118"/>
                      <a:gd name="connsiteY38" fmla="*/ 431896 h 1580197"/>
                      <a:gd name="connsiteX39" fmla="*/ 106680 w 940118"/>
                      <a:gd name="connsiteY39" fmla="*/ 431483 h 1580197"/>
                      <a:gd name="connsiteX40" fmla="*/ 161925 w 940118"/>
                      <a:gd name="connsiteY40" fmla="*/ 341948 h 1580197"/>
                      <a:gd name="connsiteX41" fmla="*/ 171758 w 940118"/>
                      <a:gd name="connsiteY41" fmla="*/ 347295 h 1580197"/>
                      <a:gd name="connsiteX42" fmla="*/ 171778 w 940118"/>
                      <a:gd name="connsiteY42" fmla="*/ 347270 h 1580197"/>
                      <a:gd name="connsiteX43" fmla="*/ 161925 w 940118"/>
                      <a:gd name="connsiteY43" fmla="*/ 341948 h 1580197"/>
                      <a:gd name="connsiteX44" fmla="*/ 227648 w 940118"/>
                      <a:gd name="connsiteY44" fmla="*/ 258128 h 1580197"/>
                      <a:gd name="connsiteX45" fmla="*/ 239906 w 940118"/>
                      <a:gd name="connsiteY45" fmla="*/ 264794 h 1580197"/>
                      <a:gd name="connsiteX46" fmla="*/ 240267 w 940118"/>
                      <a:gd name="connsiteY46" fmla="*/ 264453 h 1580197"/>
                      <a:gd name="connsiteX47" fmla="*/ 228600 w 940118"/>
                      <a:gd name="connsiteY47" fmla="*/ 258128 h 1580197"/>
                      <a:gd name="connsiteX48" fmla="*/ 242888 w 940118"/>
                      <a:gd name="connsiteY48" fmla="*/ 241935 h 1580197"/>
                      <a:gd name="connsiteX49" fmla="*/ 287315 w 940118"/>
                      <a:gd name="connsiteY49" fmla="*/ 198453 h 1580197"/>
                      <a:gd name="connsiteX50" fmla="*/ 286702 w 940118"/>
                      <a:gd name="connsiteY50" fmla="*/ 198120 h 1580197"/>
                      <a:gd name="connsiteX51" fmla="*/ 359092 w 940118"/>
                      <a:gd name="connsiteY51" fmla="*/ 140970 h 1580197"/>
                      <a:gd name="connsiteX52" fmla="*/ 378434 w 940118"/>
                      <a:gd name="connsiteY52" fmla="*/ 151488 h 1580197"/>
                      <a:gd name="connsiteX53" fmla="*/ 378837 w 940118"/>
                      <a:gd name="connsiteY53" fmla="*/ 151226 h 1580197"/>
                      <a:gd name="connsiteX54" fmla="*/ 360045 w 940118"/>
                      <a:gd name="connsiteY54" fmla="*/ 140970 h 1580197"/>
                      <a:gd name="connsiteX55" fmla="*/ 486263 w 940118"/>
                      <a:gd name="connsiteY55" fmla="*/ 68845 h 1580197"/>
                      <a:gd name="connsiteX56" fmla="*/ 485775 w 940118"/>
                      <a:gd name="connsiteY56" fmla="*/ 68580 h 1580197"/>
                      <a:gd name="connsiteX57" fmla="*/ 572452 w 940118"/>
                      <a:gd name="connsiteY57" fmla="*/ 32385 h 1580197"/>
                      <a:gd name="connsiteX58" fmla="*/ 595123 w 940118"/>
                      <a:gd name="connsiteY58" fmla="*/ 44713 h 1580197"/>
                      <a:gd name="connsiteX59" fmla="*/ 595672 w 940118"/>
                      <a:gd name="connsiteY59" fmla="*/ 44538 h 1580197"/>
                      <a:gd name="connsiteX60" fmla="*/ 573405 w 940118"/>
                      <a:gd name="connsiteY60" fmla="*/ 32385 h 1580197"/>
                      <a:gd name="connsiteX61" fmla="*/ 679133 w 940118"/>
                      <a:gd name="connsiteY61"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422910 w 940118"/>
                      <a:gd name="connsiteY20" fmla="*/ 483870 h 1580197"/>
                      <a:gd name="connsiteX21" fmla="*/ 367665 w 940118"/>
                      <a:gd name="connsiteY21" fmla="*/ 572453 h 1580197"/>
                      <a:gd name="connsiteX22" fmla="*/ 368618 w 940118"/>
                      <a:gd name="connsiteY22" fmla="*/ 573405 h 1580197"/>
                      <a:gd name="connsiteX23" fmla="*/ 317183 w 940118"/>
                      <a:gd name="connsiteY23" fmla="*/ 684847 h 1580197"/>
                      <a:gd name="connsiteX24" fmla="*/ 305241 w 940118"/>
                      <a:gd name="connsiteY24" fmla="*/ 678329 h 1580197"/>
                      <a:gd name="connsiteX25" fmla="*/ 305235 w 940118"/>
                      <a:gd name="connsiteY25" fmla="*/ 678350 h 1580197"/>
                      <a:gd name="connsiteX26" fmla="*/ 317183 w 940118"/>
                      <a:gd name="connsiteY26" fmla="*/ 684847 h 1580197"/>
                      <a:gd name="connsiteX27" fmla="*/ 260985 w 940118"/>
                      <a:gd name="connsiteY27" fmla="*/ 1014413 h 1580197"/>
                      <a:gd name="connsiteX28" fmla="*/ 342900 w 940118"/>
                      <a:gd name="connsiteY28" fmla="*/ 1373505 h 1580197"/>
                      <a:gd name="connsiteX29" fmla="*/ 546735 w 940118"/>
                      <a:gd name="connsiteY29" fmla="*/ 1580197 h 1580197"/>
                      <a:gd name="connsiteX30" fmla="*/ 285750 w 940118"/>
                      <a:gd name="connsiteY30" fmla="*/ 1438275 h 1580197"/>
                      <a:gd name="connsiteX31" fmla="*/ 81915 w 940118"/>
                      <a:gd name="connsiteY31" fmla="*/ 1231583 h 1580197"/>
                      <a:gd name="connsiteX32" fmla="*/ 0 w 940118"/>
                      <a:gd name="connsiteY32" fmla="*/ 872490 h 1580197"/>
                      <a:gd name="connsiteX33" fmla="*/ 56197 w 940118"/>
                      <a:gd name="connsiteY33" fmla="*/ 542925 h 1580197"/>
                      <a:gd name="connsiteX34" fmla="*/ 62441 w 940118"/>
                      <a:gd name="connsiteY34" fmla="*/ 546321 h 1580197"/>
                      <a:gd name="connsiteX35" fmla="*/ 62617 w 940118"/>
                      <a:gd name="connsiteY35" fmla="*/ 545909 h 1580197"/>
                      <a:gd name="connsiteX36" fmla="*/ 57150 w 940118"/>
                      <a:gd name="connsiteY36" fmla="*/ 542925 h 1580197"/>
                      <a:gd name="connsiteX37" fmla="*/ 107444 w 940118"/>
                      <a:gd name="connsiteY37" fmla="*/ 431896 h 1580197"/>
                      <a:gd name="connsiteX38" fmla="*/ 106680 w 940118"/>
                      <a:gd name="connsiteY38" fmla="*/ 431483 h 1580197"/>
                      <a:gd name="connsiteX39" fmla="*/ 161925 w 940118"/>
                      <a:gd name="connsiteY39" fmla="*/ 341948 h 1580197"/>
                      <a:gd name="connsiteX40" fmla="*/ 171758 w 940118"/>
                      <a:gd name="connsiteY40" fmla="*/ 347295 h 1580197"/>
                      <a:gd name="connsiteX41" fmla="*/ 171778 w 940118"/>
                      <a:gd name="connsiteY41" fmla="*/ 347270 h 1580197"/>
                      <a:gd name="connsiteX42" fmla="*/ 161925 w 940118"/>
                      <a:gd name="connsiteY42" fmla="*/ 341948 h 1580197"/>
                      <a:gd name="connsiteX43" fmla="*/ 227648 w 940118"/>
                      <a:gd name="connsiteY43" fmla="*/ 258128 h 1580197"/>
                      <a:gd name="connsiteX44" fmla="*/ 239906 w 940118"/>
                      <a:gd name="connsiteY44" fmla="*/ 264794 h 1580197"/>
                      <a:gd name="connsiteX45" fmla="*/ 240267 w 940118"/>
                      <a:gd name="connsiteY45" fmla="*/ 264453 h 1580197"/>
                      <a:gd name="connsiteX46" fmla="*/ 228600 w 940118"/>
                      <a:gd name="connsiteY46" fmla="*/ 258128 h 1580197"/>
                      <a:gd name="connsiteX47" fmla="*/ 242888 w 940118"/>
                      <a:gd name="connsiteY47" fmla="*/ 241935 h 1580197"/>
                      <a:gd name="connsiteX48" fmla="*/ 287315 w 940118"/>
                      <a:gd name="connsiteY48" fmla="*/ 198453 h 1580197"/>
                      <a:gd name="connsiteX49" fmla="*/ 286702 w 940118"/>
                      <a:gd name="connsiteY49" fmla="*/ 198120 h 1580197"/>
                      <a:gd name="connsiteX50" fmla="*/ 359092 w 940118"/>
                      <a:gd name="connsiteY50" fmla="*/ 140970 h 1580197"/>
                      <a:gd name="connsiteX51" fmla="*/ 378434 w 940118"/>
                      <a:gd name="connsiteY51" fmla="*/ 151488 h 1580197"/>
                      <a:gd name="connsiteX52" fmla="*/ 378837 w 940118"/>
                      <a:gd name="connsiteY52" fmla="*/ 151226 h 1580197"/>
                      <a:gd name="connsiteX53" fmla="*/ 360045 w 940118"/>
                      <a:gd name="connsiteY53" fmla="*/ 140970 h 1580197"/>
                      <a:gd name="connsiteX54" fmla="*/ 486263 w 940118"/>
                      <a:gd name="connsiteY54" fmla="*/ 68845 h 1580197"/>
                      <a:gd name="connsiteX55" fmla="*/ 485775 w 940118"/>
                      <a:gd name="connsiteY55" fmla="*/ 68580 h 1580197"/>
                      <a:gd name="connsiteX56" fmla="*/ 572452 w 940118"/>
                      <a:gd name="connsiteY56" fmla="*/ 32385 h 1580197"/>
                      <a:gd name="connsiteX57" fmla="*/ 595123 w 940118"/>
                      <a:gd name="connsiteY57" fmla="*/ 44713 h 1580197"/>
                      <a:gd name="connsiteX58" fmla="*/ 595672 w 940118"/>
                      <a:gd name="connsiteY58" fmla="*/ 44538 h 1580197"/>
                      <a:gd name="connsiteX59" fmla="*/ 573405 w 940118"/>
                      <a:gd name="connsiteY59" fmla="*/ 32385 h 1580197"/>
                      <a:gd name="connsiteX60" fmla="*/ 679133 w 940118"/>
                      <a:gd name="connsiteY60"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88633 w 940118"/>
                      <a:gd name="connsiteY17" fmla="*/ 400050 h 1580197"/>
                      <a:gd name="connsiteX18" fmla="*/ 422910 w 940118"/>
                      <a:gd name="connsiteY18" fmla="*/ 482918 h 1580197"/>
                      <a:gd name="connsiteX19" fmla="*/ 422910 w 940118"/>
                      <a:gd name="connsiteY19" fmla="*/ 483870 h 1580197"/>
                      <a:gd name="connsiteX20" fmla="*/ 367665 w 940118"/>
                      <a:gd name="connsiteY20" fmla="*/ 572453 h 1580197"/>
                      <a:gd name="connsiteX21" fmla="*/ 368618 w 940118"/>
                      <a:gd name="connsiteY21" fmla="*/ 573405 h 1580197"/>
                      <a:gd name="connsiteX22" fmla="*/ 317183 w 940118"/>
                      <a:gd name="connsiteY22" fmla="*/ 684847 h 1580197"/>
                      <a:gd name="connsiteX23" fmla="*/ 305241 w 940118"/>
                      <a:gd name="connsiteY23" fmla="*/ 678329 h 1580197"/>
                      <a:gd name="connsiteX24" fmla="*/ 305235 w 940118"/>
                      <a:gd name="connsiteY24" fmla="*/ 678350 h 1580197"/>
                      <a:gd name="connsiteX25" fmla="*/ 317183 w 940118"/>
                      <a:gd name="connsiteY25" fmla="*/ 684847 h 1580197"/>
                      <a:gd name="connsiteX26" fmla="*/ 260985 w 940118"/>
                      <a:gd name="connsiteY26" fmla="*/ 1014413 h 1580197"/>
                      <a:gd name="connsiteX27" fmla="*/ 342900 w 940118"/>
                      <a:gd name="connsiteY27" fmla="*/ 1373505 h 1580197"/>
                      <a:gd name="connsiteX28" fmla="*/ 546735 w 940118"/>
                      <a:gd name="connsiteY28" fmla="*/ 1580197 h 1580197"/>
                      <a:gd name="connsiteX29" fmla="*/ 285750 w 940118"/>
                      <a:gd name="connsiteY29" fmla="*/ 1438275 h 1580197"/>
                      <a:gd name="connsiteX30" fmla="*/ 81915 w 940118"/>
                      <a:gd name="connsiteY30" fmla="*/ 1231583 h 1580197"/>
                      <a:gd name="connsiteX31" fmla="*/ 0 w 940118"/>
                      <a:gd name="connsiteY31" fmla="*/ 872490 h 1580197"/>
                      <a:gd name="connsiteX32" fmla="*/ 56197 w 940118"/>
                      <a:gd name="connsiteY32" fmla="*/ 542925 h 1580197"/>
                      <a:gd name="connsiteX33" fmla="*/ 62441 w 940118"/>
                      <a:gd name="connsiteY33" fmla="*/ 546321 h 1580197"/>
                      <a:gd name="connsiteX34" fmla="*/ 62617 w 940118"/>
                      <a:gd name="connsiteY34" fmla="*/ 545909 h 1580197"/>
                      <a:gd name="connsiteX35" fmla="*/ 57150 w 940118"/>
                      <a:gd name="connsiteY35" fmla="*/ 542925 h 1580197"/>
                      <a:gd name="connsiteX36" fmla="*/ 107444 w 940118"/>
                      <a:gd name="connsiteY36" fmla="*/ 431896 h 1580197"/>
                      <a:gd name="connsiteX37" fmla="*/ 106680 w 940118"/>
                      <a:gd name="connsiteY37" fmla="*/ 431483 h 1580197"/>
                      <a:gd name="connsiteX38" fmla="*/ 161925 w 940118"/>
                      <a:gd name="connsiteY38" fmla="*/ 341948 h 1580197"/>
                      <a:gd name="connsiteX39" fmla="*/ 171758 w 940118"/>
                      <a:gd name="connsiteY39" fmla="*/ 347295 h 1580197"/>
                      <a:gd name="connsiteX40" fmla="*/ 171778 w 940118"/>
                      <a:gd name="connsiteY40" fmla="*/ 347270 h 1580197"/>
                      <a:gd name="connsiteX41" fmla="*/ 161925 w 940118"/>
                      <a:gd name="connsiteY41" fmla="*/ 341948 h 1580197"/>
                      <a:gd name="connsiteX42" fmla="*/ 227648 w 940118"/>
                      <a:gd name="connsiteY42" fmla="*/ 258128 h 1580197"/>
                      <a:gd name="connsiteX43" fmla="*/ 239906 w 940118"/>
                      <a:gd name="connsiteY43" fmla="*/ 264794 h 1580197"/>
                      <a:gd name="connsiteX44" fmla="*/ 240267 w 940118"/>
                      <a:gd name="connsiteY44" fmla="*/ 264453 h 1580197"/>
                      <a:gd name="connsiteX45" fmla="*/ 228600 w 940118"/>
                      <a:gd name="connsiteY45" fmla="*/ 258128 h 1580197"/>
                      <a:gd name="connsiteX46" fmla="*/ 242888 w 940118"/>
                      <a:gd name="connsiteY46" fmla="*/ 241935 h 1580197"/>
                      <a:gd name="connsiteX47" fmla="*/ 287315 w 940118"/>
                      <a:gd name="connsiteY47" fmla="*/ 198453 h 1580197"/>
                      <a:gd name="connsiteX48" fmla="*/ 286702 w 940118"/>
                      <a:gd name="connsiteY48" fmla="*/ 198120 h 1580197"/>
                      <a:gd name="connsiteX49" fmla="*/ 359092 w 940118"/>
                      <a:gd name="connsiteY49" fmla="*/ 140970 h 1580197"/>
                      <a:gd name="connsiteX50" fmla="*/ 378434 w 940118"/>
                      <a:gd name="connsiteY50" fmla="*/ 151488 h 1580197"/>
                      <a:gd name="connsiteX51" fmla="*/ 378837 w 940118"/>
                      <a:gd name="connsiteY51" fmla="*/ 151226 h 1580197"/>
                      <a:gd name="connsiteX52" fmla="*/ 360045 w 940118"/>
                      <a:gd name="connsiteY52" fmla="*/ 140970 h 1580197"/>
                      <a:gd name="connsiteX53" fmla="*/ 486263 w 940118"/>
                      <a:gd name="connsiteY53" fmla="*/ 68845 h 1580197"/>
                      <a:gd name="connsiteX54" fmla="*/ 485775 w 940118"/>
                      <a:gd name="connsiteY54" fmla="*/ 68580 h 1580197"/>
                      <a:gd name="connsiteX55" fmla="*/ 572452 w 940118"/>
                      <a:gd name="connsiteY55" fmla="*/ 32385 h 1580197"/>
                      <a:gd name="connsiteX56" fmla="*/ 595123 w 940118"/>
                      <a:gd name="connsiteY56" fmla="*/ 44713 h 1580197"/>
                      <a:gd name="connsiteX57" fmla="*/ 595672 w 940118"/>
                      <a:gd name="connsiteY57" fmla="*/ 44538 h 1580197"/>
                      <a:gd name="connsiteX58" fmla="*/ 573405 w 940118"/>
                      <a:gd name="connsiteY58" fmla="*/ 32385 h 1580197"/>
                      <a:gd name="connsiteX59" fmla="*/ 679133 w 940118"/>
                      <a:gd name="connsiteY59"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620077 w 940118"/>
                      <a:gd name="connsiteY11" fmla="*/ 282893 h 1580197"/>
                      <a:gd name="connsiteX12" fmla="*/ 548076 w 940118"/>
                      <a:gd name="connsiteY12" fmla="*/ 339736 h 1580197"/>
                      <a:gd name="connsiteX13" fmla="*/ 548640 w 940118"/>
                      <a:gd name="connsiteY13" fmla="*/ 340043 h 1580197"/>
                      <a:gd name="connsiteX14" fmla="*/ 503873 w 940118"/>
                      <a:gd name="connsiteY14" fmla="*/ 383858 h 1580197"/>
                      <a:gd name="connsiteX15" fmla="*/ 488633 w 940118"/>
                      <a:gd name="connsiteY15" fmla="*/ 399098 h 1580197"/>
                      <a:gd name="connsiteX16" fmla="*/ 488633 w 940118"/>
                      <a:gd name="connsiteY16" fmla="*/ 400050 h 1580197"/>
                      <a:gd name="connsiteX17" fmla="*/ 422910 w 940118"/>
                      <a:gd name="connsiteY17" fmla="*/ 482918 h 1580197"/>
                      <a:gd name="connsiteX18" fmla="*/ 422910 w 940118"/>
                      <a:gd name="connsiteY18" fmla="*/ 483870 h 1580197"/>
                      <a:gd name="connsiteX19" fmla="*/ 367665 w 940118"/>
                      <a:gd name="connsiteY19" fmla="*/ 572453 h 1580197"/>
                      <a:gd name="connsiteX20" fmla="*/ 368618 w 940118"/>
                      <a:gd name="connsiteY20" fmla="*/ 573405 h 1580197"/>
                      <a:gd name="connsiteX21" fmla="*/ 317183 w 940118"/>
                      <a:gd name="connsiteY21" fmla="*/ 684847 h 1580197"/>
                      <a:gd name="connsiteX22" fmla="*/ 305241 w 940118"/>
                      <a:gd name="connsiteY22" fmla="*/ 678329 h 1580197"/>
                      <a:gd name="connsiteX23" fmla="*/ 305235 w 940118"/>
                      <a:gd name="connsiteY23" fmla="*/ 678350 h 1580197"/>
                      <a:gd name="connsiteX24" fmla="*/ 317183 w 940118"/>
                      <a:gd name="connsiteY24" fmla="*/ 684847 h 1580197"/>
                      <a:gd name="connsiteX25" fmla="*/ 260985 w 940118"/>
                      <a:gd name="connsiteY25" fmla="*/ 1014413 h 1580197"/>
                      <a:gd name="connsiteX26" fmla="*/ 342900 w 940118"/>
                      <a:gd name="connsiteY26" fmla="*/ 1373505 h 1580197"/>
                      <a:gd name="connsiteX27" fmla="*/ 546735 w 940118"/>
                      <a:gd name="connsiteY27" fmla="*/ 1580197 h 1580197"/>
                      <a:gd name="connsiteX28" fmla="*/ 285750 w 940118"/>
                      <a:gd name="connsiteY28" fmla="*/ 1438275 h 1580197"/>
                      <a:gd name="connsiteX29" fmla="*/ 81915 w 940118"/>
                      <a:gd name="connsiteY29" fmla="*/ 1231583 h 1580197"/>
                      <a:gd name="connsiteX30" fmla="*/ 0 w 940118"/>
                      <a:gd name="connsiteY30" fmla="*/ 872490 h 1580197"/>
                      <a:gd name="connsiteX31" fmla="*/ 56197 w 940118"/>
                      <a:gd name="connsiteY31" fmla="*/ 542925 h 1580197"/>
                      <a:gd name="connsiteX32" fmla="*/ 62441 w 940118"/>
                      <a:gd name="connsiteY32" fmla="*/ 546321 h 1580197"/>
                      <a:gd name="connsiteX33" fmla="*/ 62617 w 940118"/>
                      <a:gd name="connsiteY33" fmla="*/ 545909 h 1580197"/>
                      <a:gd name="connsiteX34" fmla="*/ 57150 w 940118"/>
                      <a:gd name="connsiteY34" fmla="*/ 542925 h 1580197"/>
                      <a:gd name="connsiteX35" fmla="*/ 107444 w 940118"/>
                      <a:gd name="connsiteY35" fmla="*/ 431896 h 1580197"/>
                      <a:gd name="connsiteX36" fmla="*/ 106680 w 940118"/>
                      <a:gd name="connsiteY36" fmla="*/ 431483 h 1580197"/>
                      <a:gd name="connsiteX37" fmla="*/ 161925 w 940118"/>
                      <a:gd name="connsiteY37" fmla="*/ 341948 h 1580197"/>
                      <a:gd name="connsiteX38" fmla="*/ 171758 w 940118"/>
                      <a:gd name="connsiteY38" fmla="*/ 347295 h 1580197"/>
                      <a:gd name="connsiteX39" fmla="*/ 171778 w 940118"/>
                      <a:gd name="connsiteY39" fmla="*/ 347270 h 1580197"/>
                      <a:gd name="connsiteX40" fmla="*/ 161925 w 940118"/>
                      <a:gd name="connsiteY40" fmla="*/ 341948 h 1580197"/>
                      <a:gd name="connsiteX41" fmla="*/ 227648 w 940118"/>
                      <a:gd name="connsiteY41" fmla="*/ 258128 h 1580197"/>
                      <a:gd name="connsiteX42" fmla="*/ 239906 w 940118"/>
                      <a:gd name="connsiteY42" fmla="*/ 264794 h 1580197"/>
                      <a:gd name="connsiteX43" fmla="*/ 240267 w 940118"/>
                      <a:gd name="connsiteY43" fmla="*/ 264453 h 1580197"/>
                      <a:gd name="connsiteX44" fmla="*/ 228600 w 940118"/>
                      <a:gd name="connsiteY44" fmla="*/ 258128 h 1580197"/>
                      <a:gd name="connsiteX45" fmla="*/ 242888 w 940118"/>
                      <a:gd name="connsiteY45" fmla="*/ 241935 h 1580197"/>
                      <a:gd name="connsiteX46" fmla="*/ 287315 w 940118"/>
                      <a:gd name="connsiteY46" fmla="*/ 198453 h 1580197"/>
                      <a:gd name="connsiteX47" fmla="*/ 286702 w 940118"/>
                      <a:gd name="connsiteY47" fmla="*/ 198120 h 1580197"/>
                      <a:gd name="connsiteX48" fmla="*/ 359092 w 940118"/>
                      <a:gd name="connsiteY48" fmla="*/ 140970 h 1580197"/>
                      <a:gd name="connsiteX49" fmla="*/ 378434 w 940118"/>
                      <a:gd name="connsiteY49" fmla="*/ 151488 h 1580197"/>
                      <a:gd name="connsiteX50" fmla="*/ 378837 w 940118"/>
                      <a:gd name="connsiteY50" fmla="*/ 151226 h 1580197"/>
                      <a:gd name="connsiteX51" fmla="*/ 360045 w 940118"/>
                      <a:gd name="connsiteY51" fmla="*/ 140970 h 1580197"/>
                      <a:gd name="connsiteX52" fmla="*/ 486263 w 940118"/>
                      <a:gd name="connsiteY52" fmla="*/ 68845 h 1580197"/>
                      <a:gd name="connsiteX53" fmla="*/ 485775 w 940118"/>
                      <a:gd name="connsiteY53" fmla="*/ 68580 h 1580197"/>
                      <a:gd name="connsiteX54" fmla="*/ 572452 w 940118"/>
                      <a:gd name="connsiteY54" fmla="*/ 32385 h 1580197"/>
                      <a:gd name="connsiteX55" fmla="*/ 595123 w 940118"/>
                      <a:gd name="connsiteY55" fmla="*/ 44713 h 1580197"/>
                      <a:gd name="connsiteX56" fmla="*/ 595672 w 940118"/>
                      <a:gd name="connsiteY56" fmla="*/ 44538 h 1580197"/>
                      <a:gd name="connsiteX57" fmla="*/ 573405 w 940118"/>
                      <a:gd name="connsiteY57" fmla="*/ 32385 h 1580197"/>
                      <a:gd name="connsiteX58" fmla="*/ 679133 w 940118"/>
                      <a:gd name="connsiteY58"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620077 w 940118"/>
                      <a:gd name="connsiteY10" fmla="*/ 282893 h 1580197"/>
                      <a:gd name="connsiteX11" fmla="*/ 548076 w 940118"/>
                      <a:gd name="connsiteY11" fmla="*/ 339736 h 1580197"/>
                      <a:gd name="connsiteX12" fmla="*/ 548640 w 940118"/>
                      <a:gd name="connsiteY12" fmla="*/ 340043 h 1580197"/>
                      <a:gd name="connsiteX13" fmla="*/ 503873 w 940118"/>
                      <a:gd name="connsiteY13" fmla="*/ 383858 h 1580197"/>
                      <a:gd name="connsiteX14" fmla="*/ 488633 w 940118"/>
                      <a:gd name="connsiteY14" fmla="*/ 399098 h 1580197"/>
                      <a:gd name="connsiteX15" fmla="*/ 488633 w 940118"/>
                      <a:gd name="connsiteY15" fmla="*/ 400050 h 1580197"/>
                      <a:gd name="connsiteX16" fmla="*/ 422910 w 940118"/>
                      <a:gd name="connsiteY16" fmla="*/ 482918 h 1580197"/>
                      <a:gd name="connsiteX17" fmla="*/ 422910 w 940118"/>
                      <a:gd name="connsiteY17" fmla="*/ 483870 h 1580197"/>
                      <a:gd name="connsiteX18" fmla="*/ 367665 w 940118"/>
                      <a:gd name="connsiteY18" fmla="*/ 572453 h 1580197"/>
                      <a:gd name="connsiteX19" fmla="*/ 368618 w 940118"/>
                      <a:gd name="connsiteY19" fmla="*/ 573405 h 1580197"/>
                      <a:gd name="connsiteX20" fmla="*/ 317183 w 940118"/>
                      <a:gd name="connsiteY20" fmla="*/ 684847 h 1580197"/>
                      <a:gd name="connsiteX21" fmla="*/ 305241 w 940118"/>
                      <a:gd name="connsiteY21" fmla="*/ 678329 h 1580197"/>
                      <a:gd name="connsiteX22" fmla="*/ 305235 w 940118"/>
                      <a:gd name="connsiteY22" fmla="*/ 678350 h 1580197"/>
                      <a:gd name="connsiteX23" fmla="*/ 317183 w 940118"/>
                      <a:gd name="connsiteY23" fmla="*/ 684847 h 1580197"/>
                      <a:gd name="connsiteX24" fmla="*/ 260985 w 940118"/>
                      <a:gd name="connsiteY24" fmla="*/ 1014413 h 1580197"/>
                      <a:gd name="connsiteX25" fmla="*/ 342900 w 940118"/>
                      <a:gd name="connsiteY25" fmla="*/ 1373505 h 1580197"/>
                      <a:gd name="connsiteX26" fmla="*/ 546735 w 940118"/>
                      <a:gd name="connsiteY26" fmla="*/ 1580197 h 1580197"/>
                      <a:gd name="connsiteX27" fmla="*/ 285750 w 940118"/>
                      <a:gd name="connsiteY27" fmla="*/ 1438275 h 1580197"/>
                      <a:gd name="connsiteX28" fmla="*/ 81915 w 940118"/>
                      <a:gd name="connsiteY28" fmla="*/ 1231583 h 1580197"/>
                      <a:gd name="connsiteX29" fmla="*/ 0 w 940118"/>
                      <a:gd name="connsiteY29" fmla="*/ 872490 h 1580197"/>
                      <a:gd name="connsiteX30" fmla="*/ 56197 w 940118"/>
                      <a:gd name="connsiteY30" fmla="*/ 542925 h 1580197"/>
                      <a:gd name="connsiteX31" fmla="*/ 62441 w 940118"/>
                      <a:gd name="connsiteY31" fmla="*/ 546321 h 1580197"/>
                      <a:gd name="connsiteX32" fmla="*/ 62617 w 940118"/>
                      <a:gd name="connsiteY32" fmla="*/ 545909 h 1580197"/>
                      <a:gd name="connsiteX33" fmla="*/ 57150 w 940118"/>
                      <a:gd name="connsiteY33" fmla="*/ 542925 h 1580197"/>
                      <a:gd name="connsiteX34" fmla="*/ 107444 w 940118"/>
                      <a:gd name="connsiteY34" fmla="*/ 431896 h 1580197"/>
                      <a:gd name="connsiteX35" fmla="*/ 106680 w 940118"/>
                      <a:gd name="connsiteY35" fmla="*/ 431483 h 1580197"/>
                      <a:gd name="connsiteX36" fmla="*/ 161925 w 940118"/>
                      <a:gd name="connsiteY36" fmla="*/ 341948 h 1580197"/>
                      <a:gd name="connsiteX37" fmla="*/ 171758 w 940118"/>
                      <a:gd name="connsiteY37" fmla="*/ 347295 h 1580197"/>
                      <a:gd name="connsiteX38" fmla="*/ 171778 w 940118"/>
                      <a:gd name="connsiteY38" fmla="*/ 347270 h 1580197"/>
                      <a:gd name="connsiteX39" fmla="*/ 161925 w 940118"/>
                      <a:gd name="connsiteY39" fmla="*/ 341948 h 1580197"/>
                      <a:gd name="connsiteX40" fmla="*/ 227648 w 940118"/>
                      <a:gd name="connsiteY40" fmla="*/ 258128 h 1580197"/>
                      <a:gd name="connsiteX41" fmla="*/ 239906 w 940118"/>
                      <a:gd name="connsiteY41" fmla="*/ 264794 h 1580197"/>
                      <a:gd name="connsiteX42" fmla="*/ 240267 w 940118"/>
                      <a:gd name="connsiteY42" fmla="*/ 264453 h 1580197"/>
                      <a:gd name="connsiteX43" fmla="*/ 228600 w 940118"/>
                      <a:gd name="connsiteY43" fmla="*/ 258128 h 1580197"/>
                      <a:gd name="connsiteX44" fmla="*/ 242888 w 940118"/>
                      <a:gd name="connsiteY44" fmla="*/ 241935 h 1580197"/>
                      <a:gd name="connsiteX45" fmla="*/ 287315 w 940118"/>
                      <a:gd name="connsiteY45" fmla="*/ 198453 h 1580197"/>
                      <a:gd name="connsiteX46" fmla="*/ 286702 w 940118"/>
                      <a:gd name="connsiteY46" fmla="*/ 198120 h 1580197"/>
                      <a:gd name="connsiteX47" fmla="*/ 359092 w 940118"/>
                      <a:gd name="connsiteY47" fmla="*/ 140970 h 1580197"/>
                      <a:gd name="connsiteX48" fmla="*/ 378434 w 940118"/>
                      <a:gd name="connsiteY48" fmla="*/ 151488 h 1580197"/>
                      <a:gd name="connsiteX49" fmla="*/ 378837 w 940118"/>
                      <a:gd name="connsiteY49" fmla="*/ 151226 h 1580197"/>
                      <a:gd name="connsiteX50" fmla="*/ 360045 w 940118"/>
                      <a:gd name="connsiteY50" fmla="*/ 140970 h 1580197"/>
                      <a:gd name="connsiteX51" fmla="*/ 486263 w 940118"/>
                      <a:gd name="connsiteY51" fmla="*/ 68845 h 1580197"/>
                      <a:gd name="connsiteX52" fmla="*/ 485775 w 940118"/>
                      <a:gd name="connsiteY52" fmla="*/ 68580 h 1580197"/>
                      <a:gd name="connsiteX53" fmla="*/ 572452 w 940118"/>
                      <a:gd name="connsiteY53" fmla="*/ 32385 h 1580197"/>
                      <a:gd name="connsiteX54" fmla="*/ 595123 w 940118"/>
                      <a:gd name="connsiteY54" fmla="*/ 44713 h 1580197"/>
                      <a:gd name="connsiteX55" fmla="*/ 595672 w 940118"/>
                      <a:gd name="connsiteY55" fmla="*/ 44538 h 1580197"/>
                      <a:gd name="connsiteX56" fmla="*/ 573405 w 940118"/>
                      <a:gd name="connsiteY56" fmla="*/ 32385 h 1580197"/>
                      <a:gd name="connsiteX57" fmla="*/ 679133 w 940118"/>
                      <a:gd name="connsiteY57"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747299 w 940118"/>
                      <a:gd name="connsiteY6" fmla="*/ 210278 h 1580197"/>
                      <a:gd name="connsiteX7" fmla="*/ 747713 w 940118"/>
                      <a:gd name="connsiteY7" fmla="*/ 210503 h 1580197"/>
                      <a:gd name="connsiteX8" fmla="*/ 620078 w 940118"/>
                      <a:gd name="connsiteY8" fmla="*/ 282893 h 1580197"/>
                      <a:gd name="connsiteX9" fmla="*/ 620077 w 940118"/>
                      <a:gd name="connsiteY9" fmla="*/ 282893 h 1580197"/>
                      <a:gd name="connsiteX10" fmla="*/ 548076 w 940118"/>
                      <a:gd name="connsiteY10" fmla="*/ 339736 h 1580197"/>
                      <a:gd name="connsiteX11" fmla="*/ 548640 w 940118"/>
                      <a:gd name="connsiteY11" fmla="*/ 340043 h 1580197"/>
                      <a:gd name="connsiteX12" fmla="*/ 503873 w 940118"/>
                      <a:gd name="connsiteY12" fmla="*/ 383858 h 1580197"/>
                      <a:gd name="connsiteX13" fmla="*/ 488633 w 940118"/>
                      <a:gd name="connsiteY13" fmla="*/ 399098 h 1580197"/>
                      <a:gd name="connsiteX14" fmla="*/ 488633 w 940118"/>
                      <a:gd name="connsiteY14" fmla="*/ 400050 h 1580197"/>
                      <a:gd name="connsiteX15" fmla="*/ 422910 w 940118"/>
                      <a:gd name="connsiteY15" fmla="*/ 482918 h 1580197"/>
                      <a:gd name="connsiteX16" fmla="*/ 422910 w 940118"/>
                      <a:gd name="connsiteY16" fmla="*/ 483870 h 1580197"/>
                      <a:gd name="connsiteX17" fmla="*/ 367665 w 940118"/>
                      <a:gd name="connsiteY17" fmla="*/ 572453 h 1580197"/>
                      <a:gd name="connsiteX18" fmla="*/ 368618 w 940118"/>
                      <a:gd name="connsiteY18" fmla="*/ 573405 h 1580197"/>
                      <a:gd name="connsiteX19" fmla="*/ 317183 w 940118"/>
                      <a:gd name="connsiteY19" fmla="*/ 684847 h 1580197"/>
                      <a:gd name="connsiteX20" fmla="*/ 305241 w 940118"/>
                      <a:gd name="connsiteY20" fmla="*/ 678329 h 1580197"/>
                      <a:gd name="connsiteX21" fmla="*/ 305235 w 940118"/>
                      <a:gd name="connsiteY21" fmla="*/ 678350 h 1580197"/>
                      <a:gd name="connsiteX22" fmla="*/ 317183 w 940118"/>
                      <a:gd name="connsiteY22" fmla="*/ 684847 h 1580197"/>
                      <a:gd name="connsiteX23" fmla="*/ 260985 w 940118"/>
                      <a:gd name="connsiteY23" fmla="*/ 1014413 h 1580197"/>
                      <a:gd name="connsiteX24" fmla="*/ 342900 w 940118"/>
                      <a:gd name="connsiteY24" fmla="*/ 1373505 h 1580197"/>
                      <a:gd name="connsiteX25" fmla="*/ 546735 w 940118"/>
                      <a:gd name="connsiteY25" fmla="*/ 1580197 h 1580197"/>
                      <a:gd name="connsiteX26" fmla="*/ 285750 w 940118"/>
                      <a:gd name="connsiteY26" fmla="*/ 1438275 h 1580197"/>
                      <a:gd name="connsiteX27" fmla="*/ 81915 w 940118"/>
                      <a:gd name="connsiteY27" fmla="*/ 1231583 h 1580197"/>
                      <a:gd name="connsiteX28" fmla="*/ 0 w 940118"/>
                      <a:gd name="connsiteY28" fmla="*/ 872490 h 1580197"/>
                      <a:gd name="connsiteX29" fmla="*/ 56197 w 940118"/>
                      <a:gd name="connsiteY29" fmla="*/ 542925 h 1580197"/>
                      <a:gd name="connsiteX30" fmla="*/ 62441 w 940118"/>
                      <a:gd name="connsiteY30" fmla="*/ 546321 h 1580197"/>
                      <a:gd name="connsiteX31" fmla="*/ 62617 w 940118"/>
                      <a:gd name="connsiteY31" fmla="*/ 545909 h 1580197"/>
                      <a:gd name="connsiteX32" fmla="*/ 57150 w 940118"/>
                      <a:gd name="connsiteY32" fmla="*/ 542925 h 1580197"/>
                      <a:gd name="connsiteX33" fmla="*/ 107444 w 940118"/>
                      <a:gd name="connsiteY33" fmla="*/ 431896 h 1580197"/>
                      <a:gd name="connsiteX34" fmla="*/ 106680 w 940118"/>
                      <a:gd name="connsiteY34" fmla="*/ 431483 h 1580197"/>
                      <a:gd name="connsiteX35" fmla="*/ 161925 w 940118"/>
                      <a:gd name="connsiteY35" fmla="*/ 341948 h 1580197"/>
                      <a:gd name="connsiteX36" fmla="*/ 171758 w 940118"/>
                      <a:gd name="connsiteY36" fmla="*/ 347295 h 1580197"/>
                      <a:gd name="connsiteX37" fmla="*/ 171778 w 940118"/>
                      <a:gd name="connsiteY37" fmla="*/ 347270 h 1580197"/>
                      <a:gd name="connsiteX38" fmla="*/ 161925 w 940118"/>
                      <a:gd name="connsiteY38" fmla="*/ 341948 h 1580197"/>
                      <a:gd name="connsiteX39" fmla="*/ 227648 w 940118"/>
                      <a:gd name="connsiteY39" fmla="*/ 258128 h 1580197"/>
                      <a:gd name="connsiteX40" fmla="*/ 239906 w 940118"/>
                      <a:gd name="connsiteY40" fmla="*/ 264794 h 1580197"/>
                      <a:gd name="connsiteX41" fmla="*/ 240267 w 940118"/>
                      <a:gd name="connsiteY41" fmla="*/ 264453 h 1580197"/>
                      <a:gd name="connsiteX42" fmla="*/ 228600 w 940118"/>
                      <a:gd name="connsiteY42" fmla="*/ 258128 h 1580197"/>
                      <a:gd name="connsiteX43" fmla="*/ 242888 w 940118"/>
                      <a:gd name="connsiteY43" fmla="*/ 241935 h 1580197"/>
                      <a:gd name="connsiteX44" fmla="*/ 287315 w 940118"/>
                      <a:gd name="connsiteY44" fmla="*/ 198453 h 1580197"/>
                      <a:gd name="connsiteX45" fmla="*/ 286702 w 940118"/>
                      <a:gd name="connsiteY45" fmla="*/ 198120 h 1580197"/>
                      <a:gd name="connsiteX46" fmla="*/ 359092 w 940118"/>
                      <a:gd name="connsiteY46" fmla="*/ 140970 h 1580197"/>
                      <a:gd name="connsiteX47" fmla="*/ 378434 w 940118"/>
                      <a:gd name="connsiteY47" fmla="*/ 151488 h 1580197"/>
                      <a:gd name="connsiteX48" fmla="*/ 378837 w 940118"/>
                      <a:gd name="connsiteY48" fmla="*/ 151226 h 1580197"/>
                      <a:gd name="connsiteX49" fmla="*/ 360045 w 940118"/>
                      <a:gd name="connsiteY49" fmla="*/ 140970 h 1580197"/>
                      <a:gd name="connsiteX50" fmla="*/ 486263 w 940118"/>
                      <a:gd name="connsiteY50" fmla="*/ 68845 h 1580197"/>
                      <a:gd name="connsiteX51" fmla="*/ 485775 w 940118"/>
                      <a:gd name="connsiteY51" fmla="*/ 68580 h 1580197"/>
                      <a:gd name="connsiteX52" fmla="*/ 572452 w 940118"/>
                      <a:gd name="connsiteY52" fmla="*/ 32385 h 1580197"/>
                      <a:gd name="connsiteX53" fmla="*/ 595123 w 940118"/>
                      <a:gd name="connsiteY53" fmla="*/ 44713 h 1580197"/>
                      <a:gd name="connsiteX54" fmla="*/ 595672 w 940118"/>
                      <a:gd name="connsiteY54" fmla="*/ 44538 h 1580197"/>
                      <a:gd name="connsiteX55" fmla="*/ 573405 w 940118"/>
                      <a:gd name="connsiteY55" fmla="*/ 32385 h 1580197"/>
                      <a:gd name="connsiteX56" fmla="*/ 679133 w 940118"/>
                      <a:gd name="connsiteY56" fmla="*/ 0 h 1580197"/>
                      <a:gd name="connsiteX0" fmla="*/ 832937 w 940118"/>
                      <a:gd name="connsiteY0" fmla="*/ 174035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747299 w 940118"/>
                      <a:gd name="connsiteY5" fmla="*/ 210278 h 1580197"/>
                      <a:gd name="connsiteX6" fmla="*/ 747713 w 940118"/>
                      <a:gd name="connsiteY6" fmla="*/ 210503 h 1580197"/>
                      <a:gd name="connsiteX7" fmla="*/ 620078 w 940118"/>
                      <a:gd name="connsiteY7" fmla="*/ 282893 h 1580197"/>
                      <a:gd name="connsiteX8" fmla="*/ 620077 w 940118"/>
                      <a:gd name="connsiteY8" fmla="*/ 282893 h 1580197"/>
                      <a:gd name="connsiteX9" fmla="*/ 548076 w 940118"/>
                      <a:gd name="connsiteY9" fmla="*/ 339736 h 1580197"/>
                      <a:gd name="connsiteX10" fmla="*/ 548640 w 940118"/>
                      <a:gd name="connsiteY10" fmla="*/ 340043 h 1580197"/>
                      <a:gd name="connsiteX11" fmla="*/ 503873 w 940118"/>
                      <a:gd name="connsiteY11" fmla="*/ 383858 h 1580197"/>
                      <a:gd name="connsiteX12" fmla="*/ 488633 w 940118"/>
                      <a:gd name="connsiteY12" fmla="*/ 399098 h 1580197"/>
                      <a:gd name="connsiteX13" fmla="*/ 488633 w 940118"/>
                      <a:gd name="connsiteY13" fmla="*/ 400050 h 1580197"/>
                      <a:gd name="connsiteX14" fmla="*/ 422910 w 940118"/>
                      <a:gd name="connsiteY14" fmla="*/ 482918 h 1580197"/>
                      <a:gd name="connsiteX15" fmla="*/ 422910 w 940118"/>
                      <a:gd name="connsiteY15" fmla="*/ 483870 h 1580197"/>
                      <a:gd name="connsiteX16" fmla="*/ 367665 w 940118"/>
                      <a:gd name="connsiteY16" fmla="*/ 572453 h 1580197"/>
                      <a:gd name="connsiteX17" fmla="*/ 368618 w 940118"/>
                      <a:gd name="connsiteY17" fmla="*/ 573405 h 1580197"/>
                      <a:gd name="connsiteX18" fmla="*/ 317183 w 940118"/>
                      <a:gd name="connsiteY18" fmla="*/ 684847 h 1580197"/>
                      <a:gd name="connsiteX19" fmla="*/ 305241 w 940118"/>
                      <a:gd name="connsiteY19" fmla="*/ 678329 h 1580197"/>
                      <a:gd name="connsiteX20" fmla="*/ 305235 w 940118"/>
                      <a:gd name="connsiteY20" fmla="*/ 678350 h 1580197"/>
                      <a:gd name="connsiteX21" fmla="*/ 317183 w 940118"/>
                      <a:gd name="connsiteY21" fmla="*/ 684847 h 1580197"/>
                      <a:gd name="connsiteX22" fmla="*/ 260985 w 940118"/>
                      <a:gd name="connsiteY22" fmla="*/ 1014413 h 1580197"/>
                      <a:gd name="connsiteX23" fmla="*/ 342900 w 940118"/>
                      <a:gd name="connsiteY23" fmla="*/ 1373505 h 1580197"/>
                      <a:gd name="connsiteX24" fmla="*/ 546735 w 940118"/>
                      <a:gd name="connsiteY24" fmla="*/ 1580197 h 1580197"/>
                      <a:gd name="connsiteX25" fmla="*/ 285750 w 940118"/>
                      <a:gd name="connsiteY25" fmla="*/ 1438275 h 1580197"/>
                      <a:gd name="connsiteX26" fmla="*/ 81915 w 940118"/>
                      <a:gd name="connsiteY26" fmla="*/ 1231583 h 1580197"/>
                      <a:gd name="connsiteX27" fmla="*/ 0 w 940118"/>
                      <a:gd name="connsiteY27" fmla="*/ 872490 h 1580197"/>
                      <a:gd name="connsiteX28" fmla="*/ 56197 w 940118"/>
                      <a:gd name="connsiteY28" fmla="*/ 542925 h 1580197"/>
                      <a:gd name="connsiteX29" fmla="*/ 62441 w 940118"/>
                      <a:gd name="connsiteY29" fmla="*/ 546321 h 1580197"/>
                      <a:gd name="connsiteX30" fmla="*/ 62617 w 940118"/>
                      <a:gd name="connsiteY30" fmla="*/ 545909 h 1580197"/>
                      <a:gd name="connsiteX31" fmla="*/ 57150 w 940118"/>
                      <a:gd name="connsiteY31" fmla="*/ 542925 h 1580197"/>
                      <a:gd name="connsiteX32" fmla="*/ 107444 w 940118"/>
                      <a:gd name="connsiteY32" fmla="*/ 431896 h 1580197"/>
                      <a:gd name="connsiteX33" fmla="*/ 106680 w 940118"/>
                      <a:gd name="connsiteY33" fmla="*/ 431483 h 1580197"/>
                      <a:gd name="connsiteX34" fmla="*/ 161925 w 940118"/>
                      <a:gd name="connsiteY34" fmla="*/ 341948 h 1580197"/>
                      <a:gd name="connsiteX35" fmla="*/ 171758 w 940118"/>
                      <a:gd name="connsiteY35" fmla="*/ 347295 h 1580197"/>
                      <a:gd name="connsiteX36" fmla="*/ 171778 w 940118"/>
                      <a:gd name="connsiteY36" fmla="*/ 347270 h 1580197"/>
                      <a:gd name="connsiteX37" fmla="*/ 161925 w 940118"/>
                      <a:gd name="connsiteY37" fmla="*/ 341948 h 1580197"/>
                      <a:gd name="connsiteX38" fmla="*/ 227648 w 940118"/>
                      <a:gd name="connsiteY38" fmla="*/ 258128 h 1580197"/>
                      <a:gd name="connsiteX39" fmla="*/ 239906 w 940118"/>
                      <a:gd name="connsiteY39" fmla="*/ 264794 h 1580197"/>
                      <a:gd name="connsiteX40" fmla="*/ 240267 w 940118"/>
                      <a:gd name="connsiteY40" fmla="*/ 264453 h 1580197"/>
                      <a:gd name="connsiteX41" fmla="*/ 228600 w 940118"/>
                      <a:gd name="connsiteY41" fmla="*/ 258128 h 1580197"/>
                      <a:gd name="connsiteX42" fmla="*/ 242888 w 940118"/>
                      <a:gd name="connsiteY42" fmla="*/ 241935 h 1580197"/>
                      <a:gd name="connsiteX43" fmla="*/ 287315 w 940118"/>
                      <a:gd name="connsiteY43" fmla="*/ 198453 h 1580197"/>
                      <a:gd name="connsiteX44" fmla="*/ 286702 w 940118"/>
                      <a:gd name="connsiteY44" fmla="*/ 198120 h 1580197"/>
                      <a:gd name="connsiteX45" fmla="*/ 359092 w 940118"/>
                      <a:gd name="connsiteY45" fmla="*/ 140970 h 1580197"/>
                      <a:gd name="connsiteX46" fmla="*/ 378434 w 940118"/>
                      <a:gd name="connsiteY46" fmla="*/ 151488 h 1580197"/>
                      <a:gd name="connsiteX47" fmla="*/ 378837 w 940118"/>
                      <a:gd name="connsiteY47" fmla="*/ 151226 h 1580197"/>
                      <a:gd name="connsiteX48" fmla="*/ 360045 w 940118"/>
                      <a:gd name="connsiteY48" fmla="*/ 140970 h 1580197"/>
                      <a:gd name="connsiteX49" fmla="*/ 486263 w 940118"/>
                      <a:gd name="connsiteY49" fmla="*/ 68845 h 1580197"/>
                      <a:gd name="connsiteX50" fmla="*/ 485775 w 940118"/>
                      <a:gd name="connsiteY50" fmla="*/ 68580 h 1580197"/>
                      <a:gd name="connsiteX51" fmla="*/ 572452 w 940118"/>
                      <a:gd name="connsiteY51" fmla="*/ 32385 h 1580197"/>
                      <a:gd name="connsiteX52" fmla="*/ 595123 w 940118"/>
                      <a:gd name="connsiteY52" fmla="*/ 44713 h 1580197"/>
                      <a:gd name="connsiteX53" fmla="*/ 595672 w 940118"/>
                      <a:gd name="connsiteY53" fmla="*/ 44538 h 1580197"/>
                      <a:gd name="connsiteX54" fmla="*/ 573405 w 940118"/>
                      <a:gd name="connsiteY54" fmla="*/ 32385 h 1580197"/>
                      <a:gd name="connsiteX55" fmla="*/ 679133 w 940118"/>
                      <a:gd name="connsiteY5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95672 w 940118"/>
                      <a:gd name="connsiteY50" fmla="*/ 44538 h 1580197"/>
                      <a:gd name="connsiteX51" fmla="*/ 573405 w 940118"/>
                      <a:gd name="connsiteY51" fmla="*/ 32385 h 1580197"/>
                      <a:gd name="connsiteX52" fmla="*/ 679133 w 940118"/>
                      <a:gd name="connsiteY5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73405 w 940118"/>
                      <a:gd name="connsiteY50" fmla="*/ 32385 h 1580197"/>
                      <a:gd name="connsiteX51" fmla="*/ 679133 w 940118"/>
                      <a:gd name="connsiteY5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486263 w 940118"/>
                      <a:gd name="connsiteY45" fmla="*/ 68845 h 1580197"/>
                      <a:gd name="connsiteX46" fmla="*/ 485775 w 940118"/>
                      <a:gd name="connsiteY46" fmla="*/ 68580 h 1580197"/>
                      <a:gd name="connsiteX47" fmla="*/ 572452 w 940118"/>
                      <a:gd name="connsiteY47" fmla="*/ 32385 h 1580197"/>
                      <a:gd name="connsiteX48" fmla="*/ 595123 w 940118"/>
                      <a:gd name="connsiteY48" fmla="*/ 44713 h 1580197"/>
                      <a:gd name="connsiteX49" fmla="*/ 573405 w 940118"/>
                      <a:gd name="connsiteY49" fmla="*/ 32385 h 1580197"/>
                      <a:gd name="connsiteX50" fmla="*/ 679133 w 940118"/>
                      <a:gd name="connsiteY5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486263 w 940118"/>
                      <a:gd name="connsiteY44" fmla="*/ 68845 h 1580197"/>
                      <a:gd name="connsiteX45" fmla="*/ 485775 w 940118"/>
                      <a:gd name="connsiteY45" fmla="*/ 68580 h 1580197"/>
                      <a:gd name="connsiteX46" fmla="*/ 572452 w 940118"/>
                      <a:gd name="connsiteY46" fmla="*/ 32385 h 1580197"/>
                      <a:gd name="connsiteX47" fmla="*/ 595123 w 940118"/>
                      <a:gd name="connsiteY47" fmla="*/ 44713 h 1580197"/>
                      <a:gd name="connsiteX48" fmla="*/ 573405 w 940118"/>
                      <a:gd name="connsiteY48" fmla="*/ 32385 h 1580197"/>
                      <a:gd name="connsiteX49" fmla="*/ 679133 w 940118"/>
                      <a:gd name="connsiteY4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486263 w 940118"/>
                      <a:gd name="connsiteY43" fmla="*/ 68845 h 1580197"/>
                      <a:gd name="connsiteX44" fmla="*/ 485775 w 940118"/>
                      <a:gd name="connsiteY44" fmla="*/ 68580 h 1580197"/>
                      <a:gd name="connsiteX45" fmla="*/ 572452 w 940118"/>
                      <a:gd name="connsiteY45" fmla="*/ 32385 h 1580197"/>
                      <a:gd name="connsiteX46" fmla="*/ 595123 w 940118"/>
                      <a:gd name="connsiteY46" fmla="*/ 44713 h 1580197"/>
                      <a:gd name="connsiteX47" fmla="*/ 573405 w 940118"/>
                      <a:gd name="connsiteY47" fmla="*/ 32385 h 1580197"/>
                      <a:gd name="connsiteX48" fmla="*/ 679133 w 940118"/>
                      <a:gd name="connsiteY4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87315 w 940118"/>
                      <a:gd name="connsiteY39" fmla="*/ 198453 h 1580197"/>
                      <a:gd name="connsiteX40" fmla="*/ 286702 w 940118"/>
                      <a:gd name="connsiteY40" fmla="*/ 198120 h 1580197"/>
                      <a:gd name="connsiteX41" fmla="*/ 359092 w 940118"/>
                      <a:gd name="connsiteY41" fmla="*/ 140970 h 1580197"/>
                      <a:gd name="connsiteX42" fmla="*/ 486263 w 940118"/>
                      <a:gd name="connsiteY42" fmla="*/ 68845 h 1580197"/>
                      <a:gd name="connsiteX43" fmla="*/ 485775 w 940118"/>
                      <a:gd name="connsiteY43" fmla="*/ 68580 h 1580197"/>
                      <a:gd name="connsiteX44" fmla="*/ 572452 w 940118"/>
                      <a:gd name="connsiteY44" fmla="*/ 32385 h 1580197"/>
                      <a:gd name="connsiteX45" fmla="*/ 595123 w 940118"/>
                      <a:gd name="connsiteY45" fmla="*/ 44713 h 1580197"/>
                      <a:gd name="connsiteX46" fmla="*/ 573405 w 940118"/>
                      <a:gd name="connsiteY46" fmla="*/ 32385 h 1580197"/>
                      <a:gd name="connsiteX47" fmla="*/ 679133 w 940118"/>
                      <a:gd name="connsiteY4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28600 w 940118"/>
                      <a:gd name="connsiteY37" fmla="*/ 258128 h 1580197"/>
                      <a:gd name="connsiteX38" fmla="*/ 287315 w 940118"/>
                      <a:gd name="connsiteY38" fmla="*/ 198453 h 1580197"/>
                      <a:gd name="connsiteX39" fmla="*/ 286702 w 940118"/>
                      <a:gd name="connsiteY39" fmla="*/ 198120 h 1580197"/>
                      <a:gd name="connsiteX40" fmla="*/ 359092 w 940118"/>
                      <a:gd name="connsiteY40" fmla="*/ 140970 h 1580197"/>
                      <a:gd name="connsiteX41" fmla="*/ 486263 w 940118"/>
                      <a:gd name="connsiteY41" fmla="*/ 68845 h 1580197"/>
                      <a:gd name="connsiteX42" fmla="*/ 485775 w 940118"/>
                      <a:gd name="connsiteY42" fmla="*/ 68580 h 1580197"/>
                      <a:gd name="connsiteX43" fmla="*/ 572452 w 940118"/>
                      <a:gd name="connsiteY43" fmla="*/ 32385 h 1580197"/>
                      <a:gd name="connsiteX44" fmla="*/ 595123 w 940118"/>
                      <a:gd name="connsiteY44" fmla="*/ 44713 h 1580197"/>
                      <a:gd name="connsiteX45" fmla="*/ 573405 w 940118"/>
                      <a:gd name="connsiteY45" fmla="*/ 32385 h 1580197"/>
                      <a:gd name="connsiteX46" fmla="*/ 679133 w 940118"/>
                      <a:gd name="connsiteY46"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87315 w 940118"/>
                      <a:gd name="connsiteY37" fmla="*/ 198453 h 1580197"/>
                      <a:gd name="connsiteX38" fmla="*/ 286702 w 940118"/>
                      <a:gd name="connsiteY38" fmla="*/ 198120 h 1580197"/>
                      <a:gd name="connsiteX39" fmla="*/ 359092 w 940118"/>
                      <a:gd name="connsiteY39" fmla="*/ 140970 h 1580197"/>
                      <a:gd name="connsiteX40" fmla="*/ 486263 w 940118"/>
                      <a:gd name="connsiteY40" fmla="*/ 68845 h 1580197"/>
                      <a:gd name="connsiteX41" fmla="*/ 485775 w 940118"/>
                      <a:gd name="connsiteY41" fmla="*/ 68580 h 1580197"/>
                      <a:gd name="connsiteX42" fmla="*/ 572452 w 940118"/>
                      <a:gd name="connsiteY42" fmla="*/ 32385 h 1580197"/>
                      <a:gd name="connsiteX43" fmla="*/ 595123 w 940118"/>
                      <a:gd name="connsiteY43" fmla="*/ 44713 h 1580197"/>
                      <a:gd name="connsiteX44" fmla="*/ 573405 w 940118"/>
                      <a:gd name="connsiteY44" fmla="*/ 32385 h 1580197"/>
                      <a:gd name="connsiteX45" fmla="*/ 679133 w 940118"/>
                      <a:gd name="connsiteY4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87315 w 940118"/>
                      <a:gd name="connsiteY36" fmla="*/ 198453 h 1580197"/>
                      <a:gd name="connsiteX37" fmla="*/ 286702 w 940118"/>
                      <a:gd name="connsiteY37" fmla="*/ 198120 h 1580197"/>
                      <a:gd name="connsiteX38" fmla="*/ 359092 w 940118"/>
                      <a:gd name="connsiteY38" fmla="*/ 140970 h 1580197"/>
                      <a:gd name="connsiteX39" fmla="*/ 486263 w 940118"/>
                      <a:gd name="connsiteY39" fmla="*/ 68845 h 1580197"/>
                      <a:gd name="connsiteX40" fmla="*/ 485775 w 940118"/>
                      <a:gd name="connsiteY40" fmla="*/ 68580 h 1580197"/>
                      <a:gd name="connsiteX41" fmla="*/ 572452 w 940118"/>
                      <a:gd name="connsiteY41" fmla="*/ 32385 h 1580197"/>
                      <a:gd name="connsiteX42" fmla="*/ 595123 w 940118"/>
                      <a:gd name="connsiteY42" fmla="*/ 44713 h 1580197"/>
                      <a:gd name="connsiteX43" fmla="*/ 573405 w 940118"/>
                      <a:gd name="connsiteY43" fmla="*/ 32385 h 1580197"/>
                      <a:gd name="connsiteX44" fmla="*/ 679133 w 940118"/>
                      <a:gd name="connsiteY44"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61925 w 940118"/>
                      <a:gd name="connsiteY33" fmla="*/ 341948 h 1580197"/>
                      <a:gd name="connsiteX34" fmla="*/ 227648 w 940118"/>
                      <a:gd name="connsiteY34" fmla="*/ 258128 h 1580197"/>
                      <a:gd name="connsiteX35" fmla="*/ 287315 w 940118"/>
                      <a:gd name="connsiteY35" fmla="*/ 198453 h 1580197"/>
                      <a:gd name="connsiteX36" fmla="*/ 286702 w 940118"/>
                      <a:gd name="connsiteY36" fmla="*/ 198120 h 1580197"/>
                      <a:gd name="connsiteX37" fmla="*/ 359092 w 940118"/>
                      <a:gd name="connsiteY37" fmla="*/ 140970 h 1580197"/>
                      <a:gd name="connsiteX38" fmla="*/ 486263 w 940118"/>
                      <a:gd name="connsiteY38" fmla="*/ 68845 h 1580197"/>
                      <a:gd name="connsiteX39" fmla="*/ 485775 w 940118"/>
                      <a:gd name="connsiteY39" fmla="*/ 68580 h 1580197"/>
                      <a:gd name="connsiteX40" fmla="*/ 572452 w 940118"/>
                      <a:gd name="connsiteY40" fmla="*/ 32385 h 1580197"/>
                      <a:gd name="connsiteX41" fmla="*/ 595123 w 940118"/>
                      <a:gd name="connsiteY41" fmla="*/ 44713 h 1580197"/>
                      <a:gd name="connsiteX42" fmla="*/ 573405 w 940118"/>
                      <a:gd name="connsiteY42" fmla="*/ 32385 h 1580197"/>
                      <a:gd name="connsiteX43" fmla="*/ 679133 w 940118"/>
                      <a:gd name="connsiteY43"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227648 w 940118"/>
                      <a:gd name="connsiteY33" fmla="*/ 258128 h 1580197"/>
                      <a:gd name="connsiteX34" fmla="*/ 287315 w 940118"/>
                      <a:gd name="connsiteY34" fmla="*/ 198453 h 1580197"/>
                      <a:gd name="connsiteX35" fmla="*/ 286702 w 940118"/>
                      <a:gd name="connsiteY35" fmla="*/ 198120 h 1580197"/>
                      <a:gd name="connsiteX36" fmla="*/ 359092 w 940118"/>
                      <a:gd name="connsiteY36" fmla="*/ 140970 h 1580197"/>
                      <a:gd name="connsiteX37" fmla="*/ 486263 w 940118"/>
                      <a:gd name="connsiteY37" fmla="*/ 68845 h 1580197"/>
                      <a:gd name="connsiteX38" fmla="*/ 485775 w 940118"/>
                      <a:gd name="connsiteY38" fmla="*/ 68580 h 1580197"/>
                      <a:gd name="connsiteX39" fmla="*/ 572452 w 940118"/>
                      <a:gd name="connsiteY39" fmla="*/ 32385 h 1580197"/>
                      <a:gd name="connsiteX40" fmla="*/ 595123 w 940118"/>
                      <a:gd name="connsiteY40" fmla="*/ 44713 h 1580197"/>
                      <a:gd name="connsiteX41" fmla="*/ 573405 w 940118"/>
                      <a:gd name="connsiteY41" fmla="*/ 32385 h 1580197"/>
                      <a:gd name="connsiteX42" fmla="*/ 679133 w 940118"/>
                      <a:gd name="connsiteY4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227648 w 940118"/>
                      <a:gd name="connsiteY32" fmla="*/ 258128 h 1580197"/>
                      <a:gd name="connsiteX33" fmla="*/ 287315 w 940118"/>
                      <a:gd name="connsiteY33" fmla="*/ 198453 h 1580197"/>
                      <a:gd name="connsiteX34" fmla="*/ 286702 w 940118"/>
                      <a:gd name="connsiteY34" fmla="*/ 198120 h 1580197"/>
                      <a:gd name="connsiteX35" fmla="*/ 359092 w 940118"/>
                      <a:gd name="connsiteY35" fmla="*/ 140970 h 1580197"/>
                      <a:gd name="connsiteX36" fmla="*/ 486263 w 940118"/>
                      <a:gd name="connsiteY36" fmla="*/ 68845 h 1580197"/>
                      <a:gd name="connsiteX37" fmla="*/ 485775 w 940118"/>
                      <a:gd name="connsiteY37" fmla="*/ 68580 h 1580197"/>
                      <a:gd name="connsiteX38" fmla="*/ 572452 w 940118"/>
                      <a:gd name="connsiteY38" fmla="*/ 32385 h 1580197"/>
                      <a:gd name="connsiteX39" fmla="*/ 595123 w 940118"/>
                      <a:gd name="connsiteY39" fmla="*/ 44713 h 1580197"/>
                      <a:gd name="connsiteX40" fmla="*/ 573405 w 940118"/>
                      <a:gd name="connsiteY40" fmla="*/ 32385 h 1580197"/>
                      <a:gd name="connsiteX41" fmla="*/ 679133 w 940118"/>
                      <a:gd name="connsiteY4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286702 w 940118"/>
                      <a:gd name="connsiteY33" fmla="*/ 198120 h 1580197"/>
                      <a:gd name="connsiteX34" fmla="*/ 359092 w 940118"/>
                      <a:gd name="connsiteY34" fmla="*/ 140970 h 1580197"/>
                      <a:gd name="connsiteX35" fmla="*/ 486263 w 940118"/>
                      <a:gd name="connsiteY35" fmla="*/ 68845 h 1580197"/>
                      <a:gd name="connsiteX36" fmla="*/ 485775 w 940118"/>
                      <a:gd name="connsiteY36" fmla="*/ 68580 h 1580197"/>
                      <a:gd name="connsiteX37" fmla="*/ 572452 w 940118"/>
                      <a:gd name="connsiteY37" fmla="*/ 32385 h 1580197"/>
                      <a:gd name="connsiteX38" fmla="*/ 595123 w 940118"/>
                      <a:gd name="connsiteY38" fmla="*/ 44713 h 1580197"/>
                      <a:gd name="connsiteX39" fmla="*/ 573405 w 940118"/>
                      <a:gd name="connsiteY39" fmla="*/ 32385 h 1580197"/>
                      <a:gd name="connsiteX40" fmla="*/ 679133 w 940118"/>
                      <a:gd name="connsiteY4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95123 w 940118"/>
                      <a:gd name="connsiteY37" fmla="*/ 44713 h 1580197"/>
                      <a:gd name="connsiteX38" fmla="*/ 573405 w 940118"/>
                      <a:gd name="connsiteY38" fmla="*/ 32385 h 1580197"/>
                      <a:gd name="connsiteX39" fmla="*/ 679133 w 940118"/>
                      <a:gd name="connsiteY3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73405 w 940118"/>
                      <a:gd name="connsiteY37" fmla="*/ 32385 h 1580197"/>
                      <a:gd name="connsiteX38" fmla="*/ 679133 w 940118"/>
                      <a:gd name="connsiteY3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05235 w 940118"/>
                      <a:gd name="connsiteY16" fmla="*/ 678350 h 1580197"/>
                      <a:gd name="connsiteX17" fmla="*/ 317183 w 940118"/>
                      <a:gd name="connsiteY17" fmla="*/ 684847 h 1580197"/>
                      <a:gd name="connsiteX18" fmla="*/ 260985 w 940118"/>
                      <a:gd name="connsiteY18" fmla="*/ 1014413 h 1580197"/>
                      <a:gd name="connsiteX19" fmla="*/ 342900 w 940118"/>
                      <a:gd name="connsiteY19" fmla="*/ 1373505 h 1580197"/>
                      <a:gd name="connsiteX20" fmla="*/ 546735 w 940118"/>
                      <a:gd name="connsiteY20" fmla="*/ 1580197 h 1580197"/>
                      <a:gd name="connsiteX21" fmla="*/ 285750 w 940118"/>
                      <a:gd name="connsiteY21" fmla="*/ 1438275 h 1580197"/>
                      <a:gd name="connsiteX22" fmla="*/ 81915 w 940118"/>
                      <a:gd name="connsiteY22" fmla="*/ 1231583 h 1580197"/>
                      <a:gd name="connsiteX23" fmla="*/ 0 w 940118"/>
                      <a:gd name="connsiteY23" fmla="*/ 872490 h 1580197"/>
                      <a:gd name="connsiteX24" fmla="*/ 56197 w 940118"/>
                      <a:gd name="connsiteY24" fmla="*/ 542925 h 1580197"/>
                      <a:gd name="connsiteX25" fmla="*/ 62441 w 940118"/>
                      <a:gd name="connsiteY25" fmla="*/ 546321 h 1580197"/>
                      <a:gd name="connsiteX26" fmla="*/ 62617 w 940118"/>
                      <a:gd name="connsiteY26" fmla="*/ 545909 h 1580197"/>
                      <a:gd name="connsiteX27" fmla="*/ 57150 w 940118"/>
                      <a:gd name="connsiteY27" fmla="*/ 542925 h 1580197"/>
                      <a:gd name="connsiteX28" fmla="*/ 107444 w 940118"/>
                      <a:gd name="connsiteY28" fmla="*/ 431896 h 1580197"/>
                      <a:gd name="connsiteX29" fmla="*/ 106680 w 940118"/>
                      <a:gd name="connsiteY29" fmla="*/ 431483 h 1580197"/>
                      <a:gd name="connsiteX30" fmla="*/ 227648 w 940118"/>
                      <a:gd name="connsiteY30" fmla="*/ 258128 h 1580197"/>
                      <a:gd name="connsiteX31" fmla="*/ 287315 w 940118"/>
                      <a:gd name="connsiteY31" fmla="*/ 198453 h 1580197"/>
                      <a:gd name="connsiteX32" fmla="*/ 359092 w 940118"/>
                      <a:gd name="connsiteY32" fmla="*/ 140970 h 1580197"/>
                      <a:gd name="connsiteX33" fmla="*/ 486263 w 940118"/>
                      <a:gd name="connsiteY33" fmla="*/ 68845 h 1580197"/>
                      <a:gd name="connsiteX34" fmla="*/ 485775 w 940118"/>
                      <a:gd name="connsiteY34" fmla="*/ 68580 h 1580197"/>
                      <a:gd name="connsiteX35" fmla="*/ 572452 w 940118"/>
                      <a:gd name="connsiteY35" fmla="*/ 32385 h 1580197"/>
                      <a:gd name="connsiteX36" fmla="*/ 573405 w 940118"/>
                      <a:gd name="connsiteY36" fmla="*/ 32385 h 1580197"/>
                      <a:gd name="connsiteX37" fmla="*/ 679133 w 940118"/>
                      <a:gd name="connsiteY3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17183 w 940118"/>
                      <a:gd name="connsiteY16" fmla="*/ 684847 h 1580197"/>
                      <a:gd name="connsiteX17" fmla="*/ 260985 w 940118"/>
                      <a:gd name="connsiteY17" fmla="*/ 1014413 h 1580197"/>
                      <a:gd name="connsiteX18" fmla="*/ 342900 w 940118"/>
                      <a:gd name="connsiteY18" fmla="*/ 1373505 h 1580197"/>
                      <a:gd name="connsiteX19" fmla="*/ 546735 w 940118"/>
                      <a:gd name="connsiteY19" fmla="*/ 1580197 h 1580197"/>
                      <a:gd name="connsiteX20" fmla="*/ 285750 w 940118"/>
                      <a:gd name="connsiteY20" fmla="*/ 1438275 h 1580197"/>
                      <a:gd name="connsiteX21" fmla="*/ 81915 w 940118"/>
                      <a:gd name="connsiteY21" fmla="*/ 1231583 h 1580197"/>
                      <a:gd name="connsiteX22" fmla="*/ 0 w 940118"/>
                      <a:gd name="connsiteY22" fmla="*/ 872490 h 1580197"/>
                      <a:gd name="connsiteX23" fmla="*/ 56197 w 940118"/>
                      <a:gd name="connsiteY23" fmla="*/ 542925 h 1580197"/>
                      <a:gd name="connsiteX24" fmla="*/ 62441 w 940118"/>
                      <a:gd name="connsiteY24" fmla="*/ 546321 h 1580197"/>
                      <a:gd name="connsiteX25" fmla="*/ 62617 w 940118"/>
                      <a:gd name="connsiteY25" fmla="*/ 545909 h 1580197"/>
                      <a:gd name="connsiteX26" fmla="*/ 57150 w 940118"/>
                      <a:gd name="connsiteY26" fmla="*/ 542925 h 1580197"/>
                      <a:gd name="connsiteX27" fmla="*/ 107444 w 940118"/>
                      <a:gd name="connsiteY27" fmla="*/ 431896 h 1580197"/>
                      <a:gd name="connsiteX28" fmla="*/ 106680 w 940118"/>
                      <a:gd name="connsiteY28" fmla="*/ 431483 h 1580197"/>
                      <a:gd name="connsiteX29" fmla="*/ 227648 w 940118"/>
                      <a:gd name="connsiteY29" fmla="*/ 258128 h 1580197"/>
                      <a:gd name="connsiteX30" fmla="*/ 287315 w 940118"/>
                      <a:gd name="connsiteY30" fmla="*/ 198453 h 1580197"/>
                      <a:gd name="connsiteX31" fmla="*/ 359092 w 940118"/>
                      <a:gd name="connsiteY31" fmla="*/ 140970 h 1580197"/>
                      <a:gd name="connsiteX32" fmla="*/ 486263 w 940118"/>
                      <a:gd name="connsiteY32" fmla="*/ 68845 h 1580197"/>
                      <a:gd name="connsiteX33" fmla="*/ 485775 w 940118"/>
                      <a:gd name="connsiteY33" fmla="*/ 68580 h 1580197"/>
                      <a:gd name="connsiteX34" fmla="*/ 572452 w 940118"/>
                      <a:gd name="connsiteY34" fmla="*/ 32385 h 1580197"/>
                      <a:gd name="connsiteX35" fmla="*/ 573405 w 940118"/>
                      <a:gd name="connsiteY35" fmla="*/ 32385 h 1580197"/>
                      <a:gd name="connsiteX36" fmla="*/ 679133 w 940118"/>
                      <a:gd name="connsiteY36" fmla="*/ 0 h 1580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40118" h="1580197">
                        <a:moveTo>
                          <a:pt x="679133" y="0"/>
                        </a:moveTo>
                        <a:lnTo>
                          <a:pt x="940118" y="140970"/>
                        </a:lnTo>
                        <a:lnTo>
                          <a:pt x="747299" y="210278"/>
                        </a:lnTo>
                        <a:lnTo>
                          <a:pt x="747713" y="210503"/>
                        </a:lnTo>
                        <a:cubicBezTo>
                          <a:pt x="701040" y="232410"/>
                          <a:pt x="658178" y="256223"/>
                          <a:pt x="620078" y="282893"/>
                        </a:cubicBezTo>
                        <a:lnTo>
                          <a:pt x="620077" y="282893"/>
                        </a:lnTo>
                        <a:lnTo>
                          <a:pt x="548076" y="339736"/>
                        </a:lnTo>
                        <a:lnTo>
                          <a:pt x="548640" y="340043"/>
                        </a:lnTo>
                        <a:cubicBezTo>
                          <a:pt x="538733" y="349937"/>
                          <a:pt x="498634" y="389097"/>
                          <a:pt x="488633" y="399098"/>
                        </a:cubicBezTo>
                        <a:lnTo>
                          <a:pt x="488633" y="400050"/>
                        </a:lnTo>
                        <a:cubicBezTo>
                          <a:pt x="464820" y="426720"/>
                          <a:pt x="442913" y="454343"/>
                          <a:pt x="422910" y="482918"/>
                        </a:cubicBezTo>
                        <a:lnTo>
                          <a:pt x="422910" y="483870"/>
                        </a:lnTo>
                        <a:cubicBezTo>
                          <a:pt x="402908" y="512445"/>
                          <a:pt x="383858" y="541973"/>
                          <a:pt x="367665" y="572453"/>
                        </a:cubicBezTo>
                        <a:lnTo>
                          <a:pt x="368618" y="573405"/>
                        </a:lnTo>
                        <a:cubicBezTo>
                          <a:pt x="347663" y="608647"/>
                          <a:pt x="331470" y="645795"/>
                          <a:pt x="317183" y="684847"/>
                        </a:cubicBezTo>
                        <a:lnTo>
                          <a:pt x="305241" y="678329"/>
                        </a:lnTo>
                        <a:lnTo>
                          <a:pt x="317183" y="684847"/>
                        </a:lnTo>
                        <a:cubicBezTo>
                          <a:pt x="280035" y="786765"/>
                          <a:pt x="260985" y="896303"/>
                          <a:pt x="260985" y="1014413"/>
                        </a:cubicBezTo>
                        <a:cubicBezTo>
                          <a:pt x="260985" y="1152525"/>
                          <a:pt x="287655" y="1272540"/>
                          <a:pt x="342900" y="1373505"/>
                        </a:cubicBezTo>
                        <a:cubicBezTo>
                          <a:pt x="391478" y="1463993"/>
                          <a:pt x="460058" y="1532572"/>
                          <a:pt x="546735" y="1580197"/>
                        </a:cubicBezTo>
                        <a:lnTo>
                          <a:pt x="285750" y="1438275"/>
                        </a:lnTo>
                        <a:cubicBezTo>
                          <a:pt x="199073" y="1390650"/>
                          <a:pt x="130493" y="1322070"/>
                          <a:pt x="81915" y="1231583"/>
                        </a:cubicBezTo>
                        <a:cubicBezTo>
                          <a:pt x="27622" y="1130618"/>
                          <a:pt x="0" y="1010603"/>
                          <a:pt x="0" y="872490"/>
                        </a:cubicBezTo>
                        <a:cubicBezTo>
                          <a:pt x="0" y="754380"/>
                          <a:pt x="19050" y="644842"/>
                          <a:pt x="56197" y="542925"/>
                        </a:cubicBezTo>
                        <a:lnTo>
                          <a:pt x="62441" y="546321"/>
                        </a:lnTo>
                        <a:cubicBezTo>
                          <a:pt x="62500" y="546184"/>
                          <a:pt x="62558" y="546046"/>
                          <a:pt x="62617" y="545909"/>
                        </a:cubicBezTo>
                        <a:lnTo>
                          <a:pt x="57150" y="542925"/>
                        </a:lnTo>
                        <a:lnTo>
                          <a:pt x="107444" y="431896"/>
                        </a:lnTo>
                        <a:lnTo>
                          <a:pt x="106680" y="431483"/>
                        </a:lnTo>
                        <a:cubicBezTo>
                          <a:pt x="126714" y="402522"/>
                          <a:pt x="197542" y="296966"/>
                          <a:pt x="227648" y="258128"/>
                        </a:cubicBezTo>
                        <a:lnTo>
                          <a:pt x="287315" y="198453"/>
                        </a:lnTo>
                        <a:lnTo>
                          <a:pt x="359092" y="140970"/>
                        </a:lnTo>
                        <a:lnTo>
                          <a:pt x="486263" y="68845"/>
                        </a:lnTo>
                        <a:lnTo>
                          <a:pt x="485775" y="68580"/>
                        </a:lnTo>
                        <a:cubicBezTo>
                          <a:pt x="513398" y="55245"/>
                          <a:pt x="541973" y="43815"/>
                          <a:pt x="572452" y="32385"/>
                        </a:cubicBezTo>
                        <a:lnTo>
                          <a:pt x="573405" y="32385"/>
                        </a:lnTo>
                        <a:lnTo>
                          <a:pt x="679133" y="0"/>
                        </a:lnTo>
                        <a:close/>
                      </a:path>
                    </a:pathLst>
                  </a:custGeom>
                  <a:grpFill/>
                  <a:ln w="9525" cap="flat">
                    <a:noFill/>
                    <a:prstDash val="solid"/>
                    <a:miter/>
                  </a:ln>
                </p:spPr>
                <p:txBody>
                  <a:bodyPr rtlCol="0" anchor="ctr"/>
                  <a:lstStyle/>
                  <a:p>
                    <a:endParaRPr lang="en-US"/>
                  </a:p>
                </p:txBody>
              </p:sp>
              <p:sp>
                <p:nvSpPr>
                  <p:cNvPr id="65" name="Freeform: Shape 64">
                    <a:extLst>
                      <a:ext uri="{FF2B5EF4-FFF2-40B4-BE49-F238E27FC236}">
                        <a16:creationId xmlns:a16="http://schemas.microsoft.com/office/drawing/2014/main" xmlns="" id="{F9FE7BDD-9751-4BFE-99BE-5AC754AED6C6}"/>
                      </a:ext>
                    </a:extLst>
                  </p:cNvPr>
                  <p:cNvSpPr/>
                  <p:nvPr/>
                </p:nvSpPr>
                <p:spPr>
                  <a:xfrm>
                    <a:off x="2714531" y="1811829"/>
                    <a:ext cx="257174" cy="304801"/>
                  </a:xfrm>
                  <a:custGeom>
                    <a:avLst/>
                    <a:gdLst>
                      <a:gd name="connsiteX0" fmla="*/ 260985 w 257175"/>
                      <a:gd name="connsiteY0" fmla="*/ 311468 h 304800"/>
                      <a:gd name="connsiteX1" fmla="*/ 0 w 257175"/>
                      <a:gd name="connsiteY1" fmla="*/ 170497 h 304800"/>
                      <a:gd name="connsiteX2" fmla="*/ 952 w 257175"/>
                      <a:gd name="connsiteY2" fmla="*/ 0 h 304800"/>
                      <a:gd name="connsiteX3" fmla="*/ 260985 w 257175"/>
                      <a:gd name="connsiteY3" fmla="*/ 140970 h 304800"/>
                    </a:gdLst>
                    <a:ahLst/>
                    <a:cxnLst>
                      <a:cxn ang="0">
                        <a:pos x="connsiteX0" y="connsiteY0"/>
                      </a:cxn>
                      <a:cxn ang="0">
                        <a:pos x="connsiteX1" y="connsiteY1"/>
                      </a:cxn>
                      <a:cxn ang="0">
                        <a:pos x="connsiteX2" y="connsiteY2"/>
                      </a:cxn>
                      <a:cxn ang="0">
                        <a:pos x="connsiteX3" y="connsiteY3"/>
                      </a:cxn>
                    </a:cxnLst>
                    <a:rect l="l" t="t" r="r" b="b"/>
                    <a:pathLst>
                      <a:path w="257175" h="304800">
                        <a:moveTo>
                          <a:pt x="260985" y="311468"/>
                        </a:moveTo>
                        <a:lnTo>
                          <a:pt x="0" y="170497"/>
                        </a:lnTo>
                        <a:lnTo>
                          <a:pt x="952" y="0"/>
                        </a:lnTo>
                        <a:lnTo>
                          <a:pt x="260985" y="140970"/>
                        </a:lnTo>
                        <a:close/>
                      </a:path>
                    </a:pathLst>
                  </a:custGeom>
                  <a:grpFill/>
                  <a:ln w="9525" cap="flat">
                    <a:noFill/>
                    <a:prstDash val="solid"/>
                    <a:miter/>
                  </a:ln>
                </p:spPr>
                <p:txBody>
                  <a:bodyPr rtlCol="0" anchor="ctr"/>
                  <a:lstStyle/>
                  <a:p>
                    <a:endParaRPr lang="en-US"/>
                  </a:p>
                </p:txBody>
              </p:sp>
            </p:grpSp>
          </p:grpSp>
        </p:grpSp>
      </p:grpSp>
      <p:grpSp>
        <p:nvGrpSpPr>
          <p:cNvPr id="129" name="Group 128">
            <a:extLst>
              <a:ext uri="{FF2B5EF4-FFF2-40B4-BE49-F238E27FC236}">
                <a16:creationId xmlns:a16="http://schemas.microsoft.com/office/drawing/2014/main" xmlns="" id="{78B20492-39E5-40A7-ACED-B12C9199C0A3}"/>
              </a:ext>
            </a:extLst>
          </p:cNvPr>
          <p:cNvGrpSpPr/>
          <p:nvPr userDrawn="1"/>
        </p:nvGrpSpPr>
        <p:grpSpPr>
          <a:xfrm>
            <a:off x="2049853" y="5455304"/>
            <a:ext cx="505821" cy="1063939"/>
            <a:chOff x="3554538" y="3240653"/>
            <a:chExt cx="1265482" cy="2661804"/>
          </a:xfrm>
        </p:grpSpPr>
        <p:cxnSp>
          <p:nvCxnSpPr>
            <p:cNvPr id="114" name="Straight Connector 113">
              <a:extLst>
                <a:ext uri="{FF2B5EF4-FFF2-40B4-BE49-F238E27FC236}">
                  <a16:creationId xmlns:a16="http://schemas.microsoft.com/office/drawing/2014/main" xmlns="" id="{C36F2E2E-EA5D-4C3D-A928-33B538657742}"/>
                </a:ext>
              </a:extLst>
            </p:cNvPr>
            <p:cNvCxnSpPr>
              <a:cxnSpLocks/>
            </p:cNvCxnSpPr>
            <p:nvPr/>
          </p:nvCxnSpPr>
          <p:spPr>
            <a:xfrm flipH="1" flipV="1">
              <a:off x="4042982" y="4338372"/>
              <a:ext cx="141951" cy="656632"/>
            </a:xfrm>
            <a:prstGeom prst="line">
              <a:avLst/>
            </a:prstGeom>
            <a:ln w="9525">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xmlns="" id="{1D5C2ACA-1653-450B-AA0F-0BB97F26E090}"/>
                </a:ext>
              </a:extLst>
            </p:cNvPr>
            <p:cNvCxnSpPr>
              <a:cxnSpLocks/>
            </p:cNvCxnSpPr>
            <p:nvPr/>
          </p:nvCxnSpPr>
          <p:spPr>
            <a:xfrm flipV="1">
              <a:off x="4195355" y="4338370"/>
              <a:ext cx="112673" cy="649542"/>
            </a:xfrm>
            <a:prstGeom prst="line">
              <a:avLst/>
            </a:prstGeom>
            <a:ln w="9525">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xmlns="" id="{73FA41FE-CF42-45C1-9BF0-04306DF68DF5}"/>
                </a:ext>
              </a:extLst>
            </p:cNvPr>
            <p:cNvCxnSpPr>
              <a:cxnSpLocks/>
            </p:cNvCxnSpPr>
            <p:nvPr/>
          </p:nvCxnSpPr>
          <p:spPr>
            <a:xfrm flipV="1">
              <a:off x="4191842" y="4275416"/>
              <a:ext cx="0" cy="712497"/>
            </a:xfrm>
            <a:prstGeom prst="line">
              <a:avLst/>
            </a:prstGeom>
            <a:ln w="9525">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grpSp>
          <p:nvGrpSpPr>
            <p:cNvPr id="128" name="Group 127">
              <a:extLst>
                <a:ext uri="{FF2B5EF4-FFF2-40B4-BE49-F238E27FC236}">
                  <a16:creationId xmlns:a16="http://schemas.microsoft.com/office/drawing/2014/main" xmlns="" id="{39566CF3-AE60-4521-8EAB-A6F38C25F04A}"/>
                </a:ext>
              </a:extLst>
            </p:cNvPr>
            <p:cNvGrpSpPr/>
            <p:nvPr userDrawn="1"/>
          </p:nvGrpSpPr>
          <p:grpSpPr>
            <a:xfrm>
              <a:off x="3554538" y="3240653"/>
              <a:ext cx="1265482" cy="1261388"/>
              <a:chOff x="3839004" y="3765377"/>
              <a:chExt cx="714810" cy="712498"/>
            </a:xfrm>
          </p:grpSpPr>
          <p:sp>
            <p:nvSpPr>
              <p:cNvPr id="124" name="Freeform: Shape 123">
                <a:extLst>
                  <a:ext uri="{FF2B5EF4-FFF2-40B4-BE49-F238E27FC236}">
                    <a16:creationId xmlns:a16="http://schemas.microsoft.com/office/drawing/2014/main" xmlns="" id="{C8C09D40-DCAB-4029-88E4-6AC240FEFF8E}"/>
                  </a:ext>
                </a:extLst>
              </p:cNvPr>
              <p:cNvSpPr/>
              <p:nvPr/>
            </p:nvSpPr>
            <p:spPr>
              <a:xfrm>
                <a:off x="3839004" y="3765377"/>
                <a:ext cx="361641" cy="71249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125" name="Freeform: Shape 124">
                <a:extLst>
                  <a:ext uri="{FF2B5EF4-FFF2-40B4-BE49-F238E27FC236}">
                    <a16:creationId xmlns:a16="http://schemas.microsoft.com/office/drawing/2014/main" xmlns="" id="{42426633-1393-44E2-AA45-46F863414611}"/>
                  </a:ext>
                </a:extLst>
              </p:cNvPr>
              <p:cNvSpPr/>
              <p:nvPr/>
            </p:nvSpPr>
            <p:spPr>
              <a:xfrm flipH="1">
                <a:off x="4192173" y="3765377"/>
                <a:ext cx="361641" cy="71249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126" name="Freeform: Shape 125">
                <a:extLst>
                  <a:ext uri="{FF2B5EF4-FFF2-40B4-BE49-F238E27FC236}">
                    <a16:creationId xmlns:a16="http://schemas.microsoft.com/office/drawing/2014/main" xmlns="" id="{F2B015FA-498B-47F6-B132-04F6C1EDCF62}"/>
                  </a:ext>
                </a:extLst>
              </p:cNvPr>
              <p:cNvSpPr/>
              <p:nvPr/>
            </p:nvSpPr>
            <p:spPr>
              <a:xfrm flipH="1">
                <a:off x="4193875" y="3765377"/>
                <a:ext cx="216287" cy="71249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127" name="Freeform: Shape 126">
                <a:extLst>
                  <a:ext uri="{FF2B5EF4-FFF2-40B4-BE49-F238E27FC236}">
                    <a16:creationId xmlns:a16="http://schemas.microsoft.com/office/drawing/2014/main" xmlns="" id="{36E07A82-657F-4FF7-88AF-B93A968F7965}"/>
                  </a:ext>
                </a:extLst>
              </p:cNvPr>
              <p:cNvSpPr/>
              <p:nvPr/>
            </p:nvSpPr>
            <p:spPr>
              <a:xfrm>
                <a:off x="3982656" y="3765377"/>
                <a:ext cx="216287" cy="71249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grpSp>
        <p:grpSp>
          <p:nvGrpSpPr>
            <p:cNvPr id="95" name="Group 94">
              <a:extLst>
                <a:ext uri="{FF2B5EF4-FFF2-40B4-BE49-F238E27FC236}">
                  <a16:creationId xmlns:a16="http://schemas.microsoft.com/office/drawing/2014/main" xmlns="" id="{B9BBFEF9-D843-49F1-9382-AF2855685F57}"/>
                </a:ext>
              </a:extLst>
            </p:cNvPr>
            <p:cNvGrpSpPr/>
            <p:nvPr/>
          </p:nvGrpSpPr>
          <p:grpSpPr>
            <a:xfrm>
              <a:off x="3932377" y="4966662"/>
              <a:ext cx="506449" cy="935795"/>
              <a:chOff x="12470968" y="4604322"/>
              <a:chExt cx="839142" cy="1550531"/>
            </a:xfrm>
          </p:grpSpPr>
          <p:grpSp>
            <p:nvGrpSpPr>
              <p:cNvPr id="96" name="Group 95">
                <a:extLst>
                  <a:ext uri="{FF2B5EF4-FFF2-40B4-BE49-F238E27FC236}">
                    <a16:creationId xmlns:a16="http://schemas.microsoft.com/office/drawing/2014/main" xmlns="" id="{B5A53FDC-4435-4C8F-900E-227254CAB58C}"/>
                  </a:ext>
                </a:extLst>
              </p:cNvPr>
              <p:cNvGrpSpPr/>
              <p:nvPr/>
            </p:nvGrpSpPr>
            <p:grpSpPr>
              <a:xfrm>
                <a:off x="12710801" y="4604322"/>
                <a:ext cx="471270" cy="1549314"/>
                <a:chOff x="2541356" y="1774680"/>
                <a:chExt cx="1106202" cy="3636668"/>
              </a:xfrm>
              <a:solidFill>
                <a:schemeClr val="bg1">
                  <a:lumMod val="75000"/>
                </a:schemeClr>
              </a:solidFill>
            </p:grpSpPr>
            <p:sp>
              <p:nvSpPr>
                <p:cNvPr id="103" name="Freeform: Shape 102">
                  <a:extLst>
                    <a:ext uri="{FF2B5EF4-FFF2-40B4-BE49-F238E27FC236}">
                      <a16:creationId xmlns:a16="http://schemas.microsoft.com/office/drawing/2014/main" xmlns="" id="{FF814D90-0C97-4607-AAC2-601330052B36}"/>
                    </a:ext>
                  </a:extLst>
                </p:cNvPr>
                <p:cNvSpPr/>
                <p:nvPr/>
              </p:nvSpPr>
              <p:spPr>
                <a:xfrm>
                  <a:off x="2571096" y="4597937"/>
                  <a:ext cx="402336" cy="182880"/>
                </a:xfrm>
                <a:custGeom>
                  <a:avLst/>
                  <a:gdLst>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86764 w 3480752"/>
                    <a:gd name="connsiteY4" fmla="*/ 323526 h 1560620"/>
                    <a:gd name="connsiteX5" fmla="*/ 702687 w 3480752"/>
                    <a:gd name="connsiteY5" fmla="*/ 277806 h 1560620"/>
                    <a:gd name="connsiteX6" fmla="*/ 833420 w 3480752"/>
                    <a:gd name="connsiteY6" fmla="*/ 310489 h 1560620"/>
                    <a:gd name="connsiteX7" fmla="*/ 1241959 w 3480752"/>
                    <a:gd name="connsiteY7" fmla="*/ 343172 h 1560620"/>
                    <a:gd name="connsiteX8" fmla="*/ 3480752 w 3480752"/>
                    <a:gd name="connsiteY8" fmla="*/ 1560620 h 1560620"/>
                    <a:gd name="connsiteX9" fmla="*/ 3064038 w 3480752"/>
                    <a:gd name="connsiteY9" fmla="*/ 1527929 h 1560620"/>
                    <a:gd name="connsiteX10" fmla="*/ 3057133 w 3480752"/>
                    <a:gd name="connsiteY10" fmla="*/ 1524163 h 1560620"/>
                    <a:gd name="connsiteX11" fmla="*/ 2941481 w 3480752"/>
                    <a:gd name="connsiteY11" fmla="*/ 1495246 h 1560620"/>
                    <a:gd name="connsiteX12" fmla="*/ 2881754 w 3480752"/>
                    <a:gd name="connsiteY12" fmla="*/ 1462767 h 1560620"/>
                    <a:gd name="connsiteX13" fmla="*/ 2879802 w 3480752"/>
                    <a:gd name="connsiteY13" fmla="*/ 1466146 h 1560620"/>
                    <a:gd name="connsiteX14" fmla="*/ 2933314 w 3480752"/>
                    <a:gd name="connsiteY14" fmla="*/ 1495246 h 1560620"/>
                    <a:gd name="connsiteX15" fmla="*/ 2353185 w 3480752"/>
                    <a:gd name="connsiteY15" fmla="*/ 1274639 h 1560620"/>
                    <a:gd name="connsiteX16" fmla="*/ 2238794 w 3480752"/>
                    <a:gd name="connsiteY16" fmla="*/ 1217440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02687 w 3480752"/>
                    <a:gd name="connsiteY4" fmla="*/ 277806 h 1560620"/>
                    <a:gd name="connsiteX5" fmla="*/ 833420 w 3480752"/>
                    <a:gd name="connsiteY5" fmla="*/ 310489 h 1560620"/>
                    <a:gd name="connsiteX6" fmla="*/ 1241959 w 3480752"/>
                    <a:gd name="connsiteY6" fmla="*/ 343172 h 1560620"/>
                    <a:gd name="connsiteX7" fmla="*/ 3480752 w 3480752"/>
                    <a:gd name="connsiteY7" fmla="*/ 1560620 h 1560620"/>
                    <a:gd name="connsiteX8" fmla="*/ 3064038 w 3480752"/>
                    <a:gd name="connsiteY8" fmla="*/ 1527929 h 1560620"/>
                    <a:gd name="connsiteX9" fmla="*/ 3057133 w 3480752"/>
                    <a:gd name="connsiteY9" fmla="*/ 1524163 h 1560620"/>
                    <a:gd name="connsiteX10" fmla="*/ 2941481 w 3480752"/>
                    <a:gd name="connsiteY10" fmla="*/ 1495246 h 1560620"/>
                    <a:gd name="connsiteX11" fmla="*/ 2881754 w 3480752"/>
                    <a:gd name="connsiteY11" fmla="*/ 1462767 h 1560620"/>
                    <a:gd name="connsiteX12" fmla="*/ 2879802 w 3480752"/>
                    <a:gd name="connsiteY12" fmla="*/ 1466146 h 1560620"/>
                    <a:gd name="connsiteX13" fmla="*/ 2933314 w 3480752"/>
                    <a:gd name="connsiteY13" fmla="*/ 1495246 h 1560620"/>
                    <a:gd name="connsiteX14" fmla="*/ 2353185 w 3480752"/>
                    <a:gd name="connsiteY14" fmla="*/ 1274639 h 1560620"/>
                    <a:gd name="connsiteX15" fmla="*/ 2238794 w 3480752"/>
                    <a:gd name="connsiteY15" fmla="*/ 1217440 h 1560620"/>
                    <a:gd name="connsiteX16" fmla="*/ 62916 w 3480752"/>
                    <a:gd name="connsiteY16" fmla="*/ 34213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879802 w 3480752"/>
                    <a:gd name="connsiteY11" fmla="*/ 1466146 h 1560620"/>
                    <a:gd name="connsiteX12" fmla="*/ 2933314 w 3480752"/>
                    <a:gd name="connsiteY12" fmla="*/ 1495246 h 1560620"/>
                    <a:gd name="connsiteX13" fmla="*/ 2353185 w 3480752"/>
                    <a:gd name="connsiteY13" fmla="*/ 1274639 h 1560620"/>
                    <a:gd name="connsiteX14" fmla="*/ 2238794 w 3480752"/>
                    <a:gd name="connsiteY14" fmla="*/ 1217440 h 1560620"/>
                    <a:gd name="connsiteX15" fmla="*/ 62916 w 3480752"/>
                    <a:gd name="connsiteY15" fmla="*/ 34213 h 1560620"/>
                    <a:gd name="connsiteX16" fmla="*/ 0 w 3480752"/>
                    <a:gd name="connsiteY16" fmla="*/ 0 h 1560620"/>
                    <a:gd name="connsiteX17" fmla="*/ 62916 w 3480752"/>
                    <a:gd name="connsiteY17" fmla="*/ 34213 h 1560620"/>
                    <a:gd name="connsiteX18" fmla="*/ 57199 w 3480752"/>
                    <a:gd name="connsiteY18" fmla="*/ 31661 h 1560620"/>
                    <a:gd name="connsiteX19" fmla="*/ 0 w 3480752"/>
                    <a:gd name="connsiteY19"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933314 w 3480752"/>
                    <a:gd name="connsiteY11" fmla="*/ 1495246 h 1560620"/>
                    <a:gd name="connsiteX12" fmla="*/ 2353185 w 3480752"/>
                    <a:gd name="connsiteY12" fmla="*/ 1274639 h 1560620"/>
                    <a:gd name="connsiteX13" fmla="*/ 2238794 w 3480752"/>
                    <a:gd name="connsiteY13" fmla="*/ 1217440 h 1560620"/>
                    <a:gd name="connsiteX14" fmla="*/ 62916 w 3480752"/>
                    <a:gd name="connsiteY14" fmla="*/ 34213 h 1560620"/>
                    <a:gd name="connsiteX15" fmla="*/ 0 w 3480752"/>
                    <a:gd name="connsiteY15" fmla="*/ 0 h 1560620"/>
                    <a:gd name="connsiteX16" fmla="*/ 62916 w 3480752"/>
                    <a:gd name="connsiteY16" fmla="*/ 34213 h 1560620"/>
                    <a:gd name="connsiteX17" fmla="*/ 57199 w 3480752"/>
                    <a:gd name="connsiteY17" fmla="*/ 31661 h 1560620"/>
                    <a:gd name="connsiteX18" fmla="*/ 0 w 3480752"/>
                    <a:gd name="connsiteY18"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933314 w 3480752"/>
                    <a:gd name="connsiteY10" fmla="*/ 1495246 h 1560620"/>
                    <a:gd name="connsiteX11" fmla="*/ 2353185 w 3480752"/>
                    <a:gd name="connsiteY11" fmla="*/ 1274639 h 1560620"/>
                    <a:gd name="connsiteX12" fmla="*/ 2238794 w 3480752"/>
                    <a:gd name="connsiteY12" fmla="*/ 1217440 h 1560620"/>
                    <a:gd name="connsiteX13" fmla="*/ 62916 w 3480752"/>
                    <a:gd name="connsiteY13" fmla="*/ 34213 h 1560620"/>
                    <a:gd name="connsiteX14" fmla="*/ 0 w 3480752"/>
                    <a:gd name="connsiteY14" fmla="*/ 0 h 1560620"/>
                    <a:gd name="connsiteX15" fmla="*/ 62916 w 3480752"/>
                    <a:gd name="connsiteY15" fmla="*/ 34213 h 1560620"/>
                    <a:gd name="connsiteX16" fmla="*/ 57199 w 3480752"/>
                    <a:gd name="connsiteY16" fmla="*/ 31661 h 1560620"/>
                    <a:gd name="connsiteX17" fmla="*/ 0 w 3480752"/>
                    <a:gd name="connsiteY17" fmla="*/ 0 h 1560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80752" h="1560620">
                      <a:moveTo>
                        <a:pt x="62916" y="34213"/>
                      </a:moveTo>
                      <a:lnTo>
                        <a:pt x="114391" y="57191"/>
                      </a:lnTo>
                      <a:cubicBezTo>
                        <a:pt x="302323" y="147074"/>
                        <a:pt x="498413" y="220606"/>
                        <a:pt x="694512" y="277806"/>
                      </a:cubicBezTo>
                      <a:lnTo>
                        <a:pt x="702687" y="277806"/>
                      </a:lnTo>
                      <a:cubicBezTo>
                        <a:pt x="743545" y="285981"/>
                        <a:pt x="784395" y="302314"/>
                        <a:pt x="833420" y="310489"/>
                      </a:cubicBezTo>
                      <a:lnTo>
                        <a:pt x="1241959" y="343172"/>
                      </a:lnTo>
                      <a:lnTo>
                        <a:pt x="3480752" y="1560620"/>
                      </a:lnTo>
                      <a:lnTo>
                        <a:pt x="3064038" y="1527929"/>
                      </a:lnTo>
                      <a:lnTo>
                        <a:pt x="3057133" y="1524163"/>
                      </a:lnTo>
                      <a:lnTo>
                        <a:pt x="2941481" y="1495246"/>
                      </a:lnTo>
                      <a:lnTo>
                        <a:pt x="2933314" y="1495246"/>
                      </a:lnTo>
                      <a:cubicBezTo>
                        <a:pt x="2737215" y="1446221"/>
                        <a:pt x="2541108" y="1372688"/>
                        <a:pt x="2353185" y="1274639"/>
                      </a:cubicBezTo>
                      <a:cubicBezTo>
                        <a:pt x="2312335" y="1258298"/>
                        <a:pt x="2279652" y="1241956"/>
                        <a:pt x="2238794" y="1217440"/>
                      </a:cubicBezTo>
                      <a:lnTo>
                        <a:pt x="62916" y="34213"/>
                      </a:lnTo>
                      <a:close/>
                      <a:moveTo>
                        <a:pt x="0" y="0"/>
                      </a:moveTo>
                      <a:lnTo>
                        <a:pt x="62916" y="34213"/>
                      </a:lnTo>
                      <a:lnTo>
                        <a:pt x="57199" y="31661"/>
                      </a:lnTo>
                      <a:cubicBezTo>
                        <a:pt x="38815" y="22469"/>
                        <a:pt x="20429" y="12254"/>
                        <a:pt x="0" y="0"/>
                      </a:cubicBezTo>
                      <a:close/>
                    </a:path>
                  </a:pathLst>
                </a:custGeom>
                <a:grpFill/>
                <a:ln w="9525" cap="flat">
                  <a:noFill/>
                  <a:prstDash val="solid"/>
                  <a:miter/>
                </a:ln>
              </p:spPr>
              <p:txBody>
                <a:bodyPr rtlCol="0" anchor="ctr"/>
                <a:lstStyle/>
                <a:p>
                  <a:endParaRPr lang="en-US"/>
                </a:p>
              </p:txBody>
            </p:sp>
            <p:sp>
              <p:nvSpPr>
                <p:cNvPr id="104" name="Freeform: Shape 103">
                  <a:extLst>
                    <a:ext uri="{FF2B5EF4-FFF2-40B4-BE49-F238E27FC236}">
                      <a16:creationId xmlns:a16="http://schemas.microsoft.com/office/drawing/2014/main" xmlns="" id="{5CDC986E-5166-4168-A33F-9175302338EE}"/>
                    </a:ext>
                  </a:extLst>
                </p:cNvPr>
                <p:cNvSpPr/>
                <p:nvPr/>
              </p:nvSpPr>
              <p:spPr>
                <a:xfrm>
                  <a:off x="3023223" y="4576005"/>
                  <a:ext cx="257175" cy="133350"/>
                </a:xfrm>
                <a:custGeom>
                  <a:avLst/>
                  <a:gdLst>
                    <a:gd name="connsiteX0" fmla="*/ 260032 w 257175"/>
                    <a:gd name="connsiteY0" fmla="*/ 141922 h 133350"/>
                    <a:gd name="connsiteX1" fmla="*/ 0 w 257175"/>
                    <a:gd name="connsiteY1" fmla="*/ 0 h 133350"/>
                    <a:gd name="connsiteX2" fmla="*/ 952 w 257175"/>
                    <a:gd name="connsiteY2" fmla="*/ 0 h 133350"/>
                    <a:gd name="connsiteX3" fmla="*/ 260032 w 257175"/>
                    <a:gd name="connsiteY3" fmla="*/ 141922 h 133350"/>
                    <a:gd name="connsiteX4" fmla="*/ 260032 w 257175"/>
                    <a:gd name="connsiteY4" fmla="*/ 141922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5" h="133350">
                      <a:moveTo>
                        <a:pt x="260032" y="141922"/>
                      </a:moveTo>
                      <a:lnTo>
                        <a:pt x="0" y="0"/>
                      </a:lnTo>
                      <a:cubicBezTo>
                        <a:pt x="0" y="0"/>
                        <a:pt x="952" y="0"/>
                        <a:pt x="952" y="0"/>
                      </a:cubicBezTo>
                      <a:lnTo>
                        <a:pt x="260032" y="141922"/>
                      </a:lnTo>
                      <a:cubicBezTo>
                        <a:pt x="260985" y="141922"/>
                        <a:pt x="260985" y="141922"/>
                        <a:pt x="260032" y="141922"/>
                      </a:cubicBezTo>
                    </a:path>
                  </a:pathLst>
                </a:custGeom>
                <a:grpFill/>
                <a:ln w="9525" cap="flat">
                  <a:noFill/>
                  <a:prstDash val="solid"/>
                  <a:miter/>
                </a:ln>
              </p:spPr>
              <p:txBody>
                <a:bodyPr rtlCol="0" anchor="ctr"/>
                <a:lstStyle/>
                <a:p>
                  <a:endParaRPr lang="en-US"/>
                </a:p>
              </p:txBody>
            </p:sp>
            <p:sp>
              <p:nvSpPr>
                <p:cNvPr id="105" name="Freeform: Shape 104">
                  <a:extLst>
                    <a:ext uri="{FF2B5EF4-FFF2-40B4-BE49-F238E27FC236}">
                      <a16:creationId xmlns:a16="http://schemas.microsoft.com/office/drawing/2014/main" xmlns="" id="{736A043A-9882-426C-B69E-39C5C2F39485}"/>
                    </a:ext>
                  </a:extLst>
                </p:cNvPr>
                <p:cNvSpPr/>
                <p:nvPr/>
              </p:nvSpPr>
              <p:spPr>
                <a:xfrm>
                  <a:off x="2706138" y="4925573"/>
                  <a:ext cx="257175" cy="485775"/>
                </a:xfrm>
                <a:custGeom>
                  <a:avLst/>
                  <a:gdLst>
                    <a:gd name="connsiteX0" fmla="*/ 260033 w 257175"/>
                    <a:gd name="connsiteY0" fmla="*/ 486727 h 485775"/>
                    <a:gd name="connsiteX1" fmla="*/ 0 w 257175"/>
                    <a:gd name="connsiteY1" fmla="*/ 344805 h 485775"/>
                    <a:gd name="connsiteX2" fmla="*/ 953 w 257175"/>
                    <a:gd name="connsiteY2" fmla="*/ 0 h 485775"/>
                    <a:gd name="connsiteX3" fmla="*/ 260985 w 257175"/>
                    <a:gd name="connsiteY3" fmla="*/ 141922 h 485775"/>
                  </a:gdLst>
                  <a:ahLst/>
                  <a:cxnLst>
                    <a:cxn ang="0">
                      <a:pos x="connsiteX0" y="connsiteY0"/>
                    </a:cxn>
                    <a:cxn ang="0">
                      <a:pos x="connsiteX1" y="connsiteY1"/>
                    </a:cxn>
                    <a:cxn ang="0">
                      <a:pos x="connsiteX2" y="connsiteY2"/>
                    </a:cxn>
                    <a:cxn ang="0">
                      <a:pos x="connsiteX3" y="connsiteY3"/>
                    </a:cxn>
                  </a:cxnLst>
                  <a:rect l="l" t="t" r="r" b="b"/>
                  <a:pathLst>
                    <a:path w="257175" h="485775">
                      <a:moveTo>
                        <a:pt x="260033" y="486727"/>
                      </a:moveTo>
                      <a:lnTo>
                        <a:pt x="0" y="344805"/>
                      </a:lnTo>
                      <a:lnTo>
                        <a:pt x="953" y="0"/>
                      </a:lnTo>
                      <a:lnTo>
                        <a:pt x="260985" y="141922"/>
                      </a:lnTo>
                      <a:close/>
                    </a:path>
                  </a:pathLst>
                </a:custGeom>
                <a:grpFill/>
                <a:ln w="9525" cap="flat">
                  <a:noFill/>
                  <a:prstDash val="solid"/>
                  <a:miter/>
                </a:ln>
              </p:spPr>
              <p:txBody>
                <a:bodyPr rtlCol="0" anchor="ctr"/>
                <a:lstStyle/>
                <a:p>
                  <a:endParaRPr lang="en-US"/>
                </a:p>
              </p:txBody>
            </p:sp>
            <p:sp>
              <p:nvSpPr>
                <p:cNvPr id="106" name="Freeform: Shape 105">
                  <a:extLst>
                    <a:ext uri="{FF2B5EF4-FFF2-40B4-BE49-F238E27FC236}">
                      <a16:creationId xmlns:a16="http://schemas.microsoft.com/office/drawing/2014/main" xmlns="" id="{9B57B04E-7E1C-41AF-8909-ACCAE3209E4B}"/>
                    </a:ext>
                  </a:extLst>
                </p:cNvPr>
                <p:cNvSpPr/>
                <p:nvPr/>
              </p:nvSpPr>
              <p:spPr>
                <a:xfrm>
                  <a:off x="2987522" y="3640652"/>
                  <a:ext cx="660036" cy="1102854"/>
                </a:xfrm>
                <a:custGeom>
                  <a:avLst/>
                  <a:gdLst>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319882 w 661035"/>
                    <a:gd name="connsiteY29" fmla="*/ 842137 h 1099185"/>
                    <a:gd name="connsiteX30" fmla="*/ 239078 w 661035"/>
                    <a:gd name="connsiteY30" fmla="*/ 798196 h 1099185"/>
                    <a:gd name="connsiteX31" fmla="*/ 277307 w 661035"/>
                    <a:gd name="connsiteY31" fmla="*/ 750642 h 1099185"/>
                    <a:gd name="connsiteX32" fmla="*/ 277178 w 661035"/>
                    <a:gd name="connsiteY32" fmla="*/ 750571 h 1099185"/>
                    <a:gd name="connsiteX33" fmla="*/ 284798 w 661035"/>
                    <a:gd name="connsiteY33" fmla="*/ 740093 h 1099185"/>
                    <a:gd name="connsiteX34" fmla="*/ 323850 w 661035"/>
                    <a:gd name="connsiteY34" fmla="*/ 676275 h 1099185"/>
                    <a:gd name="connsiteX35" fmla="*/ 359092 w 661035"/>
                    <a:gd name="connsiteY35" fmla="*/ 597218 h 1099185"/>
                    <a:gd name="connsiteX36" fmla="*/ 220980 w 661035"/>
                    <a:gd name="connsiteY36" fmla="*/ 0 h 1099185"/>
                    <a:gd name="connsiteX37" fmla="*/ 481965 w 661035"/>
                    <a:gd name="connsiteY37" fmla="*/ 141922 h 1099185"/>
                    <a:gd name="connsiteX38" fmla="*/ 575310 w 661035"/>
                    <a:gd name="connsiteY38" fmla="*/ 214313 h 1099185"/>
                    <a:gd name="connsiteX39" fmla="*/ 661035 w 661035"/>
                    <a:gd name="connsiteY39" fmla="*/ 504825 h 1099185"/>
                    <a:gd name="connsiteX40" fmla="*/ 621030 w 661035"/>
                    <a:gd name="connsiteY40" fmla="*/ 739140 h 1099185"/>
                    <a:gd name="connsiteX41" fmla="*/ 360045 w 661035"/>
                    <a:gd name="connsiteY41" fmla="*/ 597218 h 1099185"/>
                    <a:gd name="connsiteX42" fmla="*/ 400050 w 661035"/>
                    <a:gd name="connsiteY42" fmla="*/ 362902 h 1099185"/>
                    <a:gd name="connsiteX43" fmla="*/ 314325 w 661035"/>
                    <a:gd name="connsiteY43" fmla="*/ 72390 h 1099185"/>
                    <a:gd name="connsiteX44" fmla="*/ 220980 w 661035"/>
                    <a:gd name="connsiteY44"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239078 w 661035"/>
                    <a:gd name="connsiteY29" fmla="*/ 798196 h 1099185"/>
                    <a:gd name="connsiteX30" fmla="*/ 277307 w 661035"/>
                    <a:gd name="connsiteY30" fmla="*/ 750642 h 1099185"/>
                    <a:gd name="connsiteX31" fmla="*/ 277178 w 661035"/>
                    <a:gd name="connsiteY31" fmla="*/ 750571 h 1099185"/>
                    <a:gd name="connsiteX32" fmla="*/ 284798 w 661035"/>
                    <a:gd name="connsiteY32" fmla="*/ 740093 h 1099185"/>
                    <a:gd name="connsiteX33" fmla="*/ 323850 w 661035"/>
                    <a:gd name="connsiteY33" fmla="*/ 676275 h 1099185"/>
                    <a:gd name="connsiteX34" fmla="*/ 359092 w 661035"/>
                    <a:gd name="connsiteY34" fmla="*/ 597218 h 1099185"/>
                    <a:gd name="connsiteX35" fmla="*/ 220980 w 661035"/>
                    <a:gd name="connsiteY35" fmla="*/ 0 h 1099185"/>
                    <a:gd name="connsiteX36" fmla="*/ 481965 w 661035"/>
                    <a:gd name="connsiteY36" fmla="*/ 141922 h 1099185"/>
                    <a:gd name="connsiteX37" fmla="*/ 575310 w 661035"/>
                    <a:gd name="connsiteY37" fmla="*/ 214313 h 1099185"/>
                    <a:gd name="connsiteX38" fmla="*/ 661035 w 661035"/>
                    <a:gd name="connsiteY38" fmla="*/ 504825 h 1099185"/>
                    <a:gd name="connsiteX39" fmla="*/ 621030 w 661035"/>
                    <a:gd name="connsiteY39" fmla="*/ 739140 h 1099185"/>
                    <a:gd name="connsiteX40" fmla="*/ 360045 w 661035"/>
                    <a:gd name="connsiteY40" fmla="*/ 597218 h 1099185"/>
                    <a:gd name="connsiteX41" fmla="*/ 400050 w 661035"/>
                    <a:gd name="connsiteY41" fmla="*/ 362902 h 1099185"/>
                    <a:gd name="connsiteX42" fmla="*/ 314325 w 661035"/>
                    <a:gd name="connsiteY42" fmla="*/ 72390 h 1099185"/>
                    <a:gd name="connsiteX43" fmla="*/ 220980 w 661035"/>
                    <a:gd name="connsiteY43"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500063 w 661035"/>
                    <a:gd name="connsiteY9" fmla="*/ 941070 h 1099185"/>
                    <a:gd name="connsiteX10" fmla="*/ 451485 w 661035"/>
                    <a:gd name="connsiteY10" fmla="*/ 989648 h 1099185"/>
                    <a:gd name="connsiteX11" fmla="*/ 396629 w 661035"/>
                    <a:gd name="connsiteY11" fmla="*/ 1033155 h 1099185"/>
                    <a:gd name="connsiteX12" fmla="*/ 397193 w 661035"/>
                    <a:gd name="connsiteY12" fmla="*/ 1033462 h 1099185"/>
                    <a:gd name="connsiteX13" fmla="*/ 320041 w 661035"/>
                    <a:gd name="connsiteY13" fmla="*/ 1076325 h 1099185"/>
                    <a:gd name="connsiteX14" fmla="*/ 291343 w 661035"/>
                    <a:gd name="connsiteY14" fmla="*/ 1060767 h 1099185"/>
                    <a:gd name="connsiteX15" fmla="*/ 290403 w 661035"/>
                    <a:gd name="connsiteY15" fmla="*/ 1061621 h 1099185"/>
                    <a:gd name="connsiteX16" fmla="*/ 319088 w 661035"/>
                    <a:gd name="connsiteY16" fmla="*/ 1077277 h 1099185"/>
                    <a:gd name="connsiteX17" fmla="*/ 260985 w 661035"/>
                    <a:gd name="connsiteY17" fmla="*/ 1099185 h 1099185"/>
                    <a:gd name="connsiteX18" fmla="*/ 0 w 661035"/>
                    <a:gd name="connsiteY18" fmla="*/ 957262 h 1099185"/>
                    <a:gd name="connsiteX19" fmla="*/ 59055 w 661035"/>
                    <a:gd name="connsiteY19" fmla="*/ 935355 h 1099185"/>
                    <a:gd name="connsiteX20" fmla="*/ 284314 w 661035"/>
                    <a:gd name="connsiteY20" fmla="*/ 1058298 h 1099185"/>
                    <a:gd name="connsiteX21" fmla="*/ 284516 w 661035"/>
                    <a:gd name="connsiteY21" fmla="*/ 1057066 h 1099185"/>
                    <a:gd name="connsiteX22" fmla="*/ 60008 w 661035"/>
                    <a:gd name="connsiteY22" fmla="*/ 935355 h 1099185"/>
                    <a:gd name="connsiteX23" fmla="*/ 135745 w 661035"/>
                    <a:gd name="connsiteY23" fmla="*/ 891807 h 1099185"/>
                    <a:gd name="connsiteX24" fmla="*/ 135255 w 661035"/>
                    <a:gd name="connsiteY24" fmla="*/ 891540 h 1099185"/>
                    <a:gd name="connsiteX25" fmla="*/ 190500 w 661035"/>
                    <a:gd name="connsiteY25" fmla="*/ 847725 h 1099185"/>
                    <a:gd name="connsiteX26" fmla="*/ 239078 w 661035"/>
                    <a:gd name="connsiteY26" fmla="*/ 799148 h 1099185"/>
                    <a:gd name="connsiteX27" fmla="*/ 319738 w 661035"/>
                    <a:gd name="connsiteY27" fmla="*/ 843010 h 1099185"/>
                    <a:gd name="connsiteX28" fmla="*/ 239078 w 661035"/>
                    <a:gd name="connsiteY28" fmla="*/ 798196 h 1099185"/>
                    <a:gd name="connsiteX29" fmla="*/ 277307 w 661035"/>
                    <a:gd name="connsiteY29" fmla="*/ 750642 h 1099185"/>
                    <a:gd name="connsiteX30" fmla="*/ 277178 w 661035"/>
                    <a:gd name="connsiteY30" fmla="*/ 750571 h 1099185"/>
                    <a:gd name="connsiteX31" fmla="*/ 284798 w 661035"/>
                    <a:gd name="connsiteY31" fmla="*/ 740093 h 1099185"/>
                    <a:gd name="connsiteX32" fmla="*/ 323850 w 661035"/>
                    <a:gd name="connsiteY32" fmla="*/ 676275 h 1099185"/>
                    <a:gd name="connsiteX33" fmla="*/ 359092 w 661035"/>
                    <a:gd name="connsiteY33" fmla="*/ 597218 h 1099185"/>
                    <a:gd name="connsiteX34" fmla="*/ 220980 w 661035"/>
                    <a:gd name="connsiteY34" fmla="*/ 0 h 1099185"/>
                    <a:gd name="connsiteX35" fmla="*/ 481965 w 661035"/>
                    <a:gd name="connsiteY35" fmla="*/ 141922 h 1099185"/>
                    <a:gd name="connsiteX36" fmla="*/ 575310 w 661035"/>
                    <a:gd name="connsiteY36" fmla="*/ 214313 h 1099185"/>
                    <a:gd name="connsiteX37" fmla="*/ 661035 w 661035"/>
                    <a:gd name="connsiteY37" fmla="*/ 504825 h 1099185"/>
                    <a:gd name="connsiteX38" fmla="*/ 621030 w 661035"/>
                    <a:gd name="connsiteY38" fmla="*/ 739140 h 1099185"/>
                    <a:gd name="connsiteX39" fmla="*/ 360045 w 661035"/>
                    <a:gd name="connsiteY39" fmla="*/ 597218 h 1099185"/>
                    <a:gd name="connsiteX40" fmla="*/ 400050 w 661035"/>
                    <a:gd name="connsiteY40" fmla="*/ 362902 h 1099185"/>
                    <a:gd name="connsiteX41" fmla="*/ 314325 w 661035"/>
                    <a:gd name="connsiteY41" fmla="*/ 72390 h 1099185"/>
                    <a:gd name="connsiteX42" fmla="*/ 220980 w 661035"/>
                    <a:gd name="connsiteY42"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319738 w 661035"/>
                    <a:gd name="connsiteY26" fmla="*/ 843010 h 1099185"/>
                    <a:gd name="connsiteX27" fmla="*/ 239078 w 661035"/>
                    <a:gd name="connsiteY27" fmla="*/ 798196 h 1099185"/>
                    <a:gd name="connsiteX28" fmla="*/ 277307 w 661035"/>
                    <a:gd name="connsiteY28" fmla="*/ 750642 h 1099185"/>
                    <a:gd name="connsiteX29" fmla="*/ 277178 w 661035"/>
                    <a:gd name="connsiteY29" fmla="*/ 750571 h 1099185"/>
                    <a:gd name="connsiteX30" fmla="*/ 284798 w 661035"/>
                    <a:gd name="connsiteY30" fmla="*/ 740093 h 1099185"/>
                    <a:gd name="connsiteX31" fmla="*/ 323850 w 661035"/>
                    <a:gd name="connsiteY31" fmla="*/ 676275 h 1099185"/>
                    <a:gd name="connsiteX32" fmla="*/ 359092 w 661035"/>
                    <a:gd name="connsiteY32" fmla="*/ 597218 h 1099185"/>
                    <a:gd name="connsiteX33" fmla="*/ 220980 w 661035"/>
                    <a:gd name="connsiteY33" fmla="*/ 0 h 1099185"/>
                    <a:gd name="connsiteX34" fmla="*/ 481965 w 661035"/>
                    <a:gd name="connsiteY34" fmla="*/ 141922 h 1099185"/>
                    <a:gd name="connsiteX35" fmla="*/ 575310 w 661035"/>
                    <a:gd name="connsiteY35" fmla="*/ 214313 h 1099185"/>
                    <a:gd name="connsiteX36" fmla="*/ 661035 w 661035"/>
                    <a:gd name="connsiteY36" fmla="*/ 504825 h 1099185"/>
                    <a:gd name="connsiteX37" fmla="*/ 621030 w 661035"/>
                    <a:gd name="connsiteY37" fmla="*/ 739140 h 1099185"/>
                    <a:gd name="connsiteX38" fmla="*/ 360045 w 661035"/>
                    <a:gd name="connsiteY38" fmla="*/ 597218 h 1099185"/>
                    <a:gd name="connsiteX39" fmla="*/ 400050 w 661035"/>
                    <a:gd name="connsiteY39" fmla="*/ 362902 h 1099185"/>
                    <a:gd name="connsiteX40" fmla="*/ 314325 w 661035"/>
                    <a:gd name="connsiteY40" fmla="*/ 72390 h 1099185"/>
                    <a:gd name="connsiteX41" fmla="*/ 220980 w 661035"/>
                    <a:gd name="connsiteY41"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239078 w 661035"/>
                    <a:gd name="connsiteY26" fmla="*/ 798196 h 1099185"/>
                    <a:gd name="connsiteX27" fmla="*/ 277307 w 661035"/>
                    <a:gd name="connsiteY27" fmla="*/ 750642 h 1099185"/>
                    <a:gd name="connsiteX28" fmla="*/ 277178 w 661035"/>
                    <a:gd name="connsiteY28" fmla="*/ 750571 h 1099185"/>
                    <a:gd name="connsiteX29" fmla="*/ 284798 w 661035"/>
                    <a:gd name="connsiteY29" fmla="*/ 740093 h 1099185"/>
                    <a:gd name="connsiteX30" fmla="*/ 323850 w 661035"/>
                    <a:gd name="connsiteY30" fmla="*/ 676275 h 1099185"/>
                    <a:gd name="connsiteX31" fmla="*/ 359092 w 661035"/>
                    <a:gd name="connsiteY31" fmla="*/ 597218 h 1099185"/>
                    <a:gd name="connsiteX32" fmla="*/ 220980 w 661035"/>
                    <a:gd name="connsiteY32" fmla="*/ 0 h 1099185"/>
                    <a:gd name="connsiteX33" fmla="*/ 481965 w 661035"/>
                    <a:gd name="connsiteY33" fmla="*/ 141922 h 1099185"/>
                    <a:gd name="connsiteX34" fmla="*/ 575310 w 661035"/>
                    <a:gd name="connsiteY34" fmla="*/ 214313 h 1099185"/>
                    <a:gd name="connsiteX35" fmla="*/ 661035 w 661035"/>
                    <a:gd name="connsiteY35" fmla="*/ 504825 h 1099185"/>
                    <a:gd name="connsiteX36" fmla="*/ 621030 w 661035"/>
                    <a:gd name="connsiteY36" fmla="*/ 739140 h 1099185"/>
                    <a:gd name="connsiteX37" fmla="*/ 360045 w 661035"/>
                    <a:gd name="connsiteY37" fmla="*/ 597218 h 1099185"/>
                    <a:gd name="connsiteX38" fmla="*/ 400050 w 661035"/>
                    <a:gd name="connsiteY38" fmla="*/ 362902 h 1099185"/>
                    <a:gd name="connsiteX39" fmla="*/ 314325 w 661035"/>
                    <a:gd name="connsiteY39" fmla="*/ 72390 h 1099185"/>
                    <a:gd name="connsiteX40" fmla="*/ 220980 w 661035"/>
                    <a:gd name="connsiteY40"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60008 w 661035"/>
                    <a:gd name="connsiteY20" fmla="*/ 935355 h 1099185"/>
                    <a:gd name="connsiteX21" fmla="*/ 135745 w 661035"/>
                    <a:gd name="connsiteY21" fmla="*/ 891807 h 1099185"/>
                    <a:gd name="connsiteX22" fmla="*/ 135255 w 661035"/>
                    <a:gd name="connsiteY22" fmla="*/ 891540 h 1099185"/>
                    <a:gd name="connsiteX23" fmla="*/ 190500 w 661035"/>
                    <a:gd name="connsiteY23" fmla="*/ 847725 h 1099185"/>
                    <a:gd name="connsiteX24" fmla="*/ 239078 w 661035"/>
                    <a:gd name="connsiteY24" fmla="*/ 799148 h 1099185"/>
                    <a:gd name="connsiteX25" fmla="*/ 239078 w 661035"/>
                    <a:gd name="connsiteY25" fmla="*/ 798196 h 1099185"/>
                    <a:gd name="connsiteX26" fmla="*/ 277307 w 661035"/>
                    <a:gd name="connsiteY26" fmla="*/ 750642 h 1099185"/>
                    <a:gd name="connsiteX27" fmla="*/ 277178 w 661035"/>
                    <a:gd name="connsiteY27" fmla="*/ 750571 h 1099185"/>
                    <a:gd name="connsiteX28" fmla="*/ 284798 w 661035"/>
                    <a:gd name="connsiteY28" fmla="*/ 740093 h 1099185"/>
                    <a:gd name="connsiteX29" fmla="*/ 323850 w 661035"/>
                    <a:gd name="connsiteY29" fmla="*/ 676275 h 1099185"/>
                    <a:gd name="connsiteX30" fmla="*/ 359092 w 661035"/>
                    <a:gd name="connsiteY30" fmla="*/ 597218 h 1099185"/>
                    <a:gd name="connsiteX31" fmla="*/ 220980 w 661035"/>
                    <a:gd name="connsiteY31" fmla="*/ 0 h 1099185"/>
                    <a:gd name="connsiteX32" fmla="*/ 481965 w 661035"/>
                    <a:gd name="connsiteY32" fmla="*/ 141922 h 1099185"/>
                    <a:gd name="connsiteX33" fmla="*/ 575310 w 661035"/>
                    <a:gd name="connsiteY33" fmla="*/ 214313 h 1099185"/>
                    <a:gd name="connsiteX34" fmla="*/ 661035 w 661035"/>
                    <a:gd name="connsiteY34" fmla="*/ 504825 h 1099185"/>
                    <a:gd name="connsiteX35" fmla="*/ 621030 w 661035"/>
                    <a:gd name="connsiteY35" fmla="*/ 739140 h 1099185"/>
                    <a:gd name="connsiteX36" fmla="*/ 360045 w 661035"/>
                    <a:gd name="connsiteY36" fmla="*/ 597218 h 1099185"/>
                    <a:gd name="connsiteX37" fmla="*/ 400050 w 661035"/>
                    <a:gd name="connsiteY37" fmla="*/ 362902 h 1099185"/>
                    <a:gd name="connsiteX38" fmla="*/ 314325 w 661035"/>
                    <a:gd name="connsiteY38" fmla="*/ 72390 h 1099185"/>
                    <a:gd name="connsiteX39" fmla="*/ 220980 w 661035"/>
                    <a:gd name="connsiteY39"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60008 w 661035"/>
                    <a:gd name="connsiteY19" fmla="*/ 935355 h 1099185"/>
                    <a:gd name="connsiteX20" fmla="*/ 135745 w 661035"/>
                    <a:gd name="connsiteY20" fmla="*/ 891807 h 1099185"/>
                    <a:gd name="connsiteX21" fmla="*/ 135255 w 661035"/>
                    <a:gd name="connsiteY21" fmla="*/ 891540 h 1099185"/>
                    <a:gd name="connsiteX22" fmla="*/ 190500 w 661035"/>
                    <a:gd name="connsiteY22" fmla="*/ 847725 h 1099185"/>
                    <a:gd name="connsiteX23" fmla="*/ 239078 w 661035"/>
                    <a:gd name="connsiteY23" fmla="*/ 799148 h 1099185"/>
                    <a:gd name="connsiteX24" fmla="*/ 239078 w 661035"/>
                    <a:gd name="connsiteY24" fmla="*/ 798196 h 1099185"/>
                    <a:gd name="connsiteX25" fmla="*/ 277307 w 661035"/>
                    <a:gd name="connsiteY25" fmla="*/ 750642 h 1099185"/>
                    <a:gd name="connsiteX26" fmla="*/ 277178 w 661035"/>
                    <a:gd name="connsiteY26" fmla="*/ 750571 h 1099185"/>
                    <a:gd name="connsiteX27" fmla="*/ 284798 w 661035"/>
                    <a:gd name="connsiteY27" fmla="*/ 740093 h 1099185"/>
                    <a:gd name="connsiteX28" fmla="*/ 323850 w 661035"/>
                    <a:gd name="connsiteY28" fmla="*/ 676275 h 1099185"/>
                    <a:gd name="connsiteX29" fmla="*/ 359092 w 661035"/>
                    <a:gd name="connsiteY29" fmla="*/ 597218 h 1099185"/>
                    <a:gd name="connsiteX30" fmla="*/ 220980 w 661035"/>
                    <a:gd name="connsiteY30" fmla="*/ 0 h 1099185"/>
                    <a:gd name="connsiteX31" fmla="*/ 481965 w 661035"/>
                    <a:gd name="connsiteY31" fmla="*/ 141922 h 1099185"/>
                    <a:gd name="connsiteX32" fmla="*/ 575310 w 661035"/>
                    <a:gd name="connsiteY32" fmla="*/ 214313 h 1099185"/>
                    <a:gd name="connsiteX33" fmla="*/ 661035 w 661035"/>
                    <a:gd name="connsiteY33" fmla="*/ 504825 h 1099185"/>
                    <a:gd name="connsiteX34" fmla="*/ 621030 w 661035"/>
                    <a:gd name="connsiteY34" fmla="*/ 739140 h 1099185"/>
                    <a:gd name="connsiteX35" fmla="*/ 360045 w 661035"/>
                    <a:gd name="connsiteY35" fmla="*/ 597218 h 1099185"/>
                    <a:gd name="connsiteX36" fmla="*/ 400050 w 661035"/>
                    <a:gd name="connsiteY36" fmla="*/ 362902 h 1099185"/>
                    <a:gd name="connsiteX37" fmla="*/ 314325 w 661035"/>
                    <a:gd name="connsiteY37" fmla="*/ 72390 h 1099185"/>
                    <a:gd name="connsiteX38" fmla="*/ 220980 w 661035"/>
                    <a:gd name="connsiteY38"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319088 w 661035"/>
                    <a:gd name="connsiteY14" fmla="*/ 1077277 h 1099185"/>
                    <a:gd name="connsiteX15" fmla="*/ 260985 w 661035"/>
                    <a:gd name="connsiteY15" fmla="*/ 1099185 h 1099185"/>
                    <a:gd name="connsiteX16" fmla="*/ 0 w 661035"/>
                    <a:gd name="connsiteY16" fmla="*/ 957262 h 1099185"/>
                    <a:gd name="connsiteX17" fmla="*/ 59055 w 661035"/>
                    <a:gd name="connsiteY17" fmla="*/ 935355 h 1099185"/>
                    <a:gd name="connsiteX18" fmla="*/ 60008 w 661035"/>
                    <a:gd name="connsiteY18" fmla="*/ 935355 h 1099185"/>
                    <a:gd name="connsiteX19" fmla="*/ 135745 w 661035"/>
                    <a:gd name="connsiteY19" fmla="*/ 891807 h 1099185"/>
                    <a:gd name="connsiteX20" fmla="*/ 135255 w 661035"/>
                    <a:gd name="connsiteY20" fmla="*/ 891540 h 1099185"/>
                    <a:gd name="connsiteX21" fmla="*/ 190500 w 661035"/>
                    <a:gd name="connsiteY21" fmla="*/ 847725 h 1099185"/>
                    <a:gd name="connsiteX22" fmla="*/ 239078 w 661035"/>
                    <a:gd name="connsiteY22" fmla="*/ 799148 h 1099185"/>
                    <a:gd name="connsiteX23" fmla="*/ 239078 w 661035"/>
                    <a:gd name="connsiteY23" fmla="*/ 798196 h 1099185"/>
                    <a:gd name="connsiteX24" fmla="*/ 277307 w 661035"/>
                    <a:gd name="connsiteY24" fmla="*/ 750642 h 1099185"/>
                    <a:gd name="connsiteX25" fmla="*/ 277178 w 661035"/>
                    <a:gd name="connsiteY25" fmla="*/ 750571 h 1099185"/>
                    <a:gd name="connsiteX26" fmla="*/ 284798 w 661035"/>
                    <a:gd name="connsiteY26" fmla="*/ 740093 h 1099185"/>
                    <a:gd name="connsiteX27" fmla="*/ 323850 w 661035"/>
                    <a:gd name="connsiteY27" fmla="*/ 676275 h 1099185"/>
                    <a:gd name="connsiteX28" fmla="*/ 359092 w 661035"/>
                    <a:gd name="connsiteY28" fmla="*/ 597218 h 1099185"/>
                    <a:gd name="connsiteX29" fmla="*/ 220980 w 661035"/>
                    <a:gd name="connsiteY29" fmla="*/ 0 h 1099185"/>
                    <a:gd name="connsiteX30" fmla="*/ 481965 w 661035"/>
                    <a:gd name="connsiteY30" fmla="*/ 141922 h 1099185"/>
                    <a:gd name="connsiteX31" fmla="*/ 575310 w 661035"/>
                    <a:gd name="connsiteY31" fmla="*/ 214313 h 1099185"/>
                    <a:gd name="connsiteX32" fmla="*/ 661035 w 661035"/>
                    <a:gd name="connsiteY32" fmla="*/ 504825 h 1099185"/>
                    <a:gd name="connsiteX33" fmla="*/ 621030 w 661035"/>
                    <a:gd name="connsiteY33" fmla="*/ 739140 h 1099185"/>
                    <a:gd name="connsiteX34" fmla="*/ 360045 w 661035"/>
                    <a:gd name="connsiteY34" fmla="*/ 597218 h 1099185"/>
                    <a:gd name="connsiteX35" fmla="*/ 400050 w 661035"/>
                    <a:gd name="connsiteY35" fmla="*/ 362902 h 1099185"/>
                    <a:gd name="connsiteX36" fmla="*/ 314325 w 661035"/>
                    <a:gd name="connsiteY36" fmla="*/ 72390 h 1099185"/>
                    <a:gd name="connsiteX37" fmla="*/ 220980 w 661035"/>
                    <a:gd name="connsiteY37"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319088 w 661035"/>
                    <a:gd name="connsiteY13" fmla="*/ 1077277 h 1099185"/>
                    <a:gd name="connsiteX14" fmla="*/ 260985 w 661035"/>
                    <a:gd name="connsiteY14" fmla="*/ 1099185 h 1099185"/>
                    <a:gd name="connsiteX15" fmla="*/ 0 w 661035"/>
                    <a:gd name="connsiteY15" fmla="*/ 957262 h 1099185"/>
                    <a:gd name="connsiteX16" fmla="*/ 59055 w 661035"/>
                    <a:gd name="connsiteY16" fmla="*/ 935355 h 1099185"/>
                    <a:gd name="connsiteX17" fmla="*/ 60008 w 661035"/>
                    <a:gd name="connsiteY17" fmla="*/ 935355 h 1099185"/>
                    <a:gd name="connsiteX18" fmla="*/ 135745 w 661035"/>
                    <a:gd name="connsiteY18" fmla="*/ 891807 h 1099185"/>
                    <a:gd name="connsiteX19" fmla="*/ 135255 w 661035"/>
                    <a:gd name="connsiteY19" fmla="*/ 891540 h 1099185"/>
                    <a:gd name="connsiteX20" fmla="*/ 190500 w 661035"/>
                    <a:gd name="connsiteY20" fmla="*/ 847725 h 1099185"/>
                    <a:gd name="connsiteX21" fmla="*/ 239078 w 661035"/>
                    <a:gd name="connsiteY21" fmla="*/ 799148 h 1099185"/>
                    <a:gd name="connsiteX22" fmla="*/ 239078 w 661035"/>
                    <a:gd name="connsiteY22" fmla="*/ 798196 h 1099185"/>
                    <a:gd name="connsiteX23" fmla="*/ 277307 w 661035"/>
                    <a:gd name="connsiteY23" fmla="*/ 750642 h 1099185"/>
                    <a:gd name="connsiteX24" fmla="*/ 277178 w 661035"/>
                    <a:gd name="connsiteY24" fmla="*/ 750571 h 1099185"/>
                    <a:gd name="connsiteX25" fmla="*/ 284798 w 661035"/>
                    <a:gd name="connsiteY25" fmla="*/ 740093 h 1099185"/>
                    <a:gd name="connsiteX26" fmla="*/ 323850 w 661035"/>
                    <a:gd name="connsiteY26" fmla="*/ 676275 h 1099185"/>
                    <a:gd name="connsiteX27" fmla="*/ 359092 w 661035"/>
                    <a:gd name="connsiteY27" fmla="*/ 597218 h 1099185"/>
                    <a:gd name="connsiteX28" fmla="*/ 220980 w 661035"/>
                    <a:gd name="connsiteY28" fmla="*/ 0 h 1099185"/>
                    <a:gd name="connsiteX29" fmla="*/ 481965 w 661035"/>
                    <a:gd name="connsiteY29" fmla="*/ 141922 h 1099185"/>
                    <a:gd name="connsiteX30" fmla="*/ 575310 w 661035"/>
                    <a:gd name="connsiteY30" fmla="*/ 214313 h 1099185"/>
                    <a:gd name="connsiteX31" fmla="*/ 661035 w 661035"/>
                    <a:gd name="connsiteY31" fmla="*/ 504825 h 1099185"/>
                    <a:gd name="connsiteX32" fmla="*/ 621030 w 661035"/>
                    <a:gd name="connsiteY32" fmla="*/ 739140 h 1099185"/>
                    <a:gd name="connsiteX33" fmla="*/ 360045 w 661035"/>
                    <a:gd name="connsiteY33" fmla="*/ 597218 h 1099185"/>
                    <a:gd name="connsiteX34" fmla="*/ 400050 w 661035"/>
                    <a:gd name="connsiteY34" fmla="*/ 362902 h 1099185"/>
                    <a:gd name="connsiteX35" fmla="*/ 314325 w 661035"/>
                    <a:gd name="connsiteY35" fmla="*/ 72390 h 1099185"/>
                    <a:gd name="connsiteX36" fmla="*/ 220980 w 661035"/>
                    <a:gd name="connsiteY36" fmla="*/ 0 h 1099185"/>
                    <a:gd name="connsiteX0" fmla="*/ 359092 w 661035"/>
                    <a:gd name="connsiteY0" fmla="*/ 597218 h 1112468"/>
                    <a:gd name="connsiteX1" fmla="*/ 620078 w 661035"/>
                    <a:gd name="connsiteY1" fmla="*/ 739140 h 1112468"/>
                    <a:gd name="connsiteX2" fmla="*/ 584835 w 661035"/>
                    <a:gd name="connsiteY2" fmla="*/ 818198 h 1112468"/>
                    <a:gd name="connsiteX3" fmla="*/ 584836 w 661035"/>
                    <a:gd name="connsiteY3" fmla="*/ 818198 h 1112468"/>
                    <a:gd name="connsiteX4" fmla="*/ 545783 w 661035"/>
                    <a:gd name="connsiteY4" fmla="*/ 882015 h 1112468"/>
                    <a:gd name="connsiteX5" fmla="*/ 538930 w 661035"/>
                    <a:gd name="connsiteY5" fmla="*/ 891439 h 1112468"/>
                    <a:gd name="connsiteX6" fmla="*/ 539116 w 661035"/>
                    <a:gd name="connsiteY6" fmla="*/ 891540 h 1112468"/>
                    <a:gd name="connsiteX7" fmla="*/ 500063 w 661035"/>
                    <a:gd name="connsiteY7" fmla="*/ 940118 h 1112468"/>
                    <a:gd name="connsiteX8" fmla="*/ 500063 w 661035"/>
                    <a:gd name="connsiteY8" fmla="*/ 941070 h 1112468"/>
                    <a:gd name="connsiteX9" fmla="*/ 451485 w 661035"/>
                    <a:gd name="connsiteY9" fmla="*/ 989648 h 1112468"/>
                    <a:gd name="connsiteX10" fmla="*/ 396629 w 661035"/>
                    <a:gd name="connsiteY10" fmla="*/ 1033155 h 1112468"/>
                    <a:gd name="connsiteX11" fmla="*/ 397193 w 661035"/>
                    <a:gd name="connsiteY11" fmla="*/ 1033462 h 1112468"/>
                    <a:gd name="connsiteX12" fmla="*/ 320041 w 661035"/>
                    <a:gd name="connsiteY12" fmla="*/ 1076325 h 1112468"/>
                    <a:gd name="connsiteX13" fmla="*/ 319088 w 661035"/>
                    <a:gd name="connsiteY13" fmla="*/ 1077277 h 1112468"/>
                    <a:gd name="connsiteX14" fmla="*/ 247796 w 661035"/>
                    <a:gd name="connsiteY14" fmla="*/ 1112468 h 1112468"/>
                    <a:gd name="connsiteX15" fmla="*/ 0 w 661035"/>
                    <a:gd name="connsiteY15" fmla="*/ 957262 h 1112468"/>
                    <a:gd name="connsiteX16" fmla="*/ 59055 w 661035"/>
                    <a:gd name="connsiteY16" fmla="*/ 935355 h 1112468"/>
                    <a:gd name="connsiteX17" fmla="*/ 60008 w 661035"/>
                    <a:gd name="connsiteY17" fmla="*/ 935355 h 1112468"/>
                    <a:gd name="connsiteX18" fmla="*/ 135745 w 661035"/>
                    <a:gd name="connsiteY18" fmla="*/ 891807 h 1112468"/>
                    <a:gd name="connsiteX19" fmla="*/ 135255 w 661035"/>
                    <a:gd name="connsiteY19" fmla="*/ 891540 h 1112468"/>
                    <a:gd name="connsiteX20" fmla="*/ 190500 w 661035"/>
                    <a:gd name="connsiteY20" fmla="*/ 847725 h 1112468"/>
                    <a:gd name="connsiteX21" fmla="*/ 239078 w 661035"/>
                    <a:gd name="connsiteY21" fmla="*/ 799148 h 1112468"/>
                    <a:gd name="connsiteX22" fmla="*/ 239078 w 661035"/>
                    <a:gd name="connsiteY22" fmla="*/ 798196 h 1112468"/>
                    <a:gd name="connsiteX23" fmla="*/ 277307 w 661035"/>
                    <a:gd name="connsiteY23" fmla="*/ 750642 h 1112468"/>
                    <a:gd name="connsiteX24" fmla="*/ 277178 w 661035"/>
                    <a:gd name="connsiteY24" fmla="*/ 750571 h 1112468"/>
                    <a:gd name="connsiteX25" fmla="*/ 284798 w 661035"/>
                    <a:gd name="connsiteY25" fmla="*/ 740093 h 1112468"/>
                    <a:gd name="connsiteX26" fmla="*/ 323850 w 661035"/>
                    <a:gd name="connsiteY26" fmla="*/ 676275 h 1112468"/>
                    <a:gd name="connsiteX27" fmla="*/ 359092 w 661035"/>
                    <a:gd name="connsiteY27" fmla="*/ 597218 h 1112468"/>
                    <a:gd name="connsiteX28" fmla="*/ 220980 w 661035"/>
                    <a:gd name="connsiteY28" fmla="*/ 0 h 1112468"/>
                    <a:gd name="connsiteX29" fmla="*/ 481965 w 661035"/>
                    <a:gd name="connsiteY29" fmla="*/ 141922 h 1112468"/>
                    <a:gd name="connsiteX30" fmla="*/ 575310 w 661035"/>
                    <a:gd name="connsiteY30" fmla="*/ 214313 h 1112468"/>
                    <a:gd name="connsiteX31" fmla="*/ 661035 w 661035"/>
                    <a:gd name="connsiteY31" fmla="*/ 504825 h 1112468"/>
                    <a:gd name="connsiteX32" fmla="*/ 621030 w 661035"/>
                    <a:gd name="connsiteY32" fmla="*/ 739140 h 1112468"/>
                    <a:gd name="connsiteX33" fmla="*/ 360045 w 661035"/>
                    <a:gd name="connsiteY33" fmla="*/ 597218 h 1112468"/>
                    <a:gd name="connsiteX34" fmla="*/ 400050 w 661035"/>
                    <a:gd name="connsiteY34" fmla="*/ 362902 h 1112468"/>
                    <a:gd name="connsiteX35" fmla="*/ 314325 w 661035"/>
                    <a:gd name="connsiteY35" fmla="*/ 72390 h 1112468"/>
                    <a:gd name="connsiteX36" fmla="*/ 220980 w 661035"/>
                    <a:gd name="connsiteY36" fmla="*/ 0 h 1112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61035" h="1112468">
                      <a:moveTo>
                        <a:pt x="359092" y="597218"/>
                      </a:moveTo>
                      <a:lnTo>
                        <a:pt x="620078" y="739140"/>
                      </a:lnTo>
                      <a:lnTo>
                        <a:pt x="584835" y="818198"/>
                      </a:lnTo>
                      <a:lnTo>
                        <a:pt x="584836" y="818198"/>
                      </a:lnTo>
                      <a:cubicBezTo>
                        <a:pt x="573405" y="840105"/>
                        <a:pt x="560070" y="861060"/>
                        <a:pt x="545783" y="882015"/>
                      </a:cubicBezTo>
                      <a:lnTo>
                        <a:pt x="538930" y="891439"/>
                      </a:lnTo>
                      <a:lnTo>
                        <a:pt x="539116" y="891540"/>
                      </a:lnTo>
                      <a:cubicBezTo>
                        <a:pt x="525780" y="908686"/>
                        <a:pt x="513398" y="924878"/>
                        <a:pt x="500063" y="940118"/>
                      </a:cubicBezTo>
                      <a:lnTo>
                        <a:pt x="500063" y="941070"/>
                      </a:lnTo>
                      <a:cubicBezTo>
                        <a:pt x="483870" y="958215"/>
                        <a:pt x="467678" y="974408"/>
                        <a:pt x="451485" y="989648"/>
                      </a:cubicBezTo>
                      <a:lnTo>
                        <a:pt x="396629" y="1033155"/>
                      </a:lnTo>
                      <a:lnTo>
                        <a:pt x="397193" y="1033462"/>
                      </a:lnTo>
                      <a:cubicBezTo>
                        <a:pt x="371475" y="1049655"/>
                        <a:pt x="346711" y="1063943"/>
                        <a:pt x="320041" y="1076325"/>
                      </a:cubicBezTo>
                      <a:lnTo>
                        <a:pt x="319088" y="1077277"/>
                      </a:lnTo>
                      <a:lnTo>
                        <a:pt x="247796" y="1112468"/>
                      </a:lnTo>
                      <a:lnTo>
                        <a:pt x="0" y="957262"/>
                      </a:lnTo>
                      <a:lnTo>
                        <a:pt x="59055" y="935355"/>
                      </a:lnTo>
                      <a:lnTo>
                        <a:pt x="60008" y="935355"/>
                      </a:lnTo>
                      <a:lnTo>
                        <a:pt x="135745" y="891807"/>
                      </a:lnTo>
                      <a:lnTo>
                        <a:pt x="135255" y="891540"/>
                      </a:lnTo>
                      <a:cubicBezTo>
                        <a:pt x="154305" y="878205"/>
                        <a:pt x="173355" y="863918"/>
                        <a:pt x="190500" y="847725"/>
                      </a:cubicBezTo>
                      <a:cubicBezTo>
                        <a:pt x="207645" y="832486"/>
                        <a:pt x="222885" y="816293"/>
                        <a:pt x="239078" y="799148"/>
                      </a:cubicBezTo>
                      <a:lnTo>
                        <a:pt x="239078" y="798196"/>
                      </a:lnTo>
                      <a:lnTo>
                        <a:pt x="277307" y="750642"/>
                      </a:lnTo>
                      <a:lnTo>
                        <a:pt x="277178" y="750571"/>
                      </a:lnTo>
                      <a:cubicBezTo>
                        <a:pt x="280036" y="746761"/>
                        <a:pt x="281941" y="743903"/>
                        <a:pt x="284798" y="740093"/>
                      </a:cubicBezTo>
                      <a:cubicBezTo>
                        <a:pt x="299086" y="719138"/>
                        <a:pt x="312420" y="698183"/>
                        <a:pt x="323850" y="676275"/>
                      </a:cubicBezTo>
                      <a:cubicBezTo>
                        <a:pt x="337185" y="650558"/>
                        <a:pt x="349567" y="623888"/>
                        <a:pt x="359092" y="597218"/>
                      </a:cubicBezTo>
                      <a:close/>
                      <a:moveTo>
                        <a:pt x="220980" y="0"/>
                      </a:moveTo>
                      <a:lnTo>
                        <a:pt x="481965" y="141922"/>
                      </a:lnTo>
                      <a:cubicBezTo>
                        <a:pt x="521970" y="163830"/>
                        <a:pt x="553403" y="187642"/>
                        <a:pt x="575310" y="214313"/>
                      </a:cubicBezTo>
                      <a:cubicBezTo>
                        <a:pt x="632460" y="281940"/>
                        <a:pt x="661035" y="379095"/>
                        <a:pt x="661035" y="504825"/>
                      </a:cubicBezTo>
                      <a:cubicBezTo>
                        <a:pt x="660083" y="588645"/>
                        <a:pt x="646748" y="666750"/>
                        <a:pt x="621030" y="739140"/>
                      </a:cubicBezTo>
                      <a:lnTo>
                        <a:pt x="360045" y="597218"/>
                      </a:lnTo>
                      <a:cubicBezTo>
                        <a:pt x="386715" y="524827"/>
                        <a:pt x="400050" y="446722"/>
                        <a:pt x="400050" y="362902"/>
                      </a:cubicBezTo>
                      <a:cubicBezTo>
                        <a:pt x="400050" y="237172"/>
                        <a:pt x="371475" y="140970"/>
                        <a:pt x="314325" y="72390"/>
                      </a:cubicBezTo>
                      <a:cubicBezTo>
                        <a:pt x="291465" y="45720"/>
                        <a:pt x="260985" y="20955"/>
                        <a:pt x="220980" y="0"/>
                      </a:cubicBezTo>
                      <a:close/>
                    </a:path>
                  </a:pathLst>
                </a:custGeom>
                <a:grpFill/>
                <a:ln w="9525" cap="flat">
                  <a:noFill/>
                  <a:prstDash val="solid"/>
                  <a:miter/>
                </a:ln>
              </p:spPr>
              <p:txBody>
                <a:bodyPr rtlCol="0" anchor="ctr"/>
                <a:lstStyle/>
                <a:p>
                  <a:endParaRPr lang="en-US" dirty="0"/>
                </a:p>
              </p:txBody>
            </p:sp>
            <p:sp>
              <p:nvSpPr>
                <p:cNvPr id="107" name="Freeform: Shape 106">
                  <a:extLst>
                    <a:ext uri="{FF2B5EF4-FFF2-40B4-BE49-F238E27FC236}">
                      <a16:creationId xmlns:a16="http://schemas.microsoft.com/office/drawing/2014/main" xmlns="" id="{7D4AEE08-715B-4FC1-9775-92666F4B3616}"/>
                    </a:ext>
                  </a:extLst>
                </p:cNvPr>
                <p:cNvSpPr/>
                <p:nvPr/>
              </p:nvSpPr>
              <p:spPr>
                <a:xfrm>
                  <a:off x="2967026" y="3229268"/>
                  <a:ext cx="673417" cy="247650"/>
                </a:xfrm>
                <a:custGeom>
                  <a:avLst/>
                  <a:gdLst>
                    <a:gd name="connsiteX0" fmla="*/ 261937 w 673417"/>
                    <a:gd name="connsiteY0" fmla="*/ 45720 h 247650"/>
                    <a:gd name="connsiteX1" fmla="*/ 288607 w 673417"/>
                    <a:gd name="connsiteY1" fmla="*/ 53340 h 247650"/>
                    <a:gd name="connsiteX2" fmla="*/ 387667 w 673417"/>
                    <a:gd name="connsiteY2" fmla="*/ 93345 h 247650"/>
                    <a:gd name="connsiteX3" fmla="*/ 412432 w 673417"/>
                    <a:gd name="connsiteY3" fmla="*/ 105728 h 247650"/>
                    <a:gd name="connsiteX4" fmla="*/ 673417 w 673417"/>
                    <a:gd name="connsiteY4" fmla="*/ 247650 h 247650"/>
                    <a:gd name="connsiteX5" fmla="*/ 647700 w 673417"/>
                    <a:gd name="connsiteY5" fmla="*/ 235267 h 247650"/>
                    <a:gd name="connsiteX6" fmla="*/ 644991 w 673417"/>
                    <a:gd name="connsiteY6" fmla="*/ 233789 h 247650"/>
                    <a:gd name="connsiteX7" fmla="*/ 549592 w 673417"/>
                    <a:gd name="connsiteY7" fmla="*/ 195262 h 247650"/>
                    <a:gd name="connsiteX8" fmla="*/ 522922 w 673417"/>
                    <a:gd name="connsiteY8" fmla="*/ 186690 h 247650"/>
                    <a:gd name="connsiteX9" fmla="*/ 0 w 673417"/>
                    <a:gd name="connsiteY9" fmla="*/ 0 h 247650"/>
                    <a:gd name="connsiteX10" fmla="*/ 80010 w 673417"/>
                    <a:gd name="connsiteY10" fmla="*/ 11430 h 247650"/>
                    <a:gd name="connsiteX11" fmla="*/ 80421 w 673417"/>
                    <a:gd name="connsiteY11" fmla="*/ 11654 h 247650"/>
                    <a:gd name="connsiteX12" fmla="*/ 185499 w 673417"/>
                    <a:gd name="connsiteY12" fmla="*/ 28933 h 247650"/>
                    <a:gd name="connsiteX13" fmla="*/ 261937 w 673417"/>
                    <a:gd name="connsiteY13" fmla="*/ 45720 h 247650"/>
                    <a:gd name="connsiteX14" fmla="*/ 522922 w 673417"/>
                    <a:gd name="connsiteY14" fmla="*/ 187643 h 247650"/>
                    <a:gd name="connsiteX15" fmla="*/ 340042 w 673417"/>
                    <a:gd name="connsiteY15" fmla="*/ 153353 h 247650"/>
                    <a:gd name="connsiteX16" fmla="*/ 260985 w 673417"/>
                    <a:gd name="connsiteY16" fmla="*/ 141923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3417" h="247650">
                      <a:moveTo>
                        <a:pt x="261937" y="45720"/>
                      </a:moveTo>
                      <a:cubicBezTo>
                        <a:pt x="271462" y="48578"/>
                        <a:pt x="280987" y="50483"/>
                        <a:pt x="288607" y="53340"/>
                      </a:cubicBezTo>
                      <a:cubicBezTo>
                        <a:pt x="323850" y="64770"/>
                        <a:pt x="357187" y="79058"/>
                        <a:pt x="387667" y="93345"/>
                      </a:cubicBezTo>
                      <a:cubicBezTo>
                        <a:pt x="396240" y="97155"/>
                        <a:pt x="404812" y="101917"/>
                        <a:pt x="412432" y="105728"/>
                      </a:cubicBezTo>
                      <a:lnTo>
                        <a:pt x="673417" y="247650"/>
                      </a:lnTo>
                      <a:cubicBezTo>
                        <a:pt x="664845" y="243840"/>
                        <a:pt x="656272" y="239078"/>
                        <a:pt x="647700" y="235267"/>
                      </a:cubicBezTo>
                      <a:lnTo>
                        <a:pt x="644991" y="233789"/>
                      </a:lnTo>
                      <a:lnTo>
                        <a:pt x="549592" y="195262"/>
                      </a:lnTo>
                      <a:cubicBezTo>
                        <a:pt x="541972" y="192405"/>
                        <a:pt x="532447" y="189548"/>
                        <a:pt x="522922" y="186690"/>
                      </a:cubicBezTo>
                      <a:close/>
                      <a:moveTo>
                        <a:pt x="0" y="0"/>
                      </a:moveTo>
                      <a:lnTo>
                        <a:pt x="80010" y="11430"/>
                      </a:lnTo>
                      <a:lnTo>
                        <a:pt x="80421" y="11654"/>
                      </a:lnTo>
                      <a:lnTo>
                        <a:pt x="185499" y="28933"/>
                      </a:lnTo>
                      <a:cubicBezTo>
                        <a:pt x="215979" y="34528"/>
                        <a:pt x="241458" y="40005"/>
                        <a:pt x="261937" y="45720"/>
                      </a:cubicBezTo>
                      <a:lnTo>
                        <a:pt x="522922" y="187643"/>
                      </a:lnTo>
                      <a:cubicBezTo>
                        <a:pt x="481965" y="176213"/>
                        <a:pt x="421004" y="164783"/>
                        <a:pt x="340042" y="153353"/>
                      </a:cubicBezTo>
                      <a:lnTo>
                        <a:pt x="260985" y="141923"/>
                      </a:lnTo>
                      <a:close/>
                    </a:path>
                  </a:pathLst>
                </a:custGeom>
                <a:grpFill/>
                <a:ln w="9525" cap="flat">
                  <a:noFill/>
                  <a:prstDash val="solid"/>
                  <a:miter/>
                </a:ln>
              </p:spPr>
              <p:txBody>
                <a:bodyPr rtlCol="0" anchor="ctr"/>
                <a:lstStyle/>
                <a:p>
                  <a:endParaRPr lang="en-US"/>
                </a:p>
              </p:txBody>
            </p:sp>
            <p:sp>
              <p:nvSpPr>
                <p:cNvPr id="108" name="Freeform: Shape 107">
                  <a:extLst>
                    <a:ext uri="{FF2B5EF4-FFF2-40B4-BE49-F238E27FC236}">
                      <a16:creationId xmlns:a16="http://schemas.microsoft.com/office/drawing/2014/main" xmlns="" id="{FCD750D4-4BDF-4312-B443-7EA98BBF00A1}"/>
                    </a:ext>
                  </a:extLst>
                </p:cNvPr>
                <p:cNvSpPr/>
                <p:nvPr/>
              </p:nvSpPr>
              <p:spPr>
                <a:xfrm>
                  <a:off x="2707091" y="3532163"/>
                  <a:ext cx="257175" cy="1238250"/>
                </a:xfrm>
                <a:custGeom>
                  <a:avLst/>
                  <a:gdLst>
                    <a:gd name="connsiteX0" fmla="*/ 260985 w 257175"/>
                    <a:gd name="connsiteY0" fmla="*/ 1244918 h 1238250"/>
                    <a:gd name="connsiteX1" fmla="*/ 0 w 257175"/>
                    <a:gd name="connsiteY1" fmla="*/ 1102995 h 1238250"/>
                    <a:gd name="connsiteX2" fmla="*/ 1905 w 257175"/>
                    <a:gd name="connsiteY2" fmla="*/ 0 h 1238250"/>
                    <a:gd name="connsiteX3" fmla="*/ 262890 w 257175"/>
                    <a:gd name="connsiteY3" fmla="*/ 141922 h 1238250"/>
                  </a:gdLst>
                  <a:ahLst/>
                  <a:cxnLst>
                    <a:cxn ang="0">
                      <a:pos x="connsiteX0" y="connsiteY0"/>
                    </a:cxn>
                    <a:cxn ang="0">
                      <a:pos x="connsiteX1" y="connsiteY1"/>
                    </a:cxn>
                    <a:cxn ang="0">
                      <a:pos x="connsiteX2" y="connsiteY2"/>
                    </a:cxn>
                    <a:cxn ang="0">
                      <a:pos x="connsiteX3" y="connsiteY3"/>
                    </a:cxn>
                  </a:cxnLst>
                  <a:rect l="l" t="t" r="r" b="b"/>
                  <a:pathLst>
                    <a:path w="257175" h="1238250">
                      <a:moveTo>
                        <a:pt x="260985" y="1244918"/>
                      </a:moveTo>
                      <a:lnTo>
                        <a:pt x="0" y="1102995"/>
                      </a:lnTo>
                      <a:lnTo>
                        <a:pt x="1905" y="0"/>
                      </a:lnTo>
                      <a:lnTo>
                        <a:pt x="262890" y="141922"/>
                      </a:lnTo>
                      <a:close/>
                    </a:path>
                  </a:pathLst>
                </a:custGeom>
                <a:grpFill/>
                <a:ln w="9525" cap="flat">
                  <a:noFill/>
                  <a:prstDash val="solid"/>
                  <a:miter/>
                </a:ln>
              </p:spPr>
              <p:txBody>
                <a:bodyPr rtlCol="0" anchor="ctr"/>
                <a:lstStyle/>
                <a:p>
                  <a:endParaRPr lang="en-US"/>
                </a:p>
              </p:txBody>
            </p:sp>
            <p:sp>
              <p:nvSpPr>
                <p:cNvPr id="109" name="Freeform: Shape 108">
                  <a:extLst>
                    <a:ext uri="{FF2B5EF4-FFF2-40B4-BE49-F238E27FC236}">
                      <a16:creationId xmlns:a16="http://schemas.microsoft.com/office/drawing/2014/main" xmlns="" id="{DCEEE83C-0E65-4A03-8C83-3979F03318D8}"/>
                    </a:ext>
                  </a:extLst>
                </p:cNvPr>
                <p:cNvSpPr/>
                <p:nvPr/>
              </p:nvSpPr>
              <p:spPr>
                <a:xfrm>
                  <a:off x="3110832" y="2270955"/>
                  <a:ext cx="457201" cy="495301"/>
                </a:xfrm>
                <a:custGeom>
                  <a:avLst/>
                  <a:gdLst>
                    <a:gd name="connsiteX0" fmla="*/ 459105 w 457200"/>
                    <a:gd name="connsiteY0" fmla="*/ 500063 h 495300"/>
                    <a:gd name="connsiteX1" fmla="*/ 198120 w 457200"/>
                    <a:gd name="connsiteY1" fmla="*/ 358140 h 495300"/>
                    <a:gd name="connsiteX2" fmla="*/ 80963 w 457200"/>
                    <a:gd name="connsiteY2" fmla="*/ 62865 h 495300"/>
                    <a:gd name="connsiteX3" fmla="*/ 0 w 457200"/>
                    <a:gd name="connsiteY3" fmla="*/ 0 h 495300"/>
                    <a:gd name="connsiteX4" fmla="*/ 260985 w 457200"/>
                    <a:gd name="connsiteY4" fmla="*/ 141923 h 495300"/>
                    <a:gd name="connsiteX5" fmla="*/ 341948 w 457200"/>
                    <a:gd name="connsiteY5" fmla="*/ 204788 h 495300"/>
                    <a:gd name="connsiteX6" fmla="*/ 459105 w 457200"/>
                    <a:gd name="connsiteY6" fmla="*/ 500063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 h="495300">
                      <a:moveTo>
                        <a:pt x="459105" y="500063"/>
                      </a:moveTo>
                      <a:lnTo>
                        <a:pt x="198120" y="358140"/>
                      </a:lnTo>
                      <a:cubicBezTo>
                        <a:pt x="179070" y="224790"/>
                        <a:pt x="140017" y="126683"/>
                        <a:pt x="80963" y="62865"/>
                      </a:cubicBezTo>
                      <a:cubicBezTo>
                        <a:pt x="57150" y="38100"/>
                        <a:pt x="30480" y="17145"/>
                        <a:pt x="0" y="0"/>
                      </a:cubicBezTo>
                      <a:lnTo>
                        <a:pt x="260985" y="141923"/>
                      </a:lnTo>
                      <a:cubicBezTo>
                        <a:pt x="291465" y="158115"/>
                        <a:pt x="318135" y="179070"/>
                        <a:pt x="341948" y="204788"/>
                      </a:cubicBezTo>
                      <a:cubicBezTo>
                        <a:pt x="401955" y="268605"/>
                        <a:pt x="441008" y="366713"/>
                        <a:pt x="459105" y="500063"/>
                      </a:cubicBezTo>
                    </a:path>
                  </a:pathLst>
                </a:custGeom>
                <a:grpFill/>
                <a:ln w="9525" cap="flat">
                  <a:noFill/>
                  <a:prstDash val="solid"/>
                  <a:miter/>
                </a:ln>
              </p:spPr>
              <p:txBody>
                <a:bodyPr rtlCol="0" anchor="ctr"/>
                <a:lstStyle/>
                <a:p>
                  <a:endParaRPr lang="en-US"/>
                </a:p>
              </p:txBody>
            </p:sp>
            <p:sp>
              <p:nvSpPr>
                <p:cNvPr id="110" name="Freeform: Shape 109">
                  <a:extLst>
                    <a:ext uri="{FF2B5EF4-FFF2-40B4-BE49-F238E27FC236}">
                      <a16:creationId xmlns:a16="http://schemas.microsoft.com/office/drawing/2014/main" xmlns="" id="{5B47C86B-F4FF-4993-9645-5F42218A748E}"/>
                    </a:ext>
                  </a:extLst>
                </p:cNvPr>
                <p:cNvSpPr/>
                <p:nvPr/>
              </p:nvSpPr>
              <p:spPr>
                <a:xfrm>
                  <a:off x="2541356" y="3138780"/>
                  <a:ext cx="428625" cy="200026"/>
                </a:xfrm>
                <a:custGeom>
                  <a:avLst/>
                  <a:gdLst>
                    <a:gd name="connsiteX0" fmla="*/ 0 w 428625"/>
                    <a:gd name="connsiteY0" fmla="*/ 0 h 200026"/>
                    <a:gd name="connsiteX1" fmla="*/ 17145 w 428625"/>
                    <a:gd name="connsiteY1" fmla="*/ 8573 h 200026"/>
                    <a:gd name="connsiteX2" fmla="*/ 109538 w 428625"/>
                    <a:gd name="connsiteY2" fmla="*/ 44768 h 200026"/>
                    <a:gd name="connsiteX3" fmla="*/ 370023 w 428625"/>
                    <a:gd name="connsiteY3" fmla="*/ 186418 h 200026"/>
                    <a:gd name="connsiteX4" fmla="*/ 110490 w 428625"/>
                    <a:gd name="connsiteY4" fmla="*/ 44768 h 200026"/>
                    <a:gd name="connsiteX5" fmla="*/ 168592 w 428625"/>
                    <a:gd name="connsiteY5" fmla="*/ 59056 h 200026"/>
                    <a:gd name="connsiteX6" fmla="*/ 428625 w 428625"/>
                    <a:gd name="connsiteY6" fmla="*/ 200026 h 200026"/>
                    <a:gd name="connsiteX7" fmla="*/ 370523 w 428625"/>
                    <a:gd name="connsiteY7" fmla="*/ 186691 h 200026"/>
                    <a:gd name="connsiteX8" fmla="*/ 370517 w 428625"/>
                    <a:gd name="connsiteY8" fmla="*/ 186688 h 200026"/>
                    <a:gd name="connsiteX9" fmla="*/ 278130 w 428625"/>
                    <a:gd name="connsiteY9" fmla="*/ 150495 h 200026"/>
                    <a:gd name="connsiteX10" fmla="*/ 260985 w 428625"/>
                    <a:gd name="connsiteY10" fmla="*/ 141923 h 200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8625" h="200026">
                      <a:moveTo>
                        <a:pt x="0" y="0"/>
                      </a:moveTo>
                      <a:cubicBezTo>
                        <a:pt x="5715" y="2858"/>
                        <a:pt x="11430" y="5715"/>
                        <a:pt x="17145" y="8573"/>
                      </a:cubicBezTo>
                      <a:cubicBezTo>
                        <a:pt x="44767" y="21908"/>
                        <a:pt x="75248" y="34290"/>
                        <a:pt x="109538" y="44768"/>
                      </a:cubicBezTo>
                      <a:lnTo>
                        <a:pt x="370023" y="186418"/>
                      </a:lnTo>
                      <a:lnTo>
                        <a:pt x="110490" y="44768"/>
                      </a:lnTo>
                      <a:lnTo>
                        <a:pt x="168592" y="59056"/>
                      </a:lnTo>
                      <a:lnTo>
                        <a:pt x="428625" y="200026"/>
                      </a:lnTo>
                      <a:lnTo>
                        <a:pt x="370523" y="186691"/>
                      </a:lnTo>
                      <a:lnTo>
                        <a:pt x="370517" y="186688"/>
                      </a:lnTo>
                      <a:lnTo>
                        <a:pt x="278130" y="150495"/>
                      </a:lnTo>
                      <a:cubicBezTo>
                        <a:pt x="272415" y="147638"/>
                        <a:pt x="266700" y="144780"/>
                        <a:pt x="260985" y="141923"/>
                      </a:cubicBezTo>
                      <a:close/>
                    </a:path>
                  </a:pathLst>
                </a:custGeom>
                <a:grpFill/>
                <a:ln w="9525" cap="flat">
                  <a:noFill/>
                  <a:prstDash val="solid"/>
                  <a:miter/>
                </a:ln>
              </p:spPr>
              <p:txBody>
                <a:bodyPr rtlCol="0" anchor="ctr"/>
                <a:lstStyle/>
                <a:p>
                  <a:endParaRPr lang="en-US"/>
                </a:p>
              </p:txBody>
            </p:sp>
            <p:sp>
              <p:nvSpPr>
                <p:cNvPr id="111" name="Freeform: Shape 110">
                  <a:extLst>
                    <a:ext uri="{FF2B5EF4-FFF2-40B4-BE49-F238E27FC236}">
                      <a16:creationId xmlns:a16="http://schemas.microsoft.com/office/drawing/2014/main" xmlns="" id="{F639E5E1-FF36-4933-A42A-22242275B7FF}"/>
                    </a:ext>
                  </a:extLst>
                </p:cNvPr>
                <p:cNvSpPr/>
                <p:nvPr/>
              </p:nvSpPr>
              <p:spPr>
                <a:xfrm>
                  <a:off x="2969883" y="1938632"/>
                  <a:ext cx="618767" cy="219303"/>
                </a:xfrm>
                <a:custGeom>
                  <a:avLst/>
                  <a:gdLst>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236092 w 603786"/>
                    <a:gd name="connsiteY8" fmla="*/ 34757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323751 w 603786"/>
                    <a:gd name="connsiteY4" fmla="*/ 66771 h 218219"/>
                    <a:gd name="connsiteX5" fmla="*/ 0 w 603786"/>
                    <a:gd name="connsiteY5" fmla="*/ 0 h 218219"/>
                    <a:gd name="connsiteX6" fmla="*/ 100965 w 603786"/>
                    <a:gd name="connsiteY6" fmla="*/ 2857 h 218219"/>
                    <a:gd name="connsiteX7" fmla="*/ 102772 w 603786"/>
                    <a:gd name="connsiteY7" fmla="*/ 3833 h 218219"/>
                    <a:gd name="connsiteX8" fmla="*/ 214213 w 603786"/>
                    <a:gd name="connsiteY8" fmla="*/ 22860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16" fmla="*/ 0 w 603786"/>
                    <a:gd name="connsiteY16" fmla="*/ 0 h 218219"/>
                    <a:gd name="connsiteX0" fmla="*/ 323751 w 603786"/>
                    <a:gd name="connsiteY0" fmla="*/ 66771 h 218219"/>
                    <a:gd name="connsiteX1" fmla="*/ 603786 w 603786"/>
                    <a:gd name="connsiteY1" fmla="*/ 218219 h 218219"/>
                    <a:gd name="connsiteX2" fmla="*/ 584736 w 603786"/>
                    <a:gd name="connsiteY2" fmla="*/ 208694 h 218219"/>
                    <a:gd name="connsiteX3" fmla="*/ 323751 w 603786"/>
                    <a:gd name="connsiteY3" fmla="*/ 66771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323751 w 603786"/>
                    <a:gd name="connsiteY8" fmla="*/ 66772 h 218219"/>
                    <a:gd name="connsiteX9" fmla="*/ 584736 w 603786"/>
                    <a:gd name="connsiteY9" fmla="*/ 208695 h 218219"/>
                    <a:gd name="connsiteX10" fmla="*/ 475198 w 603786"/>
                    <a:gd name="connsiteY10" fmla="*/ 168690 h 218219"/>
                    <a:gd name="connsiteX11" fmla="*/ 464489 w 603786"/>
                    <a:gd name="connsiteY11" fmla="*/ 162866 h 218219"/>
                    <a:gd name="connsiteX12" fmla="*/ 358041 w 603786"/>
                    <a:gd name="connsiteY12" fmla="*/ 143827 h 218219"/>
                    <a:gd name="connsiteX13" fmla="*/ 357901 w 603786"/>
                    <a:gd name="connsiteY13" fmla="*/ 143751 h 218219"/>
                    <a:gd name="connsiteX14" fmla="*/ 260033 w 603786"/>
                    <a:gd name="connsiteY14" fmla="*/ 141922 h 218219"/>
                    <a:gd name="connsiteX15" fmla="*/ 0 w 603786"/>
                    <a:gd name="connsiteY15" fmla="*/ 0 h 218219"/>
                    <a:gd name="connsiteX0" fmla="*/ 323751 w 584736"/>
                    <a:gd name="connsiteY0" fmla="*/ 66771 h 208695"/>
                    <a:gd name="connsiteX1" fmla="*/ 584736 w 584736"/>
                    <a:gd name="connsiteY1" fmla="*/ 208694 h 208695"/>
                    <a:gd name="connsiteX2" fmla="*/ 323751 w 584736"/>
                    <a:gd name="connsiteY2" fmla="*/ 66771 h 208695"/>
                    <a:gd name="connsiteX3" fmla="*/ 0 w 584736"/>
                    <a:gd name="connsiteY3" fmla="*/ 0 h 208695"/>
                    <a:gd name="connsiteX4" fmla="*/ 100965 w 584736"/>
                    <a:gd name="connsiteY4" fmla="*/ 2857 h 208695"/>
                    <a:gd name="connsiteX5" fmla="*/ 102772 w 584736"/>
                    <a:gd name="connsiteY5" fmla="*/ 3833 h 208695"/>
                    <a:gd name="connsiteX6" fmla="*/ 214213 w 584736"/>
                    <a:gd name="connsiteY6" fmla="*/ 22860 h 208695"/>
                    <a:gd name="connsiteX7" fmla="*/ 323751 w 584736"/>
                    <a:gd name="connsiteY7" fmla="*/ 66772 h 208695"/>
                    <a:gd name="connsiteX8" fmla="*/ 584736 w 584736"/>
                    <a:gd name="connsiteY8" fmla="*/ 208695 h 208695"/>
                    <a:gd name="connsiteX9" fmla="*/ 475198 w 584736"/>
                    <a:gd name="connsiteY9" fmla="*/ 168690 h 208695"/>
                    <a:gd name="connsiteX10" fmla="*/ 464489 w 584736"/>
                    <a:gd name="connsiteY10" fmla="*/ 162866 h 208695"/>
                    <a:gd name="connsiteX11" fmla="*/ 358041 w 584736"/>
                    <a:gd name="connsiteY11" fmla="*/ 143827 h 208695"/>
                    <a:gd name="connsiteX12" fmla="*/ 357901 w 584736"/>
                    <a:gd name="connsiteY12" fmla="*/ 143751 h 208695"/>
                    <a:gd name="connsiteX13" fmla="*/ 260033 w 584736"/>
                    <a:gd name="connsiteY13" fmla="*/ 141922 h 208695"/>
                    <a:gd name="connsiteX14" fmla="*/ 0 w 584736"/>
                    <a:gd name="connsiteY14" fmla="*/ 0 h 208695"/>
                    <a:gd name="connsiteX0" fmla="*/ 323751 w 615997"/>
                    <a:gd name="connsiteY0" fmla="*/ 66771 h 216510"/>
                    <a:gd name="connsiteX1" fmla="*/ 584736 w 615997"/>
                    <a:gd name="connsiteY1" fmla="*/ 208694 h 216510"/>
                    <a:gd name="connsiteX2" fmla="*/ 323751 w 615997"/>
                    <a:gd name="connsiteY2" fmla="*/ 66771 h 216510"/>
                    <a:gd name="connsiteX3" fmla="*/ 0 w 615997"/>
                    <a:gd name="connsiteY3" fmla="*/ 0 h 216510"/>
                    <a:gd name="connsiteX4" fmla="*/ 100965 w 615997"/>
                    <a:gd name="connsiteY4" fmla="*/ 2857 h 216510"/>
                    <a:gd name="connsiteX5" fmla="*/ 102772 w 615997"/>
                    <a:gd name="connsiteY5" fmla="*/ 3833 h 216510"/>
                    <a:gd name="connsiteX6" fmla="*/ 214213 w 615997"/>
                    <a:gd name="connsiteY6" fmla="*/ 22860 h 216510"/>
                    <a:gd name="connsiteX7" fmla="*/ 323751 w 615997"/>
                    <a:gd name="connsiteY7" fmla="*/ 66772 h 216510"/>
                    <a:gd name="connsiteX8" fmla="*/ 615997 w 615997"/>
                    <a:gd name="connsiteY8" fmla="*/ 216510 h 216510"/>
                    <a:gd name="connsiteX9" fmla="*/ 475198 w 615997"/>
                    <a:gd name="connsiteY9" fmla="*/ 168690 h 216510"/>
                    <a:gd name="connsiteX10" fmla="*/ 464489 w 615997"/>
                    <a:gd name="connsiteY10" fmla="*/ 162866 h 216510"/>
                    <a:gd name="connsiteX11" fmla="*/ 358041 w 615997"/>
                    <a:gd name="connsiteY11" fmla="*/ 143827 h 216510"/>
                    <a:gd name="connsiteX12" fmla="*/ 357901 w 615997"/>
                    <a:gd name="connsiteY12" fmla="*/ 143751 h 216510"/>
                    <a:gd name="connsiteX13" fmla="*/ 260033 w 615997"/>
                    <a:gd name="connsiteY13" fmla="*/ 141922 h 216510"/>
                    <a:gd name="connsiteX14" fmla="*/ 0 w 615997"/>
                    <a:gd name="connsiteY14" fmla="*/ 0 h 216510"/>
                    <a:gd name="connsiteX0" fmla="*/ 323751 w 618767"/>
                    <a:gd name="connsiteY0" fmla="*/ 66771 h 219303"/>
                    <a:gd name="connsiteX1" fmla="*/ 584736 w 618767"/>
                    <a:gd name="connsiteY1" fmla="*/ 208694 h 219303"/>
                    <a:gd name="connsiteX2" fmla="*/ 323751 w 618767"/>
                    <a:gd name="connsiteY2" fmla="*/ 66771 h 219303"/>
                    <a:gd name="connsiteX3" fmla="*/ 0 w 618767"/>
                    <a:gd name="connsiteY3" fmla="*/ 0 h 219303"/>
                    <a:gd name="connsiteX4" fmla="*/ 100965 w 618767"/>
                    <a:gd name="connsiteY4" fmla="*/ 2857 h 219303"/>
                    <a:gd name="connsiteX5" fmla="*/ 102772 w 618767"/>
                    <a:gd name="connsiteY5" fmla="*/ 3833 h 219303"/>
                    <a:gd name="connsiteX6" fmla="*/ 214213 w 618767"/>
                    <a:gd name="connsiteY6" fmla="*/ 22860 h 219303"/>
                    <a:gd name="connsiteX7" fmla="*/ 323751 w 618767"/>
                    <a:gd name="connsiteY7" fmla="*/ 66772 h 219303"/>
                    <a:gd name="connsiteX8" fmla="*/ 615997 w 618767"/>
                    <a:gd name="connsiteY8" fmla="*/ 216510 h 219303"/>
                    <a:gd name="connsiteX9" fmla="*/ 464489 w 618767"/>
                    <a:gd name="connsiteY9" fmla="*/ 162866 h 219303"/>
                    <a:gd name="connsiteX10" fmla="*/ 358041 w 618767"/>
                    <a:gd name="connsiteY10" fmla="*/ 143827 h 219303"/>
                    <a:gd name="connsiteX11" fmla="*/ 357901 w 618767"/>
                    <a:gd name="connsiteY11" fmla="*/ 143751 h 219303"/>
                    <a:gd name="connsiteX12" fmla="*/ 260033 w 618767"/>
                    <a:gd name="connsiteY12" fmla="*/ 141922 h 219303"/>
                    <a:gd name="connsiteX13" fmla="*/ 0 w 618767"/>
                    <a:gd name="connsiteY13" fmla="*/ 0 h 219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8767" h="219303">
                      <a:moveTo>
                        <a:pt x="323751" y="66771"/>
                      </a:moveTo>
                      <a:lnTo>
                        <a:pt x="584736" y="208694"/>
                      </a:lnTo>
                      <a:lnTo>
                        <a:pt x="323751" y="66771"/>
                      </a:lnTo>
                      <a:close/>
                      <a:moveTo>
                        <a:pt x="0" y="0"/>
                      </a:moveTo>
                      <a:lnTo>
                        <a:pt x="100965" y="2857"/>
                      </a:lnTo>
                      <a:lnTo>
                        <a:pt x="102772" y="3833"/>
                      </a:lnTo>
                      <a:lnTo>
                        <a:pt x="214213" y="22860"/>
                      </a:lnTo>
                      <a:lnTo>
                        <a:pt x="323751" y="66772"/>
                      </a:lnTo>
                      <a:lnTo>
                        <a:pt x="615997" y="216510"/>
                      </a:lnTo>
                      <a:cubicBezTo>
                        <a:pt x="639453" y="232526"/>
                        <a:pt x="507482" y="174980"/>
                        <a:pt x="464489" y="162866"/>
                      </a:cubicBezTo>
                      <a:lnTo>
                        <a:pt x="358041" y="143827"/>
                      </a:lnTo>
                      <a:cubicBezTo>
                        <a:pt x="357994" y="143802"/>
                        <a:pt x="357948" y="143776"/>
                        <a:pt x="357901" y="143751"/>
                      </a:cubicBezTo>
                      <a:lnTo>
                        <a:pt x="260033" y="141922"/>
                      </a:lnTo>
                      <a:lnTo>
                        <a:pt x="0" y="0"/>
                      </a:lnTo>
                      <a:close/>
                    </a:path>
                  </a:pathLst>
                </a:custGeom>
                <a:grpFill/>
                <a:ln w="9525" cap="flat">
                  <a:noFill/>
                  <a:prstDash val="solid"/>
                  <a:miter/>
                </a:ln>
              </p:spPr>
              <p:txBody>
                <a:bodyPr rtlCol="0" anchor="ctr"/>
                <a:lstStyle/>
                <a:p>
                  <a:endParaRPr lang="en-US"/>
                </a:p>
              </p:txBody>
            </p:sp>
            <p:sp>
              <p:nvSpPr>
                <p:cNvPr id="112" name="Freeform: Shape 111">
                  <a:extLst>
                    <a:ext uri="{FF2B5EF4-FFF2-40B4-BE49-F238E27FC236}">
                      <a16:creationId xmlns:a16="http://schemas.microsoft.com/office/drawing/2014/main" xmlns="" id="{AF475549-82D3-43D8-A2A1-63D1164F97F7}"/>
                    </a:ext>
                  </a:extLst>
                </p:cNvPr>
                <p:cNvSpPr/>
                <p:nvPr/>
              </p:nvSpPr>
              <p:spPr>
                <a:xfrm>
                  <a:off x="2709948" y="2277720"/>
                  <a:ext cx="257175" cy="1066800"/>
                </a:xfrm>
                <a:custGeom>
                  <a:avLst/>
                  <a:gdLst>
                    <a:gd name="connsiteX0" fmla="*/ 260033 w 257175"/>
                    <a:gd name="connsiteY0" fmla="*/ 1070610 h 1066800"/>
                    <a:gd name="connsiteX1" fmla="*/ 0 w 257175"/>
                    <a:gd name="connsiteY1" fmla="*/ 929640 h 1066800"/>
                    <a:gd name="connsiteX2" fmla="*/ 1905 w 257175"/>
                    <a:gd name="connsiteY2" fmla="*/ 0 h 1066800"/>
                    <a:gd name="connsiteX3" fmla="*/ 261938 w 257175"/>
                    <a:gd name="connsiteY3" fmla="*/ 141922 h 1066800"/>
                  </a:gdLst>
                  <a:ahLst/>
                  <a:cxnLst>
                    <a:cxn ang="0">
                      <a:pos x="connsiteX0" y="connsiteY0"/>
                    </a:cxn>
                    <a:cxn ang="0">
                      <a:pos x="connsiteX1" y="connsiteY1"/>
                    </a:cxn>
                    <a:cxn ang="0">
                      <a:pos x="connsiteX2" y="connsiteY2"/>
                    </a:cxn>
                    <a:cxn ang="0">
                      <a:pos x="connsiteX3" y="connsiteY3"/>
                    </a:cxn>
                  </a:cxnLst>
                  <a:rect l="l" t="t" r="r" b="b"/>
                  <a:pathLst>
                    <a:path w="257175" h="1066800">
                      <a:moveTo>
                        <a:pt x="260033" y="1070610"/>
                      </a:moveTo>
                      <a:lnTo>
                        <a:pt x="0" y="929640"/>
                      </a:lnTo>
                      <a:lnTo>
                        <a:pt x="1905" y="0"/>
                      </a:lnTo>
                      <a:lnTo>
                        <a:pt x="261938" y="141922"/>
                      </a:lnTo>
                      <a:close/>
                    </a:path>
                  </a:pathLst>
                </a:custGeom>
                <a:grpFill/>
                <a:ln w="9525" cap="flat">
                  <a:noFill/>
                  <a:prstDash val="solid"/>
                  <a:miter/>
                </a:ln>
              </p:spPr>
              <p:txBody>
                <a:bodyPr rtlCol="0" anchor="ctr"/>
                <a:lstStyle/>
                <a:p>
                  <a:endParaRPr lang="en-US"/>
                </a:p>
              </p:txBody>
            </p:sp>
            <p:sp>
              <p:nvSpPr>
                <p:cNvPr id="113" name="Freeform: Shape 112">
                  <a:extLst>
                    <a:ext uri="{FF2B5EF4-FFF2-40B4-BE49-F238E27FC236}">
                      <a16:creationId xmlns:a16="http://schemas.microsoft.com/office/drawing/2014/main" xmlns="" id="{2F4E196A-74CD-4206-A5DE-2AD96F4565D4}"/>
                    </a:ext>
                  </a:extLst>
                </p:cNvPr>
                <p:cNvSpPr/>
                <p:nvPr/>
              </p:nvSpPr>
              <p:spPr>
                <a:xfrm>
                  <a:off x="2708898" y="1774680"/>
                  <a:ext cx="521969" cy="178118"/>
                </a:xfrm>
                <a:custGeom>
                  <a:avLst/>
                  <a:gdLst>
                    <a:gd name="connsiteX0" fmla="*/ 230505 w 521970"/>
                    <a:gd name="connsiteY0" fmla="*/ 2858 h 178118"/>
                    <a:gd name="connsiteX1" fmla="*/ 490537 w 521970"/>
                    <a:gd name="connsiteY1" fmla="*/ 144781 h 178118"/>
                    <a:gd name="connsiteX2" fmla="*/ 302895 w 521970"/>
                    <a:gd name="connsiteY2" fmla="*/ 172403 h 178118"/>
                    <a:gd name="connsiteX3" fmla="*/ 260032 w 521970"/>
                    <a:gd name="connsiteY3" fmla="*/ 178118 h 178118"/>
                    <a:gd name="connsiteX4" fmla="*/ 0 w 521970"/>
                    <a:gd name="connsiteY4" fmla="*/ 37148 h 178118"/>
                    <a:gd name="connsiteX5" fmla="*/ 41910 w 521970"/>
                    <a:gd name="connsiteY5" fmla="*/ 30480 h 178118"/>
                    <a:gd name="connsiteX6" fmla="*/ 41912 w 521970"/>
                    <a:gd name="connsiteY6" fmla="*/ 30481 h 178118"/>
                    <a:gd name="connsiteX7" fmla="*/ 260985 w 521970"/>
                    <a:gd name="connsiteY7" fmla="*/ 0 h 178118"/>
                    <a:gd name="connsiteX8" fmla="*/ 521970 w 521970"/>
                    <a:gd name="connsiteY8" fmla="*/ 141923 h 178118"/>
                    <a:gd name="connsiteX9" fmla="*/ 490537 w 521970"/>
                    <a:gd name="connsiteY9" fmla="*/ 144780 h 178118"/>
                    <a:gd name="connsiteX10" fmla="*/ 230505 w 521970"/>
                    <a:gd name="connsiteY10" fmla="*/ 2858 h 17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1970" h="178118">
                      <a:moveTo>
                        <a:pt x="230505" y="2858"/>
                      </a:moveTo>
                      <a:lnTo>
                        <a:pt x="490537" y="144781"/>
                      </a:lnTo>
                      <a:lnTo>
                        <a:pt x="302895" y="172403"/>
                      </a:lnTo>
                      <a:lnTo>
                        <a:pt x="260032" y="178118"/>
                      </a:lnTo>
                      <a:lnTo>
                        <a:pt x="0" y="37148"/>
                      </a:lnTo>
                      <a:lnTo>
                        <a:pt x="41910" y="30480"/>
                      </a:lnTo>
                      <a:lnTo>
                        <a:pt x="41912" y="30481"/>
                      </a:lnTo>
                      <a:close/>
                      <a:moveTo>
                        <a:pt x="260985" y="0"/>
                      </a:moveTo>
                      <a:lnTo>
                        <a:pt x="521970" y="141923"/>
                      </a:lnTo>
                      <a:lnTo>
                        <a:pt x="490537" y="144780"/>
                      </a:lnTo>
                      <a:lnTo>
                        <a:pt x="230505" y="2858"/>
                      </a:lnTo>
                      <a:close/>
                    </a:path>
                  </a:pathLst>
                </a:custGeom>
                <a:solidFill>
                  <a:schemeClr val="bg1">
                    <a:lumMod val="95000"/>
                  </a:schemeClr>
                </a:solidFill>
                <a:ln w="9525" cap="flat">
                  <a:noFill/>
                  <a:prstDash val="solid"/>
                  <a:miter/>
                </a:ln>
              </p:spPr>
              <p:txBody>
                <a:bodyPr rtlCol="0" anchor="ctr"/>
                <a:lstStyle/>
                <a:p>
                  <a:endParaRPr lang="en-US"/>
                </a:p>
              </p:txBody>
            </p:sp>
          </p:grpSp>
          <p:sp>
            <p:nvSpPr>
              <p:cNvPr id="97" name="Freeform: Shape 96">
                <a:extLst>
                  <a:ext uri="{FF2B5EF4-FFF2-40B4-BE49-F238E27FC236}">
                    <a16:creationId xmlns:a16="http://schemas.microsoft.com/office/drawing/2014/main" xmlns="" id="{EBD71692-1EB8-46F8-A5CA-39F79B85B6F4}"/>
                  </a:ext>
                </a:extLst>
              </p:cNvPr>
              <p:cNvSpPr/>
              <p:nvPr/>
            </p:nvSpPr>
            <p:spPr>
              <a:xfrm>
                <a:off x="12579689" y="4661548"/>
                <a:ext cx="730421" cy="1493305"/>
              </a:xfrm>
              <a:custGeom>
                <a:avLst/>
                <a:gdLst>
                  <a:gd name="connsiteX0" fmla="*/ 1669733 w 1714500"/>
                  <a:gd name="connsiteY0" fmla="*/ 1870710 h 3505200"/>
                  <a:gd name="connsiteX1" fmla="*/ 1720215 w 1714500"/>
                  <a:gd name="connsiteY1" fmla="*/ 2166938 h 3505200"/>
                  <a:gd name="connsiteX2" fmla="*/ 1507808 w 1714500"/>
                  <a:gd name="connsiteY2" fmla="*/ 2795588 h 3505200"/>
                  <a:gd name="connsiteX3" fmla="*/ 1121093 w 1714500"/>
                  <a:gd name="connsiteY3" fmla="*/ 3084195 h 3505200"/>
                  <a:gd name="connsiteX4" fmla="*/ 991553 w 1714500"/>
                  <a:gd name="connsiteY4" fmla="*/ 3120390 h 3505200"/>
                  <a:gd name="connsiteX5" fmla="*/ 990600 w 1714500"/>
                  <a:gd name="connsiteY5" fmla="*/ 3466148 h 3505200"/>
                  <a:gd name="connsiteX6" fmla="*/ 960120 w 1714500"/>
                  <a:gd name="connsiteY6" fmla="*/ 3470910 h 3505200"/>
                  <a:gd name="connsiteX7" fmla="*/ 772478 w 1714500"/>
                  <a:gd name="connsiteY7" fmla="*/ 3505200 h 3505200"/>
                  <a:gd name="connsiteX8" fmla="*/ 729615 w 1714500"/>
                  <a:gd name="connsiteY8" fmla="*/ 3503295 h 3505200"/>
                  <a:gd name="connsiteX9" fmla="*/ 730568 w 1714500"/>
                  <a:gd name="connsiteY9" fmla="*/ 3158490 h 3505200"/>
                  <a:gd name="connsiteX10" fmla="*/ 659130 w 1714500"/>
                  <a:gd name="connsiteY10" fmla="*/ 3156585 h 3505200"/>
                  <a:gd name="connsiteX11" fmla="*/ 383858 w 1714500"/>
                  <a:gd name="connsiteY11" fmla="*/ 3098483 h 3505200"/>
                  <a:gd name="connsiteX12" fmla="*/ 125730 w 1714500"/>
                  <a:gd name="connsiteY12" fmla="*/ 2865120 h 3505200"/>
                  <a:gd name="connsiteX13" fmla="*/ 0 w 1714500"/>
                  <a:gd name="connsiteY13" fmla="*/ 2427923 h 3505200"/>
                  <a:gd name="connsiteX14" fmla="*/ 320993 w 1714500"/>
                  <a:gd name="connsiteY14" fmla="*/ 2317433 h 3505200"/>
                  <a:gd name="connsiteX15" fmla="*/ 451485 w 1714500"/>
                  <a:gd name="connsiteY15" fmla="*/ 2707958 h 3505200"/>
                  <a:gd name="connsiteX16" fmla="*/ 682943 w 1714500"/>
                  <a:gd name="connsiteY16" fmla="*/ 2860358 h 3505200"/>
                  <a:gd name="connsiteX17" fmla="*/ 730568 w 1714500"/>
                  <a:gd name="connsiteY17" fmla="*/ 2864168 h 3505200"/>
                  <a:gd name="connsiteX18" fmla="*/ 732473 w 1714500"/>
                  <a:gd name="connsiteY18" fmla="*/ 1761173 h 3505200"/>
                  <a:gd name="connsiteX19" fmla="*/ 576263 w 1714500"/>
                  <a:gd name="connsiteY19" fmla="*/ 1735455 h 3505200"/>
                  <a:gd name="connsiteX20" fmla="*/ 372428 w 1714500"/>
                  <a:gd name="connsiteY20" fmla="*/ 1660208 h 3505200"/>
                  <a:gd name="connsiteX21" fmla="*/ 138113 w 1714500"/>
                  <a:gd name="connsiteY21" fmla="*/ 1438275 h 3505200"/>
                  <a:gd name="connsiteX22" fmla="*/ 56198 w 1714500"/>
                  <a:gd name="connsiteY22" fmla="*/ 1079183 h 3505200"/>
                  <a:gd name="connsiteX23" fmla="*/ 298133 w 1714500"/>
                  <a:gd name="connsiteY23" fmla="*/ 448628 h 3505200"/>
                  <a:gd name="connsiteX24" fmla="*/ 628650 w 1714500"/>
                  <a:gd name="connsiteY24" fmla="*/ 239077 h 3505200"/>
                  <a:gd name="connsiteX25" fmla="*/ 735330 w 1714500"/>
                  <a:gd name="connsiteY25" fmla="*/ 206693 h 3505200"/>
                  <a:gd name="connsiteX26" fmla="*/ 735330 w 1714500"/>
                  <a:gd name="connsiteY26" fmla="*/ 36195 h 3505200"/>
                  <a:gd name="connsiteX27" fmla="*/ 778193 w 1714500"/>
                  <a:gd name="connsiteY27" fmla="*/ 30480 h 3505200"/>
                  <a:gd name="connsiteX28" fmla="*/ 965835 w 1714500"/>
                  <a:gd name="connsiteY28" fmla="*/ 2858 h 3505200"/>
                  <a:gd name="connsiteX29" fmla="*/ 996315 w 1714500"/>
                  <a:gd name="connsiteY29" fmla="*/ 0 h 3505200"/>
                  <a:gd name="connsiteX30" fmla="*/ 996315 w 1714500"/>
                  <a:gd name="connsiteY30" fmla="*/ 168593 h 3505200"/>
                  <a:gd name="connsiteX31" fmla="*/ 1097280 w 1714500"/>
                  <a:gd name="connsiteY31" fmla="*/ 171450 h 3505200"/>
                  <a:gd name="connsiteX32" fmla="*/ 1406843 w 1714500"/>
                  <a:gd name="connsiteY32" fmla="*/ 282893 h 3505200"/>
                  <a:gd name="connsiteX33" fmla="*/ 1657350 w 1714500"/>
                  <a:gd name="connsiteY33" fmla="*/ 763905 h 3505200"/>
                  <a:gd name="connsiteX34" fmla="*/ 1326833 w 1714500"/>
                  <a:gd name="connsiteY34" fmla="*/ 863918 h 3505200"/>
                  <a:gd name="connsiteX35" fmla="*/ 1209675 w 1714500"/>
                  <a:gd name="connsiteY35" fmla="*/ 568643 h 3505200"/>
                  <a:gd name="connsiteX36" fmla="*/ 1038225 w 1714500"/>
                  <a:gd name="connsiteY36" fmla="*/ 471488 h 3505200"/>
                  <a:gd name="connsiteX37" fmla="*/ 995363 w 1714500"/>
                  <a:gd name="connsiteY37" fmla="*/ 464820 h 3505200"/>
                  <a:gd name="connsiteX38" fmla="*/ 993458 w 1714500"/>
                  <a:gd name="connsiteY38" fmla="*/ 1460183 h 3505200"/>
                  <a:gd name="connsiteX39" fmla="*/ 1073468 w 1714500"/>
                  <a:gd name="connsiteY39" fmla="*/ 1471613 h 3505200"/>
                  <a:gd name="connsiteX40" fmla="*/ 1282065 w 1714500"/>
                  <a:gd name="connsiteY40" fmla="*/ 1513523 h 3505200"/>
                  <a:gd name="connsiteX41" fmla="*/ 1524953 w 1714500"/>
                  <a:gd name="connsiteY41" fmla="*/ 1651635 h 3505200"/>
                  <a:gd name="connsiteX42" fmla="*/ 1669733 w 1714500"/>
                  <a:gd name="connsiteY42" fmla="*/ 1870710 h 3505200"/>
                  <a:gd name="connsiteX43" fmla="*/ 1268730 w 1714500"/>
                  <a:gd name="connsiteY43" fmla="*/ 2624138 h 3505200"/>
                  <a:gd name="connsiteX44" fmla="*/ 1390650 w 1714500"/>
                  <a:gd name="connsiteY44" fmla="*/ 2236470 h 3505200"/>
                  <a:gd name="connsiteX45" fmla="*/ 1304925 w 1714500"/>
                  <a:gd name="connsiteY45" fmla="*/ 1945958 h 3505200"/>
                  <a:gd name="connsiteX46" fmla="*/ 1080135 w 1714500"/>
                  <a:gd name="connsiteY46" fmla="*/ 1820228 h 3505200"/>
                  <a:gd name="connsiteX47" fmla="*/ 992505 w 1714500"/>
                  <a:gd name="connsiteY47" fmla="*/ 1798320 h 3505200"/>
                  <a:gd name="connsiteX48" fmla="*/ 990600 w 1714500"/>
                  <a:gd name="connsiteY48" fmla="*/ 2830830 h 3505200"/>
                  <a:gd name="connsiteX49" fmla="*/ 1048703 w 1714500"/>
                  <a:gd name="connsiteY49" fmla="*/ 2808923 h 3505200"/>
                  <a:gd name="connsiteX50" fmla="*/ 1268730 w 1714500"/>
                  <a:gd name="connsiteY50" fmla="*/ 2624138 h 3505200"/>
                  <a:gd name="connsiteX51" fmla="*/ 732473 w 1714500"/>
                  <a:gd name="connsiteY51" fmla="*/ 1425893 h 3505200"/>
                  <a:gd name="connsiteX52" fmla="*/ 734378 w 1714500"/>
                  <a:gd name="connsiteY52" fmla="*/ 497205 h 3505200"/>
                  <a:gd name="connsiteX53" fmla="*/ 688658 w 1714500"/>
                  <a:gd name="connsiteY53" fmla="*/ 514350 h 3505200"/>
                  <a:gd name="connsiteX54" fmla="*/ 482917 w 1714500"/>
                  <a:gd name="connsiteY54" fmla="*/ 682943 h 3505200"/>
                  <a:gd name="connsiteX55" fmla="*/ 375285 w 1714500"/>
                  <a:gd name="connsiteY55" fmla="*/ 1006793 h 3505200"/>
                  <a:gd name="connsiteX56" fmla="*/ 465773 w 1714500"/>
                  <a:gd name="connsiteY56" fmla="*/ 1289685 h 3505200"/>
                  <a:gd name="connsiteX57" fmla="*/ 674370 w 1714500"/>
                  <a:gd name="connsiteY57" fmla="*/ 1411605 h 3505200"/>
                  <a:gd name="connsiteX58" fmla="*/ 732473 w 1714500"/>
                  <a:gd name="connsiteY58" fmla="*/ 1425893 h 350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714500" h="3505200">
                    <a:moveTo>
                      <a:pt x="1669733" y="1870710"/>
                    </a:moveTo>
                    <a:cubicBezTo>
                      <a:pt x="1703070" y="1959293"/>
                      <a:pt x="1720215" y="2058353"/>
                      <a:pt x="1720215" y="2166938"/>
                    </a:cubicBezTo>
                    <a:cubicBezTo>
                      <a:pt x="1720215" y="2406015"/>
                      <a:pt x="1648778" y="2615565"/>
                      <a:pt x="1507808" y="2795588"/>
                    </a:cubicBezTo>
                    <a:cubicBezTo>
                      <a:pt x="1402080" y="2930843"/>
                      <a:pt x="1273493" y="3027045"/>
                      <a:pt x="1121093" y="3084195"/>
                    </a:cubicBezTo>
                    <a:lnTo>
                      <a:pt x="991553" y="3120390"/>
                    </a:lnTo>
                    <a:lnTo>
                      <a:pt x="990600" y="3466148"/>
                    </a:lnTo>
                    <a:lnTo>
                      <a:pt x="960120" y="3470910"/>
                    </a:lnTo>
                    <a:lnTo>
                      <a:pt x="772478" y="3505200"/>
                    </a:lnTo>
                    <a:lnTo>
                      <a:pt x="729615" y="3503295"/>
                    </a:lnTo>
                    <a:lnTo>
                      <a:pt x="730568" y="3158490"/>
                    </a:lnTo>
                    <a:lnTo>
                      <a:pt x="659130" y="3156585"/>
                    </a:lnTo>
                    <a:cubicBezTo>
                      <a:pt x="550545" y="3148965"/>
                      <a:pt x="459105" y="3129915"/>
                      <a:pt x="383858" y="3098483"/>
                    </a:cubicBezTo>
                    <a:cubicBezTo>
                      <a:pt x="283845" y="3056573"/>
                      <a:pt x="198120" y="2979420"/>
                      <a:pt x="125730" y="2865120"/>
                    </a:cubicBezTo>
                    <a:cubicBezTo>
                      <a:pt x="53340" y="2750820"/>
                      <a:pt x="11430" y="2606040"/>
                      <a:pt x="0" y="2427923"/>
                    </a:cubicBezTo>
                    <a:lnTo>
                      <a:pt x="320993" y="2317433"/>
                    </a:lnTo>
                    <a:cubicBezTo>
                      <a:pt x="345758" y="2499360"/>
                      <a:pt x="388620" y="2629853"/>
                      <a:pt x="451485" y="2707958"/>
                    </a:cubicBezTo>
                    <a:cubicBezTo>
                      <a:pt x="519113" y="2790825"/>
                      <a:pt x="596265" y="2841308"/>
                      <a:pt x="682943" y="2860358"/>
                    </a:cubicBezTo>
                    <a:lnTo>
                      <a:pt x="730568" y="2864168"/>
                    </a:lnTo>
                    <a:lnTo>
                      <a:pt x="732473" y="1761173"/>
                    </a:lnTo>
                    <a:lnTo>
                      <a:pt x="576263" y="1735455"/>
                    </a:lnTo>
                    <a:cubicBezTo>
                      <a:pt x="509588" y="1717358"/>
                      <a:pt x="441008" y="1692593"/>
                      <a:pt x="372428" y="1660208"/>
                    </a:cubicBezTo>
                    <a:cubicBezTo>
                      <a:pt x="270510" y="1612583"/>
                      <a:pt x="192405" y="1539240"/>
                      <a:pt x="138113" y="1438275"/>
                    </a:cubicBezTo>
                    <a:cubicBezTo>
                      <a:pt x="82868" y="1337310"/>
                      <a:pt x="56198" y="1217295"/>
                      <a:pt x="56198" y="1079183"/>
                    </a:cubicBezTo>
                    <a:cubicBezTo>
                      <a:pt x="56198" y="833438"/>
                      <a:pt x="137160" y="622935"/>
                      <a:pt x="298133" y="448628"/>
                    </a:cubicBezTo>
                    <a:cubicBezTo>
                      <a:pt x="379095" y="360998"/>
                      <a:pt x="488633" y="290513"/>
                      <a:pt x="628650" y="239077"/>
                    </a:cubicBezTo>
                    <a:lnTo>
                      <a:pt x="735330" y="206693"/>
                    </a:lnTo>
                    <a:lnTo>
                      <a:pt x="735330" y="36195"/>
                    </a:lnTo>
                    <a:lnTo>
                      <a:pt x="778193" y="30480"/>
                    </a:lnTo>
                    <a:lnTo>
                      <a:pt x="965835" y="2858"/>
                    </a:lnTo>
                    <a:lnTo>
                      <a:pt x="996315" y="0"/>
                    </a:lnTo>
                    <a:lnTo>
                      <a:pt x="996315" y="168593"/>
                    </a:lnTo>
                    <a:lnTo>
                      <a:pt x="1097280" y="171450"/>
                    </a:lnTo>
                    <a:cubicBezTo>
                      <a:pt x="1222058" y="182880"/>
                      <a:pt x="1324928" y="220027"/>
                      <a:pt x="1406843" y="282893"/>
                    </a:cubicBezTo>
                    <a:cubicBezTo>
                      <a:pt x="1545908" y="388620"/>
                      <a:pt x="1629728" y="548640"/>
                      <a:pt x="1657350" y="763905"/>
                    </a:cubicBezTo>
                    <a:lnTo>
                      <a:pt x="1326833" y="863918"/>
                    </a:lnTo>
                    <a:cubicBezTo>
                      <a:pt x="1307783" y="730568"/>
                      <a:pt x="1268730" y="632460"/>
                      <a:pt x="1209675" y="568643"/>
                    </a:cubicBezTo>
                    <a:cubicBezTo>
                      <a:pt x="1164908" y="521017"/>
                      <a:pt x="1107758" y="488633"/>
                      <a:pt x="1038225" y="471488"/>
                    </a:cubicBezTo>
                    <a:lnTo>
                      <a:pt x="995363" y="464820"/>
                    </a:lnTo>
                    <a:lnTo>
                      <a:pt x="993458" y="1460183"/>
                    </a:lnTo>
                    <a:lnTo>
                      <a:pt x="1073468" y="1471613"/>
                    </a:lnTo>
                    <a:cubicBezTo>
                      <a:pt x="1173480" y="1486853"/>
                      <a:pt x="1243013" y="1500188"/>
                      <a:pt x="1282065" y="1513523"/>
                    </a:cubicBezTo>
                    <a:cubicBezTo>
                      <a:pt x="1381125" y="1546860"/>
                      <a:pt x="1462088" y="1592580"/>
                      <a:pt x="1524953" y="1651635"/>
                    </a:cubicBezTo>
                    <a:cubicBezTo>
                      <a:pt x="1587818" y="1708785"/>
                      <a:pt x="1635443" y="1782128"/>
                      <a:pt x="1669733" y="1870710"/>
                    </a:cubicBezTo>
                    <a:close/>
                    <a:moveTo>
                      <a:pt x="1268730" y="2624138"/>
                    </a:moveTo>
                    <a:cubicBezTo>
                      <a:pt x="1349693" y="2512695"/>
                      <a:pt x="1390650" y="2384108"/>
                      <a:pt x="1390650" y="2236470"/>
                    </a:cubicBezTo>
                    <a:cubicBezTo>
                      <a:pt x="1390650" y="2110740"/>
                      <a:pt x="1362075" y="2014538"/>
                      <a:pt x="1304925" y="1945958"/>
                    </a:cubicBezTo>
                    <a:cubicBezTo>
                      <a:pt x="1262063" y="1894523"/>
                      <a:pt x="1186815" y="1852613"/>
                      <a:pt x="1080135" y="1820228"/>
                    </a:cubicBezTo>
                    <a:lnTo>
                      <a:pt x="992505" y="1798320"/>
                    </a:lnTo>
                    <a:lnTo>
                      <a:pt x="990600" y="2830830"/>
                    </a:lnTo>
                    <a:lnTo>
                      <a:pt x="1048703" y="2808923"/>
                    </a:lnTo>
                    <a:cubicBezTo>
                      <a:pt x="1135380" y="2768918"/>
                      <a:pt x="1207770" y="2707005"/>
                      <a:pt x="1268730" y="2624138"/>
                    </a:cubicBezTo>
                    <a:moveTo>
                      <a:pt x="732473" y="1425893"/>
                    </a:moveTo>
                    <a:lnTo>
                      <a:pt x="734378" y="497205"/>
                    </a:lnTo>
                    <a:lnTo>
                      <a:pt x="688658" y="514350"/>
                    </a:lnTo>
                    <a:cubicBezTo>
                      <a:pt x="604838" y="554355"/>
                      <a:pt x="537210" y="609600"/>
                      <a:pt x="482917" y="682943"/>
                    </a:cubicBezTo>
                    <a:cubicBezTo>
                      <a:pt x="411480" y="780098"/>
                      <a:pt x="375285" y="887730"/>
                      <a:pt x="375285" y="1006793"/>
                    </a:cubicBezTo>
                    <a:cubicBezTo>
                      <a:pt x="375285" y="1124903"/>
                      <a:pt x="405765" y="1219200"/>
                      <a:pt x="465773" y="1289685"/>
                    </a:cubicBezTo>
                    <a:cubicBezTo>
                      <a:pt x="511492" y="1343025"/>
                      <a:pt x="581025" y="1383030"/>
                      <a:pt x="674370" y="1411605"/>
                    </a:cubicBezTo>
                    <a:lnTo>
                      <a:pt x="732473" y="1425893"/>
                    </a:lnTo>
                  </a:path>
                </a:pathLst>
              </a:custGeom>
              <a:solidFill>
                <a:schemeClr val="bg1">
                  <a:lumMod val="95000"/>
                </a:schemeClr>
              </a:solidFill>
              <a:ln w="9525" cap="flat">
                <a:noFill/>
                <a:prstDash val="solid"/>
                <a:miter/>
              </a:ln>
            </p:spPr>
            <p:txBody>
              <a:bodyPr rtlCol="0" anchor="ctr"/>
              <a:lstStyle/>
              <a:p>
                <a:endParaRPr lang="en-US"/>
              </a:p>
            </p:txBody>
          </p:sp>
          <p:grpSp>
            <p:nvGrpSpPr>
              <p:cNvPr id="98" name="Group 97">
                <a:extLst>
                  <a:ext uri="{FF2B5EF4-FFF2-40B4-BE49-F238E27FC236}">
                    <a16:creationId xmlns:a16="http://schemas.microsoft.com/office/drawing/2014/main" xmlns="" id="{0F30D081-E47B-4D97-90D7-82171E2A220B}"/>
                  </a:ext>
                </a:extLst>
              </p:cNvPr>
              <p:cNvGrpSpPr/>
              <p:nvPr/>
            </p:nvGrpSpPr>
            <p:grpSpPr>
              <a:xfrm>
                <a:off x="12470968" y="4620148"/>
                <a:ext cx="435759" cy="1352099"/>
                <a:chOff x="1968987" y="1811829"/>
                <a:chExt cx="1022846" cy="3173751"/>
              </a:xfrm>
              <a:solidFill>
                <a:schemeClr val="bg1"/>
              </a:solidFill>
            </p:grpSpPr>
            <p:sp>
              <p:nvSpPr>
                <p:cNvPr id="99" name="Freeform: Shape 98">
                  <a:extLst>
                    <a:ext uri="{FF2B5EF4-FFF2-40B4-BE49-F238E27FC236}">
                      <a16:creationId xmlns:a16="http://schemas.microsoft.com/office/drawing/2014/main" xmlns="" id="{CB864674-7548-4BA5-B680-15D239DEA13D}"/>
                    </a:ext>
                  </a:extLst>
                </p:cNvPr>
                <p:cNvSpPr/>
                <p:nvPr/>
              </p:nvSpPr>
              <p:spPr>
                <a:xfrm>
                  <a:off x="1975571" y="4195005"/>
                  <a:ext cx="600075" cy="790575"/>
                </a:xfrm>
                <a:custGeom>
                  <a:avLst/>
                  <a:gdLst>
                    <a:gd name="connsiteX0" fmla="*/ 601980 w 600075"/>
                    <a:gd name="connsiteY0" fmla="*/ 791528 h 790575"/>
                    <a:gd name="connsiteX1" fmla="*/ 340995 w 600075"/>
                    <a:gd name="connsiteY1" fmla="*/ 649605 h 790575"/>
                    <a:gd name="connsiteX2" fmla="*/ 125730 w 600075"/>
                    <a:gd name="connsiteY2" fmla="*/ 437197 h 790575"/>
                    <a:gd name="connsiteX3" fmla="*/ 0 w 600075"/>
                    <a:gd name="connsiteY3" fmla="*/ 0 h 790575"/>
                    <a:gd name="connsiteX4" fmla="*/ 260985 w 600075"/>
                    <a:gd name="connsiteY4" fmla="*/ 141922 h 790575"/>
                    <a:gd name="connsiteX5" fmla="*/ 386715 w 600075"/>
                    <a:gd name="connsiteY5" fmla="*/ 579120 h 790575"/>
                    <a:gd name="connsiteX6" fmla="*/ 601980 w 600075"/>
                    <a:gd name="connsiteY6" fmla="*/ 791528 h 790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075" h="790575">
                      <a:moveTo>
                        <a:pt x="601980" y="791528"/>
                      </a:moveTo>
                      <a:lnTo>
                        <a:pt x="340995" y="649605"/>
                      </a:lnTo>
                      <a:cubicBezTo>
                        <a:pt x="259080" y="604838"/>
                        <a:pt x="187643" y="534353"/>
                        <a:pt x="125730" y="437197"/>
                      </a:cubicBezTo>
                      <a:cubicBezTo>
                        <a:pt x="53340" y="323850"/>
                        <a:pt x="11430" y="178118"/>
                        <a:pt x="0" y="0"/>
                      </a:cubicBezTo>
                      <a:lnTo>
                        <a:pt x="260985" y="141922"/>
                      </a:lnTo>
                      <a:cubicBezTo>
                        <a:pt x="272415" y="319088"/>
                        <a:pt x="314325" y="464820"/>
                        <a:pt x="386715" y="579120"/>
                      </a:cubicBezTo>
                      <a:cubicBezTo>
                        <a:pt x="448628" y="676275"/>
                        <a:pt x="520065" y="747713"/>
                        <a:pt x="601980" y="791528"/>
                      </a:cubicBezTo>
                    </a:path>
                  </a:pathLst>
                </a:custGeom>
                <a:grpFill/>
                <a:ln w="9525" cap="flat">
                  <a:noFill/>
                  <a:prstDash val="solid"/>
                  <a:miter/>
                </a:ln>
              </p:spPr>
              <p:txBody>
                <a:bodyPr rtlCol="0" anchor="ctr"/>
                <a:lstStyle/>
                <a:p>
                  <a:endParaRPr lang="en-US"/>
                </a:p>
              </p:txBody>
            </p:sp>
            <p:sp>
              <p:nvSpPr>
                <p:cNvPr id="100" name="Freeform: Shape 99">
                  <a:extLst>
                    <a:ext uri="{FF2B5EF4-FFF2-40B4-BE49-F238E27FC236}">
                      <a16:creationId xmlns:a16="http://schemas.microsoft.com/office/drawing/2014/main" xmlns="" id="{90FA0BA3-B5F1-4AB1-8120-BAD46A7B2B13}"/>
                    </a:ext>
                  </a:extLst>
                </p:cNvPr>
                <p:cNvSpPr/>
                <p:nvPr/>
              </p:nvSpPr>
              <p:spPr>
                <a:xfrm>
                  <a:off x="1968987" y="4089376"/>
                  <a:ext cx="581026" cy="247649"/>
                </a:xfrm>
                <a:custGeom>
                  <a:avLst/>
                  <a:gdLst>
                    <a:gd name="connsiteX0" fmla="*/ 260985 w 581025"/>
                    <a:gd name="connsiteY0" fmla="*/ 251460 h 247650"/>
                    <a:gd name="connsiteX1" fmla="*/ 0 w 581025"/>
                    <a:gd name="connsiteY1" fmla="*/ 109538 h 247650"/>
                    <a:gd name="connsiteX2" fmla="*/ 320993 w 581025"/>
                    <a:gd name="connsiteY2" fmla="*/ 0 h 247650"/>
                    <a:gd name="connsiteX3" fmla="*/ 581978 w 581025"/>
                    <a:gd name="connsiteY3" fmla="*/ 140970 h 247650"/>
                  </a:gdLst>
                  <a:ahLst/>
                  <a:cxnLst>
                    <a:cxn ang="0">
                      <a:pos x="connsiteX0" y="connsiteY0"/>
                    </a:cxn>
                    <a:cxn ang="0">
                      <a:pos x="connsiteX1" y="connsiteY1"/>
                    </a:cxn>
                    <a:cxn ang="0">
                      <a:pos x="connsiteX2" y="connsiteY2"/>
                    </a:cxn>
                    <a:cxn ang="0">
                      <a:pos x="connsiteX3" y="connsiteY3"/>
                    </a:cxn>
                  </a:cxnLst>
                  <a:rect l="l" t="t" r="r" b="b"/>
                  <a:pathLst>
                    <a:path w="581025" h="247650">
                      <a:moveTo>
                        <a:pt x="260985" y="251460"/>
                      </a:moveTo>
                      <a:lnTo>
                        <a:pt x="0" y="109538"/>
                      </a:lnTo>
                      <a:lnTo>
                        <a:pt x="320993" y="0"/>
                      </a:lnTo>
                      <a:lnTo>
                        <a:pt x="581978" y="140970"/>
                      </a:lnTo>
                      <a:close/>
                    </a:path>
                  </a:pathLst>
                </a:custGeom>
                <a:grp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xmlns="" id="{7688CEA0-5AFE-47D7-84ED-8C37C15B6D75}"/>
                    </a:ext>
                  </a:extLst>
                </p:cNvPr>
                <p:cNvSpPr/>
                <p:nvPr/>
              </p:nvSpPr>
              <p:spPr>
                <a:xfrm>
                  <a:off x="2051714" y="1973775"/>
                  <a:ext cx="940119" cy="1580196"/>
                </a:xfrm>
                <a:custGeom>
                  <a:avLst/>
                  <a:gdLst>
                    <a:gd name="connsiteX0" fmla="*/ 812750 w 940118"/>
                    <a:gd name="connsiteY0" fmla="*/ 163017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833438 w 940118"/>
                    <a:gd name="connsiteY5" fmla="*/ 174308 h 1580197"/>
                    <a:gd name="connsiteX6" fmla="*/ 833437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592976 w 940118"/>
                    <a:gd name="connsiteY10" fmla="*/ 268101 h 1580197"/>
                    <a:gd name="connsiteX11" fmla="*/ 592932 w 940118"/>
                    <a:gd name="connsiteY11" fmla="*/ 268132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55232 w 940118"/>
                    <a:gd name="connsiteY17" fmla="*/ 380990 h 1580197"/>
                    <a:gd name="connsiteX18" fmla="*/ 454648 w 940118"/>
                    <a:gd name="connsiteY18" fmla="*/ 381569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63" fmla="*/ 679133 w 940118"/>
                    <a:gd name="connsiteY63"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422910 w 940118"/>
                    <a:gd name="connsiteY22" fmla="*/ 483870 h 1580197"/>
                    <a:gd name="connsiteX23" fmla="*/ 367665 w 940118"/>
                    <a:gd name="connsiteY23" fmla="*/ 572453 h 1580197"/>
                    <a:gd name="connsiteX24" fmla="*/ 368618 w 940118"/>
                    <a:gd name="connsiteY24" fmla="*/ 573405 h 1580197"/>
                    <a:gd name="connsiteX25" fmla="*/ 317183 w 940118"/>
                    <a:gd name="connsiteY25" fmla="*/ 684847 h 1580197"/>
                    <a:gd name="connsiteX26" fmla="*/ 305241 w 940118"/>
                    <a:gd name="connsiteY26" fmla="*/ 678329 h 1580197"/>
                    <a:gd name="connsiteX27" fmla="*/ 305235 w 940118"/>
                    <a:gd name="connsiteY27" fmla="*/ 678350 h 1580197"/>
                    <a:gd name="connsiteX28" fmla="*/ 317183 w 940118"/>
                    <a:gd name="connsiteY28" fmla="*/ 684847 h 1580197"/>
                    <a:gd name="connsiteX29" fmla="*/ 260985 w 940118"/>
                    <a:gd name="connsiteY29" fmla="*/ 1014413 h 1580197"/>
                    <a:gd name="connsiteX30" fmla="*/ 342900 w 940118"/>
                    <a:gd name="connsiteY30" fmla="*/ 1373505 h 1580197"/>
                    <a:gd name="connsiteX31" fmla="*/ 546735 w 940118"/>
                    <a:gd name="connsiteY31" fmla="*/ 1580197 h 1580197"/>
                    <a:gd name="connsiteX32" fmla="*/ 285750 w 940118"/>
                    <a:gd name="connsiteY32" fmla="*/ 1438275 h 1580197"/>
                    <a:gd name="connsiteX33" fmla="*/ 81915 w 940118"/>
                    <a:gd name="connsiteY33" fmla="*/ 1231583 h 1580197"/>
                    <a:gd name="connsiteX34" fmla="*/ 0 w 940118"/>
                    <a:gd name="connsiteY34" fmla="*/ 872490 h 1580197"/>
                    <a:gd name="connsiteX35" fmla="*/ 56197 w 940118"/>
                    <a:gd name="connsiteY35" fmla="*/ 542925 h 1580197"/>
                    <a:gd name="connsiteX36" fmla="*/ 62441 w 940118"/>
                    <a:gd name="connsiteY36" fmla="*/ 546321 h 1580197"/>
                    <a:gd name="connsiteX37" fmla="*/ 62617 w 940118"/>
                    <a:gd name="connsiteY37" fmla="*/ 545909 h 1580197"/>
                    <a:gd name="connsiteX38" fmla="*/ 57150 w 940118"/>
                    <a:gd name="connsiteY38" fmla="*/ 542925 h 1580197"/>
                    <a:gd name="connsiteX39" fmla="*/ 107444 w 940118"/>
                    <a:gd name="connsiteY39" fmla="*/ 431896 h 1580197"/>
                    <a:gd name="connsiteX40" fmla="*/ 106680 w 940118"/>
                    <a:gd name="connsiteY40" fmla="*/ 431483 h 1580197"/>
                    <a:gd name="connsiteX41" fmla="*/ 161925 w 940118"/>
                    <a:gd name="connsiteY41" fmla="*/ 341948 h 1580197"/>
                    <a:gd name="connsiteX42" fmla="*/ 171758 w 940118"/>
                    <a:gd name="connsiteY42" fmla="*/ 347295 h 1580197"/>
                    <a:gd name="connsiteX43" fmla="*/ 171778 w 940118"/>
                    <a:gd name="connsiteY43" fmla="*/ 347270 h 1580197"/>
                    <a:gd name="connsiteX44" fmla="*/ 161925 w 940118"/>
                    <a:gd name="connsiteY44" fmla="*/ 341948 h 1580197"/>
                    <a:gd name="connsiteX45" fmla="*/ 227648 w 940118"/>
                    <a:gd name="connsiteY45" fmla="*/ 258128 h 1580197"/>
                    <a:gd name="connsiteX46" fmla="*/ 239906 w 940118"/>
                    <a:gd name="connsiteY46" fmla="*/ 264794 h 1580197"/>
                    <a:gd name="connsiteX47" fmla="*/ 240267 w 940118"/>
                    <a:gd name="connsiteY47" fmla="*/ 264453 h 1580197"/>
                    <a:gd name="connsiteX48" fmla="*/ 228600 w 940118"/>
                    <a:gd name="connsiteY48" fmla="*/ 258128 h 1580197"/>
                    <a:gd name="connsiteX49" fmla="*/ 242888 w 940118"/>
                    <a:gd name="connsiteY49" fmla="*/ 241935 h 1580197"/>
                    <a:gd name="connsiteX50" fmla="*/ 287315 w 940118"/>
                    <a:gd name="connsiteY50" fmla="*/ 198453 h 1580197"/>
                    <a:gd name="connsiteX51" fmla="*/ 286702 w 940118"/>
                    <a:gd name="connsiteY51" fmla="*/ 198120 h 1580197"/>
                    <a:gd name="connsiteX52" fmla="*/ 359092 w 940118"/>
                    <a:gd name="connsiteY52" fmla="*/ 140970 h 1580197"/>
                    <a:gd name="connsiteX53" fmla="*/ 378434 w 940118"/>
                    <a:gd name="connsiteY53" fmla="*/ 151488 h 1580197"/>
                    <a:gd name="connsiteX54" fmla="*/ 378837 w 940118"/>
                    <a:gd name="connsiteY54" fmla="*/ 151226 h 1580197"/>
                    <a:gd name="connsiteX55" fmla="*/ 360045 w 940118"/>
                    <a:gd name="connsiteY55" fmla="*/ 140970 h 1580197"/>
                    <a:gd name="connsiteX56" fmla="*/ 486263 w 940118"/>
                    <a:gd name="connsiteY56" fmla="*/ 68845 h 1580197"/>
                    <a:gd name="connsiteX57" fmla="*/ 485775 w 940118"/>
                    <a:gd name="connsiteY57" fmla="*/ 68580 h 1580197"/>
                    <a:gd name="connsiteX58" fmla="*/ 572452 w 940118"/>
                    <a:gd name="connsiteY58" fmla="*/ 32385 h 1580197"/>
                    <a:gd name="connsiteX59" fmla="*/ 595123 w 940118"/>
                    <a:gd name="connsiteY59" fmla="*/ 44713 h 1580197"/>
                    <a:gd name="connsiteX60" fmla="*/ 595672 w 940118"/>
                    <a:gd name="connsiteY60" fmla="*/ 44538 h 1580197"/>
                    <a:gd name="connsiteX61" fmla="*/ 573405 w 940118"/>
                    <a:gd name="connsiteY61" fmla="*/ 32385 h 1580197"/>
                    <a:gd name="connsiteX62" fmla="*/ 679133 w 940118"/>
                    <a:gd name="connsiteY62"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391243 w 940118"/>
                    <a:gd name="connsiteY20" fmla="*/ 465814 h 1580197"/>
                    <a:gd name="connsiteX21" fmla="*/ 422910 w 940118"/>
                    <a:gd name="connsiteY21" fmla="*/ 483870 h 1580197"/>
                    <a:gd name="connsiteX22" fmla="*/ 367665 w 940118"/>
                    <a:gd name="connsiteY22" fmla="*/ 572453 h 1580197"/>
                    <a:gd name="connsiteX23" fmla="*/ 368618 w 940118"/>
                    <a:gd name="connsiteY23" fmla="*/ 573405 h 1580197"/>
                    <a:gd name="connsiteX24" fmla="*/ 317183 w 940118"/>
                    <a:gd name="connsiteY24" fmla="*/ 684847 h 1580197"/>
                    <a:gd name="connsiteX25" fmla="*/ 305241 w 940118"/>
                    <a:gd name="connsiteY25" fmla="*/ 678329 h 1580197"/>
                    <a:gd name="connsiteX26" fmla="*/ 305235 w 940118"/>
                    <a:gd name="connsiteY26" fmla="*/ 678350 h 1580197"/>
                    <a:gd name="connsiteX27" fmla="*/ 317183 w 940118"/>
                    <a:gd name="connsiteY27" fmla="*/ 684847 h 1580197"/>
                    <a:gd name="connsiteX28" fmla="*/ 260985 w 940118"/>
                    <a:gd name="connsiteY28" fmla="*/ 1014413 h 1580197"/>
                    <a:gd name="connsiteX29" fmla="*/ 342900 w 940118"/>
                    <a:gd name="connsiteY29" fmla="*/ 1373505 h 1580197"/>
                    <a:gd name="connsiteX30" fmla="*/ 546735 w 940118"/>
                    <a:gd name="connsiteY30" fmla="*/ 1580197 h 1580197"/>
                    <a:gd name="connsiteX31" fmla="*/ 285750 w 940118"/>
                    <a:gd name="connsiteY31" fmla="*/ 1438275 h 1580197"/>
                    <a:gd name="connsiteX32" fmla="*/ 81915 w 940118"/>
                    <a:gd name="connsiteY32" fmla="*/ 1231583 h 1580197"/>
                    <a:gd name="connsiteX33" fmla="*/ 0 w 940118"/>
                    <a:gd name="connsiteY33" fmla="*/ 872490 h 1580197"/>
                    <a:gd name="connsiteX34" fmla="*/ 56197 w 940118"/>
                    <a:gd name="connsiteY34" fmla="*/ 542925 h 1580197"/>
                    <a:gd name="connsiteX35" fmla="*/ 62441 w 940118"/>
                    <a:gd name="connsiteY35" fmla="*/ 546321 h 1580197"/>
                    <a:gd name="connsiteX36" fmla="*/ 62617 w 940118"/>
                    <a:gd name="connsiteY36" fmla="*/ 545909 h 1580197"/>
                    <a:gd name="connsiteX37" fmla="*/ 57150 w 940118"/>
                    <a:gd name="connsiteY37" fmla="*/ 542925 h 1580197"/>
                    <a:gd name="connsiteX38" fmla="*/ 107444 w 940118"/>
                    <a:gd name="connsiteY38" fmla="*/ 431896 h 1580197"/>
                    <a:gd name="connsiteX39" fmla="*/ 106680 w 940118"/>
                    <a:gd name="connsiteY39" fmla="*/ 431483 h 1580197"/>
                    <a:gd name="connsiteX40" fmla="*/ 161925 w 940118"/>
                    <a:gd name="connsiteY40" fmla="*/ 341948 h 1580197"/>
                    <a:gd name="connsiteX41" fmla="*/ 171758 w 940118"/>
                    <a:gd name="connsiteY41" fmla="*/ 347295 h 1580197"/>
                    <a:gd name="connsiteX42" fmla="*/ 171778 w 940118"/>
                    <a:gd name="connsiteY42" fmla="*/ 347270 h 1580197"/>
                    <a:gd name="connsiteX43" fmla="*/ 161925 w 940118"/>
                    <a:gd name="connsiteY43" fmla="*/ 341948 h 1580197"/>
                    <a:gd name="connsiteX44" fmla="*/ 227648 w 940118"/>
                    <a:gd name="connsiteY44" fmla="*/ 258128 h 1580197"/>
                    <a:gd name="connsiteX45" fmla="*/ 239906 w 940118"/>
                    <a:gd name="connsiteY45" fmla="*/ 264794 h 1580197"/>
                    <a:gd name="connsiteX46" fmla="*/ 240267 w 940118"/>
                    <a:gd name="connsiteY46" fmla="*/ 264453 h 1580197"/>
                    <a:gd name="connsiteX47" fmla="*/ 228600 w 940118"/>
                    <a:gd name="connsiteY47" fmla="*/ 258128 h 1580197"/>
                    <a:gd name="connsiteX48" fmla="*/ 242888 w 940118"/>
                    <a:gd name="connsiteY48" fmla="*/ 241935 h 1580197"/>
                    <a:gd name="connsiteX49" fmla="*/ 287315 w 940118"/>
                    <a:gd name="connsiteY49" fmla="*/ 198453 h 1580197"/>
                    <a:gd name="connsiteX50" fmla="*/ 286702 w 940118"/>
                    <a:gd name="connsiteY50" fmla="*/ 198120 h 1580197"/>
                    <a:gd name="connsiteX51" fmla="*/ 359092 w 940118"/>
                    <a:gd name="connsiteY51" fmla="*/ 140970 h 1580197"/>
                    <a:gd name="connsiteX52" fmla="*/ 378434 w 940118"/>
                    <a:gd name="connsiteY52" fmla="*/ 151488 h 1580197"/>
                    <a:gd name="connsiteX53" fmla="*/ 378837 w 940118"/>
                    <a:gd name="connsiteY53" fmla="*/ 151226 h 1580197"/>
                    <a:gd name="connsiteX54" fmla="*/ 360045 w 940118"/>
                    <a:gd name="connsiteY54" fmla="*/ 140970 h 1580197"/>
                    <a:gd name="connsiteX55" fmla="*/ 486263 w 940118"/>
                    <a:gd name="connsiteY55" fmla="*/ 68845 h 1580197"/>
                    <a:gd name="connsiteX56" fmla="*/ 485775 w 940118"/>
                    <a:gd name="connsiteY56" fmla="*/ 68580 h 1580197"/>
                    <a:gd name="connsiteX57" fmla="*/ 572452 w 940118"/>
                    <a:gd name="connsiteY57" fmla="*/ 32385 h 1580197"/>
                    <a:gd name="connsiteX58" fmla="*/ 595123 w 940118"/>
                    <a:gd name="connsiteY58" fmla="*/ 44713 h 1580197"/>
                    <a:gd name="connsiteX59" fmla="*/ 595672 w 940118"/>
                    <a:gd name="connsiteY59" fmla="*/ 44538 h 1580197"/>
                    <a:gd name="connsiteX60" fmla="*/ 573405 w 940118"/>
                    <a:gd name="connsiteY60" fmla="*/ 32385 h 1580197"/>
                    <a:gd name="connsiteX61" fmla="*/ 679133 w 940118"/>
                    <a:gd name="connsiteY61"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422910 w 940118"/>
                    <a:gd name="connsiteY20" fmla="*/ 483870 h 1580197"/>
                    <a:gd name="connsiteX21" fmla="*/ 367665 w 940118"/>
                    <a:gd name="connsiteY21" fmla="*/ 572453 h 1580197"/>
                    <a:gd name="connsiteX22" fmla="*/ 368618 w 940118"/>
                    <a:gd name="connsiteY22" fmla="*/ 573405 h 1580197"/>
                    <a:gd name="connsiteX23" fmla="*/ 317183 w 940118"/>
                    <a:gd name="connsiteY23" fmla="*/ 684847 h 1580197"/>
                    <a:gd name="connsiteX24" fmla="*/ 305241 w 940118"/>
                    <a:gd name="connsiteY24" fmla="*/ 678329 h 1580197"/>
                    <a:gd name="connsiteX25" fmla="*/ 305235 w 940118"/>
                    <a:gd name="connsiteY25" fmla="*/ 678350 h 1580197"/>
                    <a:gd name="connsiteX26" fmla="*/ 317183 w 940118"/>
                    <a:gd name="connsiteY26" fmla="*/ 684847 h 1580197"/>
                    <a:gd name="connsiteX27" fmla="*/ 260985 w 940118"/>
                    <a:gd name="connsiteY27" fmla="*/ 1014413 h 1580197"/>
                    <a:gd name="connsiteX28" fmla="*/ 342900 w 940118"/>
                    <a:gd name="connsiteY28" fmla="*/ 1373505 h 1580197"/>
                    <a:gd name="connsiteX29" fmla="*/ 546735 w 940118"/>
                    <a:gd name="connsiteY29" fmla="*/ 1580197 h 1580197"/>
                    <a:gd name="connsiteX30" fmla="*/ 285750 w 940118"/>
                    <a:gd name="connsiteY30" fmla="*/ 1438275 h 1580197"/>
                    <a:gd name="connsiteX31" fmla="*/ 81915 w 940118"/>
                    <a:gd name="connsiteY31" fmla="*/ 1231583 h 1580197"/>
                    <a:gd name="connsiteX32" fmla="*/ 0 w 940118"/>
                    <a:gd name="connsiteY32" fmla="*/ 872490 h 1580197"/>
                    <a:gd name="connsiteX33" fmla="*/ 56197 w 940118"/>
                    <a:gd name="connsiteY33" fmla="*/ 542925 h 1580197"/>
                    <a:gd name="connsiteX34" fmla="*/ 62441 w 940118"/>
                    <a:gd name="connsiteY34" fmla="*/ 546321 h 1580197"/>
                    <a:gd name="connsiteX35" fmla="*/ 62617 w 940118"/>
                    <a:gd name="connsiteY35" fmla="*/ 545909 h 1580197"/>
                    <a:gd name="connsiteX36" fmla="*/ 57150 w 940118"/>
                    <a:gd name="connsiteY36" fmla="*/ 542925 h 1580197"/>
                    <a:gd name="connsiteX37" fmla="*/ 107444 w 940118"/>
                    <a:gd name="connsiteY37" fmla="*/ 431896 h 1580197"/>
                    <a:gd name="connsiteX38" fmla="*/ 106680 w 940118"/>
                    <a:gd name="connsiteY38" fmla="*/ 431483 h 1580197"/>
                    <a:gd name="connsiteX39" fmla="*/ 161925 w 940118"/>
                    <a:gd name="connsiteY39" fmla="*/ 341948 h 1580197"/>
                    <a:gd name="connsiteX40" fmla="*/ 171758 w 940118"/>
                    <a:gd name="connsiteY40" fmla="*/ 347295 h 1580197"/>
                    <a:gd name="connsiteX41" fmla="*/ 171778 w 940118"/>
                    <a:gd name="connsiteY41" fmla="*/ 347270 h 1580197"/>
                    <a:gd name="connsiteX42" fmla="*/ 161925 w 940118"/>
                    <a:gd name="connsiteY42" fmla="*/ 341948 h 1580197"/>
                    <a:gd name="connsiteX43" fmla="*/ 227648 w 940118"/>
                    <a:gd name="connsiteY43" fmla="*/ 258128 h 1580197"/>
                    <a:gd name="connsiteX44" fmla="*/ 239906 w 940118"/>
                    <a:gd name="connsiteY44" fmla="*/ 264794 h 1580197"/>
                    <a:gd name="connsiteX45" fmla="*/ 240267 w 940118"/>
                    <a:gd name="connsiteY45" fmla="*/ 264453 h 1580197"/>
                    <a:gd name="connsiteX46" fmla="*/ 228600 w 940118"/>
                    <a:gd name="connsiteY46" fmla="*/ 258128 h 1580197"/>
                    <a:gd name="connsiteX47" fmla="*/ 242888 w 940118"/>
                    <a:gd name="connsiteY47" fmla="*/ 241935 h 1580197"/>
                    <a:gd name="connsiteX48" fmla="*/ 287315 w 940118"/>
                    <a:gd name="connsiteY48" fmla="*/ 198453 h 1580197"/>
                    <a:gd name="connsiteX49" fmla="*/ 286702 w 940118"/>
                    <a:gd name="connsiteY49" fmla="*/ 198120 h 1580197"/>
                    <a:gd name="connsiteX50" fmla="*/ 359092 w 940118"/>
                    <a:gd name="connsiteY50" fmla="*/ 140970 h 1580197"/>
                    <a:gd name="connsiteX51" fmla="*/ 378434 w 940118"/>
                    <a:gd name="connsiteY51" fmla="*/ 151488 h 1580197"/>
                    <a:gd name="connsiteX52" fmla="*/ 378837 w 940118"/>
                    <a:gd name="connsiteY52" fmla="*/ 151226 h 1580197"/>
                    <a:gd name="connsiteX53" fmla="*/ 360045 w 940118"/>
                    <a:gd name="connsiteY53" fmla="*/ 140970 h 1580197"/>
                    <a:gd name="connsiteX54" fmla="*/ 486263 w 940118"/>
                    <a:gd name="connsiteY54" fmla="*/ 68845 h 1580197"/>
                    <a:gd name="connsiteX55" fmla="*/ 485775 w 940118"/>
                    <a:gd name="connsiteY55" fmla="*/ 68580 h 1580197"/>
                    <a:gd name="connsiteX56" fmla="*/ 572452 w 940118"/>
                    <a:gd name="connsiteY56" fmla="*/ 32385 h 1580197"/>
                    <a:gd name="connsiteX57" fmla="*/ 595123 w 940118"/>
                    <a:gd name="connsiteY57" fmla="*/ 44713 h 1580197"/>
                    <a:gd name="connsiteX58" fmla="*/ 595672 w 940118"/>
                    <a:gd name="connsiteY58" fmla="*/ 44538 h 1580197"/>
                    <a:gd name="connsiteX59" fmla="*/ 573405 w 940118"/>
                    <a:gd name="connsiteY59" fmla="*/ 32385 h 1580197"/>
                    <a:gd name="connsiteX60" fmla="*/ 679133 w 940118"/>
                    <a:gd name="connsiteY60"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88633 w 940118"/>
                    <a:gd name="connsiteY17" fmla="*/ 400050 h 1580197"/>
                    <a:gd name="connsiteX18" fmla="*/ 422910 w 940118"/>
                    <a:gd name="connsiteY18" fmla="*/ 482918 h 1580197"/>
                    <a:gd name="connsiteX19" fmla="*/ 422910 w 940118"/>
                    <a:gd name="connsiteY19" fmla="*/ 483870 h 1580197"/>
                    <a:gd name="connsiteX20" fmla="*/ 367665 w 940118"/>
                    <a:gd name="connsiteY20" fmla="*/ 572453 h 1580197"/>
                    <a:gd name="connsiteX21" fmla="*/ 368618 w 940118"/>
                    <a:gd name="connsiteY21" fmla="*/ 573405 h 1580197"/>
                    <a:gd name="connsiteX22" fmla="*/ 317183 w 940118"/>
                    <a:gd name="connsiteY22" fmla="*/ 684847 h 1580197"/>
                    <a:gd name="connsiteX23" fmla="*/ 305241 w 940118"/>
                    <a:gd name="connsiteY23" fmla="*/ 678329 h 1580197"/>
                    <a:gd name="connsiteX24" fmla="*/ 305235 w 940118"/>
                    <a:gd name="connsiteY24" fmla="*/ 678350 h 1580197"/>
                    <a:gd name="connsiteX25" fmla="*/ 317183 w 940118"/>
                    <a:gd name="connsiteY25" fmla="*/ 684847 h 1580197"/>
                    <a:gd name="connsiteX26" fmla="*/ 260985 w 940118"/>
                    <a:gd name="connsiteY26" fmla="*/ 1014413 h 1580197"/>
                    <a:gd name="connsiteX27" fmla="*/ 342900 w 940118"/>
                    <a:gd name="connsiteY27" fmla="*/ 1373505 h 1580197"/>
                    <a:gd name="connsiteX28" fmla="*/ 546735 w 940118"/>
                    <a:gd name="connsiteY28" fmla="*/ 1580197 h 1580197"/>
                    <a:gd name="connsiteX29" fmla="*/ 285750 w 940118"/>
                    <a:gd name="connsiteY29" fmla="*/ 1438275 h 1580197"/>
                    <a:gd name="connsiteX30" fmla="*/ 81915 w 940118"/>
                    <a:gd name="connsiteY30" fmla="*/ 1231583 h 1580197"/>
                    <a:gd name="connsiteX31" fmla="*/ 0 w 940118"/>
                    <a:gd name="connsiteY31" fmla="*/ 872490 h 1580197"/>
                    <a:gd name="connsiteX32" fmla="*/ 56197 w 940118"/>
                    <a:gd name="connsiteY32" fmla="*/ 542925 h 1580197"/>
                    <a:gd name="connsiteX33" fmla="*/ 62441 w 940118"/>
                    <a:gd name="connsiteY33" fmla="*/ 546321 h 1580197"/>
                    <a:gd name="connsiteX34" fmla="*/ 62617 w 940118"/>
                    <a:gd name="connsiteY34" fmla="*/ 545909 h 1580197"/>
                    <a:gd name="connsiteX35" fmla="*/ 57150 w 940118"/>
                    <a:gd name="connsiteY35" fmla="*/ 542925 h 1580197"/>
                    <a:gd name="connsiteX36" fmla="*/ 107444 w 940118"/>
                    <a:gd name="connsiteY36" fmla="*/ 431896 h 1580197"/>
                    <a:gd name="connsiteX37" fmla="*/ 106680 w 940118"/>
                    <a:gd name="connsiteY37" fmla="*/ 431483 h 1580197"/>
                    <a:gd name="connsiteX38" fmla="*/ 161925 w 940118"/>
                    <a:gd name="connsiteY38" fmla="*/ 341948 h 1580197"/>
                    <a:gd name="connsiteX39" fmla="*/ 171758 w 940118"/>
                    <a:gd name="connsiteY39" fmla="*/ 347295 h 1580197"/>
                    <a:gd name="connsiteX40" fmla="*/ 171778 w 940118"/>
                    <a:gd name="connsiteY40" fmla="*/ 347270 h 1580197"/>
                    <a:gd name="connsiteX41" fmla="*/ 161925 w 940118"/>
                    <a:gd name="connsiteY41" fmla="*/ 341948 h 1580197"/>
                    <a:gd name="connsiteX42" fmla="*/ 227648 w 940118"/>
                    <a:gd name="connsiteY42" fmla="*/ 258128 h 1580197"/>
                    <a:gd name="connsiteX43" fmla="*/ 239906 w 940118"/>
                    <a:gd name="connsiteY43" fmla="*/ 264794 h 1580197"/>
                    <a:gd name="connsiteX44" fmla="*/ 240267 w 940118"/>
                    <a:gd name="connsiteY44" fmla="*/ 264453 h 1580197"/>
                    <a:gd name="connsiteX45" fmla="*/ 228600 w 940118"/>
                    <a:gd name="connsiteY45" fmla="*/ 258128 h 1580197"/>
                    <a:gd name="connsiteX46" fmla="*/ 242888 w 940118"/>
                    <a:gd name="connsiteY46" fmla="*/ 241935 h 1580197"/>
                    <a:gd name="connsiteX47" fmla="*/ 287315 w 940118"/>
                    <a:gd name="connsiteY47" fmla="*/ 198453 h 1580197"/>
                    <a:gd name="connsiteX48" fmla="*/ 286702 w 940118"/>
                    <a:gd name="connsiteY48" fmla="*/ 198120 h 1580197"/>
                    <a:gd name="connsiteX49" fmla="*/ 359092 w 940118"/>
                    <a:gd name="connsiteY49" fmla="*/ 140970 h 1580197"/>
                    <a:gd name="connsiteX50" fmla="*/ 378434 w 940118"/>
                    <a:gd name="connsiteY50" fmla="*/ 151488 h 1580197"/>
                    <a:gd name="connsiteX51" fmla="*/ 378837 w 940118"/>
                    <a:gd name="connsiteY51" fmla="*/ 151226 h 1580197"/>
                    <a:gd name="connsiteX52" fmla="*/ 360045 w 940118"/>
                    <a:gd name="connsiteY52" fmla="*/ 140970 h 1580197"/>
                    <a:gd name="connsiteX53" fmla="*/ 486263 w 940118"/>
                    <a:gd name="connsiteY53" fmla="*/ 68845 h 1580197"/>
                    <a:gd name="connsiteX54" fmla="*/ 485775 w 940118"/>
                    <a:gd name="connsiteY54" fmla="*/ 68580 h 1580197"/>
                    <a:gd name="connsiteX55" fmla="*/ 572452 w 940118"/>
                    <a:gd name="connsiteY55" fmla="*/ 32385 h 1580197"/>
                    <a:gd name="connsiteX56" fmla="*/ 595123 w 940118"/>
                    <a:gd name="connsiteY56" fmla="*/ 44713 h 1580197"/>
                    <a:gd name="connsiteX57" fmla="*/ 595672 w 940118"/>
                    <a:gd name="connsiteY57" fmla="*/ 44538 h 1580197"/>
                    <a:gd name="connsiteX58" fmla="*/ 573405 w 940118"/>
                    <a:gd name="connsiteY58" fmla="*/ 32385 h 1580197"/>
                    <a:gd name="connsiteX59" fmla="*/ 679133 w 940118"/>
                    <a:gd name="connsiteY59"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620077 w 940118"/>
                    <a:gd name="connsiteY11" fmla="*/ 282893 h 1580197"/>
                    <a:gd name="connsiteX12" fmla="*/ 548076 w 940118"/>
                    <a:gd name="connsiteY12" fmla="*/ 339736 h 1580197"/>
                    <a:gd name="connsiteX13" fmla="*/ 548640 w 940118"/>
                    <a:gd name="connsiteY13" fmla="*/ 340043 h 1580197"/>
                    <a:gd name="connsiteX14" fmla="*/ 503873 w 940118"/>
                    <a:gd name="connsiteY14" fmla="*/ 383858 h 1580197"/>
                    <a:gd name="connsiteX15" fmla="*/ 488633 w 940118"/>
                    <a:gd name="connsiteY15" fmla="*/ 399098 h 1580197"/>
                    <a:gd name="connsiteX16" fmla="*/ 488633 w 940118"/>
                    <a:gd name="connsiteY16" fmla="*/ 400050 h 1580197"/>
                    <a:gd name="connsiteX17" fmla="*/ 422910 w 940118"/>
                    <a:gd name="connsiteY17" fmla="*/ 482918 h 1580197"/>
                    <a:gd name="connsiteX18" fmla="*/ 422910 w 940118"/>
                    <a:gd name="connsiteY18" fmla="*/ 483870 h 1580197"/>
                    <a:gd name="connsiteX19" fmla="*/ 367665 w 940118"/>
                    <a:gd name="connsiteY19" fmla="*/ 572453 h 1580197"/>
                    <a:gd name="connsiteX20" fmla="*/ 368618 w 940118"/>
                    <a:gd name="connsiteY20" fmla="*/ 573405 h 1580197"/>
                    <a:gd name="connsiteX21" fmla="*/ 317183 w 940118"/>
                    <a:gd name="connsiteY21" fmla="*/ 684847 h 1580197"/>
                    <a:gd name="connsiteX22" fmla="*/ 305241 w 940118"/>
                    <a:gd name="connsiteY22" fmla="*/ 678329 h 1580197"/>
                    <a:gd name="connsiteX23" fmla="*/ 305235 w 940118"/>
                    <a:gd name="connsiteY23" fmla="*/ 678350 h 1580197"/>
                    <a:gd name="connsiteX24" fmla="*/ 317183 w 940118"/>
                    <a:gd name="connsiteY24" fmla="*/ 684847 h 1580197"/>
                    <a:gd name="connsiteX25" fmla="*/ 260985 w 940118"/>
                    <a:gd name="connsiteY25" fmla="*/ 1014413 h 1580197"/>
                    <a:gd name="connsiteX26" fmla="*/ 342900 w 940118"/>
                    <a:gd name="connsiteY26" fmla="*/ 1373505 h 1580197"/>
                    <a:gd name="connsiteX27" fmla="*/ 546735 w 940118"/>
                    <a:gd name="connsiteY27" fmla="*/ 1580197 h 1580197"/>
                    <a:gd name="connsiteX28" fmla="*/ 285750 w 940118"/>
                    <a:gd name="connsiteY28" fmla="*/ 1438275 h 1580197"/>
                    <a:gd name="connsiteX29" fmla="*/ 81915 w 940118"/>
                    <a:gd name="connsiteY29" fmla="*/ 1231583 h 1580197"/>
                    <a:gd name="connsiteX30" fmla="*/ 0 w 940118"/>
                    <a:gd name="connsiteY30" fmla="*/ 872490 h 1580197"/>
                    <a:gd name="connsiteX31" fmla="*/ 56197 w 940118"/>
                    <a:gd name="connsiteY31" fmla="*/ 542925 h 1580197"/>
                    <a:gd name="connsiteX32" fmla="*/ 62441 w 940118"/>
                    <a:gd name="connsiteY32" fmla="*/ 546321 h 1580197"/>
                    <a:gd name="connsiteX33" fmla="*/ 62617 w 940118"/>
                    <a:gd name="connsiteY33" fmla="*/ 545909 h 1580197"/>
                    <a:gd name="connsiteX34" fmla="*/ 57150 w 940118"/>
                    <a:gd name="connsiteY34" fmla="*/ 542925 h 1580197"/>
                    <a:gd name="connsiteX35" fmla="*/ 107444 w 940118"/>
                    <a:gd name="connsiteY35" fmla="*/ 431896 h 1580197"/>
                    <a:gd name="connsiteX36" fmla="*/ 106680 w 940118"/>
                    <a:gd name="connsiteY36" fmla="*/ 431483 h 1580197"/>
                    <a:gd name="connsiteX37" fmla="*/ 161925 w 940118"/>
                    <a:gd name="connsiteY37" fmla="*/ 341948 h 1580197"/>
                    <a:gd name="connsiteX38" fmla="*/ 171758 w 940118"/>
                    <a:gd name="connsiteY38" fmla="*/ 347295 h 1580197"/>
                    <a:gd name="connsiteX39" fmla="*/ 171778 w 940118"/>
                    <a:gd name="connsiteY39" fmla="*/ 347270 h 1580197"/>
                    <a:gd name="connsiteX40" fmla="*/ 161925 w 940118"/>
                    <a:gd name="connsiteY40" fmla="*/ 341948 h 1580197"/>
                    <a:gd name="connsiteX41" fmla="*/ 227648 w 940118"/>
                    <a:gd name="connsiteY41" fmla="*/ 258128 h 1580197"/>
                    <a:gd name="connsiteX42" fmla="*/ 239906 w 940118"/>
                    <a:gd name="connsiteY42" fmla="*/ 264794 h 1580197"/>
                    <a:gd name="connsiteX43" fmla="*/ 240267 w 940118"/>
                    <a:gd name="connsiteY43" fmla="*/ 264453 h 1580197"/>
                    <a:gd name="connsiteX44" fmla="*/ 228600 w 940118"/>
                    <a:gd name="connsiteY44" fmla="*/ 258128 h 1580197"/>
                    <a:gd name="connsiteX45" fmla="*/ 242888 w 940118"/>
                    <a:gd name="connsiteY45" fmla="*/ 241935 h 1580197"/>
                    <a:gd name="connsiteX46" fmla="*/ 287315 w 940118"/>
                    <a:gd name="connsiteY46" fmla="*/ 198453 h 1580197"/>
                    <a:gd name="connsiteX47" fmla="*/ 286702 w 940118"/>
                    <a:gd name="connsiteY47" fmla="*/ 198120 h 1580197"/>
                    <a:gd name="connsiteX48" fmla="*/ 359092 w 940118"/>
                    <a:gd name="connsiteY48" fmla="*/ 140970 h 1580197"/>
                    <a:gd name="connsiteX49" fmla="*/ 378434 w 940118"/>
                    <a:gd name="connsiteY49" fmla="*/ 151488 h 1580197"/>
                    <a:gd name="connsiteX50" fmla="*/ 378837 w 940118"/>
                    <a:gd name="connsiteY50" fmla="*/ 151226 h 1580197"/>
                    <a:gd name="connsiteX51" fmla="*/ 360045 w 940118"/>
                    <a:gd name="connsiteY51" fmla="*/ 140970 h 1580197"/>
                    <a:gd name="connsiteX52" fmla="*/ 486263 w 940118"/>
                    <a:gd name="connsiteY52" fmla="*/ 68845 h 1580197"/>
                    <a:gd name="connsiteX53" fmla="*/ 485775 w 940118"/>
                    <a:gd name="connsiteY53" fmla="*/ 68580 h 1580197"/>
                    <a:gd name="connsiteX54" fmla="*/ 572452 w 940118"/>
                    <a:gd name="connsiteY54" fmla="*/ 32385 h 1580197"/>
                    <a:gd name="connsiteX55" fmla="*/ 595123 w 940118"/>
                    <a:gd name="connsiteY55" fmla="*/ 44713 h 1580197"/>
                    <a:gd name="connsiteX56" fmla="*/ 595672 w 940118"/>
                    <a:gd name="connsiteY56" fmla="*/ 44538 h 1580197"/>
                    <a:gd name="connsiteX57" fmla="*/ 573405 w 940118"/>
                    <a:gd name="connsiteY57" fmla="*/ 32385 h 1580197"/>
                    <a:gd name="connsiteX58" fmla="*/ 679133 w 940118"/>
                    <a:gd name="connsiteY58"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620077 w 940118"/>
                    <a:gd name="connsiteY10" fmla="*/ 282893 h 1580197"/>
                    <a:gd name="connsiteX11" fmla="*/ 548076 w 940118"/>
                    <a:gd name="connsiteY11" fmla="*/ 339736 h 1580197"/>
                    <a:gd name="connsiteX12" fmla="*/ 548640 w 940118"/>
                    <a:gd name="connsiteY12" fmla="*/ 340043 h 1580197"/>
                    <a:gd name="connsiteX13" fmla="*/ 503873 w 940118"/>
                    <a:gd name="connsiteY13" fmla="*/ 383858 h 1580197"/>
                    <a:gd name="connsiteX14" fmla="*/ 488633 w 940118"/>
                    <a:gd name="connsiteY14" fmla="*/ 399098 h 1580197"/>
                    <a:gd name="connsiteX15" fmla="*/ 488633 w 940118"/>
                    <a:gd name="connsiteY15" fmla="*/ 400050 h 1580197"/>
                    <a:gd name="connsiteX16" fmla="*/ 422910 w 940118"/>
                    <a:gd name="connsiteY16" fmla="*/ 482918 h 1580197"/>
                    <a:gd name="connsiteX17" fmla="*/ 422910 w 940118"/>
                    <a:gd name="connsiteY17" fmla="*/ 483870 h 1580197"/>
                    <a:gd name="connsiteX18" fmla="*/ 367665 w 940118"/>
                    <a:gd name="connsiteY18" fmla="*/ 572453 h 1580197"/>
                    <a:gd name="connsiteX19" fmla="*/ 368618 w 940118"/>
                    <a:gd name="connsiteY19" fmla="*/ 573405 h 1580197"/>
                    <a:gd name="connsiteX20" fmla="*/ 317183 w 940118"/>
                    <a:gd name="connsiteY20" fmla="*/ 684847 h 1580197"/>
                    <a:gd name="connsiteX21" fmla="*/ 305241 w 940118"/>
                    <a:gd name="connsiteY21" fmla="*/ 678329 h 1580197"/>
                    <a:gd name="connsiteX22" fmla="*/ 305235 w 940118"/>
                    <a:gd name="connsiteY22" fmla="*/ 678350 h 1580197"/>
                    <a:gd name="connsiteX23" fmla="*/ 317183 w 940118"/>
                    <a:gd name="connsiteY23" fmla="*/ 684847 h 1580197"/>
                    <a:gd name="connsiteX24" fmla="*/ 260985 w 940118"/>
                    <a:gd name="connsiteY24" fmla="*/ 1014413 h 1580197"/>
                    <a:gd name="connsiteX25" fmla="*/ 342900 w 940118"/>
                    <a:gd name="connsiteY25" fmla="*/ 1373505 h 1580197"/>
                    <a:gd name="connsiteX26" fmla="*/ 546735 w 940118"/>
                    <a:gd name="connsiteY26" fmla="*/ 1580197 h 1580197"/>
                    <a:gd name="connsiteX27" fmla="*/ 285750 w 940118"/>
                    <a:gd name="connsiteY27" fmla="*/ 1438275 h 1580197"/>
                    <a:gd name="connsiteX28" fmla="*/ 81915 w 940118"/>
                    <a:gd name="connsiteY28" fmla="*/ 1231583 h 1580197"/>
                    <a:gd name="connsiteX29" fmla="*/ 0 w 940118"/>
                    <a:gd name="connsiteY29" fmla="*/ 872490 h 1580197"/>
                    <a:gd name="connsiteX30" fmla="*/ 56197 w 940118"/>
                    <a:gd name="connsiteY30" fmla="*/ 542925 h 1580197"/>
                    <a:gd name="connsiteX31" fmla="*/ 62441 w 940118"/>
                    <a:gd name="connsiteY31" fmla="*/ 546321 h 1580197"/>
                    <a:gd name="connsiteX32" fmla="*/ 62617 w 940118"/>
                    <a:gd name="connsiteY32" fmla="*/ 545909 h 1580197"/>
                    <a:gd name="connsiteX33" fmla="*/ 57150 w 940118"/>
                    <a:gd name="connsiteY33" fmla="*/ 542925 h 1580197"/>
                    <a:gd name="connsiteX34" fmla="*/ 107444 w 940118"/>
                    <a:gd name="connsiteY34" fmla="*/ 431896 h 1580197"/>
                    <a:gd name="connsiteX35" fmla="*/ 106680 w 940118"/>
                    <a:gd name="connsiteY35" fmla="*/ 431483 h 1580197"/>
                    <a:gd name="connsiteX36" fmla="*/ 161925 w 940118"/>
                    <a:gd name="connsiteY36" fmla="*/ 341948 h 1580197"/>
                    <a:gd name="connsiteX37" fmla="*/ 171758 w 940118"/>
                    <a:gd name="connsiteY37" fmla="*/ 347295 h 1580197"/>
                    <a:gd name="connsiteX38" fmla="*/ 171778 w 940118"/>
                    <a:gd name="connsiteY38" fmla="*/ 347270 h 1580197"/>
                    <a:gd name="connsiteX39" fmla="*/ 161925 w 940118"/>
                    <a:gd name="connsiteY39" fmla="*/ 341948 h 1580197"/>
                    <a:gd name="connsiteX40" fmla="*/ 227648 w 940118"/>
                    <a:gd name="connsiteY40" fmla="*/ 258128 h 1580197"/>
                    <a:gd name="connsiteX41" fmla="*/ 239906 w 940118"/>
                    <a:gd name="connsiteY41" fmla="*/ 264794 h 1580197"/>
                    <a:gd name="connsiteX42" fmla="*/ 240267 w 940118"/>
                    <a:gd name="connsiteY42" fmla="*/ 264453 h 1580197"/>
                    <a:gd name="connsiteX43" fmla="*/ 228600 w 940118"/>
                    <a:gd name="connsiteY43" fmla="*/ 258128 h 1580197"/>
                    <a:gd name="connsiteX44" fmla="*/ 242888 w 940118"/>
                    <a:gd name="connsiteY44" fmla="*/ 241935 h 1580197"/>
                    <a:gd name="connsiteX45" fmla="*/ 287315 w 940118"/>
                    <a:gd name="connsiteY45" fmla="*/ 198453 h 1580197"/>
                    <a:gd name="connsiteX46" fmla="*/ 286702 w 940118"/>
                    <a:gd name="connsiteY46" fmla="*/ 198120 h 1580197"/>
                    <a:gd name="connsiteX47" fmla="*/ 359092 w 940118"/>
                    <a:gd name="connsiteY47" fmla="*/ 140970 h 1580197"/>
                    <a:gd name="connsiteX48" fmla="*/ 378434 w 940118"/>
                    <a:gd name="connsiteY48" fmla="*/ 151488 h 1580197"/>
                    <a:gd name="connsiteX49" fmla="*/ 378837 w 940118"/>
                    <a:gd name="connsiteY49" fmla="*/ 151226 h 1580197"/>
                    <a:gd name="connsiteX50" fmla="*/ 360045 w 940118"/>
                    <a:gd name="connsiteY50" fmla="*/ 140970 h 1580197"/>
                    <a:gd name="connsiteX51" fmla="*/ 486263 w 940118"/>
                    <a:gd name="connsiteY51" fmla="*/ 68845 h 1580197"/>
                    <a:gd name="connsiteX52" fmla="*/ 485775 w 940118"/>
                    <a:gd name="connsiteY52" fmla="*/ 68580 h 1580197"/>
                    <a:gd name="connsiteX53" fmla="*/ 572452 w 940118"/>
                    <a:gd name="connsiteY53" fmla="*/ 32385 h 1580197"/>
                    <a:gd name="connsiteX54" fmla="*/ 595123 w 940118"/>
                    <a:gd name="connsiteY54" fmla="*/ 44713 h 1580197"/>
                    <a:gd name="connsiteX55" fmla="*/ 595672 w 940118"/>
                    <a:gd name="connsiteY55" fmla="*/ 44538 h 1580197"/>
                    <a:gd name="connsiteX56" fmla="*/ 573405 w 940118"/>
                    <a:gd name="connsiteY56" fmla="*/ 32385 h 1580197"/>
                    <a:gd name="connsiteX57" fmla="*/ 679133 w 940118"/>
                    <a:gd name="connsiteY57"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747299 w 940118"/>
                    <a:gd name="connsiteY6" fmla="*/ 210278 h 1580197"/>
                    <a:gd name="connsiteX7" fmla="*/ 747713 w 940118"/>
                    <a:gd name="connsiteY7" fmla="*/ 210503 h 1580197"/>
                    <a:gd name="connsiteX8" fmla="*/ 620078 w 940118"/>
                    <a:gd name="connsiteY8" fmla="*/ 282893 h 1580197"/>
                    <a:gd name="connsiteX9" fmla="*/ 620077 w 940118"/>
                    <a:gd name="connsiteY9" fmla="*/ 282893 h 1580197"/>
                    <a:gd name="connsiteX10" fmla="*/ 548076 w 940118"/>
                    <a:gd name="connsiteY10" fmla="*/ 339736 h 1580197"/>
                    <a:gd name="connsiteX11" fmla="*/ 548640 w 940118"/>
                    <a:gd name="connsiteY11" fmla="*/ 340043 h 1580197"/>
                    <a:gd name="connsiteX12" fmla="*/ 503873 w 940118"/>
                    <a:gd name="connsiteY12" fmla="*/ 383858 h 1580197"/>
                    <a:gd name="connsiteX13" fmla="*/ 488633 w 940118"/>
                    <a:gd name="connsiteY13" fmla="*/ 399098 h 1580197"/>
                    <a:gd name="connsiteX14" fmla="*/ 488633 w 940118"/>
                    <a:gd name="connsiteY14" fmla="*/ 400050 h 1580197"/>
                    <a:gd name="connsiteX15" fmla="*/ 422910 w 940118"/>
                    <a:gd name="connsiteY15" fmla="*/ 482918 h 1580197"/>
                    <a:gd name="connsiteX16" fmla="*/ 422910 w 940118"/>
                    <a:gd name="connsiteY16" fmla="*/ 483870 h 1580197"/>
                    <a:gd name="connsiteX17" fmla="*/ 367665 w 940118"/>
                    <a:gd name="connsiteY17" fmla="*/ 572453 h 1580197"/>
                    <a:gd name="connsiteX18" fmla="*/ 368618 w 940118"/>
                    <a:gd name="connsiteY18" fmla="*/ 573405 h 1580197"/>
                    <a:gd name="connsiteX19" fmla="*/ 317183 w 940118"/>
                    <a:gd name="connsiteY19" fmla="*/ 684847 h 1580197"/>
                    <a:gd name="connsiteX20" fmla="*/ 305241 w 940118"/>
                    <a:gd name="connsiteY20" fmla="*/ 678329 h 1580197"/>
                    <a:gd name="connsiteX21" fmla="*/ 305235 w 940118"/>
                    <a:gd name="connsiteY21" fmla="*/ 678350 h 1580197"/>
                    <a:gd name="connsiteX22" fmla="*/ 317183 w 940118"/>
                    <a:gd name="connsiteY22" fmla="*/ 684847 h 1580197"/>
                    <a:gd name="connsiteX23" fmla="*/ 260985 w 940118"/>
                    <a:gd name="connsiteY23" fmla="*/ 1014413 h 1580197"/>
                    <a:gd name="connsiteX24" fmla="*/ 342900 w 940118"/>
                    <a:gd name="connsiteY24" fmla="*/ 1373505 h 1580197"/>
                    <a:gd name="connsiteX25" fmla="*/ 546735 w 940118"/>
                    <a:gd name="connsiteY25" fmla="*/ 1580197 h 1580197"/>
                    <a:gd name="connsiteX26" fmla="*/ 285750 w 940118"/>
                    <a:gd name="connsiteY26" fmla="*/ 1438275 h 1580197"/>
                    <a:gd name="connsiteX27" fmla="*/ 81915 w 940118"/>
                    <a:gd name="connsiteY27" fmla="*/ 1231583 h 1580197"/>
                    <a:gd name="connsiteX28" fmla="*/ 0 w 940118"/>
                    <a:gd name="connsiteY28" fmla="*/ 872490 h 1580197"/>
                    <a:gd name="connsiteX29" fmla="*/ 56197 w 940118"/>
                    <a:gd name="connsiteY29" fmla="*/ 542925 h 1580197"/>
                    <a:gd name="connsiteX30" fmla="*/ 62441 w 940118"/>
                    <a:gd name="connsiteY30" fmla="*/ 546321 h 1580197"/>
                    <a:gd name="connsiteX31" fmla="*/ 62617 w 940118"/>
                    <a:gd name="connsiteY31" fmla="*/ 545909 h 1580197"/>
                    <a:gd name="connsiteX32" fmla="*/ 57150 w 940118"/>
                    <a:gd name="connsiteY32" fmla="*/ 542925 h 1580197"/>
                    <a:gd name="connsiteX33" fmla="*/ 107444 w 940118"/>
                    <a:gd name="connsiteY33" fmla="*/ 431896 h 1580197"/>
                    <a:gd name="connsiteX34" fmla="*/ 106680 w 940118"/>
                    <a:gd name="connsiteY34" fmla="*/ 431483 h 1580197"/>
                    <a:gd name="connsiteX35" fmla="*/ 161925 w 940118"/>
                    <a:gd name="connsiteY35" fmla="*/ 341948 h 1580197"/>
                    <a:gd name="connsiteX36" fmla="*/ 171758 w 940118"/>
                    <a:gd name="connsiteY36" fmla="*/ 347295 h 1580197"/>
                    <a:gd name="connsiteX37" fmla="*/ 171778 w 940118"/>
                    <a:gd name="connsiteY37" fmla="*/ 347270 h 1580197"/>
                    <a:gd name="connsiteX38" fmla="*/ 161925 w 940118"/>
                    <a:gd name="connsiteY38" fmla="*/ 341948 h 1580197"/>
                    <a:gd name="connsiteX39" fmla="*/ 227648 w 940118"/>
                    <a:gd name="connsiteY39" fmla="*/ 258128 h 1580197"/>
                    <a:gd name="connsiteX40" fmla="*/ 239906 w 940118"/>
                    <a:gd name="connsiteY40" fmla="*/ 264794 h 1580197"/>
                    <a:gd name="connsiteX41" fmla="*/ 240267 w 940118"/>
                    <a:gd name="connsiteY41" fmla="*/ 264453 h 1580197"/>
                    <a:gd name="connsiteX42" fmla="*/ 228600 w 940118"/>
                    <a:gd name="connsiteY42" fmla="*/ 258128 h 1580197"/>
                    <a:gd name="connsiteX43" fmla="*/ 242888 w 940118"/>
                    <a:gd name="connsiteY43" fmla="*/ 241935 h 1580197"/>
                    <a:gd name="connsiteX44" fmla="*/ 287315 w 940118"/>
                    <a:gd name="connsiteY44" fmla="*/ 198453 h 1580197"/>
                    <a:gd name="connsiteX45" fmla="*/ 286702 w 940118"/>
                    <a:gd name="connsiteY45" fmla="*/ 198120 h 1580197"/>
                    <a:gd name="connsiteX46" fmla="*/ 359092 w 940118"/>
                    <a:gd name="connsiteY46" fmla="*/ 140970 h 1580197"/>
                    <a:gd name="connsiteX47" fmla="*/ 378434 w 940118"/>
                    <a:gd name="connsiteY47" fmla="*/ 151488 h 1580197"/>
                    <a:gd name="connsiteX48" fmla="*/ 378837 w 940118"/>
                    <a:gd name="connsiteY48" fmla="*/ 151226 h 1580197"/>
                    <a:gd name="connsiteX49" fmla="*/ 360045 w 940118"/>
                    <a:gd name="connsiteY49" fmla="*/ 140970 h 1580197"/>
                    <a:gd name="connsiteX50" fmla="*/ 486263 w 940118"/>
                    <a:gd name="connsiteY50" fmla="*/ 68845 h 1580197"/>
                    <a:gd name="connsiteX51" fmla="*/ 485775 w 940118"/>
                    <a:gd name="connsiteY51" fmla="*/ 68580 h 1580197"/>
                    <a:gd name="connsiteX52" fmla="*/ 572452 w 940118"/>
                    <a:gd name="connsiteY52" fmla="*/ 32385 h 1580197"/>
                    <a:gd name="connsiteX53" fmla="*/ 595123 w 940118"/>
                    <a:gd name="connsiteY53" fmla="*/ 44713 h 1580197"/>
                    <a:gd name="connsiteX54" fmla="*/ 595672 w 940118"/>
                    <a:gd name="connsiteY54" fmla="*/ 44538 h 1580197"/>
                    <a:gd name="connsiteX55" fmla="*/ 573405 w 940118"/>
                    <a:gd name="connsiteY55" fmla="*/ 32385 h 1580197"/>
                    <a:gd name="connsiteX56" fmla="*/ 679133 w 940118"/>
                    <a:gd name="connsiteY56" fmla="*/ 0 h 1580197"/>
                    <a:gd name="connsiteX0" fmla="*/ 832937 w 940118"/>
                    <a:gd name="connsiteY0" fmla="*/ 174035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747299 w 940118"/>
                    <a:gd name="connsiteY5" fmla="*/ 210278 h 1580197"/>
                    <a:gd name="connsiteX6" fmla="*/ 747713 w 940118"/>
                    <a:gd name="connsiteY6" fmla="*/ 210503 h 1580197"/>
                    <a:gd name="connsiteX7" fmla="*/ 620078 w 940118"/>
                    <a:gd name="connsiteY7" fmla="*/ 282893 h 1580197"/>
                    <a:gd name="connsiteX8" fmla="*/ 620077 w 940118"/>
                    <a:gd name="connsiteY8" fmla="*/ 282893 h 1580197"/>
                    <a:gd name="connsiteX9" fmla="*/ 548076 w 940118"/>
                    <a:gd name="connsiteY9" fmla="*/ 339736 h 1580197"/>
                    <a:gd name="connsiteX10" fmla="*/ 548640 w 940118"/>
                    <a:gd name="connsiteY10" fmla="*/ 340043 h 1580197"/>
                    <a:gd name="connsiteX11" fmla="*/ 503873 w 940118"/>
                    <a:gd name="connsiteY11" fmla="*/ 383858 h 1580197"/>
                    <a:gd name="connsiteX12" fmla="*/ 488633 w 940118"/>
                    <a:gd name="connsiteY12" fmla="*/ 399098 h 1580197"/>
                    <a:gd name="connsiteX13" fmla="*/ 488633 w 940118"/>
                    <a:gd name="connsiteY13" fmla="*/ 400050 h 1580197"/>
                    <a:gd name="connsiteX14" fmla="*/ 422910 w 940118"/>
                    <a:gd name="connsiteY14" fmla="*/ 482918 h 1580197"/>
                    <a:gd name="connsiteX15" fmla="*/ 422910 w 940118"/>
                    <a:gd name="connsiteY15" fmla="*/ 483870 h 1580197"/>
                    <a:gd name="connsiteX16" fmla="*/ 367665 w 940118"/>
                    <a:gd name="connsiteY16" fmla="*/ 572453 h 1580197"/>
                    <a:gd name="connsiteX17" fmla="*/ 368618 w 940118"/>
                    <a:gd name="connsiteY17" fmla="*/ 573405 h 1580197"/>
                    <a:gd name="connsiteX18" fmla="*/ 317183 w 940118"/>
                    <a:gd name="connsiteY18" fmla="*/ 684847 h 1580197"/>
                    <a:gd name="connsiteX19" fmla="*/ 305241 w 940118"/>
                    <a:gd name="connsiteY19" fmla="*/ 678329 h 1580197"/>
                    <a:gd name="connsiteX20" fmla="*/ 305235 w 940118"/>
                    <a:gd name="connsiteY20" fmla="*/ 678350 h 1580197"/>
                    <a:gd name="connsiteX21" fmla="*/ 317183 w 940118"/>
                    <a:gd name="connsiteY21" fmla="*/ 684847 h 1580197"/>
                    <a:gd name="connsiteX22" fmla="*/ 260985 w 940118"/>
                    <a:gd name="connsiteY22" fmla="*/ 1014413 h 1580197"/>
                    <a:gd name="connsiteX23" fmla="*/ 342900 w 940118"/>
                    <a:gd name="connsiteY23" fmla="*/ 1373505 h 1580197"/>
                    <a:gd name="connsiteX24" fmla="*/ 546735 w 940118"/>
                    <a:gd name="connsiteY24" fmla="*/ 1580197 h 1580197"/>
                    <a:gd name="connsiteX25" fmla="*/ 285750 w 940118"/>
                    <a:gd name="connsiteY25" fmla="*/ 1438275 h 1580197"/>
                    <a:gd name="connsiteX26" fmla="*/ 81915 w 940118"/>
                    <a:gd name="connsiteY26" fmla="*/ 1231583 h 1580197"/>
                    <a:gd name="connsiteX27" fmla="*/ 0 w 940118"/>
                    <a:gd name="connsiteY27" fmla="*/ 872490 h 1580197"/>
                    <a:gd name="connsiteX28" fmla="*/ 56197 w 940118"/>
                    <a:gd name="connsiteY28" fmla="*/ 542925 h 1580197"/>
                    <a:gd name="connsiteX29" fmla="*/ 62441 w 940118"/>
                    <a:gd name="connsiteY29" fmla="*/ 546321 h 1580197"/>
                    <a:gd name="connsiteX30" fmla="*/ 62617 w 940118"/>
                    <a:gd name="connsiteY30" fmla="*/ 545909 h 1580197"/>
                    <a:gd name="connsiteX31" fmla="*/ 57150 w 940118"/>
                    <a:gd name="connsiteY31" fmla="*/ 542925 h 1580197"/>
                    <a:gd name="connsiteX32" fmla="*/ 107444 w 940118"/>
                    <a:gd name="connsiteY32" fmla="*/ 431896 h 1580197"/>
                    <a:gd name="connsiteX33" fmla="*/ 106680 w 940118"/>
                    <a:gd name="connsiteY33" fmla="*/ 431483 h 1580197"/>
                    <a:gd name="connsiteX34" fmla="*/ 161925 w 940118"/>
                    <a:gd name="connsiteY34" fmla="*/ 341948 h 1580197"/>
                    <a:gd name="connsiteX35" fmla="*/ 171758 w 940118"/>
                    <a:gd name="connsiteY35" fmla="*/ 347295 h 1580197"/>
                    <a:gd name="connsiteX36" fmla="*/ 171778 w 940118"/>
                    <a:gd name="connsiteY36" fmla="*/ 347270 h 1580197"/>
                    <a:gd name="connsiteX37" fmla="*/ 161925 w 940118"/>
                    <a:gd name="connsiteY37" fmla="*/ 341948 h 1580197"/>
                    <a:gd name="connsiteX38" fmla="*/ 227648 w 940118"/>
                    <a:gd name="connsiteY38" fmla="*/ 258128 h 1580197"/>
                    <a:gd name="connsiteX39" fmla="*/ 239906 w 940118"/>
                    <a:gd name="connsiteY39" fmla="*/ 264794 h 1580197"/>
                    <a:gd name="connsiteX40" fmla="*/ 240267 w 940118"/>
                    <a:gd name="connsiteY40" fmla="*/ 264453 h 1580197"/>
                    <a:gd name="connsiteX41" fmla="*/ 228600 w 940118"/>
                    <a:gd name="connsiteY41" fmla="*/ 258128 h 1580197"/>
                    <a:gd name="connsiteX42" fmla="*/ 242888 w 940118"/>
                    <a:gd name="connsiteY42" fmla="*/ 241935 h 1580197"/>
                    <a:gd name="connsiteX43" fmla="*/ 287315 w 940118"/>
                    <a:gd name="connsiteY43" fmla="*/ 198453 h 1580197"/>
                    <a:gd name="connsiteX44" fmla="*/ 286702 w 940118"/>
                    <a:gd name="connsiteY44" fmla="*/ 198120 h 1580197"/>
                    <a:gd name="connsiteX45" fmla="*/ 359092 w 940118"/>
                    <a:gd name="connsiteY45" fmla="*/ 140970 h 1580197"/>
                    <a:gd name="connsiteX46" fmla="*/ 378434 w 940118"/>
                    <a:gd name="connsiteY46" fmla="*/ 151488 h 1580197"/>
                    <a:gd name="connsiteX47" fmla="*/ 378837 w 940118"/>
                    <a:gd name="connsiteY47" fmla="*/ 151226 h 1580197"/>
                    <a:gd name="connsiteX48" fmla="*/ 360045 w 940118"/>
                    <a:gd name="connsiteY48" fmla="*/ 140970 h 1580197"/>
                    <a:gd name="connsiteX49" fmla="*/ 486263 w 940118"/>
                    <a:gd name="connsiteY49" fmla="*/ 68845 h 1580197"/>
                    <a:gd name="connsiteX50" fmla="*/ 485775 w 940118"/>
                    <a:gd name="connsiteY50" fmla="*/ 68580 h 1580197"/>
                    <a:gd name="connsiteX51" fmla="*/ 572452 w 940118"/>
                    <a:gd name="connsiteY51" fmla="*/ 32385 h 1580197"/>
                    <a:gd name="connsiteX52" fmla="*/ 595123 w 940118"/>
                    <a:gd name="connsiteY52" fmla="*/ 44713 h 1580197"/>
                    <a:gd name="connsiteX53" fmla="*/ 595672 w 940118"/>
                    <a:gd name="connsiteY53" fmla="*/ 44538 h 1580197"/>
                    <a:gd name="connsiteX54" fmla="*/ 573405 w 940118"/>
                    <a:gd name="connsiteY54" fmla="*/ 32385 h 1580197"/>
                    <a:gd name="connsiteX55" fmla="*/ 679133 w 940118"/>
                    <a:gd name="connsiteY5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95672 w 940118"/>
                    <a:gd name="connsiteY50" fmla="*/ 44538 h 1580197"/>
                    <a:gd name="connsiteX51" fmla="*/ 573405 w 940118"/>
                    <a:gd name="connsiteY51" fmla="*/ 32385 h 1580197"/>
                    <a:gd name="connsiteX52" fmla="*/ 679133 w 940118"/>
                    <a:gd name="connsiteY5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73405 w 940118"/>
                    <a:gd name="connsiteY50" fmla="*/ 32385 h 1580197"/>
                    <a:gd name="connsiteX51" fmla="*/ 679133 w 940118"/>
                    <a:gd name="connsiteY5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486263 w 940118"/>
                    <a:gd name="connsiteY45" fmla="*/ 68845 h 1580197"/>
                    <a:gd name="connsiteX46" fmla="*/ 485775 w 940118"/>
                    <a:gd name="connsiteY46" fmla="*/ 68580 h 1580197"/>
                    <a:gd name="connsiteX47" fmla="*/ 572452 w 940118"/>
                    <a:gd name="connsiteY47" fmla="*/ 32385 h 1580197"/>
                    <a:gd name="connsiteX48" fmla="*/ 595123 w 940118"/>
                    <a:gd name="connsiteY48" fmla="*/ 44713 h 1580197"/>
                    <a:gd name="connsiteX49" fmla="*/ 573405 w 940118"/>
                    <a:gd name="connsiteY49" fmla="*/ 32385 h 1580197"/>
                    <a:gd name="connsiteX50" fmla="*/ 679133 w 940118"/>
                    <a:gd name="connsiteY5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486263 w 940118"/>
                    <a:gd name="connsiteY44" fmla="*/ 68845 h 1580197"/>
                    <a:gd name="connsiteX45" fmla="*/ 485775 w 940118"/>
                    <a:gd name="connsiteY45" fmla="*/ 68580 h 1580197"/>
                    <a:gd name="connsiteX46" fmla="*/ 572452 w 940118"/>
                    <a:gd name="connsiteY46" fmla="*/ 32385 h 1580197"/>
                    <a:gd name="connsiteX47" fmla="*/ 595123 w 940118"/>
                    <a:gd name="connsiteY47" fmla="*/ 44713 h 1580197"/>
                    <a:gd name="connsiteX48" fmla="*/ 573405 w 940118"/>
                    <a:gd name="connsiteY48" fmla="*/ 32385 h 1580197"/>
                    <a:gd name="connsiteX49" fmla="*/ 679133 w 940118"/>
                    <a:gd name="connsiteY4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486263 w 940118"/>
                    <a:gd name="connsiteY43" fmla="*/ 68845 h 1580197"/>
                    <a:gd name="connsiteX44" fmla="*/ 485775 w 940118"/>
                    <a:gd name="connsiteY44" fmla="*/ 68580 h 1580197"/>
                    <a:gd name="connsiteX45" fmla="*/ 572452 w 940118"/>
                    <a:gd name="connsiteY45" fmla="*/ 32385 h 1580197"/>
                    <a:gd name="connsiteX46" fmla="*/ 595123 w 940118"/>
                    <a:gd name="connsiteY46" fmla="*/ 44713 h 1580197"/>
                    <a:gd name="connsiteX47" fmla="*/ 573405 w 940118"/>
                    <a:gd name="connsiteY47" fmla="*/ 32385 h 1580197"/>
                    <a:gd name="connsiteX48" fmla="*/ 679133 w 940118"/>
                    <a:gd name="connsiteY4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87315 w 940118"/>
                    <a:gd name="connsiteY39" fmla="*/ 198453 h 1580197"/>
                    <a:gd name="connsiteX40" fmla="*/ 286702 w 940118"/>
                    <a:gd name="connsiteY40" fmla="*/ 198120 h 1580197"/>
                    <a:gd name="connsiteX41" fmla="*/ 359092 w 940118"/>
                    <a:gd name="connsiteY41" fmla="*/ 140970 h 1580197"/>
                    <a:gd name="connsiteX42" fmla="*/ 486263 w 940118"/>
                    <a:gd name="connsiteY42" fmla="*/ 68845 h 1580197"/>
                    <a:gd name="connsiteX43" fmla="*/ 485775 w 940118"/>
                    <a:gd name="connsiteY43" fmla="*/ 68580 h 1580197"/>
                    <a:gd name="connsiteX44" fmla="*/ 572452 w 940118"/>
                    <a:gd name="connsiteY44" fmla="*/ 32385 h 1580197"/>
                    <a:gd name="connsiteX45" fmla="*/ 595123 w 940118"/>
                    <a:gd name="connsiteY45" fmla="*/ 44713 h 1580197"/>
                    <a:gd name="connsiteX46" fmla="*/ 573405 w 940118"/>
                    <a:gd name="connsiteY46" fmla="*/ 32385 h 1580197"/>
                    <a:gd name="connsiteX47" fmla="*/ 679133 w 940118"/>
                    <a:gd name="connsiteY4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28600 w 940118"/>
                    <a:gd name="connsiteY37" fmla="*/ 258128 h 1580197"/>
                    <a:gd name="connsiteX38" fmla="*/ 287315 w 940118"/>
                    <a:gd name="connsiteY38" fmla="*/ 198453 h 1580197"/>
                    <a:gd name="connsiteX39" fmla="*/ 286702 w 940118"/>
                    <a:gd name="connsiteY39" fmla="*/ 198120 h 1580197"/>
                    <a:gd name="connsiteX40" fmla="*/ 359092 w 940118"/>
                    <a:gd name="connsiteY40" fmla="*/ 140970 h 1580197"/>
                    <a:gd name="connsiteX41" fmla="*/ 486263 w 940118"/>
                    <a:gd name="connsiteY41" fmla="*/ 68845 h 1580197"/>
                    <a:gd name="connsiteX42" fmla="*/ 485775 w 940118"/>
                    <a:gd name="connsiteY42" fmla="*/ 68580 h 1580197"/>
                    <a:gd name="connsiteX43" fmla="*/ 572452 w 940118"/>
                    <a:gd name="connsiteY43" fmla="*/ 32385 h 1580197"/>
                    <a:gd name="connsiteX44" fmla="*/ 595123 w 940118"/>
                    <a:gd name="connsiteY44" fmla="*/ 44713 h 1580197"/>
                    <a:gd name="connsiteX45" fmla="*/ 573405 w 940118"/>
                    <a:gd name="connsiteY45" fmla="*/ 32385 h 1580197"/>
                    <a:gd name="connsiteX46" fmla="*/ 679133 w 940118"/>
                    <a:gd name="connsiteY46"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87315 w 940118"/>
                    <a:gd name="connsiteY37" fmla="*/ 198453 h 1580197"/>
                    <a:gd name="connsiteX38" fmla="*/ 286702 w 940118"/>
                    <a:gd name="connsiteY38" fmla="*/ 198120 h 1580197"/>
                    <a:gd name="connsiteX39" fmla="*/ 359092 w 940118"/>
                    <a:gd name="connsiteY39" fmla="*/ 140970 h 1580197"/>
                    <a:gd name="connsiteX40" fmla="*/ 486263 w 940118"/>
                    <a:gd name="connsiteY40" fmla="*/ 68845 h 1580197"/>
                    <a:gd name="connsiteX41" fmla="*/ 485775 w 940118"/>
                    <a:gd name="connsiteY41" fmla="*/ 68580 h 1580197"/>
                    <a:gd name="connsiteX42" fmla="*/ 572452 w 940118"/>
                    <a:gd name="connsiteY42" fmla="*/ 32385 h 1580197"/>
                    <a:gd name="connsiteX43" fmla="*/ 595123 w 940118"/>
                    <a:gd name="connsiteY43" fmla="*/ 44713 h 1580197"/>
                    <a:gd name="connsiteX44" fmla="*/ 573405 w 940118"/>
                    <a:gd name="connsiteY44" fmla="*/ 32385 h 1580197"/>
                    <a:gd name="connsiteX45" fmla="*/ 679133 w 940118"/>
                    <a:gd name="connsiteY4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87315 w 940118"/>
                    <a:gd name="connsiteY36" fmla="*/ 198453 h 1580197"/>
                    <a:gd name="connsiteX37" fmla="*/ 286702 w 940118"/>
                    <a:gd name="connsiteY37" fmla="*/ 198120 h 1580197"/>
                    <a:gd name="connsiteX38" fmla="*/ 359092 w 940118"/>
                    <a:gd name="connsiteY38" fmla="*/ 140970 h 1580197"/>
                    <a:gd name="connsiteX39" fmla="*/ 486263 w 940118"/>
                    <a:gd name="connsiteY39" fmla="*/ 68845 h 1580197"/>
                    <a:gd name="connsiteX40" fmla="*/ 485775 w 940118"/>
                    <a:gd name="connsiteY40" fmla="*/ 68580 h 1580197"/>
                    <a:gd name="connsiteX41" fmla="*/ 572452 w 940118"/>
                    <a:gd name="connsiteY41" fmla="*/ 32385 h 1580197"/>
                    <a:gd name="connsiteX42" fmla="*/ 595123 w 940118"/>
                    <a:gd name="connsiteY42" fmla="*/ 44713 h 1580197"/>
                    <a:gd name="connsiteX43" fmla="*/ 573405 w 940118"/>
                    <a:gd name="connsiteY43" fmla="*/ 32385 h 1580197"/>
                    <a:gd name="connsiteX44" fmla="*/ 679133 w 940118"/>
                    <a:gd name="connsiteY44"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61925 w 940118"/>
                    <a:gd name="connsiteY33" fmla="*/ 341948 h 1580197"/>
                    <a:gd name="connsiteX34" fmla="*/ 227648 w 940118"/>
                    <a:gd name="connsiteY34" fmla="*/ 258128 h 1580197"/>
                    <a:gd name="connsiteX35" fmla="*/ 287315 w 940118"/>
                    <a:gd name="connsiteY35" fmla="*/ 198453 h 1580197"/>
                    <a:gd name="connsiteX36" fmla="*/ 286702 w 940118"/>
                    <a:gd name="connsiteY36" fmla="*/ 198120 h 1580197"/>
                    <a:gd name="connsiteX37" fmla="*/ 359092 w 940118"/>
                    <a:gd name="connsiteY37" fmla="*/ 140970 h 1580197"/>
                    <a:gd name="connsiteX38" fmla="*/ 486263 w 940118"/>
                    <a:gd name="connsiteY38" fmla="*/ 68845 h 1580197"/>
                    <a:gd name="connsiteX39" fmla="*/ 485775 w 940118"/>
                    <a:gd name="connsiteY39" fmla="*/ 68580 h 1580197"/>
                    <a:gd name="connsiteX40" fmla="*/ 572452 w 940118"/>
                    <a:gd name="connsiteY40" fmla="*/ 32385 h 1580197"/>
                    <a:gd name="connsiteX41" fmla="*/ 595123 w 940118"/>
                    <a:gd name="connsiteY41" fmla="*/ 44713 h 1580197"/>
                    <a:gd name="connsiteX42" fmla="*/ 573405 w 940118"/>
                    <a:gd name="connsiteY42" fmla="*/ 32385 h 1580197"/>
                    <a:gd name="connsiteX43" fmla="*/ 679133 w 940118"/>
                    <a:gd name="connsiteY43"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227648 w 940118"/>
                    <a:gd name="connsiteY33" fmla="*/ 258128 h 1580197"/>
                    <a:gd name="connsiteX34" fmla="*/ 287315 w 940118"/>
                    <a:gd name="connsiteY34" fmla="*/ 198453 h 1580197"/>
                    <a:gd name="connsiteX35" fmla="*/ 286702 w 940118"/>
                    <a:gd name="connsiteY35" fmla="*/ 198120 h 1580197"/>
                    <a:gd name="connsiteX36" fmla="*/ 359092 w 940118"/>
                    <a:gd name="connsiteY36" fmla="*/ 140970 h 1580197"/>
                    <a:gd name="connsiteX37" fmla="*/ 486263 w 940118"/>
                    <a:gd name="connsiteY37" fmla="*/ 68845 h 1580197"/>
                    <a:gd name="connsiteX38" fmla="*/ 485775 w 940118"/>
                    <a:gd name="connsiteY38" fmla="*/ 68580 h 1580197"/>
                    <a:gd name="connsiteX39" fmla="*/ 572452 w 940118"/>
                    <a:gd name="connsiteY39" fmla="*/ 32385 h 1580197"/>
                    <a:gd name="connsiteX40" fmla="*/ 595123 w 940118"/>
                    <a:gd name="connsiteY40" fmla="*/ 44713 h 1580197"/>
                    <a:gd name="connsiteX41" fmla="*/ 573405 w 940118"/>
                    <a:gd name="connsiteY41" fmla="*/ 32385 h 1580197"/>
                    <a:gd name="connsiteX42" fmla="*/ 679133 w 940118"/>
                    <a:gd name="connsiteY4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227648 w 940118"/>
                    <a:gd name="connsiteY32" fmla="*/ 258128 h 1580197"/>
                    <a:gd name="connsiteX33" fmla="*/ 287315 w 940118"/>
                    <a:gd name="connsiteY33" fmla="*/ 198453 h 1580197"/>
                    <a:gd name="connsiteX34" fmla="*/ 286702 w 940118"/>
                    <a:gd name="connsiteY34" fmla="*/ 198120 h 1580197"/>
                    <a:gd name="connsiteX35" fmla="*/ 359092 w 940118"/>
                    <a:gd name="connsiteY35" fmla="*/ 140970 h 1580197"/>
                    <a:gd name="connsiteX36" fmla="*/ 486263 w 940118"/>
                    <a:gd name="connsiteY36" fmla="*/ 68845 h 1580197"/>
                    <a:gd name="connsiteX37" fmla="*/ 485775 w 940118"/>
                    <a:gd name="connsiteY37" fmla="*/ 68580 h 1580197"/>
                    <a:gd name="connsiteX38" fmla="*/ 572452 w 940118"/>
                    <a:gd name="connsiteY38" fmla="*/ 32385 h 1580197"/>
                    <a:gd name="connsiteX39" fmla="*/ 595123 w 940118"/>
                    <a:gd name="connsiteY39" fmla="*/ 44713 h 1580197"/>
                    <a:gd name="connsiteX40" fmla="*/ 573405 w 940118"/>
                    <a:gd name="connsiteY40" fmla="*/ 32385 h 1580197"/>
                    <a:gd name="connsiteX41" fmla="*/ 679133 w 940118"/>
                    <a:gd name="connsiteY4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286702 w 940118"/>
                    <a:gd name="connsiteY33" fmla="*/ 198120 h 1580197"/>
                    <a:gd name="connsiteX34" fmla="*/ 359092 w 940118"/>
                    <a:gd name="connsiteY34" fmla="*/ 140970 h 1580197"/>
                    <a:gd name="connsiteX35" fmla="*/ 486263 w 940118"/>
                    <a:gd name="connsiteY35" fmla="*/ 68845 h 1580197"/>
                    <a:gd name="connsiteX36" fmla="*/ 485775 w 940118"/>
                    <a:gd name="connsiteY36" fmla="*/ 68580 h 1580197"/>
                    <a:gd name="connsiteX37" fmla="*/ 572452 w 940118"/>
                    <a:gd name="connsiteY37" fmla="*/ 32385 h 1580197"/>
                    <a:gd name="connsiteX38" fmla="*/ 595123 w 940118"/>
                    <a:gd name="connsiteY38" fmla="*/ 44713 h 1580197"/>
                    <a:gd name="connsiteX39" fmla="*/ 573405 w 940118"/>
                    <a:gd name="connsiteY39" fmla="*/ 32385 h 1580197"/>
                    <a:gd name="connsiteX40" fmla="*/ 679133 w 940118"/>
                    <a:gd name="connsiteY4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95123 w 940118"/>
                    <a:gd name="connsiteY37" fmla="*/ 44713 h 1580197"/>
                    <a:gd name="connsiteX38" fmla="*/ 573405 w 940118"/>
                    <a:gd name="connsiteY38" fmla="*/ 32385 h 1580197"/>
                    <a:gd name="connsiteX39" fmla="*/ 679133 w 940118"/>
                    <a:gd name="connsiteY3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73405 w 940118"/>
                    <a:gd name="connsiteY37" fmla="*/ 32385 h 1580197"/>
                    <a:gd name="connsiteX38" fmla="*/ 679133 w 940118"/>
                    <a:gd name="connsiteY3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05235 w 940118"/>
                    <a:gd name="connsiteY16" fmla="*/ 678350 h 1580197"/>
                    <a:gd name="connsiteX17" fmla="*/ 317183 w 940118"/>
                    <a:gd name="connsiteY17" fmla="*/ 684847 h 1580197"/>
                    <a:gd name="connsiteX18" fmla="*/ 260985 w 940118"/>
                    <a:gd name="connsiteY18" fmla="*/ 1014413 h 1580197"/>
                    <a:gd name="connsiteX19" fmla="*/ 342900 w 940118"/>
                    <a:gd name="connsiteY19" fmla="*/ 1373505 h 1580197"/>
                    <a:gd name="connsiteX20" fmla="*/ 546735 w 940118"/>
                    <a:gd name="connsiteY20" fmla="*/ 1580197 h 1580197"/>
                    <a:gd name="connsiteX21" fmla="*/ 285750 w 940118"/>
                    <a:gd name="connsiteY21" fmla="*/ 1438275 h 1580197"/>
                    <a:gd name="connsiteX22" fmla="*/ 81915 w 940118"/>
                    <a:gd name="connsiteY22" fmla="*/ 1231583 h 1580197"/>
                    <a:gd name="connsiteX23" fmla="*/ 0 w 940118"/>
                    <a:gd name="connsiteY23" fmla="*/ 872490 h 1580197"/>
                    <a:gd name="connsiteX24" fmla="*/ 56197 w 940118"/>
                    <a:gd name="connsiteY24" fmla="*/ 542925 h 1580197"/>
                    <a:gd name="connsiteX25" fmla="*/ 62441 w 940118"/>
                    <a:gd name="connsiteY25" fmla="*/ 546321 h 1580197"/>
                    <a:gd name="connsiteX26" fmla="*/ 62617 w 940118"/>
                    <a:gd name="connsiteY26" fmla="*/ 545909 h 1580197"/>
                    <a:gd name="connsiteX27" fmla="*/ 57150 w 940118"/>
                    <a:gd name="connsiteY27" fmla="*/ 542925 h 1580197"/>
                    <a:gd name="connsiteX28" fmla="*/ 107444 w 940118"/>
                    <a:gd name="connsiteY28" fmla="*/ 431896 h 1580197"/>
                    <a:gd name="connsiteX29" fmla="*/ 106680 w 940118"/>
                    <a:gd name="connsiteY29" fmla="*/ 431483 h 1580197"/>
                    <a:gd name="connsiteX30" fmla="*/ 227648 w 940118"/>
                    <a:gd name="connsiteY30" fmla="*/ 258128 h 1580197"/>
                    <a:gd name="connsiteX31" fmla="*/ 287315 w 940118"/>
                    <a:gd name="connsiteY31" fmla="*/ 198453 h 1580197"/>
                    <a:gd name="connsiteX32" fmla="*/ 359092 w 940118"/>
                    <a:gd name="connsiteY32" fmla="*/ 140970 h 1580197"/>
                    <a:gd name="connsiteX33" fmla="*/ 486263 w 940118"/>
                    <a:gd name="connsiteY33" fmla="*/ 68845 h 1580197"/>
                    <a:gd name="connsiteX34" fmla="*/ 485775 w 940118"/>
                    <a:gd name="connsiteY34" fmla="*/ 68580 h 1580197"/>
                    <a:gd name="connsiteX35" fmla="*/ 572452 w 940118"/>
                    <a:gd name="connsiteY35" fmla="*/ 32385 h 1580197"/>
                    <a:gd name="connsiteX36" fmla="*/ 573405 w 940118"/>
                    <a:gd name="connsiteY36" fmla="*/ 32385 h 1580197"/>
                    <a:gd name="connsiteX37" fmla="*/ 679133 w 940118"/>
                    <a:gd name="connsiteY3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17183 w 940118"/>
                    <a:gd name="connsiteY16" fmla="*/ 684847 h 1580197"/>
                    <a:gd name="connsiteX17" fmla="*/ 260985 w 940118"/>
                    <a:gd name="connsiteY17" fmla="*/ 1014413 h 1580197"/>
                    <a:gd name="connsiteX18" fmla="*/ 342900 w 940118"/>
                    <a:gd name="connsiteY18" fmla="*/ 1373505 h 1580197"/>
                    <a:gd name="connsiteX19" fmla="*/ 546735 w 940118"/>
                    <a:gd name="connsiteY19" fmla="*/ 1580197 h 1580197"/>
                    <a:gd name="connsiteX20" fmla="*/ 285750 w 940118"/>
                    <a:gd name="connsiteY20" fmla="*/ 1438275 h 1580197"/>
                    <a:gd name="connsiteX21" fmla="*/ 81915 w 940118"/>
                    <a:gd name="connsiteY21" fmla="*/ 1231583 h 1580197"/>
                    <a:gd name="connsiteX22" fmla="*/ 0 w 940118"/>
                    <a:gd name="connsiteY22" fmla="*/ 872490 h 1580197"/>
                    <a:gd name="connsiteX23" fmla="*/ 56197 w 940118"/>
                    <a:gd name="connsiteY23" fmla="*/ 542925 h 1580197"/>
                    <a:gd name="connsiteX24" fmla="*/ 62441 w 940118"/>
                    <a:gd name="connsiteY24" fmla="*/ 546321 h 1580197"/>
                    <a:gd name="connsiteX25" fmla="*/ 62617 w 940118"/>
                    <a:gd name="connsiteY25" fmla="*/ 545909 h 1580197"/>
                    <a:gd name="connsiteX26" fmla="*/ 57150 w 940118"/>
                    <a:gd name="connsiteY26" fmla="*/ 542925 h 1580197"/>
                    <a:gd name="connsiteX27" fmla="*/ 107444 w 940118"/>
                    <a:gd name="connsiteY27" fmla="*/ 431896 h 1580197"/>
                    <a:gd name="connsiteX28" fmla="*/ 106680 w 940118"/>
                    <a:gd name="connsiteY28" fmla="*/ 431483 h 1580197"/>
                    <a:gd name="connsiteX29" fmla="*/ 227648 w 940118"/>
                    <a:gd name="connsiteY29" fmla="*/ 258128 h 1580197"/>
                    <a:gd name="connsiteX30" fmla="*/ 287315 w 940118"/>
                    <a:gd name="connsiteY30" fmla="*/ 198453 h 1580197"/>
                    <a:gd name="connsiteX31" fmla="*/ 359092 w 940118"/>
                    <a:gd name="connsiteY31" fmla="*/ 140970 h 1580197"/>
                    <a:gd name="connsiteX32" fmla="*/ 486263 w 940118"/>
                    <a:gd name="connsiteY32" fmla="*/ 68845 h 1580197"/>
                    <a:gd name="connsiteX33" fmla="*/ 485775 w 940118"/>
                    <a:gd name="connsiteY33" fmla="*/ 68580 h 1580197"/>
                    <a:gd name="connsiteX34" fmla="*/ 572452 w 940118"/>
                    <a:gd name="connsiteY34" fmla="*/ 32385 h 1580197"/>
                    <a:gd name="connsiteX35" fmla="*/ 573405 w 940118"/>
                    <a:gd name="connsiteY35" fmla="*/ 32385 h 1580197"/>
                    <a:gd name="connsiteX36" fmla="*/ 679133 w 940118"/>
                    <a:gd name="connsiteY36" fmla="*/ 0 h 1580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40118" h="1580197">
                      <a:moveTo>
                        <a:pt x="679133" y="0"/>
                      </a:moveTo>
                      <a:lnTo>
                        <a:pt x="940118" y="140970"/>
                      </a:lnTo>
                      <a:lnTo>
                        <a:pt x="747299" y="210278"/>
                      </a:lnTo>
                      <a:lnTo>
                        <a:pt x="747713" y="210503"/>
                      </a:lnTo>
                      <a:cubicBezTo>
                        <a:pt x="701040" y="232410"/>
                        <a:pt x="658178" y="256223"/>
                        <a:pt x="620078" y="282893"/>
                      </a:cubicBezTo>
                      <a:lnTo>
                        <a:pt x="620077" y="282893"/>
                      </a:lnTo>
                      <a:lnTo>
                        <a:pt x="548076" y="339736"/>
                      </a:lnTo>
                      <a:lnTo>
                        <a:pt x="548640" y="340043"/>
                      </a:lnTo>
                      <a:cubicBezTo>
                        <a:pt x="538733" y="349937"/>
                        <a:pt x="498634" y="389097"/>
                        <a:pt x="488633" y="399098"/>
                      </a:cubicBezTo>
                      <a:lnTo>
                        <a:pt x="488633" y="400050"/>
                      </a:lnTo>
                      <a:cubicBezTo>
                        <a:pt x="464820" y="426720"/>
                        <a:pt x="442913" y="454343"/>
                        <a:pt x="422910" y="482918"/>
                      </a:cubicBezTo>
                      <a:lnTo>
                        <a:pt x="422910" y="483870"/>
                      </a:lnTo>
                      <a:cubicBezTo>
                        <a:pt x="402908" y="512445"/>
                        <a:pt x="383858" y="541973"/>
                        <a:pt x="367665" y="572453"/>
                      </a:cubicBezTo>
                      <a:lnTo>
                        <a:pt x="368618" y="573405"/>
                      </a:lnTo>
                      <a:cubicBezTo>
                        <a:pt x="347663" y="608647"/>
                        <a:pt x="331470" y="645795"/>
                        <a:pt x="317183" y="684847"/>
                      </a:cubicBezTo>
                      <a:lnTo>
                        <a:pt x="305241" y="678329"/>
                      </a:lnTo>
                      <a:lnTo>
                        <a:pt x="317183" y="684847"/>
                      </a:lnTo>
                      <a:cubicBezTo>
                        <a:pt x="280035" y="786765"/>
                        <a:pt x="260985" y="896303"/>
                        <a:pt x="260985" y="1014413"/>
                      </a:cubicBezTo>
                      <a:cubicBezTo>
                        <a:pt x="260985" y="1152525"/>
                        <a:pt x="287655" y="1272540"/>
                        <a:pt x="342900" y="1373505"/>
                      </a:cubicBezTo>
                      <a:cubicBezTo>
                        <a:pt x="391478" y="1463993"/>
                        <a:pt x="460058" y="1532572"/>
                        <a:pt x="546735" y="1580197"/>
                      </a:cubicBezTo>
                      <a:lnTo>
                        <a:pt x="285750" y="1438275"/>
                      </a:lnTo>
                      <a:cubicBezTo>
                        <a:pt x="199073" y="1390650"/>
                        <a:pt x="130493" y="1322070"/>
                        <a:pt x="81915" y="1231583"/>
                      </a:cubicBezTo>
                      <a:cubicBezTo>
                        <a:pt x="27622" y="1130618"/>
                        <a:pt x="0" y="1010603"/>
                        <a:pt x="0" y="872490"/>
                      </a:cubicBezTo>
                      <a:cubicBezTo>
                        <a:pt x="0" y="754380"/>
                        <a:pt x="19050" y="644842"/>
                        <a:pt x="56197" y="542925"/>
                      </a:cubicBezTo>
                      <a:lnTo>
                        <a:pt x="62441" y="546321"/>
                      </a:lnTo>
                      <a:cubicBezTo>
                        <a:pt x="62500" y="546184"/>
                        <a:pt x="62558" y="546046"/>
                        <a:pt x="62617" y="545909"/>
                      </a:cubicBezTo>
                      <a:lnTo>
                        <a:pt x="57150" y="542925"/>
                      </a:lnTo>
                      <a:lnTo>
                        <a:pt x="107444" y="431896"/>
                      </a:lnTo>
                      <a:lnTo>
                        <a:pt x="106680" y="431483"/>
                      </a:lnTo>
                      <a:cubicBezTo>
                        <a:pt x="126714" y="402522"/>
                        <a:pt x="197542" y="296966"/>
                        <a:pt x="227648" y="258128"/>
                      </a:cubicBezTo>
                      <a:lnTo>
                        <a:pt x="287315" y="198453"/>
                      </a:lnTo>
                      <a:lnTo>
                        <a:pt x="359092" y="140970"/>
                      </a:lnTo>
                      <a:lnTo>
                        <a:pt x="486263" y="68845"/>
                      </a:lnTo>
                      <a:lnTo>
                        <a:pt x="485775" y="68580"/>
                      </a:lnTo>
                      <a:cubicBezTo>
                        <a:pt x="513398" y="55245"/>
                        <a:pt x="541973" y="43815"/>
                        <a:pt x="572452" y="32385"/>
                      </a:cubicBezTo>
                      <a:lnTo>
                        <a:pt x="573405" y="32385"/>
                      </a:lnTo>
                      <a:lnTo>
                        <a:pt x="679133" y="0"/>
                      </a:lnTo>
                      <a:close/>
                    </a:path>
                  </a:pathLst>
                </a:custGeom>
                <a:grp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xmlns="" id="{689940E3-41B4-407C-A403-D52373191327}"/>
                    </a:ext>
                  </a:extLst>
                </p:cNvPr>
                <p:cNvSpPr/>
                <p:nvPr/>
              </p:nvSpPr>
              <p:spPr>
                <a:xfrm>
                  <a:off x="2714531" y="1811829"/>
                  <a:ext cx="257174" cy="304801"/>
                </a:xfrm>
                <a:custGeom>
                  <a:avLst/>
                  <a:gdLst>
                    <a:gd name="connsiteX0" fmla="*/ 260985 w 257175"/>
                    <a:gd name="connsiteY0" fmla="*/ 311468 h 304800"/>
                    <a:gd name="connsiteX1" fmla="*/ 0 w 257175"/>
                    <a:gd name="connsiteY1" fmla="*/ 170497 h 304800"/>
                    <a:gd name="connsiteX2" fmla="*/ 952 w 257175"/>
                    <a:gd name="connsiteY2" fmla="*/ 0 h 304800"/>
                    <a:gd name="connsiteX3" fmla="*/ 260985 w 257175"/>
                    <a:gd name="connsiteY3" fmla="*/ 140970 h 304800"/>
                  </a:gdLst>
                  <a:ahLst/>
                  <a:cxnLst>
                    <a:cxn ang="0">
                      <a:pos x="connsiteX0" y="connsiteY0"/>
                    </a:cxn>
                    <a:cxn ang="0">
                      <a:pos x="connsiteX1" y="connsiteY1"/>
                    </a:cxn>
                    <a:cxn ang="0">
                      <a:pos x="connsiteX2" y="connsiteY2"/>
                    </a:cxn>
                    <a:cxn ang="0">
                      <a:pos x="connsiteX3" y="connsiteY3"/>
                    </a:cxn>
                  </a:cxnLst>
                  <a:rect l="l" t="t" r="r" b="b"/>
                  <a:pathLst>
                    <a:path w="257175" h="304800">
                      <a:moveTo>
                        <a:pt x="260985" y="311468"/>
                      </a:moveTo>
                      <a:lnTo>
                        <a:pt x="0" y="170497"/>
                      </a:lnTo>
                      <a:lnTo>
                        <a:pt x="952" y="0"/>
                      </a:lnTo>
                      <a:lnTo>
                        <a:pt x="260985" y="140970"/>
                      </a:lnTo>
                      <a:close/>
                    </a:path>
                  </a:pathLst>
                </a:custGeom>
                <a:grpFill/>
                <a:ln w="9525" cap="flat">
                  <a:noFill/>
                  <a:prstDash val="solid"/>
                  <a:miter/>
                </a:ln>
              </p:spPr>
              <p:txBody>
                <a:bodyPr rtlCol="0" anchor="ctr"/>
                <a:lstStyle/>
                <a:p>
                  <a:endParaRPr lang="en-US"/>
                </a:p>
              </p:txBody>
            </p:sp>
          </p:grpSp>
        </p:grpSp>
      </p:grpSp>
      <p:grpSp>
        <p:nvGrpSpPr>
          <p:cNvPr id="130" name="Group 129">
            <a:extLst>
              <a:ext uri="{FF2B5EF4-FFF2-40B4-BE49-F238E27FC236}">
                <a16:creationId xmlns:a16="http://schemas.microsoft.com/office/drawing/2014/main" xmlns="" id="{6455E06B-1F39-4435-A88E-49A0BEE4344E}"/>
              </a:ext>
            </a:extLst>
          </p:cNvPr>
          <p:cNvGrpSpPr/>
          <p:nvPr userDrawn="1"/>
        </p:nvGrpSpPr>
        <p:grpSpPr>
          <a:xfrm>
            <a:off x="835670" y="4613596"/>
            <a:ext cx="432480" cy="909674"/>
            <a:chOff x="3554538" y="3240653"/>
            <a:chExt cx="1265482" cy="2661804"/>
          </a:xfrm>
        </p:grpSpPr>
        <p:cxnSp>
          <p:nvCxnSpPr>
            <p:cNvPr id="131" name="Straight Connector 130">
              <a:extLst>
                <a:ext uri="{FF2B5EF4-FFF2-40B4-BE49-F238E27FC236}">
                  <a16:creationId xmlns:a16="http://schemas.microsoft.com/office/drawing/2014/main" xmlns="" id="{85E4F8CF-89FD-4BEC-9A6B-746AC0CFA7A5}"/>
                </a:ext>
              </a:extLst>
            </p:cNvPr>
            <p:cNvCxnSpPr>
              <a:cxnSpLocks/>
            </p:cNvCxnSpPr>
            <p:nvPr/>
          </p:nvCxnSpPr>
          <p:spPr>
            <a:xfrm flipH="1" flipV="1">
              <a:off x="4030920" y="4338371"/>
              <a:ext cx="141951" cy="656633"/>
            </a:xfrm>
            <a:prstGeom prst="line">
              <a:avLst/>
            </a:prstGeom>
            <a:ln w="9525">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xmlns="" id="{16E3B0A3-9898-4F02-8B45-6F8FC64036F8}"/>
                </a:ext>
              </a:extLst>
            </p:cNvPr>
            <p:cNvCxnSpPr>
              <a:cxnSpLocks/>
            </p:cNvCxnSpPr>
            <p:nvPr/>
          </p:nvCxnSpPr>
          <p:spPr>
            <a:xfrm flipV="1">
              <a:off x="4195355" y="4338370"/>
              <a:ext cx="112673" cy="649542"/>
            </a:xfrm>
            <a:prstGeom prst="line">
              <a:avLst/>
            </a:prstGeom>
            <a:ln w="9525">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xmlns="" id="{6DFF3308-04DB-4E73-8358-096F74C4545D}"/>
                </a:ext>
              </a:extLst>
            </p:cNvPr>
            <p:cNvCxnSpPr>
              <a:cxnSpLocks/>
            </p:cNvCxnSpPr>
            <p:nvPr/>
          </p:nvCxnSpPr>
          <p:spPr>
            <a:xfrm flipV="1">
              <a:off x="4179779" y="4275415"/>
              <a:ext cx="0" cy="712498"/>
            </a:xfrm>
            <a:prstGeom prst="line">
              <a:avLst/>
            </a:prstGeom>
            <a:ln w="9525">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grpSp>
          <p:nvGrpSpPr>
            <p:cNvPr id="134" name="Group 133">
              <a:extLst>
                <a:ext uri="{FF2B5EF4-FFF2-40B4-BE49-F238E27FC236}">
                  <a16:creationId xmlns:a16="http://schemas.microsoft.com/office/drawing/2014/main" xmlns="" id="{346BC297-A507-4854-B0C2-20FBF761D2B3}"/>
                </a:ext>
              </a:extLst>
            </p:cNvPr>
            <p:cNvGrpSpPr/>
            <p:nvPr userDrawn="1"/>
          </p:nvGrpSpPr>
          <p:grpSpPr>
            <a:xfrm>
              <a:off x="3554538" y="3240653"/>
              <a:ext cx="1265482" cy="1261388"/>
              <a:chOff x="3839004" y="3765377"/>
              <a:chExt cx="714810" cy="712498"/>
            </a:xfrm>
          </p:grpSpPr>
          <p:sp>
            <p:nvSpPr>
              <p:cNvPr id="154" name="Freeform: Shape 153">
                <a:extLst>
                  <a:ext uri="{FF2B5EF4-FFF2-40B4-BE49-F238E27FC236}">
                    <a16:creationId xmlns:a16="http://schemas.microsoft.com/office/drawing/2014/main" xmlns="" id="{233BF2A0-2247-4157-B685-518331BDE6CB}"/>
                  </a:ext>
                </a:extLst>
              </p:cNvPr>
              <p:cNvSpPr/>
              <p:nvPr/>
            </p:nvSpPr>
            <p:spPr>
              <a:xfrm>
                <a:off x="3839004" y="3765377"/>
                <a:ext cx="361641" cy="71249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155" name="Freeform: Shape 154">
                <a:extLst>
                  <a:ext uri="{FF2B5EF4-FFF2-40B4-BE49-F238E27FC236}">
                    <a16:creationId xmlns:a16="http://schemas.microsoft.com/office/drawing/2014/main" xmlns="" id="{D7ADAAD4-B6D4-4BF7-A974-DAB39978061A}"/>
                  </a:ext>
                </a:extLst>
              </p:cNvPr>
              <p:cNvSpPr/>
              <p:nvPr/>
            </p:nvSpPr>
            <p:spPr>
              <a:xfrm flipH="1">
                <a:off x="4192173" y="3765377"/>
                <a:ext cx="361641" cy="71249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156" name="Freeform: Shape 155">
                <a:extLst>
                  <a:ext uri="{FF2B5EF4-FFF2-40B4-BE49-F238E27FC236}">
                    <a16:creationId xmlns:a16="http://schemas.microsoft.com/office/drawing/2014/main" xmlns="" id="{7B491406-69C2-44DB-A5CD-88D8D1BEF0CF}"/>
                  </a:ext>
                </a:extLst>
              </p:cNvPr>
              <p:cNvSpPr/>
              <p:nvPr/>
            </p:nvSpPr>
            <p:spPr>
              <a:xfrm flipH="1">
                <a:off x="4193875" y="3765377"/>
                <a:ext cx="216287" cy="71249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157" name="Freeform: Shape 156">
                <a:extLst>
                  <a:ext uri="{FF2B5EF4-FFF2-40B4-BE49-F238E27FC236}">
                    <a16:creationId xmlns:a16="http://schemas.microsoft.com/office/drawing/2014/main" xmlns="" id="{73F74B2A-3CC0-4FB6-9B7E-2720B932037C}"/>
                  </a:ext>
                </a:extLst>
              </p:cNvPr>
              <p:cNvSpPr/>
              <p:nvPr/>
            </p:nvSpPr>
            <p:spPr>
              <a:xfrm>
                <a:off x="3982656" y="3765377"/>
                <a:ext cx="216287" cy="71249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grpSp>
        <p:grpSp>
          <p:nvGrpSpPr>
            <p:cNvPr id="135" name="Group 134">
              <a:extLst>
                <a:ext uri="{FF2B5EF4-FFF2-40B4-BE49-F238E27FC236}">
                  <a16:creationId xmlns:a16="http://schemas.microsoft.com/office/drawing/2014/main" xmlns="" id="{61A2B3D3-0BBA-407F-AE8C-CE2700182DA1}"/>
                </a:ext>
              </a:extLst>
            </p:cNvPr>
            <p:cNvGrpSpPr/>
            <p:nvPr/>
          </p:nvGrpSpPr>
          <p:grpSpPr>
            <a:xfrm>
              <a:off x="3932377" y="4966662"/>
              <a:ext cx="506449" cy="935795"/>
              <a:chOff x="12470968" y="4604322"/>
              <a:chExt cx="839142" cy="1550531"/>
            </a:xfrm>
          </p:grpSpPr>
          <p:grpSp>
            <p:nvGrpSpPr>
              <p:cNvPr id="136" name="Group 135">
                <a:extLst>
                  <a:ext uri="{FF2B5EF4-FFF2-40B4-BE49-F238E27FC236}">
                    <a16:creationId xmlns:a16="http://schemas.microsoft.com/office/drawing/2014/main" xmlns="" id="{DD14744D-0284-4519-A44A-80CAFA613277}"/>
                  </a:ext>
                </a:extLst>
              </p:cNvPr>
              <p:cNvGrpSpPr/>
              <p:nvPr/>
            </p:nvGrpSpPr>
            <p:grpSpPr>
              <a:xfrm>
                <a:off x="12710801" y="4604322"/>
                <a:ext cx="471270" cy="1549314"/>
                <a:chOff x="2541356" y="1774680"/>
                <a:chExt cx="1106202" cy="3636668"/>
              </a:xfrm>
              <a:solidFill>
                <a:schemeClr val="bg1">
                  <a:lumMod val="75000"/>
                </a:schemeClr>
              </a:solidFill>
            </p:grpSpPr>
            <p:sp>
              <p:nvSpPr>
                <p:cNvPr id="143" name="Freeform: Shape 142">
                  <a:extLst>
                    <a:ext uri="{FF2B5EF4-FFF2-40B4-BE49-F238E27FC236}">
                      <a16:creationId xmlns:a16="http://schemas.microsoft.com/office/drawing/2014/main" xmlns="" id="{8B7D02ED-1A26-4E8B-8912-6DDD6822FD36}"/>
                    </a:ext>
                  </a:extLst>
                </p:cNvPr>
                <p:cNvSpPr/>
                <p:nvPr/>
              </p:nvSpPr>
              <p:spPr>
                <a:xfrm>
                  <a:off x="2571096" y="4597937"/>
                  <a:ext cx="402336" cy="182880"/>
                </a:xfrm>
                <a:custGeom>
                  <a:avLst/>
                  <a:gdLst>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86764 w 3480752"/>
                    <a:gd name="connsiteY4" fmla="*/ 323526 h 1560620"/>
                    <a:gd name="connsiteX5" fmla="*/ 702687 w 3480752"/>
                    <a:gd name="connsiteY5" fmla="*/ 277806 h 1560620"/>
                    <a:gd name="connsiteX6" fmla="*/ 833420 w 3480752"/>
                    <a:gd name="connsiteY6" fmla="*/ 310489 h 1560620"/>
                    <a:gd name="connsiteX7" fmla="*/ 1241959 w 3480752"/>
                    <a:gd name="connsiteY7" fmla="*/ 343172 h 1560620"/>
                    <a:gd name="connsiteX8" fmla="*/ 3480752 w 3480752"/>
                    <a:gd name="connsiteY8" fmla="*/ 1560620 h 1560620"/>
                    <a:gd name="connsiteX9" fmla="*/ 3064038 w 3480752"/>
                    <a:gd name="connsiteY9" fmla="*/ 1527929 h 1560620"/>
                    <a:gd name="connsiteX10" fmla="*/ 3057133 w 3480752"/>
                    <a:gd name="connsiteY10" fmla="*/ 1524163 h 1560620"/>
                    <a:gd name="connsiteX11" fmla="*/ 2941481 w 3480752"/>
                    <a:gd name="connsiteY11" fmla="*/ 1495246 h 1560620"/>
                    <a:gd name="connsiteX12" fmla="*/ 2881754 w 3480752"/>
                    <a:gd name="connsiteY12" fmla="*/ 1462767 h 1560620"/>
                    <a:gd name="connsiteX13" fmla="*/ 2879802 w 3480752"/>
                    <a:gd name="connsiteY13" fmla="*/ 1466146 h 1560620"/>
                    <a:gd name="connsiteX14" fmla="*/ 2933314 w 3480752"/>
                    <a:gd name="connsiteY14" fmla="*/ 1495246 h 1560620"/>
                    <a:gd name="connsiteX15" fmla="*/ 2353185 w 3480752"/>
                    <a:gd name="connsiteY15" fmla="*/ 1274639 h 1560620"/>
                    <a:gd name="connsiteX16" fmla="*/ 2238794 w 3480752"/>
                    <a:gd name="connsiteY16" fmla="*/ 1217440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02687 w 3480752"/>
                    <a:gd name="connsiteY4" fmla="*/ 277806 h 1560620"/>
                    <a:gd name="connsiteX5" fmla="*/ 833420 w 3480752"/>
                    <a:gd name="connsiteY5" fmla="*/ 310489 h 1560620"/>
                    <a:gd name="connsiteX6" fmla="*/ 1241959 w 3480752"/>
                    <a:gd name="connsiteY6" fmla="*/ 343172 h 1560620"/>
                    <a:gd name="connsiteX7" fmla="*/ 3480752 w 3480752"/>
                    <a:gd name="connsiteY7" fmla="*/ 1560620 h 1560620"/>
                    <a:gd name="connsiteX8" fmla="*/ 3064038 w 3480752"/>
                    <a:gd name="connsiteY8" fmla="*/ 1527929 h 1560620"/>
                    <a:gd name="connsiteX9" fmla="*/ 3057133 w 3480752"/>
                    <a:gd name="connsiteY9" fmla="*/ 1524163 h 1560620"/>
                    <a:gd name="connsiteX10" fmla="*/ 2941481 w 3480752"/>
                    <a:gd name="connsiteY10" fmla="*/ 1495246 h 1560620"/>
                    <a:gd name="connsiteX11" fmla="*/ 2881754 w 3480752"/>
                    <a:gd name="connsiteY11" fmla="*/ 1462767 h 1560620"/>
                    <a:gd name="connsiteX12" fmla="*/ 2879802 w 3480752"/>
                    <a:gd name="connsiteY12" fmla="*/ 1466146 h 1560620"/>
                    <a:gd name="connsiteX13" fmla="*/ 2933314 w 3480752"/>
                    <a:gd name="connsiteY13" fmla="*/ 1495246 h 1560620"/>
                    <a:gd name="connsiteX14" fmla="*/ 2353185 w 3480752"/>
                    <a:gd name="connsiteY14" fmla="*/ 1274639 h 1560620"/>
                    <a:gd name="connsiteX15" fmla="*/ 2238794 w 3480752"/>
                    <a:gd name="connsiteY15" fmla="*/ 1217440 h 1560620"/>
                    <a:gd name="connsiteX16" fmla="*/ 62916 w 3480752"/>
                    <a:gd name="connsiteY16" fmla="*/ 34213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879802 w 3480752"/>
                    <a:gd name="connsiteY11" fmla="*/ 1466146 h 1560620"/>
                    <a:gd name="connsiteX12" fmla="*/ 2933314 w 3480752"/>
                    <a:gd name="connsiteY12" fmla="*/ 1495246 h 1560620"/>
                    <a:gd name="connsiteX13" fmla="*/ 2353185 w 3480752"/>
                    <a:gd name="connsiteY13" fmla="*/ 1274639 h 1560620"/>
                    <a:gd name="connsiteX14" fmla="*/ 2238794 w 3480752"/>
                    <a:gd name="connsiteY14" fmla="*/ 1217440 h 1560620"/>
                    <a:gd name="connsiteX15" fmla="*/ 62916 w 3480752"/>
                    <a:gd name="connsiteY15" fmla="*/ 34213 h 1560620"/>
                    <a:gd name="connsiteX16" fmla="*/ 0 w 3480752"/>
                    <a:gd name="connsiteY16" fmla="*/ 0 h 1560620"/>
                    <a:gd name="connsiteX17" fmla="*/ 62916 w 3480752"/>
                    <a:gd name="connsiteY17" fmla="*/ 34213 h 1560620"/>
                    <a:gd name="connsiteX18" fmla="*/ 57199 w 3480752"/>
                    <a:gd name="connsiteY18" fmla="*/ 31661 h 1560620"/>
                    <a:gd name="connsiteX19" fmla="*/ 0 w 3480752"/>
                    <a:gd name="connsiteY19"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933314 w 3480752"/>
                    <a:gd name="connsiteY11" fmla="*/ 1495246 h 1560620"/>
                    <a:gd name="connsiteX12" fmla="*/ 2353185 w 3480752"/>
                    <a:gd name="connsiteY12" fmla="*/ 1274639 h 1560620"/>
                    <a:gd name="connsiteX13" fmla="*/ 2238794 w 3480752"/>
                    <a:gd name="connsiteY13" fmla="*/ 1217440 h 1560620"/>
                    <a:gd name="connsiteX14" fmla="*/ 62916 w 3480752"/>
                    <a:gd name="connsiteY14" fmla="*/ 34213 h 1560620"/>
                    <a:gd name="connsiteX15" fmla="*/ 0 w 3480752"/>
                    <a:gd name="connsiteY15" fmla="*/ 0 h 1560620"/>
                    <a:gd name="connsiteX16" fmla="*/ 62916 w 3480752"/>
                    <a:gd name="connsiteY16" fmla="*/ 34213 h 1560620"/>
                    <a:gd name="connsiteX17" fmla="*/ 57199 w 3480752"/>
                    <a:gd name="connsiteY17" fmla="*/ 31661 h 1560620"/>
                    <a:gd name="connsiteX18" fmla="*/ 0 w 3480752"/>
                    <a:gd name="connsiteY18"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933314 w 3480752"/>
                    <a:gd name="connsiteY10" fmla="*/ 1495246 h 1560620"/>
                    <a:gd name="connsiteX11" fmla="*/ 2353185 w 3480752"/>
                    <a:gd name="connsiteY11" fmla="*/ 1274639 h 1560620"/>
                    <a:gd name="connsiteX12" fmla="*/ 2238794 w 3480752"/>
                    <a:gd name="connsiteY12" fmla="*/ 1217440 h 1560620"/>
                    <a:gd name="connsiteX13" fmla="*/ 62916 w 3480752"/>
                    <a:gd name="connsiteY13" fmla="*/ 34213 h 1560620"/>
                    <a:gd name="connsiteX14" fmla="*/ 0 w 3480752"/>
                    <a:gd name="connsiteY14" fmla="*/ 0 h 1560620"/>
                    <a:gd name="connsiteX15" fmla="*/ 62916 w 3480752"/>
                    <a:gd name="connsiteY15" fmla="*/ 34213 h 1560620"/>
                    <a:gd name="connsiteX16" fmla="*/ 57199 w 3480752"/>
                    <a:gd name="connsiteY16" fmla="*/ 31661 h 1560620"/>
                    <a:gd name="connsiteX17" fmla="*/ 0 w 3480752"/>
                    <a:gd name="connsiteY17" fmla="*/ 0 h 1560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80752" h="1560620">
                      <a:moveTo>
                        <a:pt x="62916" y="34213"/>
                      </a:moveTo>
                      <a:lnTo>
                        <a:pt x="114391" y="57191"/>
                      </a:lnTo>
                      <a:cubicBezTo>
                        <a:pt x="302323" y="147074"/>
                        <a:pt x="498413" y="220606"/>
                        <a:pt x="694512" y="277806"/>
                      </a:cubicBezTo>
                      <a:lnTo>
                        <a:pt x="702687" y="277806"/>
                      </a:lnTo>
                      <a:cubicBezTo>
                        <a:pt x="743545" y="285981"/>
                        <a:pt x="784395" y="302314"/>
                        <a:pt x="833420" y="310489"/>
                      </a:cubicBezTo>
                      <a:lnTo>
                        <a:pt x="1241959" y="343172"/>
                      </a:lnTo>
                      <a:lnTo>
                        <a:pt x="3480752" y="1560620"/>
                      </a:lnTo>
                      <a:lnTo>
                        <a:pt x="3064038" y="1527929"/>
                      </a:lnTo>
                      <a:lnTo>
                        <a:pt x="3057133" y="1524163"/>
                      </a:lnTo>
                      <a:lnTo>
                        <a:pt x="2941481" y="1495246"/>
                      </a:lnTo>
                      <a:lnTo>
                        <a:pt x="2933314" y="1495246"/>
                      </a:lnTo>
                      <a:cubicBezTo>
                        <a:pt x="2737215" y="1446221"/>
                        <a:pt x="2541108" y="1372688"/>
                        <a:pt x="2353185" y="1274639"/>
                      </a:cubicBezTo>
                      <a:cubicBezTo>
                        <a:pt x="2312335" y="1258298"/>
                        <a:pt x="2279652" y="1241956"/>
                        <a:pt x="2238794" y="1217440"/>
                      </a:cubicBezTo>
                      <a:lnTo>
                        <a:pt x="62916" y="34213"/>
                      </a:lnTo>
                      <a:close/>
                      <a:moveTo>
                        <a:pt x="0" y="0"/>
                      </a:moveTo>
                      <a:lnTo>
                        <a:pt x="62916" y="34213"/>
                      </a:lnTo>
                      <a:lnTo>
                        <a:pt x="57199" y="31661"/>
                      </a:lnTo>
                      <a:cubicBezTo>
                        <a:pt x="38815" y="22469"/>
                        <a:pt x="20429" y="12254"/>
                        <a:pt x="0" y="0"/>
                      </a:cubicBezTo>
                      <a:close/>
                    </a:path>
                  </a:pathLst>
                </a:custGeom>
                <a:grpFill/>
                <a:ln w="9525" cap="flat">
                  <a:noFill/>
                  <a:prstDash val="solid"/>
                  <a:miter/>
                </a:ln>
              </p:spPr>
              <p:txBody>
                <a:bodyPr rtlCol="0" anchor="ctr"/>
                <a:lstStyle/>
                <a:p>
                  <a:endParaRPr lang="en-US"/>
                </a:p>
              </p:txBody>
            </p:sp>
            <p:sp>
              <p:nvSpPr>
                <p:cNvPr id="144" name="Freeform: Shape 143">
                  <a:extLst>
                    <a:ext uri="{FF2B5EF4-FFF2-40B4-BE49-F238E27FC236}">
                      <a16:creationId xmlns:a16="http://schemas.microsoft.com/office/drawing/2014/main" xmlns="" id="{8E8DB34B-B88D-4347-B321-7D8FAF44FA1B}"/>
                    </a:ext>
                  </a:extLst>
                </p:cNvPr>
                <p:cNvSpPr/>
                <p:nvPr/>
              </p:nvSpPr>
              <p:spPr>
                <a:xfrm>
                  <a:off x="3023223" y="4576005"/>
                  <a:ext cx="257175" cy="133350"/>
                </a:xfrm>
                <a:custGeom>
                  <a:avLst/>
                  <a:gdLst>
                    <a:gd name="connsiteX0" fmla="*/ 260032 w 257175"/>
                    <a:gd name="connsiteY0" fmla="*/ 141922 h 133350"/>
                    <a:gd name="connsiteX1" fmla="*/ 0 w 257175"/>
                    <a:gd name="connsiteY1" fmla="*/ 0 h 133350"/>
                    <a:gd name="connsiteX2" fmla="*/ 952 w 257175"/>
                    <a:gd name="connsiteY2" fmla="*/ 0 h 133350"/>
                    <a:gd name="connsiteX3" fmla="*/ 260032 w 257175"/>
                    <a:gd name="connsiteY3" fmla="*/ 141922 h 133350"/>
                    <a:gd name="connsiteX4" fmla="*/ 260032 w 257175"/>
                    <a:gd name="connsiteY4" fmla="*/ 141922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5" h="133350">
                      <a:moveTo>
                        <a:pt x="260032" y="141922"/>
                      </a:moveTo>
                      <a:lnTo>
                        <a:pt x="0" y="0"/>
                      </a:lnTo>
                      <a:cubicBezTo>
                        <a:pt x="0" y="0"/>
                        <a:pt x="952" y="0"/>
                        <a:pt x="952" y="0"/>
                      </a:cubicBezTo>
                      <a:lnTo>
                        <a:pt x="260032" y="141922"/>
                      </a:lnTo>
                      <a:cubicBezTo>
                        <a:pt x="260985" y="141922"/>
                        <a:pt x="260985" y="141922"/>
                        <a:pt x="260032" y="141922"/>
                      </a:cubicBezTo>
                    </a:path>
                  </a:pathLst>
                </a:custGeom>
                <a:grpFill/>
                <a:ln w="9525" cap="flat">
                  <a:noFill/>
                  <a:prstDash val="solid"/>
                  <a:miter/>
                </a:ln>
              </p:spPr>
              <p:txBody>
                <a:bodyPr rtlCol="0" anchor="ctr"/>
                <a:lstStyle/>
                <a:p>
                  <a:endParaRPr lang="en-US"/>
                </a:p>
              </p:txBody>
            </p:sp>
            <p:sp>
              <p:nvSpPr>
                <p:cNvPr id="145" name="Freeform: Shape 144">
                  <a:extLst>
                    <a:ext uri="{FF2B5EF4-FFF2-40B4-BE49-F238E27FC236}">
                      <a16:creationId xmlns:a16="http://schemas.microsoft.com/office/drawing/2014/main" xmlns="" id="{7872BA3E-8AD2-4FD0-99B8-768D5AE20E0D}"/>
                    </a:ext>
                  </a:extLst>
                </p:cNvPr>
                <p:cNvSpPr/>
                <p:nvPr/>
              </p:nvSpPr>
              <p:spPr>
                <a:xfrm>
                  <a:off x="2706138" y="4925573"/>
                  <a:ext cx="257175" cy="485775"/>
                </a:xfrm>
                <a:custGeom>
                  <a:avLst/>
                  <a:gdLst>
                    <a:gd name="connsiteX0" fmla="*/ 260033 w 257175"/>
                    <a:gd name="connsiteY0" fmla="*/ 486727 h 485775"/>
                    <a:gd name="connsiteX1" fmla="*/ 0 w 257175"/>
                    <a:gd name="connsiteY1" fmla="*/ 344805 h 485775"/>
                    <a:gd name="connsiteX2" fmla="*/ 953 w 257175"/>
                    <a:gd name="connsiteY2" fmla="*/ 0 h 485775"/>
                    <a:gd name="connsiteX3" fmla="*/ 260985 w 257175"/>
                    <a:gd name="connsiteY3" fmla="*/ 141922 h 485775"/>
                  </a:gdLst>
                  <a:ahLst/>
                  <a:cxnLst>
                    <a:cxn ang="0">
                      <a:pos x="connsiteX0" y="connsiteY0"/>
                    </a:cxn>
                    <a:cxn ang="0">
                      <a:pos x="connsiteX1" y="connsiteY1"/>
                    </a:cxn>
                    <a:cxn ang="0">
                      <a:pos x="connsiteX2" y="connsiteY2"/>
                    </a:cxn>
                    <a:cxn ang="0">
                      <a:pos x="connsiteX3" y="connsiteY3"/>
                    </a:cxn>
                  </a:cxnLst>
                  <a:rect l="l" t="t" r="r" b="b"/>
                  <a:pathLst>
                    <a:path w="257175" h="485775">
                      <a:moveTo>
                        <a:pt x="260033" y="486727"/>
                      </a:moveTo>
                      <a:lnTo>
                        <a:pt x="0" y="344805"/>
                      </a:lnTo>
                      <a:lnTo>
                        <a:pt x="953" y="0"/>
                      </a:lnTo>
                      <a:lnTo>
                        <a:pt x="260985" y="141922"/>
                      </a:lnTo>
                      <a:close/>
                    </a:path>
                  </a:pathLst>
                </a:custGeom>
                <a:grpFill/>
                <a:ln w="9525" cap="flat">
                  <a:noFill/>
                  <a:prstDash val="solid"/>
                  <a:miter/>
                </a:ln>
              </p:spPr>
              <p:txBody>
                <a:bodyPr rtlCol="0" anchor="ctr"/>
                <a:lstStyle/>
                <a:p>
                  <a:endParaRPr lang="en-US"/>
                </a:p>
              </p:txBody>
            </p:sp>
            <p:sp>
              <p:nvSpPr>
                <p:cNvPr id="146" name="Freeform: Shape 145">
                  <a:extLst>
                    <a:ext uri="{FF2B5EF4-FFF2-40B4-BE49-F238E27FC236}">
                      <a16:creationId xmlns:a16="http://schemas.microsoft.com/office/drawing/2014/main" xmlns="" id="{943D25C2-FE71-4163-9186-5BD8047B96F7}"/>
                    </a:ext>
                  </a:extLst>
                </p:cNvPr>
                <p:cNvSpPr/>
                <p:nvPr/>
              </p:nvSpPr>
              <p:spPr>
                <a:xfrm>
                  <a:off x="2987522" y="3640652"/>
                  <a:ext cx="660036" cy="1102854"/>
                </a:xfrm>
                <a:custGeom>
                  <a:avLst/>
                  <a:gdLst>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319882 w 661035"/>
                    <a:gd name="connsiteY29" fmla="*/ 842137 h 1099185"/>
                    <a:gd name="connsiteX30" fmla="*/ 239078 w 661035"/>
                    <a:gd name="connsiteY30" fmla="*/ 798196 h 1099185"/>
                    <a:gd name="connsiteX31" fmla="*/ 277307 w 661035"/>
                    <a:gd name="connsiteY31" fmla="*/ 750642 h 1099185"/>
                    <a:gd name="connsiteX32" fmla="*/ 277178 w 661035"/>
                    <a:gd name="connsiteY32" fmla="*/ 750571 h 1099185"/>
                    <a:gd name="connsiteX33" fmla="*/ 284798 w 661035"/>
                    <a:gd name="connsiteY33" fmla="*/ 740093 h 1099185"/>
                    <a:gd name="connsiteX34" fmla="*/ 323850 w 661035"/>
                    <a:gd name="connsiteY34" fmla="*/ 676275 h 1099185"/>
                    <a:gd name="connsiteX35" fmla="*/ 359092 w 661035"/>
                    <a:gd name="connsiteY35" fmla="*/ 597218 h 1099185"/>
                    <a:gd name="connsiteX36" fmla="*/ 220980 w 661035"/>
                    <a:gd name="connsiteY36" fmla="*/ 0 h 1099185"/>
                    <a:gd name="connsiteX37" fmla="*/ 481965 w 661035"/>
                    <a:gd name="connsiteY37" fmla="*/ 141922 h 1099185"/>
                    <a:gd name="connsiteX38" fmla="*/ 575310 w 661035"/>
                    <a:gd name="connsiteY38" fmla="*/ 214313 h 1099185"/>
                    <a:gd name="connsiteX39" fmla="*/ 661035 w 661035"/>
                    <a:gd name="connsiteY39" fmla="*/ 504825 h 1099185"/>
                    <a:gd name="connsiteX40" fmla="*/ 621030 w 661035"/>
                    <a:gd name="connsiteY40" fmla="*/ 739140 h 1099185"/>
                    <a:gd name="connsiteX41" fmla="*/ 360045 w 661035"/>
                    <a:gd name="connsiteY41" fmla="*/ 597218 h 1099185"/>
                    <a:gd name="connsiteX42" fmla="*/ 400050 w 661035"/>
                    <a:gd name="connsiteY42" fmla="*/ 362902 h 1099185"/>
                    <a:gd name="connsiteX43" fmla="*/ 314325 w 661035"/>
                    <a:gd name="connsiteY43" fmla="*/ 72390 h 1099185"/>
                    <a:gd name="connsiteX44" fmla="*/ 220980 w 661035"/>
                    <a:gd name="connsiteY44"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239078 w 661035"/>
                    <a:gd name="connsiteY29" fmla="*/ 798196 h 1099185"/>
                    <a:gd name="connsiteX30" fmla="*/ 277307 w 661035"/>
                    <a:gd name="connsiteY30" fmla="*/ 750642 h 1099185"/>
                    <a:gd name="connsiteX31" fmla="*/ 277178 w 661035"/>
                    <a:gd name="connsiteY31" fmla="*/ 750571 h 1099185"/>
                    <a:gd name="connsiteX32" fmla="*/ 284798 w 661035"/>
                    <a:gd name="connsiteY32" fmla="*/ 740093 h 1099185"/>
                    <a:gd name="connsiteX33" fmla="*/ 323850 w 661035"/>
                    <a:gd name="connsiteY33" fmla="*/ 676275 h 1099185"/>
                    <a:gd name="connsiteX34" fmla="*/ 359092 w 661035"/>
                    <a:gd name="connsiteY34" fmla="*/ 597218 h 1099185"/>
                    <a:gd name="connsiteX35" fmla="*/ 220980 w 661035"/>
                    <a:gd name="connsiteY35" fmla="*/ 0 h 1099185"/>
                    <a:gd name="connsiteX36" fmla="*/ 481965 w 661035"/>
                    <a:gd name="connsiteY36" fmla="*/ 141922 h 1099185"/>
                    <a:gd name="connsiteX37" fmla="*/ 575310 w 661035"/>
                    <a:gd name="connsiteY37" fmla="*/ 214313 h 1099185"/>
                    <a:gd name="connsiteX38" fmla="*/ 661035 w 661035"/>
                    <a:gd name="connsiteY38" fmla="*/ 504825 h 1099185"/>
                    <a:gd name="connsiteX39" fmla="*/ 621030 w 661035"/>
                    <a:gd name="connsiteY39" fmla="*/ 739140 h 1099185"/>
                    <a:gd name="connsiteX40" fmla="*/ 360045 w 661035"/>
                    <a:gd name="connsiteY40" fmla="*/ 597218 h 1099185"/>
                    <a:gd name="connsiteX41" fmla="*/ 400050 w 661035"/>
                    <a:gd name="connsiteY41" fmla="*/ 362902 h 1099185"/>
                    <a:gd name="connsiteX42" fmla="*/ 314325 w 661035"/>
                    <a:gd name="connsiteY42" fmla="*/ 72390 h 1099185"/>
                    <a:gd name="connsiteX43" fmla="*/ 220980 w 661035"/>
                    <a:gd name="connsiteY43"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500063 w 661035"/>
                    <a:gd name="connsiteY9" fmla="*/ 941070 h 1099185"/>
                    <a:gd name="connsiteX10" fmla="*/ 451485 w 661035"/>
                    <a:gd name="connsiteY10" fmla="*/ 989648 h 1099185"/>
                    <a:gd name="connsiteX11" fmla="*/ 396629 w 661035"/>
                    <a:gd name="connsiteY11" fmla="*/ 1033155 h 1099185"/>
                    <a:gd name="connsiteX12" fmla="*/ 397193 w 661035"/>
                    <a:gd name="connsiteY12" fmla="*/ 1033462 h 1099185"/>
                    <a:gd name="connsiteX13" fmla="*/ 320041 w 661035"/>
                    <a:gd name="connsiteY13" fmla="*/ 1076325 h 1099185"/>
                    <a:gd name="connsiteX14" fmla="*/ 291343 w 661035"/>
                    <a:gd name="connsiteY14" fmla="*/ 1060767 h 1099185"/>
                    <a:gd name="connsiteX15" fmla="*/ 290403 w 661035"/>
                    <a:gd name="connsiteY15" fmla="*/ 1061621 h 1099185"/>
                    <a:gd name="connsiteX16" fmla="*/ 319088 w 661035"/>
                    <a:gd name="connsiteY16" fmla="*/ 1077277 h 1099185"/>
                    <a:gd name="connsiteX17" fmla="*/ 260985 w 661035"/>
                    <a:gd name="connsiteY17" fmla="*/ 1099185 h 1099185"/>
                    <a:gd name="connsiteX18" fmla="*/ 0 w 661035"/>
                    <a:gd name="connsiteY18" fmla="*/ 957262 h 1099185"/>
                    <a:gd name="connsiteX19" fmla="*/ 59055 w 661035"/>
                    <a:gd name="connsiteY19" fmla="*/ 935355 h 1099185"/>
                    <a:gd name="connsiteX20" fmla="*/ 284314 w 661035"/>
                    <a:gd name="connsiteY20" fmla="*/ 1058298 h 1099185"/>
                    <a:gd name="connsiteX21" fmla="*/ 284516 w 661035"/>
                    <a:gd name="connsiteY21" fmla="*/ 1057066 h 1099185"/>
                    <a:gd name="connsiteX22" fmla="*/ 60008 w 661035"/>
                    <a:gd name="connsiteY22" fmla="*/ 935355 h 1099185"/>
                    <a:gd name="connsiteX23" fmla="*/ 135745 w 661035"/>
                    <a:gd name="connsiteY23" fmla="*/ 891807 h 1099185"/>
                    <a:gd name="connsiteX24" fmla="*/ 135255 w 661035"/>
                    <a:gd name="connsiteY24" fmla="*/ 891540 h 1099185"/>
                    <a:gd name="connsiteX25" fmla="*/ 190500 w 661035"/>
                    <a:gd name="connsiteY25" fmla="*/ 847725 h 1099185"/>
                    <a:gd name="connsiteX26" fmla="*/ 239078 w 661035"/>
                    <a:gd name="connsiteY26" fmla="*/ 799148 h 1099185"/>
                    <a:gd name="connsiteX27" fmla="*/ 319738 w 661035"/>
                    <a:gd name="connsiteY27" fmla="*/ 843010 h 1099185"/>
                    <a:gd name="connsiteX28" fmla="*/ 239078 w 661035"/>
                    <a:gd name="connsiteY28" fmla="*/ 798196 h 1099185"/>
                    <a:gd name="connsiteX29" fmla="*/ 277307 w 661035"/>
                    <a:gd name="connsiteY29" fmla="*/ 750642 h 1099185"/>
                    <a:gd name="connsiteX30" fmla="*/ 277178 w 661035"/>
                    <a:gd name="connsiteY30" fmla="*/ 750571 h 1099185"/>
                    <a:gd name="connsiteX31" fmla="*/ 284798 w 661035"/>
                    <a:gd name="connsiteY31" fmla="*/ 740093 h 1099185"/>
                    <a:gd name="connsiteX32" fmla="*/ 323850 w 661035"/>
                    <a:gd name="connsiteY32" fmla="*/ 676275 h 1099185"/>
                    <a:gd name="connsiteX33" fmla="*/ 359092 w 661035"/>
                    <a:gd name="connsiteY33" fmla="*/ 597218 h 1099185"/>
                    <a:gd name="connsiteX34" fmla="*/ 220980 w 661035"/>
                    <a:gd name="connsiteY34" fmla="*/ 0 h 1099185"/>
                    <a:gd name="connsiteX35" fmla="*/ 481965 w 661035"/>
                    <a:gd name="connsiteY35" fmla="*/ 141922 h 1099185"/>
                    <a:gd name="connsiteX36" fmla="*/ 575310 w 661035"/>
                    <a:gd name="connsiteY36" fmla="*/ 214313 h 1099185"/>
                    <a:gd name="connsiteX37" fmla="*/ 661035 w 661035"/>
                    <a:gd name="connsiteY37" fmla="*/ 504825 h 1099185"/>
                    <a:gd name="connsiteX38" fmla="*/ 621030 w 661035"/>
                    <a:gd name="connsiteY38" fmla="*/ 739140 h 1099185"/>
                    <a:gd name="connsiteX39" fmla="*/ 360045 w 661035"/>
                    <a:gd name="connsiteY39" fmla="*/ 597218 h 1099185"/>
                    <a:gd name="connsiteX40" fmla="*/ 400050 w 661035"/>
                    <a:gd name="connsiteY40" fmla="*/ 362902 h 1099185"/>
                    <a:gd name="connsiteX41" fmla="*/ 314325 w 661035"/>
                    <a:gd name="connsiteY41" fmla="*/ 72390 h 1099185"/>
                    <a:gd name="connsiteX42" fmla="*/ 220980 w 661035"/>
                    <a:gd name="connsiteY42"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319738 w 661035"/>
                    <a:gd name="connsiteY26" fmla="*/ 843010 h 1099185"/>
                    <a:gd name="connsiteX27" fmla="*/ 239078 w 661035"/>
                    <a:gd name="connsiteY27" fmla="*/ 798196 h 1099185"/>
                    <a:gd name="connsiteX28" fmla="*/ 277307 w 661035"/>
                    <a:gd name="connsiteY28" fmla="*/ 750642 h 1099185"/>
                    <a:gd name="connsiteX29" fmla="*/ 277178 w 661035"/>
                    <a:gd name="connsiteY29" fmla="*/ 750571 h 1099185"/>
                    <a:gd name="connsiteX30" fmla="*/ 284798 w 661035"/>
                    <a:gd name="connsiteY30" fmla="*/ 740093 h 1099185"/>
                    <a:gd name="connsiteX31" fmla="*/ 323850 w 661035"/>
                    <a:gd name="connsiteY31" fmla="*/ 676275 h 1099185"/>
                    <a:gd name="connsiteX32" fmla="*/ 359092 w 661035"/>
                    <a:gd name="connsiteY32" fmla="*/ 597218 h 1099185"/>
                    <a:gd name="connsiteX33" fmla="*/ 220980 w 661035"/>
                    <a:gd name="connsiteY33" fmla="*/ 0 h 1099185"/>
                    <a:gd name="connsiteX34" fmla="*/ 481965 w 661035"/>
                    <a:gd name="connsiteY34" fmla="*/ 141922 h 1099185"/>
                    <a:gd name="connsiteX35" fmla="*/ 575310 w 661035"/>
                    <a:gd name="connsiteY35" fmla="*/ 214313 h 1099185"/>
                    <a:gd name="connsiteX36" fmla="*/ 661035 w 661035"/>
                    <a:gd name="connsiteY36" fmla="*/ 504825 h 1099185"/>
                    <a:gd name="connsiteX37" fmla="*/ 621030 w 661035"/>
                    <a:gd name="connsiteY37" fmla="*/ 739140 h 1099185"/>
                    <a:gd name="connsiteX38" fmla="*/ 360045 w 661035"/>
                    <a:gd name="connsiteY38" fmla="*/ 597218 h 1099185"/>
                    <a:gd name="connsiteX39" fmla="*/ 400050 w 661035"/>
                    <a:gd name="connsiteY39" fmla="*/ 362902 h 1099185"/>
                    <a:gd name="connsiteX40" fmla="*/ 314325 w 661035"/>
                    <a:gd name="connsiteY40" fmla="*/ 72390 h 1099185"/>
                    <a:gd name="connsiteX41" fmla="*/ 220980 w 661035"/>
                    <a:gd name="connsiteY41"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239078 w 661035"/>
                    <a:gd name="connsiteY26" fmla="*/ 798196 h 1099185"/>
                    <a:gd name="connsiteX27" fmla="*/ 277307 w 661035"/>
                    <a:gd name="connsiteY27" fmla="*/ 750642 h 1099185"/>
                    <a:gd name="connsiteX28" fmla="*/ 277178 w 661035"/>
                    <a:gd name="connsiteY28" fmla="*/ 750571 h 1099185"/>
                    <a:gd name="connsiteX29" fmla="*/ 284798 w 661035"/>
                    <a:gd name="connsiteY29" fmla="*/ 740093 h 1099185"/>
                    <a:gd name="connsiteX30" fmla="*/ 323850 w 661035"/>
                    <a:gd name="connsiteY30" fmla="*/ 676275 h 1099185"/>
                    <a:gd name="connsiteX31" fmla="*/ 359092 w 661035"/>
                    <a:gd name="connsiteY31" fmla="*/ 597218 h 1099185"/>
                    <a:gd name="connsiteX32" fmla="*/ 220980 w 661035"/>
                    <a:gd name="connsiteY32" fmla="*/ 0 h 1099185"/>
                    <a:gd name="connsiteX33" fmla="*/ 481965 w 661035"/>
                    <a:gd name="connsiteY33" fmla="*/ 141922 h 1099185"/>
                    <a:gd name="connsiteX34" fmla="*/ 575310 w 661035"/>
                    <a:gd name="connsiteY34" fmla="*/ 214313 h 1099185"/>
                    <a:gd name="connsiteX35" fmla="*/ 661035 w 661035"/>
                    <a:gd name="connsiteY35" fmla="*/ 504825 h 1099185"/>
                    <a:gd name="connsiteX36" fmla="*/ 621030 w 661035"/>
                    <a:gd name="connsiteY36" fmla="*/ 739140 h 1099185"/>
                    <a:gd name="connsiteX37" fmla="*/ 360045 w 661035"/>
                    <a:gd name="connsiteY37" fmla="*/ 597218 h 1099185"/>
                    <a:gd name="connsiteX38" fmla="*/ 400050 w 661035"/>
                    <a:gd name="connsiteY38" fmla="*/ 362902 h 1099185"/>
                    <a:gd name="connsiteX39" fmla="*/ 314325 w 661035"/>
                    <a:gd name="connsiteY39" fmla="*/ 72390 h 1099185"/>
                    <a:gd name="connsiteX40" fmla="*/ 220980 w 661035"/>
                    <a:gd name="connsiteY40"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60008 w 661035"/>
                    <a:gd name="connsiteY20" fmla="*/ 935355 h 1099185"/>
                    <a:gd name="connsiteX21" fmla="*/ 135745 w 661035"/>
                    <a:gd name="connsiteY21" fmla="*/ 891807 h 1099185"/>
                    <a:gd name="connsiteX22" fmla="*/ 135255 w 661035"/>
                    <a:gd name="connsiteY22" fmla="*/ 891540 h 1099185"/>
                    <a:gd name="connsiteX23" fmla="*/ 190500 w 661035"/>
                    <a:gd name="connsiteY23" fmla="*/ 847725 h 1099185"/>
                    <a:gd name="connsiteX24" fmla="*/ 239078 w 661035"/>
                    <a:gd name="connsiteY24" fmla="*/ 799148 h 1099185"/>
                    <a:gd name="connsiteX25" fmla="*/ 239078 w 661035"/>
                    <a:gd name="connsiteY25" fmla="*/ 798196 h 1099185"/>
                    <a:gd name="connsiteX26" fmla="*/ 277307 w 661035"/>
                    <a:gd name="connsiteY26" fmla="*/ 750642 h 1099185"/>
                    <a:gd name="connsiteX27" fmla="*/ 277178 w 661035"/>
                    <a:gd name="connsiteY27" fmla="*/ 750571 h 1099185"/>
                    <a:gd name="connsiteX28" fmla="*/ 284798 w 661035"/>
                    <a:gd name="connsiteY28" fmla="*/ 740093 h 1099185"/>
                    <a:gd name="connsiteX29" fmla="*/ 323850 w 661035"/>
                    <a:gd name="connsiteY29" fmla="*/ 676275 h 1099185"/>
                    <a:gd name="connsiteX30" fmla="*/ 359092 w 661035"/>
                    <a:gd name="connsiteY30" fmla="*/ 597218 h 1099185"/>
                    <a:gd name="connsiteX31" fmla="*/ 220980 w 661035"/>
                    <a:gd name="connsiteY31" fmla="*/ 0 h 1099185"/>
                    <a:gd name="connsiteX32" fmla="*/ 481965 w 661035"/>
                    <a:gd name="connsiteY32" fmla="*/ 141922 h 1099185"/>
                    <a:gd name="connsiteX33" fmla="*/ 575310 w 661035"/>
                    <a:gd name="connsiteY33" fmla="*/ 214313 h 1099185"/>
                    <a:gd name="connsiteX34" fmla="*/ 661035 w 661035"/>
                    <a:gd name="connsiteY34" fmla="*/ 504825 h 1099185"/>
                    <a:gd name="connsiteX35" fmla="*/ 621030 w 661035"/>
                    <a:gd name="connsiteY35" fmla="*/ 739140 h 1099185"/>
                    <a:gd name="connsiteX36" fmla="*/ 360045 w 661035"/>
                    <a:gd name="connsiteY36" fmla="*/ 597218 h 1099185"/>
                    <a:gd name="connsiteX37" fmla="*/ 400050 w 661035"/>
                    <a:gd name="connsiteY37" fmla="*/ 362902 h 1099185"/>
                    <a:gd name="connsiteX38" fmla="*/ 314325 w 661035"/>
                    <a:gd name="connsiteY38" fmla="*/ 72390 h 1099185"/>
                    <a:gd name="connsiteX39" fmla="*/ 220980 w 661035"/>
                    <a:gd name="connsiteY39"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60008 w 661035"/>
                    <a:gd name="connsiteY19" fmla="*/ 935355 h 1099185"/>
                    <a:gd name="connsiteX20" fmla="*/ 135745 w 661035"/>
                    <a:gd name="connsiteY20" fmla="*/ 891807 h 1099185"/>
                    <a:gd name="connsiteX21" fmla="*/ 135255 w 661035"/>
                    <a:gd name="connsiteY21" fmla="*/ 891540 h 1099185"/>
                    <a:gd name="connsiteX22" fmla="*/ 190500 w 661035"/>
                    <a:gd name="connsiteY22" fmla="*/ 847725 h 1099185"/>
                    <a:gd name="connsiteX23" fmla="*/ 239078 w 661035"/>
                    <a:gd name="connsiteY23" fmla="*/ 799148 h 1099185"/>
                    <a:gd name="connsiteX24" fmla="*/ 239078 w 661035"/>
                    <a:gd name="connsiteY24" fmla="*/ 798196 h 1099185"/>
                    <a:gd name="connsiteX25" fmla="*/ 277307 w 661035"/>
                    <a:gd name="connsiteY25" fmla="*/ 750642 h 1099185"/>
                    <a:gd name="connsiteX26" fmla="*/ 277178 w 661035"/>
                    <a:gd name="connsiteY26" fmla="*/ 750571 h 1099185"/>
                    <a:gd name="connsiteX27" fmla="*/ 284798 w 661035"/>
                    <a:gd name="connsiteY27" fmla="*/ 740093 h 1099185"/>
                    <a:gd name="connsiteX28" fmla="*/ 323850 w 661035"/>
                    <a:gd name="connsiteY28" fmla="*/ 676275 h 1099185"/>
                    <a:gd name="connsiteX29" fmla="*/ 359092 w 661035"/>
                    <a:gd name="connsiteY29" fmla="*/ 597218 h 1099185"/>
                    <a:gd name="connsiteX30" fmla="*/ 220980 w 661035"/>
                    <a:gd name="connsiteY30" fmla="*/ 0 h 1099185"/>
                    <a:gd name="connsiteX31" fmla="*/ 481965 w 661035"/>
                    <a:gd name="connsiteY31" fmla="*/ 141922 h 1099185"/>
                    <a:gd name="connsiteX32" fmla="*/ 575310 w 661035"/>
                    <a:gd name="connsiteY32" fmla="*/ 214313 h 1099185"/>
                    <a:gd name="connsiteX33" fmla="*/ 661035 w 661035"/>
                    <a:gd name="connsiteY33" fmla="*/ 504825 h 1099185"/>
                    <a:gd name="connsiteX34" fmla="*/ 621030 w 661035"/>
                    <a:gd name="connsiteY34" fmla="*/ 739140 h 1099185"/>
                    <a:gd name="connsiteX35" fmla="*/ 360045 w 661035"/>
                    <a:gd name="connsiteY35" fmla="*/ 597218 h 1099185"/>
                    <a:gd name="connsiteX36" fmla="*/ 400050 w 661035"/>
                    <a:gd name="connsiteY36" fmla="*/ 362902 h 1099185"/>
                    <a:gd name="connsiteX37" fmla="*/ 314325 w 661035"/>
                    <a:gd name="connsiteY37" fmla="*/ 72390 h 1099185"/>
                    <a:gd name="connsiteX38" fmla="*/ 220980 w 661035"/>
                    <a:gd name="connsiteY38"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319088 w 661035"/>
                    <a:gd name="connsiteY14" fmla="*/ 1077277 h 1099185"/>
                    <a:gd name="connsiteX15" fmla="*/ 260985 w 661035"/>
                    <a:gd name="connsiteY15" fmla="*/ 1099185 h 1099185"/>
                    <a:gd name="connsiteX16" fmla="*/ 0 w 661035"/>
                    <a:gd name="connsiteY16" fmla="*/ 957262 h 1099185"/>
                    <a:gd name="connsiteX17" fmla="*/ 59055 w 661035"/>
                    <a:gd name="connsiteY17" fmla="*/ 935355 h 1099185"/>
                    <a:gd name="connsiteX18" fmla="*/ 60008 w 661035"/>
                    <a:gd name="connsiteY18" fmla="*/ 935355 h 1099185"/>
                    <a:gd name="connsiteX19" fmla="*/ 135745 w 661035"/>
                    <a:gd name="connsiteY19" fmla="*/ 891807 h 1099185"/>
                    <a:gd name="connsiteX20" fmla="*/ 135255 w 661035"/>
                    <a:gd name="connsiteY20" fmla="*/ 891540 h 1099185"/>
                    <a:gd name="connsiteX21" fmla="*/ 190500 w 661035"/>
                    <a:gd name="connsiteY21" fmla="*/ 847725 h 1099185"/>
                    <a:gd name="connsiteX22" fmla="*/ 239078 w 661035"/>
                    <a:gd name="connsiteY22" fmla="*/ 799148 h 1099185"/>
                    <a:gd name="connsiteX23" fmla="*/ 239078 w 661035"/>
                    <a:gd name="connsiteY23" fmla="*/ 798196 h 1099185"/>
                    <a:gd name="connsiteX24" fmla="*/ 277307 w 661035"/>
                    <a:gd name="connsiteY24" fmla="*/ 750642 h 1099185"/>
                    <a:gd name="connsiteX25" fmla="*/ 277178 w 661035"/>
                    <a:gd name="connsiteY25" fmla="*/ 750571 h 1099185"/>
                    <a:gd name="connsiteX26" fmla="*/ 284798 w 661035"/>
                    <a:gd name="connsiteY26" fmla="*/ 740093 h 1099185"/>
                    <a:gd name="connsiteX27" fmla="*/ 323850 w 661035"/>
                    <a:gd name="connsiteY27" fmla="*/ 676275 h 1099185"/>
                    <a:gd name="connsiteX28" fmla="*/ 359092 w 661035"/>
                    <a:gd name="connsiteY28" fmla="*/ 597218 h 1099185"/>
                    <a:gd name="connsiteX29" fmla="*/ 220980 w 661035"/>
                    <a:gd name="connsiteY29" fmla="*/ 0 h 1099185"/>
                    <a:gd name="connsiteX30" fmla="*/ 481965 w 661035"/>
                    <a:gd name="connsiteY30" fmla="*/ 141922 h 1099185"/>
                    <a:gd name="connsiteX31" fmla="*/ 575310 w 661035"/>
                    <a:gd name="connsiteY31" fmla="*/ 214313 h 1099185"/>
                    <a:gd name="connsiteX32" fmla="*/ 661035 w 661035"/>
                    <a:gd name="connsiteY32" fmla="*/ 504825 h 1099185"/>
                    <a:gd name="connsiteX33" fmla="*/ 621030 w 661035"/>
                    <a:gd name="connsiteY33" fmla="*/ 739140 h 1099185"/>
                    <a:gd name="connsiteX34" fmla="*/ 360045 w 661035"/>
                    <a:gd name="connsiteY34" fmla="*/ 597218 h 1099185"/>
                    <a:gd name="connsiteX35" fmla="*/ 400050 w 661035"/>
                    <a:gd name="connsiteY35" fmla="*/ 362902 h 1099185"/>
                    <a:gd name="connsiteX36" fmla="*/ 314325 w 661035"/>
                    <a:gd name="connsiteY36" fmla="*/ 72390 h 1099185"/>
                    <a:gd name="connsiteX37" fmla="*/ 220980 w 661035"/>
                    <a:gd name="connsiteY37"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319088 w 661035"/>
                    <a:gd name="connsiteY13" fmla="*/ 1077277 h 1099185"/>
                    <a:gd name="connsiteX14" fmla="*/ 260985 w 661035"/>
                    <a:gd name="connsiteY14" fmla="*/ 1099185 h 1099185"/>
                    <a:gd name="connsiteX15" fmla="*/ 0 w 661035"/>
                    <a:gd name="connsiteY15" fmla="*/ 957262 h 1099185"/>
                    <a:gd name="connsiteX16" fmla="*/ 59055 w 661035"/>
                    <a:gd name="connsiteY16" fmla="*/ 935355 h 1099185"/>
                    <a:gd name="connsiteX17" fmla="*/ 60008 w 661035"/>
                    <a:gd name="connsiteY17" fmla="*/ 935355 h 1099185"/>
                    <a:gd name="connsiteX18" fmla="*/ 135745 w 661035"/>
                    <a:gd name="connsiteY18" fmla="*/ 891807 h 1099185"/>
                    <a:gd name="connsiteX19" fmla="*/ 135255 w 661035"/>
                    <a:gd name="connsiteY19" fmla="*/ 891540 h 1099185"/>
                    <a:gd name="connsiteX20" fmla="*/ 190500 w 661035"/>
                    <a:gd name="connsiteY20" fmla="*/ 847725 h 1099185"/>
                    <a:gd name="connsiteX21" fmla="*/ 239078 w 661035"/>
                    <a:gd name="connsiteY21" fmla="*/ 799148 h 1099185"/>
                    <a:gd name="connsiteX22" fmla="*/ 239078 w 661035"/>
                    <a:gd name="connsiteY22" fmla="*/ 798196 h 1099185"/>
                    <a:gd name="connsiteX23" fmla="*/ 277307 w 661035"/>
                    <a:gd name="connsiteY23" fmla="*/ 750642 h 1099185"/>
                    <a:gd name="connsiteX24" fmla="*/ 277178 w 661035"/>
                    <a:gd name="connsiteY24" fmla="*/ 750571 h 1099185"/>
                    <a:gd name="connsiteX25" fmla="*/ 284798 w 661035"/>
                    <a:gd name="connsiteY25" fmla="*/ 740093 h 1099185"/>
                    <a:gd name="connsiteX26" fmla="*/ 323850 w 661035"/>
                    <a:gd name="connsiteY26" fmla="*/ 676275 h 1099185"/>
                    <a:gd name="connsiteX27" fmla="*/ 359092 w 661035"/>
                    <a:gd name="connsiteY27" fmla="*/ 597218 h 1099185"/>
                    <a:gd name="connsiteX28" fmla="*/ 220980 w 661035"/>
                    <a:gd name="connsiteY28" fmla="*/ 0 h 1099185"/>
                    <a:gd name="connsiteX29" fmla="*/ 481965 w 661035"/>
                    <a:gd name="connsiteY29" fmla="*/ 141922 h 1099185"/>
                    <a:gd name="connsiteX30" fmla="*/ 575310 w 661035"/>
                    <a:gd name="connsiteY30" fmla="*/ 214313 h 1099185"/>
                    <a:gd name="connsiteX31" fmla="*/ 661035 w 661035"/>
                    <a:gd name="connsiteY31" fmla="*/ 504825 h 1099185"/>
                    <a:gd name="connsiteX32" fmla="*/ 621030 w 661035"/>
                    <a:gd name="connsiteY32" fmla="*/ 739140 h 1099185"/>
                    <a:gd name="connsiteX33" fmla="*/ 360045 w 661035"/>
                    <a:gd name="connsiteY33" fmla="*/ 597218 h 1099185"/>
                    <a:gd name="connsiteX34" fmla="*/ 400050 w 661035"/>
                    <a:gd name="connsiteY34" fmla="*/ 362902 h 1099185"/>
                    <a:gd name="connsiteX35" fmla="*/ 314325 w 661035"/>
                    <a:gd name="connsiteY35" fmla="*/ 72390 h 1099185"/>
                    <a:gd name="connsiteX36" fmla="*/ 220980 w 661035"/>
                    <a:gd name="connsiteY36" fmla="*/ 0 h 1099185"/>
                    <a:gd name="connsiteX0" fmla="*/ 359092 w 661035"/>
                    <a:gd name="connsiteY0" fmla="*/ 597218 h 1112468"/>
                    <a:gd name="connsiteX1" fmla="*/ 620078 w 661035"/>
                    <a:gd name="connsiteY1" fmla="*/ 739140 h 1112468"/>
                    <a:gd name="connsiteX2" fmla="*/ 584835 w 661035"/>
                    <a:gd name="connsiteY2" fmla="*/ 818198 h 1112468"/>
                    <a:gd name="connsiteX3" fmla="*/ 584836 w 661035"/>
                    <a:gd name="connsiteY3" fmla="*/ 818198 h 1112468"/>
                    <a:gd name="connsiteX4" fmla="*/ 545783 w 661035"/>
                    <a:gd name="connsiteY4" fmla="*/ 882015 h 1112468"/>
                    <a:gd name="connsiteX5" fmla="*/ 538930 w 661035"/>
                    <a:gd name="connsiteY5" fmla="*/ 891439 h 1112468"/>
                    <a:gd name="connsiteX6" fmla="*/ 539116 w 661035"/>
                    <a:gd name="connsiteY6" fmla="*/ 891540 h 1112468"/>
                    <a:gd name="connsiteX7" fmla="*/ 500063 w 661035"/>
                    <a:gd name="connsiteY7" fmla="*/ 940118 h 1112468"/>
                    <a:gd name="connsiteX8" fmla="*/ 500063 w 661035"/>
                    <a:gd name="connsiteY8" fmla="*/ 941070 h 1112468"/>
                    <a:gd name="connsiteX9" fmla="*/ 451485 w 661035"/>
                    <a:gd name="connsiteY9" fmla="*/ 989648 h 1112468"/>
                    <a:gd name="connsiteX10" fmla="*/ 396629 w 661035"/>
                    <a:gd name="connsiteY10" fmla="*/ 1033155 h 1112468"/>
                    <a:gd name="connsiteX11" fmla="*/ 397193 w 661035"/>
                    <a:gd name="connsiteY11" fmla="*/ 1033462 h 1112468"/>
                    <a:gd name="connsiteX12" fmla="*/ 320041 w 661035"/>
                    <a:gd name="connsiteY12" fmla="*/ 1076325 h 1112468"/>
                    <a:gd name="connsiteX13" fmla="*/ 319088 w 661035"/>
                    <a:gd name="connsiteY13" fmla="*/ 1077277 h 1112468"/>
                    <a:gd name="connsiteX14" fmla="*/ 247796 w 661035"/>
                    <a:gd name="connsiteY14" fmla="*/ 1112468 h 1112468"/>
                    <a:gd name="connsiteX15" fmla="*/ 0 w 661035"/>
                    <a:gd name="connsiteY15" fmla="*/ 957262 h 1112468"/>
                    <a:gd name="connsiteX16" fmla="*/ 59055 w 661035"/>
                    <a:gd name="connsiteY16" fmla="*/ 935355 h 1112468"/>
                    <a:gd name="connsiteX17" fmla="*/ 60008 w 661035"/>
                    <a:gd name="connsiteY17" fmla="*/ 935355 h 1112468"/>
                    <a:gd name="connsiteX18" fmla="*/ 135745 w 661035"/>
                    <a:gd name="connsiteY18" fmla="*/ 891807 h 1112468"/>
                    <a:gd name="connsiteX19" fmla="*/ 135255 w 661035"/>
                    <a:gd name="connsiteY19" fmla="*/ 891540 h 1112468"/>
                    <a:gd name="connsiteX20" fmla="*/ 190500 w 661035"/>
                    <a:gd name="connsiteY20" fmla="*/ 847725 h 1112468"/>
                    <a:gd name="connsiteX21" fmla="*/ 239078 w 661035"/>
                    <a:gd name="connsiteY21" fmla="*/ 799148 h 1112468"/>
                    <a:gd name="connsiteX22" fmla="*/ 239078 w 661035"/>
                    <a:gd name="connsiteY22" fmla="*/ 798196 h 1112468"/>
                    <a:gd name="connsiteX23" fmla="*/ 277307 w 661035"/>
                    <a:gd name="connsiteY23" fmla="*/ 750642 h 1112468"/>
                    <a:gd name="connsiteX24" fmla="*/ 277178 w 661035"/>
                    <a:gd name="connsiteY24" fmla="*/ 750571 h 1112468"/>
                    <a:gd name="connsiteX25" fmla="*/ 284798 w 661035"/>
                    <a:gd name="connsiteY25" fmla="*/ 740093 h 1112468"/>
                    <a:gd name="connsiteX26" fmla="*/ 323850 w 661035"/>
                    <a:gd name="connsiteY26" fmla="*/ 676275 h 1112468"/>
                    <a:gd name="connsiteX27" fmla="*/ 359092 w 661035"/>
                    <a:gd name="connsiteY27" fmla="*/ 597218 h 1112468"/>
                    <a:gd name="connsiteX28" fmla="*/ 220980 w 661035"/>
                    <a:gd name="connsiteY28" fmla="*/ 0 h 1112468"/>
                    <a:gd name="connsiteX29" fmla="*/ 481965 w 661035"/>
                    <a:gd name="connsiteY29" fmla="*/ 141922 h 1112468"/>
                    <a:gd name="connsiteX30" fmla="*/ 575310 w 661035"/>
                    <a:gd name="connsiteY30" fmla="*/ 214313 h 1112468"/>
                    <a:gd name="connsiteX31" fmla="*/ 661035 w 661035"/>
                    <a:gd name="connsiteY31" fmla="*/ 504825 h 1112468"/>
                    <a:gd name="connsiteX32" fmla="*/ 621030 w 661035"/>
                    <a:gd name="connsiteY32" fmla="*/ 739140 h 1112468"/>
                    <a:gd name="connsiteX33" fmla="*/ 360045 w 661035"/>
                    <a:gd name="connsiteY33" fmla="*/ 597218 h 1112468"/>
                    <a:gd name="connsiteX34" fmla="*/ 400050 w 661035"/>
                    <a:gd name="connsiteY34" fmla="*/ 362902 h 1112468"/>
                    <a:gd name="connsiteX35" fmla="*/ 314325 w 661035"/>
                    <a:gd name="connsiteY35" fmla="*/ 72390 h 1112468"/>
                    <a:gd name="connsiteX36" fmla="*/ 220980 w 661035"/>
                    <a:gd name="connsiteY36" fmla="*/ 0 h 1112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61035" h="1112468">
                      <a:moveTo>
                        <a:pt x="359092" y="597218"/>
                      </a:moveTo>
                      <a:lnTo>
                        <a:pt x="620078" y="739140"/>
                      </a:lnTo>
                      <a:lnTo>
                        <a:pt x="584835" y="818198"/>
                      </a:lnTo>
                      <a:lnTo>
                        <a:pt x="584836" y="818198"/>
                      </a:lnTo>
                      <a:cubicBezTo>
                        <a:pt x="573405" y="840105"/>
                        <a:pt x="560070" y="861060"/>
                        <a:pt x="545783" y="882015"/>
                      </a:cubicBezTo>
                      <a:lnTo>
                        <a:pt x="538930" y="891439"/>
                      </a:lnTo>
                      <a:lnTo>
                        <a:pt x="539116" y="891540"/>
                      </a:lnTo>
                      <a:cubicBezTo>
                        <a:pt x="525780" y="908686"/>
                        <a:pt x="513398" y="924878"/>
                        <a:pt x="500063" y="940118"/>
                      </a:cubicBezTo>
                      <a:lnTo>
                        <a:pt x="500063" y="941070"/>
                      </a:lnTo>
                      <a:cubicBezTo>
                        <a:pt x="483870" y="958215"/>
                        <a:pt x="467678" y="974408"/>
                        <a:pt x="451485" y="989648"/>
                      </a:cubicBezTo>
                      <a:lnTo>
                        <a:pt x="396629" y="1033155"/>
                      </a:lnTo>
                      <a:lnTo>
                        <a:pt x="397193" y="1033462"/>
                      </a:lnTo>
                      <a:cubicBezTo>
                        <a:pt x="371475" y="1049655"/>
                        <a:pt x="346711" y="1063943"/>
                        <a:pt x="320041" y="1076325"/>
                      </a:cubicBezTo>
                      <a:lnTo>
                        <a:pt x="319088" y="1077277"/>
                      </a:lnTo>
                      <a:lnTo>
                        <a:pt x="247796" y="1112468"/>
                      </a:lnTo>
                      <a:lnTo>
                        <a:pt x="0" y="957262"/>
                      </a:lnTo>
                      <a:lnTo>
                        <a:pt x="59055" y="935355"/>
                      </a:lnTo>
                      <a:lnTo>
                        <a:pt x="60008" y="935355"/>
                      </a:lnTo>
                      <a:lnTo>
                        <a:pt x="135745" y="891807"/>
                      </a:lnTo>
                      <a:lnTo>
                        <a:pt x="135255" y="891540"/>
                      </a:lnTo>
                      <a:cubicBezTo>
                        <a:pt x="154305" y="878205"/>
                        <a:pt x="173355" y="863918"/>
                        <a:pt x="190500" y="847725"/>
                      </a:cubicBezTo>
                      <a:cubicBezTo>
                        <a:pt x="207645" y="832486"/>
                        <a:pt x="222885" y="816293"/>
                        <a:pt x="239078" y="799148"/>
                      </a:cubicBezTo>
                      <a:lnTo>
                        <a:pt x="239078" y="798196"/>
                      </a:lnTo>
                      <a:lnTo>
                        <a:pt x="277307" y="750642"/>
                      </a:lnTo>
                      <a:lnTo>
                        <a:pt x="277178" y="750571"/>
                      </a:lnTo>
                      <a:cubicBezTo>
                        <a:pt x="280036" y="746761"/>
                        <a:pt x="281941" y="743903"/>
                        <a:pt x="284798" y="740093"/>
                      </a:cubicBezTo>
                      <a:cubicBezTo>
                        <a:pt x="299086" y="719138"/>
                        <a:pt x="312420" y="698183"/>
                        <a:pt x="323850" y="676275"/>
                      </a:cubicBezTo>
                      <a:cubicBezTo>
                        <a:pt x="337185" y="650558"/>
                        <a:pt x="349567" y="623888"/>
                        <a:pt x="359092" y="597218"/>
                      </a:cubicBezTo>
                      <a:close/>
                      <a:moveTo>
                        <a:pt x="220980" y="0"/>
                      </a:moveTo>
                      <a:lnTo>
                        <a:pt x="481965" y="141922"/>
                      </a:lnTo>
                      <a:cubicBezTo>
                        <a:pt x="521970" y="163830"/>
                        <a:pt x="553403" y="187642"/>
                        <a:pt x="575310" y="214313"/>
                      </a:cubicBezTo>
                      <a:cubicBezTo>
                        <a:pt x="632460" y="281940"/>
                        <a:pt x="661035" y="379095"/>
                        <a:pt x="661035" y="504825"/>
                      </a:cubicBezTo>
                      <a:cubicBezTo>
                        <a:pt x="660083" y="588645"/>
                        <a:pt x="646748" y="666750"/>
                        <a:pt x="621030" y="739140"/>
                      </a:cubicBezTo>
                      <a:lnTo>
                        <a:pt x="360045" y="597218"/>
                      </a:lnTo>
                      <a:cubicBezTo>
                        <a:pt x="386715" y="524827"/>
                        <a:pt x="400050" y="446722"/>
                        <a:pt x="400050" y="362902"/>
                      </a:cubicBezTo>
                      <a:cubicBezTo>
                        <a:pt x="400050" y="237172"/>
                        <a:pt x="371475" y="140970"/>
                        <a:pt x="314325" y="72390"/>
                      </a:cubicBezTo>
                      <a:cubicBezTo>
                        <a:pt x="291465" y="45720"/>
                        <a:pt x="260985" y="20955"/>
                        <a:pt x="220980" y="0"/>
                      </a:cubicBezTo>
                      <a:close/>
                    </a:path>
                  </a:pathLst>
                </a:custGeom>
                <a:grpFill/>
                <a:ln w="9525" cap="flat">
                  <a:noFill/>
                  <a:prstDash val="solid"/>
                  <a:miter/>
                </a:ln>
              </p:spPr>
              <p:txBody>
                <a:bodyPr rtlCol="0" anchor="ctr"/>
                <a:lstStyle/>
                <a:p>
                  <a:endParaRPr lang="en-US" dirty="0"/>
                </a:p>
              </p:txBody>
            </p:sp>
            <p:sp>
              <p:nvSpPr>
                <p:cNvPr id="147" name="Freeform: Shape 146">
                  <a:extLst>
                    <a:ext uri="{FF2B5EF4-FFF2-40B4-BE49-F238E27FC236}">
                      <a16:creationId xmlns:a16="http://schemas.microsoft.com/office/drawing/2014/main" xmlns="" id="{16E10B06-9365-4B69-A9B2-58D853DD4805}"/>
                    </a:ext>
                  </a:extLst>
                </p:cNvPr>
                <p:cNvSpPr/>
                <p:nvPr/>
              </p:nvSpPr>
              <p:spPr>
                <a:xfrm>
                  <a:off x="2967026" y="3229268"/>
                  <a:ext cx="673417" cy="247650"/>
                </a:xfrm>
                <a:custGeom>
                  <a:avLst/>
                  <a:gdLst>
                    <a:gd name="connsiteX0" fmla="*/ 261937 w 673417"/>
                    <a:gd name="connsiteY0" fmla="*/ 45720 h 247650"/>
                    <a:gd name="connsiteX1" fmla="*/ 288607 w 673417"/>
                    <a:gd name="connsiteY1" fmla="*/ 53340 h 247650"/>
                    <a:gd name="connsiteX2" fmla="*/ 387667 w 673417"/>
                    <a:gd name="connsiteY2" fmla="*/ 93345 h 247650"/>
                    <a:gd name="connsiteX3" fmla="*/ 412432 w 673417"/>
                    <a:gd name="connsiteY3" fmla="*/ 105728 h 247650"/>
                    <a:gd name="connsiteX4" fmla="*/ 673417 w 673417"/>
                    <a:gd name="connsiteY4" fmla="*/ 247650 h 247650"/>
                    <a:gd name="connsiteX5" fmla="*/ 647700 w 673417"/>
                    <a:gd name="connsiteY5" fmla="*/ 235267 h 247650"/>
                    <a:gd name="connsiteX6" fmla="*/ 644991 w 673417"/>
                    <a:gd name="connsiteY6" fmla="*/ 233789 h 247650"/>
                    <a:gd name="connsiteX7" fmla="*/ 549592 w 673417"/>
                    <a:gd name="connsiteY7" fmla="*/ 195262 h 247650"/>
                    <a:gd name="connsiteX8" fmla="*/ 522922 w 673417"/>
                    <a:gd name="connsiteY8" fmla="*/ 186690 h 247650"/>
                    <a:gd name="connsiteX9" fmla="*/ 0 w 673417"/>
                    <a:gd name="connsiteY9" fmla="*/ 0 h 247650"/>
                    <a:gd name="connsiteX10" fmla="*/ 80010 w 673417"/>
                    <a:gd name="connsiteY10" fmla="*/ 11430 h 247650"/>
                    <a:gd name="connsiteX11" fmla="*/ 80421 w 673417"/>
                    <a:gd name="connsiteY11" fmla="*/ 11654 h 247650"/>
                    <a:gd name="connsiteX12" fmla="*/ 185499 w 673417"/>
                    <a:gd name="connsiteY12" fmla="*/ 28933 h 247650"/>
                    <a:gd name="connsiteX13" fmla="*/ 261937 w 673417"/>
                    <a:gd name="connsiteY13" fmla="*/ 45720 h 247650"/>
                    <a:gd name="connsiteX14" fmla="*/ 522922 w 673417"/>
                    <a:gd name="connsiteY14" fmla="*/ 187643 h 247650"/>
                    <a:gd name="connsiteX15" fmla="*/ 340042 w 673417"/>
                    <a:gd name="connsiteY15" fmla="*/ 153353 h 247650"/>
                    <a:gd name="connsiteX16" fmla="*/ 260985 w 673417"/>
                    <a:gd name="connsiteY16" fmla="*/ 141923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3417" h="247650">
                      <a:moveTo>
                        <a:pt x="261937" y="45720"/>
                      </a:moveTo>
                      <a:cubicBezTo>
                        <a:pt x="271462" y="48578"/>
                        <a:pt x="280987" y="50483"/>
                        <a:pt x="288607" y="53340"/>
                      </a:cubicBezTo>
                      <a:cubicBezTo>
                        <a:pt x="323850" y="64770"/>
                        <a:pt x="357187" y="79058"/>
                        <a:pt x="387667" y="93345"/>
                      </a:cubicBezTo>
                      <a:cubicBezTo>
                        <a:pt x="396240" y="97155"/>
                        <a:pt x="404812" y="101917"/>
                        <a:pt x="412432" y="105728"/>
                      </a:cubicBezTo>
                      <a:lnTo>
                        <a:pt x="673417" y="247650"/>
                      </a:lnTo>
                      <a:cubicBezTo>
                        <a:pt x="664845" y="243840"/>
                        <a:pt x="656272" y="239078"/>
                        <a:pt x="647700" y="235267"/>
                      </a:cubicBezTo>
                      <a:lnTo>
                        <a:pt x="644991" y="233789"/>
                      </a:lnTo>
                      <a:lnTo>
                        <a:pt x="549592" y="195262"/>
                      </a:lnTo>
                      <a:cubicBezTo>
                        <a:pt x="541972" y="192405"/>
                        <a:pt x="532447" y="189548"/>
                        <a:pt x="522922" y="186690"/>
                      </a:cubicBezTo>
                      <a:close/>
                      <a:moveTo>
                        <a:pt x="0" y="0"/>
                      </a:moveTo>
                      <a:lnTo>
                        <a:pt x="80010" y="11430"/>
                      </a:lnTo>
                      <a:lnTo>
                        <a:pt x="80421" y="11654"/>
                      </a:lnTo>
                      <a:lnTo>
                        <a:pt x="185499" y="28933"/>
                      </a:lnTo>
                      <a:cubicBezTo>
                        <a:pt x="215979" y="34528"/>
                        <a:pt x="241458" y="40005"/>
                        <a:pt x="261937" y="45720"/>
                      </a:cubicBezTo>
                      <a:lnTo>
                        <a:pt x="522922" y="187643"/>
                      </a:lnTo>
                      <a:cubicBezTo>
                        <a:pt x="481965" y="176213"/>
                        <a:pt x="421004" y="164783"/>
                        <a:pt x="340042" y="153353"/>
                      </a:cubicBezTo>
                      <a:lnTo>
                        <a:pt x="260985" y="141923"/>
                      </a:lnTo>
                      <a:close/>
                    </a:path>
                  </a:pathLst>
                </a:custGeom>
                <a:grpFill/>
                <a:ln w="9525" cap="flat">
                  <a:noFill/>
                  <a:prstDash val="solid"/>
                  <a:miter/>
                </a:ln>
              </p:spPr>
              <p:txBody>
                <a:bodyPr rtlCol="0" anchor="ctr"/>
                <a:lstStyle/>
                <a:p>
                  <a:endParaRPr lang="en-US"/>
                </a:p>
              </p:txBody>
            </p:sp>
            <p:sp>
              <p:nvSpPr>
                <p:cNvPr id="148" name="Freeform: Shape 147">
                  <a:extLst>
                    <a:ext uri="{FF2B5EF4-FFF2-40B4-BE49-F238E27FC236}">
                      <a16:creationId xmlns:a16="http://schemas.microsoft.com/office/drawing/2014/main" xmlns="" id="{8D2508CC-9580-4CDC-B945-0527D9CD8BCF}"/>
                    </a:ext>
                  </a:extLst>
                </p:cNvPr>
                <p:cNvSpPr/>
                <p:nvPr/>
              </p:nvSpPr>
              <p:spPr>
                <a:xfrm>
                  <a:off x="2707091" y="3532163"/>
                  <a:ext cx="257175" cy="1238250"/>
                </a:xfrm>
                <a:custGeom>
                  <a:avLst/>
                  <a:gdLst>
                    <a:gd name="connsiteX0" fmla="*/ 260985 w 257175"/>
                    <a:gd name="connsiteY0" fmla="*/ 1244918 h 1238250"/>
                    <a:gd name="connsiteX1" fmla="*/ 0 w 257175"/>
                    <a:gd name="connsiteY1" fmla="*/ 1102995 h 1238250"/>
                    <a:gd name="connsiteX2" fmla="*/ 1905 w 257175"/>
                    <a:gd name="connsiteY2" fmla="*/ 0 h 1238250"/>
                    <a:gd name="connsiteX3" fmla="*/ 262890 w 257175"/>
                    <a:gd name="connsiteY3" fmla="*/ 141922 h 1238250"/>
                  </a:gdLst>
                  <a:ahLst/>
                  <a:cxnLst>
                    <a:cxn ang="0">
                      <a:pos x="connsiteX0" y="connsiteY0"/>
                    </a:cxn>
                    <a:cxn ang="0">
                      <a:pos x="connsiteX1" y="connsiteY1"/>
                    </a:cxn>
                    <a:cxn ang="0">
                      <a:pos x="connsiteX2" y="connsiteY2"/>
                    </a:cxn>
                    <a:cxn ang="0">
                      <a:pos x="connsiteX3" y="connsiteY3"/>
                    </a:cxn>
                  </a:cxnLst>
                  <a:rect l="l" t="t" r="r" b="b"/>
                  <a:pathLst>
                    <a:path w="257175" h="1238250">
                      <a:moveTo>
                        <a:pt x="260985" y="1244918"/>
                      </a:moveTo>
                      <a:lnTo>
                        <a:pt x="0" y="1102995"/>
                      </a:lnTo>
                      <a:lnTo>
                        <a:pt x="1905" y="0"/>
                      </a:lnTo>
                      <a:lnTo>
                        <a:pt x="262890" y="141922"/>
                      </a:lnTo>
                      <a:close/>
                    </a:path>
                  </a:pathLst>
                </a:custGeom>
                <a:grpFill/>
                <a:ln w="9525" cap="flat">
                  <a:noFill/>
                  <a:prstDash val="solid"/>
                  <a:miter/>
                </a:ln>
              </p:spPr>
              <p:txBody>
                <a:bodyPr rtlCol="0" anchor="ctr"/>
                <a:lstStyle/>
                <a:p>
                  <a:endParaRPr lang="en-US"/>
                </a:p>
              </p:txBody>
            </p:sp>
            <p:sp>
              <p:nvSpPr>
                <p:cNvPr id="149" name="Freeform: Shape 148">
                  <a:extLst>
                    <a:ext uri="{FF2B5EF4-FFF2-40B4-BE49-F238E27FC236}">
                      <a16:creationId xmlns:a16="http://schemas.microsoft.com/office/drawing/2014/main" xmlns="" id="{9A6B4527-6C1D-4E70-B70D-060BB6FDCE5C}"/>
                    </a:ext>
                  </a:extLst>
                </p:cNvPr>
                <p:cNvSpPr/>
                <p:nvPr/>
              </p:nvSpPr>
              <p:spPr>
                <a:xfrm>
                  <a:off x="3110832" y="2270955"/>
                  <a:ext cx="457201" cy="495301"/>
                </a:xfrm>
                <a:custGeom>
                  <a:avLst/>
                  <a:gdLst>
                    <a:gd name="connsiteX0" fmla="*/ 459105 w 457200"/>
                    <a:gd name="connsiteY0" fmla="*/ 500063 h 495300"/>
                    <a:gd name="connsiteX1" fmla="*/ 198120 w 457200"/>
                    <a:gd name="connsiteY1" fmla="*/ 358140 h 495300"/>
                    <a:gd name="connsiteX2" fmla="*/ 80963 w 457200"/>
                    <a:gd name="connsiteY2" fmla="*/ 62865 h 495300"/>
                    <a:gd name="connsiteX3" fmla="*/ 0 w 457200"/>
                    <a:gd name="connsiteY3" fmla="*/ 0 h 495300"/>
                    <a:gd name="connsiteX4" fmla="*/ 260985 w 457200"/>
                    <a:gd name="connsiteY4" fmla="*/ 141923 h 495300"/>
                    <a:gd name="connsiteX5" fmla="*/ 341948 w 457200"/>
                    <a:gd name="connsiteY5" fmla="*/ 204788 h 495300"/>
                    <a:gd name="connsiteX6" fmla="*/ 459105 w 457200"/>
                    <a:gd name="connsiteY6" fmla="*/ 500063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 h="495300">
                      <a:moveTo>
                        <a:pt x="459105" y="500063"/>
                      </a:moveTo>
                      <a:lnTo>
                        <a:pt x="198120" y="358140"/>
                      </a:lnTo>
                      <a:cubicBezTo>
                        <a:pt x="179070" y="224790"/>
                        <a:pt x="140017" y="126683"/>
                        <a:pt x="80963" y="62865"/>
                      </a:cubicBezTo>
                      <a:cubicBezTo>
                        <a:pt x="57150" y="38100"/>
                        <a:pt x="30480" y="17145"/>
                        <a:pt x="0" y="0"/>
                      </a:cubicBezTo>
                      <a:lnTo>
                        <a:pt x="260985" y="141923"/>
                      </a:lnTo>
                      <a:cubicBezTo>
                        <a:pt x="291465" y="158115"/>
                        <a:pt x="318135" y="179070"/>
                        <a:pt x="341948" y="204788"/>
                      </a:cubicBezTo>
                      <a:cubicBezTo>
                        <a:pt x="401955" y="268605"/>
                        <a:pt x="441008" y="366713"/>
                        <a:pt x="459105" y="500063"/>
                      </a:cubicBezTo>
                    </a:path>
                  </a:pathLst>
                </a:custGeom>
                <a:grpFill/>
                <a:ln w="9525" cap="flat">
                  <a:noFill/>
                  <a:prstDash val="solid"/>
                  <a:miter/>
                </a:ln>
              </p:spPr>
              <p:txBody>
                <a:bodyPr rtlCol="0" anchor="ctr"/>
                <a:lstStyle/>
                <a:p>
                  <a:endParaRPr lang="en-US"/>
                </a:p>
              </p:txBody>
            </p:sp>
            <p:sp>
              <p:nvSpPr>
                <p:cNvPr id="150" name="Freeform: Shape 149">
                  <a:extLst>
                    <a:ext uri="{FF2B5EF4-FFF2-40B4-BE49-F238E27FC236}">
                      <a16:creationId xmlns:a16="http://schemas.microsoft.com/office/drawing/2014/main" xmlns="" id="{BBF6ECC9-4158-4E48-87FB-675A6F827C3F}"/>
                    </a:ext>
                  </a:extLst>
                </p:cNvPr>
                <p:cNvSpPr/>
                <p:nvPr/>
              </p:nvSpPr>
              <p:spPr>
                <a:xfrm>
                  <a:off x="2541356" y="3138780"/>
                  <a:ext cx="428625" cy="200026"/>
                </a:xfrm>
                <a:custGeom>
                  <a:avLst/>
                  <a:gdLst>
                    <a:gd name="connsiteX0" fmla="*/ 0 w 428625"/>
                    <a:gd name="connsiteY0" fmla="*/ 0 h 200026"/>
                    <a:gd name="connsiteX1" fmla="*/ 17145 w 428625"/>
                    <a:gd name="connsiteY1" fmla="*/ 8573 h 200026"/>
                    <a:gd name="connsiteX2" fmla="*/ 109538 w 428625"/>
                    <a:gd name="connsiteY2" fmla="*/ 44768 h 200026"/>
                    <a:gd name="connsiteX3" fmla="*/ 370023 w 428625"/>
                    <a:gd name="connsiteY3" fmla="*/ 186418 h 200026"/>
                    <a:gd name="connsiteX4" fmla="*/ 110490 w 428625"/>
                    <a:gd name="connsiteY4" fmla="*/ 44768 h 200026"/>
                    <a:gd name="connsiteX5" fmla="*/ 168592 w 428625"/>
                    <a:gd name="connsiteY5" fmla="*/ 59056 h 200026"/>
                    <a:gd name="connsiteX6" fmla="*/ 428625 w 428625"/>
                    <a:gd name="connsiteY6" fmla="*/ 200026 h 200026"/>
                    <a:gd name="connsiteX7" fmla="*/ 370523 w 428625"/>
                    <a:gd name="connsiteY7" fmla="*/ 186691 h 200026"/>
                    <a:gd name="connsiteX8" fmla="*/ 370517 w 428625"/>
                    <a:gd name="connsiteY8" fmla="*/ 186688 h 200026"/>
                    <a:gd name="connsiteX9" fmla="*/ 278130 w 428625"/>
                    <a:gd name="connsiteY9" fmla="*/ 150495 h 200026"/>
                    <a:gd name="connsiteX10" fmla="*/ 260985 w 428625"/>
                    <a:gd name="connsiteY10" fmla="*/ 141923 h 200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8625" h="200026">
                      <a:moveTo>
                        <a:pt x="0" y="0"/>
                      </a:moveTo>
                      <a:cubicBezTo>
                        <a:pt x="5715" y="2858"/>
                        <a:pt x="11430" y="5715"/>
                        <a:pt x="17145" y="8573"/>
                      </a:cubicBezTo>
                      <a:cubicBezTo>
                        <a:pt x="44767" y="21908"/>
                        <a:pt x="75248" y="34290"/>
                        <a:pt x="109538" y="44768"/>
                      </a:cubicBezTo>
                      <a:lnTo>
                        <a:pt x="370023" y="186418"/>
                      </a:lnTo>
                      <a:lnTo>
                        <a:pt x="110490" y="44768"/>
                      </a:lnTo>
                      <a:lnTo>
                        <a:pt x="168592" y="59056"/>
                      </a:lnTo>
                      <a:lnTo>
                        <a:pt x="428625" y="200026"/>
                      </a:lnTo>
                      <a:lnTo>
                        <a:pt x="370523" y="186691"/>
                      </a:lnTo>
                      <a:lnTo>
                        <a:pt x="370517" y="186688"/>
                      </a:lnTo>
                      <a:lnTo>
                        <a:pt x="278130" y="150495"/>
                      </a:lnTo>
                      <a:cubicBezTo>
                        <a:pt x="272415" y="147638"/>
                        <a:pt x="266700" y="144780"/>
                        <a:pt x="260985" y="141923"/>
                      </a:cubicBezTo>
                      <a:close/>
                    </a:path>
                  </a:pathLst>
                </a:custGeom>
                <a:grpFill/>
                <a:ln w="9525" cap="flat">
                  <a:noFill/>
                  <a:prstDash val="solid"/>
                  <a:miter/>
                </a:ln>
              </p:spPr>
              <p:txBody>
                <a:bodyPr rtlCol="0" anchor="ctr"/>
                <a:lstStyle/>
                <a:p>
                  <a:endParaRPr lang="en-US"/>
                </a:p>
              </p:txBody>
            </p:sp>
            <p:sp>
              <p:nvSpPr>
                <p:cNvPr id="151" name="Freeform: Shape 150">
                  <a:extLst>
                    <a:ext uri="{FF2B5EF4-FFF2-40B4-BE49-F238E27FC236}">
                      <a16:creationId xmlns:a16="http://schemas.microsoft.com/office/drawing/2014/main" xmlns="" id="{EF0C6BF0-8D21-43BB-A8C3-ADC1E2594500}"/>
                    </a:ext>
                  </a:extLst>
                </p:cNvPr>
                <p:cNvSpPr/>
                <p:nvPr/>
              </p:nvSpPr>
              <p:spPr>
                <a:xfrm>
                  <a:off x="2969883" y="1938632"/>
                  <a:ext cx="618767" cy="219303"/>
                </a:xfrm>
                <a:custGeom>
                  <a:avLst/>
                  <a:gdLst>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236092 w 603786"/>
                    <a:gd name="connsiteY8" fmla="*/ 34757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323751 w 603786"/>
                    <a:gd name="connsiteY4" fmla="*/ 66771 h 218219"/>
                    <a:gd name="connsiteX5" fmla="*/ 0 w 603786"/>
                    <a:gd name="connsiteY5" fmla="*/ 0 h 218219"/>
                    <a:gd name="connsiteX6" fmla="*/ 100965 w 603786"/>
                    <a:gd name="connsiteY6" fmla="*/ 2857 h 218219"/>
                    <a:gd name="connsiteX7" fmla="*/ 102772 w 603786"/>
                    <a:gd name="connsiteY7" fmla="*/ 3833 h 218219"/>
                    <a:gd name="connsiteX8" fmla="*/ 214213 w 603786"/>
                    <a:gd name="connsiteY8" fmla="*/ 22860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16" fmla="*/ 0 w 603786"/>
                    <a:gd name="connsiteY16" fmla="*/ 0 h 218219"/>
                    <a:gd name="connsiteX0" fmla="*/ 323751 w 603786"/>
                    <a:gd name="connsiteY0" fmla="*/ 66771 h 218219"/>
                    <a:gd name="connsiteX1" fmla="*/ 603786 w 603786"/>
                    <a:gd name="connsiteY1" fmla="*/ 218219 h 218219"/>
                    <a:gd name="connsiteX2" fmla="*/ 584736 w 603786"/>
                    <a:gd name="connsiteY2" fmla="*/ 208694 h 218219"/>
                    <a:gd name="connsiteX3" fmla="*/ 323751 w 603786"/>
                    <a:gd name="connsiteY3" fmla="*/ 66771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323751 w 603786"/>
                    <a:gd name="connsiteY8" fmla="*/ 66772 h 218219"/>
                    <a:gd name="connsiteX9" fmla="*/ 584736 w 603786"/>
                    <a:gd name="connsiteY9" fmla="*/ 208695 h 218219"/>
                    <a:gd name="connsiteX10" fmla="*/ 475198 w 603786"/>
                    <a:gd name="connsiteY10" fmla="*/ 168690 h 218219"/>
                    <a:gd name="connsiteX11" fmla="*/ 464489 w 603786"/>
                    <a:gd name="connsiteY11" fmla="*/ 162866 h 218219"/>
                    <a:gd name="connsiteX12" fmla="*/ 358041 w 603786"/>
                    <a:gd name="connsiteY12" fmla="*/ 143827 h 218219"/>
                    <a:gd name="connsiteX13" fmla="*/ 357901 w 603786"/>
                    <a:gd name="connsiteY13" fmla="*/ 143751 h 218219"/>
                    <a:gd name="connsiteX14" fmla="*/ 260033 w 603786"/>
                    <a:gd name="connsiteY14" fmla="*/ 141922 h 218219"/>
                    <a:gd name="connsiteX15" fmla="*/ 0 w 603786"/>
                    <a:gd name="connsiteY15" fmla="*/ 0 h 218219"/>
                    <a:gd name="connsiteX0" fmla="*/ 323751 w 584736"/>
                    <a:gd name="connsiteY0" fmla="*/ 66771 h 208695"/>
                    <a:gd name="connsiteX1" fmla="*/ 584736 w 584736"/>
                    <a:gd name="connsiteY1" fmla="*/ 208694 h 208695"/>
                    <a:gd name="connsiteX2" fmla="*/ 323751 w 584736"/>
                    <a:gd name="connsiteY2" fmla="*/ 66771 h 208695"/>
                    <a:gd name="connsiteX3" fmla="*/ 0 w 584736"/>
                    <a:gd name="connsiteY3" fmla="*/ 0 h 208695"/>
                    <a:gd name="connsiteX4" fmla="*/ 100965 w 584736"/>
                    <a:gd name="connsiteY4" fmla="*/ 2857 h 208695"/>
                    <a:gd name="connsiteX5" fmla="*/ 102772 w 584736"/>
                    <a:gd name="connsiteY5" fmla="*/ 3833 h 208695"/>
                    <a:gd name="connsiteX6" fmla="*/ 214213 w 584736"/>
                    <a:gd name="connsiteY6" fmla="*/ 22860 h 208695"/>
                    <a:gd name="connsiteX7" fmla="*/ 323751 w 584736"/>
                    <a:gd name="connsiteY7" fmla="*/ 66772 h 208695"/>
                    <a:gd name="connsiteX8" fmla="*/ 584736 w 584736"/>
                    <a:gd name="connsiteY8" fmla="*/ 208695 h 208695"/>
                    <a:gd name="connsiteX9" fmla="*/ 475198 w 584736"/>
                    <a:gd name="connsiteY9" fmla="*/ 168690 h 208695"/>
                    <a:gd name="connsiteX10" fmla="*/ 464489 w 584736"/>
                    <a:gd name="connsiteY10" fmla="*/ 162866 h 208695"/>
                    <a:gd name="connsiteX11" fmla="*/ 358041 w 584736"/>
                    <a:gd name="connsiteY11" fmla="*/ 143827 h 208695"/>
                    <a:gd name="connsiteX12" fmla="*/ 357901 w 584736"/>
                    <a:gd name="connsiteY12" fmla="*/ 143751 h 208695"/>
                    <a:gd name="connsiteX13" fmla="*/ 260033 w 584736"/>
                    <a:gd name="connsiteY13" fmla="*/ 141922 h 208695"/>
                    <a:gd name="connsiteX14" fmla="*/ 0 w 584736"/>
                    <a:gd name="connsiteY14" fmla="*/ 0 h 208695"/>
                    <a:gd name="connsiteX0" fmla="*/ 323751 w 615997"/>
                    <a:gd name="connsiteY0" fmla="*/ 66771 h 216510"/>
                    <a:gd name="connsiteX1" fmla="*/ 584736 w 615997"/>
                    <a:gd name="connsiteY1" fmla="*/ 208694 h 216510"/>
                    <a:gd name="connsiteX2" fmla="*/ 323751 w 615997"/>
                    <a:gd name="connsiteY2" fmla="*/ 66771 h 216510"/>
                    <a:gd name="connsiteX3" fmla="*/ 0 w 615997"/>
                    <a:gd name="connsiteY3" fmla="*/ 0 h 216510"/>
                    <a:gd name="connsiteX4" fmla="*/ 100965 w 615997"/>
                    <a:gd name="connsiteY4" fmla="*/ 2857 h 216510"/>
                    <a:gd name="connsiteX5" fmla="*/ 102772 w 615997"/>
                    <a:gd name="connsiteY5" fmla="*/ 3833 h 216510"/>
                    <a:gd name="connsiteX6" fmla="*/ 214213 w 615997"/>
                    <a:gd name="connsiteY6" fmla="*/ 22860 h 216510"/>
                    <a:gd name="connsiteX7" fmla="*/ 323751 w 615997"/>
                    <a:gd name="connsiteY7" fmla="*/ 66772 h 216510"/>
                    <a:gd name="connsiteX8" fmla="*/ 615997 w 615997"/>
                    <a:gd name="connsiteY8" fmla="*/ 216510 h 216510"/>
                    <a:gd name="connsiteX9" fmla="*/ 475198 w 615997"/>
                    <a:gd name="connsiteY9" fmla="*/ 168690 h 216510"/>
                    <a:gd name="connsiteX10" fmla="*/ 464489 w 615997"/>
                    <a:gd name="connsiteY10" fmla="*/ 162866 h 216510"/>
                    <a:gd name="connsiteX11" fmla="*/ 358041 w 615997"/>
                    <a:gd name="connsiteY11" fmla="*/ 143827 h 216510"/>
                    <a:gd name="connsiteX12" fmla="*/ 357901 w 615997"/>
                    <a:gd name="connsiteY12" fmla="*/ 143751 h 216510"/>
                    <a:gd name="connsiteX13" fmla="*/ 260033 w 615997"/>
                    <a:gd name="connsiteY13" fmla="*/ 141922 h 216510"/>
                    <a:gd name="connsiteX14" fmla="*/ 0 w 615997"/>
                    <a:gd name="connsiteY14" fmla="*/ 0 h 216510"/>
                    <a:gd name="connsiteX0" fmla="*/ 323751 w 618767"/>
                    <a:gd name="connsiteY0" fmla="*/ 66771 h 219303"/>
                    <a:gd name="connsiteX1" fmla="*/ 584736 w 618767"/>
                    <a:gd name="connsiteY1" fmla="*/ 208694 h 219303"/>
                    <a:gd name="connsiteX2" fmla="*/ 323751 w 618767"/>
                    <a:gd name="connsiteY2" fmla="*/ 66771 h 219303"/>
                    <a:gd name="connsiteX3" fmla="*/ 0 w 618767"/>
                    <a:gd name="connsiteY3" fmla="*/ 0 h 219303"/>
                    <a:gd name="connsiteX4" fmla="*/ 100965 w 618767"/>
                    <a:gd name="connsiteY4" fmla="*/ 2857 h 219303"/>
                    <a:gd name="connsiteX5" fmla="*/ 102772 w 618767"/>
                    <a:gd name="connsiteY5" fmla="*/ 3833 h 219303"/>
                    <a:gd name="connsiteX6" fmla="*/ 214213 w 618767"/>
                    <a:gd name="connsiteY6" fmla="*/ 22860 h 219303"/>
                    <a:gd name="connsiteX7" fmla="*/ 323751 w 618767"/>
                    <a:gd name="connsiteY7" fmla="*/ 66772 h 219303"/>
                    <a:gd name="connsiteX8" fmla="*/ 615997 w 618767"/>
                    <a:gd name="connsiteY8" fmla="*/ 216510 h 219303"/>
                    <a:gd name="connsiteX9" fmla="*/ 464489 w 618767"/>
                    <a:gd name="connsiteY9" fmla="*/ 162866 h 219303"/>
                    <a:gd name="connsiteX10" fmla="*/ 358041 w 618767"/>
                    <a:gd name="connsiteY10" fmla="*/ 143827 h 219303"/>
                    <a:gd name="connsiteX11" fmla="*/ 357901 w 618767"/>
                    <a:gd name="connsiteY11" fmla="*/ 143751 h 219303"/>
                    <a:gd name="connsiteX12" fmla="*/ 260033 w 618767"/>
                    <a:gd name="connsiteY12" fmla="*/ 141922 h 219303"/>
                    <a:gd name="connsiteX13" fmla="*/ 0 w 618767"/>
                    <a:gd name="connsiteY13" fmla="*/ 0 h 219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8767" h="219303">
                      <a:moveTo>
                        <a:pt x="323751" y="66771"/>
                      </a:moveTo>
                      <a:lnTo>
                        <a:pt x="584736" y="208694"/>
                      </a:lnTo>
                      <a:lnTo>
                        <a:pt x="323751" y="66771"/>
                      </a:lnTo>
                      <a:close/>
                      <a:moveTo>
                        <a:pt x="0" y="0"/>
                      </a:moveTo>
                      <a:lnTo>
                        <a:pt x="100965" y="2857"/>
                      </a:lnTo>
                      <a:lnTo>
                        <a:pt x="102772" y="3833"/>
                      </a:lnTo>
                      <a:lnTo>
                        <a:pt x="214213" y="22860"/>
                      </a:lnTo>
                      <a:lnTo>
                        <a:pt x="323751" y="66772"/>
                      </a:lnTo>
                      <a:lnTo>
                        <a:pt x="615997" y="216510"/>
                      </a:lnTo>
                      <a:cubicBezTo>
                        <a:pt x="639453" y="232526"/>
                        <a:pt x="507482" y="174980"/>
                        <a:pt x="464489" y="162866"/>
                      </a:cubicBezTo>
                      <a:lnTo>
                        <a:pt x="358041" y="143827"/>
                      </a:lnTo>
                      <a:cubicBezTo>
                        <a:pt x="357994" y="143802"/>
                        <a:pt x="357948" y="143776"/>
                        <a:pt x="357901" y="143751"/>
                      </a:cubicBezTo>
                      <a:lnTo>
                        <a:pt x="260033" y="141922"/>
                      </a:lnTo>
                      <a:lnTo>
                        <a:pt x="0" y="0"/>
                      </a:lnTo>
                      <a:close/>
                    </a:path>
                  </a:pathLst>
                </a:custGeom>
                <a:grpFill/>
                <a:ln w="9525" cap="flat">
                  <a:noFill/>
                  <a:prstDash val="solid"/>
                  <a:miter/>
                </a:ln>
              </p:spPr>
              <p:txBody>
                <a:bodyPr rtlCol="0" anchor="ctr"/>
                <a:lstStyle/>
                <a:p>
                  <a:endParaRPr lang="en-US"/>
                </a:p>
              </p:txBody>
            </p:sp>
            <p:sp>
              <p:nvSpPr>
                <p:cNvPr id="152" name="Freeform: Shape 151">
                  <a:extLst>
                    <a:ext uri="{FF2B5EF4-FFF2-40B4-BE49-F238E27FC236}">
                      <a16:creationId xmlns:a16="http://schemas.microsoft.com/office/drawing/2014/main" xmlns="" id="{5D793B9B-6AC8-4549-9ADB-1E3DF2E2FC47}"/>
                    </a:ext>
                  </a:extLst>
                </p:cNvPr>
                <p:cNvSpPr/>
                <p:nvPr/>
              </p:nvSpPr>
              <p:spPr>
                <a:xfrm>
                  <a:off x="2709948" y="2277720"/>
                  <a:ext cx="257175" cy="1066800"/>
                </a:xfrm>
                <a:custGeom>
                  <a:avLst/>
                  <a:gdLst>
                    <a:gd name="connsiteX0" fmla="*/ 260033 w 257175"/>
                    <a:gd name="connsiteY0" fmla="*/ 1070610 h 1066800"/>
                    <a:gd name="connsiteX1" fmla="*/ 0 w 257175"/>
                    <a:gd name="connsiteY1" fmla="*/ 929640 h 1066800"/>
                    <a:gd name="connsiteX2" fmla="*/ 1905 w 257175"/>
                    <a:gd name="connsiteY2" fmla="*/ 0 h 1066800"/>
                    <a:gd name="connsiteX3" fmla="*/ 261938 w 257175"/>
                    <a:gd name="connsiteY3" fmla="*/ 141922 h 1066800"/>
                  </a:gdLst>
                  <a:ahLst/>
                  <a:cxnLst>
                    <a:cxn ang="0">
                      <a:pos x="connsiteX0" y="connsiteY0"/>
                    </a:cxn>
                    <a:cxn ang="0">
                      <a:pos x="connsiteX1" y="connsiteY1"/>
                    </a:cxn>
                    <a:cxn ang="0">
                      <a:pos x="connsiteX2" y="connsiteY2"/>
                    </a:cxn>
                    <a:cxn ang="0">
                      <a:pos x="connsiteX3" y="connsiteY3"/>
                    </a:cxn>
                  </a:cxnLst>
                  <a:rect l="l" t="t" r="r" b="b"/>
                  <a:pathLst>
                    <a:path w="257175" h="1066800">
                      <a:moveTo>
                        <a:pt x="260033" y="1070610"/>
                      </a:moveTo>
                      <a:lnTo>
                        <a:pt x="0" y="929640"/>
                      </a:lnTo>
                      <a:lnTo>
                        <a:pt x="1905" y="0"/>
                      </a:lnTo>
                      <a:lnTo>
                        <a:pt x="261938" y="141922"/>
                      </a:lnTo>
                      <a:close/>
                    </a:path>
                  </a:pathLst>
                </a:custGeom>
                <a:grpFill/>
                <a:ln w="9525" cap="flat">
                  <a:noFill/>
                  <a:prstDash val="solid"/>
                  <a:miter/>
                </a:ln>
              </p:spPr>
              <p:txBody>
                <a:bodyPr rtlCol="0" anchor="ctr"/>
                <a:lstStyle/>
                <a:p>
                  <a:endParaRPr lang="en-US"/>
                </a:p>
              </p:txBody>
            </p:sp>
            <p:sp>
              <p:nvSpPr>
                <p:cNvPr id="153" name="Freeform: Shape 152">
                  <a:extLst>
                    <a:ext uri="{FF2B5EF4-FFF2-40B4-BE49-F238E27FC236}">
                      <a16:creationId xmlns:a16="http://schemas.microsoft.com/office/drawing/2014/main" xmlns="" id="{4CEC876C-6B44-4AFA-B48D-6DFA5BCE9067}"/>
                    </a:ext>
                  </a:extLst>
                </p:cNvPr>
                <p:cNvSpPr/>
                <p:nvPr/>
              </p:nvSpPr>
              <p:spPr>
                <a:xfrm>
                  <a:off x="2708898" y="1774680"/>
                  <a:ext cx="521969" cy="178118"/>
                </a:xfrm>
                <a:custGeom>
                  <a:avLst/>
                  <a:gdLst>
                    <a:gd name="connsiteX0" fmla="*/ 230505 w 521970"/>
                    <a:gd name="connsiteY0" fmla="*/ 2858 h 178118"/>
                    <a:gd name="connsiteX1" fmla="*/ 490537 w 521970"/>
                    <a:gd name="connsiteY1" fmla="*/ 144781 h 178118"/>
                    <a:gd name="connsiteX2" fmla="*/ 302895 w 521970"/>
                    <a:gd name="connsiteY2" fmla="*/ 172403 h 178118"/>
                    <a:gd name="connsiteX3" fmla="*/ 260032 w 521970"/>
                    <a:gd name="connsiteY3" fmla="*/ 178118 h 178118"/>
                    <a:gd name="connsiteX4" fmla="*/ 0 w 521970"/>
                    <a:gd name="connsiteY4" fmla="*/ 37148 h 178118"/>
                    <a:gd name="connsiteX5" fmla="*/ 41910 w 521970"/>
                    <a:gd name="connsiteY5" fmla="*/ 30480 h 178118"/>
                    <a:gd name="connsiteX6" fmla="*/ 41912 w 521970"/>
                    <a:gd name="connsiteY6" fmla="*/ 30481 h 178118"/>
                    <a:gd name="connsiteX7" fmla="*/ 260985 w 521970"/>
                    <a:gd name="connsiteY7" fmla="*/ 0 h 178118"/>
                    <a:gd name="connsiteX8" fmla="*/ 521970 w 521970"/>
                    <a:gd name="connsiteY8" fmla="*/ 141923 h 178118"/>
                    <a:gd name="connsiteX9" fmla="*/ 490537 w 521970"/>
                    <a:gd name="connsiteY9" fmla="*/ 144780 h 178118"/>
                    <a:gd name="connsiteX10" fmla="*/ 230505 w 521970"/>
                    <a:gd name="connsiteY10" fmla="*/ 2858 h 17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1970" h="178118">
                      <a:moveTo>
                        <a:pt x="230505" y="2858"/>
                      </a:moveTo>
                      <a:lnTo>
                        <a:pt x="490537" y="144781"/>
                      </a:lnTo>
                      <a:lnTo>
                        <a:pt x="302895" y="172403"/>
                      </a:lnTo>
                      <a:lnTo>
                        <a:pt x="260032" y="178118"/>
                      </a:lnTo>
                      <a:lnTo>
                        <a:pt x="0" y="37148"/>
                      </a:lnTo>
                      <a:lnTo>
                        <a:pt x="41910" y="30480"/>
                      </a:lnTo>
                      <a:lnTo>
                        <a:pt x="41912" y="30481"/>
                      </a:lnTo>
                      <a:close/>
                      <a:moveTo>
                        <a:pt x="260985" y="0"/>
                      </a:moveTo>
                      <a:lnTo>
                        <a:pt x="521970" y="141923"/>
                      </a:lnTo>
                      <a:lnTo>
                        <a:pt x="490537" y="144780"/>
                      </a:lnTo>
                      <a:lnTo>
                        <a:pt x="230505" y="2858"/>
                      </a:lnTo>
                      <a:close/>
                    </a:path>
                  </a:pathLst>
                </a:custGeom>
                <a:solidFill>
                  <a:schemeClr val="bg1">
                    <a:lumMod val="95000"/>
                  </a:schemeClr>
                </a:solidFill>
                <a:ln w="9525" cap="flat">
                  <a:noFill/>
                  <a:prstDash val="solid"/>
                  <a:miter/>
                </a:ln>
              </p:spPr>
              <p:txBody>
                <a:bodyPr rtlCol="0" anchor="ctr"/>
                <a:lstStyle/>
                <a:p>
                  <a:endParaRPr lang="en-US"/>
                </a:p>
              </p:txBody>
            </p:sp>
          </p:grpSp>
          <p:sp>
            <p:nvSpPr>
              <p:cNvPr id="137" name="Freeform: Shape 136">
                <a:extLst>
                  <a:ext uri="{FF2B5EF4-FFF2-40B4-BE49-F238E27FC236}">
                    <a16:creationId xmlns:a16="http://schemas.microsoft.com/office/drawing/2014/main" xmlns="" id="{D272DC14-6DAF-4A56-A5A6-221189C61401}"/>
                  </a:ext>
                </a:extLst>
              </p:cNvPr>
              <p:cNvSpPr/>
              <p:nvPr/>
            </p:nvSpPr>
            <p:spPr>
              <a:xfrm>
                <a:off x="12579689" y="4661548"/>
                <a:ext cx="730421" cy="1493305"/>
              </a:xfrm>
              <a:custGeom>
                <a:avLst/>
                <a:gdLst>
                  <a:gd name="connsiteX0" fmla="*/ 1669733 w 1714500"/>
                  <a:gd name="connsiteY0" fmla="*/ 1870710 h 3505200"/>
                  <a:gd name="connsiteX1" fmla="*/ 1720215 w 1714500"/>
                  <a:gd name="connsiteY1" fmla="*/ 2166938 h 3505200"/>
                  <a:gd name="connsiteX2" fmla="*/ 1507808 w 1714500"/>
                  <a:gd name="connsiteY2" fmla="*/ 2795588 h 3505200"/>
                  <a:gd name="connsiteX3" fmla="*/ 1121093 w 1714500"/>
                  <a:gd name="connsiteY3" fmla="*/ 3084195 h 3505200"/>
                  <a:gd name="connsiteX4" fmla="*/ 991553 w 1714500"/>
                  <a:gd name="connsiteY4" fmla="*/ 3120390 h 3505200"/>
                  <a:gd name="connsiteX5" fmla="*/ 990600 w 1714500"/>
                  <a:gd name="connsiteY5" fmla="*/ 3466148 h 3505200"/>
                  <a:gd name="connsiteX6" fmla="*/ 960120 w 1714500"/>
                  <a:gd name="connsiteY6" fmla="*/ 3470910 h 3505200"/>
                  <a:gd name="connsiteX7" fmla="*/ 772478 w 1714500"/>
                  <a:gd name="connsiteY7" fmla="*/ 3505200 h 3505200"/>
                  <a:gd name="connsiteX8" fmla="*/ 729615 w 1714500"/>
                  <a:gd name="connsiteY8" fmla="*/ 3503295 h 3505200"/>
                  <a:gd name="connsiteX9" fmla="*/ 730568 w 1714500"/>
                  <a:gd name="connsiteY9" fmla="*/ 3158490 h 3505200"/>
                  <a:gd name="connsiteX10" fmla="*/ 659130 w 1714500"/>
                  <a:gd name="connsiteY10" fmla="*/ 3156585 h 3505200"/>
                  <a:gd name="connsiteX11" fmla="*/ 383858 w 1714500"/>
                  <a:gd name="connsiteY11" fmla="*/ 3098483 h 3505200"/>
                  <a:gd name="connsiteX12" fmla="*/ 125730 w 1714500"/>
                  <a:gd name="connsiteY12" fmla="*/ 2865120 h 3505200"/>
                  <a:gd name="connsiteX13" fmla="*/ 0 w 1714500"/>
                  <a:gd name="connsiteY13" fmla="*/ 2427923 h 3505200"/>
                  <a:gd name="connsiteX14" fmla="*/ 320993 w 1714500"/>
                  <a:gd name="connsiteY14" fmla="*/ 2317433 h 3505200"/>
                  <a:gd name="connsiteX15" fmla="*/ 451485 w 1714500"/>
                  <a:gd name="connsiteY15" fmla="*/ 2707958 h 3505200"/>
                  <a:gd name="connsiteX16" fmla="*/ 682943 w 1714500"/>
                  <a:gd name="connsiteY16" fmla="*/ 2860358 h 3505200"/>
                  <a:gd name="connsiteX17" fmla="*/ 730568 w 1714500"/>
                  <a:gd name="connsiteY17" fmla="*/ 2864168 h 3505200"/>
                  <a:gd name="connsiteX18" fmla="*/ 732473 w 1714500"/>
                  <a:gd name="connsiteY18" fmla="*/ 1761173 h 3505200"/>
                  <a:gd name="connsiteX19" fmla="*/ 576263 w 1714500"/>
                  <a:gd name="connsiteY19" fmla="*/ 1735455 h 3505200"/>
                  <a:gd name="connsiteX20" fmla="*/ 372428 w 1714500"/>
                  <a:gd name="connsiteY20" fmla="*/ 1660208 h 3505200"/>
                  <a:gd name="connsiteX21" fmla="*/ 138113 w 1714500"/>
                  <a:gd name="connsiteY21" fmla="*/ 1438275 h 3505200"/>
                  <a:gd name="connsiteX22" fmla="*/ 56198 w 1714500"/>
                  <a:gd name="connsiteY22" fmla="*/ 1079183 h 3505200"/>
                  <a:gd name="connsiteX23" fmla="*/ 298133 w 1714500"/>
                  <a:gd name="connsiteY23" fmla="*/ 448628 h 3505200"/>
                  <a:gd name="connsiteX24" fmla="*/ 628650 w 1714500"/>
                  <a:gd name="connsiteY24" fmla="*/ 239077 h 3505200"/>
                  <a:gd name="connsiteX25" fmla="*/ 735330 w 1714500"/>
                  <a:gd name="connsiteY25" fmla="*/ 206693 h 3505200"/>
                  <a:gd name="connsiteX26" fmla="*/ 735330 w 1714500"/>
                  <a:gd name="connsiteY26" fmla="*/ 36195 h 3505200"/>
                  <a:gd name="connsiteX27" fmla="*/ 778193 w 1714500"/>
                  <a:gd name="connsiteY27" fmla="*/ 30480 h 3505200"/>
                  <a:gd name="connsiteX28" fmla="*/ 965835 w 1714500"/>
                  <a:gd name="connsiteY28" fmla="*/ 2858 h 3505200"/>
                  <a:gd name="connsiteX29" fmla="*/ 996315 w 1714500"/>
                  <a:gd name="connsiteY29" fmla="*/ 0 h 3505200"/>
                  <a:gd name="connsiteX30" fmla="*/ 996315 w 1714500"/>
                  <a:gd name="connsiteY30" fmla="*/ 168593 h 3505200"/>
                  <a:gd name="connsiteX31" fmla="*/ 1097280 w 1714500"/>
                  <a:gd name="connsiteY31" fmla="*/ 171450 h 3505200"/>
                  <a:gd name="connsiteX32" fmla="*/ 1406843 w 1714500"/>
                  <a:gd name="connsiteY32" fmla="*/ 282893 h 3505200"/>
                  <a:gd name="connsiteX33" fmla="*/ 1657350 w 1714500"/>
                  <a:gd name="connsiteY33" fmla="*/ 763905 h 3505200"/>
                  <a:gd name="connsiteX34" fmla="*/ 1326833 w 1714500"/>
                  <a:gd name="connsiteY34" fmla="*/ 863918 h 3505200"/>
                  <a:gd name="connsiteX35" fmla="*/ 1209675 w 1714500"/>
                  <a:gd name="connsiteY35" fmla="*/ 568643 h 3505200"/>
                  <a:gd name="connsiteX36" fmla="*/ 1038225 w 1714500"/>
                  <a:gd name="connsiteY36" fmla="*/ 471488 h 3505200"/>
                  <a:gd name="connsiteX37" fmla="*/ 995363 w 1714500"/>
                  <a:gd name="connsiteY37" fmla="*/ 464820 h 3505200"/>
                  <a:gd name="connsiteX38" fmla="*/ 993458 w 1714500"/>
                  <a:gd name="connsiteY38" fmla="*/ 1460183 h 3505200"/>
                  <a:gd name="connsiteX39" fmla="*/ 1073468 w 1714500"/>
                  <a:gd name="connsiteY39" fmla="*/ 1471613 h 3505200"/>
                  <a:gd name="connsiteX40" fmla="*/ 1282065 w 1714500"/>
                  <a:gd name="connsiteY40" fmla="*/ 1513523 h 3505200"/>
                  <a:gd name="connsiteX41" fmla="*/ 1524953 w 1714500"/>
                  <a:gd name="connsiteY41" fmla="*/ 1651635 h 3505200"/>
                  <a:gd name="connsiteX42" fmla="*/ 1669733 w 1714500"/>
                  <a:gd name="connsiteY42" fmla="*/ 1870710 h 3505200"/>
                  <a:gd name="connsiteX43" fmla="*/ 1268730 w 1714500"/>
                  <a:gd name="connsiteY43" fmla="*/ 2624138 h 3505200"/>
                  <a:gd name="connsiteX44" fmla="*/ 1390650 w 1714500"/>
                  <a:gd name="connsiteY44" fmla="*/ 2236470 h 3505200"/>
                  <a:gd name="connsiteX45" fmla="*/ 1304925 w 1714500"/>
                  <a:gd name="connsiteY45" fmla="*/ 1945958 h 3505200"/>
                  <a:gd name="connsiteX46" fmla="*/ 1080135 w 1714500"/>
                  <a:gd name="connsiteY46" fmla="*/ 1820228 h 3505200"/>
                  <a:gd name="connsiteX47" fmla="*/ 992505 w 1714500"/>
                  <a:gd name="connsiteY47" fmla="*/ 1798320 h 3505200"/>
                  <a:gd name="connsiteX48" fmla="*/ 990600 w 1714500"/>
                  <a:gd name="connsiteY48" fmla="*/ 2830830 h 3505200"/>
                  <a:gd name="connsiteX49" fmla="*/ 1048703 w 1714500"/>
                  <a:gd name="connsiteY49" fmla="*/ 2808923 h 3505200"/>
                  <a:gd name="connsiteX50" fmla="*/ 1268730 w 1714500"/>
                  <a:gd name="connsiteY50" fmla="*/ 2624138 h 3505200"/>
                  <a:gd name="connsiteX51" fmla="*/ 732473 w 1714500"/>
                  <a:gd name="connsiteY51" fmla="*/ 1425893 h 3505200"/>
                  <a:gd name="connsiteX52" fmla="*/ 734378 w 1714500"/>
                  <a:gd name="connsiteY52" fmla="*/ 497205 h 3505200"/>
                  <a:gd name="connsiteX53" fmla="*/ 688658 w 1714500"/>
                  <a:gd name="connsiteY53" fmla="*/ 514350 h 3505200"/>
                  <a:gd name="connsiteX54" fmla="*/ 482917 w 1714500"/>
                  <a:gd name="connsiteY54" fmla="*/ 682943 h 3505200"/>
                  <a:gd name="connsiteX55" fmla="*/ 375285 w 1714500"/>
                  <a:gd name="connsiteY55" fmla="*/ 1006793 h 3505200"/>
                  <a:gd name="connsiteX56" fmla="*/ 465773 w 1714500"/>
                  <a:gd name="connsiteY56" fmla="*/ 1289685 h 3505200"/>
                  <a:gd name="connsiteX57" fmla="*/ 674370 w 1714500"/>
                  <a:gd name="connsiteY57" fmla="*/ 1411605 h 3505200"/>
                  <a:gd name="connsiteX58" fmla="*/ 732473 w 1714500"/>
                  <a:gd name="connsiteY58" fmla="*/ 1425893 h 350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714500" h="3505200">
                    <a:moveTo>
                      <a:pt x="1669733" y="1870710"/>
                    </a:moveTo>
                    <a:cubicBezTo>
                      <a:pt x="1703070" y="1959293"/>
                      <a:pt x="1720215" y="2058353"/>
                      <a:pt x="1720215" y="2166938"/>
                    </a:cubicBezTo>
                    <a:cubicBezTo>
                      <a:pt x="1720215" y="2406015"/>
                      <a:pt x="1648778" y="2615565"/>
                      <a:pt x="1507808" y="2795588"/>
                    </a:cubicBezTo>
                    <a:cubicBezTo>
                      <a:pt x="1402080" y="2930843"/>
                      <a:pt x="1273493" y="3027045"/>
                      <a:pt x="1121093" y="3084195"/>
                    </a:cubicBezTo>
                    <a:lnTo>
                      <a:pt x="991553" y="3120390"/>
                    </a:lnTo>
                    <a:lnTo>
                      <a:pt x="990600" y="3466148"/>
                    </a:lnTo>
                    <a:lnTo>
                      <a:pt x="960120" y="3470910"/>
                    </a:lnTo>
                    <a:lnTo>
                      <a:pt x="772478" y="3505200"/>
                    </a:lnTo>
                    <a:lnTo>
                      <a:pt x="729615" y="3503295"/>
                    </a:lnTo>
                    <a:lnTo>
                      <a:pt x="730568" y="3158490"/>
                    </a:lnTo>
                    <a:lnTo>
                      <a:pt x="659130" y="3156585"/>
                    </a:lnTo>
                    <a:cubicBezTo>
                      <a:pt x="550545" y="3148965"/>
                      <a:pt x="459105" y="3129915"/>
                      <a:pt x="383858" y="3098483"/>
                    </a:cubicBezTo>
                    <a:cubicBezTo>
                      <a:pt x="283845" y="3056573"/>
                      <a:pt x="198120" y="2979420"/>
                      <a:pt x="125730" y="2865120"/>
                    </a:cubicBezTo>
                    <a:cubicBezTo>
                      <a:pt x="53340" y="2750820"/>
                      <a:pt x="11430" y="2606040"/>
                      <a:pt x="0" y="2427923"/>
                    </a:cubicBezTo>
                    <a:lnTo>
                      <a:pt x="320993" y="2317433"/>
                    </a:lnTo>
                    <a:cubicBezTo>
                      <a:pt x="345758" y="2499360"/>
                      <a:pt x="388620" y="2629853"/>
                      <a:pt x="451485" y="2707958"/>
                    </a:cubicBezTo>
                    <a:cubicBezTo>
                      <a:pt x="519113" y="2790825"/>
                      <a:pt x="596265" y="2841308"/>
                      <a:pt x="682943" y="2860358"/>
                    </a:cubicBezTo>
                    <a:lnTo>
                      <a:pt x="730568" y="2864168"/>
                    </a:lnTo>
                    <a:lnTo>
                      <a:pt x="732473" y="1761173"/>
                    </a:lnTo>
                    <a:lnTo>
                      <a:pt x="576263" y="1735455"/>
                    </a:lnTo>
                    <a:cubicBezTo>
                      <a:pt x="509588" y="1717358"/>
                      <a:pt x="441008" y="1692593"/>
                      <a:pt x="372428" y="1660208"/>
                    </a:cubicBezTo>
                    <a:cubicBezTo>
                      <a:pt x="270510" y="1612583"/>
                      <a:pt x="192405" y="1539240"/>
                      <a:pt x="138113" y="1438275"/>
                    </a:cubicBezTo>
                    <a:cubicBezTo>
                      <a:pt x="82868" y="1337310"/>
                      <a:pt x="56198" y="1217295"/>
                      <a:pt x="56198" y="1079183"/>
                    </a:cubicBezTo>
                    <a:cubicBezTo>
                      <a:pt x="56198" y="833438"/>
                      <a:pt x="137160" y="622935"/>
                      <a:pt x="298133" y="448628"/>
                    </a:cubicBezTo>
                    <a:cubicBezTo>
                      <a:pt x="379095" y="360998"/>
                      <a:pt x="488633" y="290513"/>
                      <a:pt x="628650" y="239077"/>
                    </a:cubicBezTo>
                    <a:lnTo>
                      <a:pt x="735330" y="206693"/>
                    </a:lnTo>
                    <a:lnTo>
                      <a:pt x="735330" y="36195"/>
                    </a:lnTo>
                    <a:lnTo>
                      <a:pt x="778193" y="30480"/>
                    </a:lnTo>
                    <a:lnTo>
                      <a:pt x="965835" y="2858"/>
                    </a:lnTo>
                    <a:lnTo>
                      <a:pt x="996315" y="0"/>
                    </a:lnTo>
                    <a:lnTo>
                      <a:pt x="996315" y="168593"/>
                    </a:lnTo>
                    <a:lnTo>
                      <a:pt x="1097280" y="171450"/>
                    </a:lnTo>
                    <a:cubicBezTo>
                      <a:pt x="1222058" y="182880"/>
                      <a:pt x="1324928" y="220027"/>
                      <a:pt x="1406843" y="282893"/>
                    </a:cubicBezTo>
                    <a:cubicBezTo>
                      <a:pt x="1545908" y="388620"/>
                      <a:pt x="1629728" y="548640"/>
                      <a:pt x="1657350" y="763905"/>
                    </a:cubicBezTo>
                    <a:lnTo>
                      <a:pt x="1326833" y="863918"/>
                    </a:lnTo>
                    <a:cubicBezTo>
                      <a:pt x="1307783" y="730568"/>
                      <a:pt x="1268730" y="632460"/>
                      <a:pt x="1209675" y="568643"/>
                    </a:cubicBezTo>
                    <a:cubicBezTo>
                      <a:pt x="1164908" y="521017"/>
                      <a:pt x="1107758" y="488633"/>
                      <a:pt x="1038225" y="471488"/>
                    </a:cubicBezTo>
                    <a:lnTo>
                      <a:pt x="995363" y="464820"/>
                    </a:lnTo>
                    <a:lnTo>
                      <a:pt x="993458" y="1460183"/>
                    </a:lnTo>
                    <a:lnTo>
                      <a:pt x="1073468" y="1471613"/>
                    </a:lnTo>
                    <a:cubicBezTo>
                      <a:pt x="1173480" y="1486853"/>
                      <a:pt x="1243013" y="1500188"/>
                      <a:pt x="1282065" y="1513523"/>
                    </a:cubicBezTo>
                    <a:cubicBezTo>
                      <a:pt x="1381125" y="1546860"/>
                      <a:pt x="1462088" y="1592580"/>
                      <a:pt x="1524953" y="1651635"/>
                    </a:cubicBezTo>
                    <a:cubicBezTo>
                      <a:pt x="1587818" y="1708785"/>
                      <a:pt x="1635443" y="1782128"/>
                      <a:pt x="1669733" y="1870710"/>
                    </a:cubicBezTo>
                    <a:close/>
                    <a:moveTo>
                      <a:pt x="1268730" y="2624138"/>
                    </a:moveTo>
                    <a:cubicBezTo>
                      <a:pt x="1349693" y="2512695"/>
                      <a:pt x="1390650" y="2384108"/>
                      <a:pt x="1390650" y="2236470"/>
                    </a:cubicBezTo>
                    <a:cubicBezTo>
                      <a:pt x="1390650" y="2110740"/>
                      <a:pt x="1362075" y="2014538"/>
                      <a:pt x="1304925" y="1945958"/>
                    </a:cubicBezTo>
                    <a:cubicBezTo>
                      <a:pt x="1262063" y="1894523"/>
                      <a:pt x="1186815" y="1852613"/>
                      <a:pt x="1080135" y="1820228"/>
                    </a:cubicBezTo>
                    <a:lnTo>
                      <a:pt x="992505" y="1798320"/>
                    </a:lnTo>
                    <a:lnTo>
                      <a:pt x="990600" y="2830830"/>
                    </a:lnTo>
                    <a:lnTo>
                      <a:pt x="1048703" y="2808923"/>
                    </a:lnTo>
                    <a:cubicBezTo>
                      <a:pt x="1135380" y="2768918"/>
                      <a:pt x="1207770" y="2707005"/>
                      <a:pt x="1268730" y="2624138"/>
                    </a:cubicBezTo>
                    <a:moveTo>
                      <a:pt x="732473" y="1425893"/>
                    </a:moveTo>
                    <a:lnTo>
                      <a:pt x="734378" y="497205"/>
                    </a:lnTo>
                    <a:lnTo>
                      <a:pt x="688658" y="514350"/>
                    </a:lnTo>
                    <a:cubicBezTo>
                      <a:pt x="604838" y="554355"/>
                      <a:pt x="537210" y="609600"/>
                      <a:pt x="482917" y="682943"/>
                    </a:cubicBezTo>
                    <a:cubicBezTo>
                      <a:pt x="411480" y="780098"/>
                      <a:pt x="375285" y="887730"/>
                      <a:pt x="375285" y="1006793"/>
                    </a:cubicBezTo>
                    <a:cubicBezTo>
                      <a:pt x="375285" y="1124903"/>
                      <a:pt x="405765" y="1219200"/>
                      <a:pt x="465773" y="1289685"/>
                    </a:cubicBezTo>
                    <a:cubicBezTo>
                      <a:pt x="511492" y="1343025"/>
                      <a:pt x="581025" y="1383030"/>
                      <a:pt x="674370" y="1411605"/>
                    </a:cubicBezTo>
                    <a:lnTo>
                      <a:pt x="732473" y="1425893"/>
                    </a:lnTo>
                  </a:path>
                </a:pathLst>
              </a:custGeom>
              <a:solidFill>
                <a:schemeClr val="bg1">
                  <a:lumMod val="95000"/>
                </a:schemeClr>
              </a:solidFill>
              <a:ln w="9525" cap="flat">
                <a:noFill/>
                <a:prstDash val="solid"/>
                <a:miter/>
              </a:ln>
            </p:spPr>
            <p:txBody>
              <a:bodyPr rtlCol="0" anchor="ctr"/>
              <a:lstStyle/>
              <a:p>
                <a:endParaRPr lang="en-US"/>
              </a:p>
            </p:txBody>
          </p:sp>
          <p:grpSp>
            <p:nvGrpSpPr>
              <p:cNvPr id="138" name="Group 137">
                <a:extLst>
                  <a:ext uri="{FF2B5EF4-FFF2-40B4-BE49-F238E27FC236}">
                    <a16:creationId xmlns:a16="http://schemas.microsoft.com/office/drawing/2014/main" xmlns="" id="{7901E2D7-C583-4CE2-8F51-5C524CC1CAA9}"/>
                  </a:ext>
                </a:extLst>
              </p:cNvPr>
              <p:cNvGrpSpPr/>
              <p:nvPr/>
            </p:nvGrpSpPr>
            <p:grpSpPr>
              <a:xfrm>
                <a:off x="12470968" y="4620148"/>
                <a:ext cx="435759" cy="1352099"/>
                <a:chOff x="1968987" y="1811829"/>
                <a:chExt cx="1022846" cy="3173751"/>
              </a:xfrm>
              <a:solidFill>
                <a:schemeClr val="bg1"/>
              </a:solidFill>
            </p:grpSpPr>
            <p:sp>
              <p:nvSpPr>
                <p:cNvPr id="139" name="Freeform: Shape 138">
                  <a:extLst>
                    <a:ext uri="{FF2B5EF4-FFF2-40B4-BE49-F238E27FC236}">
                      <a16:creationId xmlns:a16="http://schemas.microsoft.com/office/drawing/2014/main" xmlns="" id="{E6067227-37CF-4C14-B006-6E00ABFD280C}"/>
                    </a:ext>
                  </a:extLst>
                </p:cNvPr>
                <p:cNvSpPr/>
                <p:nvPr/>
              </p:nvSpPr>
              <p:spPr>
                <a:xfrm>
                  <a:off x="1975571" y="4195005"/>
                  <a:ext cx="600075" cy="790575"/>
                </a:xfrm>
                <a:custGeom>
                  <a:avLst/>
                  <a:gdLst>
                    <a:gd name="connsiteX0" fmla="*/ 601980 w 600075"/>
                    <a:gd name="connsiteY0" fmla="*/ 791528 h 790575"/>
                    <a:gd name="connsiteX1" fmla="*/ 340995 w 600075"/>
                    <a:gd name="connsiteY1" fmla="*/ 649605 h 790575"/>
                    <a:gd name="connsiteX2" fmla="*/ 125730 w 600075"/>
                    <a:gd name="connsiteY2" fmla="*/ 437197 h 790575"/>
                    <a:gd name="connsiteX3" fmla="*/ 0 w 600075"/>
                    <a:gd name="connsiteY3" fmla="*/ 0 h 790575"/>
                    <a:gd name="connsiteX4" fmla="*/ 260985 w 600075"/>
                    <a:gd name="connsiteY4" fmla="*/ 141922 h 790575"/>
                    <a:gd name="connsiteX5" fmla="*/ 386715 w 600075"/>
                    <a:gd name="connsiteY5" fmla="*/ 579120 h 790575"/>
                    <a:gd name="connsiteX6" fmla="*/ 601980 w 600075"/>
                    <a:gd name="connsiteY6" fmla="*/ 791528 h 790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075" h="790575">
                      <a:moveTo>
                        <a:pt x="601980" y="791528"/>
                      </a:moveTo>
                      <a:lnTo>
                        <a:pt x="340995" y="649605"/>
                      </a:lnTo>
                      <a:cubicBezTo>
                        <a:pt x="259080" y="604838"/>
                        <a:pt x="187643" y="534353"/>
                        <a:pt x="125730" y="437197"/>
                      </a:cubicBezTo>
                      <a:cubicBezTo>
                        <a:pt x="53340" y="323850"/>
                        <a:pt x="11430" y="178118"/>
                        <a:pt x="0" y="0"/>
                      </a:cubicBezTo>
                      <a:lnTo>
                        <a:pt x="260985" y="141922"/>
                      </a:lnTo>
                      <a:cubicBezTo>
                        <a:pt x="272415" y="319088"/>
                        <a:pt x="314325" y="464820"/>
                        <a:pt x="386715" y="579120"/>
                      </a:cubicBezTo>
                      <a:cubicBezTo>
                        <a:pt x="448628" y="676275"/>
                        <a:pt x="520065" y="747713"/>
                        <a:pt x="601980" y="791528"/>
                      </a:cubicBezTo>
                    </a:path>
                  </a:pathLst>
                </a:custGeom>
                <a:grpFill/>
                <a:ln w="9525" cap="flat">
                  <a:noFill/>
                  <a:prstDash val="solid"/>
                  <a:miter/>
                </a:ln>
              </p:spPr>
              <p:txBody>
                <a:bodyPr rtlCol="0" anchor="ctr"/>
                <a:lstStyle/>
                <a:p>
                  <a:endParaRPr lang="en-US"/>
                </a:p>
              </p:txBody>
            </p:sp>
            <p:sp>
              <p:nvSpPr>
                <p:cNvPr id="140" name="Freeform: Shape 139">
                  <a:extLst>
                    <a:ext uri="{FF2B5EF4-FFF2-40B4-BE49-F238E27FC236}">
                      <a16:creationId xmlns:a16="http://schemas.microsoft.com/office/drawing/2014/main" xmlns="" id="{BE5BB590-239F-4213-8DC4-103945DFEB36}"/>
                    </a:ext>
                  </a:extLst>
                </p:cNvPr>
                <p:cNvSpPr/>
                <p:nvPr/>
              </p:nvSpPr>
              <p:spPr>
                <a:xfrm>
                  <a:off x="1968987" y="4089376"/>
                  <a:ext cx="581026" cy="247649"/>
                </a:xfrm>
                <a:custGeom>
                  <a:avLst/>
                  <a:gdLst>
                    <a:gd name="connsiteX0" fmla="*/ 260985 w 581025"/>
                    <a:gd name="connsiteY0" fmla="*/ 251460 h 247650"/>
                    <a:gd name="connsiteX1" fmla="*/ 0 w 581025"/>
                    <a:gd name="connsiteY1" fmla="*/ 109538 h 247650"/>
                    <a:gd name="connsiteX2" fmla="*/ 320993 w 581025"/>
                    <a:gd name="connsiteY2" fmla="*/ 0 h 247650"/>
                    <a:gd name="connsiteX3" fmla="*/ 581978 w 581025"/>
                    <a:gd name="connsiteY3" fmla="*/ 140970 h 247650"/>
                  </a:gdLst>
                  <a:ahLst/>
                  <a:cxnLst>
                    <a:cxn ang="0">
                      <a:pos x="connsiteX0" y="connsiteY0"/>
                    </a:cxn>
                    <a:cxn ang="0">
                      <a:pos x="connsiteX1" y="connsiteY1"/>
                    </a:cxn>
                    <a:cxn ang="0">
                      <a:pos x="connsiteX2" y="connsiteY2"/>
                    </a:cxn>
                    <a:cxn ang="0">
                      <a:pos x="connsiteX3" y="connsiteY3"/>
                    </a:cxn>
                  </a:cxnLst>
                  <a:rect l="l" t="t" r="r" b="b"/>
                  <a:pathLst>
                    <a:path w="581025" h="247650">
                      <a:moveTo>
                        <a:pt x="260985" y="251460"/>
                      </a:moveTo>
                      <a:lnTo>
                        <a:pt x="0" y="109538"/>
                      </a:lnTo>
                      <a:lnTo>
                        <a:pt x="320993" y="0"/>
                      </a:lnTo>
                      <a:lnTo>
                        <a:pt x="581978" y="140970"/>
                      </a:lnTo>
                      <a:close/>
                    </a:path>
                  </a:pathLst>
                </a:custGeom>
                <a:grpFill/>
                <a:ln w="9525" cap="flat">
                  <a:noFill/>
                  <a:prstDash val="solid"/>
                  <a:miter/>
                </a:ln>
              </p:spPr>
              <p:txBody>
                <a:bodyPr rtlCol="0" anchor="ctr"/>
                <a:lstStyle/>
                <a:p>
                  <a:endParaRPr lang="en-US"/>
                </a:p>
              </p:txBody>
            </p:sp>
            <p:sp>
              <p:nvSpPr>
                <p:cNvPr id="141" name="Freeform: Shape 140">
                  <a:extLst>
                    <a:ext uri="{FF2B5EF4-FFF2-40B4-BE49-F238E27FC236}">
                      <a16:creationId xmlns:a16="http://schemas.microsoft.com/office/drawing/2014/main" xmlns="" id="{C7137044-11D7-4101-800A-6BE9664CBF25}"/>
                    </a:ext>
                  </a:extLst>
                </p:cNvPr>
                <p:cNvSpPr/>
                <p:nvPr/>
              </p:nvSpPr>
              <p:spPr>
                <a:xfrm>
                  <a:off x="2051714" y="1973775"/>
                  <a:ext cx="940119" cy="1580196"/>
                </a:xfrm>
                <a:custGeom>
                  <a:avLst/>
                  <a:gdLst>
                    <a:gd name="connsiteX0" fmla="*/ 812750 w 940118"/>
                    <a:gd name="connsiteY0" fmla="*/ 163017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833438 w 940118"/>
                    <a:gd name="connsiteY5" fmla="*/ 174308 h 1580197"/>
                    <a:gd name="connsiteX6" fmla="*/ 833437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592976 w 940118"/>
                    <a:gd name="connsiteY10" fmla="*/ 268101 h 1580197"/>
                    <a:gd name="connsiteX11" fmla="*/ 592932 w 940118"/>
                    <a:gd name="connsiteY11" fmla="*/ 268132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55232 w 940118"/>
                    <a:gd name="connsiteY17" fmla="*/ 380990 h 1580197"/>
                    <a:gd name="connsiteX18" fmla="*/ 454648 w 940118"/>
                    <a:gd name="connsiteY18" fmla="*/ 381569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63" fmla="*/ 679133 w 940118"/>
                    <a:gd name="connsiteY63"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422910 w 940118"/>
                    <a:gd name="connsiteY22" fmla="*/ 483870 h 1580197"/>
                    <a:gd name="connsiteX23" fmla="*/ 367665 w 940118"/>
                    <a:gd name="connsiteY23" fmla="*/ 572453 h 1580197"/>
                    <a:gd name="connsiteX24" fmla="*/ 368618 w 940118"/>
                    <a:gd name="connsiteY24" fmla="*/ 573405 h 1580197"/>
                    <a:gd name="connsiteX25" fmla="*/ 317183 w 940118"/>
                    <a:gd name="connsiteY25" fmla="*/ 684847 h 1580197"/>
                    <a:gd name="connsiteX26" fmla="*/ 305241 w 940118"/>
                    <a:gd name="connsiteY26" fmla="*/ 678329 h 1580197"/>
                    <a:gd name="connsiteX27" fmla="*/ 305235 w 940118"/>
                    <a:gd name="connsiteY27" fmla="*/ 678350 h 1580197"/>
                    <a:gd name="connsiteX28" fmla="*/ 317183 w 940118"/>
                    <a:gd name="connsiteY28" fmla="*/ 684847 h 1580197"/>
                    <a:gd name="connsiteX29" fmla="*/ 260985 w 940118"/>
                    <a:gd name="connsiteY29" fmla="*/ 1014413 h 1580197"/>
                    <a:gd name="connsiteX30" fmla="*/ 342900 w 940118"/>
                    <a:gd name="connsiteY30" fmla="*/ 1373505 h 1580197"/>
                    <a:gd name="connsiteX31" fmla="*/ 546735 w 940118"/>
                    <a:gd name="connsiteY31" fmla="*/ 1580197 h 1580197"/>
                    <a:gd name="connsiteX32" fmla="*/ 285750 w 940118"/>
                    <a:gd name="connsiteY32" fmla="*/ 1438275 h 1580197"/>
                    <a:gd name="connsiteX33" fmla="*/ 81915 w 940118"/>
                    <a:gd name="connsiteY33" fmla="*/ 1231583 h 1580197"/>
                    <a:gd name="connsiteX34" fmla="*/ 0 w 940118"/>
                    <a:gd name="connsiteY34" fmla="*/ 872490 h 1580197"/>
                    <a:gd name="connsiteX35" fmla="*/ 56197 w 940118"/>
                    <a:gd name="connsiteY35" fmla="*/ 542925 h 1580197"/>
                    <a:gd name="connsiteX36" fmla="*/ 62441 w 940118"/>
                    <a:gd name="connsiteY36" fmla="*/ 546321 h 1580197"/>
                    <a:gd name="connsiteX37" fmla="*/ 62617 w 940118"/>
                    <a:gd name="connsiteY37" fmla="*/ 545909 h 1580197"/>
                    <a:gd name="connsiteX38" fmla="*/ 57150 w 940118"/>
                    <a:gd name="connsiteY38" fmla="*/ 542925 h 1580197"/>
                    <a:gd name="connsiteX39" fmla="*/ 107444 w 940118"/>
                    <a:gd name="connsiteY39" fmla="*/ 431896 h 1580197"/>
                    <a:gd name="connsiteX40" fmla="*/ 106680 w 940118"/>
                    <a:gd name="connsiteY40" fmla="*/ 431483 h 1580197"/>
                    <a:gd name="connsiteX41" fmla="*/ 161925 w 940118"/>
                    <a:gd name="connsiteY41" fmla="*/ 341948 h 1580197"/>
                    <a:gd name="connsiteX42" fmla="*/ 171758 w 940118"/>
                    <a:gd name="connsiteY42" fmla="*/ 347295 h 1580197"/>
                    <a:gd name="connsiteX43" fmla="*/ 171778 w 940118"/>
                    <a:gd name="connsiteY43" fmla="*/ 347270 h 1580197"/>
                    <a:gd name="connsiteX44" fmla="*/ 161925 w 940118"/>
                    <a:gd name="connsiteY44" fmla="*/ 341948 h 1580197"/>
                    <a:gd name="connsiteX45" fmla="*/ 227648 w 940118"/>
                    <a:gd name="connsiteY45" fmla="*/ 258128 h 1580197"/>
                    <a:gd name="connsiteX46" fmla="*/ 239906 w 940118"/>
                    <a:gd name="connsiteY46" fmla="*/ 264794 h 1580197"/>
                    <a:gd name="connsiteX47" fmla="*/ 240267 w 940118"/>
                    <a:gd name="connsiteY47" fmla="*/ 264453 h 1580197"/>
                    <a:gd name="connsiteX48" fmla="*/ 228600 w 940118"/>
                    <a:gd name="connsiteY48" fmla="*/ 258128 h 1580197"/>
                    <a:gd name="connsiteX49" fmla="*/ 242888 w 940118"/>
                    <a:gd name="connsiteY49" fmla="*/ 241935 h 1580197"/>
                    <a:gd name="connsiteX50" fmla="*/ 287315 w 940118"/>
                    <a:gd name="connsiteY50" fmla="*/ 198453 h 1580197"/>
                    <a:gd name="connsiteX51" fmla="*/ 286702 w 940118"/>
                    <a:gd name="connsiteY51" fmla="*/ 198120 h 1580197"/>
                    <a:gd name="connsiteX52" fmla="*/ 359092 w 940118"/>
                    <a:gd name="connsiteY52" fmla="*/ 140970 h 1580197"/>
                    <a:gd name="connsiteX53" fmla="*/ 378434 w 940118"/>
                    <a:gd name="connsiteY53" fmla="*/ 151488 h 1580197"/>
                    <a:gd name="connsiteX54" fmla="*/ 378837 w 940118"/>
                    <a:gd name="connsiteY54" fmla="*/ 151226 h 1580197"/>
                    <a:gd name="connsiteX55" fmla="*/ 360045 w 940118"/>
                    <a:gd name="connsiteY55" fmla="*/ 140970 h 1580197"/>
                    <a:gd name="connsiteX56" fmla="*/ 486263 w 940118"/>
                    <a:gd name="connsiteY56" fmla="*/ 68845 h 1580197"/>
                    <a:gd name="connsiteX57" fmla="*/ 485775 w 940118"/>
                    <a:gd name="connsiteY57" fmla="*/ 68580 h 1580197"/>
                    <a:gd name="connsiteX58" fmla="*/ 572452 w 940118"/>
                    <a:gd name="connsiteY58" fmla="*/ 32385 h 1580197"/>
                    <a:gd name="connsiteX59" fmla="*/ 595123 w 940118"/>
                    <a:gd name="connsiteY59" fmla="*/ 44713 h 1580197"/>
                    <a:gd name="connsiteX60" fmla="*/ 595672 w 940118"/>
                    <a:gd name="connsiteY60" fmla="*/ 44538 h 1580197"/>
                    <a:gd name="connsiteX61" fmla="*/ 573405 w 940118"/>
                    <a:gd name="connsiteY61" fmla="*/ 32385 h 1580197"/>
                    <a:gd name="connsiteX62" fmla="*/ 679133 w 940118"/>
                    <a:gd name="connsiteY62"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391243 w 940118"/>
                    <a:gd name="connsiteY20" fmla="*/ 465814 h 1580197"/>
                    <a:gd name="connsiteX21" fmla="*/ 422910 w 940118"/>
                    <a:gd name="connsiteY21" fmla="*/ 483870 h 1580197"/>
                    <a:gd name="connsiteX22" fmla="*/ 367665 w 940118"/>
                    <a:gd name="connsiteY22" fmla="*/ 572453 h 1580197"/>
                    <a:gd name="connsiteX23" fmla="*/ 368618 w 940118"/>
                    <a:gd name="connsiteY23" fmla="*/ 573405 h 1580197"/>
                    <a:gd name="connsiteX24" fmla="*/ 317183 w 940118"/>
                    <a:gd name="connsiteY24" fmla="*/ 684847 h 1580197"/>
                    <a:gd name="connsiteX25" fmla="*/ 305241 w 940118"/>
                    <a:gd name="connsiteY25" fmla="*/ 678329 h 1580197"/>
                    <a:gd name="connsiteX26" fmla="*/ 305235 w 940118"/>
                    <a:gd name="connsiteY26" fmla="*/ 678350 h 1580197"/>
                    <a:gd name="connsiteX27" fmla="*/ 317183 w 940118"/>
                    <a:gd name="connsiteY27" fmla="*/ 684847 h 1580197"/>
                    <a:gd name="connsiteX28" fmla="*/ 260985 w 940118"/>
                    <a:gd name="connsiteY28" fmla="*/ 1014413 h 1580197"/>
                    <a:gd name="connsiteX29" fmla="*/ 342900 w 940118"/>
                    <a:gd name="connsiteY29" fmla="*/ 1373505 h 1580197"/>
                    <a:gd name="connsiteX30" fmla="*/ 546735 w 940118"/>
                    <a:gd name="connsiteY30" fmla="*/ 1580197 h 1580197"/>
                    <a:gd name="connsiteX31" fmla="*/ 285750 w 940118"/>
                    <a:gd name="connsiteY31" fmla="*/ 1438275 h 1580197"/>
                    <a:gd name="connsiteX32" fmla="*/ 81915 w 940118"/>
                    <a:gd name="connsiteY32" fmla="*/ 1231583 h 1580197"/>
                    <a:gd name="connsiteX33" fmla="*/ 0 w 940118"/>
                    <a:gd name="connsiteY33" fmla="*/ 872490 h 1580197"/>
                    <a:gd name="connsiteX34" fmla="*/ 56197 w 940118"/>
                    <a:gd name="connsiteY34" fmla="*/ 542925 h 1580197"/>
                    <a:gd name="connsiteX35" fmla="*/ 62441 w 940118"/>
                    <a:gd name="connsiteY35" fmla="*/ 546321 h 1580197"/>
                    <a:gd name="connsiteX36" fmla="*/ 62617 w 940118"/>
                    <a:gd name="connsiteY36" fmla="*/ 545909 h 1580197"/>
                    <a:gd name="connsiteX37" fmla="*/ 57150 w 940118"/>
                    <a:gd name="connsiteY37" fmla="*/ 542925 h 1580197"/>
                    <a:gd name="connsiteX38" fmla="*/ 107444 w 940118"/>
                    <a:gd name="connsiteY38" fmla="*/ 431896 h 1580197"/>
                    <a:gd name="connsiteX39" fmla="*/ 106680 w 940118"/>
                    <a:gd name="connsiteY39" fmla="*/ 431483 h 1580197"/>
                    <a:gd name="connsiteX40" fmla="*/ 161925 w 940118"/>
                    <a:gd name="connsiteY40" fmla="*/ 341948 h 1580197"/>
                    <a:gd name="connsiteX41" fmla="*/ 171758 w 940118"/>
                    <a:gd name="connsiteY41" fmla="*/ 347295 h 1580197"/>
                    <a:gd name="connsiteX42" fmla="*/ 171778 w 940118"/>
                    <a:gd name="connsiteY42" fmla="*/ 347270 h 1580197"/>
                    <a:gd name="connsiteX43" fmla="*/ 161925 w 940118"/>
                    <a:gd name="connsiteY43" fmla="*/ 341948 h 1580197"/>
                    <a:gd name="connsiteX44" fmla="*/ 227648 w 940118"/>
                    <a:gd name="connsiteY44" fmla="*/ 258128 h 1580197"/>
                    <a:gd name="connsiteX45" fmla="*/ 239906 w 940118"/>
                    <a:gd name="connsiteY45" fmla="*/ 264794 h 1580197"/>
                    <a:gd name="connsiteX46" fmla="*/ 240267 w 940118"/>
                    <a:gd name="connsiteY46" fmla="*/ 264453 h 1580197"/>
                    <a:gd name="connsiteX47" fmla="*/ 228600 w 940118"/>
                    <a:gd name="connsiteY47" fmla="*/ 258128 h 1580197"/>
                    <a:gd name="connsiteX48" fmla="*/ 242888 w 940118"/>
                    <a:gd name="connsiteY48" fmla="*/ 241935 h 1580197"/>
                    <a:gd name="connsiteX49" fmla="*/ 287315 w 940118"/>
                    <a:gd name="connsiteY49" fmla="*/ 198453 h 1580197"/>
                    <a:gd name="connsiteX50" fmla="*/ 286702 w 940118"/>
                    <a:gd name="connsiteY50" fmla="*/ 198120 h 1580197"/>
                    <a:gd name="connsiteX51" fmla="*/ 359092 w 940118"/>
                    <a:gd name="connsiteY51" fmla="*/ 140970 h 1580197"/>
                    <a:gd name="connsiteX52" fmla="*/ 378434 w 940118"/>
                    <a:gd name="connsiteY52" fmla="*/ 151488 h 1580197"/>
                    <a:gd name="connsiteX53" fmla="*/ 378837 w 940118"/>
                    <a:gd name="connsiteY53" fmla="*/ 151226 h 1580197"/>
                    <a:gd name="connsiteX54" fmla="*/ 360045 w 940118"/>
                    <a:gd name="connsiteY54" fmla="*/ 140970 h 1580197"/>
                    <a:gd name="connsiteX55" fmla="*/ 486263 w 940118"/>
                    <a:gd name="connsiteY55" fmla="*/ 68845 h 1580197"/>
                    <a:gd name="connsiteX56" fmla="*/ 485775 w 940118"/>
                    <a:gd name="connsiteY56" fmla="*/ 68580 h 1580197"/>
                    <a:gd name="connsiteX57" fmla="*/ 572452 w 940118"/>
                    <a:gd name="connsiteY57" fmla="*/ 32385 h 1580197"/>
                    <a:gd name="connsiteX58" fmla="*/ 595123 w 940118"/>
                    <a:gd name="connsiteY58" fmla="*/ 44713 h 1580197"/>
                    <a:gd name="connsiteX59" fmla="*/ 595672 w 940118"/>
                    <a:gd name="connsiteY59" fmla="*/ 44538 h 1580197"/>
                    <a:gd name="connsiteX60" fmla="*/ 573405 w 940118"/>
                    <a:gd name="connsiteY60" fmla="*/ 32385 h 1580197"/>
                    <a:gd name="connsiteX61" fmla="*/ 679133 w 940118"/>
                    <a:gd name="connsiteY61"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422910 w 940118"/>
                    <a:gd name="connsiteY20" fmla="*/ 483870 h 1580197"/>
                    <a:gd name="connsiteX21" fmla="*/ 367665 w 940118"/>
                    <a:gd name="connsiteY21" fmla="*/ 572453 h 1580197"/>
                    <a:gd name="connsiteX22" fmla="*/ 368618 w 940118"/>
                    <a:gd name="connsiteY22" fmla="*/ 573405 h 1580197"/>
                    <a:gd name="connsiteX23" fmla="*/ 317183 w 940118"/>
                    <a:gd name="connsiteY23" fmla="*/ 684847 h 1580197"/>
                    <a:gd name="connsiteX24" fmla="*/ 305241 w 940118"/>
                    <a:gd name="connsiteY24" fmla="*/ 678329 h 1580197"/>
                    <a:gd name="connsiteX25" fmla="*/ 305235 w 940118"/>
                    <a:gd name="connsiteY25" fmla="*/ 678350 h 1580197"/>
                    <a:gd name="connsiteX26" fmla="*/ 317183 w 940118"/>
                    <a:gd name="connsiteY26" fmla="*/ 684847 h 1580197"/>
                    <a:gd name="connsiteX27" fmla="*/ 260985 w 940118"/>
                    <a:gd name="connsiteY27" fmla="*/ 1014413 h 1580197"/>
                    <a:gd name="connsiteX28" fmla="*/ 342900 w 940118"/>
                    <a:gd name="connsiteY28" fmla="*/ 1373505 h 1580197"/>
                    <a:gd name="connsiteX29" fmla="*/ 546735 w 940118"/>
                    <a:gd name="connsiteY29" fmla="*/ 1580197 h 1580197"/>
                    <a:gd name="connsiteX30" fmla="*/ 285750 w 940118"/>
                    <a:gd name="connsiteY30" fmla="*/ 1438275 h 1580197"/>
                    <a:gd name="connsiteX31" fmla="*/ 81915 w 940118"/>
                    <a:gd name="connsiteY31" fmla="*/ 1231583 h 1580197"/>
                    <a:gd name="connsiteX32" fmla="*/ 0 w 940118"/>
                    <a:gd name="connsiteY32" fmla="*/ 872490 h 1580197"/>
                    <a:gd name="connsiteX33" fmla="*/ 56197 w 940118"/>
                    <a:gd name="connsiteY33" fmla="*/ 542925 h 1580197"/>
                    <a:gd name="connsiteX34" fmla="*/ 62441 w 940118"/>
                    <a:gd name="connsiteY34" fmla="*/ 546321 h 1580197"/>
                    <a:gd name="connsiteX35" fmla="*/ 62617 w 940118"/>
                    <a:gd name="connsiteY35" fmla="*/ 545909 h 1580197"/>
                    <a:gd name="connsiteX36" fmla="*/ 57150 w 940118"/>
                    <a:gd name="connsiteY36" fmla="*/ 542925 h 1580197"/>
                    <a:gd name="connsiteX37" fmla="*/ 107444 w 940118"/>
                    <a:gd name="connsiteY37" fmla="*/ 431896 h 1580197"/>
                    <a:gd name="connsiteX38" fmla="*/ 106680 w 940118"/>
                    <a:gd name="connsiteY38" fmla="*/ 431483 h 1580197"/>
                    <a:gd name="connsiteX39" fmla="*/ 161925 w 940118"/>
                    <a:gd name="connsiteY39" fmla="*/ 341948 h 1580197"/>
                    <a:gd name="connsiteX40" fmla="*/ 171758 w 940118"/>
                    <a:gd name="connsiteY40" fmla="*/ 347295 h 1580197"/>
                    <a:gd name="connsiteX41" fmla="*/ 171778 w 940118"/>
                    <a:gd name="connsiteY41" fmla="*/ 347270 h 1580197"/>
                    <a:gd name="connsiteX42" fmla="*/ 161925 w 940118"/>
                    <a:gd name="connsiteY42" fmla="*/ 341948 h 1580197"/>
                    <a:gd name="connsiteX43" fmla="*/ 227648 w 940118"/>
                    <a:gd name="connsiteY43" fmla="*/ 258128 h 1580197"/>
                    <a:gd name="connsiteX44" fmla="*/ 239906 w 940118"/>
                    <a:gd name="connsiteY44" fmla="*/ 264794 h 1580197"/>
                    <a:gd name="connsiteX45" fmla="*/ 240267 w 940118"/>
                    <a:gd name="connsiteY45" fmla="*/ 264453 h 1580197"/>
                    <a:gd name="connsiteX46" fmla="*/ 228600 w 940118"/>
                    <a:gd name="connsiteY46" fmla="*/ 258128 h 1580197"/>
                    <a:gd name="connsiteX47" fmla="*/ 242888 w 940118"/>
                    <a:gd name="connsiteY47" fmla="*/ 241935 h 1580197"/>
                    <a:gd name="connsiteX48" fmla="*/ 287315 w 940118"/>
                    <a:gd name="connsiteY48" fmla="*/ 198453 h 1580197"/>
                    <a:gd name="connsiteX49" fmla="*/ 286702 w 940118"/>
                    <a:gd name="connsiteY49" fmla="*/ 198120 h 1580197"/>
                    <a:gd name="connsiteX50" fmla="*/ 359092 w 940118"/>
                    <a:gd name="connsiteY50" fmla="*/ 140970 h 1580197"/>
                    <a:gd name="connsiteX51" fmla="*/ 378434 w 940118"/>
                    <a:gd name="connsiteY51" fmla="*/ 151488 h 1580197"/>
                    <a:gd name="connsiteX52" fmla="*/ 378837 w 940118"/>
                    <a:gd name="connsiteY52" fmla="*/ 151226 h 1580197"/>
                    <a:gd name="connsiteX53" fmla="*/ 360045 w 940118"/>
                    <a:gd name="connsiteY53" fmla="*/ 140970 h 1580197"/>
                    <a:gd name="connsiteX54" fmla="*/ 486263 w 940118"/>
                    <a:gd name="connsiteY54" fmla="*/ 68845 h 1580197"/>
                    <a:gd name="connsiteX55" fmla="*/ 485775 w 940118"/>
                    <a:gd name="connsiteY55" fmla="*/ 68580 h 1580197"/>
                    <a:gd name="connsiteX56" fmla="*/ 572452 w 940118"/>
                    <a:gd name="connsiteY56" fmla="*/ 32385 h 1580197"/>
                    <a:gd name="connsiteX57" fmla="*/ 595123 w 940118"/>
                    <a:gd name="connsiteY57" fmla="*/ 44713 h 1580197"/>
                    <a:gd name="connsiteX58" fmla="*/ 595672 w 940118"/>
                    <a:gd name="connsiteY58" fmla="*/ 44538 h 1580197"/>
                    <a:gd name="connsiteX59" fmla="*/ 573405 w 940118"/>
                    <a:gd name="connsiteY59" fmla="*/ 32385 h 1580197"/>
                    <a:gd name="connsiteX60" fmla="*/ 679133 w 940118"/>
                    <a:gd name="connsiteY60"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88633 w 940118"/>
                    <a:gd name="connsiteY17" fmla="*/ 400050 h 1580197"/>
                    <a:gd name="connsiteX18" fmla="*/ 422910 w 940118"/>
                    <a:gd name="connsiteY18" fmla="*/ 482918 h 1580197"/>
                    <a:gd name="connsiteX19" fmla="*/ 422910 w 940118"/>
                    <a:gd name="connsiteY19" fmla="*/ 483870 h 1580197"/>
                    <a:gd name="connsiteX20" fmla="*/ 367665 w 940118"/>
                    <a:gd name="connsiteY20" fmla="*/ 572453 h 1580197"/>
                    <a:gd name="connsiteX21" fmla="*/ 368618 w 940118"/>
                    <a:gd name="connsiteY21" fmla="*/ 573405 h 1580197"/>
                    <a:gd name="connsiteX22" fmla="*/ 317183 w 940118"/>
                    <a:gd name="connsiteY22" fmla="*/ 684847 h 1580197"/>
                    <a:gd name="connsiteX23" fmla="*/ 305241 w 940118"/>
                    <a:gd name="connsiteY23" fmla="*/ 678329 h 1580197"/>
                    <a:gd name="connsiteX24" fmla="*/ 305235 w 940118"/>
                    <a:gd name="connsiteY24" fmla="*/ 678350 h 1580197"/>
                    <a:gd name="connsiteX25" fmla="*/ 317183 w 940118"/>
                    <a:gd name="connsiteY25" fmla="*/ 684847 h 1580197"/>
                    <a:gd name="connsiteX26" fmla="*/ 260985 w 940118"/>
                    <a:gd name="connsiteY26" fmla="*/ 1014413 h 1580197"/>
                    <a:gd name="connsiteX27" fmla="*/ 342900 w 940118"/>
                    <a:gd name="connsiteY27" fmla="*/ 1373505 h 1580197"/>
                    <a:gd name="connsiteX28" fmla="*/ 546735 w 940118"/>
                    <a:gd name="connsiteY28" fmla="*/ 1580197 h 1580197"/>
                    <a:gd name="connsiteX29" fmla="*/ 285750 w 940118"/>
                    <a:gd name="connsiteY29" fmla="*/ 1438275 h 1580197"/>
                    <a:gd name="connsiteX30" fmla="*/ 81915 w 940118"/>
                    <a:gd name="connsiteY30" fmla="*/ 1231583 h 1580197"/>
                    <a:gd name="connsiteX31" fmla="*/ 0 w 940118"/>
                    <a:gd name="connsiteY31" fmla="*/ 872490 h 1580197"/>
                    <a:gd name="connsiteX32" fmla="*/ 56197 w 940118"/>
                    <a:gd name="connsiteY32" fmla="*/ 542925 h 1580197"/>
                    <a:gd name="connsiteX33" fmla="*/ 62441 w 940118"/>
                    <a:gd name="connsiteY33" fmla="*/ 546321 h 1580197"/>
                    <a:gd name="connsiteX34" fmla="*/ 62617 w 940118"/>
                    <a:gd name="connsiteY34" fmla="*/ 545909 h 1580197"/>
                    <a:gd name="connsiteX35" fmla="*/ 57150 w 940118"/>
                    <a:gd name="connsiteY35" fmla="*/ 542925 h 1580197"/>
                    <a:gd name="connsiteX36" fmla="*/ 107444 w 940118"/>
                    <a:gd name="connsiteY36" fmla="*/ 431896 h 1580197"/>
                    <a:gd name="connsiteX37" fmla="*/ 106680 w 940118"/>
                    <a:gd name="connsiteY37" fmla="*/ 431483 h 1580197"/>
                    <a:gd name="connsiteX38" fmla="*/ 161925 w 940118"/>
                    <a:gd name="connsiteY38" fmla="*/ 341948 h 1580197"/>
                    <a:gd name="connsiteX39" fmla="*/ 171758 w 940118"/>
                    <a:gd name="connsiteY39" fmla="*/ 347295 h 1580197"/>
                    <a:gd name="connsiteX40" fmla="*/ 171778 w 940118"/>
                    <a:gd name="connsiteY40" fmla="*/ 347270 h 1580197"/>
                    <a:gd name="connsiteX41" fmla="*/ 161925 w 940118"/>
                    <a:gd name="connsiteY41" fmla="*/ 341948 h 1580197"/>
                    <a:gd name="connsiteX42" fmla="*/ 227648 w 940118"/>
                    <a:gd name="connsiteY42" fmla="*/ 258128 h 1580197"/>
                    <a:gd name="connsiteX43" fmla="*/ 239906 w 940118"/>
                    <a:gd name="connsiteY43" fmla="*/ 264794 h 1580197"/>
                    <a:gd name="connsiteX44" fmla="*/ 240267 w 940118"/>
                    <a:gd name="connsiteY44" fmla="*/ 264453 h 1580197"/>
                    <a:gd name="connsiteX45" fmla="*/ 228600 w 940118"/>
                    <a:gd name="connsiteY45" fmla="*/ 258128 h 1580197"/>
                    <a:gd name="connsiteX46" fmla="*/ 242888 w 940118"/>
                    <a:gd name="connsiteY46" fmla="*/ 241935 h 1580197"/>
                    <a:gd name="connsiteX47" fmla="*/ 287315 w 940118"/>
                    <a:gd name="connsiteY47" fmla="*/ 198453 h 1580197"/>
                    <a:gd name="connsiteX48" fmla="*/ 286702 w 940118"/>
                    <a:gd name="connsiteY48" fmla="*/ 198120 h 1580197"/>
                    <a:gd name="connsiteX49" fmla="*/ 359092 w 940118"/>
                    <a:gd name="connsiteY49" fmla="*/ 140970 h 1580197"/>
                    <a:gd name="connsiteX50" fmla="*/ 378434 w 940118"/>
                    <a:gd name="connsiteY50" fmla="*/ 151488 h 1580197"/>
                    <a:gd name="connsiteX51" fmla="*/ 378837 w 940118"/>
                    <a:gd name="connsiteY51" fmla="*/ 151226 h 1580197"/>
                    <a:gd name="connsiteX52" fmla="*/ 360045 w 940118"/>
                    <a:gd name="connsiteY52" fmla="*/ 140970 h 1580197"/>
                    <a:gd name="connsiteX53" fmla="*/ 486263 w 940118"/>
                    <a:gd name="connsiteY53" fmla="*/ 68845 h 1580197"/>
                    <a:gd name="connsiteX54" fmla="*/ 485775 w 940118"/>
                    <a:gd name="connsiteY54" fmla="*/ 68580 h 1580197"/>
                    <a:gd name="connsiteX55" fmla="*/ 572452 w 940118"/>
                    <a:gd name="connsiteY55" fmla="*/ 32385 h 1580197"/>
                    <a:gd name="connsiteX56" fmla="*/ 595123 w 940118"/>
                    <a:gd name="connsiteY56" fmla="*/ 44713 h 1580197"/>
                    <a:gd name="connsiteX57" fmla="*/ 595672 w 940118"/>
                    <a:gd name="connsiteY57" fmla="*/ 44538 h 1580197"/>
                    <a:gd name="connsiteX58" fmla="*/ 573405 w 940118"/>
                    <a:gd name="connsiteY58" fmla="*/ 32385 h 1580197"/>
                    <a:gd name="connsiteX59" fmla="*/ 679133 w 940118"/>
                    <a:gd name="connsiteY59"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620077 w 940118"/>
                    <a:gd name="connsiteY11" fmla="*/ 282893 h 1580197"/>
                    <a:gd name="connsiteX12" fmla="*/ 548076 w 940118"/>
                    <a:gd name="connsiteY12" fmla="*/ 339736 h 1580197"/>
                    <a:gd name="connsiteX13" fmla="*/ 548640 w 940118"/>
                    <a:gd name="connsiteY13" fmla="*/ 340043 h 1580197"/>
                    <a:gd name="connsiteX14" fmla="*/ 503873 w 940118"/>
                    <a:gd name="connsiteY14" fmla="*/ 383858 h 1580197"/>
                    <a:gd name="connsiteX15" fmla="*/ 488633 w 940118"/>
                    <a:gd name="connsiteY15" fmla="*/ 399098 h 1580197"/>
                    <a:gd name="connsiteX16" fmla="*/ 488633 w 940118"/>
                    <a:gd name="connsiteY16" fmla="*/ 400050 h 1580197"/>
                    <a:gd name="connsiteX17" fmla="*/ 422910 w 940118"/>
                    <a:gd name="connsiteY17" fmla="*/ 482918 h 1580197"/>
                    <a:gd name="connsiteX18" fmla="*/ 422910 w 940118"/>
                    <a:gd name="connsiteY18" fmla="*/ 483870 h 1580197"/>
                    <a:gd name="connsiteX19" fmla="*/ 367665 w 940118"/>
                    <a:gd name="connsiteY19" fmla="*/ 572453 h 1580197"/>
                    <a:gd name="connsiteX20" fmla="*/ 368618 w 940118"/>
                    <a:gd name="connsiteY20" fmla="*/ 573405 h 1580197"/>
                    <a:gd name="connsiteX21" fmla="*/ 317183 w 940118"/>
                    <a:gd name="connsiteY21" fmla="*/ 684847 h 1580197"/>
                    <a:gd name="connsiteX22" fmla="*/ 305241 w 940118"/>
                    <a:gd name="connsiteY22" fmla="*/ 678329 h 1580197"/>
                    <a:gd name="connsiteX23" fmla="*/ 305235 w 940118"/>
                    <a:gd name="connsiteY23" fmla="*/ 678350 h 1580197"/>
                    <a:gd name="connsiteX24" fmla="*/ 317183 w 940118"/>
                    <a:gd name="connsiteY24" fmla="*/ 684847 h 1580197"/>
                    <a:gd name="connsiteX25" fmla="*/ 260985 w 940118"/>
                    <a:gd name="connsiteY25" fmla="*/ 1014413 h 1580197"/>
                    <a:gd name="connsiteX26" fmla="*/ 342900 w 940118"/>
                    <a:gd name="connsiteY26" fmla="*/ 1373505 h 1580197"/>
                    <a:gd name="connsiteX27" fmla="*/ 546735 w 940118"/>
                    <a:gd name="connsiteY27" fmla="*/ 1580197 h 1580197"/>
                    <a:gd name="connsiteX28" fmla="*/ 285750 w 940118"/>
                    <a:gd name="connsiteY28" fmla="*/ 1438275 h 1580197"/>
                    <a:gd name="connsiteX29" fmla="*/ 81915 w 940118"/>
                    <a:gd name="connsiteY29" fmla="*/ 1231583 h 1580197"/>
                    <a:gd name="connsiteX30" fmla="*/ 0 w 940118"/>
                    <a:gd name="connsiteY30" fmla="*/ 872490 h 1580197"/>
                    <a:gd name="connsiteX31" fmla="*/ 56197 w 940118"/>
                    <a:gd name="connsiteY31" fmla="*/ 542925 h 1580197"/>
                    <a:gd name="connsiteX32" fmla="*/ 62441 w 940118"/>
                    <a:gd name="connsiteY32" fmla="*/ 546321 h 1580197"/>
                    <a:gd name="connsiteX33" fmla="*/ 62617 w 940118"/>
                    <a:gd name="connsiteY33" fmla="*/ 545909 h 1580197"/>
                    <a:gd name="connsiteX34" fmla="*/ 57150 w 940118"/>
                    <a:gd name="connsiteY34" fmla="*/ 542925 h 1580197"/>
                    <a:gd name="connsiteX35" fmla="*/ 107444 w 940118"/>
                    <a:gd name="connsiteY35" fmla="*/ 431896 h 1580197"/>
                    <a:gd name="connsiteX36" fmla="*/ 106680 w 940118"/>
                    <a:gd name="connsiteY36" fmla="*/ 431483 h 1580197"/>
                    <a:gd name="connsiteX37" fmla="*/ 161925 w 940118"/>
                    <a:gd name="connsiteY37" fmla="*/ 341948 h 1580197"/>
                    <a:gd name="connsiteX38" fmla="*/ 171758 w 940118"/>
                    <a:gd name="connsiteY38" fmla="*/ 347295 h 1580197"/>
                    <a:gd name="connsiteX39" fmla="*/ 171778 w 940118"/>
                    <a:gd name="connsiteY39" fmla="*/ 347270 h 1580197"/>
                    <a:gd name="connsiteX40" fmla="*/ 161925 w 940118"/>
                    <a:gd name="connsiteY40" fmla="*/ 341948 h 1580197"/>
                    <a:gd name="connsiteX41" fmla="*/ 227648 w 940118"/>
                    <a:gd name="connsiteY41" fmla="*/ 258128 h 1580197"/>
                    <a:gd name="connsiteX42" fmla="*/ 239906 w 940118"/>
                    <a:gd name="connsiteY42" fmla="*/ 264794 h 1580197"/>
                    <a:gd name="connsiteX43" fmla="*/ 240267 w 940118"/>
                    <a:gd name="connsiteY43" fmla="*/ 264453 h 1580197"/>
                    <a:gd name="connsiteX44" fmla="*/ 228600 w 940118"/>
                    <a:gd name="connsiteY44" fmla="*/ 258128 h 1580197"/>
                    <a:gd name="connsiteX45" fmla="*/ 242888 w 940118"/>
                    <a:gd name="connsiteY45" fmla="*/ 241935 h 1580197"/>
                    <a:gd name="connsiteX46" fmla="*/ 287315 w 940118"/>
                    <a:gd name="connsiteY46" fmla="*/ 198453 h 1580197"/>
                    <a:gd name="connsiteX47" fmla="*/ 286702 w 940118"/>
                    <a:gd name="connsiteY47" fmla="*/ 198120 h 1580197"/>
                    <a:gd name="connsiteX48" fmla="*/ 359092 w 940118"/>
                    <a:gd name="connsiteY48" fmla="*/ 140970 h 1580197"/>
                    <a:gd name="connsiteX49" fmla="*/ 378434 w 940118"/>
                    <a:gd name="connsiteY49" fmla="*/ 151488 h 1580197"/>
                    <a:gd name="connsiteX50" fmla="*/ 378837 w 940118"/>
                    <a:gd name="connsiteY50" fmla="*/ 151226 h 1580197"/>
                    <a:gd name="connsiteX51" fmla="*/ 360045 w 940118"/>
                    <a:gd name="connsiteY51" fmla="*/ 140970 h 1580197"/>
                    <a:gd name="connsiteX52" fmla="*/ 486263 w 940118"/>
                    <a:gd name="connsiteY52" fmla="*/ 68845 h 1580197"/>
                    <a:gd name="connsiteX53" fmla="*/ 485775 w 940118"/>
                    <a:gd name="connsiteY53" fmla="*/ 68580 h 1580197"/>
                    <a:gd name="connsiteX54" fmla="*/ 572452 w 940118"/>
                    <a:gd name="connsiteY54" fmla="*/ 32385 h 1580197"/>
                    <a:gd name="connsiteX55" fmla="*/ 595123 w 940118"/>
                    <a:gd name="connsiteY55" fmla="*/ 44713 h 1580197"/>
                    <a:gd name="connsiteX56" fmla="*/ 595672 w 940118"/>
                    <a:gd name="connsiteY56" fmla="*/ 44538 h 1580197"/>
                    <a:gd name="connsiteX57" fmla="*/ 573405 w 940118"/>
                    <a:gd name="connsiteY57" fmla="*/ 32385 h 1580197"/>
                    <a:gd name="connsiteX58" fmla="*/ 679133 w 940118"/>
                    <a:gd name="connsiteY58"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620077 w 940118"/>
                    <a:gd name="connsiteY10" fmla="*/ 282893 h 1580197"/>
                    <a:gd name="connsiteX11" fmla="*/ 548076 w 940118"/>
                    <a:gd name="connsiteY11" fmla="*/ 339736 h 1580197"/>
                    <a:gd name="connsiteX12" fmla="*/ 548640 w 940118"/>
                    <a:gd name="connsiteY12" fmla="*/ 340043 h 1580197"/>
                    <a:gd name="connsiteX13" fmla="*/ 503873 w 940118"/>
                    <a:gd name="connsiteY13" fmla="*/ 383858 h 1580197"/>
                    <a:gd name="connsiteX14" fmla="*/ 488633 w 940118"/>
                    <a:gd name="connsiteY14" fmla="*/ 399098 h 1580197"/>
                    <a:gd name="connsiteX15" fmla="*/ 488633 w 940118"/>
                    <a:gd name="connsiteY15" fmla="*/ 400050 h 1580197"/>
                    <a:gd name="connsiteX16" fmla="*/ 422910 w 940118"/>
                    <a:gd name="connsiteY16" fmla="*/ 482918 h 1580197"/>
                    <a:gd name="connsiteX17" fmla="*/ 422910 w 940118"/>
                    <a:gd name="connsiteY17" fmla="*/ 483870 h 1580197"/>
                    <a:gd name="connsiteX18" fmla="*/ 367665 w 940118"/>
                    <a:gd name="connsiteY18" fmla="*/ 572453 h 1580197"/>
                    <a:gd name="connsiteX19" fmla="*/ 368618 w 940118"/>
                    <a:gd name="connsiteY19" fmla="*/ 573405 h 1580197"/>
                    <a:gd name="connsiteX20" fmla="*/ 317183 w 940118"/>
                    <a:gd name="connsiteY20" fmla="*/ 684847 h 1580197"/>
                    <a:gd name="connsiteX21" fmla="*/ 305241 w 940118"/>
                    <a:gd name="connsiteY21" fmla="*/ 678329 h 1580197"/>
                    <a:gd name="connsiteX22" fmla="*/ 305235 w 940118"/>
                    <a:gd name="connsiteY22" fmla="*/ 678350 h 1580197"/>
                    <a:gd name="connsiteX23" fmla="*/ 317183 w 940118"/>
                    <a:gd name="connsiteY23" fmla="*/ 684847 h 1580197"/>
                    <a:gd name="connsiteX24" fmla="*/ 260985 w 940118"/>
                    <a:gd name="connsiteY24" fmla="*/ 1014413 h 1580197"/>
                    <a:gd name="connsiteX25" fmla="*/ 342900 w 940118"/>
                    <a:gd name="connsiteY25" fmla="*/ 1373505 h 1580197"/>
                    <a:gd name="connsiteX26" fmla="*/ 546735 w 940118"/>
                    <a:gd name="connsiteY26" fmla="*/ 1580197 h 1580197"/>
                    <a:gd name="connsiteX27" fmla="*/ 285750 w 940118"/>
                    <a:gd name="connsiteY27" fmla="*/ 1438275 h 1580197"/>
                    <a:gd name="connsiteX28" fmla="*/ 81915 w 940118"/>
                    <a:gd name="connsiteY28" fmla="*/ 1231583 h 1580197"/>
                    <a:gd name="connsiteX29" fmla="*/ 0 w 940118"/>
                    <a:gd name="connsiteY29" fmla="*/ 872490 h 1580197"/>
                    <a:gd name="connsiteX30" fmla="*/ 56197 w 940118"/>
                    <a:gd name="connsiteY30" fmla="*/ 542925 h 1580197"/>
                    <a:gd name="connsiteX31" fmla="*/ 62441 w 940118"/>
                    <a:gd name="connsiteY31" fmla="*/ 546321 h 1580197"/>
                    <a:gd name="connsiteX32" fmla="*/ 62617 w 940118"/>
                    <a:gd name="connsiteY32" fmla="*/ 545909 h 1580197"/>
                    <a:gd name="connsiteX33" fmla="*/ 57150 w 940118"/>
                    <a:gd name="connsiteY33" fmla="*/ 542925 h 1580197"/>
                    <a:gd name="connsiteX34" fmla="*/ 107444 w 940118"/>
                    <a:gd name="connsiteY34" fmla="*/ 431896 h 1580197"/>
                    <a:gd name="connsiteX35" fmla="*/ 106680 w 940118"/>
                    <a:gd name="connsiteY35" fmla="*/ 431483 h 1580197"/>
                    <a:gd name="connsiteX36" fmla="*/ 161925 w 940118"/>
                    <a:gd name="connsiteY36" fmla="*/ 341948 h 1580197"/>
                    <a:gd name="connsiteX37" fmla="*/ 171758 w 940118"/>
                    <a:gd name="connsiteY37" fmla="*/ 347295 h 1580197"/>
                    <a:gd name="connsiteX38" fmla="*/ 171778 w 940118"/>
                    <a:gd name="connsiteY38" fmla="*/ 347270 h 1580197"/>
                    <a:gd name="connsiteX39" fmla="*/ 161925 w 940118"/>
                    <a:gd name="connsiteY39" fmla="*/ 341948 h 1580197"/>
                    <a:gd name="connsiteX40" fmla="*/ 227648 w 940118"/>
                    <a:gd name="connsiteY40" fmla="*/ 258128 h 1580197"/>
                    <a:gd name="connsiteX41" fmla="*/ 239906 w 940118"/>
                    <a:gd name="connsiteY41" fmla="*/ 264794 h 1580197"/>
                    <a:gd name="connsiteX42" fmla="*/ 240267 w 940118"/>
                    <a:gd name="connsiteY42" fmla="*/ 264453 h 1580197"/>
                    <a:gd name="connsiteX43" fmla="*/ 228600 w 940118"/>
                    <a:gd name="connsiteY43" fmla="*/ 258128 h 1580197"/>
                    <a:gd name="connsiteX44" fmla="*/ 242888 w 940118"/>
                    <a:gd name="connsiteY44" fmla="*/ 241935 h 1580197"/>
                    <a:gd name="connsiteX45" fmla="*/ 287315 w 940118"/>
                    <a:gd name="connsiteY45" fmla="*/ 198453 h 1580197"/>
                    <a:gd name="connsiteX46" fmla="*/ 286702 w 940118"/>
                    <a:gd name="connsiteY46" fmla="*/ 198120 h 1580197"/>
                    <a:gd name="connsiteX47" fmla="*/ 359092 w 940118"/>
                    <a:gd name="connsiteY47" fmla="*/ 140970 h 1580197"/>
                    <a:gd name="connsiteX48" fmla="*/ 378434 w 940118"/>
                    <a:gd name="connsiteY48" fmla="*/ 151488 h 1580197"/>
                    <a:gd name="connsiteX49" fmla="*/ 378837 w 940118"/>
                    <a:gd name="connsiteY49" fmla="*/ 151226 h 1580197"/>
                    <a:gd name="connsiteX50" fmla="*/ 360045 w 940118"/>
                    <a:gd name="connsiteY50" fmla="*/ 140970 h 1580197"/>
                    <a:gd name="connsiteX51" fmla="*/ 486263 w 940118"/>
                    <a:gd name="connsiteY51" fmla="*/ 68845 h 1580197"/>
                    <a:gd name="connsiteX52" fmla="*/ 485775 w 940118"/>
                    <a:gd name="connsiteY52" fmla="*/ 68580 h 1580197"/>
                    <a:gd name="connsiteX53" fmla="*/ 572452 w 940118"/>
                    <a:gd name="connsiteY53" fmla="*/ 32385 h 1580197"/>
                    <a:gd name="connsiteX54" fmla="*/ 595123 w 940118"/>
                    <a:gd name="connsiteY54" fmla="*/ 44713 h 1580197"/>
                    <a:gd name="connsiteX55" fmla="*/ 595672 w 940118"/>
                    <a:gd name="connsiteY55" fmla="*/ 44538 h 1580197"/>
                    <a:gd name="connsiteX56" fmla="*/ 573405 w 940118"/>
                    <a:gd name="connsiteY56" fmla="*/ 32385 h 1580197"/>
                    <a:gd name="connsiteX57" fmla="*/ 679133 w 940118"/>
                    <a:gd name="connsiteY57"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747299 w 940118"/>
                    <a:gd name="connsiteY6" fmla="*/ 210278 h 1580197"/>
                    <a:gd name="connsiteX7" fmla="*/ 747713 w 940118"/>
                    <a:gd name="connsiteY7" fmla="*/ 210503 h 1580197"/>
                    <a:gd name="connsiteX8" fmla="*/ 620078 w 940118"/>
                    <a:gd name="connsiteY8" fmla="*/ 282893 h 1580197"/>
                    <a:gd name="connsiteX9" fmla="*/ 620077 w 940118"/>
                    <a:gd name="connsiteY9" fmla="*/ 282893 h 1580197"/>
                    <a:gd name="connsiteX10" fmla="*/ 548076 w 940118"/>
                    <a:gd name="connsiteY10" fmla="*/ 339736 h 1580197"/>
                    <a:gd name="connsiteX11" fmla="*/ 548640 w 940118"/>
                    <a:gd name="connsiteY11" fmla="*/ 340043 h 1580197"/>
                    <a:gd name="connsiteX12" fmla="*/ 503873 w 940118"/>
                    <a:gd name="connsiteY12" fmla="*/ 383858 h 1580197"/>
                    <a:gd name="connsiteX13" fmla="*/ 488633 w 940118"/>
                    <a:gd name="connsiteY13" fmla="*/ 399098 h 1580197"/>
                    <a:gd name="connsiteX14" fmla="*/ 488633 w 940118"/>
                    <a:gd name="connsiteY14" fmla="*/ 400050 h 1580197"/>
                    <a:gd name="connsiteX15" fmla="*/ 422910 w 940118"/>
                    <a:gd name="connsiteY15" fmla="*/ 482918 h 1580197"/>
                    <a:gd name="connsiteX16" fmla="*/ 422910 w 940118"/>
                    <a:gd name="connsiteY16" fmla="*/ 483870 h 1580197"/>
                    <a:gd name="connsiteX17" fmla="*/ 367665 w 940118"/>
                    <a:gd name="connsiteY17" fmla="*/ 572453 h 1580197"/>
                    <a:gd name="connsiteX18" fmla="*/ 368618 w 940118"/>
                    <a:gd name="connsiteY18" fmla="*/ 573405 h 1580197"/>
                    <a:gd name="connsiteX19" fmla="*/ 317183 w 940118"/>
                    <a:gd name="connsiteY19" fmla="*/ 684847 h 1580197"/>
                    <a:gd name="connsiteX20" fmla="*/ 305241 w 940118"/>
                    <a:gd name="connsiteY20" fmla="*/ 678329 h 1580197"/>
                    <a:gd name="connsiteX21" fmla="*/ 305235 w 940118"/>
                    <a:gd name="connsiteY21" fmla="*/ 678350 h 1580197"/>
                    <a:gd name="connsiteX22" fmla="*/ 317183 w 940118"/>
                    <a:gd name="connsiteY22" fmla="*/ 684847 h 1580197"/>
                    <a:gd name="connsiteX23" fmla="*/ 260985 w 940118"/>
                    <a:gd name="connsiteY23" fmla="*/ 1014413 h 1580197"/>
                    <a:gd name="connsiteX24" fmla="*/ 342900 w 940118"/>
                    <a:gd name="connsiteY24" fmla="*/ 1373505 h 1580197"/>
                    <a:gd name="connsiteX25" fmla="*/ 546735 w 940118"/>
                    <a:gd name="connsiteY25" fmla="*/ 1580197 h 1580197"/>
                    <a:gd name="connsiteX26" fmla="*/ 285750 w 940118"/>
                    <a:gd name="connsiteY26" fmla="*/ 1438275 h 1580197"/>
                    <a:gd name="connsiteX27" fmla="*/ 81915 w 940118"/>
                    <a:gd name="connsiteY27" fmla="*/ 1231583 h 1580197"/>
                    <a:gd name="connsiteX28" fmla="*/ 0 w 940118"/>
                    <a:gd name="connsiteY28" fmla="*/ 872490 h 1580197"/>
                    <a:gd name="connsiteX29" fmla="*/ 56197 w 940118"/>
                    <a:gd name="connsiteY29" fmla="*/ 542925 h 1580197"/>
                    <a:gd name="connsiteX30" fmla="*/ 62441 w 940118"/>
                    <a:gd name="connsiteY30" fmla="*/ 546321 h 1580197"/>
                    <a:gd name="connsiteX31" fmla="*/ 62617 w 940118"/>
                    <a:gd name="connsiteY31" fmla="*/ 545909 h 1580197"/>
                    <a:gd name="connsiteX32" fmla="*/ 57150 w 940118"/>
                    <a:gd name="connsiteY32" fmla="*/ 542925 h 1580197"/>
                    <a:gd name="connsiteX33" fmla="*/ 107444 w 940118"/>
                    <a:gd name="connsiteY33" fmla="*/ 431896 h 1580197"/>
                    <a:gd name="connsiteX34" fmla="*/ 106680 w 940118"/>
                    <a:gd name="connsiteY34" fmla="*/ 431483 h 1580197"/>
                    <a:gd name="connsiteX35" fmla="*/ 161925 w 940118"/>
                    <a:gd name="connsiteY35" fmla="*/ 341948 h 1580197"/>
                    <a:gd name="connsiteX36" fmla="*/ 171758 w 940118"/>
                    <a:gd name="connsiteY36" fmla="*/ 347295 h 1580197"/>
                    <a:gd name="connsiteX37" fmla="*/ 171778 w 940118"/>
                    <a:gd name="connsiteY37" fmla="*/ 347270 h 1580197"/>
                    <a:gd name="connsiteX38" fmla="*/ 161925 w 940118"/>
                    <a:gd name="connsiteY38" fmla="*/ 341948 h 1580197"/>
                    <a:gd name="connsiteX39" fmla="*/ 227648 w 940118"/>
                    <a:gd name="connsiteY39" fmla="*/ 258128 h 1580197"/>
                    <a:gd name="connsiteX40" fmla="*/ 239906 w 940118"/>
                    <a:gd name="connsiteY40" fmla="*/ 264794 h 1580197"/>
                    <a:gd name="connsiteX41" fmla="*/ 240267 w 940118"/>
                    <a:gd name="connsiteY41" fmla="*/ 264453 h 1580197"/>
                    <a:gd name="connsiteX42" fmla="*/ 228600 w 940118"/>
                    <a:gd name="connsiteY42" fmla="*/ 258128 h 1580197"/>
                    <a:gd name="connsiteX43" fmla="*/ 242888 w 940118"/>
                    <a:gd name="connsiteY43" fmla="*/ 241935 h 1580197"/>
                    <a:gd name="connsiteX44" fmla="*/ 287315 w 940118"/>
                    <a:gd name="connsiteY44" fmla="*/ 198453 h 1580197"/>
                    <a:gd name="connsiteX45" fmla="*/ 286702 w 940118"/>
                    <a:gd name="connsiteY45" fmla="*/ 198120 h 1580197"/>
                    <a:gd name="connsiteX46" fmla="*/ 359092 w 940118"/>
                    <a:gd name="connsiteY46" fmla="*/ 140970 h 1580197"/>
                    <a:gd name="connsiteX47" fmla="*/ 378434 w 940118"/>
                    <a:gd name="connsiteY47" fmla="*/ 151488 h 1580197"/>
                    <a:gd name="connsiteX48" fmla="*/ 378837 w 940118"/>
                    <a:gd name="connsiteY48" fmla="*/ 151226 h 1580197"/>
                    <a:gd name="connsiteX49" fmla="*/ 360045 w 940118"/>
                    <a:gd name="connsiteY49" fmla="*/ 140970 h 1580197"/>
                    <a:gd name="connsiteX50" fmla="*/ 486263 w 940118"/>
                    <a:gd name="connsiteY50" fmla="*/ 68845 h 1580197"/>
                    <a:gd name="connsiteX51" fmla="*/ 485775 w 940118"/>
                    <a:gd name="connsiteY51" fmla="*/ 68580 h 1580197"/>
                    <a:gd name="connsiteX52" fmla="*/ 572452 w 940118"/>
                    <a:gd name="connsiteY52" fmla="*/ 32385 h 1580197"/>
                    <a:gd name="connsiteX53" fmla="*/ 595123 w 940118"/>
                    <a:gd name="connsiteY53" fmla="*/ 44713 h 1580197"/>
                    <a:gd name="connsiteX54" fmla="*/ 595672 w 940118"/>
                    <a:gd name="connsiteY54" fmla="*/ 44538 h 1580197"/>
                    <a:gd name="connsiteX55" fmla="*/ 573405 w 940118"/>
                    <a:gd name="connsiteY55" fmla="*/ 32385 h 1580197"/>
                    <a:gd name="connsiteX56" fmla="*/ 679133 w 940118"/>
                    <a:gd name="connsiteY56" fmla="*/ 0 h 1580197"/>
                    <a:gd name="connsiteX0" fmla="*/ 832937 w 940118"/>
                    <a:gd name="connsiteY0" fmla="*/ 174035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747299 w 940118"/>
                    <a:gd name="connsiteY5" fmla="*/ 210278 h 1580197"/>
                    <a:gd name="connsiteX6" fmla="*/ 747713 w 940118"/>
                    <a:gd name="connsiteY6" fmla="*/ 210503 h 1580197"/>
                    <a:gd name="connsiteX7" fmla="*/ 620078 w 940118"/>
                    <a:gd name="connsiteY7" fmla="*/ 282893 h 1580197"/>
                    <a:gd name="connsiteX8" fmla="*/ 620077 w 940118"/>
                    <a:gd name="connsiteY8" fmla="*/ 282893 h 1580197"/>
                    <a:gd name="connsiteX9" fmla="*/ 548076 w 940118"/>
                    <a:gd name="connsiteY9" fmla="*/ 339736 h 1580197"/>
                    <a:gd name="connsiteX10" fmla="*/ 548640 w 940118"/>
                    <a:gd name="connsiteY10" fmla="*/ 340043 h 1580197"/>
                    <a:gd name="connsiteX11" fmla="*/ 503873 w 940118"/>
                    <a:gd name="connsiteY11" fmla="*/ 383858 h 1580197"/>
                    <a:gd name="connsiteX12" fmla="*/ 488633 w 940118"/>
                    <a:gd name="connsiteY12" fmla="*/ 399098 h 1580197"/>
                    <a:gd name="connsiteX13" fmla="*/ 488633 w 940118"/>
                    <a:gd name="connsiteY13" fmla="*/ 400050 h 1580197"/>
                    <a:gd name="connsiteX14" fmla="*/ 422910 w 940118"/>
                    <a:gd name="connsiteY14" fmla="*/ 482918 h 1580197"/>
                    <a:gd name="connsiteX15" fmla="*/ 422910 w 940118"/>
                    <a:gd name="connsiteY15" fmla="*/ 483870 h 1580197"/>
                    <a:gd name="connsiteX16" fmla="*/ 367665 w 940118"/>
                    <a:gd name="connsiteY16" fmla="*/ 572453 h 1580197"/>
                    <a:gd name="connsiteX17" fmla="*/ 368618 w 940118"/>
                    <a:gd name="connsiteY17" fmla="*/ 573405 h 1580197"/>
                    <a:gd name="connsiteX18" fmla="*/ 317183 w 940118"/>
                    <a:gd name="connsiteY18" fmla="*/ 684847 h 1580197"/>
                    <a:gd name="connsiteX19" fmla="*/ 305241 w 940118"/>
                    <a:gd name="connsiteY19" fmla="*/ 678329 h 1580197"/>
                    <a:gd name="connsiteX20" fmla="*/ 305235 w 940118"/>
                    <a:gd name="connsiteY20" fmla="*/ 678350 h 1580197"/>
                    <a:gd name="connsiteX21" fmla="*/ 317183 w 940118"/>
                    <a:gd name="connsiteY21" fmla="*/ 684847 h 1580197"/>
                    <a:gd name="connsiteX22" fmla="*/ 260985 w 940118"/>
                    <a:gd name="connsiteY22" fmla="*/ 1014413 h 1580197"/>
                    <a:gd name="connsiteX23" fmla="*/ 342900 w 940118"/>
                    <a:gd name="connsiteY23" fmla="*/ 1373505 h 1580197"/>
                    <a:gd name="connsiteX24" fmla="*/ 546735 w 940118"/>
                    <a:gd name="connsiteY24" fmla="*/ 1580197 h 1580197"/>
                    <a:gd name="connsiteX25" fmla="*/ 285750 w 940118"/>
                    <a:gd name="connsiteY25" fmla="*/ 1438275 h 1580197"/>
                    <a:gd name="connsiteX26" fmla="*/ 81915 w 940118"/>
                    <a:gd name="connsiteY26" fmla="*/ 1231583 h 1580197"/>
                    <a:gd name="connsiteX27" fmla="*/ 0 w 940118"/>
                    <a:gd name="connsiteY27" fmla="*/ 872490 h 1580197"/>
                    <a:gd name="connsiteX28" fmla="*/ 56197 w 940118"/>
                    <a:gd name="connsiteY28" fmla="*/ 542925 h 1580197"/>
                    <a:gd name="connsiteX29" fmla="*/ 62441 w 940118"/>
                    <a:gd name="connsiteY29" fmla="*/ 546321 h 1580197"/>
                    <a:gd name="connsiteX30" fmla="*/ 62617 w 940118"/>
                    <a:gd name="connsiteY30" fmla="*/ 545909 h 1580197"/>
                    <a:gd name="connsiteX31" fmla="*/ 57150 w 940118"/>
                    <a:gd name="connsiteY31" fmla="*/ 542925 h 1580197"/>
                    <a:gd name="connsiteX32" fmla="*/ 107444 w 940118"/>
                    <a:gd name="connsiteY32" fmla="*/ 431896 h 1580197"/>
                    <a:gd name="connsiteX33" fmla="*/ 106680 w 940118"/>
                    <a:gd name="connsiteY33" fmla="*/ 431483 h 1580197"/>
                    <a:gd name="connsiteX34" fmla="*/ 161925 w 940118"/>
                    <a:gd name="connsiteY34" fmla="*/ 341948 h 1580197"/>
                    <a:gd name="connsiteX35" fmla="*/ 171758 w 940118"/>
                    <a:gd name="connsiteY35" fmla="*/ 347295 h 1580197"/>
                    <a:gd name="connsiteX36" fmla="*/ 171778 w 940118"/>
                    <a:gd name="connsiteY36" fmla="*/ 347270 h 1580197"/>
                    <a:gd name="connsiteX37" fmla="*/ 161925 w 940118"/>
                    <a:gd name="connsiteY37" fmla="*/ 341948 h 1580197"/>
                    <a:gd name="connsiteX38" fmla="*/ 227648 w 940118"/>
                    <a:gd name="connsiteY38" fmla="*/ 258128 h 1580197"/>
                    <a:gd name="connsiteX39" fmla="*/ 239906 w 940118"/>
                    <a:gd name="connsiteY39" fmla="*/ 264794 h 1580197"/>
                    <a:gd name="connsiteX40" fmla="*/ 240267 w 940118"/>
                    <a:gd name="connsiteY40" fmla="*/ 264453 h 1580197"/>
                    <a:gd name="connsiteX41" fmla="*/ 228600 w 940118"/>
                    <a:gd name="connsiteY41" fmla="*/ 258128 h 1580197"/>
                    <a:gd name="connsiteX42" fmla="*/ 242888 w 940118"/>
                    <a:gd name="connsiteY42" fmla="*/ 241935 h 1580197"/>
                    <a:gd name="connsiteX43" fmla="*/ 287315 w 940118"/>
                    <a:gd name="connsiteY43" fmla="*/ 198453 h 1580197"/>
                    <a:gd name="connsiteX44" fmla="*/ 286702 w 940118"/>
                    <a:gd name="connsiteY44" fmla="*/ 198120 h 1580197"/>
                    <a:gd name="connsiteX45" fmla="*/ 359092 w 940118"/>
                    <a:gd name="connsiteY45" fmla="*/ 140970 h 1580197"/>
                    <a:gd name="connsiteX46" fmla="*/ 378434 w 940118"/>
                    <a:gd name="connsiteY46" fmla="*/ 151488 h 1580197"/>
                    <a:gd name="connsiteX47" fmla="*/ 378837 w 940118"/>
                    <a:gd name="connsiteY47" fmla="*/ 151226 h 1580197"/>
                    <a:gd name="connsiteX48" fmla="*/ 360045 w 940118"/>
                    <a:gd name="connsiteY48" fmla="*/ 140970 h 1580197"/>
                    <a:gd name="connsiteX49" fmla="*/ 486263 w 940118"/>
                    <a:gd name="connsiteY49" fmla="*/ 68845 h 1580197"/>
                    <a:gd name="connsiteX50" fmla="*/ 485775 w 940118"/>
                    <a:gd name="connsiteY50" fmla="*/ 68580 h 1580197"/>
                    <a:gd name="connsiteX51" fmla="*/ 572452 w 940118"/>
                    <a:gd name="connsiteY51" fmla="*/ 32385 h 1580197"/>
                    <a:gd name="connsiteX52" fmla="*/ 595123 w 940118"/>
                    <a:gd name="connsiteY52" fmla="*/ 44713 h 1580197"/>
                    <a:gd name="connsiteX53" fmla="*/ 595672 w 940118"/>
                    <a:gd name="connsiteY53" fmla="*/ 44538 h 1580197"/>
                    <a:gd name="connsiteX54" fmla="*/ 573405 w 940118"/>
                    <a:gd name="connsiteY54" fmla="*/ 32385 h 1580197"/>
                    <a:gd name="connsiteX55" fmla="*/ 679133 w 940118"/>
                    <a:gd name="connsiteY5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95672 w 940118"/>
                    <a:gd name="connsiteY50" fmla="*/ 44538 h 1580197"/>
                    <a:gd name="connsiteX51" fmla="*/ 573405 w 940118"/>
                    <a:gd name="connsiteY51" fmla="*/ 32385 h 1580197"/>
                    <a:gd name="connsiteX52" fmla="*/ 679133 w 940118"/>
                    <a:gd name="connsiteY5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73405 w 940118"/>
                    <a:gd name="connsiteY50" fmla="*/ 32385 h 1580197"/>
                    <a:gd name="connsiteX51" fmla="*/ 679133 w 940118"/>
                    <a:gd name="connsiteY5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486263 w 940118"/>
                    <a:gd name="connsiteY45" fmla="*/ 68845 h 1580197"/>
                    <a:gd name="connsiteX46" fmla="*/ 485775 w 940118"/>
                    <a:gd name="connsiteY46" fmla="*/ 68580 h 1580197"/>
                    <a:gd name="connsiteX47" fmla="*/ 572452 w 940118"/>
                    <a:gd name="connsiteY47" fmla="*/ 32385 h 1580197"/>
                    <a:gd name="connsiteX48" fmla="*/ 595123 w 940118"/>
                    <a:gd name="connsiteY48" fmla="*/ 44713 h 1580197"/>
                    <a:gd name="connsiteX49" fmla="*/ 573405 w 940118"/>
                    <a:gd name="connsiteY49" fmla="*/ 32385 h 1580197"/>
                    <a:gd name="connsiteX50" fmla="*/ 679133 w 940118"/>
                    <a:gd name="connsiteY5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486263 w 940118"/>
                    <a:gd name="connsiteY44" fmla="*/ 68845 h 1580197"/>
                    <a:gd name="connsiteX45" fmla="*/ 485775 w 940118"/>
                    <a:gd name="connsiteY45" fmla="*/ 68580 h 1580197"/>
                    <a:gd name="connsiteX46" fmla="*/ 572452 w 940118"/>
                    <a:gd name="connsiteY46" fmla="*/ 32385 h 1580197"/>
                    <a:gd name="connsiteX47" fmla="*/ 595123 w 940118"/>
                    <a:gd name="connsiteY47" fmla="*/ 44713 h 1580197"/>
                    <a:gd name="connsiteX48" fmla="*/ 573405 w 940118"/>
                    <a:gd name="connsiteY48" fmla="*/ 32385 h 1580197"/>
                    <a:gd name="connsiteX49" fmla="*/ 679133 w 940118"/>
                    <a:gd name="connsiteY4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486263 w 940118"/>
                    <a:gd name="connsiteY43" fmla="*/ 68845 h 1580197"/>
                    <a:gd name="connsiteX44" fmla="*/ 485775 w 940118"/>
                    <a:gd name="connsiteY44" fmla="*/ 68580 h 1580197"/>
                    <a:gd name="connsiteX45" fmla="*/ 572452 w 940118"/>
                    <a:gd name="connsiteY45" fmla="*/ 32385 h 1580197"/>
                    <a:gd name="connsiteX46" fmla="*/ 595123 w 940118"/>
                    <a:gd name="connsiteY46" fmla="*/ 44713 h 1580197"/>
                    <a:gd name="connsiteX47" fmla="*/ 573405 w 940118"/>
                    <a:gd name="connsiteY47" fmla="*/ 32385 h 1580197"/>
                    <a:gd name="connsiteX48" fmla="*/ 679133 w 940118"/>
                    <a:gd name="connsiteY4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87315 w 940118"/>
                    <a:gd name="connsiteY39" fmla="*/ 198453 h 1580197"/>
                    <a:gd name="connsiteX40" fmla="*/ 286702 w 940118"/>
                    <a:gd name="connsiteY40" fmla="*/ 198120 h 1580197"/>
                    <a:gd name="connsiteX41" fmla="*/ 359092 w 940118"/>
                    <a:gd name="connsiteY41" fmla="*/ 140970 h 1580197"/>
                    <a:gd name="connsiteX42" fmla="*/ 486263 w 940118"/>
                    <a:gd name="connsiteY42" fmla="*/ 68845 h 1580197"/>
                    <a:gd name="connsiteX43" fmla="*/ 485775 w 940118"/>
                    <a:gd name="connsiteY43" fmla="*/ 68580 h 1580197"/>
                    <a:gd name="connsiteX44" fmla="*/ 572452 w 940118"/>
                    <a:gd name="connsiteY44" fmla="*/ 32385 h 1580197"/>
                    <a:gd name="connsiteX45" fmla="*/ 595123 w 940118"/>
                    <a:gd name="connsiteY45" fmla="*/ 44713 h 1580197"/>
                    <a:gd name="connsiteX46" fmla="*/ 573405 w 940118"/>
                    <a:gd name="connsiteY46" fmla="*/ 32385 h 1580197"/>
                    <a:gd name="connsiteX47" fmla="*/ 679133 w 940118"/>
                    <a:gd name="connsiteY4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28600 w 940118"/>
                    <a:gd name="connsiteY37" fmla="*/ 258128 h 1580197"/>
                    <a:gd name="connsiteX38" fmla="*/ 287315 w 940118"/>
                    <a:gd name="connsiteY38" fmla="*/ 198453 h 1580197"/>
                    <a:gd name="connsiteX39" fmla="*/ 286702 w 940118"/>
                    <a:gd name="connsiteY39" fmla="*/ 198120 h 1580197"/>
                    <a:gd name="connsiteX40" fmla="*/ 359092 w 940118"/>
                    <a:gd name="connsiteY40" fmla="*/ 140970 h 1580197"/>
                    <a:gd name="connsiteX41" fmla="*/ 486263 w 940118"/>
                    <a:gd name="connsiteY41" fmla="*/ 68845 h 1580197"/>
                    <a:gd name="connsiteX42" fmla="*/ 485775 w 940118"/>
                    <a:gd name="connsiteY42" fmla="*/ 68580 h 1580197"/>
                    <a:gd name="connsiteX43" fmla="*/ 572452 w 940118"/>
                    <a:gd name="connsiteY43" fmla="*/ 32385 h 1580197"/>
                    <a:gd name="connsiteX44" fmla="*/ 595123 w 940118"/>
                    <a:gd name="connsiteY44" fmla="*/ 44713 h 1580197"/>
                    <a:gd name="connsiteX45" fmla="*/ 573405 w 940118"/>
                    <a:gd name="connsiteY45" fmla="*/ 32385 h 1580197"/>
                    <a:gd name="connsiteX46" fmla="*/ 679133 w 940118"/>
                    <a:gd name="connsiteY46"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87315 w 940118"/>
                    <a:gd name="connsiteY37" fmla="*/ 198453 h 1580197"/>
                    <a:gd name="connsiteX38" fmla="*/ 286702 w 940118"/>
                    <a:gd name="connsiteY38" fmla="*/ 198120 h 1580197"/>
                    <a:gd name="connsiteX39" fmla="*/ 359092 w 940118"/>
                    <a:gd name="connsiteY39" fmla="*/ 140970 h 1580197"/>
                    <a:gd name="connsiteX40" fmla="*/ 486263 w 940118"/>
                    <a:gd name="connsiteY40" fmla="*/ 68845 h 1580197"/>
                    <a:gd name="connsiteX41" fmla="*/ 485775 w 940118"/>
                    <a:gd name="connsiteY41" fmla="*/ 68580 h 1580197"/>
                    <a:gd name="connsiteX42" fmla="*/ 572452 w 940118"/>
                    <a:gd name="connsiteY42" fmla="*/ 32385 h 1580197"/>
                    <a:gd name="connsiteX43" fmla="*/ 595123 w 940118"/>
                    <a:gd name="connsiteY43" fmla="*/ 44713 h 1580197"/>
                    <a:gd name="connsiteX44" fmla="*/ 573405 w 940118"/>
                    <a:gd name="connsiteY44" fmla="*/ 32385 h 1580197"/>
                    <a:gd name="connsiteX45" fmla="*/ 679133 w 940118"/>
                    <a:gd name="connsiteY4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87315 w 940118"/>
                    <a:gd name="connsiteY36" fmla="*/ 198453 h 1580197"/>
                    <a:gd name="connsiteX37" fmla="*/ 286702 w 940118"/>
                    <a:gd name="connsiteY37" fmla="*/ 198120 h 1580197"/>
                    <a:gd name="connsiteX38" fmla="*/ 359092 w 940118"/>
                    <a:gd name="connsiteY38" fmla="*/ 140970 h 1580197"/>
                    <a:gd name="connsiteX39" fmla="*/ 486263 w 940118"/>
                    <a:gd name="connsiteY39" fmla="*/ 68845 h 1580197"/>
                    <a:gd name="connsiteX40" fmla="*/ 485775 w 940118"/>
                    <a:gd name="connsiteY40" fmla="*/ 68580 h 1580197"/>
                    <a:gd name="connsiteX41" fmla="*/ 572452 w 940118"/>
                    <a:gd name="connsiteY41" fmla="*/ 32385 h 1580197"/>
                    <a:gd name="connsiteX42" fmla="*/ 595123 w 940118"/>
                    <a:gd name="connsiteY42" fmla="*/ 44713 h 1580197"/>
                    <a:gd name="connsiteX43" fmla="*/ 573405 w 940118"/>
                    <a:gd name="connsiteY43" fmla="*/ 32385 h 1580197"/>
                    <a:gd name="connsiteX44" fmla="*/ 679133 w 940118"/>
                    <a:gd name="connsiteY44"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61925 w 940118"/>
                    <a:gd name="connsiteY33" fmla="*/ 341948 h 1580197"/>
                    <a:gd name="connsiteX34" fmla="*/ 227648 w 940118"/>
                    <a:gd name="connsiteY34" fmla="*/ 258128 h 1580197"/>
                    <a:gd name="connsiteX35" fmla="*/ 287315 w 940118"/>
                    <a:gd name="connsiteY35" fmla="*/ 198453 h 1580197"/>
                    <a:gd name="connsiteX36" fmla="*/ 286702 w 940118"/>
                    <a:gd name="connsiteY36" fmla="*/ 198120 h 1580197"/>
                    <a:gd name="connsiteX37" fmla="*/ 359092 w 940118"/>
                    <a:gd name="connsiteY37" fmla="*/ 140970 h 1580197"/>
                    <a:gd name="connsiteX38" fmla="*/ 486263 w 940118"/>
                    <a:gd name="connsiteY38" fmla="*/ 68845 h 1580197"/>
                    <a:gd name="connsiteX39" fmla="*/ 485775 w 940118"/>
                    <a:gd name="connsiteY39" fmla="*/ 68580 h 1580197"/>
                    <a:gd name="connsiteX40" fmla="*/ 572452 w 940118"/>
                    <a:gd name="connsiteY40" fmla="*/ 32385 h 1580197"/>
                    <a:gd name="connsiteX41" fmla="*/ 595123 w 940118"/>
                    <a:gd name="connsiteY41" fmla="*/ 44713 h 1580197"/>
                    <a:gd name="connsiteX42" fmla="*/ 573405 w 940118"/>
                    <a:gd name="connsiteY42" fmla="*/ 32385 h 1580197"/>
                    <a:gd name="connsiteX43" fmla="*/ 679133 w 940118"/>
                    <a:gd name="connsiteY43"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227648 w 940118"/>
                    <a:gd name="connsiteY33" fmla="*/ 258128 h 1580197"/>
                    <a:gd name="connsiteX34" fmla="*/ 287315 w 940118"/>
                    <a:gd name="connsiteY34" fmla="*/ 198453 h 1580197"/>
                    <a:gd name="connsiteX35" fmla="*/ 286702 w 940118"/>
                    <a:gd name="connsiteY35" fmla="*/ 198120 h 1580197"/>
                    <a:gd name="connsiteX36" fmla="*/ 359092 w 940118"/>
                    <a:gd name="connsiteY36" fmla="*/ 140970 h 1580197"/>
                    <a:gd name="connsiteX37" fmla="*/ 486263 w 940118"/>
                    <a:gd name="connsiteY37" fmla="*/ 68845 h 1580197"/>
                    <a:gd name="connsiteX38" fmla="*/ 485775 w 940118"/>
                    <a:gd name="connsiteY38" fmla="*/ 68580 h 1580197"/>
                    <a:gd name="connsiteX39" fmla="*/ 572452 w 940118"/>
                    <a:gd name="connsiteY39" fmla="*/ 32385 h 1580197"/>
                    <a:gd name="connsiteX40" fmla="*/ 595123 w 940118"/>
                    <a:gd name="connsiteY40" fmla="*/ 44713 h 1580197"/>
                    <a:gd name="connsiteX41" fmla="*/ 573405 w 940118"/>
                    <a:gd name="connsiteY41" fmla="*/ 32385 h 1580197"/>
                    <a:gd name="connsiteX42" fmla="*/ 679133 w 940118"/>
                    <a:gd name="connsiteY4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227648 w 940118"/>
                    <a:gd name="connsiteY32" fmla="*/ 258128 h 1580197"/>
                    <a:gd name="connsiteX33" fmla="*/ 287315 w 940118"/>
                    <a:gd name="connsiteY33" fmla="*/ 198453 h 1580197"/>
                    <a:gd name="connsiteX34" fmla="*/ 286702 w 940118"/>
                    <a:gd name="connsiteY34" fmla="*/ 198120 h 1580197"/>
                    <a:gd name="connsiteX35" fmla="*/ 359092 w 940118"/>
                    <a:gd name="connsiteY35" fmla="*/ 140970 h 1580197"/>
                    <a:gd name="connsiteX36" fmla="*/ 486263 w 940118"/>
                    <a:gd name="connsiteY36" fmla="*/ 68845 h 1580197"/>
                    <a:gd name="connsiteX37" fmla="*/ 485775 w 940118"/>
                    <a:gd name="connsiteY37" fmla="*/ 68580 h 1580197"/>
                    <a:gd name="connsiteX38" fmla="*/ 572452 w 940118"/>
                    <a:gd name="connsiteY38" fmla="*/ 32385 h 1580197"/>
                    <a:gd name="connsiteX39" fmla="*/ 595123 w 940118"/>
                    <a:gd name="connsiteY39" fmla="*/ 44713 h 1580197"/>
                    <a:gd name="connsiteX40" fmla="*/ 573405 w 940118"/>
                    <a:gd name="connsiteY40" fmla="*/ 32385 h 1580197"/>
                    <a:gd name="connsiteX41" fmla="*/ 679133 w 940118"/>
                    <a:gd name="connsiteY4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286702 w 940118"/>
                    <a:gd name="connsiteY33" fmla="*/ 198120 h 1580197"/>
                    <a:gd name="connsiteX34" fmla="*/ 359092 w 940118"/>
                    <a:gd name="connsiteY34" fmla="*/ 140970 h 1580197"/>
                    <a:gd name="connsiteX35" fmla="*/ 486263 w 940118"/>
                    <a:gd name="connsiteY35" fmla="*/ 68845 h 1580197"/>
                    <a:gd name="connsiteX36" fmla="*/ 485775 w 940118"/>
                    <a:gd name="connsiteY36" fmla="*/ 68580 h 1580197"/>
                    <a:gd name="connsiteX37" fmla="*/ 572452 w 940118"/>
                    <a:gd name="connsiteY37" fmla="*/ 32385 h 1580197"/>
                    <a:gd name="connsiteX38" fmla="*/ 595123 w 940118"/>
                    <a:gd name="connsiteY38" fmla="*/ 44713 h 1580197"/>
                    <a:gd name="connsiteX39" fmla="*/ 573405 w 940118"/>
                    <a:gd name="connsiteY39" fmla="*/ 32385 h 1580197"/>
                    <a:gd name="connsiteX40" fmla="*/ 679133 w 940118"/>
                    <a:gd name="connsiteY4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95123 w 940118"/>
                    <a:gd name="connsiteY37" fmla="*/ 44713 h 1580197"/>
                    <a:gd name="connsiteX38" fmla="*/ 573405 w 940118"/>
                    <a:gd name="connsiteY38" fmla="*/ 32385 h 1580197"/>
                    <a:gd name="connsiteX39" fmla="*/ 679133 w 940118"/>
                    <a:gd name="connsiteY3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73405 w 940118"/>
                    <a:gd name="connsiteY37" fmla="*/ 32385 h 1580197"/>
                    <a:gd name="connsiteX38" fmla="*/ 679133 w 940118"/>
                    <a:gd name="connsiteY3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05235 w 940118"/>
                    <a:gd name="connsiteY16" fmla="*/ 678350 h 1580197"/>
                    <a:gd name="connsiteX17" fmla="*/ 317183 w 940118"/>
                    <a:gd name="connsiteY17" fmla="*/ 684847 h 1580197"/>
                    <a:gd name="connsiteX18" fmla="*/ 260985 w 940118"/>
                    <a:gd name="connsiteY18" fmla="*/ 1014413 h 1580197"/>
                    <a:gd name="connsiteX19" fmla="*/ 342900 w 940118"/>
                    <a:gd name="connsiteY19" fmla="*/ 1373505 h 1580197"/>
                    <a:gd name="connsiteX20" fmla="*/ 546735 w 940118"/>
                    <a:gd name="connsiteY20" fmla="*/ 1580197 h 1580197"/>
                    <a:gd name="connsiteX21" fmla="*/ 285750 w 940118"/>
                    <a:gd name="connsiteY21" fmla="*/ 1438275 h 1580197"/>
                    <a:gd name="connsiteX22" fmla="*/ 81915 w 940118"/>
                    <a:gd name="connsiteY22" fmla="*/ 1231583 h 1580197"/>
                    <a:gd name="connsiteX23" fmla="*/ 0 w 940118"/>
                    <a:gd name="connsiteY23" fmla="*/ 872490 h 1580197"/>
                    <a:gd name="connsiteX24" fmla="*/ 56197 w 940118"/>
                    <a:gd name="connsiteY24" fmla="*/ 542925 h 1580197"/>
                    <a:gd name="connsiteX25" fmla="*/ 62441 w 940118"/>
                    <a:gd name="connsiteY25" fmla="*/ 546321 h 1580197"/>
                    <a:gd name="connsiteX26" fmla="*/ 62617 w 940118"/>
                    <a:gd name="connsiteY26" fmla="*/ 545909 h 1580197"/>
                    <a:gd name="connsiteX27" fmla="*/ 57150 w 940118"/>
                    <a:gd name="connsiteY27" fmla="*/ 542925 h 1580197"/>
                    <a:gd name="connsiteX28" fmla="*/ 107444 w 940118"/>
                    <a:gd name="connsiteY28" fmla="*/ 431896 h 1580197"/>
                    <a:gd name="connsiteX29" fmla="*/ 106680 w 940118"/>
                    <a:gd name="connsiteY29" fmla="*/ 431483 h 1580197"/>
                    <a:gd name="connsiteX30" fmla="*/ 227648 w 940118"/>
                    <a:gd name="connsiteY30" fmla="*/ 258128 h 1580197"/>
                    <a:gd name="connsiteX31" fmla="*/ 287315 w 940118"/>
                    <a:gd name="connsiteY31" fmla="*/ 198453 h 1580197"/>
                    <a:gd name="connsiteX32" fmla="*/ 359092 w 940118"/>
                    <a:gd name="connsiteY32" fmla="*/ 140970 h 1580197"/>
                    <a:gd name="connsiteX33" fmla="*/ 486263 w 940118"/>
                    <a:gd name="connsiteY33" fmla="*/ 68845 h 1580197"/>
                    <a:gd name="connsiteX34" fmla="*/ 485775 w 940118"/>
                    <a:gd name="connsiteY34" fmla="*/ 68580 h 1580197"/>
                    <a:gd name="connsiteX35" fmla="*/ 572452 w 940118"/>
                    <a:gd name="connsiteY35" fmla="*/ 32385 h 1580197"/>
                    <a:gd name="connsiteX36" fmla="*/ 573405 w 940118"/>
                    <a:gd name="connsiteY36" fmla="*/ 32385 h 1580197"/>
                    <a:gd name="connsiteX37" fmla="*/ 679133 w 940118"/>
                    <a:gd name="connsiteY3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17183 w 940118"/>
                    <a:gd name="connsiteY16" fmla="*/ 684847 h 1580197"/>
                    <a:gd name="connsiteX17" fmla="*/ 260985 w 940118"/>
                    <a:gd name="connsiteY17" fmla="*/ 1014413 h 1580197"/>
                    <a:gd name="connsiteX18" fmla="*/ 342900 w 940118"/>
                    <a:gd name="connsiteY18" fmla="*/ 1373505 h 1580197"/>
                    <a:gd name="connsiteX19" fmla="*/ 546735 w 940118"/>
                    <a:gd name="connsiteY19" fmla="*/ 1580197 h 1580197"/>
                    <a:gd name="connsiteX20" fmla="*/ 285750 w 940118"/>
                    <a:gd name="connsiteY20" fmla="*/ 1438275 h 1580197"/>
                    <a:gd name="connsiteX21" fmla="*/ 81915 w 940118"/>
                    <a:gd name="connsiteY21" fmla="*/ 1231583 h 1580197"/>
                    <a:gd name="connsiteX22" fmla="*/ 0 w 940118"/>
                    <a:gd name="connsiteY22" fmla="*/ 872490 h 1580197"/>
                    <a:gd name="connsiteX23" fmla="*/ 56197 w 940118"/>
                    <a:gd name="connsiteY23" fmla="*/ 542925 h 1580197"/>
                    <a:gd name="connsiteX24" fmla="*/ 62441 w 940118"/>
                    <a:gd name="connsiteY24" fmla="*/ 546321 h 1580197"/>
                    <a:gd name="connsiteX25" fmla="*/ 62617 w 940118"/>
                    <a:gd name="connsiteY25" fmla="*/ 545909 h 1580197"/>
                    <a:gd name="connsiteX26" fmla="*/ 57150 w 940118"/>
                    <a:gd name="connsiteY26" fmla="*/ 542925 h 1580197"/>
                    <a:gd name="connsiteX27" fmla="*/ 107444 w 940118"/>
                    <a:gd name="connsiteY27" fmla="*/ 431896 h 1580197"/>
                    <a:gd name="connsiteX28" fmla="*/ 106680 w 940118"/>
                    <a:gd name="connsiteY28" fmla="*/ 431483 h 1580197"/>
                    <a:gd name="connsiteX29" fmla="*/ 227648 w 940118"/>
                    <a:gd name="connsiteY29" fmla="*/ 258128 h 1580197"/>
                    <a:gd name="connsiteX30" fmla="*/ 287315 w 940118"/>
                    <a:gd name="connsiteY30" fmla="*/ 198453 h 1580197"/>
                    <a:gd name="connsiteX31" fmla="*/ 359092 w 940118"/>
                    <a:gd name="connsiteY31" fmla="*/ 140970 h 1580197"/>
                    <a:gd name="connsiteX32" fmla="*/ 486263 w 940118"/>
                    <a:gd name="connsiteY32" fmla="*/ 68845 h 1580197"/>
                    <a:gd name="connsiteX33" fmla="*/ 485775 w 940118"/>
                    <a:gd name="connsiteY33" fmla="*/ 68580 h 1580197"/>
                    <a:gd name="connsiteX34" fmla="*/ 572452 w 940118"/>
                    <a:gd name="connsiteY34" fmla="*/ 32385 h 1580197"/>
                    <a:gd name="connsiteX35" fmla="*/ 573405 w 940118"/>
                    <a:gd name="connsiteY35" fmla="*/ 32385 h 1580197"/>
                    <a:gd name="connsiteX36" fmla="*/ 679133 w 940118"/>
                    <a:gd name="connsiteY36" fmla="*/ 0 h 1580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40118" h="1580197">
                      <a:moveTo>
                        <a:pt x="679133" y="0"/>
                      </a:moveTo>
                      <a:lnTo>
                        <a:pt x="940118" y="140970"/>
                      </a:lnTo>
                      <a:lnTo>
                        <a:pt x="747299" y="210278"/>
                      </a:lnTo>
                      <a:lnTo>
                        <a:pt x="747713" y="210503"/>
                      </a:lnTo>
                      <a:cubicBezTo>
                        <a:pt x="701040" y="232410"/>
                        <a:pt x="658178" y="256223"/>
                        <a:pt x="620078" y="282893"/>
                      </a:cubicBezTo>
                      <a:lnTo>
                        <a:pt x="620077" y="282893"/>
                      </a:lnTo>
                      <a:lnTo>
                        <a:pt x="548076" y="339736"/>
                      </a:lnTo>
                      <a:lnTo>
                        <a:pt x="548640" y="340043"/>
                      </a:lnTo>
                      <a:cubicBezTo>
                        <a:pt x="538733" y="349937"/>
                        <a:pt x="498634" y="389097"/>
                        <a:pt x="488633" y="399098"/>
                      </a:cubicBezTo>
                      <a:lnTo>
                        <a:pt x="488633" y="400050"/>
                      </a:lnTo>
                      <a:cubicBezTo>
                        <a:pt x="464820" y="426720"/>
                        <a:pt x="442913" y="454343"/>
                        <a:pt x="422910" y="482918"/>
                      </a:cubicBezTo>
                      <a:lnTo>
                        <a:pt x="422910" y="483870"/>
                      </a:lnTo>
                      <a:cubicBezTo>
                        <a:pt x="402908" y="512445"/>
                        <a:pt x="383858" y="541973"/>
                        <a:pt x="367665" y="572453"/>
                      </a:cubicBezTo>
                      <a:lnTo>
                        <a:pt x="368618" y="573405"/>
                      </a:lnTo>
                      <a:cubicBezTo>
                        <a:pt x="347663" y="608647"/>
                        <a:pt x="331470" y="645795"/>
                        <a:pt x="317183" y="684847"/>
                      </a:cubicBezTo>
                      <a:lnTo>
                        <a:pt x="305241" y="678329"/>
                      </a:lnTo>
                      <a:lnTo>
                        <a:pt x="317183" y="684847"/>
                      </a:lnTo>
                      <a:cubicBezTo>
                        <a:pt x="280035" y="786765"/>
                        <a:pt x="260985" y="896303"/>
                        <a:pt x="260985" y="1014413"/>
                      </a:cubicBezTo>
                      <a:cubicBezTo>
                        <a:pt x="260985" y="1152525"/>
                        <a:pt x="287655" y="1272540"/>
                        <a:pt x="342900" y="1373505"/>
                      </a:cubicBezTo>
                      <a:cubicBezTo>
                        <a:pt x="391478" y="1463993"/>
                        <a:pt x="460058" y="1532572"/>
                        <a:pt x="546735" y="1580197"/>
                      </a:cubicBezTo>
                      <a:lnTo>
                        <a:pt x="285750" y="1438275"/>
                      </a:lnTo>
                      <a:cubicBezTo>
                        <a:pt x="199073" y="1390650"/>
                        <a:pt x="130493" y="1322070"/>
                        <a:pt x="81915" y="1231583"/>
                      </a:cubicBezTo>
                      <a:cubicBezTo>
                        <a:pt x="27622" y="1130618"/>
                        <a:pt x="0" y="1010603"/>
                        <a:pt x="0" y="872490"/>
                      </a:cubicBezTo>
                      <a:cubicBezTo>
                        <a:pt x="0" y="754380"/>
                        <a:pt x="19050" y="644842"/>
                        <a:pt x="56197" y="542925"/>
                      </a:cubicBezTo>
                      <a:lnTo>
                        <a:pt x="62441" y="546321"/>
                      </a:lnTo>
                      <a:cubicBezTo>
                        <a:pt x="62500" y="546184"/>
                        <a:pt x="62558" y="546046"/>
                        <a:pt x="62617" y="545909"/>
                      </a:cubicBezTo>
                      <a:lnTo>
                        <a:pt x="57150" y="542925"/>
                      </a:lnTo>
                      <a:lnTo>
                        <a:pt x="107444" y="431896"/>
                      </a:lnTo>
                      <a:lnTo>
                        <a:pt x="106680" y="431483"/>
                      </a:lnTo>
                      <a:cubicBezTo>
                        <a:pt x="126714" y="402522"/>
                        <a:pt x="197542" y="296966"/>
                        <a:pt x="227648" y="258128"/>
                      </a:cubicBezTo>
                      <a:lnTo>
                        <a:pt x="287315" y="198453"/>
                      </a:lnTo>
                      <a:lnTo>
                        <a:pt x="359092" y="140970"/>
                      </a:lnTo>
                      <a:lnTo>
                        <a:pt x="486263" y="68845"/>
                      </a:lnTo>
                      <a:lnTo>
                        <a:pt x="485775" y="68580"/>
                      </a:lnTo>
                      <a:cubicBezTo>
                        <a:pt x="513398" y="55245"/>
                        <a:pt x="541973" y="43815"/>
                        <a:pt x="572452" y="32385"/>
                      </a:cubicBezTo>
                      <a:lnTo>
                        <a:pt x="573405" y="32385"/>
                      </a:lnTo>
                      <a:lnTo>
                        <a:pt x="679133" y="0"/>
                      </a:lnTo>
                      <a:close/>
                    </a:path>
                  </a:pathLst>
                </a:custGeom>
                <a:grpFill/>
                <a:ln w="9525" cap="flat">
                  <a:noFill/>
                  <a:prstDash val="solid"/>
                  <a:miter/>
                </a:ln>
              </p:spPr>
              <p:txBody>
                <a:bodyPr rtlCol="0" anchor="ctr"/>
                <a:lstStyle/>
                <a:p>
                  <a:endParaRPr lang="en-US"/>
                </a:p>
              </p:txBody>
            </p:sp>
            <p:sp>
              <p:nvSpPr>
                <p:cNvPr id="142" name="Freeform: Shape 141">
                  <a:extLst>
                    <a:ext uri="{FF2B5EF4-FFF2-40B4-BE49-F238E27FC236}">
                      <a16:creationId xmlns:a16="http://schemas.microsoft.com/office/drawing/2014/main" xmlns="" id="{4346DB45-5CD6-4EEB-AC2C-D34E208FF9E5}"/>
                    </a:ext>
                  </a:extLst>
                </p:cNvPr>
                <p:cNvSpPr/>
                <p:nvPr/>
              </p:nvSpPr>
              <p:spPr>
                <a:xfrm>
                  <a:off x="2714531" y="1811829"/>
                  <a:ext cx="257174" cy="304801"/>
                </a:xfrm>
                <a:custGeom>
                  <a:avLst/>
                  <a:gdLst>
                    <a:gd name="connsiteX0" fmla="*/ 260985 w 257175"/>
                    <a:gd name="connsiteY0" fmla="*/ 311468 h 304800"/>
                    <a:gd name="connsiteX1" fmla="*/ 0 w 257175"/>
                    <a:gd name="connsiteY1" fmla="*/ 170497 h 304800"/>
                    <a:gd name="connsiteX2" fmla="*/ 952 w 257175"/>
                    <a:gd name="connsiteY2" fmla="*/ 0 h 304800"/>
                    <a:gd name="connsiteX3" fmla="*/ 260985 w 257175"/>
                    <a:gd name="connsiteY3" fmla="*/ 140970 h 304800"/>
                  </a:gdLst>
                  <a:ahLst/>
                  <a:cxnLst>
                    <a:cxn ang="0">
                      <a:pos x="connsiteX0" y="connsiteY0"/>
                    </a:cxn>
                    <a:cxn ang="0">
                      <a:pos x="connsiteX1" y="connsiteY1"/>
                    </a:cxn>
                    <a:cxn ang="0">
                      <a:pos x="connsiteX2" y="connsiteY2"/>
                    </a:cxn>
                    <a:cxn ang="0">
                      <a:pos x="connsiteX3" y="connsiteY3"/>
                    </a:cxn>
                  </a:cxnLst>
                  <a:rect l="l" t="t" r="r" b="b"/>
                  <a:pathLst>
                    <a:path w="257175" h="304800">
                      <a:moveTo>
                        <a:pt x="260985" y="311468"/>
                      </a:moveTo>
                      <a:lnTo>
                        <a:pt x="0" y="170497"/>
                      </a:lnTo>
                      <a:lnTo>
                        <a:pt x="952" y="0"/>
                      </a:lnTo>
                      <a:lnTo>
                        <a:pt x="260985" y="140970"/>
                      </a:lnTo>
                      <a:close/>
                    </a:path>
                  </a:pathLst>
                </a:custGeom>
                <a:grpFill/>
                <a:ln w="9525" cap="flat">
                  <a:noFill/>
                  <a:prstDash val="solid"/>
                  <a:miter/>
                </a:ln>
              </p:spPr>
              <p:txBody>
                <a:bodyPr rtlCol="0" anchor="ctr"/>
                <a:lstStyle/>
                <a:p>
                  <a:endParaRPr lang="en-US"/>
                </a:p>
              </p:txBody>
            </p:sp>
          </p:grpSp>
        </p:grpSp>
      </p:grpSp>
    </p:spTree>
    <p:extLst>
      <p:ext uri="{BB962C8B-B14F-4D97-AF65-F5344CB8AC3E}">
        <p14:creationId xmlns:p14="http://schemas.microsoft.com/office/powerpoint/2010/main" val="955837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ontents slide layout">
    <p:spTree>
      <p:nvGrpSpPr>
        <p:cNvPr id="1" name=""/>
        <p:cNvGrpSpPr/>
        <p:nvPr/>
      </p:nvGrpSpPr>
      <p:grpSpPr>
        <a:xfrm>
          <a:off x="0" y="0"/>
          <a:ext cx="0" cy="0"/>
          <a:chOff x="0" y="0"/>
          <a:chExt cx="0" cy="0"/>
        </a:xfrm>
      </p:grpSpPr>
      <p:sp>
        <p:nvSpPr>
          <p:cNvPr id="38" name="Freeform: Shape 37">
            <a:extLst>
              <a:ext uri="{FF2B5EF4-FFF2-40B4-BE49-F238E27FC236}">
                <a16:creationId xmlns:a16="http://schemas.microsoft.com/office/drawing/2014/main" xmlns="" id="{01399AE7-7580-4588-9A58-718AB6B280AE}"/>
              </a:ext>
            </a:extLst>
          </p:cNvPr>
          <p:cNvSpPr/>
          <p:nvPr userDrawn="1"/>
        </p:nvSpPr>
        <p:spPr>
          <a:xfrm>
            <a:off x="3421325" y="1483613"/>
            <a:ext cx="2564116" cy="2314228"/>
          </a:xfrm>
          <a:custGeom>
            <a:avLst/>
            <a:gdLst>
              <a:gd name="connsiteX0" fmla="*/ 744141 w 2340768"/>
              <a:gd name="connsiteY0" fmla="*/ 0 h 2112645"/>
              <a:gd name="connsiteX1" fmla="*/ 1598533 w 2340768"/>
              <a:gd name="connsiteY1" fmla="*/ 0 h 2112645"/>
              <a:gd name="connsiteX2" fmla="*/ 1870948 w 2340768"/>
              <a:gd name="connsiteY2" fmla="*/ 158115 h 2112645"/>
              <a:gd name="connsiteX3" fmla="*/ 2298621 w 2340768"/>
              <a:gd name="connsiteY3" fmla="*/ 898208 h 2112645"/>
              <a:gd name="connsiteX4" fmla="*/ 2298621 w 2340768"/>
              <a:gd name="connsiteY4" fmla="*/ 1214438 h 2112645"/>
              <a:gd name="connsiteX5" fmla="*/ 1870948 w 2340768"/>
              <a:gd name="connsiteY5" fmla="*/ 1954530 h 2112645"/>
              <a:gd name="connsiteX6" fmla="*/ 1597581 w 2340768"/>
              <a:gd name="connsiteY6" fmla="*/ 2112645 h 2112645"/>
              <a:gd name="connsiteX7" fmla="*/ 743188 w 2340768"/>
              <a:gd name="connsiteY7" fmla="*/ 2112645 h 2112645"/>
              <a:gd name="connsiteX8" fmla="*/ 469821 w 2340768"/>
              <a:gd name="connsiteY8" fmla="*/ 1954530 h 2112645"/>
              <a:gd name="connsiteX9" fmla="*/ 42148 w 2340768"/>
              <a:gd name="connsiteY9" fmla="*/ 1214438 h 2112645"/>
              <a:gd name="connsiteX10" fmla="*/ 42148 w 2340768"/>
              <a:gd name="connsiteY10" fmla="*/ 898208 h 2112645"/>
              <a:gd name="connsiteX11" fmla="*/ 469821 w 2340768"/>
              <a:gd name="connsiteY11" fmla="*/ 158115 h 2112645"/>
              <a:gd name="connsiteX12" fmla="*/ 744141 w 2340768"/>
              <a:gd name="connsiteY12" fmla="*/ 0 h 2112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40768" h="2112645">
                <a:moveTo>
                  <a:pt x="744141" y="0"/>
                </a:moveTo>
                <a:lnTo>
                  <a:pt x="1598533" y="0"/>
                </a:lnTo>
                <a:cubicBezTo>
                  <a:pt x="1711881" y="0"/>
                  <a:pt x="1815703" y="60008"/>
                  <a:pt x="1870948" y="158115"/>
                </a:cubicBezTo>
                <a:lnTo>
                  <a:pt x="2298621" y="898208"/>
                </a:lnTo>
                <a:cubicBezTo>
                  <a:pt x="2354818" y="996315"/>
                  <a:pt x="2354818" y="1116330"/>
                  <a:pt x="2298621" y="1214438"/>
                </a:cubicBezTo>
                <a:lnTo>
                  <a:pt x="1870948" y="1954530"/>
                </a:lnTo>
                <a:cubicBezTo>
                  <a:pt x="1814751" y="2052638"/>
                  <a:pt x="1710928" y="2112645"/>
                  <a:pt x="1597581" y="2112645"/>
                </a:cubicBezTo>
                <a:lnTo>
                  <a:pt x="743188" y="2112645"/>
                </a:lnTo>
                <a:cubicBezTo>
                  <a:pt x="630793" y="2112645"/>
                  <a:pt x="526018" y="2052638"/>
                  <a:pt x="469821" y="1954530"/>
                </a:cubicBezTo>
                <a:lnTo>
                  <a:pt x="42148" y="1214438"/>
                </a:lnTo>
                <a:cubicBezTo>
                  <a:pt x="-14049" y="1116330"/>
                  <a:pt x="-14049" y="996315"/>
                  <a:pt x="42148" y="898208"/>
                </a:cubicBezTo>
                <a:lnTo>
                  <a:pt x="469821" y="158115"/>
                </a:lnTo>
                <a:cubicBezTo>
                  <a:pt x="526018" y="60008"/>
                  <a:pt x="630793" y="0"/>
                  <a:pt x="744141"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xmlns="" id="{7BB1D285-297C-40A8-BBFC-EB5A74F5BA1A}"/>
              </a:ext>
            </a:extLst>
          </p:cNvPr>
          <p:cNvSpPr/>
          <p:nvPr userDrawn="1"/>
        </p:nvSpPr>
        <p:spPr>
          <a:xfrm>
            <a:off x="6245005" y="1483613"/>
            <a:ext cx="2564116" cy="2314228"/>
          </a:xfrm>
          <a:custGeom>
            <a:avLst/>
            <a:gdLst>
              <a:gd name="connsiteX0" fmla="*/ 744141 w 2340768"/>
              <a:gd name="connsiteY0" fmla="*/ 0 h 2112645"/>
              <a:gd name="connsiteX1" fmla="*/ 1598533 w 2340768"/>
              <a:gd name="connsiteY1" fmla="*/ 0 h 2112645"/>
              <a:gd name="connsiteX2" fmla="*/ 1870948 w 2340768"/>
              <a:gd name="connsiteY2" fmla="*/ 158115 h 2112645"/>
              <a:gd name="connsiteX3" fmla="*/ 2298621 w 2340768"/>
              <a:gd name="connsiteY3" fmla="*/ 898208 h 2112645"/>
              <a:gd name="connsiteX4" fmla="*/ 2298621 w 2340768"/>
              <a:gd name="connsiteY4" fmla="*/ 1214438 h 2112645"/>
              <a:gd name="connsiteX5" fmla="*/ 1870948 w 2340768"/>
              <a:gd name="connsiteY5" fmla="*/ 1954530 h 2112645"/>
              <a:gd name="connsiteX6" fmla="*/ 1597581 w 2340768"/>
              <a:gd name="connsiteY6" fmla="*/ 2112645 h 2112645"/>
              <a:gd name="connsiteX7" fmla="*/ 743188 w 2340768"/>
              <a:gd name="connsiteY7" fmla="*/ 2112645 h 2112645"/>
              <a:gd name="connsiteX8" fmla="*/ 469821 w 2340768"/>
              <a:gd name="connsiteY8" fmla="*/ 1954530 h 2112645"/>
              <a:gd name="connsiteX9" fmla="*/ 42148 w 2340768"/>
              <a:gd name="connsiteY9" fmla="*/ 1214438 h 2112645"/>
              <a:gd name="connsiteX10" fmla="*/ 42148 w 2340768"/>
              <a:gd name="connsiteY10" fmla="*/ 898208 h 2112645"/>
              <a:gd name="connsiteX11" fmla="*/ 469821 w 2340768"/>
              <a:gd name="connsiteY11" fmla="*/ 158115 h 2112645"/>
              <a:gd name="connsiteX12" fmla="*/ 744141 w 2340768"/>
              <a:gd name="connsiteY12" fmla="*/ 0 h 2112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40768" h="2112645">
                <a:moveTo>
                  <a:pt x="744141" y="0"/>
                </a:moveTo>
                <a:lnTo>
                  <a:pt x="1598533" y="0"/>
                </a:lnTo>
                <a:cubicBezTo>
                  <a:pt x="1711881" y="0"/>
                  <a:pt x="1815703" y="60008"/>
                  <a:pt x="1870948" y="158115"/>
                </a:cubicBezTo>
                <a:lnTo>
                  <a:pt x="2298621" y="898208"/>
                </a:lnTo>
                <a:cubicBezTo>
                  <a:pt x="2354818" y="996315"/>
                  <a:pt x="2354818" y="1116330"/>
                  <a:pt x="2298621" y="1214438"/>
                </a:cubicBezTo>
                <a:lnTo>
                  <a:pt x="1870948" y="1954530"/>
                </a:lnTo>
                <a:cubicBezTo>
                  <a:pt x="1814751" y="2052638"/>
                  <a:pt x="1710928" y="2112645"/>
                  <a:pt x="1597581" y="2112645"/>
                </a:cubicBezTo>
                <a:lnTo>
                  <a:pt x="743188" y="2112645"/>
                </a:lnTo>
                <a:cubicBezTo>
                  <a:pt x="630793" y="2112645"/>
                  <a:pt x="526018" y="2052638"/>
                  <a:pt x="469821" y="1954530"/>
                </a:cubicBezTo>
                <a:lnTo>
                  <a:pt x="42148" y="1214438"/>
                </a:lnTo>
                <a:cubicBezTo>
                  <a:pt x="-14049" y="1116330"/>
                  <a:pt x="-14049" y="996315"/>
                  <a:pt x="42148" y="898208"/>
                </a:cubicBezTo>
                <a:lnTo>
                  <a:pt x="469821" y="158115"/>
                </a:lnTo>
                <a:cubicBezTo>
                  <a:pt x="526018" y="60008"/>
                  <a:pt x="630793" y="0"/>
                  <a:pt x="744141"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xmlns="" id="{8553E31C-BA12-49BE-A5AF-1A7FC60C7778}"/>
              </a:ext>
            </a:extLst>
          </p:cNvPr>
          <p:cNvSpPr/>
          <p:nvPr userDrawn="1"/>
        </p:nvSpPr>
        <p:spPr>
          <a:xfrm>
            <a:off x="9068685" y="1483613"/>
            <a:ext cx="2564116" cy="2314228"/>
          </a:xfrm>
          <a:custGeom>
            <a:avLst/>
            <a:gdLst>
              <a:gd name="connsiteX0" fmla="*/ 744141 w 2340768"/>
              <a:gd name="connsiteY0" fmla="*/ 0 h 2112645"/>
              <a:gd name="connsiteX1" fmla="*/ 1598533 w 2340768"/>
              <a:gd name="connsiteY1" fmla="*/ 0 h 2112645"/>
              <a:gd name="connsiteX2" fmla="*/ 1870948 w 2340768"/>
              <a:gd name="connsiteY2" fmla="*/ 158115 h 2112645"/>
              <a:gd name="connsiteX3" fmla="*/ 2298621 w 2340768"/>
              <a:gd name="connsiteY3" fmla="*/ 898208 h 2112645"/>
              <a:gd name="connsiteX4" fmla="*/ 2298621 w 2340768"/>
              <a:gd name="connsiteY4" fmla="*/ 1214438 h 2112645"/>
              <a:gd name="connsiteX5" fmla="*/ 1870948 w 2340768"/>
              <a:gd name="connsiteY5" fmla="*/ 1954530 h 2112645"/>
              <a:gd name="connsiteX6" fmla="*/ 1597581 w 2340768"/>
              <a:gd name="connsiteY6" fmla="*/ 2112645 h 2112645"/>
              <a:gd name="connsiteX7" fmla="*/ 743188 w 2340768"/>
              <a:gd name="connsiteY7" fmla="*/ 2112645 h 2112645"/>
              <a:gd name="connsiteX8" fmla="*/ 469821 w 2340768"/>
              <a:gd name="connsiteY8" fmla="*/ 1954530 h 2112645"/>
              <a:gd name="connsiteX9" fmla="*/ 42148 w 2340768"/>
              <a:gd name="connsiteY9" fmla="*/ 1214438 h 2112645"/>
              <a:gd name="connsiteX10" fmla="*/ 42148 w 2340768"/>
              <a:gd name="connsiteY10" fmla="*/ 898208 h 2112645"/>
              <a:gd name="connsiteX11" fmla="*/ 469821 w 2340768"/>
              <a:gd name="connsiteY11" fmla="*/ 158115 h 2112645"/>
              <a:gd name="connsiteX12" fmla="*/ 744141 w 2340768"/>
              <a:gd name="connsiteY12" fmla="*/ 0 h 2112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40768" h="2112645">
                <a:moveTo>
                  <a:pt x="744141" y="0"/>
                </a:moveTo>
                <a:lnTo>
                  <a:pt x="1598533" y="0"/>
                </a:lnTo>
                <a:cubicBezTo>
                  <a:pt x="1711881" y="0"/>
                  <a:pt x="1815703" y="60008"/>
                  <a:pt x="1870948" y="158115"/>
                </a:cubicBezTo>
                <a:lnTo>
                  <a:pt x="2298621" y="898208"/>
                </a:lnTo>
                <a:cubicBezTo>
                  <a:pt x="2354818" y="996315"/>
                  <a:pt x="2354818" y="1116330"/>
                  <a:pt x="2298621" y="1214438"/>
                </a:cubicBezTo>
                <a:lnTo>
                  <a:pt x="1870948" y="1954530"/>
                </a:lnTo>
                <a:cubicBezTo>
                  <a:pt x="1814751" y="2052638"/>
                  <a:pt x="1710928" y="2112645"/>
                  <a:pt x="1597581" y="2112645"/>
                </a:cubicBezTo>
                <a:lnTo>
                  <a:pt x="743188" y="2112645"/>
                </a:lnTo>
                <a:cubicBezTo>
                  <a:pt x="630793" y="2112645"/>
                  <a:pt x="526018" y="2052638"/>
                  <a:pt x="469821" y="1954530"/>
                </a:cubicBezTo>
                <a:lnTo>
                  <a:pt x="42148" y="1214438"/>
                </a:lnTo>
                <a:cubicBezTo>
                  <a:pt x="-14049" y="1116330"/>
                  <a:pt x="-14049" y="996315"/>
                  <a:pt x="42148" y="898208"/>
                </a:cubicBezTo>
                <a:lnTo>
                  <a:pt x="469821" y="158115"/>
                </a:lnTo>
                <a:cubicBezTo>
                  <a:pt x="526018" y="60008"/>
                  <a:pt x="630793" y="0"/>
                  <a:pt x="744141"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xmlns="" id="{4EF596D5-CEC7-43FD-9951-E2A4B72BEBA2}"/>
              </a:ext>
            </a:extLst>
          </p:cNvPr>
          <p:cNvSpPr/>
          <p:nvPr userDrawn="1"/>
        </p:nvSpPr>
        <p:spPr>
          <a:xfrm>
            <a:off x="597645" y="1483613"/>
            <a:ext cx="2564116" cy="2314228"/>
          </a:xfrm>
          <a:custGeom>
            <a:avLst/>
            <a:gdLst>
              <a:gd name="connsiteX0" fmla="*/ 744141 w 2340768"/>
              <a:gd name="connsiteY0" fmla="*/ 0 h 2112645"/>
              <a:gd name="connsiteX1" fmla="*/ 1598533 w 2340768"/>
              <a:gd name="connsiteY1" fmla="*/ 0 h 2112645"/>
              <a:gd name="connsiteX2" fmla="*/ 1870948 w 2340768"/>
              <a:gd name="connsiteY2" fmla="*/ 158115 h 2112645"/>
              <a:gd name="connsiteX3" fmla="*/ 2298621 w 2340768"/>
              <a:gd name="connsiteY3" fmla="*/ 898208 h 2112645"/>
              <a:gd name="connsiteX4" fmla="*/ 2298621 w 2340768"/>
              <a:gd name="connsiteY4" fmla="*/ 1214438 h 2112645"/>
              <a:gd name="connsiteX5" fmla="*/ 1870948 w 2340768"/>
              <a:gd name="connsiteY5" fmla="*/ 1954530 h 2112645"/>
              <a:gd name="connsiteX6" fmla="*/ 1597581 w 2340768"/>
              <a:gd name="connsiteY6" fmla="*/ 2112645 h 2112645"/>
              <a:gd name="connsiteX7" fmla="*/ 743188 w 2340768"/>
              <a:gd name="connsiteY7" fmla="*/ 2112645 h 2112645"/>
              <a:gd name="connsiteX8" fmla="*/ 469821 w 2340768"/>
              <a:gd name="connsiteY8" fmla="*/ 1954530 h 2112645"/>
              <a:gd name="connsiteX9" fmla="*/ 42148 w 2340768"/>
              <a:gd name="connsiteY9" fmla="*/ 1214438 h 2112645"/>
              <a:gd name="connsiteX10" fmla="*/ 42148 w 2340768"/>
              <a:gd name="connsiteY10" fmla="*/ 898208 h 2112645"/>
              <a:gd name="connsiteX11" fmla="*/ 469821 w 2340768"/>
              <a:gd name="connsiteY11" fmla="*/ 158115 h 2112645"/>
              <a:gd name="connsiteX12" fmla="*/ 744141 w 2340768"/>
              <a:gd name="connsiteY12" fmla="*/ 0 h 2112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40768" h="2112645">
                <a:moveTo>
                  <a:pt x="744141" y="0"/>
                </a:moveTo>
                <a:lnTo>
                  <a:pt x="1598533" y="0"/>
                </a:lnTo>
                <a:cubicBezTo>
                  <a:pt x="1711881" y="0"/>
                  <a:pt x="1815703" y="60008"/>
                  <a:pt x="1870948" y="158115"/>
                </a:cubicBezTo>
                <a:lnTo>
                  <a:pt x="2298621" y="898208"/>
                </a:lnTo>
                <a:cubicBezTo>
                  <a:pt x="2354818" y="996315"/>
                  <a:pt x="2354818" y="1116330"/>
                  <a:pt x="2298621" y="1214438"/>
                </a:cubicBezTo>
                <a:lnTo>
                  <a:pt x="1870948" y="1954530"/>
                </a:lnTo>
                <a:cubicBezTo>
                  <a:pt x="1814751" y="2052638"/>
                  <a:pt x="1710928" y="2112645"/>
                  <a:pt x="1597581" y="2112645"/>
                </a:cubicBezTo>
                <a:lnTo>
                  <a:pt x="743188" y="2112645"/>
                </a:lnTo>
                <a:cubicBezTo>
                  <a:pt x="630793" y="2112645"/>
                  <a:pt x="526018" y="2052638"/>
                  <a:pt x="469821" y="1954530"/>
                </a:cubicBezTo>
                <a:lnTo>
                  <a:pt x="42148" y="1214438"/>
                </a:lnTo>
                <a:cubicBezTo>
                  <a:pt x="-14049" y="1116330"/>
                  <a:pt x="-14049" y="996315"/>
                  <a:pt x="42148" y="898208"/>
                </a:cubicBezTo>
                <a:lnTo>
                  <a:pt x="469821" y="158115"/>
                </a:lnTo>
                <a:cubicBezTo>
                  <a:pt x="526018" y="60008"/>
                  <a:pt x="630793" y="0"/>
                  <a:pt x="744141"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Picture Placeholder 25">
            <a:extLst>
              <a:ext uri="{FF2B5EF4-FFF2-40B4-BE49-F238E27FC236}">
                <a16:creationId xmlns:a16="http://schemas.microsoft.com/office/drawing/2014/main" xmlns="" id="{93EE8531-7145-486E-BA3D-B8072229310C}"/>
              </a:ext>
            </a:extLst>
          </p:cNvPr>
          <p:cNvSpPr>
            <a:spLocks noGrp="1"/>
          </p:cNvSpPr>
          <p:nvPr>
            <p:ph type="pic" idx="1" hasCustomPrompt="1"/>
          </p:nvPr>
        </p:nvSpPr>
        <p:spPr>
          <a:xfrm>
            <a:off x="709319" y="1584405"/>
            <a:ext cx="2340768" cy="2112645"/>
          </a:xfrm>
          <a:custGeom>
            <a:avLst/>
            <a:gdLst>
              <a:gd name="connsiteX0" fmla="*/ 744141 w 2340768"/>
              <a:gd name="connsiteY0" fmla="*/ 0 h 2112645"/>
              <a:gd name="connsiteX1" fmla="*/ 1598533 w 2340768"/>
              <a:gd name="connsiteY1" fmla="*/ 0 h 2112645"/>
              <a:gd name="connsiteX2" fmla="*/ 1870948 w 2340768"/>
              <a:gd name="connsiteY2" fmla="*/ 158115 h 2112645"/>
              <a:gd name="connsiteX3" fmla="*/ 2298621 w 2340768"/>
              <a:gd name="connsiteY3" fmla="*/ 898208 h 2112645"/>
              <a:gd name="connsiteX4" fmla="*/ 2298621 w 2340768"/>
              <a:gd name="connsiteY4" fmla="*/ 1214438 h 2112645"/>
              <a:gd name="connsiteX5" fmla="*/ 1870948 w 2340768"/>
              <a:gd name="connsiteY5" fmla="*/ 1954530 h 2112645"/>
              <a:gd name="connsiteX6" fmla="*/ 1597581 w 2340768"/>
              <a:gd name="connsiteY6" fmla="*/ 2112645 h 2112645"/>
              <a:gd name="connsiteX7" fmla="*/ 743188 w 2340768"/>
              <a:gd name="connsiteY7" fmla="*/ 2112645 h 2112645"/>
              <a:gd name="connsiteX8" fmla="*/ 469821 w 2340768"/>
              <a:gd name="connsiteY8" fmla="*/ 1954530 h 2112645"/>
              <a:gd name="connsiteX9" fmla="*/ 42148 w 2340768"/>
              <a:gd name="connsiteY9" fmla="*/ 1214438 h 2112645"/>
              <a:gd name="connsiteX10" fmla="*/ 42148 w 2340768"/>
              <a:gd name="connsiteY10" fmla="*/ 898208 h 2112645"/>
              <a:gd name="connsiteX11" fmla="*/ 469821 w 2340768"/>
              <a:gd name="connsiteY11" fmla="*/ 158115 h 2112645"/>
              <a:gd name="connsiteX12" fmla="*/ 744141 w 2340768"/>
              <a:gd name="connsiteY12" fmla="*/ 0 h 2112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40768" h="2112645">
                <a:moveTo>
                  <a:pt x="744141" y="0"/>
                </a:moveTo>
                <a:lnTo>
                  <a:pt x="1598533" y="0"/>
                </a:lnTo>
                <a:cubicBezTo>
                  <a:pt x="1711881" y="0"/>
                  <a:pt x="1815703" y="60008"/>
                  <a:pt x="1870948" y="158115"/>
                </a:cubicBezTo>
                <a:lnTo>
                  <a:pt x="2298621" y="898208"/>
                </a:lnTo>
                <a:cubicBezTo>
                  <a:pt x="2354818" y="996315"/>
                  <a:pt x="2354818" y="1116330"/>
                  <a:pt x="2298621" y="1214438"/>
                </a:cubicBezTo>
                <a:lnTo>
                  <a:pt x="1870948" y="1954530"/>
                </a:lnTo>
                <a:cubicBezTo>
                  <a:pt x="1814751" y="2052638"/>
                  <a:pt x="1710928" y="2112645"/>
                  <a:pt x="1597581" y="2112645"/>
                </a:cubicBezTo>
                <a:lnTo>
                  <a:pt x="743188" y="2112645"/>
                </a:lnTo>
                <a:cubicBezTo>
                  <a:pt x="630793" y="2112645"/>
                  <a:pt x="526018" y="2052638"/>
                  <a:pt x="469821" y="1954530"/>
                </a:cubicBezTo>
                <a:lnTo>
                  <a:pt x="42148" y="1214438"/>
                </a:lnTo>
                <a:cubicBezTo>
                  <a:pt x="-14049" y="1116330"/>
                  <a:pt x="-14049" y="996315"/>
                  <a:pt x="42148" y="898208"/>
                </a:cubicBezTo>
                <a:lnTo>
                  <a:pt x="469821" y="158115"/>
                </a:lnTo>
                <a:cubicBezTo>
                  <a:pt x="526018" y="60008"/>
                  <a:pt x="630793" y="0"/>
                  <a:pt x="744141" y="0"/>
                </a:cubicBezTo>
                <a:close/>
              </a:path>
            </a:pathLst>
          </a:custGeom>
          <a:solidFill>
            <a:schemeClr val="bg1">
              <a:lumMod val="95000"/>
            </a:schemeClr>
          </a:solidFill>
          <a:ln w="50800">
            <a:noFill/>
          </a:ln>
        </p:spPr>
        <p:txBody>
          <a:bodyPr wrap="square" anchor="ctr">
            <a:noAutofit/>
          </a:bodyPr>
          <a:lstStyle>
            <a:lvl1pPr marL="0" indent="0" algn="ctr">
              <a:buNone/>
              <a:defRPr sz="12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and</a:t>
            </a:r>
            <a:r>
              <a:rPr lang="ko-KR" altLang="en-US" dirty="0"/>
              <a:t> </a:t>
            </a:r>
            <a:r>
              <a:rPr lang="en-US" altLang="ko-KR" dirty="0"/>
              <a:t>Send to Back</a:t>
            </a:r>
            <a:endParaRPr lang="ko-KR" altLang="en-US" dirty="0"/>
          </a:p>
        </p:txBody>
      </p:sp>
      <p:sp>
        <p:nvSpPr>
          <p:cNvPr id="27" name="Text Placeholder 9">
            <a:extLst>
              <a:ext uri="{FF2B5EF4-FFF2-40B4-BE49-F238E27FC236}">
                <a16:creationId xmlns:a16="http://schemas.microsoft.com/office/drawing/2014/main" xmlns="" id="{F25455DF-3371-4F9D-8C83-89E48289FAB4}"/>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
        <p:nvSpPr>
          <p:cNvPr id="28" name="Picture Placeholder 27">
            <a:extLst>
              <a:ext uri="{FF2B5EF4-FFF2-40B4-BE49-F238E27FC236}">
                <a16:creationId xmlns:a16="http://schemas.microsoft.com/office/drawing/2014/main" xmlns="" id="{43B5B5EE-27E4-431A-96B6-4FC9F1861A7D}"/>
              </a:ext>
            </a:extLst>
          </p:cNvPr>
          <p:cNvSpPr>
            <a:spLocks noGrp="1"/>
          </p:cNvSpPr>
          <p:nvPr>
            <p:ph type="pic" idx="11" hasCustomPrompt="1"/>
          </p:nvPr>
        </p:nvSpPr>
        <p:spPr>
          <a:xfrm>
            <a:off x="3532999" y="1584405"/>
            <a:ext cx="2340768" cy="2112645"/>
          </a:xfrm>
          <a:custGeom>
            <a:avLst/>
            <a:gdLst>
              <a:gd name="connsiteX0" fmla="*/ 744141 w 2340768"/>
              <a:gd name="connsiteY0" fmla="*/ 0 h 2112645"/>
              <a:gd name="connsiteX1" fmla="*/ 1598533 w 2340768"/>
              <a:gd name="connsiteY1" fmla="*/ 0 h 2112645"/>
              <a:gd name="connsiteX2" fmla="*/ 1870948 w 2340768"/>
              <a:gd name="connsiteY2" fmla="*/ 158115 h 2112645"/>
              <a:gd name="connsiteX3" fmla="*/ 2298621 w 2340768"/>
              <a:gd name="connsiteY3" fmla="*/ 898208 h 2112645"/>
              <a:gd name="connsiteX4" fmla="*/ 2298621 w 2340768"/>
              <a:gd name="connsiteY4" fmla="*/ 1214438 h 2112645"/>
              <a:gd name="connsiteX5" fmla="*/ 1870948 w 2340768"/>
              <a:gd name="connsiteY5" fmla="*/ 1954530 h 2112645"/>
              <a:gd name="connsiteX6" fmla="*/ 1597581 w 2340768"/>
              <a:gd name="connsiteY6" fmla="*/ 2112645 h 2112645"/>
              <a:gd name="connsiteX7" fmla="*/ 743188 w 2340768"/>
              <a:gd name="connsiteY7" fmla="*/ 2112645 h 2112645"/>
              <a:gd name="connsiteX8" fmla="*/ 469821 w 2340768"/>
              <a:gd name="connsiteY8" fmla="*/ 1954530 h 2112645"/>
              <a:gd name="connsiteX9" fmla="*/ 42148 w 2340768"/>
              <a:gd name="connsiteY9" fmla="*/ 1214438 h 2112645"/>
              <a:gd name="connsiteX10" fmla="*/ 42148 w 2340768"/>
              <a:gd name="connsiteY10" fmla="*/ 898208 h 2112645"/>
              <a:gd name="connsiteX11" fmla="*/ 469821 w 2340768"/>
              <a:gd name="connsiteY11" fmla="*/ 158115 h 2112645"/>
              <a:gd name="connsiteX12" fmla="*/ 744141 w 2340768"/>
              <a:gd name="connsiteY12" fmla="*/ 0 h 2112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40768" h="2112645">
                <a:moveTo>
                  <a:pt x="744141" y="0"/>
                </a:moveTo>
                <a:lnTo>
                  <a:pt x="1598533" y="0"/>
                </a:lnTo>
                <a:cubicBezTo>
                  <a:pt x="1711881" y="0"/>
                  <a:pt x="1815703" y="60008"/>
                  <a:pt x="1870948" y="158115"/>
                </a:cubicBezTo>
                <a:lnTo>
                  <a:pt x="2298621" y="898208"/>
                </a:lnTo>
                <a:cubicBezTo>
                  <a:pt x="2354818" y="996315"/>
                  <a:pt x="2354818" y="1116330"/>
                  <a:pt x="2298621" y="1214438"/>
                </a:cubicBezTo>
                <a:lnTo>
                  <a:pt x="1870948" y="1954530"/>
                </a:lnTo>
                <a:cubicBezTo>
                  <a:pt x="1814751" y="2052638"/>
                  <a:pt x="1710928" y="2112645"/>
                  <a:pt x="1597581" y="2112645"/>
                </a:cubicBezTo>
                <a:lnTo>
                  <a:pt x="743188" y="2112645"/>
                </a:lnTo>
                <a:cubicBezTo>
                  <a:pt x="630793" y="2112645"/>
                  <a:pt x="526018" y="2052638"/>
                  <a:pt x="469821" y="1954530"/>
                </a:cubicBezTo>
                <a:lnTo>
                  <a:pt x="42148" y="1214438"/>
                </a:lnTo>
                <a:cubicBezTo>
                  <a:pt x="-14049" y="1116330"/>
                  <a:pt x="-14049" y="996315"/>
                  <a:pt x="42148" y="898208"/>
                </a:cubicBezTo>
                <a:lnTo>
                  <a:pt x="469821" y="158115"/>
                </a:lnTo>
                <a:cubicBezTo>
                  <a:pt x="526018" y="60008"/>
                  <a:pt x="630793" y="0"/>
                  <a:pt x="744141" y="0"/>
                </a:cubicBezTo>
                <a:close/>
              </a:path>
            </a:pathLst>
          </a:custGeom>
          <a:solidFill>
            <a:schemeClr val="bg1">
              <a:lumMod val="95000"/>
            </a:schemeClr>
          </a:solidFill>
          <a:ln w="50800">
            <a:noFill/>
          </a:ln>
        </p:spPr>
        <p:txBody>
          <a:bodyPr wrap="square" anchor="ctr">
            <a:noAutofit/>
          </a:bodyPr>
          <a:lstStyle>
            <a:lvl1pPr marL="0" indent="0" algn="ctr">
              <a:buNone/>
              <a:defRPr sz="12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and</a:t>
            </a:r>
            <a:r>
              <a:rPr lang="ko-KR" altLang="en-US" dirty="0"/>
              <a:t> </a:t>
            </a:r>
            <a:r>
              <a:rPr lang="en-US" altLang="ko-KR" dirty="0"/>
              <a:t>Send to Back</a:t>
            </a:r>
            <a:endParaRPr lang="ko-KR" altLang="en-US" dirty="0"/>
          </a:p>
        </p:txBody>
      </p:sp>
      <p:sp>
        <p:nvSpPr>
          <p:cNvPr id="30" name="Picture Placeholder 29">
            <a:extLst>
              <a:ext uri="{FF2B5EF4-FFF2-40B4-BE49-F238E27FC236}">
                <a16:creationId xmlns:a16="http://schemas.microsoft.com/office/drawing/2014/main" xmlns="" id="{FDEDDEF1-98A5-42A9-8088-724EDFC85BF8}"/>
              </a:ext>
            </a:extLst>
          </p:cNvPr>
          <p:cNvSpPr>
            <a:spLocks noGrp="1"/>
          </p:cNvSpPr>
          <p:nvPr>
            <p:ph type="pic" idx="12" hasCustomPrompt="1"/>
          </p:nvPr>
        </p:nvSpPr>
        <p:spPr>
          <a:xfrm>
            <a:off x="6356679" y="1584405"/>
            <a:ext cx="2340768" cy="2112645"/>
          </a:xfrm>
          <a:custGeom>
            <a:avLst/>
            <a:gdLst>
              <a:gd name="connsiteX0" fmla="*/ 744141 w 2340768"/>
              <a:gd name="connsiteY0" fmla="*/ 0 h 2112645"/>
              <a:gd name="connsiteX1" fmla="*/ 1598533 w 2340768"/>
              <a:gd name="connsiteY1" fmla="*/ 0 h 2112645"/>
              <a:gd name="connsiteX2" fmla="*/ 1870948 w 2340768"/>
              <a:gd name="connsiteY2" fmla="*/ 158115 h 2112645"/>
              <a:gd name="connsiteX3" fmla="*/ 2298621 w 2340768"/>
              <a:gd name="connsiteY3" fmla="*/ 898208 h 2112645"/>
              <a:gd name="connsiteX4" fmla="*/ 2298621 w 2340768"/>
              <a:gd name="connsiteY4" fmla="*/ 1214438 h 2112645"/>
              <a:gd name="connsiteX5" fmla="*/ 1870948 w 2340768"/>
              <a:gd name="connsiteY5" fmla="*/ 1954530 h 2112645"/>
              <a:gd name="connsiteX6" fmla="*/ 1597581 w 2340768"/>
              <a:gd name="connsiteY6" fmla="*/ 2112645 h 2112645"/>
              <a:gd name="connsiteX7" fmla="*/ 743188 w 2340768"/>
              <a:gd name="connsiteY7" fmla="*/ 2112645 h 2112645"/>
              <a:gd name="connsiteX8" fmla="*/ 469821 w 2340768"/>
              <a:gd name="connsiteY8" fmla="*/ 1954530 h 2112645"/>
              <a:gd name="connsiteX9" fmla="*/ 42148 w 2340768"/>
              <a:gd name="connsiteY9" fmla="*/ 1214438 h 2112645"/>
              <a:gd name="connsiteX10" fmla="*/ 42148 w 2340768"/>
              <a:gd name="connsiteY10" fmla="*/ 898208 h 2112645"/>
              <a:gd name="connsiteX11" fmla="*/ 469821 w 2340768"/>
              <a:gd name="connsiteY11" fmla="*/ 158115 h 2112645"/>
              <a:gd name="connsiteX12" fmla="*/ 744141 w 2340768"/>
              <a:gd name="connsiteY12" fmla="*/ 0 h 2112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40768" h="2112645">
                <a:moveTo>
                  <a:pt x="744141" y="0"/>
                </a:moveTo>
                <a:lnTo>
                  <a:pt x="1598533" y="0"/>
                </a:lnTo>
                <a:cubicBezTo>
                  <a:pt x="1711881" y="0"/>
                  <a:pt x="1815703" y="60008"/>
                  <a:pt x="1870948" y="158115"/>
                </a:cubicBezTo>
                <a:lnTo>
                  <a:pt x="2298621" y="898208"/>
                </a:lnTo>
                <a:cubicBezTo>
                  <a:pt x="2354818" y="996315"/>
                  <a:pt x="2354818" y="1116330"/>
                  <a:pt x="2298621" y="1214438"/>
                </a:cubicBezTo>
                <a:lnTo>
                  <a:pt x="1870948" y="1954530"/>
                </a:lnTo>
                <a:cubicBezTo>
                  <a:pt x="1814751" y="2052638"/>
                  <a:pt x="1710928" y="2112645"/>
                  <a:pt x="1597581" y="2112645"/>
                </a:cubicBezTo>
                <a:lnTo>
                  <a:pt x="743188" y="2112645"/>
                </a:lnTo>
                <a:cubicBezTo>
                  <a:pt x="630793" y="2112645"/>
                  <a:pt x="526018" y="2052638"/>
                  <a:pt x="469821" y="1954530"/>
                </a:cubicBezTo>
                <a:lnTo>
                  <a:pt x="42148" y="1214438"/>
                </a:lnTo>
                <a:cubicBezTo>
                  <a:pt x="-14049" y="1116330"/>
                  <a:pt x="-14049" y="996315"/>
                  <a:pt x="42148" y="898208"/>
                </a:cubicBezTo>
                <a:lnTo>
                  <a:pt x="469821" y="158115"/>
                </a:lnTo>
                <a:cubicBezTo>
                  <a:pt x="526018" y="60008"/>
                  <a:pt x="630793" y="0"/>
                  <a:pt x="744141" y="0"/>
                </a:cubicBezTo>
                <a:close/>
              </a:path>
            </a:pathLst>
          </a:custGeom>
          <a:solidFill>
            <a:schemeClr val="bg1">
              <a:lumMod val="95000"/>
            </a:schemeClr>
          </a:solidFill>
          <a:ln w="50800">
            <a:noFill/>
          </a:ln>
        </p:spPr>
        <p:txBody>
          <a:bodyPr wrap="square" anchor="ctr">
            <a:noAutofit/>
          </a:bodyPr>
          <a:lstStyle>
            <a:lvl1pPr marL="0" indent="0" algn="ctr">
              <a:buNone/>
              <a:defRPr sz="12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and</a:t>
            </a:r>
            <a:r>
              <a:rPr lang="ko-KR" altLang="en-US" dirty="0"/>
              <a:t> </a:t>
            </a:r>
            <a:r>
              <a:rPr lang="en-US" altLang="ko-KR" dirty="0"/>
              <a:t>Send to Back</a:t>
            </a:r>
            <a:endParaRPr lang="ko-KR" altLang="en-US" dirty="0"/>
          </a:p>
        </p:txBody>
      </p:sp>
      <p:sp>
        <p:nvSpPr>
          <p:cNvPr id="32" name="Picture Placeholder 31">
            <a:extLst>
              <a:ext uri="{FF2B5EF4-FFF2-40B4-BE49-F238E27FC236}">
                <a16:creationId xmlns:a16="http://schemas.microsoft.com/office/drawing/2014/main" xmlns="" id="{A573598F-7BB1-4E68-AF60-3D907666AA5D}"/>
              </a:ext>
            </a:extLst>
          </p:cNvPr>
          <p:cNvSpPr>
            <a:spLocks noGrp="1"/>
          </p:cNvSpPr>
          <p:nvPr>
            <p:ph type="pic" idx="13" hasCustomPrompt="1"/>
          </p:nvPr>
        </p:nvSpPr>
        <p:spPr>
          <a:xfrm>
            <a:off x="9180359" y="1584405"/>
            <a:ext cx="2340768" cy="2112645"/>
          </a:xfrm>
          <a:custGeom>
            <a:avLst/>
            <a:gdLst>
              <a:gd name="connsiteX0" fmla="*/ 744141 w 2340768"/>
              <a:gd name="connsiteY0" fmla="*/ 0 h 2112645"/>
              <a:gd name="connsiteX1" fmla="*/ 1598533 w 2340768"/>
              <a:gd name="connsiteY1" fmla="*/ 0 h 2112645"/>
              <a:gd name="connsiteX2" fmla="*/ 1870948 w 2340768"/>
              <a:gd name="connsiteY2" fmla="*/ 158115 h 2112645"/>
              <a:gd name="connsiteX3" fmla="*/ 2298621 w 2340768"/>
              <a:gd name="connsiteY3" fmla="*/ 898208 h 2112645"/>
              <a:gd name="connsiteX4" fmla="*/ 2298621 w 2340768"/>
              <a:gd name="connsiteY4" fmla="*/ 1214438 h 2112645"/>
              <a:gd name="connsiteX5" fmla="*/ 1870948 w 2340768"/>
              <a:gd name="connsiteY5" fmla="*/ 1954530 h 2112645"/>
              <a:gd name="connsiteX6" fmla="*/ 1597581 w 2340768"/>
              <a:gd name="connsiteY6" fmla="*/ 2112645 h 2112645"/>
              <a:gd name="connsiteX7" fmla="*/ 743188 w 2340768"/>
              <a:gd name="connsiteY7" fmla="*/ 2112645 h 2112645"/>
              <a:gd name="connsiteX8" fmla="*/ 469821 w 2340768"/>
              <a:gd name="connsiteY8" fmla="*/ 1954530 h 2112645"/>
              <a:gd name="connsiteX9" fmla="*/ 42148 w 2340768"/>
              <a:gd name="connsiteY9" fmla="*/ 1214438 h 2112645"/>
              <a:gd name="connsiteX10" fmla="*/ 42148 w 2340768"/>
              <a:gd name="connsiteY10" fmla="*/ 898208 h 2112645"/>
              <a:gd name="connsiteX11" fmla="*/ 469821 w 2340768"/>
              <a:gd name="connsiteY11" fmla="*/ 158115 h 2112645"/>
              <a:gd name="connsiteX12" fmla="*/ 744141 w 2340768"/>
              <a:gd name="connsiteY12" fmla="*/ 0 h 2112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40768" h="2112645">
                <a:moveTo>
                  <a:pt x="744141" y="0"/>
                </a:moveTo>
                <a:lnTo>
                  <a:pt x="1598533" y="0"/>
                </a:lnTo>
                <a:cubicBezTo>
                  <a:pt x="1711881" y="0"/>
                  <a:pt x="1815703" y="60008"/>
                  <a:pt x="1870948" y="158115"/>
                </a:cubicBezTo>
                <a:lnTo>
                  <a:pt x="2298621" y="898208"/>
                </a:lnTo>
                <a:cubicBezTo>
                  <a:pt x="2354818" y="996315"/>
                  <a:pt x="2354818" y="1116330"/>
                  <a:pt x="2298621" y="1214438"/>
                </a:cubicBezTo>
                <a:lnTo>
                  <a:pt x="1870948" y="1954530"/>
                </a:lnTo>
                <a:cubicBezTo>
                  <a:pt x="1814751" y="2052638"/>
                  <a:pt x="1710928" y="2112645"/>
                  <a:pt x="1597581" y="2112645"/>
                </a:cubicBezTo>
                <a:lnTo>
                  <a:pt x="743188" y="2112645"/>
                </a:lnTo>
                <a:cubicBezTo>
                  <a:pt x="630793" y="2112645"/>
                  <a:pt x="526018" y="2052638"/>
                  <a:pt x="469821" y="1954530"/>
                </a:cubicBezTo>
                <a:lnTo>
                  <a:pt x="42148" y="1214438"/>
                </a:lnTo>
                <a:cubicBezTo>
                  <a:pt x="-14049" y="1116330"/>
                  <a:pt x="-14049" y="996315"/>
                  <a:pt x="42148" y="898208"/>
                </a:cubicBezTo>
                <a:lnTo>
                  <a:pt x="469821" y="158115"/>
                </a:lnTo>
                <a:cubicBezTo>
                  <a:pt x="526018" y="60008"/>
                  <a:pt x="630793" y="0"/>
                  <a:pt x="744141" y="0"/>
                </a:cubicBezTo>
                <a:close/>
              </a:path>
            </a:pathLst>
          </a:custGeom>
          <a:solidFill>
            <a:schemeClr val="bg1">
              <a:lumMod val="95000"/>
            </a:schemeClr>
          </a:solidFill>
          <a:ln w="50800">
            <a:noFill/>
          </a:ln>
        </p:spPr>
        <p:txBody>
          <a:bodyPr wrap="square" anchor="ctr">
            <a:noAutofit/>
          </a:bodyPr>
          <a:lstStyle>
            <a:lvl1pPr marL="0" indent="0" algn="ctr">
              <a:buNone/>
              <a:defRPr sz="12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and</a:t>
            </a:r>
            <a:r>
              <a:rPr lang="ko-KR" altLang="en-US" dirty="0"/>
              <a:t> </a:t>
            </a:r>
            <a:r>
              <a:rPr lang="en-US" altLang="ko-KR" dirty="0"/>
              <a:t>Send to Back</a:t>
            </a:r>
            <a:endParaRPr lang="ko-KR" altLang="en-US" dirty="0"/>
          </a:p>
        </p:txBody>
      </p:sp>
      <p:sp>
        <p:nvSpPr>
          <p:cNvPr id="41" name="Freeform: Shape 40">
            <a:extLst>
              <a:ext uri="{FF2B5EF4-FFF2-40B4-BE49-F238E27FC236}">
                <a16:creationId xmlns:a16="http://schemas.microsoft.com/office/drawing/2014/main" xmlns="" id="{CE191B04-08EE-4152-B9E5-26850CA8FC16}"/>
              </a:ext>
            </a:extLst>
          </p:cNvPr>
          <p:cNvSpPr/>
          <p:nvPr userDrawn="1"/>
        </p:nvSpPr>
        <p:spPr>
          <a:xfrm>
            <a:off x="0" y="6147537"/>
            <a:ext cx="12192000" cy="722424"/>
          </a:xfrm>
          <a:custGeom>
            <a:avLst/>
            <a:gdLst>
              <a:gd name="connsiteX0" fmla="*/ 9381227 w 12192000"/>
              <a:gd name="connsiteY0" fmla="*/ 0 h 722424"/>
              <a:gd name="connsiteX1" fmla="*/ 9628588 w 12192000"/>
              <a:gd name="connsiteY1" fmla="*/ 97110 h 722424"/>
              <a:gd name="connsiteX2" fmla="*/ 9664383 w 12192000"/>
              <a:gd name="connsiteY2" fmla="*/ 138229 h 722424"/>
              <a:gd name="connsiteX3" fmla="*/ 9747177 w 12192000"/>
              <a:gd name="connsiteY3" fmla="*/ 128344 h 722424"/>
              <a:gd name="connsiteX4" fmla="*/ 9967039 w 12192000"/>
              <a:gd name="connsiteY4" fmla="*/ 191996 h 722424"/>
              <a:gd name="connsiteX5" fmla="*/ 10010266 w 12192000"/>
              <a:gd name="connsiteY5" fmla="*/ 225799 h 722424"/>
              <a:gd name="connsiteX6" fmla="*/ 10023948 w 12192000"/>
              <a:gd name="connsiteY6" fmla="*/ 210081 h 722424"/>
              <a:gd name="connsiteX7" fmla="*/ 10302008 w 12192000"/>
              <a:gd name="connsiteY7" fmla="*/ 100919 h 722424"/>
              <a:gd name="connsiteX8" fmla="*/ 10664342 w 12192000"/>
              <a:gd name="connsiteY8" fmla="*/ 328549 h 722424"/>
              <a:gd name="connsiteX9" fmla="*/ 10665904 w 12192000"/>
              <a:gd name="connsiteY9" fmla="*/ 335885 h 722424"/>
              <a:gd name="connsiteX10" fmla="*/ 10694098 w 12192000"/>
              <a:gd name="connsiteY10" fmla="*/ 321381 h 722424"/>
              <a:gd name="connsiteX11" fmla="*/ 10847163 w 12192000"/>
              <a:gd name="connsiteY11" fmla="*/ 292092 h 722424"/>
              <a:gd name="connsiteX12" fmla="*/ 11067025 w 12192000"/>
              <a:gd name="connsiteY12" fmla="*/ 355744 h 722424"/>
              <a:gd name="connsiteX13" fmla="*/ 11092379 w 12192000"/>
              <a:gd name="connsiteY13" fmla="*/ 375571 h 722424"/>
              <a:gd name="connsiteX14" fmla="*/ 11145253 w 12192000"/>
              <a:gd name="connsiteY14" fmla="*/ 334223 h 722424"/>
              <a:gd name="connsiteX15" fmla="*/ 11365115 w 12192000"/>
              <a:gd name="connsiteY15" fmla="*/ 270571 h 722424"/>
              <a:gd name="connsiteX16" fmla="*/ 11727448 w 12192000"/>
              <a:gd name="connsiteY16" fmla="*/ 498202 h 722424"/>
              <a:gd name="connsiteX17" fmla="*/ 11731256 w 12192000"/>
              <a:gd name="connsiteY17" fmla="*/ 516075 h 722424"/>
              <a:gd name="connsiteX18" fmla="*/ 11787810 w 12192000"/>
              <a:gd name="connsiteY18" fmla="*/ 510671 h 722424"/>
              <a:gd name="connsiteX19" fmla="*/ 11790458 w 12192000"/>
              <a:gd name="connsiteY19" fmla="*/ 498238 h 722424"/>
              <a:gd name="connsiteX20" fmla="*/ 12000600 w 12192000"/>
              <a:gd name="connsiteY20" fmla="*/ 366220 h 722424"/>
              <a:gd name="connsiteX21" fmla="*/ 12161866 w 12192000"/>
              <a:gd name="connsiteY21" fmla="*/ 429531 h 722424"/>
              <a:gd name="connsiteX22" fmla="*/ 12192000 w 12192000"/>
              <a:gd name="connsiteY22" fmla="*/ 471892 h 722424"/>
              <a:gd name="connsiteX23" fmla="*/ 12192000 w 12192000"/>
              <a:gd name="connsiteY23" fmla="*/ 692861 h 722424"/>
              <a:gd name="connsiteX24" fmla="*/ 12170970 w 12192000"/>
              <a:gd name="connsiteY24" fmla="*/ 722424 h 722424"/>
              <a:gd name="connsiteX25" fmla="*/ 7083124 w 12192000"/>
              <a:gd name="connsiteY25" fmla="*/ 722424 h 722424"/>
              <a:gd name="connsiteX26" fmla="*/ 7064687 w 12192000"/>
              <a:gd name="connsiteY26" fmla="*/ 635873 h 722424"/>
              <a:gd name="connsiteX27" fmla="*/ 7070633 w 12192000"/>
              <a:gd name="connsiteY27" fmla="*/ 607957 h 722424"/>
              <a:gd name="connsiteX28" fmla="*/ 7048484 w 12192000"/>
              <a:gd name="connsiteY28" fmla="*/ 646633 h 722424"/>
              <a:gd name="connsiteX29" fmla="*/ 6986810 w 12192000"/>
              <a:gd name="connsiteY29" fmla="*/ 714133 h 722424"/>
              <a:gd name="connsiteX30" fmla="*/ 6974500 w 12192000"/>
              <a:gd name="connsiteY30" fmla="*/ 722424 h 722424"/>
              <a:gd name="connsiteX31" fmla="*/ 6473658 w 12192000"/>
              <a:gd name="connsiteY31" fmla="*/ 722424 h 722424"/>
              <a:gd name="connsiteX32" fmla="*/ 6452315 w 12192000"/>
              <a:gd name="connsiteY32" fmla="*/ 704044 h 722424"/>
              <a:gd name="connsiteX33" fmla="*/ 6456230 w 12192000"/>
              <a:gd name="connsiteY33" fmla="*/ 722424 h 722424"/>
              <a:gd name="connsiteX34" fmla="*/ 12828 w 12192000"/>
              <a:gd name="connsiteY34" fmla="*/ 722424 h 722424"/>
              <a:gd name="connsiteX35" fmla="*/ 0 w 12192000"/>
              <a:gd name="connsiteY35" fmla="*/ 665416 h 722424"/>
              <a:gd name="connsiteX36" fmla="*/ 415407 w 12192000"/>
              <a:gd name="connsiteY36" fmla="*/ 292713 h 722424"/>
              <a:gd name="connsiteX37" fmla="*/ 647665 w 12192000"/>
              <a:gd name="connsiteY37" fmla="*/ 356365 h 722424"/>
              <a:gd name="connsiteX38" fmla="*/ 695234 w 12192000"/>
              <a:gd name="connsiteY38" fmla="*/ 391579 h 722424"/>
              <a:gd name="connsiteX39" fmla="*/ 748462 w 12192000"/>
              <a:gd name="connsiteY39" fmla="*/ 376754 h 722424"/>
              <a:gd name="connsiteX40" fmla="*/ 832181 w 12192000"/>
              <a:gd name="connsiteY40" fmla="*/ 369182 h 722424"/>
              <a:gd name="connsiteX41" fmla="*/ 993876 w 12192000"/>
              <a:gd name="connsiteY41" fmla="*/ 398471 h 722424"/>
              <a:gd name="connsiteX42" fmla="*/ 1026724 w 12192000"/>
              <a:gd name="connsiteY42" fmla="*/ 414467 h 722424"/>
              <a:gd name="connsiteX43" fmla="*/ 1041388 w 12192000"/>
              <a:gd name="connsiteY43" fmla="*/ 390229 h 722424"/>
              <a:gd name="connsiteX44" fmla="*/ 1385850 w 12192000"/>
              <a:gd name="connsiteY44" fmla="*/ 225907 h 722424"/>
              <a:gd name="connsiteX45" fmla="*/ 1618108 w 12192000"/>
              <a:gd name="connsiteY45" fmla="*/ 289559 h 722424"/>
              <a:gd name="connsiteX46" fmla="*/ 1650849 w 12192000"/>
              <a:gd name="connsiteY46" fmla="*/ 313796 h 722424"/>
              <a:gd name="connsiteX47" fmla="*/ 1658951 w 12192000"/>
              <a:gd name="connsiteY47" fmla="*/ 304985 h 722424"/>
              <a:gd name="connsiteX48" fmla="*/ 1952689 w 12192000"/>
              <a:gd name="connsiteY48" fmla="*/ 195823 h 722424"/>
              <a:gd name="connsiteX49" fmla="*/ 2246426 w 12192000"/>
              <a:gd name="connsiteY49" fmla="*/ 304985 h 722424"/>
              <a:gd name="connsiteX50" fmla="*/ 2256145 w 12192000"/>
              <a:gd name="connsiteY50" fmla="*/ 315554 h 722424"/>
              <a:gd name="connsiteX51" fmla="*/ 2261919 w 12192000"/>
              <a:gd name="connsiteY51" fmla="*/ 306011 h 722424"/>
              <a:gd name="connsiteX52" fmla="*/ 2606381 w 12192000"/>
              <a:gd name="connsiteY52" fmla="*/ 141690 h 722424"/>
              <a:gd name="connsiteX53" fmla="*/ 2838640 w 12192000"/>
              <a:gd name="connsiteY53" fmla="*/ 205342 h 722424"/>
              <a:gd name="connsiteX54" fmla="*/ 2855722 w 12192000"/>
              <a:gd name="connsiteY54" fmla="*/ 217987 h 722424"/>
              <a:gd name="connsiteX55" fmla="*/ 2893007 w 12192000"/>
              <a:gd name="connsiteY55" fmla="*/ 199830 h 722424"/>
              <a:gd name="connsiteX56" fmla="*/ 3054703 w 12192000"/>
              <a:gd name="connsiteY56" fmla="*/ 170541 h 722424"/>
              <a:gd name="connsiteX57" fmla="*/ 3348440 w 12192000"/>
              <a:gd name="connsiteY57" fmla="*/ 279703 h 722424"/>
              <a:gd name="connsiteX58" fmla="*/ 3385274 w 12192000"/>
              <a:gd name="connsiteY58" fmla="*/ 319757 h 722424"/>
              <a:gd name="connsiteX59" fmla="*/ 3422856 w 12192000"/>
              <a:gd name="connsiteY59" fmla="*/ 288067 h 722424"/>
              <a:gd name="connsiteX60" fmla="*/ 3655114 w 12192000"/>
              <a:gd name="connsiteY60" fmla="*/ 215562 h 722424"/>
              <a:gd name="connsiteX61" fmla="*/ 3738834 w 12192000"/>
              <a:gd name="connsiteY61" fmla="*/ 224187 h 722424"/>
              <a:gd name="connsiteX62" fmla="*/ 3752633 w 12192000"/>
              <a:gd name="connsiteY62" fmla="*/ 228564 h 722424"/>
              <a:gd name="connsiteX63" fmla="*/ 3761041 w 12192000"/>
              <a:gd name="connsiteY63" fmla="*/ 219422 h 722424"/>
              <a:gd name="connsiteX64" fmla="*/ 4054775 w 12192000"/>
              <a:gd name="connsiteY64" fmla="*/ 110260 h 722424"/>
              <a:gd name="connsiteX65" fmla="*/ 4287034 w 12192000"/>
              <a:gd name="connsiteY65" fmla="*/ 173912 h 722424"/>
              <a:gd name="connsiteX66" fmla="*/ 4341837 w 12192000"/>
              <a:gd name="connsiteY66" fmla="*/ 214480 h 722424"/>
              <a:gd name="connsiteX67" fmla="*/ 4370347 w 12192000"/>
              <a:gd name="connsiteY67" fmla="*/ 193376 h 722424"/>
              <a:gd name="connsiteX68" fmla="*/ 4602604 w 12192000"/>
              <a:gd name="connsiteY68" fmla="*/ 129724 h 722424"/>
              <a:gd name="connsiteX69" fmla="*/ 4947064 w 12192000"/>
              <a:gd name="connsiteY69" fmla="*/ 294045 h 722424"/>
              <a:gd name="connsiteX70" fmla="*/ 4965679 w 12192000"/>
              <a:gd name="connsiteY70" fmla="*/ 324816 h 722424"/>
              <a:gd name="connsiteX71" fmla="*/ 4988215 w 12192000"/>
              <a:gd name="connsiteY71" fmla="*/ 318540 h 722424"/>
              <a:gd name="connsiteX72" fmla="*/ 5064043 w 12192000"/>
              <a:gd name="connsiteY72" fmla="*/ 311682 h 722424"/>
              <a:gd name="connsiteX73" fmla="*/ 5089870 w 12192000"/>
              <a:gd name="connsiteY73" fmla="*/ 283596 h 722424"/>
              <a:gd name="connsiteX74" fmla="*/ 5383609 w 12192000"/>
              <a:gd name="connsiteY74" fmla="*/ 174434 h 722424"/>
              <a:gd name="connsiteX75" fmla="*/ 5615868 w 12192000"/>
              <a:gd name="connsiteY75" fmla="*/ 238086 h 722424"/>
              <a:gd name="connsiteX76" fmla="*/ 5638857 w 12192000"/>
              <a:gd name="connsiteY76" fmla="*/ 255105 h 722424"/>
              <a:gd name="connsiteX77" fmla="*/ 5639670 w 12192000"/>
              <a:gd name="connsiteY77" fmla="*/ 251290 h 722424"/>
              <a:gd name="connsiteX78" fmla="*/ 6002002 w 12192000"/>
              <a:gd name="connsiteY78" fmla="*/ 23660 h 722424"/>
              <a:gd name="connsiteX79" fmla="*/ 6364336 w 12192000"/>
              <a:gd name="connsiteY79" fmla="*/ 251290 h 722424"/>
              <a:gd name="connsiteX80" fmla="*/ 6369684 w 12192000"/>
              <a:gd name="connsiteY80" fmla="*/ 276397 h 722424"/>
              <a:gd name="connsiteX81" fmla="*/ 6396330 w 12192000"/>
              <a:gd name="connsiteY81" fmla="*/ 229869 h 722424"/>
              <a:gd name="connsiteX82" fmla="*/ 6722407 w 12192000"/>
              <a:gd name="connsiteY82" fmla="*/ 65548 h 722424"/>
              <a:gd name="connsiteX83" fmla="*/ 7000467 w 12192000"/>
              <a:gd name="connsiteY83" fmla="*/ 174710 h 722424"/>
              <a:gd name="connsiteX84" fmla="*/ 7029242 w 12192000"/>
              <a:gd name="connsiteY84" fmla="*/ 207765 h 722424"/>
              <a:gd name="connsiteX85" fmla="*/ 7052070 w 12192000"/>
              <a:gd name="connsiteY85" fmla="*/ 167904 h 722424"/>
              <a:gd name="connsiteX86" fmla="*/ 7378148 w 12192000"/>
              <a:gd name="connsiteY86" fmla="*/ 3583 h 722424"/>
              <a:gd name="connsiteX87" fmla="*/ 7598010 w 12192000"/>
              <a:gd name="connsiteY87" fmla="*/ 67235 h 722424"/>
              <a:gd name="connsiteX88" fmla="*/ 7638413 w 12192000"/>
              <a:gd name="connsiteY88" fmla="*/ 98830 h 722424"/>
              <a:gd name="connsiteX89" fmla="*/ 7691091 w 12192000"/>
              <a:gd name="connsiteY89" fmla="*/ 93797 h 722424"/>
              <a:gd name="connsiteX90" fmla="*/ 7994531 w 12192000"/>
              <a:gd name="connsiteY90" fmla="*/ 229426 h 722424"/>
              <a:gd name="connsiteX91" fmla="*/ 8041237 w 12192000"/>
              <a:gd name="connsiteY91" fmla="*/ 302389 h 722424"/>
              <a:gd name="connsiteX92" fmla="*/ 8050122 w 12192000"/>
              <a:gd name="connsiteY92" fmla="*/ 292182 h 722424"/>
              <a:gd name="connsiteX93" fmla="*/ 8328182 w 12192000"/>
              <a:gd name="connsiteY93" fmla="*/ 183020 h 722424"/>
              <a:gd name="connsiteX94" fmla="*/ 8548044 w 12192000"/>
              <a:gd name="connsiteY94" fmla="*/ 246672 h 722424"/>
              <a:gd name="connsiteX95" fmla="*/ 8598621 w 12192000"/>
              <a:gd name="connsiteY95" fmla="*/ 286223 h 722424"/>
              <a:gd name="connsiteX96" fmla="*/ 8598647 w 12192000"/>
              <a:gd name="connsiteY96" fmla="*/ 286193 h 722424"/>
              <a:gd name="connsiteX97" fmla="*/ 8876707 w 12192000"/>
              <a:gd name="connsiteY97" fmla="*/ 177031 h 722424"/>
              <a:gd name="connsiteX98" fmla="*/ 9047191 w 12192000"/>
              <a:gd name="connsiteY98" fmla="*/ 213783 h 722424"/>
              <a:gd name="connsiteX99" fmla="*/ 9055526 w 12192000"/>
              <a:gd name="connsiteY99" fmla="*/ 218324 h 722424"/>
              <a:gd name="connsiteX100" fmla="*/ 9058897 w 12192000"/>
              <a:gd name="connsiteY100" fmla="*/ 202498 h 722424"/>
              <a:gd name="connsiteX101" fmla="*/ 9381227 w 12192000"/>
              <a:gd name="connsiteY101" fmla="*/ 0 h 722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12192000" h="722424">
                <a:moveTo>
                  <a:pt x="9381227" y="0"/>
                </a:moveTo>
                <a:cubicBezTo>
                  <a:pt x="9477828" y="0"/>
                  <a:pt x="9565283" y="37110"/>
                  <a:pt x="9628588" y="97110"/>
                </a:cubicBezTo>
                <a:lnTo>
                  <a:pt x="9664383" y="138229"/>
                </a:lnTo>
                <a:lnTo>
                  <a:pt x="9747177" y="128344"/>
                </a:lnTo>
                <a:cubicBezTo>
                  <a:pt x="9828619" y="128344"/>
                  <a:pt x="9904278" y="151809"/>
                  <a:pt x="9967039" y="191996"/>
                </a:cubicBezTo>
                <a:lnTo>
                  <a:pt x="10010266" y="225799"/>
                </a:lnTo>
                <a:lnTo>
                  <a:pt x="10023948" y="210081"/>
                </a:lnTo>
                <a:cubicBezTo>
                  <a:pt x="10095110" y="142635"/>
                  <a:pt x="10193419" y="100919"/>
                  <a:pt x="10302008" y="100919"/>
                </a:cubicBezTo>
                <a:cubicBezTo>
                  <a:pt x="10464892" y="100919"/>
                  <a:pt x="10604645" y="194780"/>
                  <a:pt x="10664342" y="328549"/>
                </a:cubicBezTo>
                <a:lnTo>
                  <a:pt x="10665904" y="335885"/>
                </a:lnTo>
                <a:lnTo>
                  <a:pt x="10694098" y="321381"/>
                </a:lnTo>
                <a:cubicBezTo>
                  <a:pt x="10741144" y="302521"/>
                  <a:pt x="10792869" y="292092"/>
                  <a:pt x="10847163" y="292092"/>
                </a:cubicBezTo>
                <a:cubicBezTo>
                  <a:pt x="10928605" y="292092"/>
                  <a:pt x="11004264" y="315557"/>
                  <a:pt x="11067025" y="355744"/>
                </a:cubicBezTo>
                <a:lnTo>
                  <a:pt x="11092379" y="375571"/>
                </a:lnTo>
                <a:lnTo>
                  <a:pt x="11145253" y="334223"/>
                </a:lnTo>
                <a:cubicBezTo>
                  <a:pt x="11208014" y="294036"/>
                  <a:pt x="11283673" y="270571"/>
                  <a:pt x="11365115" y="270571"/>
                </a:cubicBezTo>
                <a:cubicBezTo>
                  <a:pt x="11527998" y="270571"/>
                  <a:pt x="11667752" y="364432"/>
                  <a:pt x="11727448" y="498202"/>
                </a:cubicBezTo>
                <a:lnTo>
                  <a:pt x="11731256" y="516075"/>
                </a:lnTo>
                <a:lnTo>
                  <a:pt x="11787810" y="510671"/>
                </a:lnTo>
                <a:lnTo>
                  <a:pt x="11790458" y="498238"/>
                </a:lnTo>
                <a:cubicBezTo>
                  <a:pt x="11825080" y="420657"/>
                  <a:pt x="11906133" y="366220"/>
                  <a:pt x="12000600" y="366220"/>
                </a:cubicBezTo>
                <a:cubicBezTo>
                  <a:pt x="12063578" y="366220"/>
                  <a:pt x="12120594" y="390414"/>
                  <a:pt x="12161866" y="429531"/>
                </a:cubicBezTo>
                <a:lnTo>
                  <a:pt x="12192000" y="471892"/>
                </a:lnTo>
                <a:lnTo>
                  <a:pt x="12192000" y="692861"/>
                </a:lnTo>
                <a:lnTo>
                  <a:pt x="12170970" y="722424"/>
                </a:lnTo>
                <a:lnTo>
                  <a:pt x="7083124" y="722424"/>
                </a:lnTo>
                <a:lnTo>
                  <a:pt x="7064687" y="635873"/>
                </a:lnTo>
                <a:lnTo>
                  <a:pt x="7070633" y="607957"/>
                </a:lnTo>
                <a:lnTo>
                  <a:pt x="7048484" y="646633"/>
                </a:lnTo>
                <a:cubicBezTo>
                  <a:pt x="7030818" y="671418"/>
                  <a:pt x="7010088" y="694081"/>
                  <a:pt x="6986810" y="714133"/>
                </a:cubicBezTo>
                <a:lnTo>
                  <a:pt x="6974500" y="722424"/>
                </a:lnTo>
                <a:lnTo>
                  <a:pt x="6473658" y="722424"/>
                </a:lnTo>
                <a:lnTo>
                  <a:pt x="6452315" y="704044"/>
                </a:lnTo>
                <a:lnTo>
                  <a:pt x="6456230" y="722424"/>
                </a:lnTo>
                <a:lnTo>
                  <a:pt x="12828" y="722424"/>
                </a:lnTo>
                <a:lnTo>
                  <a:pt x="0" y="665416"/>
                </a:lnTo>
                <a:cubicBezTo>
                  <a:pt x="0" y="459578"/>
                  <a:pt x="185984" y="292713"/>
                  <a:pt x="415407" y="292713"/>
                </a:cubicBezTo>
                <a:cubicBezTo>
                  <a:pt x="501441" y="292713"/>
                  <a:pt x="581366" y="316178"/>
                  <a:pt x="647665" y="356365"/>
                </a:cubicBezTo>
                <a:lnTo>
                  <a:pt x="695234" y="391579"/>
                </a:lnTo>
                <a:lnTo>
                  <a:pt x="748462" y="376754"/>
                </a:lnTo>
                <a:cubicBezTo>
                  <a:pt x="775504" y="371790"/>
                  <a:pt x="803503" y="369182"/>
                  <a:pt x="832181" y="369182"/>
                </a:cubicBezTo>
                <a:cubicBezTo>
                  <a:pt x="889537" y="369182"/>
                  <a:pt x="944178" y="379611"/>
                  <a:pt x="993876" y="398471"/>
                </a:cubicBezTo>
                <a:lnTo>
                  <a:pt x="1026724" y="414467"/>
                </a:lnTo>
                <a:lnTo>
                  <a:pt x="1041388" y="390229"/>
                </a:lnTo>
                <a:cubicBezTo>
                  <a:pt x="1116039" y="291088"/>
                  <a:pt x="1242460" y="225907"/>
                  <a:pt x="1385850" y="225907"/>
                </a:cubicBezTo>
                <a:cubicBezTo>
                  <a:pt x="1471883" y="225907"/>
                  <a:pt x="1551808" y="249372"/>
                  <a:pt x="1618108" y="289559"/>
                </a:cubicBezTo>
                <a:lnTo>
                  <a:pt x="1650849" y="313796"/>
                </a:lnTo>
                <a:lnTo>
                  <a:pt x="1658951" y="304985"/>
                </a:lnTo>
                <a:cubicBezTo>
                  <a:pt x="1734125" y="237539"/>
                  <a:pt x="1837977" y="195823"/>
                  <a:pt x="1952689" y="195823"/>
                </a:cubicBezTo>
                <a:cubicBezTo>
                  <a:pt x="2067400" y="195823"/>
                  <a:pt x="2171252" y="237539"/>
                  <a:pt x="2246426" y="304985"/>
                </a:cubicBezTo>
                <a:lnTo>
                  <a:pt x="2256145" y="315554"/>
                </a:lnTo>
                <a:lnTo>
                  <a:pt x="2261919" y="306011"/>
                </a:lnTo>
                <a:cubicBezTo>
                  <a:pt x="2336571" y="206871"/>
                  <a:pt x="2462992" y="141690"/>
                  <a:pt x="2606381" y="141690"/>
                </a:cubicBezTo>
                <a:cubicBezTo>
                  <a:pt x="2692416" y="141690"/>
                  <a:pt x="2772341" y="165155"/>
                  <a:pt x="2838640" y="205342"/>
                </a:cubicBezTo>
                <a:lnTo>
                  <a:pt x="2855722" y="217987"/>
                </a:lnTo>
                <a:lnTo>
                  <a:pt x="2893007" y="199830"/>
                </a:lnTo>
                <a:cubicBezTo>
                  <a:pt x="2942707" y="180970"/>
                  <a:pt x="2997347" y="170541"/>
                  <a:pt x="3054703" y="170541"/>
                </a:cubicBezTo>
                <a:cubicBezTo>
                  <a:pt x="3169414" y="170541"/>
                  <a:pt x="3273266" y="212257"/>
                  <a:pt x="3348440" y="279703"/>
                </a:cubicBezTo>
                <a:lnTo>
                  <a:pt x="3385274" y="319757"/>
                </a:lnTo>
                <a:lnTo>
                  <a:pt x="3422856" y="288067"/>
                </a:lnTo>
                <a:cubicBezTo>
                  <a:pt x="3489156" y="242291"/>
                  <a:pt x="3569081" y="215562"/>
                  <a:pt x="3655114" y="215562"/>
                </a:cubicBezTo>
                <a:cubicBezTo>
                  <a:pt x="3683792" y="215562"/>
                  <a:pt x="3711792" y="218532"/>
                  <a:pt x="3738834" y="224187"/>
                </a:cubicBezTo>
                <a:lnTo>
                  <a:pt x="3752633" y="228564"/>
                </a:lnTo>
                <a:lnTo>
                  <a:pt x="3761041" y="219422"/>
                </a:lnTo>
                <a:cubicBezTo>
                  <a:pt x="3836213" y="151976"/>
                  <a:pt x="3940064" y="110260"/>
                  <a:pt x="4054775" y="110260"/>
                </a:cubicBezTo>
                <a:cubicBezTo>
                  <a:pt x="4140810" y="110260"/>
                  <a:pt x="4220734" y="133725"/>
                  <a:pt x="4287034" y="173912"/>
                </a:cubicBezTo>
                <a:lnTo>
                  <a:pt x="4341837" y="214480"/>
                </a:lnTo>
                <a:lnTo>
                  <a:pt x="4370347" y="193376"/>
                </a:lnTo>
                <a:cubicBezTo>
                  <a:pt x="4436643" y="153189"/>
                  <a:pt x="4516570" y="129724"/>
                  <a:pt x="4602604" y="129724"/>
                </a:cubicBezTo>
                <a:cubicBezTo>
                  <a:pt x="4745992" y="129724"/>
                  <a:pt x="4872413" y="194905"/>
                  <a:pt x="4947064" y="294045"/>
                </a:cubicBezTo>
                <a:lnTo>
                  <a:pt x="4965679" y="324816"/>
                </a:lnTo>
                <a:lnTo>
                  <a:pt x="4988215" y="318540"/>
                </a:lnTo>
                <a:lnTo>
                  <a:pt x="5064043" y="311682"/>
                </a:lnTo>
                <a:lnTo>
                  <a:pt x="5089870" y="283596"/>
                </a:lnTo>
                <a:cubicBezTo>
                  <a:pt x="5165045" y="216150"/>
                  <a:pt x="5268897" y="174434"/>
                  <a:pt x="5383609" y="174434"/>
                </a:cubicBezTo>
                <a:cubicBezTo>
                  <a:pt x="5469643" y="174434"/>
                  <a:pt x="5549567" y="197899"/>
                  <a:pt x="5615868" y="238086"/>
                </a:cubicBezTo>
                <a:lnTo>
                  <a:pt x="5638857" y="255105"/>
                </a:lnTo>
                <a:lnTo>
                  <a:pt x="5639670" y="251290"/>
                </a:lnTo>
                <a:cubicBezTo>
                  <a:pt x="5699366" y="117521"/>
                  <a:pt x="5839120" y="23660"/>
                  <a:pt x="6002002" y="23660"/>
                </a:cubicBezTo>
                <a:cubicBezTo>
                  <a:pt x="6164885" y="23660"/>
                  <a:pt x="6304640" y="117521"/>
                  <a:pt x="6364336" y="251290"/>
                </a:cubicBezTo>
                <a:lnTo>
                  <a:pt x="6369684" y="276397"/>
                </a:lnTo>
                <a:lnTo>
                  <a:pt x="6396330" y="229869"/>
                </a:lnTo>
                <a:cubicBezTo>
                  <a:pt x="6466997" y="130729"/>
                  <a:pt x="6586671" y="65548"/>
                  <a:pt x="6722407" y="65548"/>
                </a:cubicBezTo>
                <a:cubicBezTo>
                  <a:pt x="6830996" y="65548"/>
                  <a:pt x="6929305" y="107264"/>
                  <a:pt x="7000467" y="174710"/>
                </a:cubicBezTo>
                <a:lnTo>
                  <a:pt x="7029242" y="207765"/>
                </a:lnTo>
                <a:lnTo>
                  <a:pt x="7052070" y="167904"/>
                </a:lnTo>
                <a:cubicBezTo>
                  <a:pt x="7122738" y="68764"/>
                  <a:pt x="7242412" y="3583"/>
                  <a:pt x="7378148" y="3583"/>
                </a:cubicBezTo>
                <a:cubicBezTo>
                  <a:pt x="7459590" y="3583"/>
                  <a:pt x="7535249" y="27048"/>
                  <a:pt x="7598010" y="67235"/>
                </a:cubicBezTo>
                <a:lnTo>
                  <a:pt x="7638413" y="98830"/>
                </a:lnTo>
                <a:lnTo>
                  <a:pt x="7691091" y="93797"/>
                </a:lnTo>
                <a:cubicBezTo>
                  <a:pt x="7813253" y="93797"/>
                  <a:pt x="7922405" y="146594"/>
                  <a:pt x="7994531" y="229426"/>
                </a:cubicBezTo>
                <a:lnTo>
                  <a:pt x="8041237" y="302389"/>
                </a:lnTo>
                <a:lnTo>
                  <a:pt x="8050122" y="292182"/>
                </a:lnTo>
                <a:cubicBezTo>
                  <a:pt x="8121284" y="224736"/>
                  <a:pt x="8219593" y="183020"/>
                  <a:pt x="8328182" y="183020"/>
                </a:cubicBezTo>
                <a:cubicBezTo>
                  <a:pt x="8409624" y="183020"/>
                  <a:pt x="8485283" y="206485"/>
                  <a:pt x="8548044" y="246672"/>
                </a:cubicBezTo>
                <a:lnTo>
                  <a:pt x="8598621" y="286223"/>
                </a:lnTo>
                <a:lnTo>
                  <a:pt x="8598647" y="286193"/>
                </a:lnTo>
                <a:cubicBezTo>
                  <a:pt x="8669809" y="218747"/>
                  <a:pt x="8768118" y="177031"/>
                  <a:pt x="8876707" y="177031"/>
                </a:cubicBezTo>
                <a:cubicBezTo>
                  <a:pt x="8937788" y="177031"/>
                  <a:pt x="8995617" y="190230"/>
                  <a:pt x="9047191" y="213783"/>
                </a:cubicBezTo>
                <a:lnTo>
                  <a:pt x="9055526" y="218324"/>
                </a:lnTo>
                <a:lnTo>
                  <a:pt x="9058897" y="202498"/>
                </a:lnTo>
                <a:cubicBezTo>
                  <a:pt x="9112002" y="83498"/>
                  <a:pt x="9236326" y="0"/>
                  <a:pt x="9381227" y="0"/>
                </a:cubicBezTo>
                <a:close/>
              </a:path>
            </a:pathLst>
          </a:cu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ko-KR" altLang="en-US" sz="2700" dirty="0"/>
          </a:p>
        </p:txBody>
      </p:sp>
      <p:sp>
        <p:nvSpPr>
          <p:cNvPr id="42" name="Freeform: Shape 41">
            <a:extLst>
              <a:ext uri="{FF2B5EF4-FFF2-40B4-BE49-F238E27FC236}">
                <a16:creationId xmlns:a16="http://schemas.microsoft.com/office/drawing/2014/main" xmlns="" id="{1B29FDF7-B457-481A-B4C1-27388BB35E88}"/>
              </a:ext>
            </a:extLst>
          </p:cNvPr>
          <p:cNvSpPr/>
          <p:nvPr userDrawn="1"/>
        </p:nvSpPr>
        <p:spPr>
          <a:xfrm flipH="1">
            <a:off x="0" y="6381796"/>
            <a:ext cx="12192000" cy="488165"/>
          </a:xfrm>
          <a:custGeom>
            <a:avLst/>
            <a:gdLst>
              <a:gd name="connsiteX0" fmla="*/ 2697788 w 12192000"/>
              <a:gd name="connsiteY0" fmla="*/ 0 h 488165"/>
              <a:gd name="connsiteX1" fmla="*/ 2412743 w 12192000"/>
              <a:gd name="connsiteY1" fmla="*/ 188940 h 488165"/>
              <a:gd name="connsiteX2" fmla="*/ 2410667 w 12192000"/>
              <a:gd name="connsiteY2" fmla="*/ 199221 h 488165"/>
              <a:gd name="connsiteX3" fmla="*/ 2404214 w 12192000"/>
              <a:gd name="connsiteY3" fmla="*/ 193897 h 488165"/>
              <a:gd name="connsiteX4" fmla="*/ 2231250 w 12192000"/>
              <a:gd name="connsiteY4" fmla="*/ 141064 h 488165"/>
              <a:gd name="connsiteX5" fmla="*/ 2110835 w 12192000"/>
              <a:gd name="connsiteY5" fmla="*/ 165374 h 488165"/>
              <a:gd name="connsiteX6" fmla="*/ 2096679 w 12192000"/>
              <a:gd name="connsiteY6" fmla="*/ 173058 h 488165"/>
              <a:gd name="connsiteX7" fmla="*/ 2063894 w 12192000"/>
              <a:gd name="connsiteY7" fmla="*/ 133322 h 488165"/>
              <a:gd name="connsiteX8" fmla="*/ 1845146 w 12192000"/>
              <a:gd name="connsiteY8" fmla="*/ 42714 h 488165"/>
              <a:gd name="connsiteX9" fmla="*/ 1588623 w 12192000"/>
              <a:gd name="connsiteY9" fmla="*/ 179105 h 488165"/>
              <a:gd name="connsiteX10" fmla="*/ 1579781 w 12192000"/>
              <a:gd name="connsiteY10" fmla="*/ 195395 h 488165"/>
              <a:gd name="connsiteX11" fmla="*/ 1519900 w 12192000"/>
              <a:gd name="connsiteY11" fmla="*/ 201432 h 488165"/>
              <a:gd name="connsiteX12" fmla="*/ 1343532 w 12192000"/>
              <a:gd name="connsiteY12" fmla="*/ 307723 h 488165"/>
              <a:gd name="connsiteX13" fmla="*/ 1341283 w 12192000"/>
              <a:gd name="connsiteY13" fmla="*/ 311643 h 488165"/>
              <a:gd name="connsiteX14" fmla="*/ 1311629 w 12192000"/>
              <a:gd name="connsiteY14" fmla="*/ 295547 h 488165"/>
              <a:gd name="connsiteX15" fmla="*/ 1191214 w 12192000"/>
              <a:gd name="connsiteY15" fmla="*/ 271237 h 488165"/>
              <a:gd name="connsiteX16" fmla="*/ 1043756 w 12192000"/>
              <a:gd name="connsiteY16" fmla="*/ 308574 h 488165"/>
              <a:gd name="connsiteX17" fmla="*/ 1010986 w 12192000"/>
              <a:gd name="connsiteY17" fmla="*/ 331863 h 488165"/>
              <a:gd name="connsiteX18" fmla="*/ 966813 w 12192000"/>
              <a:gd name="connsiteY18" fmla="*/ 336316 h 488165"/>
              <a:gd name="connsiteX19" fmla="*/ 899053 w 12192000"/>
              <a:gd name="connsiteY19" fmla="*/ 357350 h 488165"/>
              <a:gd name="connsiteX20" fmla="*/ 870729 w 12192000"/>
              <a:gd name="connsiteY20" fmla="*/ 372723 h 488165"/>
              <a:gd name="connsiteX21" fmla="*/ 864057 w 12192000"/>
              <a:gd name="connsiteY21" fmla="*/ 367218 h 488165"/>
              <a:gd name="connsiteX22" fmla="*/ 691093 w 12192000"/>
              <a:gd name="connsiteY22" fmla="*/ 314385 h 488165"/>
              <a:gd name="connsiteX23" fmla="*/ 472345 w 12192000"/>
              <a:gd name="connsiteY23" fmla="*/ 404993 h 488165"/>
              <a:gd name="connsiteX24" fmla="*/ 459601 w 12192000"/>
              <a:gd name="connsiteY24" fmla="*/ 420439 h 488165"/>
              <a:gd name="connsiteX25" fmla="*/ 426235 w 12192000"/>
              <a:gd name="connsiteY25" fmla="*/ 402329 h 488165"/>
              <a:gd name="connsiteX26" fmla="*/ 274451 w 12192000"/>
              <a:gd name="connsiteY26" fmla="*/ 371685 h 488165"/>
              <a:gd name="connsiteX27" fmla="*/ 56429 w 12192000"/>
              <a:gd name="connsiteY27" fmla="*/ 438282 h 488165"/>
              <a:gd name="connsiteX28" fmla="*/ 0 w 12192000"/>
              <a:gd name="connsiteY28" fmla="*/ 484839 h 488165"/>
              <a:gd name="connsiteX29" fmla="*/ 0 w 12192000"/>
              <a:gd name="connsiteY29" fmla="*/ 488165 h 488165"/>
              <a:gd name="connsiteX30" fmla="*/ 12192000 w 12192000"/>
              <a:gd name="connsiteY30" fmla="*/ 488165 h 488165"/>
              <a:gd name="connsiteX31" fmla="*/ 12192000 w 12192000"/>
              <a:gd name="connsiteY31" fmla="*/ 417342 h 488165"/>
              <a:gd name="connsiteX32" fmla="*/ 12183125 w 12192000"/>
              <a:gd name="connsiteY32" fmla="*/ 411358 h 488165"/>
              <a:gd name="connsiteX33" fmla="*/ 12103862 w 12192000"/>
              <a:gd name="connsiteY33" fmla="*/ 395355 h 488165"/>
              <a:gd name="connsiteX34" fmla="*/ 12062823 w 12192000"/>
              <a:gd name="connsiteY34" fmla="*/ 399492 h 488165"/>
              <a:gd name="connsiteX35" fmla="*/ 12032697 w 12192000"/>
              <a:gd name="connsiteY35" fmla="*/ 408844 h 488165"/>
              <a:gd name="connsiteX36" fmla="*/ 12031247 w 12192000"/>
              <a:gd name="connsiteY36" fmla="*/ 401661 h 488165"/>
              <a:gd name="connsiteX37" fmla="*/ 11804447 w 12192000"/>
              <a:gd name="connsiteY37" fmla="*/ 251328 h 488165"/>
              <a:gd name="connsiteX38" fmla="*/ 11666826 w 12192000"/>
              <a:gd name="connsiteY38" fmla="*/ 293365 h 488165"/>
              <a:gd name="connsiteX39" fmla="*/ 11633620 w 12192000"/>
              <a:gd name="connsiteY39" fmla="*/ 320763 h 488165"/>
              <a:gd name="connsiteX40" fmla="*/ 11628501 w 12192000"/>
              <a:gd name="connsiteY40" fmla="*/ 316540 h 488165"/>
              <a:gd name="connsiteX41" fmla="*/ 11439637 w 12192000"/>
              <a:gd name="connsiteY41" fmla="*/ 258850 h 488165"/>
              <a:gd name="connsiteX42" fmla="*/ 11159532 w 12192000"/>
              <a:gd name="connsiteY42" fmla="*/ 407780 h 488165"/>
              <a:gd name="connsiteX43" fmla="*/ 11133249 w 12192000"/>
              <a:gd name="connsiteY43" fmla="*/ 456201 h 488165"/>
              <a:gd name="connsiteX44" fmla="*/ 11130393 w 12192000"/>
              <a:gd name="connsiteY44" fmla="*/ 457575 h 488165"/>
              <a:gd name="connsiteX45" fmla="*/ 11121802 w 12192000"/>
              <a:gd name="connsiteY45" fmla="*/ 464662 h 488165"/>
              <a:gd name="connsiteX46" fmla="*/ 11105739 w 12192000"/>
              <a:gd name="connsiteY46" fmla="*/ 385098 h 488165"/>
              <a:gd name="connsiteX47" fmla="*/ 10878939 w 12192000"/>
              <a:gd name="connsiteY47" fmla="*/ 234765 h 488165"/>
              <a:gd name="connsiteX48" fmla="*/ 10652139 w 12192000"/>
              <a:gd name="connsiteY48" fmla="*/ 385098 h 488165"/>
              <a:gd name="connsiteX49" fmla="*/ 10640286 w 12192000"/>
              <a:gd name="connsiteY49" fmla="*/ 443809 h 488165"/>
              <a:gd name="connsiteX50" fmla="*/ 10632922 w 12192000"/>
              <a:gd name="connsiteY50" fmla="*/ 439812 h 488165"/>
              <a:gd name="connsiteX51" fmla="*/ 10586719 w 12192000"/>
              <a:gd name="connsiteY51" fmla="*/ 425470 h 488165"/>
              <a:gd name="connsiteX52" fmla="*/ 10578669 w 12192000"/>
              <a:gd name="connsiteY52" fmla="*/ 424659 h 488165"/>
              <a:gd name="connsiteX53" fmla="*/ 10540357 w 12192000"/>
              <a:gd name="connsiteY53" fmla="*/ 367834 h 488165"/>
              <a:gd name="connsiteX54" fmla="*/ 10366307 w 12192000"/>
              <a:gd name="connsiteY54" fmla="*/ 295740 h 488165"/>
              <a:gd name="connsiteX55" fmla="*/ 10270498 w 12192000"/>
              <a:gd name="connsiteY55" fmla="*/ 315083 h 488165"/>
              <a:gd name="connsiteX56" fmla="*/ 10267631 w 12192000"/>
              <a:gd name="connsiteY56" fmla="*/ 316639 h 488165"/>
              <a:gd name="connsiteX57" fmla="*/ 10264594 w 12192000"/>
              <a:gd name="connsiteY57" fmla="*/ 301594 h 488165"/>
              <a:gd name="connsiteX58" fmla="*/ 10037792 w 12192000"/>
              <a:gd name="connsiteY58" fmla="*/ 151262 h 488165"/>
              <a:gd name="connsiteX59" fmla="*/ 9941983 w 12192000"/>
              <a:gd name="connsiteY59" fmla="*/ 170605 h 488165"/>
              <a:gd name="connsiteX60" fmla="*/ 9932834 w 12192000"/>
              <a:gd name="connsiteY60" fmla="*/ 175570 h 488165"/>
              <a:gd name="connsiteX61" fmla="*/ 9891633 w 12192000"/>
              <a:gd name="connsiteY61" fmla="*/ 171417 h 488165"/>
              <a:gd name="connsiteX62" fmla="*/ 9578239 w 12192000"/>
              <a:gd name="connsiteY62" fmla="*/ 379147 h 488165"/>
              <a:gd name="connsiteX63" fmla="*/ 9571593 w 12192000"/>
              <a:gd name="connsiteY63" fmla="*/ 412069 h 488165"/>
              <a:gd name="connsiteX64" fmla="*/ 9537676 w 12192000"/>
              <a:gd name="connsiteY64" fmla="*/ 393659 h 488165"/>
              <a:gd name="connsiteX65" fmla="*/ 9438057 w 12192000"/>
              <a:gd name="connsiteY65" fmla="*/ 373547 h 488165"/>
              <a:gd name="connsiteX66" fmla="*/ 9386478 w 12192000"/>
              <a:gd name="connsiteY66" fmla="*/ 378747 h 488165"/>
              <a:gd name="connsiteX67" fmla="*/ 9384764 w 12192000"/>
              <a:gd name="connsiteY67" fmla="*/ 379279 h 488165"/>
              <a:gd name="connsiteX68" fmla="*/ 9356370 w 12192000"/>
              <a:gd name="connsiteY68" fmla="*/ 326966 h 488165"/>
              <a:gd name="connsiteX69" fmla="*/ 9099846 w 12192000"/>
              <a:gd name="connsiteY69" fmla="*/ 190574 h 488165"/>
              <a:gd name="connsiteX70" fmla="*/ 8843324 w 12192000"/>
              <a:gd name="connsiteY70" fmla="*/ 326966 h 488165"/>
              <a:gd name="connsiteX71" fmla="*/ 8837922 w 12192000"/>
              <a:gd name="connsiteY71" fmla="*/ 336919 h 488165"/>
              <a:gd name="connsiteX72" fmla="*/ 8777269 w 12192000"/>
              <a:gd name="connsiteY72" fmla="*/ 286876 h 488165"/>
              <a:gd name="connsiteX73" fmla="*/ 8539902 w 12192000"/>
              <a:gd name="connsiteY73" fmla="*/ 214371 h 488165"/>
              <a:gd name="connsiteX74" fmla="*/ 8302533 w 12192000"/>
              <a:gd name="connsiteY74" fmla="*/ 286876 h 488165"/>
              <a:gd name="connsiteX75" fmla="*/ 8264230 w 12192000"/>
              <a:gd name="connsiteY75" fmla="*/ 318480 h 488165"/>
              <a:gd name="connsiteX76" fmla="*/ 8252614 w 12192000"/>
              <a:gd name="connsiteY76" fmla="*/ 324064 h 488165"/>
              <a:gd name="connsiteX77" fmla="*/ 8234834 w 12192000"/>
              <a:gd name="connsiteY77" fmla="*/ 338734 h 488165"/>
              <a:gd name="connsiteX78" fmla="*/ 8208461 w 12192000"/>
              <a:gd name="connsiteY78" fmla="*/ 290142 h 488165"/>
              <a:gd name="connsiteX79" fmla="*/ 7951941 w 12192000"/>
              <a:gd name="connsiteY79" fmla="*/ 153751 h 488165"/>
              <a:gd name="connsiteX80" fmla="*/ 7713227 w 12192000"/>
              <a:gd name="connsiteY80" fmla="*/ 266327 h 488165"/>
              <a:gd name="connsiteX81" fmla="*/ 7675799 w 12192000"/>
              <a:gd name="connsiteY81" fmla="*/ 328018 h 488165"/>
              <a:gd name="connsiteX82" fmla="*/ 7649999 w 12192000"/>
              <a:gd name="connsiteY82" fmla="*/ 314014 h 488165"/>
              <a:gd name="connsiteX83" fmla="*/ 7641007 w 12192000"/>
              <a:gd name="connsiteY83" fmla="*/ 269483 h 488165"/>
              <a:gd name="connsiteX84" fmla="*/ 7355962 w 12192000"/>
              <a:gd name="connsiteY84" fmla="*/ 80543 h 488165"/>
              <a:gd name="connsiteX85" fmla="*/ 7137215 w 12192000"/>
              <a:gd name="connsiteY85" fmla="*/ 171151 h 488165"/>
              <a:gd name="connsiteX86" fmla="*/ 7117143 w 12192000"/>
              <a:gd name="connsiteY86" fmla="*/ 195477 h 488165"/>
              <a:gd name="connsiteX87" fmla="*/ 7088841 w 12192000"/>
              <a:gd name="connsiteY87" fmla="*/ 161174 h 488165"/>
              <a:gd name="connsiteX88" fmla="*/ 6870093 w 12192000"/>
              <a:gd name="connsiteY88" fmla="*/ 70566 h 488165"/>
              <a:gd name="connsiteX89" fmla="*/ 6697129 w 12192000"/>
              <a:gd name="connsiteY89" fmla="*/ 123399 h 488165"/>
              <a:gd name="connsiteX90" fmla="*/ 6684995 w 12192000"/>
              <a:gd name="connsiteY90" fmla="*/ 133411 h 488165"/>
              <a:gd name="connsiteX91" fmla="*/ 6644023 w 12192000"/>
              <a:gd name="connsiteY91" fmla="*/ 120692 h 488165"/>
              <a:gd name="connsiteX92" fmla="*/ 6557873 w 12192000"/>
              <a:gd name="connsiteY92" fmla="*/ 112008 h 488165"/>
              <a:gd name="connsiteX93" fmla="*/ 6354116 w 12192000"/>
              <a:gd name="connsiteY93" fmla="*/ 163601 h 488165"/>
              <a:gd name="connsiteX94" fmla="*/ 6273160 w 12192000"/>
              <a:gd name="connsiteY94" fmla="*/ 221132 h 488165"/>
              <a:gd name="connsiteX95" fmla="*/ 6272783 w 12192000"/>
              <a:gd name="connsiteY95" fmla="*/ 221015 h 488165"/>
              <a:gd name="connsiteX96" fmla="*/ 6210437 w 12192000"/>
              <a:gd name="connsiteY96" fmla="*/ 214730 h 488165"/>
              <a:gd name="connsiteX97" fmla="*/ 6162864 w 12192000"/>
              <a:gd name="connsiteY97" fmla="*/ 219525 h 488165"/>
              <a:gd name="connsiteX98" fmla="*/ 6161180 w 12192000"/>
              <a:gd name="connsiteY98" fmla="*/ 211185 h 488165"/>
              <a:gd name="connsiteX99" fmla="*/ 5876135 w 12192000"/>
              <a:gd name="connsiteY99" fmla="*/ 22245 h 488165"/>
              <a:gd name="connsiteX100" fmla="*/ 5591090 w 12192000"/>
              <a:gd name="connsiteY100" fmla="*/ 211185 h 488165"/>
              <a:gd name="connsiteX101" fmla="*/ 5577004 w 12192000"/>
              <a:gd name="connsiteY101" fmla="*/ 280957 h 488165"/>
              <a:gd name="connsiteX102" fmla="*/ 5576535 w 12192000"/>
              <a:gd name="connsiteY102" fmla="*/ 280094 h 488165"/>
              <a:gd name="connsiteX103" fmla="*/ 5320012 w 12192000"/>
              <a:gd name="connsiteY103" fmla="*/ 143703 h 488165"/>
              <a:gd name="connsiteX104" fmla="*/ 5199597 w 12192000"/>
              <a:gd name="connsiteY104" fmla="*/ 168013 h 488165"/>
              <a:gd name="connsiteX105" fmla="*/ 5171310 w 12192000"/>
              <a:gd name="connsiteY105" fmla="*/ 183367 h 488165"/>
              <a:gd name="connsiteX106" fmla="*/ 5170430 w 12192000"/>
              <a:gd name="connsiteY106" fmla="*/ 181745 h 488165"/>
              <a:gd name="connsiteX107" fmla="*/ 4913907 w 12192000"/>
              <a:gd name="connsiteY107" fmla="*/ 45354 h 488165"/>
              <a:gd name="connsiteX108" fmla="*/ 4675193 w 12192000"/>
              <a:gd name="connsiteY108" fmla="*/ 157930 h 488165"/>
              <a:gd name="connsiteX109" fmla="*/ 4646008 w 12192000"/>
              <a:gd name="connsiteY109" fmla="*/ 206033 h 488165"/>
              <a:gd name="connsiteX110" fmla="*/ 4619097 w 12192000"/>
              <a:gd name="connsiteY110" fmla="*/ 173417 h 488165"/>
              <a:gd name="connsiteX111" fmla="*/ 4400349 w 12192000"/>
              <a:gd name="connsiteY111" fmla="*/ 82809 h 488165"/>
              <a:gd name="connsiteX112" fmla="*/ 4143826 w 12192000"/>
              <a:gd name="connsiteY112" fmla="*/ 219200 h 488165"/>
              <a:gd name="connsiteX113" fmla="*/ 4136836 w 12192000"/>
              <a:gd name="connsiteY113" fmla="*/ 232080 h 488165"/>
              <a:gd name="connsiteX114" fmla="*/ 4117121 w 12192000"/>
              <a:gd name="connsiteY114" fmla="*/ 221379 h 488165"/>
              <a:gd name="connsiteX115" fmla="*/ 3976611 w 12192000"/>
              <a:gd name="connsiteY115" fmla="*/ 193012 h 488165"/>
              <a:gd name="connsiteX116" fmla="*/ 3721359 w 12192000"/>
              <a:gd name="connsiteY116" fmla="*/ 298740 h 488165"/>
              <a:gd name="connsiteX117" fmla="*/ 3705197 w 12192000"/>
              <a:gd name="connsiteY117" fmla="*/ 318329 h 488165"/>
              <a:gd name="connsiteX118" fmla="*/ 3683571 w 12192000"/>
              <a:gd name="connsiteY118" fmla="*/ 292119 h 488165"/>
              <a:gd name="connsiteX119" fmla="*/ 3425576 w 12192000"/>
              <a:gd name="connsiteY119" fmla="*/ 185254 h 488165"/>
              <a:gd name="connsiteX120" fmla="*/ 3167581 w 12192000"/>
              <a:gd name="connsiteY120" fmla="*/ 292119 h 488165"/>
              <a:gd name="connsiteX121" fmla="*/ 3135507 w 12192000"/>
              <a:gd name="connsiteY121" fmla="*/ 330993 h 488165"/>
              <a:gd name="connsiteX122" fmla="*/ 3106582 w 12192000"/>
              <a:gd name="connsiteY122" fmla="*/ 322014 h 488165"/>
              <a:gd name="connsiteX123" fmla="*/ 3044236 w 12192000"/>
              <a:gd name="connsiteY123" fmla="*/ 315729 h 488165"/>
              <a:gd name="connsiteX124" fmla="*/ 3005060 w 12192000"/>
              <a:gd name="connsiteY124" fmla="*/ 319679 h 488165"/>
              <a:gd name="connsiteX125" fmla="*/ 3007144 w 12192000"/>
              <a:gd name="connsiteY125" fmla="*/ 309355 h 488165"/>
              <a:gd name="connsiteX126" fmla="*/ 2697788 w 12192000"/>
              <a:gd name="connsiteY126" fmla="*/ 0 h 488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Lst>
            <a:rect l="l" t="t" r="r" b="b"/>
            <a:pathLst>
              <a:path w="12192000" h="488165">
                <a:moveTo>
                  <a:pt x="2697788" y="0"/>
                </a:moveTo>
                <a:cubicBezTo>
                  <a:pt x="2569648" y="0"/>
                  <a:pt x="2459705" y="77908"/>
                  <a:pt x="2412743" y="188940"/>
                </a:cubicBezTo>
                <a:lnTo>
                  <a:pt x="2410667" y="199221"/>
                </a:lnTo>
                <a:lnTo>
                  <a:pt x="2404214" y="193897"/>
                </a:lnTo>
                <a:cubicBezTo>
                  <a:pt x="2354841" y="160541"/>
                  <a:pt x="2295320" y="141064"/>
                  <a:pt x="2231250" y="141064"/>
                </a:cubicBezTo>
                <a:cubicBezTo>
                  <a:pt x="2188537" y="141064"/>
                  <a:pt x="2147845" y="149720"/>
                  <a:pt x="2110835" y="165374"/>
                </a:cubicBezTo>
                <a:lnTo>
                  <a:pt x="2096679" y="173058"/>
                </a:lnTo>
                <a:lnTo>
                  <a:pt x="2063894" y="133322"/>
                </a:lnTo>
                <a:cubicBezTo>
                  <a:pt x="2007912" y="77340"/>
                  <a:pt x="1930572" y="42714"/>
                  <a:pt x="1845146" y="42714"/>
                </a:cubicBezTo>
                <a:cubicBezTo>
                  <a:pt x="1738363" y="42714"/>
                  <a:pt x="1644216" y="96816"/>
                  <a:pt x="1588623" y="179105"/>
                </a:cubicBezTo>
                <a:lnTo>
                  <a:pt x="1579781" y="195395"/>
                </a:lnTo>
                <a:lnTo>
                  <a:pt x="1519900" y="201432"/>
                </a:lnTo>
                <a:cubicBezTo>
                  <a:pt x="1449416" y="215855"/>
                  <a:pt x="1387663" y="254248"/>
                  <a:pt x="1343532" y="307723"/>
                </a:cubicBezTo>
                <a:lnTo>
                  <a:pt x="1341283" y="311643"/>
                </a:lnTo>
                <a:lnTo>
                  <a:pt x="1311629" y="295547"/>
                </a:lnTo>
                <a:cubicBezTo>
                  <a:pt x="1274619" y="279893"/>
                  <a:pt x="1233927" y="271237"/>
                  <a:pt x="1191214" y="271237"/>
                </a:cubicBezTo>
                <a:cubicBezTo>
                  <a:pt x="1137822" y="271237"/>
                  <a:pt x="1087590" y="284762"/>
                  <a:pt x="1043756" y="308574"/>
                </a:cubicBezTo>
                <a:lnTo>
                  <a:pt x="1010986" y="331863"/>
                </a:lnTo>
                <a:lnTo>
                  <a:pt x="966813" y="336316"/>
                </a:lnTo>
                <a:cubicBezTo>
                  <a:pt x="943314" y="341125"/>
                  <a:pt x="920647" y="348217"/>
                  <a:pt x="899053" y="357350"/>
                </a:cubicBezTo>
                <a:lnTo>
                  <a:pt x="870729" y="372723"/>
                </a:lnTo>
                <a:lnTo>
                  <a:pt x="864057" y="367218"/>
                </a:lnTo>
                <a:cubicBezTo>
                  <a:pt x="814683" y="333862"/>
                  <a:pt x="755162" y="314385"/>
                  <a:pt x="691093" y="314385"/>
                </a:cubicBezTo>
                <a:cubicBezTo>
                  <a:pt x="605667" y="314385"/>
                  <a:pt x="528328" y="349011"/>
                  <a:pt x="472345" y="404993"/>
                </a:cubicBezTo>
                <a:lnTo>
                  <a:pt x="459601" y="420439"/>
                </a:lnTo>
                <a:lnTo>
                  <a:pt x="426235" y="402329"/>
                </a:lnTo>
                <a:cubicBezTo>
                  <a:pt x="379583" y="382597"/>
                  <a:pt x="328291" y="371685"/>
                  <a:pt x="274451" y="371685"/>
                </a:cubicBezTo>
                <a:cubicBezTo>
                  <a:pt x="193690" y="371685"/>
                  <a:pt x="118664" y="396236"/>
                  <a:pt x="56429" y="438282"/>
                </a:cubicBezTo>
                <a:lnTo>
                  <a:pt x="0" y="484839"/>
                </a:lnTo>
                <a:lnTo>
                  <a:pt x="0" y="488165"/>
                </a:lnTo>
                <a:lnTo>
                  <a:pt x="12192000" y="488165"/>
                </a:lnTo>
                <a:lnTo>
                  <a:pt x="12192000" y="417342"/>
                </a:lnTo>
                <a:lnTo>
                  <a:pt x="12183125" y="411358"/>
                </a:lnTo>
                <a:cubicBezTo>
                  <a:pt x="12158762" y="401054"/>
                  <a:pt x="12131977" y="395355"/>
                  <a:pt x="12103862" y="395355"/>
                </a:cubicBezTo>
                <a:cubicBezTo>
                  <a:pt x="12089804" y="395355"/>
                  <a:pt x="12076079" y="396780"/>
                  <a:pt x="12062823" y="399492"/>
                </a:cubicBezTo>
                <a:lnTo>
                  <a:pt x="12032697" y="408844"/>
                </a:lnTo>
                <a:lnTo>
                  <a:pt x="12031247" y="401661"/>
                </a:lnTo>
                <a:cubicBezTo>
                  <a:pt x="11993880" y="313316"/>
                  <a:pt x="11906403" y="251328"/>
                  <a:pt x="11804447" y="251328"/>
                </a:cubicBezTo>
                <a:cubicBezTo>
                  <a:pt x="11753469" y="251328"/>
                  <a:pt x="11706111" y="266825"/>
                  <a:pt x="11666826" y="293365"/>
                </a:cubicBezTo>
                <a:lnTo>
                  <a:pt x="11633620" y="320763"/>
                </a:lnTo>
                <a:lnTo>
                  <a:pt x="11628501" y="316540"/>
                </a:lnTo>
                <a:cubicBezTo>
                  <a:pt x="11574588" y="280117"/>
                  <a:pt x="11509596" y="258850"/>
                  <a:pt x="11439637" y="258850"/>
                </a:cubicBezTo>
                <a:cubicBezTo>
                  <a:pt x="11323037" y="258850"/>
                  <a:pt x="11220236" y="317926"/>
                  <a:pt x="11159532" y="407780"/>
                </a:cubicBezTo>
                <a:lnTo>
                  <a:pt x="11133249" y="456201"/>
                </a:lnTo>
                <a:lnTo>
                  <a:pt x="11130393" y="457575"/>
                </a:lnTo>
                <a:lnTo>
                  <a:pt x="11121802" y="464662"/>
                </a:lnTo>
                <a:lnTo>
                  <a:pt x="11105739" y="385098"/>
                </a:lnTo>
                <a:cubicBezTo>
                  <a:pt x="11068372" y="296753"/>
                  <a:pt x="10980895" y="234765"/>
                  <a:pt x="10878939" y="234765"/>
                </a:cubicBezTo>
                <a:cubicBezTo>
                  <a:pt x="10776983" y="234765"/>
                  <a:pt x="10689506" y="296753"/>
                  <a:pt x="10652139" y="385098"/>
                </a:cubicBezTo>
                <a:lnTo>
                  <a:pt x="10640286" y="443809"/>
                </a:lnTo>
                <a:lnTo>
                  <a:pt x="10632922" y="439812"/>
                </a:lnTo>
                <a:cubicBezTo>
                  <a:pt x="10618198" y="433585"/>
                  <a:pt x="10602742" y="428749"/>
                  <a:pt x="10586719" y="425470"/>
                </a:cubicBezTo>
                <a:lnTo>
                  <a:pt x="10578669" y="424659"/>
                </a:lnTo>
                <a:lnTo>
                  <a:pt x="10540357" y="367834"/>
                </a:lnTo>
                <a:cubicBezTo>
                  <a:pt x="10495814" y="323291"/>
                  <a:pt x="10434278" y="295740"/>
                  <a:pt x="10366307" y="295740"/>
                </a:cubicBezTo>
                <a:cubicBezTo>
                  <a:pt x="10332323" y="295740"/>
                  <a:pt x="10299946" y="302627"/>
                  <a:pt x="10270498" y="315083"/>
                </a:cubicBezTo>
                <a:lnTo>
                  <a:pt x="10267631" y="316639"/>
                </a:lnTo>
                <a:lnTo>
                  <a:pt x="10264594" y="301594"/>
                </a:lnTo>
                <a:cubicBezTo>
                  <a:pt x="10227227" y="213250"/>
                  <a:pt x="10139749" y="151262"/>
                  <a:pt x="10037792" y="151262"/>
                </a:cubicBezTo>
                <a:cubicBezTo>
                  <a:pt x="10003807" y="151262"/>
                  <a:pt x="9971430" y="158149"/>
                  <a:pt x="9941983" y="170605"/>
                </a:cubicBezTo>
                <a:lnTo>
                  <a:pt x="9932834" y="175570"/>
                </a:lnTo>
                <a:lnTo>
                  <a:pt x="9891633" y="171417"/>
                </a:lnTo>
                <a:cubicBezTo>
                  <a:pt x="9750750" y="171417"/>
                  <a:pt x="9629872" y="257073"/>
                  <a:pt x="9578239" y="379147"/>
                </a:cubicBezTo>
                <a:lnTo>
                  <a:pt x="9571593" y="412069"/>
                </a:lnTo>
                <a:lnTo>
                  <a:pt x="9537676" y="393659"/>
                </a:lnTo>
                <a:cubicBezTo>
                  <a:pt x="9507058" y="380709"/>
                  <a:pt x="9473393" y="373547"/>
                  <a:pt x="9438057" y="373547"/>
                </a:cubicBezTo>
                <a:cubicBezTo>
                  <a:pt x="9420388" y="373547"/>
                  <a:pt x="9403139" y="375338"/>
                  <a:pt x="9386478" y="378747"/>
                </a:cubicBezTo>
                <a:lnTo>
                  <a:pt x="9384764" y="379279"/>
                </a:lnTo>
                <a:lnTo>
                  <a:pt x="9356370" y="326966"/>
                </a:lnTo>
                <a:cubicBezTo>
                  <a:pt x="9300776" y="244677"/>
                  <a:pt x="9206629" y="190574"/>
                  <a:pt x="9099846" y="190574"/>
                </a:cubicBezTo>
                <a:cubicBezTo>
                  <a:pt x="8993063" y="190574"/>
                  <a:pt x="8898917" y="244677"/>
                  <a:pt x="8843324" y="326966"/>
                </a:cubicBezTo>
                <a:lnTo>
                  <a:pt x="8837922" y="336919"/>
                </a:lnTo>
                <a:lnTo>
                  <a:pt x="8777269" y="286876"/>
                </a:lnTo>
                <a:cubicBezTo>
                  <a:pt x="8709511" y="241100"/>
                  <a:pt x="8627828" y="214371"/>
                  <a:pt x="8539902" y="214371"/>
                </a:cubicBezTo>
                <a:cubicBezTo>
                  <a:pt x="8451975" y="214371"/>
                  <a:pt x="8370292" y="241100"/>
                  <a:pt x="8302533" y="286876"/>
                </a:cubicBezTo>
                <a:lnTo>
                  <a:pt x="8264230" y="318480"/>
                </a:lnTo>
                <a:lnTo>
                  <a:pt x="8252614" y="324064"/>
                </a:lnTo>
                <a:lnTo>
                  <a:pt x="8234834" y="338734"/>
                </a:lnTo>
                <a:lnTo>
                  <a:pt x="8208461" y="290142"/>
                </a:lnTo>
                <a:cubicBezTo>
                  <a:pt x="8152866" y="207854"/>
                  <a:pt x="8058721" y="153751"/>
                  <a:pt x="7951941" y="153751"/>
                </a:cubicBezTo>
                <a:cubicBezTo>
                  <a:pt x="7855835" y="153751"/>
                  <a:pt x="7769968" y="197574"/>
                  <a:pt x="7713227" y="266327"/>
                </a:cubicBezTo>
                <a:lnTo>
                  <a:pt x="7675799" y="328018"/>
                </a:lnTo>
                <a:lnTo>
                  <a:pt x="7649999" y="314014"/>
                </a:lnTo>
                <a:lnTo>
                  <a:pt x="7641007" y="269483"/>
                </a:lnTo>
                <a:cubicBezTo>
                  <a:pt x="7594044" y="158451"/>
                  <a:pt x="7484103" y="80543"/>
                  <a:pt x="7355962" y="80543"/>
                </a:cubicBezTo>
                <a:cubicBezTo>
                  <a:pt x="7270537" y="80543"/>
                  <a:pt x="7193198" y="115169"/>
                  <a:pt x="7137215" y="171151"/>
                </a:cubicBezTo>
                <a:lnTo>
                  <a:pt x="7117143" y="195477"/>
                </a:lnTo>
                <a:lnTo>
                  <a:pt x="7088841" y="161174"/>
                </a:lnTo>
                <a:cubicBezTo>
                  <a:pt x="7032857" y="105192"/>
                  <a:pt x="6955521" y="70566"/>
                  <a:pt x="6870093" y="70566"/>
                </a:cubicBezTo>
                <a:cubicBezTo>
                  <a:pt x="6806023" y="70566"/>
                  <a:pt x="6746503" y="90043"/>
                  <a:pt x="6697129" y="123399"/>
                </a:cubicBezTo>
                <a:lnTo>
                  <a:pt x="6684995" y="133411"/>
                </a:lnTo>
                <a:lnTo>
                  <a:pt x="6644023" y="120692"/>
                </a:lnTo>
                <a:cubicBezTo>
                  <a:pt x="6616195" y="114998"/>
                  <a:pt x="6587383" y="112008"/>
                  <a:pt x="6557873" y="112008"/>
                </a:cubicBezTo>
                <a:cubicBezTo>
                  <a:pt x="6484097" y="112008"/>
                  <a:pt x="6414685" y="130698"/>
                  <a:pt x="6354116" y="163601"/>
                </a:cubicBezTo>
                <a:lnTo>
                  <a:pt x="6273160" y="221132"/>
                </a:lnTo>
                <a:lnTo>
                  <a:pt x="6272783" y="221015"/>
                </a:lnTo>
                <a:cubicBezTo>
                  <a:pt x="6252645" y="216894"/>
                  <a:pt x="6231794" y="214730"/>
                  <a:pt x="6210437" y="214730"/>
                </a:cubicBezTo>
                <a:lnTo>
                  <a:pt x="6162864" y="219525"/>
                </a:lnTo>
                <a:lnTo>
                  <a:pt x="6161180" y="211185"/>
                </a:lnTo>
                <a:cubicBezTo>
                  <a:pt x="6114217" y="100153"/>
                  <a:pt x="6004275" y="22245"/>
                  <a:pt x="5876135" y="22245"/>
                </a:cubicBezTo>
                <a:cubicBezTo>
                  <a:pt x="5747995" y="22245"/>
                  <a:pt x="5638053" y="100153"/>
                  <a:pt x="5591090" y="211185"/>
                </a:cubicBezTo>
                <a:lnTo>
                  <a:pt x="5577004" y="280957"/>
                </a:lnTo>
                <a:lnTo>
                  <a:pt x="5576535" y="280094"/>
                </a:lnTo>
                <a:cubicBezTo>
                  <a:pt x="5520942" y="197805"/>
                  <a:pt x="5426795" y="143703"/>
                  <a:pt x="5320012" y="143703"/>
                </a:cubicBezTo>
                <a:cubicBezTo>
                  <a:pt x="5277299" y="143703"/>
                  <a:pt x="5236608" y="152359"/>
                  <a:pt x="5199597" y="168013"/>
                </a:cubicBezTo>
                <a:lnTo>
                  <a:pt x="5171310" y="183367"/>
                </a:lnTo>
                <a:lnTo>
                  <a:pt x="5170430" y="181745"/>
                </a:lnTo>
                <a:cubicBezTo>
                  <a:pt x="5114837" y="99456"/>
                  <a:pt x="5020690" y="45354"/>
                  <a:pt x="4913907" y="45354"/>
                </a:cubicBezTo>
                <a:cubicBezTo>
                  <a:pt x="4817802" y="45354"/>
                  <a:pt x="4731933" y="89177"/>
                  <a:pt x="4675193" y="157930"/>
                </a:cubicBezTo>
                <a:lnTo>
                  <a:pt x="4646008" y="206033"/>
                </a:lnTo>
                <a:lnTo>
                  <a:pt x="4619097" y="173417"/>
                </a:lnTo>
                <a:cubicBezTo>
                  <a:pt x="4563115" y="117435"/>
                  <a:pt x="4485776" y="82809"/>
                  <a:pt x="4400349" y="82809"/>
                </a:cubicBezTo>
                <a:cubicBezTo>
                  <a:pt x="4293566" y="82809"/>
                  <a:pt x="4199420" y="136912"/>
                  <a:pt x="4143826" y="219200"/>
                </a:cubicBezTo>
                <a:lnTo>
                  <a:pt x="4136836" y="232080"/>
                </a:lnTo>
                <a:lnTo>
                  <a:pt x="4117121" y="221379"/>
                </a:lnTo>
                <a:cubicBezTo>
                  <a:pt x="4073934" y="203113"/>
                  <a:pt x="4026452" y="193012"/>
                  <a:pt x="3976611" y="193012"/>
                </a:cubicBezTo>
                <a:cubicBezTo>
                  <a:pt x="3876929" y="193012"/>
                  <a:pt x="3786684" y="233416"/>
                  <a:pt x="3721359" y="298740"/>
                </a:cubicBezTo>
                <a:lnTo>
                  <a:pt x="3705197" y="318329"/>
                </a:lnTo>
                <a:lnTo>
                  <a:pt x="3683571" y="292119"/>
                </a:lnTo>
                <a:cubicBezTo>
                  <a:pt x="3617545" y="226092"/>
                  <a:pt x="3526330" y="185254"/>
                  <a:pt x="3425576" y="185254"/>
                </a:cubicBezTo>
                <a:cubicBezTo>
                  <a:pt x="3324823" y="185254"/>
                  <a:pt x="3233608" y="226092"/>
                  <a:pt x="3167581" y="292119"/>
                </a:cubicBezTo>
                <a:lnTo>
                  <a:pt x="3135507" y="330993"/>
                </a:lnTo>
                <a:lnTo>
                  <a:pt x="3106582" y="322014"/>
                </a:lnTo>
                <a:cubicBezTo>
                  <a:pt x="3086444" y="317893"/>
                  <a:pt x="3065593" y="315729"/>
                  <a:pt x="3044236" y="315729"/>
                </a:cubicBezTo>
                <a:lnTo>
                  <a:pt x="3005060" y="319679"/>
                </a:lnTo>
                <a:lnTo>
                  <a:pt x="3007144" y="309355"/>
                </a:lnTo>
                <a:cubicBezTo>
                  <a:pt x="3007144" y="138503"/>
                  <a:pt x="2868641" y="0"/>
                  <a:pt x="26977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ko-KR" altLang="en-US" sz="2700"/>
          </a:p>
        </p:txBody>
      </p:sp>
    </p:spTree>
    <p:extLst>
      <p:ext uri="{BB962C8B-B14F-4D97-AF65-F5344CB8AC3E}">
        <p14:creationId xmlns:p14="http://schemas.microsoft.com/office/powerpoint/2010/main" val="6053237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6" Type="http://schemas.openxmlformats.org/officeDocument/2006/relationships/theme" Target="../theme/theme2.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slideLayout" Target="../slideLayouts/slideLayout1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91698797"/>
      </p:ext>
    </p:extLst>
  </p:cSld>
  <p:clrMap bg1="lt1" tx1="dk1" bg2="lt2" tx2="dk2" accent1="accent1" accent2="accent2" accent3="accent3" accent4="accent4" accent5="accent5" accent6="accent6" hlink="hlink" folHlink="folHlink"/>
  <p:sldLayoutIdLst>
    <p:sldLayoutId id="2147483652" r:id="rId1"/>
    <p:sldLayoutId id="21474836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6816533"/>
      </p:ext>
    </p:extLst>
  </p:cSld>
  <p:clrMap bg1="lt1" tx1="dk1" bg2="lt2" tx2="dk2" accent1="accent1" accent2="accent2" accent3="accent3" accent4="accent4" accent5="accent5" accent6="accent6" hlink="hlink" folHlink="folHlink"/>
  <p:sldLayoutIdLst>
    <p:sldLayoutId id="2147483657" r:id="rId1"/>
    <p:sldLayoutId id="2147483667" r:id="rId2"/>
    <p:sldLayoutId id="2147483675" r:id="rId3"/>
    <p:sldLayoutId id="2147483662" r:id="rId4"/>
    <p:sldLayoutId id="2147483671" r:id="rId5"/>
    <p:sldLayoutId id="2147483661" r:id="rId6"/>
    <p:sldLayoutId id="2147483658" r:id="rId7"/>
    <p:sldLayoutId id="2147483663" r:id="rId8"/>
    <p:sldLayoutId id="2147483664" r:id="rId9"/>
    <p:sldLayoutId id="2147483665" r:id="rId10"/>
    <p:sldLayoutId id="2147483666" r:id="rId11"/>
    <p:sldLayoutId id="2147483668" r:id="rId12"/>
    <p:sldLayoutId id="2147483669" r:id="rId13"/>
    <p:sldLayoutId id="2147483670" r:id="rId14"/>
    <p:sldLayoutId id="2147483676"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2553539"/>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3.png"/><Relationship Id="rId2" Type="http://schemas.openxmlformats.org/officeDocument/2006/relationships/diagramData" Target="../diagrams/data3.xml"/><Relationship Id="rId1" Type="http://schemas.openxmlformats.org/officeDocument/2006/relationships/slideLayout" Target="../slideLayouts/slideLayout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3.png"/><Relationship Id="rId2" Type="http://schemas.openxmlformats.org/officeDocument/2006/relationships/diagramData" Target="../diagrams/data4.xml"/><Relationship Id="rId1" Type="http://schemas.openxmlformats.org/officeDocument/2006/relationships/slideLayout" Target="../slideLayouts/slideLayout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3.png"/><Relationship Id="rId2" Type="http://schemas.openxmlformats.org/officeDocument/2006/relationships/diagramData" Target="../diagrams/data5.xml"/><Relationship Id="rId1" Type="http://schemas.openxmlformats.org/officeDocument/2006/relationships/slideLayout" Target="../slideLayouts/slideLayout8.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3.png"/><Relationship Id="rId2" Type="http://schemas.openxmlformats.org/officeDocument/2006/relationships/diagramData" Target="../diagrams/data6.xml"/><Relationship Id="rId1" Type="http://schemas.openxmlformats.org/officeDocument/2006/relationships/slideLayout" Target="../slideLayouts/slideLayout8.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3.png"/><Relationship Id="rId2" Type="http://schemas.openxmlformats.org/officeDocument/2006/relationships/diagramData" Target="../diagrams/data7.xml"/><Relationship Id="rId1" Type="http://schemas.openxmlformats.org/officeDocument/2006/relationships/slideLayout" Target="../slideLayouts/slideLayout8.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3.png"/><Relationship Id="rId2" Type="http://schemas.openxmlformats.org/officeDocument/2006/relationships/diagramData" Target="../diagrams/data8.xml"/><Relationship Id="rId1" Type="http://schemas.openxmlformats.org/officeDocument/2006/relationships/slideLayout" Target="../slideLayouts/slideLayout8.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3.png"/><Relationship Id="rId2" Type="http://schemas.openxmlformats.org/officeDocument/2006/relationships/diagramData" Target="../diagrams/data9.xml"/><Relationship Id="rId1" Type="http://schemas.openxmlformats.org/officeDocument/2006/relationships/slideLayout" Target="../slideLayouts/slideLayout8.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8.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8.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40000">
              <a:schemeClr val="accent2">
                <a:lumMod val="100000"/>
              </a:schemeClr>
            </a:gs>
            <a:gs pos="70000">
              <a:schemeClr val="accent2">
                <a:lumMod val="60000"/>
                <a:lumOff val="40000"/>
              </a:schemeClr>
            </a:gs>
            <a:gs pos="100000">
              <a:schemeClr val="accent2">
                <a:lumMod val="40000"/>
                <a:lumOff val="60000"/>
              </a:schemeClr>
            </a:gs>
          </a:gsLst>
          <a:lin ang="5400000" scaled="1"/>
        </a:gradFill>
        <a:effectLst/>
      </p:bgPr>
    </p:bg>
    <p:spTree>
      <p:nvGrpSpPr>
        <p:cNvPr id="1" name=""/>
        <p:cNvGrpSpPr/>
        <p:nvPr/>
      </p:nvGrpSpPr>
      <p:grpSpPr>
        <a:xfrm>
          <a:off x="0" y="0"/>
          <a:ext cx="0" cy="0"/>
          <a:chOff x="0" y="0"/>
          <a:chExt cx="0" cy="0"/>
        </a:xfrm>
      </p:grpSpPr>
      <p:grpSp>
        <p:nvGrpSpPr>
          <p:cNvPr id="516" name="Group 515">
            <a:extLst>
              <a:ext uri="{FF2B5EF4-FFF2-40B4-BE49-F238E27FC236}">
                <a16:creationId xmlns:a16="http://schemas.microsoft.com/office/drawing/2014/main" xmlns="" id="{BCD511B6-2432-4425-BD76-2BC2379ED4F5}"/>
              </a:ext>
            </a:extLst>
          </p:cNvPr>
          <p:cNvGrpSpPr/>
          <p:nvPr/>
        </p:nvGrpSpPr>
        <p:grpSpPr>
          <a:xfrm>
            <a:off x="5970343" y="763833"/>
            <a:ext cx="1220206" cy="2079729"/>
            <a:chOff x="11521621" y="1903133"/>
            <a:chExt cx="2494544" cy="4251720"/>
          </a:xfrm>
        </p:grpSpPr>
        <p:sp>
          <p:nvSpPr>
            <p:cNvPr id="517" name="Freeform: Shape 516">
              <a:extLst>
                <a:ext uri="{FF2B5EF4-FFF2-40B4-BE49-F238E27FC236}">
                  <a16:creationId xmlns:a16="http://schemas.microsoft.com/office/drawing/2014/main" xmlns="" id="{CCD6B462-B5FE-4002-96F7-E0C5719E315F}"/>
                </a:ext>
              </a:extLst>
            </p:cNvPr>
            <p:cNvSpPr/>
            <p:nvPr/>
          </p:nvSpPr>
          <p:spPr>
            <a:xfrm rot="20249457" flipH="1">
              <a:off x="12313664" y="1903133"/>
              <a:ext cx="877925"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grpSp>
          <p:nvGrpSpPr>
            <p:cNvPr id="518" name="Group 517">
              <a:extLst>
                <a:ext uri="{FF2B5EF4-FFF2-40B4-BE49-F238E27FC236}">
                  <a16:creationId xmlns:a16="http://schemas.microsoft.com/office/drawing/2014/main" xmlns="" id="{37102A7B-25E5-4A63-A402-D37AB3D5B580}"/>
                </a:ext>
              </a:extLst>
            </p:cNvPr>
            <p:cNvGrpSpPr/>
            <p:nvPr/>
          </p:nvGrpSpPr>
          <p:grpSpPr>
            <a:xfrm>
              <a:off x="11521621" y="1969094"/>
              <a:ext cx="2494544" cy="4185759"/>
              <a:chOff x="11521621" y="1969094"/>
              <a:chExt cx="2494544" cy="4185759"/>
            </a:xfrm>
          </p:grpSpPr>
          <p:grpSp>
            <p:nvGrpSpPr>
              <p:cNvPr id="519" name="Group 518">
                <a:extLst>
                  <a:ext uri="{FF2B5EF4-FFF2-40B4-BE49-F238E27FC236}">
                    <a16:creationId xmlns:a16="http://schemas.microsoft.com/office/drawing/2014/main" xmlns="" id="{3CB16F02-6C30-4F3E-A8A1-B543D91313F1}"/>
                  </a:ext>
                </a:extLst>
              </p:cNvPr>
              <p:cNvGrpSpPr/>
              <p:nvPr/>
            </p:nvGrpSpPr>
            <p:grpSpPr>
              <a:xfrm>
                <a:off x="11521621" y="1969094"/>
                <a:ext cx="2494544" cy="2682188"/>
                <a:chOff x="11521621" y="1969094"/>
                <a:chExt cx="2494544" cy="2682188"/>
              </a:xfrm>
            </p:grpSpPr>
            <p:cxnSp>
              <p:nvCxnSpPr>
                <p:cNvPr id="539" name="Straight Connector 538">
                  <a:extLst>
                    <a:ext uri="{FF2B5EF4-FFF2-40B4-BE49-F238E27FC236}">
                      <a16:creationId xmlns:a16="http://schemas.microsoft.com/office/drawing/2014/main" xmlns="" id="{C000BE36-26C4-40C8-84B0-2FD0C2C1D925}"/>
                    </a:ext>
                  </a:extLst>
                </p:cNvPr>
                <p:cNvCxnSpPr>
                  <a:cxnSpLocks/>
                </p:cNvCxnSpPr>
                <p:nvPr/>
              </p:nvCxnSpPr>
              <p:spPr>
                <a:xfrm flipH="1" flipV="1">
                  <a:off x="12654231" y="3563301"/>
                  <a:ext cx="235200" cy="1087981"/>
                </a:xfrm>
                <a:prstGeom prst="line">
                  <a:avLst/>
                </a:prstGeom>
                <a:ln w="19050">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cxnSp>
              <p:nvCxnSpPr>
                <p:cNvPr id="540" name="Straight Connector 539">
                  <a:extLst>
                    <a:ext uri="{FF2B5EF4-FFF2-40B4-BE49-F238E27FC236}">
                      <a16:creationId xmlns:a16="http://schemas.microsoft.com/office/drawing/2014/main" xmlns="" id="{5A315851-C0CE-4B15-A4E5-BD6309B22945}"/>
                    </a:ext>
                  </a:extLst>
                </p:cNvPr>
                <p:cNvCxnSpPr>
                  <a:cxnSpLocks/>
                </p:cNvCxnSpPr>
                <p:nvPr/>
              </p:nvCxnSpPr>
              <p:spPr>
                <a:xfrm flipV="1">
                  <a:off x="12906700" y="3563297"/>
                  <a:ext cx="186689" cy="1076234"/>
                </a:xfrm>
                <a:prstGeom prst="line">
                  <a:avLst/>
                </a:prstGeom>
                <a:ln w="19050">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cxnSp>
              <p:nvCxnSpPr>
                <p:cNvPr id="541" name="Straight Connector 540">
                  <a:extLst>
                    <a:ext uri="{FF2B5EF4-FFF2-40B4-BE49-F238E27FC236}">
                      <a16:creationId xmlns:a16="http://schemas.microsoft.com/office/drawing/2014/main" xmlns="" id="{AEE7E662-9387-4DA0-A1BC-3CDBE8187D3B}"/>
                    </a:ext>
                  </a:extLst>
                </p:cNvPr>
                <p:cNvCxnSpPr>
                  <a:cxnSpLocks/>
                </p:cNvCxnSpPr>
                <p:nvPr/>
              </p:nvCxnSpPr>
              <p:spPr>
                <a:xfrm flipV="1">
                  <a:off x="12900880" y="3458988"/>
                  <a:ext cx="0" cy="1180545"/>
                </a:xfrm>
                <a:prstGeom prst="line">
                  <a:avLst/>
                </a:prstGeom>
                <a:ln w="19050">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sp>
              <p:nvSpPr>
                <p:cNvPr id="542" name="Freeform: Shape 541">
                  <a:extLst>
                    <a:ext uri="{FF2B5EF4-FFF2-40B4-BE49-F238E27FC236}">
                      <a16:creationId xmlns:a16="http://schemas.microsoft.com/office/drawing/2014/main" xmlns="" id="{5C69B432-E89C-4518-9BB2-6762DF4B8053}"/>
                    </a:ext>
                  </a:extLst>
                </p:cNvPr>
                <p:cNvSpPr/>
                <p:nvPr/>
              </p:nvSpPr>
              <p:spPr>
                <a:xfrm rot="20249457">
                  <a:off x="11521621" y="2231355"/>
                  <a:ext cx="877925"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543" name="Freeform: Shape 542">
                  <a:extLst>
                    <a:ext uri="{FF2B5EF4-FFF2-40B4-BE49-F238E27FC236}">
                      <a16:creationId xmlns:a16="http://schemas.microsoft.com/office/drawing/2014/main" xmlns="" id="{2CC96312-AFF0-4627-9DBA-3EE6B4F7E6F9}"/>
                    </a:ext>
                  </a:extLst>
                </p:cNvPr>
                <p:cNvSpPr/>
                <p:nvPr/>
              </p:nvSpPr>
              <p:spPr>
                <a:xfrm rot="20249457" flipH="1">
                  <a:off x="12330923" y="1969094"/>
                  <a:ext cx="525061"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544" name="Freeform: Shape 543">
                  <a:extLst>
                    <a:ext uri="{FF2B5EF4-FFF2-40B4-BE49-F238E27FC236}">
                      <a16:creationId xmlns:a16="http://schemas.microsoft.com/office/drawing/2014/main" xmlns="" id="{ED508745-6A82-4305-AD3C-7D85AA016E08}"/>
                    </a:ext>
                  </a:extLst>
                </p:cNvPr>
                <p:cNvSpPr/>
                <p:nvPr/>
              </p:nvSpPr>
              <p:spPr>
                <a:xfrm rot="20249457">
                  <a:off x="11857226" y="2165394"/>
                  <a:ext cx="525061"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545" name="Freeform: Shape 544">
                  <a:extLst>
                    <a:ext uri="{FF2B5EF4-FFF2-40B4-BE49-F238E27FC236}">
                      <a16:creationId xmlns:a16="http://schemas.microsoft.com/office/drawing/2014/main" xmlns="" id="{9229574B-C1F1-4E53-B02C-35FAB53A1F5F}"/>
                    </a:ext>
                  </a:extLst>
                </p:cNvPr>
                <p:cNvSpPr/>
                <p:nvPr/>
              </p:nvSpPr>
              <p:spPr>
                <a:xfrm rot="1067215">
                  <a:off x="12580333" y="2145489"/>
                  <a:ext cx="743996"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546" name="Freeform: Shape 545">
                  <a:extLst>
                    <a:ext uri="{FF2B5EF4-FFF2-40B4-BE49-F238E27FC236}">
                      <a16:creationId xmlns:a16="http://schemas.microsoft.com/office/drawing/2014/main" xmlns="" id="{3D7B366D-11F0-453E-9C76-A2588B5F757B}"/>
                    </a:ext>
                  </a:extLst>
                </p:cNvPr>
                <p:cNvSpPr/>
                <p:nvPr/>
              </p:nvSpPr>
              <p:spPr>
                <a:xfrm rot="1067215" flipH="1">
                  <a:off x="13272169" y="2367439"/>
                  <a:ext cx="743996"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547" name="Freeform: Shape 546">
                  <a:extLst>
                    <a:ext uri="{FF2B5EF4-FFF2-40B4-BE49-F238E27FC236}">
                      <a16:creationId xmlns:a16="http://schemas.microsoft.com/office/drawing/2014/main" xmlns="" id="{F9F96471-B4BE-4CD7-B139-85217AA5EFB3}"/>
                    </a:ext>
                  </a:extLst>
                </p:cNvPr>
                <p:cNvSpPr/>
                <p:nvPr/>
              </p:nvSpPr>
              <p:spPr>
                <a:xfrm rot="1067215" flipH="1">
                  <a:off x="13282651" y="2322835"/>
                  <a:ext cx="444962"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548" name="Freeform: Shape 547">
                  <a:extLst>
                    <a:ext uri="{FF2B5EF4-FFF2-40B4-BE49-F238E27FC236}">
                      <a16:creationId xmlns:a16="http://schemas.microsoft.com/office/drawing/2014/main" xmlns="" id="{71990035-8ECD-4704-8A71-DF383D35AE50}"/>
                    </a:ext>
                  </a:extLst>
                </p:cNvPr>
                <p:cNvSpPr/>
                <p:nvPr/>
              </p:nvSpPr>
              <p:spPr>
                <a:xfrm rot="1067215">
                  <a:off x="12868885" y="2190093"/>
                  <a:ext cx="444962"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549" name="Freeform: Shape 548">
                  <a:extLst>
                    <a:ext uri="{FF2B5EF4-FFF2-40B4-BE49-F238E27FC236}">
                      <a16:creationId xmlns:a16="http://schemas.microsoft.com/office/drawing/2014/main" xmlns="" id="{DAB3EFDC-E98D-4408-A7E0-964EFAC793D6}"/>
                    </a:ext>
                  </a:extLst>
                </p:cNvPr>
                <p:cNvSpPr/>
                <p:nvPr/>
              </p:nvSpPr>
              <p:spPr>
                <a:xfrm>
                  <a:off x="12316258" y="2613898"/>
                  <a:ext cx="599207"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550" name="Freeform: Shape 549">
                  <a:extLst>
                    <a:ext uri="{FF2B5EF4-FFF2-40B4-BE49-F238E27FC236}">
                      <a16:creationId xmlns:a16="http://schemas.microsoft.com/office/drawing/2014/main" xmlns="" id="{2C12AFE9-F95B-4BB8-971C-8964F6EAC769}"/>
                    </a:ext>
                  </a:extLst>
                </p:cNvPr>
                <p:cNvSpPr/>
                <p:nvPr/>
              </p:nvSpPr>
              <p:spPr>
                <a:xfrm flipH="1">
                  <a:off x="12901427" y="2613898"/>
                  <a:ext cx="599207"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551" name="Freeform: Shape 550">
                  <a:extLst>
                    <a:ext uri="{FF2B5EF4-FFF2-40B4-BE49-F238E27FC236}">
                      <a16:creationId xmlns:a16="http://schemas.microsoft.com/office/drawing/2014/main" xmlns="" id="{E8D8EFBC-8826-49E7-A2A7-EA3F0B2A8578}"/>
                    </a:ext>
                  </a:extLst>
                </p:cNvPr>
                <p:cNvSpPr/>
                <p:nvPr/>
              </p:nvSpPr>
              <p:spPr>
                <a:xfrm flipH="1">
                  <a:off x="12904248" y="2613898"/>
                  <a:ext cx="358368"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552" name="Freeform: Shape 551">
                  <a:extLst>
                    <a:ext uri="{FF2B5EF4-FFF2-40B4-BE49-F238E27FC236}">
                      <a16:creationId xmlns:a16="http://schemas.microsoft.com/office/drawing/2014/main" xmlns="" id="{A22CC52D-78F5-4D10-A5FA-EECF270F9F0B}"/>
                    </a:ext>
                  </a:extLst>
                </p:cNvPr>
                <p:cNvSpPr/>
                <p:nvPr/>
              </p:nvSpPr>
              <p:spPr>
                <a:xfrm>
                  <a:off x="12554276" y="2613898"/>
                  <a:ext cx="358368"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grpSp>
          <p:grpSp>
            <p:nvGrpSpPr>
              <p:cNvPr id="520" name="Group 519">
                <a:extLst>
                  <a:ext uri="{FF2B5EF4-FFF2-40B4-BE49-F238E27FC236}">
                    <a16:creationId xmlns:a16="http://schemas.microsoft.com/office/drawing/2014/main" xmlns="" id="{51422A35-7EBF-4947-9BEB-36461107B911}"/>
                  </a:ext>
                </a:extLst>
              </p:cNvPr>
              <p:cNvGrpSpPr/>
              <p:nvPr/>
            </p:nvGrpSpPr>
            <p:grpSpPr>
              <a:xfrm>
                <a:off x="12470968" y="4604322"/>
                <a:ext cx="839142" cy="1550531"/>
                <a:chOff x="12470968" y="4604322"/>
                <a:chExt cx="839142" cy="1550531"/>
              </a:xfrm>
            </p:grpSpPr>
            <p:grpSp>
              <p:nvGrpSpPr>
                <p:cNvPr id="521" name="Group 520">
                  <a:extLst>
                    <a:ext uri="{FF2B5EF4-FFF2-40B4-BE49-F238E27FC236}">
                      <a16:creationId xmlns:a16="http://schemas.microsoft.com/office/drawing/2014/main" xmlns="" id="{AA883D95-1D81-4B04-A641-DD1C984CF946}"/>
                    </a:ext>
                  </a:extLst>
                </p:cNvPr>
                <p:cNvGrpSpPr/>
                <p:nvPr/>
              </p:nvGrpSpPr>
              <p:grpSpPr>
                <a:xfrm>
                  <a:off x="12710801" y="4604322"/>
                  <a:ext cx="471270" cy="1549314"/>
                  <a:chOff x="2541356" y="1774680"/>
                  <a:chExt cx="1106202" cy="3636668"/>
                </a:xfrm>
                <a:solidFill>
                  <a:schemeClr val="bg1">
                    <a:lumMod val="75000"/>
                  </a:schemeClr>
                </a:solidFill>
              </p:grpSpPr>
              <p:sp>
                <p:nvSpPr>
                  <p:cNvPr id="528" name="Freeform: Shape 527">
                    <a:extLst>
                      <a:ext uri="{FF2B5EF4-FFF2-40B4-BE49-F238E27FC236}">
                        <a16:creationId xmlns:a16="http://schemas.microsoft.com/office/drawing/2014/main" xmlns="" id="{A91D8B3A-E962-429D-B68D-C93B4E245508}"/>
                      </a:ext>
                    </a:extLst>
                  </p:cNvPr>
                  <p:cNvSpPr/>
                  <p:nvPr/>
                </p:nvSpPr>
                <p:spPr>
                  <a:xfrm>
                    <a:off x="2571096" y="4597937"/>
                    <a:ext cx="402336" cy="182880"/>
                  </a:xfrm>
                  <a:custGeom>
                    <a:avLst/>
                    <a:gdLst>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86764 w 3480752"/>
                      <a:gd name="connsiteY4" fmla="*/ 323526 h 1560620"/>
                      <a:gd name="connsiteX5" fmla="*/ 702687 w 3480752"/>
                      <a:gd name="connsiteY5" fmla="*/ 277806 h 1560620"/>
                      <a:gd name="connsiteX6" fmla="*/ 833420 w 3480752"/>
                      <a:gd name="connsiteY6" fmla="*/ 310489 h 1560620"/>
                      <a:gd name="connsiteX7" fmla="*/ 1241959 w 3480752"/>
                      <a:gd name="connsiteY7" fmla="*/ 343172 h 1560620"/>
                      <a:gd name="connsiteX8" fmla="*/ 3480752 w 3480752"/>
                      <a:gd name="connsiteY8" fmla="*/ 1560620 h 1560620"/>
                      <a:gd name="connsiteX9" fmla="*/ 3064038 w 3480752"/>
                      <a:gd name="connsiteY9" fmla="*/ 1527929 h 1560620"/>
                      <a:gd name="connsiteX10" fmla="*/ 3057133 w 3480752"/>
                      <a:gd name="connsiteY10" fmla="*/ 1524163 h 1560620"/>
                      <a:gd name="connsiteX11" fmla="*/ 2941481 w 3480752"/>
                      <a:gd name="connsiteY11" fmla="*/ 1495246 h 1560620"/>
                      <a:gd name="connsiteX12" fmla="*/ 2881754 w 3480752"/>
                      <a:gd name="connsiteY12" fmla="*/ 1462767 h 1560620"/>
                      <a:gd name="connsiteX13" fmla="*/ 2879802 w 3480752"/>
                      <a:gd name="connsiteY13" fmla="*/ 1466146 h 1560620"/>
                      <a:gd name="connsiteX14" fmla="*/ 2933314 w 3480752"/>
                      <a:gd name="connsiteY14" fmla="*/ 1495246 h 1560620"/>
                      <a:gd name="connsiteX15" fmla="*/ 2353185 w 3480752"/>
                      <a:gd name="connsiteY15" fmla="*/ 1274639 h 1560620"/>
                      <a:gd name="connsiteX16" fmla="*/ 2238794 w 3480752"/>
                      <a:gd name="connsiteY16" fmla="*/ 1217440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02687 w 3480752"/>
                      <a:gd name="connsiteY4" fmla="*/ 277806 h 1560620"/>
                      <a:gd name="connsiteX5" fmla="*/ 833420 w 3480752"/>
                      <a:gd name="connsiteY5" fmla="*/ 310489 h 1560620"/>
                      <a:gd name="connsiteX6" fmla="*/ 1241959 w 3480752"/>
                      <a:gd name="connsiteY6" fmla="*/ 343172 h 1560620"/>
                      <a:gd name="connsiteX7" fmla="*/ 3480752 w 3480752"/>
                      <a:gd name="connsiteY7" fmla="*/ 1560620 h 1560620"/>
                      <a:gd name="connsiteX8" fmla="*/ 3064038 w 3480752"/>
                      <a:gd name="connsiteY8" fmla="*/ 1527929 h 1560620"/>
                      <a:gd name="connsiteX9" fmla="*/ 3057133 w 3480752"/>
                      <a:gd name="connsiteY9" fmla="*/ 1524163 h 1560620"/>
                      <a:gd name="connsiteX10" fmla="*/ 2941481 w 3480752"/>
                      <a:gd name="connsiteY10" fmla="*/ 1495246 h 1560620"/>
                      <a:gd name="connsiteX11" fmla="*/ 2881754 w 3480752"/>
                      <a:gd name="connsiteY11" fmla="*/ 1462767 h 1560620"/>
                      <a:gd name="connsiteX12" fmla="*/ 2879802 w 3480752"/>
                      <a:gd name="connsiteY12" fmla="*/ 1466146 h 1560620"/>
                      <a:gd name="connsiteX13" fmla="*/ 2933314 w 3480752"/>
                      <a:gd name="connsiteY13" fmla="*/ 1495246 h 1560620"/>
                      <a:gd name="connsiteX14" fmla="*/ 2353185 w 3480752"/>
                      <a:gd name="connsiteY14" fmla="*/ 1274639 h 1560620"/>
                      <a:gd name="connsiteX15" fmla="*/ 2238794 w 3480752"/>
                      <a:gd name="connsiteY15" fmla="*/ 1217440 h 1560620"/>
                      <a:gd name="connsiteX16" fmla="*/ 62916 w 3480752"/>
                      <a:gd name="connsiteY16" fmla="*/ 34213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879802 w 3480752"/>
                      <a:gd name="connsiteY11" fmla="*/ 1466146 h 1560620"/>
                      <a:gd name="connsiteX12" fmla="*/ 2933314 w 3480752"/>
                      <a:gd name="connsiteY12" fmla="*/ 1495246 h 1560620"/>
                      <a:gd name="connsiteX13" fmla="*/ 2353185 w 3480752"/>
                      <a:gd name="connsiteY13" fmla="*/ 1274639 h 1560620"/>
                      <a:gd name="connsiteX14" fmla="*/ 2238794 w 3480752"/>
                      <a:gd name="connsiteY14" fmla="*/ 1217440 h 1560620"/>
                      <a:gd name="connsiteX15" fmla="*/ 62916 w 3480752"/>
                      <a:gd name="connsiteY15" fmla="*/ 34213 h 1560620"/>
                      <a:gd name="connsiteX16" fmla="*/ 0 w 3480752"/>
                      <a:gd name="connsiteY16" fmla="*/ 0 h 1560620"/>
                      <a:gd name="connsiteX17" fmla="*/ 62916 w 3480752"/>
                      <a:gd name="connsiteY17" fmla="*/ 34213 h 1560620"/>
                      <a:gd name="connsiteX18" fmla="*/ 57199 w 3480752"/>
                      <a:gd name="connsiteY18" fmla="*/ 31661 h 1560620"/>
                      <a:gd name="connsiteX19" fmla="*/ 0 w 3480752"/>
                      <a:gd name="connsiteY19"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933314 w 3480752"/>
                      <a:gd name="connsiteY11" fmla="*/ 1495246 h 1560620"/>
                      <a:gd name="connsiteX12" fmla="*/ 2353185 w 3480752"/>
                      <a:gd name="connsiteY12" fmla="*/ 1274639 h 1560620"/>
                      <a:gd name="connsiteX13" fmla="*/ 2238794 w 3480752"/>
                      <a:gd name="connsiteY13" fmla="*/ 1217440 h 1560620"/>
                      <a:gd name="connsiteX14" fmla="*/ 62916 w 3480752"/>
                      <a:gd name="connsiteY14" fmla="*/ 34213 h 1560620"/>
                      <a:gd name="connsiteX15" fmla="*/ 0 w 3480752"/>
                      <a:gd name="connsiteY15" fmla="*/ 0 h 1560620"/>
                      <a:gd name="connsiteX16" fmla="*/ 62916 w 3480752"/>
                      <a:gd name="connsiteY16" fmla="*/ 34213 h 1560620"/>
                      <a:gd name="connsiteX17" fmla="*/ 57199 w 3480752"/>
                      <a:gd name="connsiteY17" fmla="*/ 31661 h 1560620"/>
                      <a:gd name="connsiteX18" fmla="*/ 0 w 3480752"/>
                      <a:gd name="connsiteY18"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933314 w 3480752"/>
                      <a:gd name="connsiteY10" fmla="*/ 1495246 h 1560620"/>
                      <a:gd name="connsiteX11" fmla="*/ 2353185 w 3480752"/>
                      <a:gd name="connsiteY11" fmla="*/ 1274639 h 1560620"/>
                      <a:gd name="connsiteX12" fmla="*/ 2238794 w 3480752"/>
                      <a:gd name="connsiteY12" fmla="*/ 1217440 h 1560620"/>
                      <a:gd name="connsiteX13" fmla="*/ 62916 w 3480752"/>
                      <a:gd name="connsiteY13" fmla="*/ 34213 h 1560620"/>
                      <a:gd name="connsiteX14" fmla="*/ 0 w 3480752"/>
                      <a:gd name="connsiteY14" fmla="*/ 0 h 1560620"/>
                      <a:gd name="connsiteX15" fmla="*/ 62916 w 3480752"/>
                      <a:gd name="connsiteY15" fmla="*/ 34213 h 1560620"/>
                      <a:gd name="connsiteX16" fmla="*/ 57199 w 3480752"/>
                      <a:gd name="connsiteY16" fmla="*/ 31661 h 1560620"/>
                      <a:gd name="connsiteX17" fmla="*/ 0 w 3480752"/>
                      <a:gd name="connsiteY17" fmla="*/ 0 h 1560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80752" h="1560620">
                        <a:moveTo>
                          <a:pt x="62916" y="34213"/>
                        </a:moveTo>
                        <a:lnTo>
                          <a:pt x="114391" y="57191"/>
                        </a:lnTo>
                        <a:cubicBezTo>
                          <a:pt x="302323" y="147074"/>
                          <a:pt x="498413" y="220606"/>
                          <a:pt x="694512" y="277806"/>
                        </a:cubicBezTo>
                        <a:lnTo>
                          <a:pt x="702687" y="277806"/>
                        </a:lnTo>
                        <a:cubicBezTo>
                          <a:pt x="743545" y="285981"/>
                          <a:pt x="784395" y="302314"/>
                          <a:pt x="833420" y="310489"/>
                        </a:cubicBezTo>
                        <a:lnTo>
                          <a:pt x="1241959" y="343172"/>
                        </a:lnTo>
                        <a:lnTo>
                          <a:pt x="3480752" y="1560620"/>
                        </a:lnTo>
                        <a:lnTo>
                          <a:pt x="3064038" y="1527929"/>
                        </a:lnTo>
                        <a:lnTo>
                          <a:pt x="3057133" y="1524163"/>
                        </a:lnTo>
                        <a:lnTo>
                          <a:pt x="2941481" y="1495246"/>
                        </a:lnTo>
                        <a:lnTo>
                          <a:pt x="2933314" y="1495246"/>
                        </a:lnTo>
                        <a:cubicBezTo>
                          <a:pt x="2737215" y="1446221"/>
                          <a:pt x="2541108" y="1372688"/>
                          <a:pt x="2353185" y="1274639"/>
                        </a:cubicBezTo>
                        <a:cubicBezTo>
                          <a:pt x="2312335" y="1258298"/>
                          <a:pt x="2279652" y="1241956"/>
                          <a:pt x="2238794" y="1217440"/>
                        </a:cubicBezTo>
                        <a:lnTo>
                          <a:pt x="62916" y="34213"/>
                        </a:lnTo>
                        <a:close/>
                        <a:moveTo>
                          <a:pt x="0" y="0"/>
                        </a:moveTo>
                        <a:lnTo>
                          <a:pt x="62916" y="34213"/>
                        </a:lnTo>
                        <a:lnTo>
                          <a:pt x="57199" y="31661"/>
                        </a:lnTo>
                        <a:cubicBezTo>
                          <a:pt x="38815" y="22469"/>
                          <a:pt x="20429" y="12254"/>
                          <a:pt x="0" y="0"/>
                        </a:cubicBezTo>
                        <a:close/>
                      </a:path>
                    </a:pathLst>
                  </a:custGeom>
                  <a:grpFill/>
                  <a:ln w="9525" cap="flat">
                    <a:noFill/>
                    <a:prstDash val="solid"/>
                    <a:miter/>
                  </a:ln>
                </p:spPr>
                <p:txBody>
                  <a:bodyPr rtlCol="0" anchor="ctr"/>
                  <a:lstStyle/>
                  <a:p>
                    <a:endParaRPr lang="en-US"/>
                  </a:p>
                </p:txBody>
              </p:sp>
              <p:sp>
                <p:nvSpPr>
                  <p:cNvPr id="529" name="Freeform: Shape 528">
                    <a:extLst>
                      <a:ext uri="{FF2B5EF4-FFF2-40B4-BE49-F238E27FC236}">
                        <a16:creationId xmlns:a16="http://schemas.microsoft.com/office/drawing/2014/main" xmlns="" id="{E580485E-56A7-403A-9131-D42084F60513}"/>
                      </a:ext>
                    </a:extLst>
                  </p:cNvPr>
                  <p:cNvSpPr/>
                  <p:nvPr/>
                </p:nvSpPr>
                <p:spPr>
                  <a:xfrm>
                    <a:off x="3023223" y="4576005"/>
                    <a:ext cx="257175" cy="133350"/>
                  </a:xfrm>
                  <a:custGeom>
                    <a:avLst/>
                    <a:gdLst>
                      <a:gd name="connsiteX0" fmla="*/ 260032 w 257175"/>
                      <a:gd name="connsiteY0" fmla="*/ 141922 h 133350"/>
                      <a:gd name="connsiteX1" fmla="*/ 0 w 257175"/>
                      <a:gd name="connsiteY1" fmla="*/ 0 h 133350"/>
                      <a:gd name="connsiteX2" fmla="*/ 952 w 257175"/>
                      <a:gd name="connsiteY2" fmla="*/ 0 h 133350"/>
                      <a:gd name="connsiteX3" fmla="*/ 260032 w 257175"/>
                      <a:gd name="connsiteY3" fmla="*/ 141922 h 133350"/>
                      <a:gd name="connsiteX4" fmla="*/ 260032 w 257175"/>
                      <a:gd name="connsiteY4" fmla="*/ 141922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5" h="133350">
                        <a:moveTo>
                          <a:pt x="260032" y="141922"/>
                        </a:moveTo>
                        <a:lnTo>
                          <a:pt x="0" y="0"/>
                        </a:lnTo>
                        <a:cubicBezTo>
                          <a:pt x="0" y="0"/>
                          <a:pt x="952" y="0"/>
                          <a:pt x="952" y="0"/>
                        </a:cubicBezTo>
                        <a:lnTo>
                          <a:pt x="260032" y="141922"/>
                        </a:lnTo>
                        <a:cubicBezTo>
                          <a:pt x="260985" y="141922"/>
                          <a:pt x="260985" y="141922"/>
                          <a:pt x="260032" y="141922"/>
                        </a:cubicBezTo>
                      </a:path>
                    </a:pathLst>
                  </a:custGeom>
                  <a:grpFill/>
                  <a:ln w="9525" cap="flat">
                    <a:noFill/>
                    <a:prstDash val="solid"/>
                    <a:miter/>
                  </a:ln>
                </p:spPr>
                <p:txBody>
                  <a:bodyPr rtlCol="0" anchor="ctr"/>
                  <a:lstStyle/>
                  <a:p>
                    <a:endParaRPr lang="en-US"/>
                  </a:p>
                </p:txBody>
              </p:sp>
              <p:sp>
                <p:nvSpPr>
                  <p:cNvPr id="530" name="Freeform: Shape 529">
                    <a:extLst>
                      <a:ext uri="{FF2B5EF4-FFF2-40B4-BE49-F238E27FC236}">
                        <a16:creationId xmlns:a16="http://schemas.microsoft.com/office/drawing/2014/main" xmlns="" id="{E623E0F7-D997-4CF2-B334-D7CA3DF17902}"/>
                      </a:ext>
                    </a:extLst>
                  </p:cNvPr>
                  <p:cNvSpPr/>
                  <p:nvPr/>
                </p:nvSpPr>
                <p:spPr>
                  <a:xfrm>
                    <a:off x="2706138" y="4925573"/>
                    <a:ext cx="257175" cy="485775"/>
                  </a:xfrm>
                  <a:custGeom>
                    <a:avLst/>
                    <a:gdLst>
                      <a:gd name="connsiteX0" fmla="*/ 260033 w 257175"/>
                      <a:gd name="connsiteY0" fmla="*/ 486727 h 485775"/>
                      <a:gd name="connsiteX1" fmla="*/ 0 w 257175"/>
                      <a:gd name="connsiteY1" fmla="*/ 344805 h 485775"/>
                      <a:gd name="connsiteX2" fmla="*/ 953 w 257175"/>
                      <a:gd name="connsiteY2" fmla="*/ 0 h 485775"/>
                      <a:gd name="connsiteX3" fmla="*/ 260985 w 257175"/>
                      <a:gd name="connsiteY3" fmla="*/ 141922 h 485775"/>
                    </a:gdLst>
                    <a:ahLst/>
                    <a:cxnLst>
                      <a:cxn ang="0">
                        <a:pos x="connsiteX0" y="connsiteY0"/>
                      </a:cxn>
                      <a:cxn ang="0">
                        <a:pos x="connsiteX1" y="connsiteY1"/>
                      </a:cxn>
                      <a:cxn ang="0">
                        <a:pos x="connsiteX2" y="connsiteY2"/>
                      </a:cxn>
                      <a:cxn ang="0">
                        <a:pos x="connsiteX3" y="connsiteY3"/>
                      </a:cxn>
                    </a:cxnLst>
                    <a:rect l="l" t="t" r="r" b="b"/>
                    <a:pathLst>
                      <a:path w="257175" h="485775">
                        <a:moveTo>
                          <a:pt x="260033" y="486727"/>
                        </a:moveTo>
                        <a:lnTo>
                          <a:pt x="0" y="344805"/>
                        </a:lnTo>
                        <a:lnTo>
                          <a:pt x="953" y="0"/>
                        </a:lnTo>
                        <a:lnTo>
                          <a:pt x="260985" y="141922"/>
                        </a:lnTo>
                        <a:close/>
                      </a:path>
                    </a:pathLst>
                  </a:custGeom>
                  <a:grpFill/>
                  <a:ln w="9525" cap="flat">
                    <a:noFill/>
                    <a:prstDash val="solid"/>
                    <a:miter/>
                  </a:ln>
                </p:spPr>
                <p:txBody>
                  <a:bodyPr rtlCol="0" anchor="ctr"/>
                  <a:lstStyle/>
                  <a:p>
                    <a:endParaRPr lang="en-US"/>
                  </a:p>
                </p:txBody>
              </p:sp>
              <p:sp>
                <p:nvSpPr>
                  <p:cNvPr id="531" name="Freeform: Shape 530">
                    <a:extLst>
                      <a:ext uri="{FF2B5EF4-FFF2-40B4-BE49-F238E27FC236}">
                        <a16:creationId xmlns:a16="http://schemas.microsoft.com/office/drawing/2014/main" xmlns="" id="{96D5FC40-7B74-4E98-B28A-8912129A4984}"/>
                      </a:ext>
                    </a:extLst>
                  </p:cNvPr>
                  <p:cNvSpPr/>
                  <p:nvPr/>
                </p:nvSpPr>
                <p:spPr>
                  <a:xfrm>
                    <a:off x="2987522" y="3640652"/>
                    <a:ext cx="660036" cy="1102854"/>
                  </a:xfrm>
                  <a:custGeom>
                    <a:avLst/>
                    <a:gdLst>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319882 w 661035"/>
                      <a:gd name="connsiteY29" fmla="*/ 842137 h 1099185"/>
                      <a:gd name="connsiteX30" fmla="*/ 239078 w 661035"/>
                      <a:gd name="connsiteY30" fmla="*/ 798196 h 1099185"/>
                      <a:gd name="connsiteX31" fmla="*/ 277307 w 661035"/>
                      <a:gd name="connsiteY31" fmla="*/ 750642 h 1099185"/>
                      <a:gd name="connsiteX32" fmla="*/ 277178 w 661035"/>
                      <a:gd name="connsiteY32" fmla="*/ 750571 h 1099185"/>
                      <a:gd name="connsiteX33" fmla="*/ 284798 w 661035"/>
                      <a:gd name="connsiteY33" fmla="*/ 740093 h 1099185"/>
                      <a:gd name="connsiteX34" fmla="*/ 323850 w 661035"/>
                      <a:gd name="connsiteY34" fmla="*/ 676275 h 1099185"/>
                      <a:gd name="connsiteX35" fmla="*/ 359092 w 661035"/>
                      <a:gd name="connsiteY35" fmla="*/ 597218 h 1099185"/>
                      <a:gd name="connsiteX36" fmla="*/ 220980 w 661035"/>
                      <a:gd name="connsiteY36" fmla="*/ 0 h 1099185"/>
                      <a:gd name="connsiteX37" fmla="*/ 481965 w 661035"/>
                      <a:gd name="connsiteY37" fmla="*/ 141922 h 1099185"/>
                      <a:gd name="connsiteX38" fmla="*/ 575310 w 661035"/>
                      <a:gd name="connsiteY38" fmla="*/ 214313 h 1099185"/>
                      <a:gd name="connsiteX39" fmla="*/ 661035 w 661035"/>
                      <a:gd name="connsiteY39" fmla="*/ 504825 h 1099185"/>
                      <a:gd name="connsiteX40" fmla="*/ 621030 w 661035"/>
                      <a:gd name="connsiteY40" fmla="*/ 739140 h 1099185"/>
                      <a:gd name="connsiteX41" fmla="*/ 360045 w 661035"/>
                      <a:gd name="connsiteY41" fmla="*/ 597218 h 1099185"/>
                      <a:gd name="connsiteX42" fmla="*/ 400050 w 661035"/>
                      <a:gd name="connsiteY42" fmla="*/ 362902 h 1099185"/>
                      <a:gd name="connsiteX43" fmla="*/ 314325 w 661035"/>
                      <a:gd name="connsiteY43" fmla="*/ 72390 h 1099185"/>
                      <a:gd name="connsiteX44" fmla="*/ 220980 w 661035"/>
                      <a:gd name="connsiteY44"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239078 w 661035"/>
                      <a:gd name="connsiteY29" fmla="*/ 798196 h 1099185"/>
                      <a:gd name="connsiteX30" fmla="*/ 277307 w 661035"/>
                      <a:gd name="connsiteY30" fmla="*/ 750642 h 1099185"/>
                      <a:gd name="connsiteX31" fmla="*/ 277178 w 661035"/>
                      <a:gd name="connsiteY31" fmla="*/ 750571 h 1099185"/>
                      <a:gd name="connsiteX32" fmla="*/ 284798 w 661035"/>
                      <a:gd name="connsiteY32" fmla="*/ 740093 h 1099185"/>
                      <a:gd name="connsiteX33" fmla="*/ 323850 w 661035"/>
                      <a:gd name="connsiteY33" fmla="*/ 676275 h 1099185"/>
                      <a:gd name="connsiteX34" fmla="*/ 359092 w 661035"/>
                      <a:gd name="connsiteY34" fmla="*/ 597218 h 1099185"/>
                      <a:gd name="connsiteX35" fmla="*/ 220980 w 661035"/>
                      <a:gd name="connsiteY35" fmla="*/ 0 h 1099185"/>
                      <a:gd name="connsiteX36" fmla="*/ 481965 w 661035"/>
                      <a:gd name="connsiteY36" fmla="*/ 141922 h 1099185"/>
                      <a:gd name="connsiteX37" fmla="*/ 575310 w 661035"/>
                      <a:gd name="connsiteY37" fmla="*/ 214313 h 1099185"/>
                      <a:gd name="connsiteX38" fmla="*/ 661035 w 661035"/>
                      <a:gd name="connsiteY38" fmla="*/ 504825 h 1099185"/>
                      <a:gd name="connsiteX39" fmla="*/ 621030 w 661035"/>
                      <a:gd name="connsiteY39" fmla="*/ 739140 h 1099185"/>
                      <a:gd name="connsiteX40" fmla="*/ 360045 w 661035"/>
                      <a:gd name="connsiteY40" fmla="*/ 597218 h 1099185"/>
                      <a:gd name="connsiteX41" fmla="*/ 400050 w 661035"/>
                      <a:gd name="connsiteY41" fmla="*/ 362902 h 1099185"/>
                      <a:gd name="connsiteX42" fmla="*/ 314325 w 661035"/>
                      <a:gd name="connsiteY42" fmla="*/ 72390 h 1099185"/>
                      <a:gd name="connsiteX43" fmla="*/ 220980 w 661035"/>
                      <a:gd name="connsiteY43"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500063 w 661035"/>
                      <a:gd name="connsiteY9" fmla="*/ 941070 h 1099185"/>
                      <a:gd name="connsiteX10" fmla="*/ 451485 w 661035"/>
                      <a:gd name="connsiteY10" fmla="*/ 989648 h 1099185"/>
                      <a:gd name="connsiteX11" fmla="*/ 396629 w 661035"/>
                      <a:gd name="connsiteY11" fmla="*/ 1033155 h 1099185"/>
                      <a:gd name="connsiteX12" fmla="*/ 397193 w 661035"/>
                      <a:gd name="connsiteY12" fmla="*/ 1033462 h 1099185"/>
                      <a:gd name="connsiteX13" fmla="*/ 320041 w 661035"/>
                      <a:gd name="connsiteY13" fmla="*/ 1076325 h 1099185"/>
                      <a:gd name="connsiteX14" fmla="*/ 291343 w 661035"/>
                      <a:gd name="connsiteY14" fmla="*/ 1060767 h 1099185"/>
                      <a:gd name="connsiteX15" fmla="*/ 290403 w 661035"/>
                      <a:gd name="connsiteY15" fmla="*/ 1061621 h 1099185"/>
                      <a:gd name="connsiteX16" fmla="*/ 319088 w 661035"/>
                      <a:gd name="connsiteY16" fmla="*/ 1077277 h 1099185"/>
                      <a:gd name="connsiteX17" fmla="*/ 260985 w 661035"/>
                      <a:gd name="connsiteY17" fmla="*/ 1099185 h 1099185"/>
                      <a:gd name="connsiteX18" fmla="*/ 0 w 661035"/>
                      <a:gd name="connsiteY18" fmla="*/ 957262 h 1099185"/>
                      <a:gd name="connsiteX19" fmla="*/ 59055 w 661035"/>
                      <a:gd name="connsiteY19" fmla="*/ 935355 h 1099185"/>
                      <a:gd name="connsiteX20" fmla="*/ 284314 w 661035"/>
                      <a:gd name="connsiteY20" fmla="*/ 1058298 h 1099185"/>
                      <a:gd name="connsiteX21" fmla="*/ 284516 w 661035"/>
                      <a:gd name="connsiteY21" fmla="*/ 1057066 h 1099185"/>
                      <a:gd name="connsiteX22" fmla="*/ 60008 w 661035"/>
                      <a:gd name="connsiteY22" fmla="*/ 935355 h 1099185"/>
                      <a:gd name="connsiteX23" fmla="*/ 135745 w 661035"/>
                      <a:gd name="connsiteY23" fmla="*/ 891807 h 1099185"/>
                      <a:gd name="connsiteX24" fmla="*/ 135255 w 661035"/>
                      <a:gd name="connsiteY24" fmla="*/ 891540 h 1099185"/>
                      <a:gd name="connsiteX25" fmla="*/ 190500 w 661035"/>
                      <a:gd name="connsiteY25" fmla="*/ 847725 h 1099185"/>
                      <a:gd name="connsiteX26" fmla="*/ 239078 w 661035"/>
                      <a:gd name="connsiteY26" fmla="*/ 799148 h 1099185"/>
                      <a:gd name="connsiteX27" fmla="*/ 319738 w 661035"/>
                      <a:gd name="connsiteY27" fmla="*/ 843010 h 1099185"/>
                      <a:gd name="connsiteX28" fmla="*/ 239078 w 661035"/>
                      <a:gd name="connsiteY28" fmla="*/ 798196 h 1099185"/>
                      <a:gd name="connsiteX29" fmla="*/ 277307 w 661035"/>
                      <a:gd name="connsiteY29" fmla="*/ 750642 h 1099185"/>
                      <a:gd name="connsiteX30" fmla="*/ 277178 w 661035"/>
                      <a:gd name="connsiteY30" fmla="*/ 750571 h 1099185"/>
                      <a:gd name="connsiteX31" fmla="*/ 284798 w 661035"/>
                      <a:gd name="connsiteY31" fmla="*/ 740093 h 1099185"/>
                      <a:gd name="connsiteX32" fmla="*/ 323850 w 661035"/>
                      <a:gd name="connsiteY32" fmla="*/ 676275 h 1099185"/>
                      <a:gd name="connsiteX33" fmla="*/ 359092 w 661035"/>
                      <a:gd name="connsiteY33" fmla="*/ 597218 h 1099185"/>
                      <a:gd name="connsiteX34" fmla="*/ 220980 w 661035"/>
                      <a:gd name="connsiteY34" fmla="*/ 0 h 1099185"/>
                      <a:gd name="connsiteX35" fmla="*/ 481965 w 661035"/>
                      <a:gd name="connsiteY35" fmla="*/ 141922 h 1099185"/>
                      <a:gd name="connsiteX36" fmla="*/ 575310 w 661035"/>
                      <a:gd name="connsiteY36" fmla="*/ 214313 h 1099185"/>
                      <a:gd name="connsiteX37" fmla="*/ 661035 w 661035"/>
                      <a:gd name="connsiteY37" fmla="*/ 504825 h 1099185"/>
                      <a:gd name="connsiteX38" fmla="*/ 621030 w 661035"/>
                      <a:gd name="connsiteY38" fmla="*/ 739140 h 1099185"/>
                      <a:gd name="connsiteX39" fmla="*/ 360045 w 661035"/>
                      <a:gd name="connsiteY39" fmla="*/ 597218 h 1099185"/>
                      <a:gd name="connsiteX40" fmla="*/ 400050 w 661035"/>
                      <a:gd name="connsiteY40" fmla="*/ 362902 h 1099185"/>
                      <a:gd name="connsiteX41" fmla="*/ 314325 w 661035"/>
                      <a:gd name="connsiteY41" fmla="*/ 72390 h 1099185"/>
                      <a:gd name="connsiteX42" fmla="*/ 220980 w 661035"/>
                      <a:gd name="connsiteY42"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319738 w 661035"/>
                      <a:gd name="connsiteY26" fmla="*/ 843010 h 1099185"/>
                      <a:gd name="connsiteX27" fmla="*/ 239078 w 661035"/>
                      <a:gd name="connsiteY27" fmla="*/ 798196 h 1099185"/>
                      <a:gd name="connsiteX28" fmla="*/ 277307 w 661035"/>
                      <a:gd name="connsiteY28" fmla="*/ 750642 h 1099185"/>
                      <a:gd name="connsiteX29" fmla="*/ 277178 w 661035"/>
                      <a:gd name="connsiteY29" fmla="*/ 750571 h 1099185"/>
                      <a:gd name="connsiteX30" fmla="*/ 284798 w 661035"/>
                      <a:gd name="connsiteY30" fmla="*/ 740093 h 1099185"/>
                      <a:gd name="connsiteX31" fmla="*/ 323850 w 661035"/>
                      <a:gd name="connsiteY31" fmla="*/ 676275 h 1099185"/>
                      <a:gd name="connsiteX32" fmla="*/ 359092 w 661035"/>
                      <a:gd name="connsiteY32" fmla="*/ 597218 h 1099185"/>
                      <a:gd name="connsiteX33" fmla="*/ 220980 w 661035"/>
                      <a:gd name="connsiteY33" fmla="*/ 0 h 1099185"/>
                      <a:gd name="connsiteX34" fmla="*/ 481965 w 661035"/>
                      <a:gd name="connsiteY34" fmla="*/ 141922 h 1099185"/>
                      <a:gd name="connsiteX35" fmla="*/ 575310 w 661035"/>
                      <a:gd name="connsiteY35" fmla="*/ 214313 h 1099185"/>
                      <a:gd name="connsiteX36" fmla="*/ 661035 w 661035"/>
                      <a:gd name="connsiteY36" fmla="*/ 504825 h 1099185"/>
                      <a:gd name="connsiteX37" fmla="*/ 621030 w 661035"/>
                      <a:gd name="connsiteY37" fmla="*/ 739140 h 1099185"/>
                      <a:gd name="connsiteX38" fmla="*/ 360045 w 661035"/>
                      <a:gd name="connsiteY38" fmla="*/ 597218 h 1099185"/>
                      <a:gd name="connsiteX39" fmla="*/ 400050 w 661035"/>
                      <a:gd name="connsiteY39" fmla="*/ 362902 h 1099185"/>
                      <a:gd name="connsiteX40" fmla="*/ 314325 w 661035"/>
                      <a:gd name="connsiteY40" fmla="*/ 72390 h 1099185"/>
                      <a:gd name="connsiteX41" fmla="*/ 220980 w 661035"/>
                      <a:gd name="connsiteY41"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239078 w 661035"/>
                      <a:gd name="connsiteY26" fmla="*/ 798196 h 1099185"/>
                      <a:gd name="connsiteX27" fmla="*/ 277307 w 661035"/>
                      <a:gd name="connsiteY27" fmla="*/ 750642 h 1099185"/>
                      <a:gd name="connsiteX28" fmla="*/ 277178 w 661035"/>
                      <a:gd name="connsiteY28" fmla="*/ 750571 h 1099185"/>
                      <a:gd name="connsiteX29" fmla="*/ 284798 w 661035"/>
                      <a:gd name="connsiteY29" fmla="*/ 740093 h 1099185"/>
                      <a:gd name="connsiteX30" fmla="*/ 323850 w 661035"/>
                      <a:gd name="connsiteY30" fmla="*/ 676275 h 1099185"/>
                      <a:gd name="connsiteX31" fmla="*/ 359092 w 661035"/>
                      <a:gd name="connsiteY31" fmla="*/ 597218 h 1099185"/>
                      <a:gd name="connsiteX32" fmla="*/ 220980 w 661035"/>
                      <a:gd name="connsiteY32" fmla="*/ 0 h 1099185"/>
                      <a:gd name="connsiteX33" fmla="*/ 481965 w 661035"/>
                      <a:gd name="connsiteY33" fmla="*/ 141922 h 1099185"/>
                      <a:gd name="connsiteX34" fmla="*/ 575310 w 661035"/>
                      <a:gd name="connsiteY34" fmla="*/ 214313 h 1099185"/>
                      <a:gd name="connsiteX35" fmla="*/ 661035 w 661035"/>
                      <a:gd name="connsiteY35" fmla="*/ 504825 h 1099185"/>
                      <a:gd name="connsiteX36" fmla="*/ 621030 w 661035"/>
                      <a:gd name="connsiteY36" fmla="*/ 739140 h 1099185"/>
                      <a:gd name="connsiteX37" fmla="*/ 360045 w 661035"/>
                      <a:gd name="connsiteY37" fmla="*/ 597218 h 1099185"/>
                      <a:gd name="connsiteX38" fmla="*/ 400050 w 661035"/>
                      <a:gd name="connsiteY38" fmla="*/ 362902 h 1099185"/>
                      <a:gd name="connsiteX39" fmla="*/ 314325 w 661035"/>
                      <a:gd name="connsiteY39" fmla="*/ 72390 h 1099185"/>
                      <a:gd name="connsiteX40" fmla="*/ 220980 w 661035"/>
                      <a:gd name="connsiteY40"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60008 w 661035"/>
                      <a:gd name="connsiteY20" fmla="*/ 935355 h 1099185"/>
                      <a:gd name="connsiteX21" fmla="*/ 135745 w 661035"/>
                      <a:gd name="connsiteY21" fmla="*/ 891807 h 1099185"/>
                      <a:gd name="connsiteX22" fmla="*/ 135255 w 661035"/>
                      <a:gd name="connsiteY22" fmla="*/ 891540 h 1099185"/>
                      <a:gd name="connsiteX23" fmla="*/ 190500 w 661035"/>
                      <a:gd name="connsiteY23" fmla="*/ 847725 h 1099185"/>
                      <a:gd name="connsiteX24" fmla="*/ 239078 w 661035"/>
                      <a:gd name="connsiteY24" fmla="*/ 799148 h 1099185"/>
                      <a:gd name="connsiteX25" fmla="*/ 239078 w 661035"/>
                      <a:gd name="connsiteY25" fmla="*/ 798196 h 1099185"/>
                      <a:gd name="connsiteX26" fmla="*/ 277307 w 661035"/>
                      <a:gd name="connsiteY26" fmla="*/ 750642 h 1099185"/>
                      <a:gd name="connsiteX27" fmla="*/ 277178 w 661035"/>
                      <a:gd name="connsiteY27" fmla="*/ 750571 h 1099185"/>
                      <a:gd name="connsiteX28" fmla="*/ 284798 w 661035"/>
                      <a:gd name="connsiteY28" fmla="*/ 740093 h 1099185"/>
                      <a:gd name="connsiteX29" fmla="*/ 323850 w 661035"/>
                      <a:gd name="connsiteY29" fmla="*/ 676275 h 1099185"/>
                      <a:gd name="connsiteX30" fmla="*/ 359092 w 661035"/>
                      <a:gd name="connsiteY30" fmla="*/ 597218 h 1099185"/>
                      <a:gd name="connsiteX31" fmla="*/ 220980 w 661035"/>
                      <a:gd name="connsiteY31" fmla="*/ 0 h 1099185"/>
                      <a:gd name="connsiteX32" fmla="*/ 481965 w 661035"/>
                      <a:gd name="connsiteY32" fmla="*/ 141922 h 1099185"/>
                      <a:gd name="connsiteX33" fmla="*/ 575310 w 661035"/>
                      <a:gd name="connsiteY33" fmla="*/ 214313 h 1099185"/>
                      <a:gd name="connsiteX34" fmla="*/ 661035 w 661035"/>
                      <a:gd name="connsiteY34" fmla="*/ 504825 h 1099185"/>
                      <a:gd name="connsiteX35" fmla="*/ 621030 w 661035"/>
                      <a:gd name="connsiteY35" fmla="*/ 739140 h 1099185"/>
                      <a:gd name="connsiteX36" fmla="*/ 360045 w 661035"/>
                      <a:gd name="connsiteY36" fmla="*/ 597218 h 1099185"/>
                      <a:gd name="connsiteX37" fmla="*/ 400050 w 661035"/>
                      <a:gd name="connsiteY37" fmla="*/ 362902 h 1099185"/>
                      <a:gd name="connsiteX38" fmla="*/ 314325 w 661035"/>
                      <a:gd name="connsiteY38" fmla="*/ 72390 h 1099185"/>
                      <a:gd name="connsiteX39" fmla="*/ 220980 w 661035"/>
                      <a:gd name="connsiteY39"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60008 w 661035"/>
                      <a:gd name="connsiteY19" fmla="*/ 935355 h 1099185"/>
                      <a:gd name="connsiteX20" fmla="*/ 135745 w 661035"/>
                      <a:gd name="connsiteY20" fmla="*/ 891807 h 1099185"/>
                      <a:gd name="connsiteX21" fmla="*/ 135255 w 661035"/>
                      <a:gd name="connsiteY21" fmla="*/ 891540 h 1099185"/>
                      <a:gd name="connsiteX22" fmla="*/ 190500 w 661035"/>
                      <a:gd name="connsiteY22" fmla="*/ 847725 h 1099185"/>
                      <a:gd name="connsiteX23" fmla="*/ 239078 w 661035"/>
                      <a:gd name="connsiteY23" fmla="*/ 799148 h 1099185"/>
                      <a:gd name="connsiteX24" fmla="*/ 239078 w 661035"/>
                      <a:gd name="connsiteY24" fmla="*/ 798196 h 1099185"/>
                      <a:gd name="connsiteX25" fmla="*/ 277307 w 661035"/>
                      <a:gd name="connsiteY25" fmla="*/ 750642 h 1099185"/>
                      <a:gd name="connsiteX26" fmla="*/ 277178 w 661035"/>
                      <a:gd name="connsiteY26" fmla="*/ 750571 h 1099185"/>
                      <a:gd name="connsiteX27" fmla="*/ 284798 w 661035"/>
                      <a:gd name="connsiteY27" fmla="*/ 740093 h 1099185"/>
                      <a:gd name="connsiteX28" fmla="*/ 323850 w 661035"/>
                      <a:gd name="connsiteY28" fmla="*/ 676275 h 1099185"/>
                      <a:gd name="connsiteX29" fmla="*/ 359092 w 661035"/>
                      <a:gd name="connsiteY29" fmla="*/ 597218 h 1099185"/>
                      <a:gd name="connsiteX30" fmla="*/ 220980 w 661035"/>
                      <a:gd name="connsiteY30" fmla="*/ 0 h 1099185"/>
                      <a:gd name="connsiteX31" fmla="*/ 481965 w 661035"/>
                      <a:gd name="connsiteY31" fmla="*/ 141922 h 1099185"/>
                      <a:gd name="connsiteX32" fmla="*/ 575310 w 661035"/>
                      <a:gd name="connsiteY32" fmla="*/ 214313 h 1099185"/>
                      <a:gd name="connsiteX33" fmla="*/ 661035 w 661035"/>
                      <a:gd name="connsiteY33" fmla="*/ 504825 h 1099185"/>
                      <a:gd name="connsiteX34" fmla="*/ 621030 w 661035"/>
                      <a:gd name="connsiteY34" fmla="*/ 739140 h 1099185"/>
                      <a:gd name="connsiteX35" fmla="*/ 360045 w 661035"/>
                      <a:gd name="connsiteY35" fmla="*/ 597218 h 1099185"/>
                      <a:gd name="connsiteX36" fmla="*/ 400050 w 661035"/>
                      <a:gd name="connsiteY36" fmla="*/ 362902 h 1099185"/>
                      <a:gd name="connsiteX37" fmla="*/ 314325 w 661035"/>
                      <a:gd name="connsiteY37" fmla="*/ 72390 h 1099185"/>
                      <a:gd name="connsiteX38" fmla="*/ 220980 w 661035"/>
                      <a:gd name="connsiteY38"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319088 w 661035"/>
                      <a:gd name="connsiteY14" fmla="*/ 1077277 h 1099185"/>
                      <a:gd name="connsiteX15" fmla="*/ 260985 w 661035"/>
                      <a:gd name="connsiteY15" fmla="*/ 1099185 h 1099185"/>
                      <a:gd name="connsiteX16" fmla="*/ 0 w 661035"/>
                      <a:gd name="connsiteY16" fmla="*/ 957262 h 1099185"/>
                      <a:gd name="connsiteX17" fmla="*/ 59055 w 661035"/>
                      <a:gd name="connsiteY17" fmla="*/ 935355 h 1099185"/>
                      <a:gd name="connsiteX18" fmla="*/ 60008 w 661035"/>
                      <a:gd name="connsiteY18" fmla="*/ 935355 h 1099185"/>
                      <a:gd name="connsiteX19" fmla="*/ 135745 w 661035"/>
                      <a:gd name="connsiteY19" fmla="*/ 891807 h 1099185"/>
                      <a:gd name="connsiteX20" fmla="*/ 135255 w 661035"/>
                      <a:gd name="connsiteY20" fmla="*/ 891540 h 1099185"/>
                      <a:gd name="connsiteX21" fmla="*/ 190500 w 661035"/>
                      <a:gd name="connsiteY21" fmla="*/ 847725 h 1099185"/>
                      <a:gd name="connsiteX22" fmla="*/ 239078 w 661035"/>
                      <a:gd name="connsiteY22" fmla="*/ 799148 h 1099185"/>
                      <a:gd name="connsiteX23" fmla="*/ 239078 w 661035"/>
                      <a:gd name="connsiteY23" fmla="*/ 798196 h 1099185"/>
                      <a:gd name="connsiteX24" fmla="*/ 277307 w 661035"/>
                      <a:gd name="connsiteY24" fmla="*/ 750642 h 1099185"/>
                      <a:gd name="connsiteX25" fmla="*/ 277178 w 661035"/>
                      <a:gd name="connsiteY25" fmla="*/ 750571 h 1099185"/>
                      <a:gd name="connsiteX26" fmla="*/ 284798 w 661035"/>
                      <a:gd name="connsiteY26" fmla="*/ 740093 h 1099185"/>
                      <a:gd name="connsiteX27" fmla="*/ 323850 w 661035"/>
                      <a:gd name="connsiteY27" fmla="*/ 676275 h 1099185"/>
                      <a:gd name="connsiteX28" fmla="*/ 359092 w 661035"/>
                      <a:gd name="connsiteY28" fmla="*/ 597218 h 1099185"/>
                      <a:gd name="connsiteX29" fmla="*/ 220980 w 661035"/>
                      <a:gd name="connsiteY29" fmla="*/ 0 h 1099185"/>
                      <a:gd name="connsiteX30" fmla="*/ 481965 w 661035"/>
                      <a:gd name="connsiteY30" fmla="*/ 141922 h 1099185"/>
                      <a:gd name="connsiteX31" fmla="*/ 575310 w 661035"/>
                      <a:gd name="connsiteY31" fmla="*/ 214313 h 1099185"/>
                      <a:gd name="connsiteX32" fmla="*/ 661035 w 661035"/>
                      <a:gd name="connsiteY32" fmla="*/ 504825 h 1099185"/>
                      <a:gd name="connsiteX33" fmla="*/ 621030 w 661035"/>
                      <a:gd name="connsiteY33" fmla="*/ 739140 h 1099185"/>
                      <a:gd name="connsiteX34" fmla="*/ 360045 w 661035"/>
                      <a:gd name="connsiteY34" fmla="*/ 597218 h 1099185"/>
                      <a:gd name="connsiteX35" fmla="*/ 400050 w 661035"/>
                      <a:gd name="connsiteY35" fmla="*/ 362902 h 1099185"/>
                      <a:gd name="connsiteX36" fmla="*/ 314325 w 661035"/>
                      <a:gd name="connsiteY36" fmla="*/ 72390 h 1099185"/>
                      <a:gd name="connsiteX37" fmla="*/ 220980 w 661035"/>
                      <a:gd name="connsiteY37"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319088 w 661035"/>
                      <a:gd name="connsiteY13" fmla="*/ 1077277 h 1099185"/>
                      <a:gd name="connsiteX14" fmla="*/ 260985 w 661035"/>
                      <a:gd name="connsiteY14" fmla="*/ 1099185 h 1099185"/>
                      <a:gd name="connsiteX15" fmla="*/ 0 w 661035"/>
                      <a:gd name="connsiteY15" fmla="*/ 957262 h 1099185"/>
                      <a:gd name="connsiteX16" fmla="*/ 59055 w 661035"/>
                      <a:gd name="connsiteY16" fmla="*/ 935355 h 1099185"/>
                      <a:gd name="connsiteX17" fmla="*/ 60008 w 661035"/>
                      <a:gd name="connsiteY17" fmla="*/ 935355 h 1099185"/>
                      <a:gd name="connsiteX18" fmla="*/ 135745 w 661035"/>
                      <a:gd name="connsiteY18" fmla="*/ 891807 h 1099185"/>
                      <a:gd name="connsiteX19" fmla="*/ 135255 w 661035"/>
                      <a:gd name="connsiteY19" fmla="*/ 891540 h 1099185"/>
                      <a:gd name="connsiteX20" fmla="*/ 190500 w 661035"/>
                      <a:gd name="connsiteY20" fmla="*/ 847725 h 1099185"/>
                      <a:gd name="connsiteX21" fmla="*/ 239078 w 661035"/>
                      <a:gd name="connsiteY21" fmla="*/ 799148 h 1099185"/>
                      <a:gd name="connsiteX22" fmla="*/ 239078 w 661035"/>
                      <a:gd name="connsiteY22" fmla="*/ 798196 h 1099185"/>
                      <a:gd name="connsiteX23" fmla="*/ 277307 w 661035"/>
                      <a:gd name="connsiteY23" fmla="*/ 750642 h 1099185"/>
                      <a:gd name="connsiteX24" fmla="*/ 277178 w 661035"/>
                      <a:gd name="connsiteY24" fmla="*/ 750571 h 1099185"/>
                      <a:gd name="connsiteX25" fmla="*/ 284798 w 661035"/>
                      <a:gd name="connsiteY25" fmla="*/ 740093 h 1099185"/>
                      <a:gd name="connsiteX26" fmla="*/ 323850 w 661035"/>
                      <a:gd name="connsiteY26" fmla="*/ 676275 h 1099185"/>
                      <a:gd name="connsiteX27" fmla="*/ 359092 w 661035"/>
                      <a:gd name="connsiteY27" fmla="*/ 597218 h 1099185"/>
                      <a:gd name="connsiteX28" fmla="*/ 220980 w 661035"/>
                      <a:gd name="connsiteY28" fmla="*/ 0 h 1099185"/>
                      <a:gd name="connsiteX29" fmla="*/ 481965 w 661035"/>
                      <a:gd name="connsiteY29" fmla="*/ 141922 h 1099185"/>
                      <a:gd name="connsiteX30" fmla="*/ 575310 w 661035"/>
                      <a:gd name="connsiteY30" fmla="*/ 214313 h 1099185"/>
                      <a:gd name="connsiteX31" fmla="*/ 661035 w 661035"/>
                      <a:gd name="connsiteY31" fmla="*/ 504825 h 1099185"/>
                      <a:gd name="connsiteX32" fmla="*/ 621030 w 661035"/>
                      <a:gd name="connsiteY32" fmla="*/ 739140 h 1099185"/>
                      <a:gd name="connsiteX33" fmla="*/ 360045 w 661035"/>
                      <a:gd name="connsiteY33" fmla="*/ 597218 h 1099185"/>
                      <a:gd name="connsiteX34" fmla="*/ 400050 w 661035"/>
                      <a:gd name="connsiteY34" fmla="*/ 362902 h 1099185"/>
                      <a:gd name="connsiteX35" fmla="*/ 314325 w 661035"/>
                      <a:gd name="connsiteY35" fmla="*/ 72390 h 1099185"/>
                      <a:gd name="connsiteX36" fmla="*/ 220980 w 661035"/>
                      <a:gd name="connsiteY36" fmla="*/ 0 h 1099185"/>
                      <a:gd name="connsiteX0" fmla="*/ 359092 w 661035"/>
                      <a:gd name="connsiteY0" fmla="*/ 597218 h 1112468"/>
                      <a:gd name="connsiteX1" fmla="*/ 620078 w 661035"/>
                      <a:gd name="connsiteY1" fmla="*/ 739140 h 1112468"/>
                      <a:gd name="connsiteX2" fmla="*/ 584835 w 661035"/>
                      <a:gd name="connsiteY2" fmla="*/ 818198 h 1112468"/>
                      <a:gd name="connsiteX3" fmla="*/ 584836 w 661035"/>
                      <a:gd name="connsiteY3" fmla="*/ 818198 h 1112468"/>
                      <a:gd name="connsiteX4" fmla="*/ 545783 w 661035"/>
                      <a:gd name="connsiteY4" fmla="*/ 882015 h 1112468"/>
                      <a:gd name="connsiteX5" fmla="*/ 538930 w 661035"/>
                      <a:gd name="connsiteY5" fmla="*/ 891439 h 1112468"/>
                      <a:gd name="connsiteX6" fmla="*/ 539116 w 661035"/>
                      <a:gd name="connsiteY6" fmla="*/ 891540 h 1112468"/>
                      <a:gd name="connsiteX7" fmla="*/ 500063 w 661035"/>
                      <a:gd name="connsiteY7" fmla="*/ 940118 h 1112468"/>
                      <a:gd name="connsiteX8" fmla="*/ 500063 w 661035"/>
                      <a:gd name="connsiteY8" fmla="*/ 941070 h 1112468"/>
                      <a:gd name="connsiteX9" fmla="*/ 451485 w 661035"/>
                      <a:gd name="connsiteY9" fmla="*/ 989648 h 1112468"/>
                      <a:gd name="connsiteX10" fmla="*/ 396629 w 661035"/>
                      <a:gd name="connsiteY10" fmla="*/ 1033155 h 1112468"/>
                      <a:gd name="connsiteX11" fmla="*/ 397193 w 661035"/>
                      <a:gd name="connsiteY11" fmla="*/ 1033462 h 1112468"/>
                      <a:gd name="connsiteX12" fmla="*/ 320041 w 661035"/>
                      <a:gd name="connsiteY12" fmla="*/ 1076325 h 1112468"/>
                      <a:gd name="connsiteX13" fmla="*/ 319088 w 661035"/>
                      <a:gd name="connsiteY13" fmla="*/ 1077277 h 1112468"/>
                      <a:gd name="connsiteX14" fmla="*/ 247796 w 661035"/>
                      <a:gd name="connsiteY14" fmla="*/ 1112468 h 1112468"/>
                      <a:gd name="connsiteX15" fmla="*/ 0 w 661035"/>
                      <a:gd name="connsiteY15" fmla="*/ 957262 h 1112468"/>
                      <a:gd name="connsiteX16" fmla="*/ 59055 w 661035"/>
                      <a:gd name="connsiteY16" fmla="*/ 935355 h 1112468"/>
                      <a:gd name="connsiteX17" fmla="*/ 60008 w 661035"/>
                      <a:gd name="connsiteY17" fmla="*/ 935355 h 1112468"/>
                      <a:gd name="connsiteX18" fmla="*/ 135745 w 661035"/>
                      <a:gd name="connsiteY18" fmla="*/ 891807 h 1112468"/>
                      <a:gd name="connsiteX19" fmla="*/ 135255 w 661035"/>
                      <a:gd name="connsiteY19" fmla="*/ 891540 h 1112468"/>
                      <a:gd name="connsiteX20" fmla="*/ 190500 w 661035"/>
                      <a:gd name="connsiteY20" fmla="*/ 847725 h 1112468"/>
                      <a:gd name="connsiteX21" fmla="*/ 239078 w 661035"/>
                      <a:gd name="connsiteY21" fmla="*/ 799148 h 1112468"/>
                      <a:gd name="connsiteX22" fmla="*/ 239078 w 661035"/>
                      <a:gd name="connsiteY22" fmla="*/ 798196 h 1112468"/>
                      <a:gd name="connsiteX23" fmla="*/ 277307 w 661035"/>
                      <a:gd name="connsiteY23" fmla="*/ 750642 h 1112468"/>
                      <a:gd name="connsiteX24" fmla="*/ 277178 w 661035"/>
                      <a:gd name="connsiteY24" fmla="*/ 750571 h 1112468"/>
                      <a:gd name="connsiteX25" fmla="*/ 284798 w 661035"/>
                      <a:gd name="connsiteY25" fmla="*/ 740093 h 1112468"/>
                      <a:gd name="connsiteX26" fmla="*/ 323850 w 661035"/>
                      <a:gd name="connsiteY26" fmla="*/ 676275 h 1112468"/>
                      <a:gd name="connsiteX27" fmla="*/ 359092 w 661035"/>
                      <a:gd name="connsiteY27" fmla="*/ 597218 h 1112468"/>
                      <a:gd name="connsiteX28" fmla="*/ 220980 w 661035"/>
                      <a:gd name="connsiteY28" fmla="*/ 0 h 1112468"/>
                      <a:gd name="connsiteX29" fmla="*/ 481965 w 661035"/>
                      <a:gd name="connsiteY29" fmla="*/ 141922 h 1112468"/>
                      <a:gd name="connsiteX30" fmla="*/ 575310 w 661035"/>
                      <a:gd name="connsiteY30" fmla="*/ 214313 h 1112468"/>
                      <a:gd name="connsiteX31" fmla="*/ 661035 w 661035"/>
                      <a:gd name="connsiteY31" fmla="*/ 504825 h 1112468"/>
                      <a:gd name="connsiteX32" fmla="*/ 621030 w 661035"/>
                      <a:gd name="connsiteY32" fmla="*/ 739140 h 1112468"/>
                      <a:gd name="connsiteX33" fmla="*/ 360045 w 661035"/>
                      <a:gd name="connsiteY33" fmla="*/ 597218 h 1112468"/>
                      <a:gd name="connsiteX34" fmla="*/ 400050 w 661035"/>
                      <a:gd name="connsiteY34" fmla="*/ 362902 h 1112468"/>
                      <a:gd name="connsiteX35" fmla="*/ 314325 w 661035"/>
                      <a:gd name="connsiteY35" fmla="*/ 72390 h 1112468"/>
                      <a:gd name="connsiteX36" fmla="*/ 220980 w 661035"/>
                      <a:gd name="connsiteY36" fmla="*/ 0 h 1112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61035" h="1112468">
                        <a:moveTo>
                          <a:pt x="359092" y="597218"/>
                        </a:moveTo>
                        <a:lnTo>
                          <a:pt x="620078" y="739140"/>
                        </a:lnTo>
                        <a:lnTo>
                          <a:pt x="584835" y="818198"/>
                        </a:lnTo>
                        <a:lnTo>
                          <a:pt x="584836" y="818198"/>
                        </a:lnTo>
                        <a:cubicBezTo>
                          <a:pt x="573405" y="840105"/>
                          <a:pt x="560070" y="861060"/>
                          <a:pt x="545783" y="882015"/>
                        </a:cubicBezTo>
                        <a:lnTo>
                          <a:pt x="538930" y="891439"/>
                        </a:lnTo>
                        <a:lnTo>
                          <a:pt x="539116" y="891540"/>
                        </a:lnTo>
                        <a:cubicBezTo>
                          <a:pt x="525780" y="908686"/>
                          <a:pt x="513398" y="924878"/>
                          <a:pt x="500063" y="940118"/>
                        </a:cubicBezTo>
                        <a:lnTo>
                          <a:pt x="500063" y="941070"/>
                        </a:lnTo>
                        <a:cubicBezTo>
                          <a:pt x="483870" y="958215"/>
                          <a:pt x="467678" y="974408"/>
                          <a:pt x="451485" y="989648"/>
                        </a:cubicBezTo>
                        <a:lnTo>
                          <a:pt x="396629" y="1033155"/>
                        </a:lnTo>
                        <a:lnTo>
                          <a:pt x="397193" y="1033462"/>
                        </a:lnTo>
                        <a:cubicBezTo>
                          <a:pt x="371475" y="1049655"/>
                          <a:pt x="346711" y="1063943"/>
                          <a:pt x="320041" y="1076325"/>
                        </a:cubicBezTo>
                        <a:lnTo>
                          <a:pt x="319088" y="1077277"/>
                        </a:lnTo>
                        <a:lnTo>
                          <a:pt x="247796" y="1112468"/>
                        </a:lnTo>
                        <a:lnTo>
                          <a:pt x="0" y="957262"/>
                        </a:lnTo>
                        <a:lnTo>
                          <a:pt x="59055" y="935355"/>
                        </a:lnTo>
                        <a:lnTo>
                          <a:pt x="60008" y="935355"/>
                        </a:lnTo>
                        <a:lnTo>
                          <a:pt x="135745" y="891807"/>
                        </a:lnTo>
                        <a:lnTo>
                          <a:pt x="135255" y="891540"/>
                        </a:lnTo>
                        <a:cubicBezTo>
                          <a:pt x="154305" y="878205"/>
                          <a:pt x="173355" y="863918"/>
                          <a:pt x="190500" y="847725"/>
                        </a:cubicBezTo>
                        <a:cubicBezTo>
                          <a:pt x="207645" y="832486"/>
                          <a:pt x="222885" y="816293"/>
                          <a:pt x="239078" y="799148"/>
                        </a:cubicBezTo>
                        <a:lnTo>
                          <a:pt x="239078" y="798196"/>
                        </a:lnTo>
                        <a:lnTo>
                          <a:pt x="277307" y="750642"/>
                        </a:lnTo>
                        <a:lnTo>
                          <a:pt x="277178" y="750571"/>
                        </a:lnTo>
                        <a:cubicBezTo>
                          <a:pt x="280036" y="746761"/>
                          <a:pt x="281941" y="743903"/>
                          <a:pt x="284798" y="740093"/>
                        </a:cubicBezTo>
                        <a:cubicBezTo>
                          <a:pt x="299086" y="719138"/>
                          <a:pt x="312420" y="698183"/>
                          <a:pt x="323850" y="676275"/>
                        </a:cubicBezTo>
                        <a:cubicBezTo>
                          <a:pt x="337185" y="650558"/>
                          <a:pt x="349567" y="623888"/>
                          <a:pt x="359092" y="597218"/>
                        </a:cubicBezTo>
                        <a:close/>
                        <a:moveTo>
                          <a:pt x="220980" y="0"/>
                        </a:moveTo>
                        <a:lnTo>
                          <a:pt x="481965" y="141922"/>
                        </a:lnTo>
                        <a:cubicBezTo>
                          <a:pt x="521970" y="163830"/>
                          <a:pt x="553403" y="187642"/>
                          <a:pt x="575310" y="214313"/>
                        </a:cubicBezTo>
                        <a:cubicBezTo>
                          <a:pt x="632460" y="281940"/>
                          <a:pt x="661035" y="379095"/>
                          <a:pt x="661035" y="504825"/>
                        </a:cubicBezTo>
                        <a:cubicBezTo>
                          <a:pt x="660083" y="588645"/>
                          <a:pt x="646748" y="666750"/>
                          <a:pt x="621030" y="739140"/>
                        </a:cubicBezTo>
                        <a:lnTo>
                          <a:pt x="360045" y="597218"/>
                        </a:lnTo>
                        <a:cubicBezTo>
                          <a:pt x="386715" y="524827"/>
                          <a:pt x="400050" y="446722"/>
                          <a:pt x="400050" y="362902"/>
                        </a:cubicBezTo>
                        <a:cubicBezTo>
                          <a:pt x="400050" y="237172"/>
                          <a:pt x="371475" y="140970"/>
                          <a:pt x="314325" y="72390"/>
                        </a:cubicBezTo>
                        <a:cubicBezTo>
                          <a:pt x="291465" y="45720"/>
                          <a:pt x="260985" y="20955"/>
                          <a:pt x="220980" y="0"/>
                        </a:cubicBezTo>
                        <a:close/>
                      </a:path>
                    </a:pathLst>
                  </a:custGeom>
                  <a:grpFill/>
                  <a:ln w="9525" cap="flat">
                    <a:noFill/>
                    <a:prstDash val="solid"/>
                    <a:miter/>
                  </a:ln>
                </p:spPr>
                <p:txBody>
                  <a:bodyPr rtlCol="0" anchor="ctr"/>
                  <a:lstStyle/>
                  <a:p>
                    <a:endParaRPr lang="en-US" dirty="0"/>
                  </a:p>
                </p:txBody>
              </p:sp>
              <p:sp>
                <p:nvSpPr>
                  <p:cNvPr id="532" name="Freeform: Shape 531">
                    <a:extLst>
                      <a:ext uri="{FF2B5EF4-FFF2-40B4-BE49-F238E27FC236}">
                        <a16:creationId xmlns:a16="http://schemas.microsoft.com/office/drawing/2014/main" xmlns="" id="{9D6C6D2A-469D-4EA7-A4D2-1DF13818B4CF}"/>
                      </a:ext>
                    </a:extLst>
                  </p:cNvPr>
                  <p:cNvSpPr/>
                  <p:nvPr/>
                </p:nvSpPr>
                <p:spPr>
                  <a:xfrm>
                    <a:off x="2967026" y="3229268"/>
                    <a:ext cx="673417" cy="247650"/>
                  </a:xfrm>
                  <a:custGeom>
                    <a:avLst/>
                    <a:gdLst>
                      <a:gd name="connsiteX0" fmla="*/ 261937 w 673417"/>
                      <a:gd name="connsiteY0" fmla="*/ 45720 h 247650"/>
                      <a:gd name="connsiteX1" fmla="*/ 288607 w 673417"/>
                      <a:gd name="connsiteY1" fmla="*/ 53340 h 247650"/>
                      <a:gd name="connsiteX2" fmla="*/ 387667 w 673417"/>
                      <a:gd name="connsiteY2" fmla="*/ 93345 h 247650"/>
                      <a:gd name="connsiteX3" fmla="*/ 412432 w 673417"/>
                      <a:gd name="connsiteY3" fmla="*/ 105728 h 247650"/>
                      <a:gd name="connsiteX4" fmla="*/ 673417 w 673417"/>
                      <a:gd name="connsiteY4" fmla="*/ 247650 h 247650"/>
                      <a:gd name="connsiteX5" fmla="*/ 647700 w 673417"/>
                      <a:gd name="connsiteY5" fmla="*/ 235267 h 247650"/>
                      <a:gd name="connsiteX6" fmla="*/ 644991 w 673417"/>
                      <a:gd name="connsiteY6" fmla="*/ 233789 h 247650"/>
                      <a:gd name="connsiteX7" fmla="*/ 549592 w 673417"/>
                      <a:gd name="connsiteY7" fmla="*/ 195262 h 247650"/>
                      <a:gd name="connsiteX8" fmla="*/ 522922 w 673417"/>
                      <a:gd name="connsiteY8" fmla="*/ 186690 h 247650"/>
                      <a:gd name="connsiteX9" fmla="*/ 0 w 673417"/>
                      <a:gd name="connsiteY9" fmla="*/ 0 h 247650"/>
                      <a:gd name="connsiteX10" fmla="*/ 80010 w 673417"/>
                      <a:gd name="connsiteY10" fmla="*/ 11430 h 247650"/>
                      <a:gd name="connsiteX11" fmla="*/ 80421 w 673417"/>
                      <a:gd name="connsiteY11" fmla="*/ 11654 h 247650"/>
                      <a:gd name="connsiteX12" fmla="*/ 185499 w 673417"/>
                      <a:gd name="connsiteY12" fmla="*/ 28933 h 247650"/>
                      <a:gd name="connsiteX13" fmla="*/ 261937 w 673417"/>
                      <a:gd name="connsiteY13" fmla="*/ 45720 h 247650"/>
                      <a:gd name="connsiteX14" fmla="*/ 522922 w 673417"/>
                      <a:gd name="connsiteY14" fmla="*/ 187643 h 247650"/>
                      <a:gd name="connsiteX15" fmla="*/ 340042 w 673417"/>
                      <a:gd name="connsiteY15" fmla="*/ 153353 h 247650"/>
                      <a:gd name="connsiteX16" fmla="*/ 260985 w 673417"/>
                      <a:gd name="connsiteY16" fmla="*/ 141923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3417" h="247650">
                        <a:moveTo>
                          <a:pt x="261937" y="45720"/>
                        </a:moveTo>
                        <a:cubicBezTo>
                          <a:pt x="271462" y="48578"/>
                          <a:pt x="280987" y="50483"/>
                          <a:pt x="288607" y="53340"/>
                        </a:cubicBezTo>
                        <a:cubicBezTo>
                          <a:pt x="323850" y="64770"/>
                          <a:pt x="357187" y="79058"/>
                          <a:pt x="387667" y="93345"/>
                        </a:cubicBezTo>
                        <a:cubicBezTo>
                          <a:pt x="396240" y="97155"/>
                          <a:pt x="404812" y="101917"/>
                          <a:pt x="412432" y="105728"/>
                        </a:cubicBezTo>
                        <a:lnTo>
                          <a:pt x="673417" y="247650"/>
                        </a:lnTo>
                        <a:cubicBezTo>
                          <a:pt x="664845" y="243840"/>
                          <a:pt x="656272" y="239078"/>
                          <a:pt x="647700" y="235267"/>
                        </a:cubicBezTo>
                        <a:lnTo>
                          <a:pt x="644991" y="233789"/>
                        </a:lnTo>
                        <a:lnTo>
                          <a:pt x="549592" y="195262"/>
                        </a:lnTo>
                        <a:cubicBezTo>
                          <a:pt x="541972" y="192405"/>
                          <a:pt x="532447" y="189548"/>
                          <a:pt x="522922" y="186690"/>
                        </a:cubicBezTo>
                        <a:close/>
                        <a:moveTo>
                          <a:pt x="0" y="0"/>
                        </a:moveTo>
                        <a:lnTo>
                          <a:pt x="80010" y="11430"/>
                        </a:lnTo>
                        <a:lnTo>
                          <a:pt x="80421" y="11654"/>
                        </a:lnTo>
                        <a:lnTo>
                          <a:pt x="185499" y="28933"/>
                        </a:lnTo>
                        <a:cubicBezTo>
                          <a:pt x="215979" y="34528"/>
                          <a:pt x="241458" y="40005"/>
                          <a:pt x="261937" y="45720"/>
                        </a:cubicBezTo>
                        <a:lnTo>
                          <a:pt x="522922" y="187643"/>
                        </a:lnTo>
                        <a:cubicBezTo>
                          <a:pt x="481965" y="176213"/>
                          <a:pt x="421004" y="164783"/>
                          <a:pt x="340042" y="153353"/>
                        </a:cubicBezTo>
                        <a:lnTo>
                          <a:pt x="260985" y="141923"/>
                        </a:lnTo>
                        <a:close/>
                      </a:path>
                    </a:pathLst>
                  </a:custGeom>
                  <a:grpFill/>
                  <a:ln w="9525" cap="flat">
                    <a:noFill/>
                    <a:prstDash val="solid"/>
                    <a:miter/>
                  </a:ln>
                </p:spPr>
                <p:txBody>
                  <a:bodyPr rtlCol="0" anchor="ctr"/>
                  <a:lstStyle/>
                  <a:p>
                    <a:endParaRPr lang="en-US"/>
                  </a:p>
                </p:txBody>
              </p:sp>
              <p:sp>
                <p:nvSpPr>
                  <p:cNvPr id="533" name="Freeform: Shape 532">
                    <a:extLst>
                      <a:ext uri="{FF2B5EF4-FFF2-40B4-BE49-F238E27FC236}">
                        <a16:creationId xmlns:a16="http://schemas.microsoft.com/office/drawing/2014/main" xmlns="" id="{5FE08BCD-0CE6-4B71-BBA2-01F99701A1C7}"/>
                      </a:ext>
                    </a:extLst>
                  </p:cNvPr>
                  <p:cNvSpPr/>
                  <p:nvPr/>
                </p:nvSpPr>
                <p:spPr>
                  <a:xfrm>
                    <a:off x="2707091" y="3532163"/>
                    <a:ext cx="257175" cy="1238250"/>
                  </a:xfrm>
                  <a:custGeom>
                    <a:avLst/>
                    <a:gdLst>
                      <a:gd name="connsiteX0" fmla="*/ 260985 w 257175"/>
                      <a:gd name="connsiteY0" fmla="*/ 1244918 h 1238250"/>
                      <a:gd name="connsiteX1" fmla="*/ 0 w 257175"/>
                      <a:gd name="connsiteY1" fmla="*/ 1102995 h 1238250"/>
                      <a:gd name="connsiteX2" fmla="*/ 1905 w 257175"/>
                      <a:gd name="connsiteY2" fmla="*/ 0 h 1238250"/>
                      <a:gd name="connsiteX3" fmla="*/ 262890 w 257175"/>
                      <a:gd name="connsiteY3" fmla="*/ 141922 h 1238250"/>
                    </a:gdLst>
                    <a:ahLst/>
                    <a:cxnLst>
                      <a:cxn ang="0">
                        <a:pos x="connsiteX0" y="connsiteY0"/>
                      </a:cxn>
                      <a:cxn ang="0">
                        <a:pos x="connsiteX1" y="connsiteY1"/>
                      </a:cxn>
                      <a:cxn ang="0">
                        <a:pos x="connsiteX2" y="connsiteY2"/>
                      </a:cxn>
                      <a:cxn ang="0">
                        <a:pos x="connsiteX3" y="connsiteY3"/>
                      </a:cxn>
                    </a:cxnLst>
                    <a:rect l="l" t="t" r="r" b="b"/>
                    <a:pathLst>
                      <a:path w="257175" h="1238250">
                        <a:moveTo>
                          <a:pt x="260985" y="1244918"/>
                        </a:moveTo>
                        <a:lnTo>
                          <a:pt x="0" y="1102995"/>
                        </a:lnTo>
                        <a:lnTo>
                          <a:pt x="1905" y="0"/>
                        </a:lnTo>
                        <a:lnTo>
                          <a:pt x="262890" y="141922"/>
                        </a:lnTo>
                        <a:close/>
                      </a:path>
                    </a:pathLst>
                  </a:custGeom>
                  <a:grpFill/>
                  <a:ln w="9525" cap="flat">
                    <a:noFill/>
                    <a:prstDash val="solid"/>
                    <a:miter/>
                  </a:ln>
                </p:spPr>
                <p:txBody>
                  <a:bodyPr rtlCol="0" anchor="ctr"/>
                  <a:lstStyle/>
                  <a:p>
                    <a:endParaRPr lang="en-US"/>
                  </a:p>
                </p:txBody>
              </p:sp>
              <p:sp>
                <p:nvSpPr>
                  <p:cNvPr id="534" name="Freeform: Shape 533">
                    <a:extLst>
                      <a:ext uri="{FF2B5EF4-FFF2-40B4-BE49-F238E27FC236}">
                        <a16:creationId xmlns:a16="http://schemas.microsoft.com/office/drawing/2014/main" xmlns="" id="{4C8651CC-EC17-4D3E-B2B7-CC6037328910}"/>
                      </a:ext>
                    </a:extLst>
                  </p:cNvPr>
                  <p:cNvSpPr/>
                  <p:nvPr/>
                </p:nvSpPr>
                <p:spPr>
                  <a:xfrm>
                    <a:off x="3110832" y="2270955"/>
                    <a:ext cx="457201" cy="495301"/>
                  </a:xfrm>
                  <a:custGeom>
                    <a:avLst/>
                    <a:gdLst>
                      <a:gd name="connsiteX0" fmla="*/ 459105 w 457200"/>
                      <a:gd name="connsiteY0" fmla="*/ 500063 h 495300"/>
                      <a:gd name="connsiteX1" fmla="*/ 198120 w 457200"/>
                      <a:gd name="connsiteY1" fmla="*/ 358140 h 495300"/>
                      <a:gd name="connsiteX2" fmla="*/ 80963 w 457200"/>
                      <a:gd name="connsiteY2" fmla="*/ 62865 h 495300"/>
                      <a:gd name="connsiteX3" fmla="*/ 0 w 457200"/>
                      <a:gd name="connsiteY3" fmla="*/ 0 h 495300"/>
                      <a:gd name="connsiteX4" fmla="*/ 260985 w 457200"/>
                      <a:gd name="connsiteY4" fmla="*/ 141923 h 495300"/>
                      <a:gd name="connsiteX5" fmla="*/ 341948 w 457200"/>
                      <a:gd name="connsiteY5" fmla="*/ 204788 h 495300"/>
                      <a:gd name="connsiteX6" fmla="*/ 459105 w 457200"/>
                      <a:gd name="connsiteY6" fmla="*/ 500063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 h="495300">
                        <a:moveTo>
                          <a:pt x="459105" y="500063"/>
                        </a:moveTo>
                        <a:lnTo>
                          <a:pt x="198120" y="358140"/>
                        </a:lnTo>
                        <a:cubicBezTo>
                          <a:pt x="179070" y="224790"/>
                          <a:pt x="140017" y="126683"/>
                          <a:pt x="80963" y="62865"/>
                        </a:cubicBezTo>
                        <a:cubicBezTo>
                          <a:pt x="57150" y="38100"/>
                          <a:pt x="30480" y="17145"/>
                          <a:pt x="0" y="0"/>
                        </a:cubicBezTo>
                        <a:lnTo>
                          <a:pt x="260985" y="141923"/>
                        </a:lnTo>
                        <a:cubicBezTo>
                          <a:pt x="291465" y="158115"/>
                          <a:pt x="318135" y="179070"/>
                          <a:pt x="341948" y="204788"/>
                        </a:cubicBezTo>
                        <a:cubicBezTo>
                          <a:pt x="401955" y="268605"/>
                          <a:pt x="441008" y="366713"/>
                          <a:pt x="459105" y="500063"/>
                        </a:cubicBezTo>
                      </a:path>
                    </a:pathLst>
                  </a:custGeom>
                  <a:grpFill/>
                  <a:ln w="9525" cap="flat">
                    <a:noFill/>
                    <a:prstDash val="solid"/>
                    <a:miter/>
                  </a:ln>
                </p:spPr>
                <p:txBody>
                  <a:bodyPr rtlCol="0" anchor="ctr"/>
                  <a:lstStyle/>
                  <a:p>
                    <a:endParaRPr lang="en-US"/>
                  </a:p>
                </p:txBody>
              </p:sp>
              <p:sp>
                <p:nvSpPr>
                  <p:cNvPr id="535" name="Freeform: Shape 534">
                    <a:extLst>
                      <a:ext uri="{FF2B5EF4-FFF2-40B4-BE49-F238E27FC236}">
                        <a16:creationId xmlns:a16="http://schemas.microsoft.com/office/drawing/2014/main" xmlns="" id="{B1C2DBB0-0F64-42A7-9768-35DBA70DC61C}"/>
                      </a:ext>
                    </a:extLst>
                  </p:cNvPr>
                  <p:cNvSpPr/>
                  <p:nvPr/>
                </p:nvSpPr>
                <p:spPr>
                  <a:xfrm>
                    <a:off x="2541356" y="3138780"/>
                    <a:ext cx="428625" cy="200026"/>
                  </a:xfrm>
                  <a:custGeom>
                    <a:avLst/>
                    <a:gdLst>
                      <a:gd name="connsiteX0" fmla="*/ 0 w 428625"/>
                      <a:gd name="connsiteY0" fmla="*/ 0 h 200026"/>
                      <a:gd name="connsiteX1" fmla="*/ 17145 w 428625"/>
                      <a:gd name="connsiteY1" fmla="*/ 8573 h 200026"/>
                      <a:gd name="connsiteX2" fmla="*/ 109538 w 428625"/>
                      <a:gd name="connsiteY2" fmla="*/ 44768 h 200026"/>
                      <a:gd name="connsiteX3" fmla="*/ 370023 w 428625"/>
                      <a:gd name="connsiteY3" fmla="*/ 186418 h 200026"/>
                      <a:gd name="connsiteX4" fmla="*/ 110490 w 428625"/>
                      <a:gd name="connsiteY4" fmla="*/ 44768 h 200026"/>
                      <a:gd name="connsiteX5" fmla="*/ 168592 w 428625"/>
                      <a:gd name="connsiteY5" fmla="*/ 59056 h 200026"/>
                      <a:gd name="connsiteX6" fmla="*/ 428625 w 428625"/>
                      <a:gd name="connsiteY6" fmla="*/ 200026 h 200026"/>
                      <a:gd name="connsiteX7" fmla="*/ 370523 w 428625"/>
                      <a:gd name="connsiteY7" fmla="*/ 186691 h 200026"/>
                      <a:gd name="connsiteX8" fmla="*/ 370517 w 428625"/>
                      <a:gd name="connsiteY8" fmla="*/ 186688 h 200026"/>
                      <a:gd name="connsiteX9" fmla="*/ 278130 w 428625"/>
                      <a:gd name="connsiteY9" fmla="*/ 150495 h 200026"/>
                      <a:gd name="connsiteX10" fmla="*/ 260985 w 428625"/>
                      <a:gd name="connsiteY10" fmla="*/ 141923 h 200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8625" h="200026">
                        <a:moveTo>
                          <a:pt x="0" y="0"/>
                        </a:moveTo>
                        <a:cubicBezTo>
                          <a:pt x="5715" y="2858"/>
                          <a:pt x="11430" y="5715"/>
                          <a:pt x="17145" y="8573"/>
                        </a:cubicBezTo>
                        <a:cubicBezTo>
                          <a:pt x="44767" y="21908"/>
                          <a:pt x="75248" y="34290"/>
                          <a:pt x="109538" y="44768"/>
                        </a:cubicBezTo>
                        <a:lnTo>
                          <a:pt x="370023" y="186418"/>
                        </a:lnTo>
                        <a:lnTo>
                          <a:pt x="110490" y="44768"/>
                        </a:lnTo>
                        <a:lnTo>
                          <a:pt x="168592" y="59056"/>
                        </a:lnTo>
                        <a:lnTo>
                          <a:pt x="428625" y="200026"/>
                        </a:lnTo>
                        <a:lnTo>
                          <a:pt x="370523" y="186691"/>
                        </a:lnTo>
                        <a:lnTo>
                          <a:pt x="370517" y="186688"/>
                        </a:lnTo>
                        <a:lnTo>
                          <a:pt x="278130" y="150495"/>
                        </a:lnTo>
                        <a:cubicBezTo>
                          <a:pt x="272415" y="147638"/>
                          <a:pt x="266700" y="144780"/>
                          <a:pt x="260985" y="141923"/>
                        </a:cubicBezTo>
                        <a:close/>
                      </a:path>
                    </a:pathLst>
                  </a:custGeom>
                  <a:grpFill/>
                  <a:ln w="9525" cap="flat">
                    <a:noFill/>
                    <a:prstDash val="solid"/>
                    <a:miter/>
                  </a:ln>
                </p:spPr>
                <p:txBody>
                  <a:bodyPr rtlCol="0" anchor="ctr"/>
                  <a:lstStyle/>
                  <a:p>
                    <a:endParaRPr lang="en-US"/>
                  </a:p>
                </p:txBody>
              </p:sp>
              <p:sp>
                <p:nvSpPr>
                  <p:cNvPr id="536" name="Freeform: Shape 535">
                    <a:extLst>
                      <a:ext uri="{FF2B5EF4-FFF2-40B4-BE49-F238E27FC236}">
                        <a16:creationId xmlns:a16="http://schemas.microsoft.com/office/drawing/2014/main" xmlns="" id="{AB0B15BC-866E-4734-8026-D9433FA0489C}"/>
                      </a:ext>
                    </a:extLst>
                  </p:cNvPr>
                  <p:cNvSpPr/>
                  <p:nvPr/>
                </p:nvSpPr>
                <p:spPr>
                  <a:xfrm>
                    <a:off x="2969883" y="1938632"/>
                    <a:ext cx="618767" cy="219303"/>
                  </a:xfrm>
                  <a:custGeom>
                    <a:avLst/>
                    <a:gdLst>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236092 w 603786"/>
                      <a:gd name="connsiteY8" fmla="*/ 34757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323751 w 603786"/>
                      <a:gd name="connsiteY4" fmla="*/ 66771 h 218219"/>
                      <a:gd name="connsiteX5" fmla="*/ 0 w 603786"/>
                      <a:gd name="connsiteY5" fmla="*/ 0 h 218219"/>
                      <a:gd name="connsiteX6" fmla="*/ 100965 w 603786"/>
                      <a:gd name="connsiteY6" fmla="*/ 2857 h 218219"/>
                      <a:gd name="connsiteX7" fmla="*/ 102772 w 603786"/>
                      <a:gd name="connsiteY7" fmla="*/ 3833 h 218219"/>
                      <a:gd name="connsiteX8" fmla="*/ 214213 w 603786"/>
                      <a:gd name="connsiteY8" fmla="*/ 22860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16" fmla="*/ 0 w 603786"/>
                      <a:gd name="connsiteY16" fmla="*/ 0 h 218219"/>
                      <a:gd name="connsiteX0" fmla="*/ 323751 w 603786"/>
                      <a:gd name="connsiteY0" fmla="*/ 66771 h 218219"/>
                      <a:gd name="connsiteX1" fmla="*/ 603786 w 603786"/>
                      <a:gd name="connsiteY1" fmla="*/ 218219 h 218219"/>
                      <a:gd name="connsiteX2" fmla="*/ 584736 w 603786"/>
                      <a:gd name="connsiteY2" fmla="*/ 208694 h 218219"/>
                      <a:gd name="connsiteX3" fmla="*/ 323751 w 603786"/>
                      <a:gd name="connsiteY3" fmla="*/ 66771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323751 w 603786"/>
                      <a:gd name="connsiteY8" fmla="*/ 66772 h 218219"/>
                      <a:gd name="connsiteX9" fmla="*/ 584736 w 603786"/>
                      <a:gd name="connsiteY9" fmla="*/ 208695 h 218219"/>
                      <a:gd name="connsiteX10" fmla="*/ 475198 w 603786"/>
                      <a:gd name="connsiteY10" fmla="*/ 168690 h 218219"/>
                      <a:gd name="connsiteX11" fmla="*/ 464489 w 603786"/>
                      <a:gd name="connsiteY11" fmla="*/ 162866 h 218219"/>
                      <a:gd name="connsiteX12" fmla="*/ 358041 w 603786"/>
                      <a:gd name="connsiteY12" fmla="*/ 143827 h 218219"/>
                      <a:gd name="connsiteX13" fmla="*/ 357901 w 603786"/>
                      <a:gd name="connsiteY13" fmla="*/ 143751 h 218219"/>
                      <a:gd name="connsiteX14" fmla="*/ 260033 w 603786"/>
                      <a:gd name="connsiteY14" fmla="*/ 141922 h 218219"/>
                      <a:gd name="connsiteX15" fmla="*/ 0 w 603786"/>
                      <a:gd name="connsiteY15" fmla="*/ 0 h 218219"/>
                      <a:gd name="connsiteX0" fmla="*/ 323751 w 584736"/>
                      <a:gd name="connsiteY0" fmla="*/ 66771 h 208695"/>
                      <a:gd name="connsiteX1" fmla="*/ 584736 w 584736"/>
                      <a:gd name="connsiteY1" fmla="*/ 208694 h 208695"/>
                      <a:gd name="connsiteX2" fmla="*/ 323751 w 584736"/>
                      <a:gd name="connsiteY2" fmla="*/ 66771 h 208695"/>
                      <a:gd name="connsiteX3" fmla="*/ 0 w 584736"/>
                      <a:gd name="connsiteY3" fmla="*/ 0 h 208695"/>
                      <a:gd name="connsiteX4" fmla="*/ 100965 w 584736"/>
                      <a:gd name="connsiteY4" fmla="*/ 2857 h 208695"/>
                      <a:gd name="connsiteX5" fmla="*/ 102772 w 584736"/>
                      <a:gd name="connsiteY5" fmla="*/ 3833 h 208695"/>
                      <a:gd name="connsiteX6" fmla="*/ 214213 w 584736"/>
                      <a:gd name="connsiteY6" fmla="*/ 22860 h 208695"/>
                      <a:gd name="connsiteX7" fmla="*/ 323751 w 584736"/>
                      <a:gd name="connsiteY7" fmla="*/ 66772 h 208695"/>
                      <a:gd name="connsiteX8" fmla="*/ 584736 w 584736"/>
                      <a:gd name="connsiteY8" fmla="*/ 208695 h 208695"/>
                      <a:gd name="connsiteX9" fmla="*/ 475198 w 584736"/>
                      <a:gd name="connsiteY9" fmla="*/ 168690 h 208695"/>
                      <a:gd name="connsiteX10" fmla="*/ 464489 w 584736"/>
                      <a:gd name="connsiteY10" fmla="*/ 162866 h 208695"/>
                      <a:gd name="connsiteX11" fmla="*/ 358041 w 584736"/>
                      <a:gd name="connsiteY11" fmla="*/ 143827 h 208695"/>
                      <a:gd name="connsiteX12" fmla="*/ 357901 w 584736"/>
                      <a:gd name="connsiteY12" fmla="*/ 143751 h 208695"/>
                      <a:gd name="connsiteX13" fmla="*/ 260033 w 584736"/>
                      <a:gd name="connsiteY13" fmla="*/ 141922 h 208695"/>
                      <a:gd name="connsiteX14" fmla="*/ 0 w 584736"/>
                      <a:gd name="connsiteY14" fmla="*/ 0 h 208695"/>
                      <a:gd name="connsiteX0" fmla="*/ 323751 w 615997"/>
                      <a:gd name="connsiteY0" fmla="*/ 66771 h 216510"/>
                      <a:gd name="connsiteX1" fmla="*/ 584736 w 615997"/>
                      <a:gd name="connsiteY1" fmla="*/ 208694 h 216510"/>
                      <a:gd name="connsiteX2" fmla="*/ 323751 w 615997"/>
                      <a:gd name="connsiteY2" fmla="*/ 66771 h 216510"/>
                      <a:gd name="connsiteX3" fmla="*/ 0 w 615997"/>
                      <a:gd name="connsiteY3" fmla="*/ 0 h 216510"/>
                      <a:gd name="connsiteX4" fmla="*/ 100965 w 615997"/>
                      <a:gd name="connsiteY4" fmla="*/ 2857 h 216510"/>
                      <a:gd name="connsiteX5" fmla="*/ 102772 w 615997"/>
                      <a:gd name="connsiteY5" fmla="*/ 3833 h 216510"/>
                      <a:gd name="connsiteX6" fmla="*/ 214213 w 615997"/>
                      <a:gd name="connsiteY6" fmla="*/ 22860 h 216510"/>
                      <a:gd name="connsiteX7" fmla="*/ 323751 w 615997"/>
                      <a:gd name="connsiteY7" fmla="*/ 66772 h 216510"/>
                      <a:gd name="connsiteX8" fmla="*/ 615997 w 615997"/>
                      <a:gd name="connsiteY8" fmla="*/ 216510 h 216510"/>
                      <a:gd name="connsiteX9" fmla="*/ 475198 w 615997"/>
                      <a:gd name="connsiteY9" fmla="*/ 168690 h 216510"/>
                      <a:gd name="connsiteX10" fmla="*/ 464489 w 615997"/>
                      <a:gd name="connsiteY10" fmla="*/ 162866 h 216510"/>
                      <a:gd name="connsiteX11" fmla="*/ 358041 w 615997"/>
                      <a:gd name="connsiteY11" fmla="*/ 143827 h 216510"/>
                      <a:gd name="connsiteX12" fmla="*/ 357901 w 615997"/>
                      <a:gd name="connsiteY12" fmla="*/ 143751 h 216510"/>
                      <a:gd name="connsiteX13" fmla="*/ 260033 w 615997"/>
                      <a:gd name="connsiteY13" fmla="*/ 141922 h 216510"/>
                      <a:gd name="connsiteX14" fmla="*/ 0 w 615997"/>
                      <a:gd name="connsiteY14" fmla="*/ 0 h 216510"/>
                      <a:gd name="connsiteX0" fmla="*/ 323751 w 618767"/>
                      <a:gd name="connsiteY0" fmla="*/ 66771 h 219303"/>
                      <a:gd name="connsiteX1" fmla="*/ 584736 w 618767"/>
                      <a:gd name="connsiteY1" fmla="*/ 208694 h 219303"/>
                      <a:gd name="connsiteX2" fmla="*/ 323751 w 618767"/>
                      <a:gd name="connsiteY2" fmla="*/ 66771 h 219303"/>
                      <a:gd name="connsiteX3" fmla="*/ 0 w 618767"/>
                      <a:gd name="connsiteY3" fmla="*/ 0 h 219303"/>
                      <a:gd name="connsiteX4" fmla="*/ 100965 w 618767"/>
                      <a:gd name="connsiteY4" fmla="*/ 2857 h 219303"/>
                      <a:gd name="connsiteX5" fmla="*/ 102772 w 618767"/>
                      <a:gd name="connsiteY5" fmla="*/ 3833 h 219303"/>
                      <a:gd name="connsiteX6" fmla="*/ 214213 w 618767"/>
                      <a:gd name="connsiteY6" fmla="*/ 22860 h 219303"/>
                      <a:gd name="connsiteX7" fmla="*/ 323751 w 618767"/>
                      <a:gd name="connsiteY7" fmla="*/ 66772 h 219303"/>
                      <a:gd name="connsiteX8" fmla="*/ 615997 w 618767"/>
                      <a:gd name="connsiteY8" fmla="*/ 216510 h 219303"/>
                      <a:gd name="connsiteX9" fmla="*/ 464489 w 618767"/>
                      <a:gd name="connsiteY9" fmla="*/ 162866 h 219303"/>
                      <a:gd name="connsiteX10" fmla="*/ 358041 w 618767"/>
                      <a:gd name="connsiteY10" fmla="*/ 143827 h 219303"/>
                      <a:gd name="connsiteX11" fmla="*/ 357901 w 618767"/>
                      <a:gd name="connsiteY11" fmla="*/ 143751 h 219303"/>
                      <a:gd name="connsiteX12" fmla="*/ 260033 w 618767"/>
                      <a:gd name="connsiteY12" fmla="*/ 141922 h 219303"/>
                      <a:gd name="connsiteX13" fmla="*/ 0 w 618767"/>
                      <a:gd name="connsiteY13" fmla="*/ 0 h 219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8767" h="219303">
                        <a:moveTo>
                          <a:pt x="323751" y="66771"/>
                        </a:moveTo>
                        <a:lnTo>
                          <a:pt x="584736" y="208694"/>
                        </a:lnTo>
                        <a:lnTo>
                          <a:pt x="323751" y="66771"/>
                        </a:lnTo>
                        <a:close/>
                        <a:moveTo>
                          <a:pt x="0" y="0"/>
                        </a:moveTo>
                        <a:lnTo>
                          <a:pt x="100965" y="2857"/>
                        </a:lnTo>
                        <a:lnTo>
                          <a:pt x="102772" y="3833"/>
                        </a:lnTo>
                        <a:lnTo>
                          <a:pt x="214213" y="22860"/>
                        </a:lnTo>
                        <a:lnTo>
                          <a:pt x="323751" y="66772"/>
                        </a:lnTo>
                        <a:lnTo>
                          <a:pt x="615997" y="216510"/>
                        </a:lnTo>
                        <a:cubicBezTo>
                          <a:pt x="639453" y="232526"/>
                          <a:pt x="507482" y="174980"/>
                          <a:pt x="464489" y="162866"/>
                        </a:cubicBezTo>
                        <a:lnTo>
                          <a:pt x="358041" y="143827"/>
                        </a:lnTo>
                        <a:cubicBezTo>
                          <a:pt x="357994" y="143802"/>
                          <a:pt x="357948" y="143776"/>
                          <a:pt x="357901" y="143751"/>
                        </a:cubicBezTo>
                        <a:lnTo>
                          <a:pt x="260033" y="141922"/>
                        </a:lnTo>
                        <a:lnTo>
                          <a:pt x="0" y="0"/>
                        </a:lnTo>
                        <a:close/>
                      </a:path>
                    </a:pathLst>
                  </a:custGeom>
                  <a:grpFill/>
                  <a:ln w="9525" cap="flat">
                    <a:noFill/>
                    <a:prstDash val="solid"/>
                    <a:miter/>
                  </a:ln>
                </p:spPr>
                <p:txBody>
                  <a:bodyPr rtlCol="0" anchor="ctr"/>
                  <a:lstStyle/>
                  <a:p>
                    <a:endParaRPr lang="en-US"/>
                  </a:p>
                </p:txBody>
              </p:sp>
              <p:sp>
                <p:nvSpPr>
                  <p:cNvPr id="537" name="Freeform: Shape 536">
                    <a:extLst>
                      <a:ext uri="{FF2B5EF4-FFF2-40B4-BE49-F238E27FC236}">
                        <a16:creationId xmlns:a16="http://schemas.microsoft.com/office/drawing/2014/main" xmlns="" id="{1F483019-951C-45D8-82BC-2555F0057272}"/>
                      </a:ext>
                    </a:extLst>
                  </p:cNvPr>
                  <p:cNvSpPr/>
                  <p:nvPr/>
                </p:nvSpPr>
                <p:spPr>
                  <a:xfrm>
                    <a:off x="2709948" y="2277720"/>
                    <a:ext cx="257175" cy="1066800"/>
                  </a:xfrm>
                  <a:custGeom>
                    <a:avLst/>
                    <a:gdLst>
                      <a:gd name="connsiteX0" fmla="*/ 260033 w 257175"/>
                      <a:gd name="connsiteY0" fmla="*/ 1070610 h 1066800"/>
                      <a:gd name="connsiteX1" fmla="*/ 0 w 257175"/>
                      <a:gd name="connsiteY1" fmla="*/ 929640 h 1066800"/>
                      <a:gd name="connsiteX2" fmla="*/ 1905 w 257175"/>
                      <a:gd name="connsiteY2" fmla="*/ 0 h 1066800"/>
                      <a:gd name="connsiteX3" fmla="*/ 261938 w 257175"/>
                      <a:gd name="connsiteY3" fmla="*/ 141922 h 1066800"/>
                    </a:gdLst>
                    <a:ahLst/>
                    <a:cxnLst>
                      <a:cxn ang="0">
                        <a:pos x="connsiteX0" y="connsiteY0"/>
                      </a:cxn>
                      <a:cxn ang="0">
                        <a:pos x="connsiteX1" y="connsiteY1"/>
                      </a:cxn>
                      <a:cxn ang="0">
                        <a:pos x="connsiteX2" y="connsiteY2"/>
                      </a:cxn>
                      <a:cxn ang="0">
                        <a:pos x="connsiteX3" y="connsiteY3"/>
                      </a:cxn>
                    </a:cxnLst>
                    <a:rect l="l" t="t" r="r" b="b"/>
                    <a:pathLst>
                      <a:path w="257175" h="1066800">
                        <a:moveTo>
                          <a:pt x="260033" y="1070610"/>
                        </a:moveTo>
                        <a:lnTo>
                          <a:pt x="0" y="929640"/>
                        </a:lnTo>
                        <a:lnTo>
                          <a:pt x="1905" y="0"/>
                        </a:lnTo>
                        <a:lnTo>
                          <a:pt x="261938" y="141922"/>
                        </a:lnTo>
                        <a:close/>
                      </a:path>
                    </a:pathLst>
                  </a:custGeom>
                  <a:grpFill/>
                  <a:ln w="9525" cap="flat">
                    <a:noFill/>
                    <a:prstDash val="solid"/>
                    <a:miter/>
                  </a:ln>
                </p:spPr>
                <p:txBody>
                  <a:bodyPr rtlCol="0" anchor="ctr"/>
                  <a:lstStyle/>
                  <a:p>
                    <a:endParaRPr lang="en-US"/>
                  </a:p>
                </p:txBody>
              </p:sp>
              <p:sp>
                <p:nvSpPr>
                  <p:cNvPr id="538" name="Freeform: Shape 537">
                    <a:extLst>
                      <a:ext uri="{FF2B5EF4-FFF2-40B4-BE49-F238E27FC236}">
                        <a16:creationId xmlns:a16="http://schemas.microsoft.com/office/drawing/2014/main" xmlns="" id="{7BDC761C-6BFB-4C40-8FB0-99C01EDE4DBC}"/>
                      </a:ext>
                    </a:extLst>
                  </p:cNvPr>
                  <p:cNvSpPr/>
                  <p:nvPr/>
                </p:nvSpPr>
                <p:spPr>
                  <a:xfrm>
                    <a:off x="2708898" y="1774680"/>
                    <a:ext cx="521969" cy="178118"/>
                  </a:xfrm>
                  <a:custGeom>
                    <a:avLst/>
                    <a:gdLst>
                      <a:gd name="connsiteX0" fmla="*/ 230505 w 521970"/>
                      <a:gd name="connsiteY0" fmla="*/ 2858 h 178118"/>
                      <a:gd name="connsiteX1" fmla="*/ 490537 w 521970"/>
                      <a:gd name="connsiteY1" fmla="*/ 144781 h 178118"/>
                      <a:gd name="connsiteX2" fmla="*/ 302895 w 521970"/>
                      <a:gd name="connsiteY2" fmla="*/ 172403 h 178118"/>
                      <a:gd name="connsiteX3" fmla="*/ 260032 w 521970"/>
                      <a:gd name="connsiteY3" fmla="*/ 178118 h 178118"/>
                      <a:gd name="connsiteX4" fmla="*/ 0 w 521970"/>
                      <a:gd name="connsiteY4" fmla="*/ 37148 h 178118"/>
                      <a:gd name="connsiteX5" fmla="*/ 41910 w 521970"/>
                      <a:gd name="connsiteY5" fmla="*/ 30480 h 178118"/>
                      <a:gd name="connsiteX6" fmla="*/ 41912 w 521970"/>
                      <a:gd name="connsiteY6" fmla="*/ 30481 h 178118"/>
                      <a:gd name="connsiteX7" fmla="*/ 260985 w 521970"/>
                      <a:gd name="connsiteY7" fmla="*/ 0 h 178118"/>
                      <a:gd name="connsiteX8" fmla="*/ 521970 w 521970"/>
                      <a:gd name="connsiteY8" fmla="*/ 141923 h 178118"/>
                      <a:gd name="connsiteX9" fmla="*/ 490537 w 521970"/>
                      <a:gd name="connsiteY9" fmla="*/ 144780 h 178118"/>
                      <a:gd name="connsiteX10" fmla="*/ 230505 w 521970"/>
                      <a:gd name="connsiteY10" fmla="*/ 2858 h 17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1970" h="178118">
                        <a:moveTo>
                          <a:pt x="230505" y="2858"/>
                        </a:moveTo>
                        <a:lnTo>
                          <a:pt x="490537" y="144781"/>
                        </a:lnTo>
                        <a:lnTo>
                          <a:pt x="302895" y="172403"/>
                        </a:lnTo>
                        <a:lnTo>
                          <a:pt x="260032" y="178118"/>
                        </a:lnTo>
                        <a:lnTo>
                          <a:pt x="0" y="37148"/>
                        </a:lnTo>
                        <a:lnTo>
                          <a:pt x="41910" y="30480"/>
                        </a:lnTo>
                        <a:lnTo>
                          <a:pt x="41912" y="30481"/>
                        </a:lnTo>
                        <a:close/>
                        <a:moveTo>
                          <a:pt x="260985" y="0"/>
                        </a:moveTo>
                        <a:lnTo>
                          <a:pt x="521970" y="141923"/>
                        </a:lnTo>
                        <a:lnTo>
                          <a:pt x="490537" y="144780"/>
                        </a:lnTo>
                        <a:lnTo>
                          <a:pt x="230505" y="2858"/>
                        </a:lnTo>
                        <a:close/>
                      </a:path>
                    </a:pathLst>
                  </a:custGeom>
                  <a:solidFill>
                    <a:schemeClr val="bg1">
                      <a:lumMod val="95000"/>
                    </a:schemeClr>
                  </a:solidFill>
                  <a:ln w="9525" cap="flat">
                    <a:noFill/>
                    <a:prstDash val="solid"/>
                    <a:miter/>
                  </a:ln>
                </p:spPr>
                <p:txBody>
                  <a:bodyPr rtlCol="0" anchor="ctr"/>
                  <a:lstStyle/>
                  <a:p>
                    <a:endParaRPr lang="en-US" dirty="0"/>
                  </a:p>
                </p:txBody>
              </p:sp>
            </p:grpSp>
            <p:sp>
              <p:nvSpPr>
                <p:cNvPr id="522" name="Freeform: Shape 521">
                  <a:extLst>
                    <a:ext uri="{FF2B5EF4-FFF2-40B4-BE49-F238E27FC236}">
                      <a16:creationId xmlns:a16="http://schemas.microsoft.com/office/drawing/2014/main" xmlns="" id="{60DF62E0-3ED1-4F04-9AC7-D8AC0992211F}"/>
                    </a:ext>
                  </a:extLst>
                </p:cNvPr>
                <p:cNvSpPr/>
                <p:nvPr/>
              </p:nvSpPr>
              <p:spPr>
                <a:xfrm>
                  <a:off x="12579689" y="4661548"/>
                  <a:ext cx="730421" cy="1493305"/>
                </a:xfrm>
                <a:custGeom>
                  <a:avLst/>
                  <a:gdLst>
                    <a:gd name="connsiteX0" fmla="*/ 1669733 w 1714500"/>
                    <a:gd name="connsiteY0" fmla="*/ 1870710 h 3505200"/>
                    <a:gd name="connsiteX1" fmla="*/ 1720215 w 1714500"/>
                    <a:gd name="connsiteY1" fmla="*/ 2166938 h 3505200"/>
                    <a:gd name="connsiteX2" fmla="*/ 1507808 w 1714500"/>
                    <a:gd name="connsiteY2" fmla="*/ 2795588 h 3505200"/>
                    <a:gd name="connsiteX3" fmla="*/ 1121093 w 1714500"/>
                    <a:gd name="connsiteY3" fmla="*/ 3084195 h 3505200"/>
                    <a:gd name="connsiteX4" fmla="*/ 991553 w 1714500"/>
                    <a:gd name="connsiteY4" fmla="*/ 3120390 h 3505200"/>
                    <a:gd name="connsiteX5" fmla="*/ 990600 w 1714500"/>
                    <a:gd name="connsiteY5" fmla="*/ 3466148 h 3505200"/>
                    <a:gd name="connsiteX6" fmla="*/ 960120 w 1714500"/>
                    <a:gd name="connsiteY6" fmla="*/ 3470910 h 3505200"/>
                    <a:gd name="connsiteX7" fmla="*/ 772478 w 1714500"/>
                    <a:gd name="connsiteY7" fmla="*/ 3505200 h 3505200"/>
                    <a:gd name="connsiteX8" fmla="*/ 729615 w 1714500"/>
                    <a:gd name="connsiteY8" fmla="*/ 3503295 h 3505200"/>
                    <a:gd name="connsiteX9" fmla="*/ 730568 w 1714500"/>
                    <a:gd name="connsiteY9" fmla="*/ 3158490 h 3505200"/>
                    <a:gd name="connsiteX10" fmla="*/ 659130 w 1714500"/>
                    <a:gd name="connsiteY10" fmla="*/ 3156585 h 3505200"/>
                    <a:gd name="connsiteX11" fmla="*/ 383858 w 1714500"/>
                    <a:gd name="connsiteY11" fmla="*/ 3098483 h 3505200"/>
                    <a:gd name="connsiteX12" fmla="*/ 125730 w 1714500"/>
                    <a:gd name="connsiteY12" fmla="*/ 2865120 h 3505200"/>
                    <a:gd name="connsiteX13" fmla="*/ 0 w 1714500"/>
                    <a:gd name="connsiteY13" fmla="*/ 2427923 h 3505200"/>
                    <a:gd name="connsiteX14" fmla="*/ 320993 w 1714500"/>
                    <a:gd name="connsiteY14" fmla="*/ 2317433 h 3505200"/>
                    <a:gd name="connsiteX15" fmla="*/ 451485 w 1714500"/>
                    <a:gd name="connsiteY15" fmla="*/ 2707958 h 3505200"/>
                    <a:gd name="connsiteX16" fmla="*/ 682943 w 1714500"/>
                    <a:gd name="connsiteY16" fmla="*/ 2860358 h 3505200"/>
                    <a:gd name="connsiteX17" fmla="*/ 730568 w 1714500"/>
                    <a:gd name="connsiteY17" fmla="*/ 2864168 h 3505200"/>
                    <a:gd name="connsiteX18" fmla="*/ 732473 w 1714500"/>
                    <a:gd name="connsiteY18" fmla="*/ 1761173 h 3505200"/>
                    <a:gd name="connsiteX19" fmla="*/ 576263 w 1714500"/>
                    <a:gd name="connsiteY19" fmla="*/ 1735455 h 3505200"/>
                    <a:gd name="connsiteX20" fmla="*/ 372428 w 1714500"/>
                    <a:gd name="connsiteY20" fmla="*/ 1660208 h 3505200"/>
                    <a:gd name="connsiteX21" fmla="*/ 138113 w 1714500"/>
                    <a:gd name="connsiteY21" fmla="*/ 1438275 h 3505200"/>
                    <a:gd name="connsiteX22" fmla="*/ 56198 w 1714500"/>
                    <a:gd name="connsiteY22" fmla="*/ 1079183 h 3505200"/>
                    <a:gd name="connsiteX23" fmla="*/ 298133 w 1714500"/>
                    <a:gd name="connsiteY23" fmla="*/ 448628 h 3505200"/>
                    <a:gd name="connsiteX24" fmla="*/ 628650 w 1714500"/>
                    <a:gd name="connsiteY24" fmla="*/ 239077 h 3505200"/>
                    <a:gd name="connsiteX25" fmla="*/ 735330 w 1714500"/>
                    <a:gd name="connsiteY25" fmla="*/ 206693 h 3505200"/>
                    <a:gd name="connsiteX26" fmla="*/ 735330 w 1714500"/>
                    <a:gd name="connsiteY26" fmla="*/ 36195 h 3505200"/>
                    <a:gd name="connsiteX27" fmla="*/ 778193 w 1714500"/>
                    <a:gd name="connsiteY27" fmla="*/ 30480 h 3505200"/>
                    <a:gd name="connsiteX28" fmla="*/ 965835 w 1714500"/>
                    <a:gd name="connsiteY28" fmla="*/ 2858 h 3505200"/>
                    <a:gd name="connsiteX29" fmla="*/ 996315 w 1714500"/>
                    <a:gd name="connsiteY29" fmla="*/ 0 h 3505200"/>
                    <a:gd name="connsiteX30" fmla="*/ 996315 w 1714500"/>
                    <a:gd name="connsiteY30" fmla="*/ 168593 h 3505200"/>
                    <a:gd name="connsiteX31" fmla="*/ 1097280 w 1714500"/>
                    <a:gd name="connsiteY31" fmla="*/ 171450 h 3505200"/>
                    <a:gd name="connsiteX32" fmla="*/ 1406843 w 1714500"/>
                    <a:gd name="connsiteY32" fmla="*/ 282893 h 3505200"/>
                    <a:gd name="connsiteX33" fmla="*/ 1657350 w 1714500"/>
                    <a:gd name="connsiteY33" fmla="*/ 763905 h 3505200"/>
                    <a:gd name="connsiteX34" fmla="*/ 1326833 w 1714500"/>
                    <a:gd name="connsiteY34" fmla="*/ 863918 h 3505200"/>
                    <a:gd name="connsiteX35" fmla="*/ 1209675 w 1714500"/>
                    <a:gd name="connsiteY35" fmla="*/ 568643 h 3505200"/>
                    <a:gd name="connsiteX36" fmla="*/ 1038225 w 1714500"/>
                    <a:gd name="connsiteY36" fmla="*/ 471488 h 3505200"/>
                    <a:gd name="connsiteX37" fmla="*/ 995363 w 1714500"/>
                    <a:gd name="connsiteY37" fmla="*/ 464820 h 3505200"/>
                    <a:gd name="connsiteX38" fmla="*/ 993458 w 1714500"/>
                    <a:gd name="connsiteY38" fmla="*/ 1460183 h 3505200"/>
                    <a:gd name="connsiteX39" fmla="*/ 1073468 w 1714500"/>
                    <a:gd name="connsiteY39" fmla="*/ 1471613 h 3505200"/>
                    <a:gd name="connsiteX40" fmla="*/ 1282065 w 1714500"/>
                    <a:gd name="connsiteY40" fmla="*/ 1513523 h 3505200"/>
                    <a:gd name="connsiteX41" fmla="*/ 1524953 w 1714500"/>
                    <a:gd name="connsiteY41" fmla="*/ 1651635 h 3505200"/>
                    <a:gd name="connsiteX42" fmla="*/ 1669733 w 1714500"/>
                    <a:gd name="connsiteY42" fmla="*/ 1870710 h 3505200"/>
                    <a:gd name="connsiteX43" fmla="*/ 1268730 w 1714500"/>
                    <a:gd name="connsiteY43" fmla="*/ 2624138 h 3505200"/>
                    <a:gd name="connsiteX44" fmla="*/ 1390650 w 1714500"/>
                    <a:gd name="connsiteY44" fmla="*/ 2236470 h 3505200"/>
                    <a:gd name="connsiteX45" fmla="*/ 1304925 w 1714500"/>
                    <a:gd name="connsiteY45" fmla="*/ 1945958 h 3505200"/>
                    <a:gd name="connsiteX46" fmla="*/ 1080135 w 1714500"/>
                    <a:gd name="connsiteY46" fmla="*/ 1820228 h 3505200"/>
                    <a:gd name="connsiteX47" fmla="*/ 992505 w 1714500"/>
                    <a:gd name="connsiteY47" fmla="*/ 1798320 h 3505200"/>
                    <a:gd name="connsiteX48" fmla="*/ 990600 w 1714500"/>
                    <a:gd name="connsiteY48" fmla="*/ 2830830 h 3505200"/>
                    <a:gd name="connsiteX49" fmla="*/ 1048703 w 1714500"/>
                    <a:gd name="connsiteY49" fmla="*/ 2808923 h 3505200"/>
                    <a:gd name="connsiteX50" fmla="*/ 1268730 w 1714500"/>
                    <a:gd name="connsiteY50" fmla="*/ 2624138 h 3505200"/>
                    <a:gd name="connsiteX51" fmla="*/ 732473 w 1714500"/>
                    <a:gd name="connsiteY51" fmla="*/ 1425893 h 3505200"/>
                    <a:gd name="connsiteX52" fmla="*/ 734378 w 1714500"/>
                    <a:gd name="connsiteY52" fmla="*/ 497205 h 3505200"/>
                    <a:gd name="connsiteX53" fmla="*/ 688658 w 1714500"/>
                    <a:gd name="connsiteY53" fmla="*/ 514350 h 3505200"/>
                    <a:gd name="connsiteX54" fmla="*/ 482917 w 1714500"/>
                    <a:gd name="connsiteY54" fmla="*/ 682943 h 3505200"/>
                    <a:gd name="connsiteX55" fmla="*/ 375285 w 1714500"/>
                    <a:gd name="connsiteY55" fmla="*/ 1006793 h 3505200"/>
                    <a:gd name="connsiteX56" fmla="*/ 465773 w 1714500"/>
                    <a:gd name="connsiteY56" fmla="*/ 1289685 h 3505200"/>
                    <a:gd name="connsiteX57" fmla="*/ 674370 w 1714500"/>
                    <a:gd name="connsiteY57" fmla="*/ 1411605 h 3505200"/>
                    <a:gd name="connsiteX58" fmla="*/ 732473 w 1714500"/>
                    <a:gd name="connsiteY58" fmla="*/ 1425893 h 350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714500" h="3505200">
                      <a:moveTo>
                        <a:pt x="1669733" y="1870710"/>
                      </a:moveTo>
                      <a:cubicBezTo>
                        <a:pt x="1703070" y="1959293"/>
                        <a:pt x="1720215" y="2058353"/>
                        <a:pt x="1720215" y="2166938"/>
                      </a:cubicBezTo>
                      <a:cubicBezTo>
                        <a:pt x="1720215" y="2406015"/>
                        <a:pt x="1648778" y="2615565"/>
                        <a:pt x="1507808" y="2795588"/>
                      </a:cubicBezTo>
                      <a:cubicBezTo>
                        <a:pt x="1402080" y="2930843"/>
                        <a:pt x="1273493" y="3027045"/>
                        <a:pt x="1121093" y="3084195"/>
                      </a:cubicBezTo>
                      <a:lnTo>
                        <a:pt x="991553" y="3120390"/>
                      </a:lnTo>
                      <a:lnTo>
                        <a:pt x="990600" y="3466148"/>
                      </a:lnTo>
                      <a:lnTo>
                        <a:pt x="960120" y="3470910"/>
                      </a:lnTo>
                      <a:lnTo>
                        <a:pt x="772478" y="3505200"/>
                      </a:lnTo>
                      <a:lnTo>
                        <a:pt x="729615" y="3503295"/>
                      </a:lnTo>
                      <a:lnTo>
                        <a:pt x="730568" y="3158490"/>
                      </a:lnTo>
                      <a:lnTo>
                        <a:pt x="659130" y="3156585"/>
                      </a:lnTo>
                      <a:cubicBezTo>
                        <a:pt x="550545" y="3148965"/>
                        <a:pt x="459105" y="3129915"/>
                        <a:pt x="383858" y="3098483"/>
                      </a:cubicBezTo>
                      <a:cubicBezTo>
                        <a:pt x="283845" y="3056573"/>
                        <a:pt x="198120" y="2979420"/>
                        <a:pt x="125730" y="2865120"/>
                      </a:cubicBezTo>
                      <a:cubicBezTo>
                        <a:pt x="53340" y="2750820"/>
                        <a:pt x="11430" y="2606040"/>
                        <a:pt x="0" y="2427923"/>
                      </a:cubicBezTo>
                      <a:lnTo>
                        <a:pt x="320993" y="2317433"/>
                      </a:lnTo>
                      <a:cubicBezTo>
                        <a:pt x="345758" y="2499360"/>
                        <a:pt x="388620" y="2629853"/>
                        <a:pt x="451485" y="2707958"/>
                      </a:cubicBezTo>
                      <a:cubicBezTo>
                        <a:pt x="519113" y="2790825"/>
                        <a:pt x="596265" y="2841308"/>
                        <a:pt x="682943" y="2860358"/>
                      </a:cubicBezTo>
                      <a:lnTo>
                        <a:pt x="730568" y="2864168"/>
                      </a:lnTo>
                      <a:lnTo>
                        <a:pt x="732473" y="1761173"/>
                      </a:lnTo>
                      <a:lnTo>
                        <a:pt x="576263" y="1735455"/>
                      </a:lnTo>
                      <a:cubicBezTo>
                        <a:pt x="509588" y="1717358"/>
                        <a:pt x="441008" y="1692593"/>
                        <a:pt x="372428" y="1660208"/>
                      </a:cubicBezTo>
                      <a:cubicBezTo>
                        <a:pt x="270510" y="1612583"/>
                        <a:pt x="192405" y="1539240"/>
                        <a:pt x="138113" y="1438275"/>
                      </a:cubicBezTo>
                      <a:cubicBezTo>
                        <a:pt x="82868" y="1337310"/>
                        <a:pt x="56198" y="1217295"/>
                        <a:pt x="56198" y="1079183"/>
                      </a:cubicBezTo>
                      <a:cubicBezTo>
                        <a:pt x="56198" y="833438"/>
                        <a:pt x="137160" y="622935"/>
                        <a:pt x="298133" y="448628"/>
                      </a:cubicBezTo>
                      <a:cubicBezTo>
                        <a:pt x="379095" y="360998"/>
                        <a:pt x="488633" y="290513"/>
                        <a:pt x="628650" y="239077"/>
                      </a:cubicBezTo>
                      <a:lnTo>
                        <a:pt x="735330" y="206693"/>
                      </a:lnTo>
                      <a:lnTo>
                        <a:pt x="735330" y="36195"/>
                      </a:lnTo>
                      <a:lnTo>
                        <a:pt x="778193" y="30480"/>
                      </a:lnTo>
                      <a:lnTo>
                        <a:pt x="965835" y="2858"/>
                      </a:lnTo>
                      <a:lnTo>
                        <a:pt x="996315" y="0"/>
                      </a:lnTo>
                      <a:lnTo>
                        <a:pt x="996315" y="168593"/>
                      </a:lnTo>
                      <a:lnTo>
                        <a:pt x="1097280" y="171450"/>
                      </a:lnTo>
                      <a:cubicBezTo>
                        <a:pt x="1222058" y="182880"/>
                        <a:pt x="1324928" y="220027"/>
                        <a:pt x="1406843" y="282893"/>
                      </a:cubicBezTo>
                      <a:cubicBezTo>
                        <a:pt x="1545908" y="388620"/>
                        <a:pt x="1629728" y="548640"/>
                        <a:pt x="1657350" y="763905"/>
                      </a:cubicBezTo>
                      <a:lnTo>
                        <a:pt x="1326833" y="863918"/>
                      </a:lnTo>
                      <a:cubicBezTo>
                        <a:pt x="1307783" y="730568"/>
                        <a:pt x="1268730" y="632460"/>
                        <a:pt x="1209675" y="568643"/>
                      </a:cubicBezTo>
                      <a:cubicBezTo>
                        <a:pt x="1164908" y="521017"/>
                        <a:pt x="1107758" y="488633"/>
                        <a:pt x="1038225" y="471488"/>
                      </a:cubicBezTo>
                      <a:lnTo>
                        <a:pt x="995363" y="464820"/>
                      </a:lnTo>
                      <a:lnTo>
                        <a:pt x="993458" y="1460183"/>
                      </a:lnTo>
                      <a:lnTo>
                        <a:pt x="1073468" y="1471613"/>
                      </a:lnTo>
                      <a:cubicBezTo>
                        <a:pt x="1173480" y="1486853"/>
                        <a:pt x="1243013" y="1500188"/>
                        <a:pt x="1282065" y="1513523"/>
                      </a:cubicBezTo>
                      <a:cubicBezTo>
                        <a:pt x="1381125" y="1546860"/>
                        <a:pt x="1462088" y="1592580"/>
                        <a:pt x="1524953" y="1651635"/>
                      </a:cubicBezTo>
                      <a:cubicBezTo>
                        <a:pt x="1587818" y="1708785"/>
                        <a:pt x="1635443" y="1782128"/>
                        <a:pt x="1669733" y="1870710"/>
                      </a:cubicBezTo>
                      <a:close/>
                      <a:moveTo>
                        <a:pt x="1268730" y="2624138"/>
                      </a:moveTo>
                      <a:cubicBezTo>
                        <a:pt x="1349693" y="2512695"/>
                        <a:pt x="1390650" y="2384108"/>
                        <a:pt x="1390650" y="2236470"/>
                      </a:cubicBezTo>
                      <a:cubicBezTo>
                        <a:pt x="1390650" y="2110740"/>
                        <a:pt x="1362075" y="2014538"/>
                        <a:pt x="1304925" y="1945958"/>
                      </a:cubicBezTo>
                      <a:cubicBezTo>
                        <a:pt x="1262063" y="1894523"/>
                        <a:pt x="1186815" y="1852613"/>
                        <a:pt x="1080135" y="1820228"/>
                      </a:cubicBezTo>
                      <a:lnTo>
                        <a:pt x="992505" y="1798320"/>
                      </a:lnTo>
                      <a:lnTo>
                        <a:pt x="990600" y="2830830"/>
                      </a:lnTo>
                      <a:lnTo>
                        <a:pt x="1048703" y="2808923"/>
                      </a:lnTo>
                      <a:cubicBezTo>
                        <a:pt x="1135380" y="2768918"/>
                        <a:pt x="1207770" y="2707005"/>
                        <a:pt x="1268730" y="2624138"/>
                      </a:cubicBezTo>
                      <a:moveTo>
                        <a:pt x="732473" y="1425893"/>
                      </a:moveTo>
                      <a:lnTo>
                        <a:pt x="734378" y="497205"/>
                      </a:lnTo>
                      <a:lnTo>
                        <a:pt x="688658" y="514350"/>
                      </a:lnTo>
                      <a:cubicBezTo>
                        <a:pt x="604838" y="554355"/>
                        <a:pt x="537210" y="609600"/>
                        <a:pt x="482917" y="682943"/>
                      </a:cubicBezTo>
                      <a:cubicBezTo>
                        <a:pt x="411480" y="780098"/>
                        <a:pt x="375285" y="887730"/>
                        <a:pt x="375285" y="1006793"/>
                      </a:cubicBezTo>
                      <a:cubicBezTo>
                        <a:pt x="375285" y="1124903"/>
                        <a:pt x="405765" y="1219200"/>
                        <a:pt x="465773" y="1289685"/>
                      </a:cubicBezTo>
                      <a:cubicBezTo>
                        <a:pt x="511492" y="1343025"/>
                        <a:pt x="581025" y="1383030"/>
                        <a:pt x="674370" y="1411605"/>
                      </a:cubicBezTo>
                      <a:lnTo>
                        <a:pt x="732473" y="1425893"/>
                      </a:lnTo>
                    </a:path>
                  </a:pathLst>
                </a:custGeom>
                <a:solidFill>
                  <a:schemeClr val="bg1">
                    <a:lumMod val="95000"/>
                  </a:schemeClr>
                </a:solidFill>
                <a:ln w="9525" cap="flat">
                  <a:noFill/>
                  <a:prstDash val="solid"/>
                  <a:miter/>
                </a:ln>
              </p:spPr>
              <p:txBody>
                <a:bodyPr rtlCol="0" anchor="ctr"/>
                <a:lstStyle/>
                <a:p>
                  <a:endParaRPr lang="en-US"/>
                </a:p>
              </p:txBody>
            </p:sp>
            <p:grpSp>
              <p:nvGrpSpPr>
                <p:cNvPr id="523" name="Group 522">
                  <a:extLst>
                    <a:ext uri="{FF2B5EF4-FFF2-40B4-BE49-F238E27FC236}">
                      <a16:creationId xmlns:a16="http://schemas.microsoft.com/office/drawing/2014/main" xmlns="" id="{178BF042-3D26-440C-B630-2C3E132C458C}"/>
                    </a:ext>
                  </a:extLst>
                </p:cNvPr>
                <p:cNvGrpSpPr/>
                <p:nvPr/>
              </p:nvGrpSpPr>
              <p:grpSpPr>
                <a:xfrm>
                  <a:off x="12470968" y="4620148"/>
                  <a:ext cx="435759" cy="1352099"/>
                  <a:chOff x="1968987" y="1811829"/>
                  <a:chExt cx="1022846" cy="3173751"/>
                </a:xfrm>
                <a:solidFill>
                  <a:schemeClr val="bg1"/>
                </a:solidFill>
              </p:grpSpPr>
              <p:sp>
                <p:nvSpPr>
                  <p:cNvPr id="524" name="Freeform: Shape 523">
                    <a:extLst>
                      <a:ext uri="{FF2B5EF4-FFF2-40B4-BE49-F238E27FC236}">
                        <a16:creationId xmlns:a16="http://schemas.microsoft.com/office/drawing/2014/main" xmlns="" id="{6049B77A-4A7A-4D84-BF3A-74DAF9107DD0}"/>
                      </a:ext>
                    </a:extLst>
                  </p:cNvPr>
                  <p:cNvSpPr/>
                  <p:nvPr/>
                </p:nvSpPr>
                <p:spPr>
                  <a:xfrm>
                    <a:off x="1975571" y="4195005"/>
                    <a:ext cx="600075" cy="790575"/>
                  </a:xfrm>
                  <a:custGeom>
                    <a:avLst/>
                    <a:gdLst>
                      <a:gd name="connsiteX0" fmla="*/ 601980 w 600075"/>
                      <a:gd name="connsiteY0" fmla="*/ 791528 h 790575"/>
                      <a:gd name="connsiteX1" fmla="*/ 340995 w 600075"/>
                      <a:gd name="connsiteY1" fmla="*/ 649605 h 790575"/>
                      <a:gd name="connsiteX2" fmla="*/ 125730 w 600075"/>
                      <a:gd name="connsiteY2" fmla="*/ 437197 h 790575"/>
                      <a:gd name="connsiteX3" fmla="*/ 0 w 600075"/>
                      <a:gd name="connsiteY3" fmla="*/ 0 h 790575"/>
                      <a:gd name="connsiteX4" fmla="*/ 260985 w 600075"/>
                      <a:gd name="connsiteY4" fmla="*/ 141922 h 790575"/>
                      <a:gd name="connsiteX5" fmla="*/ 386715 w 600075"/>
                      <a:gd name="connsiteY5" fmla="*/ 579120 h 790575"/>
                      <a:gd name="connsiteX6" fmla="*/ 601980 w 600075"/>
                      <a:gd name="connsiteY6" fmla="*/ 791528 h 790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075" h="790575">
                        <a:moveTo>
                          <a:pt x="601980" y="791528"/>
                        </a:moveTo>
                        <a:lnTo>
                          <a:pt x="340995" y="649605"/>
                        </a:lnTo>
                        <a:cubicBezTo>
                          <a:pt x="259080" y="604838"/>
                          <a:pt x="187643" y="534353"/>
                          <a:pt x="125730" y="437197"/>
                        </a:cubicBezTo>
                        <a:cubicBezTo>
                          <a:pt x="53340" y="323850"/>
                          <a:pt x="11430" y="178118"/>
                          <a:pt x="0" y="0"/>
                        </a:cubicBezTo>
                        <a:lnTo>
                          <a:pt x="260985" y="141922"/>
                        </a:lnTo>
                        <a:cubicBezTo>
                          <a:pt x="272415" y="319088"/>
                          <a:pt x="314325" y="464820"/>
                          <a:pt x="386715" y="579120"/>
                        </a:cubicBezTo>
                        <a:cubicBezTo>
                          <a:pt x="448628" y="676275"/>
                          <a:pt x="520065" y="747713"/>
                          <a:pt x="601980" y="791528"/>
                        </a:cubicBezTo>
                      </a:path>
                    </a:pathLst>
                  </a:custGeom>
                  <a:grpFill/>
                  <a:ln w="9525" cap="flat">
                    <a:noFill/>
                    <a:prstDash val="solid"/>
                    <a:miter/>
                  </a:ln>
                </p:spPr>
                <p:txBody>
                  <a:bodyPr rtlCol="0" anchor="ctr"/>
                  <a:lstStyle/>
                  <a:p>
                    <a:endParaRPr lang="en-US"/>
                  </a:p>
                </p:txBody>
              </p:sp>
              <p:sp>
                <p:nvSpPr>
                  <p:cNvPr id="525" name="Freeform: Shape 524">
                    <a:extLst>
                      <a:ext uri="{FF2B5EF4-FFF2-40B4-BE49-F238E27FC236}">
                        <a16:creationId xmlns:a16="http://schemas.microsoft.com/office/drawing/2014/main" xmlns="" id="{9659BA7D-823A-4C51-BE03-703BA141967A}"/>
                      </a:ext>
                    </a:extLst>
                  </p:cNvPr>
                  <p:cNvSpPr/>
                  <p:nvPr/>
                </p:nvSpPr>
                <p:spPr>
                  <a:xfrm>
                    <a:off x="1968987" y="4089376"/>
                    <a:ext cx="581026" cy="247649"/>
                  </a:xfrm>
                  <a:custGeom>
                    <a:avLst/>
                    <a:gdLst>
                      <a:gd name="connsiteX0" fmla="*/ 260985 w 581025"/>
                      <a:gd name="connsiteY0" fmla="*/ 251460 h 247650"/>
                      <a:gd name="connsiteX1" fmla="*/ 0 w 581025"/>
                      <a:gd name="connsiteY1" fmla="*/ 109538 h 247650"/>
                      <a:gd name="connsiteX2" fmla="*/ 320993 w 581025"/>
                      <a:gd name="connsiteY2" fmla="*/ 0 h 247650"/>
                      <a:gd name="connsiteX3" fmla="*/ 581978 w 581025"/>
                      <a:gd name="connsiteY3" fmla="*/ 140970 h 247650"/>
                    </a:gdLst>
                    <a:ahLst/>
                    <a:cxnLst>
                      <a:cxn ang="0">
                        <a:pos x="connsiteX0" y="connsiteY0"/>
                      </a:cxn>
                      <a:cxn ang="0">
                        <a:pos x="connsiteX1" y="connsiteY1"/>
                      </a:cxn>
                      <a:cxn ang="0">
                        <a:pos x="connsiteX2" y="connsiteY2"/>
                      </a:cxn>
                      <a:cxn ang="0">
                        <a:pos x="connsiteX3" y="connsiteY3"/>
                      </a:cxn>
                    </a:cxnLst>
                    <a:rect l="l" t="t" r="r" b="b"/>
                    <a:pathLst>
                      <a:path w="581025" h="247650">
                        <a:moveTo>
                          <a:pt x="260985" y="251460"/>
                        </a:moveTo>
                        <a:lnTo>
                          <a:pt x="0" y="109538"/>
                        </a:lnTo>
                        <a:lnTo>
                          <a:pt x="320993" y="0"/>
                        </a:lnTo>
                        <a:lnTo>
                          <a:pt x="581978" y="140970"/>
                        </a:lnTo>
                        <a:close/>
                      </a:path>
                    </a:pathLst>
                  </a:custGeom>
                  <a:grpFill/>
                  <a:ln w="9525" cap="flat">
                    <a:noFill/>
                    <a:prstDash val="solid"/>
                    <a:miter/>
                  </a:ln>
                </p:spPr>
                <p:txBody>
                  <a:bodyPr rtlCol="0" anchor="ctr"/>
                  <a:lstStyle/>
                  <a:p>
                    <a:endParaRPr lang="en-US"/>
                  </a:p>
                </p:txBody>
              </p:sp>
              <p:sp>
                <p:nvSpPr>
                  <p:cNvPr id="526" name="Freeform: Shape 525">
                    <a:extLst>
                      <a:ext uri="{FF2B5EF4-FFF2-40B4-BE49-F238E27FC236}">
                        <a16:creationId xmlns:a16="http://schemas.microsoft.com/office/drawing/2014/main" xmlns="" id="{16FDCDC1-89D7-407D-A76B-535D7F280240}"/>
                      </a:ext>
                    </a:extLst>
                  </p:cNvPr>
                  <p:cNvSpPr/>
                  <p:nvPr/>
                </p:nvSpPr>
                <p:spPr>
                  <a:xfrm>
                    <a:off x="2051714" y="1973775"/>
                    <a:ext cx="940119" cy="1580196"/>
                  </a:xfrm>
                  <a:custGeom>
                    <a:avLst/>
                    <a:gdLst>
                      <a:gd name="connsiteX0" fmla="*/ 812750 w 940118"/>
                      <a:gd name="connsiteY0" fmla="*/ 163017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833438 w 940118"/>
                      <a:gd name="connsiteY5" fmla="*/ 174308 h 1580197"/>
                      <a:gd name="connsiteX6" fmla="*/ 833437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592976 w 940118"/>
                      <a:gd name="connsiteY10" fmla="*/ 268101 h 1580197"/>
                      <a:gd name="connsiteX11" fmla="*/ 592932 w 940118"/>
                      <a:gd name="connsiteY11" fmla="*/ 268132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55232 w 940118"/>
                      <a:gd name="connsiteY17" fmla="*/ 380990 h 1580197"/>
                      <a:gd name="connsiteX18" fmla="*/ 454648 w 940118"/>
                      <a:gd name="connsiteY18" fmla="*/ 381569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63" fmla="*/ 679133 w 940118"/>
                      <a:gd name="connsiteY63"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422910 w 940118"/>
                      <a:gd name="connsiteY22" fmla="*/ 483870 h 1580197"/>
                      <a:gd name="connsiteX23" fmla="*/ 367665 w 940118"/>
                      <a:gd name="connsiteY23" fmla="*/ 572453 h 1580197"/>
                      <a:gd name="connsiteX24" fmla="*/ 368618 w 940118"/>
                      <a:gd name="connsiteY24" fmla="*/ 573405 h 1580197"/>
                      <a:gd name="connsiteX25" fmla="*/ 317183 w 940118"/>
                      <a:gd name="connsiteY25" fmla="*/ 684847 h 1580197"/>
                      <a:gd name="connsiteX26" fmla="*/ 305241 w 940118"/>
                      <a:gd name="connsiteY26" fmla="*/ 678329 h 1580197"/>
                      <a:gd name="connsiteX27" fmla="*/ 305235 w 940118"/>
                      <a:gd name="connsiteY27" fmla="*/ 678350 h 1580197"/>
                      <a:gd name="connsiteX28" fmla="*/ 317183 w 940118"/>
                      <a:gd name="connsiteY28" fmla="*/ 684847 h 1580197"/>
                      <a:gd name="connsiteX29" fmla="*/ 260985 w 940118"/>
                      <a:gd name="connsiteY29" fmla="*/ 1014413 h 1580197"/>
                      <a:gd name="connsiteX30" fmla="*/ 342900 w 940118"/>
                      <a:gd name="connsiteY30" fmla="*/ 1373505 h 1580197"/>
                      <a:gd name="connsiteX31" fmla="*/ 546735 w 940118"/>
                      <a:gd name="connsiteY31" fmla="*/ 1580197 h 1580197"/>
                      <a:gd name="connsiteX32" fmla="*/ 285750 w 940118"/>
                      <a:gd name="connsiteY32" fmla="*/ 1438275 h 1580197"/>
                      <a:gd name="connsiteX33" fmla="*/ 81915 w 940118"/>
                      <a:gd name="connsiteY33" fmla="*/ 1231583 h 1580197"/>
                      <a:gd name="connsiteX34" fmla="*/ 0 w 940118"/>
                      <a:gd name="connsiteY34" fmla="*/ 872490 h 1580197"/>
                      <a:gd name="connsiteX35" fmla="*/ 56197 w 940118"/>
                      <a:gd name="connsiteY35" fmla="*/ 542925 h 1580197"/>
                      <a:gd name="connsiteX36" fmla="*/ 62441 w 940118"/>
                      <a:gd name="connsiteY36" fmla="*/ 546321 h 1580197"/>
                      <a:gd name="connsiteX37" fmla="*/ 62617 w 940118"/>
                      <a:gd name="connsiteY37" fmla="*/ 545909 h 1580197"/>
                      <a:gd name="connsiteX38" fmla="*/ 57150 w 940118"/>
                      <a:gd name="connsiteY38" fmla="*/ 542925 h 1580197"/>
                      <a:gd name="connsiteX39" fmla="*/ 107444 w 940118"/>
                      <a:gd name="connsiteY39" fmla="*/ 431896 h 1580197"/>
                      <a:gd name="connsiteX40" fmla="*/ 106680 w 940118"/>
                      <a:gd name="connsiteY40" fmla="*/ 431483 h 1580197"/>
                      <a:gd name="connsiteX41" fmla="*/ 161925 w 940118"/>
                      <a:gd name="connsiteY41" fmla="*/ 341948 h 1580197"/>
                      <a:gd name="connsiteX42" fmla="*/ 171758 w 940118"/>
                      <a:gd name="connsiteY42" fmla="*/ 347295 h 1580197"/>
                      <a:gd name="connsiteX43" fmla="*/ 171778 w 940118"/>
                      <a:gd name="connsiteY43" fmla="*/ 347270 h 1580197"/>
                      <a:gd name="connsiteX44" fmla="*/ 161925 w 940118"/>
                      <a:gd name="connsiteY44" fmla="*/ 341948 h 1580197"/>
                      <a:gd name="connsiteX45" fmla="*/ 227648 w 940118"/>
                      <a:gd name="connsiteY45" fmla="*/ 258128 h 1580197"/>
                      <a:gd name="connsiteX46" fmla="*/ 239906 w 940118"/>
                      <a:gd name="connsiteY46" fmla="*/ 264794 h 1580197"/>
                      <a:gd name="connsiteX47" fmla="*/ 240267 w 940118"/>
                      <a:gd name="connsiteY47" fmla="*/ 264453 h 1580197"/>
                      <a:gd name="connsiteX48" fmla="*/ 228600 w 940118"/>
                      <a:gd name="connsiteY48" fmla="*/ 258128 h 1580197"/>
                      <a:gd name="connsiteX49" fmla="*/ 242888 w 940118"/>
                      <a:gd name="connsiteY49" fmla="*/ 241935 h 1580197"/>
                      <a:gd name="connsiteX50" fmla="*/ 287315 w 940118"/>
                      <a:gd name="connsiteY50" fmla="*/ 198453 h 1580197"/>
                      <a:gd name="connsiteX51" fmla="*/ 286702 w 940118"/>
                      <a:gd name="connsiteY51" fmla="*/ 198120 h 1580197"/>
                      <a:gd name="connsiteX52" fmla="*/ 359092 w 940118"/>
                      <a:gd name="connsiteY52" fmla="*/ 140970 h 1580197"/>
                      <a:gd name="connsiteX53" fmla="*/ 378434 w 940118"/>
                      <a:gd name="connsiteY53" fmla="*/ 151488 h 1580197"/>
                      <a:gd name="connsiteX54" fmla="*/ 378837 w 940118"/>
                      <a:gd name="connsiteY54" fmla="*/ 151226 h 1580197"/>
                      <a:gd name="connsiteX55" fmla="*/ 360045 w 940118"/>
                      <a:gd name="connsiteY55" fmla="*/ 140970 h 1580197"/>
                      <a:gd name="connsiteX56" fmla="*/ 486263 w 940118"/>
                      <a:gd name="connsiteY56" fmla="*/ 68845 h 1580197"/>
                      <a:gd name="connsiteX57" fmla="*/ 485775 w 940118"/>
                      <a:gd name="connsiteY57" fmla="*/ 68580 h 1580197"/>
                      <a:gd name="connsiteX58" fmla="*/ 572452 w 940118"/>
                      <a:gd name="connsiteY58" fmla="*/ 32385 h 1580197"/>
                      <a:gd name="connsiteX59" fmla="*/ 595123 w 940118"/>
                      <a:gd name="connsiteY59" fmla="*/ 44713 h 1580197"/>
                      <a:gd name="connsiteX60" fmla="*/ 595672 w 940118"/>
                      <a:gd name="connsiteY60" fmla="*/ 44538 h 1580197"/>
                      <a:gd name="connsiteX61" fmla="*/ 573405 w 940118"/>
                      <a:gd name="connsiteY61" fmla="*/ 32385 h 1580197"/>
                      <a:gd name="connsiteX62" fmla="*/ 679133 w 940118"/>
                      <a:gd name="connsiteY62"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391243 w 940118"/>
                      <a:gd name="connsiteY20" fmla="*/ 465814 h 1580197"/>
                      <a:gd name="connsiteX21" fmla="*/ 422910 w 940118"/>
                      <a:gd name="connsiteY21" fmla="*/ 483870 h 1580197"/>
                      <a:gd name="connsiteX22" fmla="*/ 367665 w 940118"/>
                      <a:gd name="connsiteY22" fmla="*/ 572453 h 1580197"/>
                      <a:gd name="connsiteX23" fmla="*/ 368618 w 940118"/>
                      <a:gd name="connsiteY23" fmla="*/ 573405 h 1580197"/>
                      <a:gd name="connsiteX24" fmla="*/ 317183 w 940118"/>
                      <a:gd name="connsiteY24" fmla="*/ 684847 h 1580197"/>
                      <a:gd name="connsiteX25" fmla="*/ 305241 w 940118"/>
                      <a:gd name="connsiteY25" fmla="*/ 678329 h 1580197"/>
                      <a:gd name="connsiteX26" fmla="*/ 305235 w 940118"/>
                      <a:gd name="connsiteY26" fmla="*/ 678350 h 1580197"/>
                      <a:gd name="connsiteX27" fmla="*/ 317183 w 940118"/>
                      <a:gd name="connsiteY27" fmla="*/ 684847 h 1580197"/>
                      <a:gd name="connsiteX28" fmla="*/ 260985 w 940118"/>
                      <a:gd name="connsiteY28" fmla="*/ 1014413 h 1580197"/>
                      <a:gd name="connsiteX29" fmla="*/ 342900 w 940118"/>
                      <a:gd name="connsiteY29" fmla="*/ 1373505 h 1580197"/>
                      <a:gd name="connsiteX30" fmla="*/ 546735 w 940118"/>
                      <a:gd name="connsiteY30" fmla="*/ 1580197 h 1580197"/>
                      <a:gd name="connsiteX31" fmla="*/ 285750 w 940118"/>
                      <a:gd name="connsiteY31" fmla="*/ 1438275 h 1580197"/>
                      <a:gd name="connsiteX32" fmla="*/ 81915 w 940118"/>
                      <a:gd name="connsiteY32" fmla="*/ 1231583 h 1580197"/>
                      <a:gd name="connsiteX33" fmla="*/ 0 w 940118"/>
                      <a:gd name="connsiteY33" fmla="*/ 872490 h 1580197"/>
                      <a:gd name="connsiteX34" fmla="*/ 56197 w 940118"/>
                      <a:gd name="connsiteY34" fmla="*/ 542925 h 1580197"/>
                      <a:gd name="connsiteX35" fmla="*/ 62441 w 940118"/>
                      <a:gd name="connsiteY35" fmla="*/ 546321 h 1580197"/>
                      <a:gd name="connsiteX36" fmla="*/ 62617 w 940118"/>
                      <a:gd name="connsiteY36" fmla="*/ 545909 h 1580197"/>
                      <a:gd name="connsiteX37" fmla="*/ 57150 w 940118"/>
                      <a:gd name="connsiteY37" fmla="*/ 542925 h 1580197"/>
                      <a:gd name="connsiteX38" fmla="*/ 107444 w 940118"/>
                      <a:gd name="connsiteY38" fmla="*/ 431896 h 1580197"/>
                      <a:gd name="connsiteX39" fmla="*/ 106680 w 940118"/>
                      <a:gd name="connsiteY39" fmla="*/ 431483 h 1580197"/>
                      <a:gd name="connsiteX40" fmla="*/ 161925 w 940118"/>
                      <a:gd name="connsiteY40" fmla="*/ 341948 h 1580197"/>
                      <a:gd name="connsiteX41" fmla="*/ 171758 w 940118"/>
                      <a:gd name="connsiteY41" fmla="*/ 347295 h 1580197"/>
                      <a:gd name="connsiteX42" fmla="*/ 171778 w 940118"/>
                      <a:gd name="connsiteY42" fmla="*/ 347270 h 1580197"/>
                      <a:gd name="connsiteX43" fmla="*/ 161925 w 940118"/>
                      <a:gd name="connsiteY43" fmla="*/ 341948 h 1580197"/>
                      <a:gd name="connsiteX44" fmla="*/ 227648 w 940118"/>
                      <a:gd name="connsiteY44" fmla="*/ 258128 h 1580197"/>
                      <a:gd name="connsiteX45" fmla="*/ 239906 w 940118"/>
                      <a:gd name="connsiteY45" fmla="*/ 264794 h 1580197"/>
                      <a:gd name="connsiteX46" fmla="*/ 240267 w 940118"/>
                      <a:gd name="connsiteY46" fmla="*/ 264453 h 1580197"/>
                      <a:gd name="connsiteX47" fmla="*/ 228600 w 940118"/>
                      <a:gd name="connsiteY47" fmla="*/ 258128 h 1580197"/>
                      <a:gd name="connsiteX48" fmla="*/ 242888 w 940118"/>
                      <a:gd name="connsiteY48" fmla="*/ 241935 h 1580197"/>
                      <a:gd name="connsiteX49" fmla="*/ 287315 w 940118"/>
                      <a:gd name="connsiteY49" fmla="*/ 198453 h 1580197"/>
                      <a:gd name="connsiteX50" fmla="*/ 286702 w 940118"/>
                      <a:gd name="connsiteY50" fmla="*/ 198120 h 1580197"/>
                      <a:gd name="connsiteX51" fmla="*/ 359092 w 940118"/>
                      <a:gd name="connsiteY51" fmla="*/ 140970 h 1580197"/>
                      <a:gd name="connsiteX52" fmla="*/ 378434 w 940118"/>
                      <a:gd name="connsiteY52" fmla="*/ 151488 h 1580197"/>
                      <a:gd name="connsiteX53" fmla="*/ 378837 w 940118"/>
                      <a:gd name="connsiteY53" fmla="*/ 151226 h 1580197"/>
                      <a:gd name="connsiteX54" fmla="*/ 360045 w 940118"/>
                      <a:gd name="connsiteY54" fmla="*/ 140970 h 1580197"/>
                      <a:gd name="connsiteX55" fmla="*/ 486263 w 940118"/>
                      <a:gd name="connsiteY55" fmla="*/ 68845 h 1580197"/>
                      <a:gd name="connsiteX56" fmla="*/ 485775 w 940118"/>
                      <a:gd name="connsiteY56" fmla="*/ 68580 h 1580197"/>
                      <a:gd name="connsiteX57" fmla="*/ 572452 w 940118"/>
                      <a:gd name="connsiteY57" fmla="*/ 32385 h 1580197"/>
                      <a:gd name="connsiteX58" fmla="*/ 595123 w 940118"/>
                      <a:gd name="connsiteY58" fmla="*/ 44713 h 1580197"/>
                      <a:gd name="connsiteX59" fmla="*/ 595672 w 940118"/>
                      <a:gd name="connsiteY59" fmla="*/ 44538 h 1580197"/>
                      <a:gd name="connsiteX60" fmla="*/ 573405 w 940118"/>
                      <a:gd name="connsiteY60" fmla="*/ 32385 h 1580197"/>
                      <a:gd name="connsiteX61" fmla="*/ 679133 w 940118"/>
                      <a:gd name="connsiteY61"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422910 w 940118"/>
                      <a:gd name="connsiteY20" fmla="*/ 483870 h 1580197"/>
                      <a:gd name="connsiteX21" fmla="*/ 367665 w 940118"/>
                      <a:gd name="connsiteY21" fmla="*/ 572453 h 1580197"/>
                      <a:gd name="connsiteX22" fmla="*/ 368618 w 940118"/>
                      <a:gd name="connsiteY22" fmla="*/ 573405 h 1580197"/>
                      <a:gd name="connsiteX23" fmla="*/ 317183 w 940118"/>
                      <a:gd name="connsiteY23" fmla="*/ 684847 h 1580197"/>
                      <a:gd name="connsiteX24" fmla="*/ 305241 w 940118"/>
                      <a:gd name="connsiteY24" fmla="*/ 678329 h 1580197"/>
                      <a:gd name="connsiteX25" fmla="*/ 305235 w 940118"/>
                      <a:gd name="connsiteY25" fmla="*/ 678350 h 1580197"/>
                      <a:gd name="connsiteX26" fmla="*/ 317183 w 940118"/>
                      <a:gd name="connsiteY26" fmla="*/ 684847 h 1580197"/>
                      <a:gd name="connsiteX27" fmla="*/ 260985 w 940118"/>
                      <a:gd name="connsiteY27" fmla="*/ 1014413 h 1580197"/>
                      <a:gd name="connsiteX28" fmla="*/ 342900 w 940118"/>
                      <a:gd name="connsiteY28" fmla="*/ 1373505 h 1580197"/>
                      <a:gd name="connsiteX29" fmla="*/ 546735 w 940118"/>
                      <a:gd name="connsiteY29" fmla="*/ 1580197 h 1580197"/>
                      <a:gd name="connsiteX30" fmla="*/ 285750 w 940118"/>
                      <a:gd name="connsiteY30" fmla="*/ 1438275 h 1580197"/>
                      <a:gd name="connsiteX31" fmla="*/ 81915 w 940118"/>
                      <a:gd name="connsiteY31" fmla="*/ 1231583 h 1580197"/>
                      <a:gd name="connsiteX32" fmla="*/ 0 w 940118"/>
                      <a:gd name="connsiteY32" fmla="*/ 872490 h 1580197"/>
                      <a:gd name="connsiteX33" fmla="*/ 56197 w 940118"/>
                      <a:gd name="connsiteY33" fmla="*/ 542925 h 1580197"/>
                      <a:gd name="connsiteX34" fmla="*/ 62441 w 940118"/>
                      <a:gd name="connsiteY34" fmla="*/ 546321 h 1580197"/>
                      <a:gd name="connsiteX35" fmla="*/ 62617 w 940118"/>
                      <a:gd name="connsiteY35" fmla="*/ 545909 h 1580197"/>
                      <a:gd name="connsiteX36" fmla="*/ 57150 w 940118"/>
                      <a:gd name="connsiteY36" fmla="*/ 542925 h 1580197"/>
                      <a:gd name="connsiteX37" fmla="*/ 107444 w 940118"/>
                      <a:gd name="connsiteY37" fmla="*/ 431896 h 1580197"/>
                      <a:gd name="connsiteX38" fmla="*/ 106680 w 940118"/>
                      <a:gd name="connsiteY38" fmla="*/ 431483 h 1580197"/>
                      <a:gd name="connsiteX39" fmla="*/ 161925 w 940118"/>
                      <a:gd name="connsiteY39" fmla="*/ 341948 h 1580197"/>
                      <a:gd name="connsiteX40" fmla="*/ 171758 w 940118"/>
                      <a:gd name="connsiteY40" fmla="*/ 347295 h 1580197"/>
                      <a:gd name="connsiteX41" fmla="*/ 171778 w 940118"/>
                      <a:gd name="connsiteY41" fmla="*/ 347270 h 1580197"/>
                      <a:gd name="connsiteX42" fmla="*/ 161925 w 940118"/>
                      <a:gd name="connsiteY42" fmla="*/ 341948 h 1580197"/>
                      <a:gd name="connsiteX43" fmla="*/ 227648 w 940118"/>
                      <a:gd name="connsiteY43" fmla="*/ 258128 h 1580197"/>
                      <a:gd name="connsiteX44" fmla="*/ 239906 w 940118"/>
                      <a:gd name="connsiteY44" fmla="*/ 264794 h 1580197"/>
                      <a:gd name="connsiteX45" fmla="*/ 240267 w 940118"/>
                      <a:gd name="connsiteY45" fmla="*/ 264453 h 1580197"/>
                      <a:gd name="connsiteX46" fmla="*/ 228600 w 940118"/>
                      <a:gd name="connsiteY46" fmla="*/ 258128 h 1580197"/>
                      <a:gd name="connsiteX47" fmla="*/ 242888 w 940118"/>
                      <a:gd name="connsiteY47" fmla="*/ 241935 h 1580197"/>
                      <a:gd name="connsiteX48" fmla="*/ 287315 w 940118"/>
                      <a:gd name="connsiteY48" fmla="*/ 198453 h 1580197"/>
                      <a:gd name="connsiteX49" fmla="*/ 286702 w 940118"/>
                      <a:gd name="connsiteY49" fmla="*/ 198120 h 1580197"/>
                      <a:gd name="connsiteX50" fmla="*/ 359092 w 940118"/>
                      <a:gd name="connsiteY50" fmla="*/ 140970 h 1580197"/>
                      <a:gd name="connsiteX51" fmla="*/ 378434 w 940118"/>
                      <a:gd name="connsiteY51" fmla="*/ 151488 h 1580197"/>
                      <a:gd name="connsiteX52" fmla="*/ 378837 w 940118"/>
                      <a:gd name="connsiteY52" fmla="*/ 151226 h 1580197"/>
                      <a:gd name="connsiteX53" fmla="*/ 360045 w 940118"/>
                      <a:gd name="connsiteY53" fmla="*/ 140970 h 1580197"/>
                      <a:gd name="connsiteX54" fmla="*/ 486263 w 940118"/>
                      <a:gd name="connsiteY54" fmla="*/ 68845 h 1580197"/>
                      <a:gd name="connsiteX55" fmla="*/ 485775 w 940118"/>
                      <a:gd name="connsiteY55" fmla="*/ 68580 h 1580197"/>
                      <a:gd name="connsiteX56" fmla="*/ 572452 w 940118"/>
                      <a:gd name="connsiteY56" fmla="*/ 32385 h 1580197"/>
                      <a:gd name="connsiteX57" fmla="*/ 595123 w 940118"/>
                      <a:gd name="connsiteY57" fmla="*/ 44713 h 1580197"/>
                      <a:gd name="connsiteX58" fmla="*/ 595672 w 940118"/>
                      <a:gd name="connsiteY58" fmla="*/ 44538 h 1580197"/>
                      <a:gd name="connsiteX59" fmla="*/ 573405 w 940118"/>
                      <a:gd name="connsiteY59" fmla="*/ 32385 h 1580197"/>
                      <a:gd name="connsiteX60" fmla="*/ 679133 w 940118"/>
                      <a:gd name="connsiteY60"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88633 w 940118"/>
                      <a:gd name="connsiteY17" fmla="*/ 400050 h 1580197"/>
                      <a:gd name="connsiteX18" fmla="*/ 422910 w 940118"/>
                      <a:gd name="connsiteY18" fmla="*/ 482918 h 1580197"/>
                      <a:gd name="connsiteX19" fmla="*/ 422910 w 940118"/>
                      <a:gd name="connsiteY19" fmla="*/ 483870 h 1580197"/>
                      <a:gd name="connsiteX20" fmla="*/ 367665 w 940118"/>
                      <a:gd name="connsiteY20" fmla="*/ 572453 h 1580197"/>
                      <a:gd name="connsiteX21" fmla="*/ 368618 w 940118"/>
                      <a:gd name="connsiteY21" fmla="*/ 573405 h 1580197"/>
                      <a:gd name="connsiteX22" fmla="*/ 317183 w 940118"/>
                      <a:gd name="connsiteY22" fmla="*/ 684847 h 1580197"/>
                      <a:gd name="connsiteX23" fmla="*/ 305241 w 940118"/>
                      <a:gd name="connsiteY23" fmla="*/ 678329 h 1580197"/>
                      <a:gd name="connsiteX24" fmla="*/ 305235 w 940118"/>
                      <a:gd name="connsiteY24" fmla="*/ 678350 h 1580197"/>
                      <a:gd name="connsiteX25" fmla="*/ 317183 w 940118"/>
                      <a:gd name="connsiteY25" fmla="*/ 684847 h 1580197"/>
                      <a:gd name="connsiteX26" fmla="*/ 260985 w 940118"/>
                      <a:gd name="connsiteY26" fmla="*/ 1014413 h 1580197"/>
                      <a:gd name="connsiteX27" fmla="*/ 342900 w 940118"/>
                      <a:gd name="connsiteY27" fmla="*/ 1373505 h 1580197"/>
                      <a:gd name="connsiteX28" fmla="*/ 546735 w 940118"/>
                      <a:gd name="connsiteY28" fmla="*/ 1580197 h 1580197"/>
                      <a:gd name="connsiteX29" fmla="*/ 285750 w 940118"/>
                      <a:gd name="connsiteY29" fmla="*/ 1438275 h 1580197"/>
                      <a:gd name="connsiteX30" fmla="*/ 81915 w 940118"/>
                      <a:gd name="connsiteY30" fmla="*/ 1231583 h 1580197"/>
                      <a:gd name="connsiteX31" fmla="*/ 0 w 940118"/>
                      <a:gd name="connsiteY31" fmla="*/ 872490 h 1580197"/>
                      <a:gd name="connsiteX32" fmla="*/ 56197 w 940118"/>
                      <a:gd name="connsiteY32" fmla="*/ 542925 h 1580197"/>
                      <a:gd name="connsiteX33" fmla="*/ 62441 w 940118"/>
                      <a:gd name="connsiteY33" fmla="*/ 546321 h 1580197"/>
                      <a:gd name="connsiteX34" fmla="*/ 62617 w 940118"/>
                      <a:gd name="connsiteY34" fmla="*/ 545909 h 1580197"/>
                      <a:gd name="connsiteX35" fmla="*/ 57150 w 940118"/>
                      <a:gd name="connsiteY35" fmla="*/ 542925 h 1580197"/>
                      <a:gd name="connsiteX36" fmla="*/ 107444 w 940118"/>
                      <a:gd name="connsiteY36" fmla="*/ 431896 h 1580197"/>
                      <a:gd name="connsiteX37" fmla="*/ 106680 w 940118"/>
                      <a:gd name="connsiteY37" fmla="*/ 431483 h 1580197"/>
                      <a:gd name="connsiteX38" fmla="*/ 161925 w 940118"/>
                      <a:gd name="connsiteY38" fmla="*/ 341948 h 1580197"/>
                      <a:gd name="connsiteX39" fmla="*/ 171758 w 940118"/>
                      <a:gd name="connsiteY39" fmla="*/ 347295 h 1580197"/>
                      <a:gd name="connsiteX40" fmla="*/ 171778 w 940118"/>
                      <a:gd name="connsiteY40" fmla="*/ 347270 h 1580197"/>
                      <a:gd name="connsiteX41" fmla="*/ 161925 w 940118"/>
                      <a:gd name="connsiteY41" fmla="*/ 341948 h 1580197"/>
                      <a:gd name="connsiteX42" fmla="*/ 227648 w 940118"/>
                      <a:gd name="connsiteY42" fmla="*/ 258128 h 1580197"/>
                      <a:gd name="connsiteX43" fmla="*/ 239906 w 940118"/>
                      <a:gd name="connsiteY43" fmla="*/ 264794 h 1580197"/>
                      <a:gd name="connsiteX44" fmla="*/ 240267 w 940118"/>
                      <a:gd name="connsiteY44" fmla="*/ 264453 h 1580197"/>
                      <a:gd name="connsiteX45" fmla="*/ 228600 w 940118"/>
                      <a:gd name="connsiteY45" fmla="*/ 258128 h 1580197"/>
                      <a:gd name="connsiteX46" fmla="*/ 242888 w 940118"/>
                      <a:gd name="connsiteY46" fmla="*/ 241935 h 1580197"/>
                      <a:gd name="connsiteX47" fmla="*/ 287315 w 940118"/>
                      <a:gd name="connsiteY47" fmla="*/ 198453 h 1580197"/>
                      <a:gd name="connsiteX48" fmla="*/ 286702 w 940118"/>
                      <a:gd name="connsiteY48" fmla="*/ 198120 h 1580197"/>
                      <a:gd name="connsiteX49" fmla="*/ 359092 w 940118"/>
                      <a:gd name="connsiteY49" fmla="*/ 140970 h 1580197"/>
                      <a:gd name="connsiteX50" fmla="*/ 378434 w 940118"/>
                      <a:gd name="connsiteY50" fmla="*/ 151488 h 1580197"/>
                      <a:gd name="connsiteX51" fmla="*/ 378837 w 940118"/>
                      <a:gd name="connsiteY51" fmla="*/ 151226 h 1580197"/>
                      <a:gd name="connsiteX52" fmla="*/ 360045 w 940118"/>
                      <a:gd name="connsiteY52" fmla="*/ 140970 h 1580197"/>
                      <a:gd name="connsiteX53" fmla="*/ 486263 w 940118"/>
                      <a:gd name="connsiteY53" fmla="*/ 68845 h 1580197"/>
                      <a:gd name="connsiteX54" fmla="*/ 485775 w 940118"/>
                      <a:gd name="connsiteY54" fmla="*/ 68580 h 1580197"/>
                      <a:gd name="connsiteX55" fmla="*/ 572452 w 940118"/>
                      <a:gd name="connsiteY55" fmla="*/ 32385 h 1580197"/>
                      <a:gd name="connsiteX56" fmla="*/ 595123 w 940118"/>
                      <a:gd name="connsiteY56" fmla="*/ 44713 h 1580197"/>
                      <a:gd name="connsiteX57" fmla="*/ 595672 w 940118"/>
                      <a:gd name="connsiteY57" fmla="*/ 44538 h 1580197"/>
                      <a:gd name="connsiteX58" fmla="*/ 573405 w 940118"/>
                      <a:gd name="connsiteY58" fmla="*/ 32385 h 1580197"/>
                      <a:gd name="connsiteX59" fmla="*/ 679133 w 940118"/>
                      <a:gd name="connsiteY59"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620077 w 940118"/>
                      <a:gd name="connsiteY11" fmla="*/ 282893 h 1580197"/>
                      <a:gd name="connsiteX12" fmla="*/ 548076 w 940118"/>
                      <a:gd name="connsiteY12" fmla="*/ 339736 h 1580197"/>
                      <a:gd name="connsiteX13" fmla="*/ 548640 w 940118"/>
                      <a:gd name="connsiteY13" fmla="*/ 340043 h 1580197"/>
                      <a:gd name="connsiteX14" fmla="*/ 503873 w 940118"/>
                      <a:gd name="connsiteY14" fmla="*/ 383858 h 1580197"/>
                      <a:gd name="connsiteX15" fmla="*/ 488633 w 940118"/>
                      <a:gd name="connsiteY15" fmla="*/ 399098 h 1580197"/>
                      <a:gd name="connsiteX16" fmla="*/ 488633 w 940118"/>
                      <a:gd name="connsiteY16" fmla="*/ 400050 h 1580197"/>
                      <a:gd name="connsiteX17" fmla="*/ 422910 w 940118"/>
                      <a:gd name="connsiteY17" fmla="*/ 482918 h 1580197"/>
                      <a:gd name="connsiteX18" fmla="*/ 422910 w 940118"/>
                      <a:gd name="connsiteY18" fmla="*/ 483870 h 1580197"/>
                      <a:gd name="connsiteX19" fmla="*/ 367665 w 940118"/>
                      <a:gd name="connsiteY19" fmla="*/ 572453 h 1580197"/>
                      <a:gd name="connsiteX20" fmla="*/ 368618 w 940118"/>
                      <a:gd name="connsiteY20" fmla="*/ 573405 h 1580197"/>
                      <a:gd name="connsiteX21" fmla="*/ 317183 w 940118"/>
                      <a:gd name="connsiteY21" fmla="*/ 684847 h 1580197"/>
                      <a:gd name="connsiteX22" fmla="*/ 305241 w 940118"/>
                      <a:gd name="connsiteY22" fmla="*/ 678329 h 1580197"/>
                      <a:gd name="connsiteX23" fmla="*/ 305235 w 940118"/>
                      <a:gd name="connsiteY23" fmla="*/ 678350 h 1580197"/>
                      <a:gd name="connsiteX24" fmla="*/ 317183 w 940118"/>
                      <a:gd name="connsiteY24" fmla="*/ 684847 h 1580197"/>
                      <a:gd name="connsiteX25" fmla="*/ 260985 w 940118"/>
                      <a:gd name="connsiteY25" fmla="*/ 1014413 h 1580197"/>
                      <a:gd name="connsiteX26" fmla="*/ 342900 w 940118"/>
                      <a:gd name="connsiteY26" fmla="*/ 1373505 h 1580197"/>
                      <a:gd name="connsiteX27" fmla="*/ 546735 w 940118"/>
                      <a:gd name="connsiteY27" fmla="*/ 1580197 h 1580197"/>
                      <a:gd name="connsiteX28" fmla="*/ 285750 w 940118"/>
                      <a:gd name="connsiteY28" fmla="*/ 1438275 h 1580197"/>
                      <a:gd name="connsiteX29" fmla="*/ 81915 w 940118"/>
                      <a:gd name="connsiteY29" fmla="*/ 1231583 h 1580197"/>
                      <a:gd name="connsiteX30" fmla="*/ 0 w 940118"/>
                      <a:gd name="connsiteY30" fmla="*/ 872490 h 1580197"/>
                      <a:gd name="connsiteX31" fmla="*/ 56197 w 940118"/>
                      <a:gd name="connsiteY31" fmla="*/ 542925 h 1580197"/>
                      <a:gd name="connsiteX32" fmla="*/ 62441 w 940118"/>
                      <a:gd name="connsiteY32" fmla="*/ 546321 h 1580197"/>
                      <a:gd name="connsiteX33" fmla="*/ 62617 w 940118"/>
                      <a:gd name="connsiteY33" fmla="*/ 545909 h 1580197"/>
                      <a:gd name="connsiteX34" fmla="*/ 57150 w 940118"/>
                      <a:gd name="connsiteY34" fmla="*/ 542925 h 1580197"/>
                      <a:gd name="connsiteX35" fmla="*/ 107444 w 940118"/>
                      <a:gd name="connsiteY35" fmla="*/ 431896 h 1580197"/>
                      <a:gd name="connsiteX36" fmla="*/ 106680 w 940118"/>
                      <a:gd name="connsiteY36" fmla="*/ 431483 h 1580197"/>
                      <a:gd name="connsiteX37" fmla="*/ 161925 w 940118"/>
                      <a:gd name="connsiteY37" fmla="*/ 341948 h 1580197"/>
                      <a:gd name="connsiteX38" fmla="*/ 171758 w 940118"/>
                      <a:gd name="connsiteY38" fmla="*/ 347295 h 1580197"/>
                      <a:gd name="connsiteX39" fmla="*/ 171778 w 940118"/>
                      <a:gd name="connsiteY39" fmla="*/ 347270 h 1580197"/>
                      <a:gd name="connsiteX40" fmla="*/ 161925 w 940118"/>
                      <a:gd name="connsiteY40" fmla="*/ 341948 h 1580197"/>
                      <a:gd name="connsiteX41" fmla="*/ 227648 w 940118"/>
                      <a:gd name="connsiteY41" fmla="*/ 258128 h 1580197"/>
                      <a:gd name="connsiteX42" fmla="*/ 239906 w 940118"/>
                      <a:gd name="connsiteY42" fmla="*/ 264794 h 1580197"/>
                      <a:gd name="connsiteX43" fmla="*/ 240267 w 940118"/>
                      <a:gd name="connsiteY43" fmla="*/ 264453 h 1580197"/>
                      <a:gd name="connsiteX44" fmla="*/ 228600 w 940118"/>
                      <a:gd name="connsiteY44" fmla="*/ 258128 h 1580197"/>
                      <a:gd name="connsiteX45" fmla="*/ 242888 w 940118"/>
                      <a:gd name="connsiteY45" fmla="*/ 241935 h 1580197"/>
                      <a:gd name="connsiteX46" fmla="*/ 287315 w 940118"/>
                      <a:gd name="connsiteY46" fmla="*/ 198453 h 1580197"/>
                      <a:gd name="connsiteX47" fmla="*/ 286702 w 940118"/>
                      <a:gd name="connsiteY47" fmla="*/ 198120 h 1580197"/>
                      <a:gd name="connsiteX48" fmla="*/ 359092 w 940118"/>
                      <a:gd name="connsiteY48" fmla="*/ 140970 h 1580197"/>
                      <a:gd name="connsiteX49" fmla="*/ 378434 w 940118"/>
                      <a:gd name="connsiteY49" fmla="*/ 151488 h 1580197"/>
                      <a:gd name="connsiteX50" fmla="*/ 378837 w 940118"/>
                      <a:gd name="connsiteY50" fmla="*/ 151226 h 1580197"/>
                      <a:gd name="connsiteX51" fmla="*/ 360045 w 940118"/>
                      <a:gd name="connsiteY51" fmla="*/ 140970 h 1580197"/>
                      <a:gd name="connsiteX52" fmla="*/ 486263 w 940118"/>
                      <a:gd name="connsiteY52" fmla="*/ 68845 h 1580197"/>
                      <a:gd name="connsiteX53" fmla="*/ 485775 w 940118"/>
                      <a:gd name="connsiteY53" fmla="*/ 68580 h 1580197"/>
                      <a:gd name="connsiteX54" fmla="*/ 572452 w 940118"/>
                      <a:gd name="connsiteY54" fmla="*/ 32385 h 1580197"/>
                      <a:gd name="connsiteX55" fmla="*/ 595123 w 940118"/>
                      <a:gd name="connsiteY55" fmla="*/ 44713 h 1580197"/>
                      <a:gd name="connsiteX56" fmla="*/ 595672 w 940118"/>
                      <a:gd name="connsiteY56" fmla="*/ 44538 h 1580197"/>
                      <a:gd name="connsiteX57" fmla="*/ 573405 w 940118"/>
                      <a:gd name="connsiteY57" fmla="*/ 32385 h 1580197"/>
                      <a:gd name="connsiteX58" fmla="*/ 679133 w 940118"/>
                      <a:gd name="connsiteY58"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620077 w 940118"/>
                      <a:gd name="connsiteY10" fmla="*/ 282893 h 1580197"/>
                      <a:gd name="connsiteX11" fmla="*/ 548076 w 940118"/>
                      <a:gd name="connsiteY11" fmla="*/ 339736 h 1580197"/>
                      <a:gd name="connsiteX12" fmla="*/ 548640 w 940118"/>
                      <a:gd name="connsiteY12" fmla="*/ 340043 h 1580197"/>
                      <a:gd name="connsiteX13" fmla="*/ 503873 w 940118"/>
                      <a:gd name="connsiteY13" fmla="*/ 383858 h 1580197"/>
                      <a:gd name="connsiteX14" fmla="*/ 488633 w 940118"/>
                      <a:gd name="connsiteY14" fmla="*/ 399098 h 1580197"/>
                      <a:gd name="connsiteX15" fmla="*/ 488633 w 940118"/>
                      <a:gd name="connsiteY15" fmla="*/ 400050 h 1580197"/>
                      <a:gd name="connsiteX16" fmla="*/ 422910 w 940118"/>
                      <a:gd name="connsiteY16" fmla="*/ 482918 h 1580197"/>
                      <a:gd name="connsiteX17" fmla="*/ 422910 w 940118"/>
                      <a:gd name="connsiteY17" fmla="*/ 483870 h 1580197"/>
                      <a:gd name="connsiteX18" fmla="*/ 367665 w 940118"/>
                      <a:gd name="connsiteY18" fmla="*/ 572453 h 1580197"/>
                      <a:gd name="connsiteX19" fmla="*/ 368618 w 940118"/>
                      <a:gd name="connsiteY19" fmla="*/ 573405 h 1580197"/>
                      <a:gd name="connsiteX20" fmla="*/ 317183 w 940118"/>
                      <a:gd name="connsiteY20" fmla="*/ 684847 h 1580197"/>
                      <a:gd name="connsiteX21" fmla="*/ 305241 w 940118"/>
                      <a:gd name="connsiteY21" fmla="*/ 678329 h 1580197"/>
                      <a:gd name="connsiteX22" fmla="*/ 305235 w 940118"/>
                      <a:gd name="connsiteY22" fmla="*/ 678350 h 1580197"/>
                      <a:gd name="connsiteX23" fmla="*/ 317183 w 940118"/>
                      <a:gd name="connsiteY23" fmla="*/ 684847 h 1580197"/>
                      <a:gd name="connsiteX24" fmla="*/ 260985 w 940118"/>
                      <a:gd name="connsiteY24" fmla="*/ 1014413 h 1580197"/>
                      <a:gd name="connsiteX25" fmla="*/ 342900 w 940118"/>
                      <a:gd name="connsiteY25" fmla="*/ 1373505 h 1580197"/>
                      <a:gd name="connsiteX26" fmla="*/ 546735 w 940118"/>
                      <a:gd name="connsiteY26" fmla="*/ 1580197 h 1580197"/>
                      <a:gd name="connsiteX27" fmla="*/ 285750 w 940118"/>
                      <a:gd name="connsiteY27" fmla="*/ 1438275 h 1580197"/>
                      <a:gd name="connsiteX28" fmla="*/ 81915 w 940118"/>
                      <a:gd name="connsiteY28" fmla="*/ 1231583 h 1580197"/>
                      <a:gd name="connsiteX29" fmla="*/ 0 w 940118"/>
                      <a:gd name="connsiteY29" fmla="*/ 872490 h 1580197"/>
                      <a:gd name="connsiteX30" fmla="*/ 56197 w 940118"/>
                      <a:gd name="connsiteY30" fmla="*/ 542925 h 1580197"/>
                      <a:gd name="connsiteX31" fmla="*/ 62441 w 940118"/>
                      <a:gd name="connsiteY31" fmla="*/ 546321 h 1580197"/>
                      <a:gd name="connsiteX32" fmla="*/ 62617 w 940118"/>
                      <a:gd name="connsiteY32" fmla="*/ 545909 h 1580197"/>
                      <a:gd name="connsiteX33" fmla="*/ 57150 w 940118"/>
                      <a:gd name="connsiteY33" fmla="*/ 542925 h 1580197"/>
                      <a:gd name="connsiteX34" fmla="*/ 107444 w 940118"/>
                      <a:gd name="connsiteY34" fmla="*/ 431896 h 1580197"/>
                      <a:gd name="connsiteX35" fmla="*/ 106680 w 940118"/>
                      <a:gd name="connsiteY35" fmla="*/ 431483 h 1580197"/>
                      <a:gd name="connsiteX36" fmla="*/ 161925 w 940118"/>
                      <a:gd name="connsiteY36" fmla="*/ 341948 h 1580197"/>
                      <a:gd name="connsiteX37" fmla="*/ 171758 w 940118"/>
                      <a:gd name="connsiteY37" fmla="*/ 347295 h 1580197"/>
                      <a:gd name="connsiteX38" fmla="*/ 171778 w 940118"/>
                      <a:gd name="connsiteY38" fmla="*/ 347270 h 1580197"/>
                      <a:gd name="connsiteX39" fmla="*/ 161925 w 940118"/>
                      <a:gd name="connsiteY39" fmla="*/ 341948 h 1580197"/>
                      <a:gd name="connsiteX40" fmla="*/ 227648 w 940118"/>
                      <a:gd name="connsiteY40" fmla="*/ 258128 h 1580197"/>
                      <a:gd name="connsiteX41" fmla="*/ 239906 w 940118"/>
                      <a:gd name="connsiteY41" fmla="*/ 264794 h 1580197"/>
                      <a:gd name="connsiteX42" fmla="*/ 240267 w 940118"/>
                      <a:gd name="connsiteY42" fmla="*/ 264453 h 1580197"/>
                      <a:gd name="connsiteX43" fmla="*/ 228600 w 940118"/>
                      <a:gd name="connsiteY43" fmla="*/ 258128 h 1580197"/>
                      <a:gd name="connsiteX44" fmla="*/ 242888 w 940118"/>
                      <a:gd name="connsiteY44" fmla="*/ 241935 h 1580197"/>
                      <a:gd name="connsiteX45" fmla="*/ 287315 w 940118"/>
                      <a:gd name="connsiteY45" fmla="*/ 198453 h 1580197"/>
                      <a:gd name="connsiteX46" fmla="*/ 286702 w 940118"/>
                      <a:gd name="connsiteY46" fmla="*/ 198120 h 1580197"/>
                      <a:gd name="connsiteX47" fmla="*/ 359092 w 940118"/>
                      <a:gd name="connsiteY47" fmla="*/ 140970 h 1580197"/>
                      <a:gd name="connsiteX48" fmla="*/ 378434 w 940118"/>
                      <a:gd name="connsiteY48" fmla="*/ 151488 h 1580197"/>
                      <a:gd name="connsiteX49" fmla="*/ 378837 w 940118"/>
                      <a:gd name="connsiteY49" fmla="*/ 151226 h 1580197"/>
                      <a:gd name="connsiteX50" fmla="*/ 360045 w 940118"/>
                      <a:gd name="connsiteY50" fmla="*/ 140970 h 1580197"/>
                      <a:gd name="connsiteX51" fmla="*/ 486263 w 940118"/>
                      <a:gd name="connsiteY51" fmla="*/ 68845 h 1580197"/>
                      <a:gd name="connsiteX52" fmla="*/ 485775 w 940118"/>
                      <a:gd name="connsiteY52" fmla="*/ 68580 h 1580197"/>
                      <a:gd name="connsiteX53" fmla="*/ 572452 w 940118"/>
                      <a:gd name="connsiteY53" fmla="*/ 32385 h 1580197"/>
                      <a:gd name="connsiteX54" fmla="*/ 595123 w 940118"/>
                      <a:gd name="connsiteY54" fmla="*/ 44713 h 1580197"/>
                      <a:gd name="connsiteX55" fmla="*/ 595672 w 940118"/>
                      <a:gd name="connsiteY55" fmla="*/ 44538 h 1580197"/>
                      <a:gd name="connsiteX56" fmla="*/ 573405 w 940118"/>
                      <a:gd name="connsiteY56" fmla="*/ 32385 h 1580197"/>
                      <a:gd name="connsiteX57" fmla="*/ 679133 w 940118"/>
                      <a:gd name="connsiteY57"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747299 w 940118"/>
                      <a:gd name="connsiteY6" fmla="*/ 210278 h 1580197"/>
                      <a:gd name="connsiteX7" fmla="*/ 747713 w 940118"/>
                      <a:gd name="connsiteY7" fmla="*/ 210503 h 1580197"/>
                      <a:gd name="connsiteX8" fmla="*/ 620078 w 940118"/>
                      <a:gd name="connsiteY8" fmla="*/ 282893 h 1580197"/>
                      <a:gd name="connsiteX9" fmla="*/ 620077 w 940118"/>
                      <a:gd name="connsiteY9" fmla="*/ 282893 h 1580197"/>
                      <a:gd name="connsiteX10" fmla="*/ 548076 w 940118"/>
                      <a:gd name="connsiteY10" fmla="*/ 339736 h 1580197"/>
                      <a:gd name="connsiteX11" fmla="*/ 548640 w 940118"/>
                      <a:gd name="connsiteY11" fmla="*/ 340043 h 1580197"/>
                      <a:gd name="connsiteX12" fmla="*/ 503873 w 940118"/>
                      <a:gd name="connsiteY12" fmla="*/ 383858 h 1580197"/>
                      <a:gd name="connsiteX13" fmla="*/ 488633 w 940118"/>
                      <a:gd name="connsiteY13" fmla="*/ 399098 h 1580197"/>
                      <a:gd name="connsiteX14" fmla="*/ 488633 w 940118"/>
                      <a:gd name="connsiteY14" fmla="*/ 400050 h 1580197"/>
                      <a:gd name="connsiteX15" fmla="*/ 422910 w 940118"/>
                      <a:gd name="connsiteY15" fmla="*/ 482918 h 1580197"/>
                      <a:gd name="connsiteX16" fmla="*/ 422910 w 940118"/>
                      <a:gd name="connsiteY16" fmla="*/ 483870 h 1580197"/>
                      <a:gd name="connsiteX17" fmla="*/ 367665 w 940118"/>
                      <a:gd name="connsiteY17" fmla="*/ 572453 h 1580197"/>
                      <a:gd name="connsiteX18" fmla="*/ 368618 w 940118"/>
                      <a:gd name="connsiteY18" fmla="*/ 573405 h 1580197"/>
                      <a:gd name="connsiteX19" fmla="*/ 317183 w 940118"/>
                      <a:gd name="connsiteY19" fmla="*/ 684847 h 1580197"/>
                      <a:gd name="connsiteX20" fmla="*/ 305241 w 940118"/>
                      <a:gd name="connsiteY20" fmla="*/ 678329 h 1580197"/>
                      <a:gd name="connsiteX21" fmla="*/ 305235 w 940118"/>
                      <a:gd name="connsiteY21" fmla="*/ 678350 h 1580197"/>
                      <a:gd name="connsiteX22" fmla="*/ 317183 w 940118"/>
                      <a:gd name="connsiteY22" fmla="*/ 684847 h 1580197"/>
                      <a:gd name="connsiteX23" fmla="*/ 260985 w 940118"/>
                      <a:gd name="connsiteY23" fmla="*/ 1014413 h 1580197"/>
                      <a:gd name="connsiteX24" fmla="*/ 342900 w 940118"/>
                      <a:gd name="connsiteY24" fmla="*/ 1373505 h 1580197"/>
                      <a:gd name="connsiteX25" fmla="*/ 546735 w 940118"/>
                      <a:gd name="connsiteY25" fmla="*/ 1580197 h 1580197"/>
                      <a:gd name="connsiteX26" fmla="*/ 285750 w 940118"/>
                      <a:gd name="connsiteY26" fmla="*/ 1438275 h 1580197"/>
                      <a:gd name="connsiteX27" fmla="*/ 81915 w 940118"/>
                      <a:gd name="connsiteY27" fmla="*/ 1231583 h 1580197"/>
                      <a:gd name="connsiteX28" fmla="*/ 0 w 940118"/>
                      <a:gd name="connsiteY28" fmla="*/ 872490 h 1580197"/>
                      <a:gd name="connsiteX29" fmla="*/ 56197 w 940118"/>
                      <a:gd name="connsiteY29" fmla="*/ 542925 h 1580197"/>
                      <a:gd name="connsiteX30" fmla="*/ 62441 w 940118"/>
                      <a:gd name="connsiteY30" fmla="*/ 546321 h 1580197"/>
                      <a:gd name="connsiteX31" fmla="*/ 62617 w 940118"/>
                      <a:gd name="connsiteY31" fmla="*/ 545909 h 1580197"/>
                      <a:gd name="connsiteX32" fmla="*/ 57150 w 940118"/>
                      <a:gd name="connsiteY32" fmla="*/ 542925 h 1580197"/>
                      <a:gd name="connsiteX33" fmla="*/ 107444 w 940118"/>
                      <a:gd name="connsiteY33" fmla="*/ 431896 h 1580197"/>
                      <a:gd name="connsiteX34" fmla="*/ 106680 w 940118"/>
                      <a:gd name="connsiteY34" fmla="*/ 431483 h 1580197"/>
                      <a:gd name="connsiteX35" fmla="*/ 161925 w 940118"/>
                      <a:gd name="connsiteY35" fmla="*/ 341948 h 1580197"/>
                      <a:gd name="connsiteX36" fmla="*/ 171758 w 940118"/>
                      <a:gd name="connsiteY36" fmla="*/ 347295 h 1580197"/>
                      <a:gd name="connsiteX37" fmla="*/ 171778 w 940118"/>
                      <a:gd name="connsiteY37" fmla="*/ 347270 h 1580197"/>
                      <a:gd name="connsiteX38" fmla="*/ 161925 w 940118"/>
                      <a:gd name="connsiteY38" fmla="*/ 341948 h 1580197"/>
                      <a:gd name="connsiteX39" fmla="*/ 227648 w 940118"/>
                      <a:gd name="connsiteY39" fmla="*/ 258128 h 1580197"/>
                      <a:gd name="connsiteX40" fmla="*/ 239906 w 940118"/>
                      <a:gd name="connsiteY40" fmla="*/ 264794 h 1580197"/>
                      <a:gd name="connsiteX41" fmla="*/ 240267 w 940118"/>
                      <a:gd name="connsiteY41" fmla="*/ 264453 h 1580197"/>
                      <a:gd name="connsiteX42" fmla="*/ 228600 w 940118"/>
                      <a:gd name="connsiteY42" fmla="*/ 258128 h 1580197"/>
                      <a:gd name="connsiteX43" fmla="*/ 242888 w 940118"/>
                      <a:gd name="connsiteY43" fmla="*/ 241935 h 1580197"/>
                      <a:gd name="connsiteX44" fmla="*/ 287315 w 940118"/>
                      <a:gd name="connsiteY44" fmla="*/ 198453 h 1580197"/>
                      <a:gd name="connsiteX45" fmla="*/ 286702 w 940118"/>
                      <a:gd name="connsiteY45" fmla="*/ 198120 h 1580197"/>
                      <a:gd name="connsiteX46" fmla="*/ 359092 w 940118"/>
                      <a:gd name="connsiteY46" fmla="*/ 140970 h 1580197"/>
                      <a:gd name="connsiteX47" fmla="*/ 378434 w 940118"/>
                      <a:gd name="connsiteY47" fmla="*/ 151488 h 1580197"/>
                      <a:gd name="connsiteX48" fmla="*/ 378837 w 940118"/>
                      <a:gd name="connsiteY48" fmla="*/ 151226 h 1580197"/>
                      <a:gd name="connsiteX49" fmla="*/ 360045 w 940118"/>
                      <a:gd name="connsiteY49" fmla="*/ 140970 h 1580197"/>
                      <a:gd name="connsiteX50" fmla="*/ 486263 w 940118"/>
                      <a:gd name="connsiteY50" fmla="*/ 68845 h 1580197"/>
                      <a:gd name="connsiteX51" fmla="*/ 485775 w 940118"/>
                      <a:gd name="connsiteY51" fmla="*/ 68580 h 1580197"/>
                      <a:gd name="connsiteX52" fmla="*/ 572452 w 940118"/>
                      <a:gd name="connsiteY52" fmla="*/ 32385 h 1580197"/>
                      <a:gd name="connsiteX53" fmla="*/ 595123 w 940118"/>
                      <a:gd name="connsiteY53" fmla="*/ 44713 h 1580197"/>
                      <a:gd name="connsiteX54" fmla="*/ 595672 w 940118"/>
                      <a:gd name="connsiteY54" fmla="*/ 44538 h 1580197"/>
                      <a:gd name="connsiteX55" fmla="*/ 573405 w 940118"/>
                      <a:gd name="connsiteY55" fmla="*/ 32385 h 1580197"/>
                      <a:gd name="connsiteX56" fmla="*/ 679133 w 940118"/>
                      <a:gd name="connsiteY56" fmla="*/ 0 h 1580197"/>
                      <a:gd name="connsiteX0" fmla="*/ 832937 w 940118"/>
                      <a:gd name="connsiteY0" fmla="*/ 174035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747299 w 940118"/>
                      <a:gd name="connsiteY5" fmla="*/ 210278 h 1580197"/>
                      <a:gd name="connsiteX6" fmla="*/ 747713 w 940118"/>
                      <a:gd name="connsiteY6" fmla="*/ 210503 h 1580197"/>
                      <a:gd name="connsiteX7" fmla="*/ 620078 w 940118"/>
                      <a:gd name="connsiteY7" fmla="*/ 282893 h 1580197"/>
                      <a:gd name="connsiteX8" fmla="*/ 620077 w 940118"/>
                      <a:gd name="connsiteY8" fmla="*/ 282893 h 1580197"/>
                      <a:gd name="connsiteX9" fmla="*/ 548076 w 940118"/>
                      <a:gd name="connsiteY9" fmla="*/ 339736 h 1580197"/>
                      <a:gd name="connsiteX10" fmla="*/ 548640 w 940118"/>
                      <a:gd name="connsiteY10" fmla="*/ 340043 h 1580197"/>
                      <a:gd name="connsiteX11" fmla="*/ 503873 w 940118"/>
                      <a:gd name="connsiteY11" fmla="*/ 383858 h 1580197"/>
                      <a:gd name="connsiteX12" fmla="*/ 488633 w 940118"/>
                      <a:gd name="connsiteY12" fmla="*/ 399098 h 1580197"/>
                      <a:gd name="connsiteX13" fmla="*/ 488633 w 940118"/>
                      <a:gd name="connsiteY13" fmla="*/ 400050 h 1580197"/>
                      <a:gd name="connsiteX14" fmla="*/ 422910 w 940118"/>
                      <a:gd name="connsiteY14" fmla="*/ 482918 h 1580197"/>
                      <a:gd name="connsiteX15" fmla="*/ 422910 w 940118"/>
                      <a:gd name="connsiteY15" fmla="*/ 483870 h 1580197"/>
                      <a:gd name="connsiteX16" fmla="*/ 367665 w 940118"/>
                      <a:gd name="connsiteY16" fmla="*/ 572453 h 1580197"/>
                      <a:gd name="connsiteX17" fmla="*/ 368618 w 940118"/>
                      <a:gd name="connsiteY17" fmla="*/ 573405 h 1580197"/>
                      <a:gd name="connsiteX18" fmla="*/ 317183 w 940118"/>
                      <a:gd name="connsiteY18" fmla="*/ 684847 h 1580197"/>
                      <a:gd name="connsiteX19" fmla="*/ 305241 w 940118"/>
                      <a:gd name="connsiteY19" fmla="*/ 678329 h 1580197"/>
                      <a:gd name="connsiteX20" fmla="*/ 305235 w 940118"/>
                      <a:gd name="connsiteY20" fmla="*/ 678350 h 1580197"/>
                      <a:gd name="connsiteX21" fmla="*/ 317183 w 940118"/>
                      <a:gd name="connsiteY21" fmla="*/ 684847 h 1580197"/>
                      <a:gd name="connsiteX22" fmla="*/ 260985 w 940118"/>
                      <a:gd name="connsiteY22" fmla="*/ 1014413 h 1580197"/>
                      <a:gd name="connsiteX23" fmla="*/ 342900 w 940118"/>
                      <a:gd name="connsiteY23" fmla="*/ 1373505 h 1580197"/>
                      <a:gd name="connsiteX24" fmla="*/ 546735 w 940118"/>
                      <a:gd name="connsiteY24" fmla="*/ 1580197 h 1580197"/>
                      <a:gd name="connsiteX25" fmla="*/ 285750 w 940118"/>
                      <a:gd name="connsiteY25" fmla="*/ 1438275 h 1580197"/>
                      <a:gd name="connsiteX26" fmla="*/ 81915 w 940118"/>
                      <a:gd name="connsiteY26" fmla="*/ 1231583 h 1580197"/>
                      <a:gd name="connsiteX27" fmla="*/ 0 w 940118"/>
                      <a:gd name="connsiteY27" fmla="*/ 872490 h 1580197"/>
                      <a:gd name="connsiteX28" fmla="*/ 56197 w 940118"/>
                      <a:gd name="connsiteY28" fmla="*/ 542925 h 1580197"/>
                      <a:gd name="connsiteX29" fmla="*/ 62441 w 940118"/>
                      <a:gd name="connsiteY29" fmla="*/ 546321 h 1580197"/>
                      <a:gd name="connsiteX30" fmla="*/ 62617 w 940118"/>
                      <a:gd name="connsiteY30" fmla="*/ 545909 h 1580197"/>
                      <a:gd name="connsiteX31" fmla="*/ 57150 w 940118"/>
                      <a:gd name="connsiteY31" fmla="*/ 542925 h 1580197"/>
                      <a:gd name="connsiteX32" fmla="*/ 107444 w 940118"/>
                      <a:gd name="connsiteY32" fmla="*/ 431896 h 1580197"/>
                      <a:gd name="connsiteX33" fmla="*/ 106680 w 940118"/>
                      <a:gd name="connsiteY33" fmla="*/ 431483 h 1580197"/>
                      <a:gd name="connsiteX34" fmla="*/ 161925 w 940118"/>
                      <a:gd name="connsiteY34" fmla="*/ 341948 h 1580197"/>
                      <a:gd name="connsiteX35" fmla="*/ 171758 w 940118"/>
                      <a:gd name="connsiteY35" fmla="*/ 347295 h 1580197"/>
                      <a:gd name="connsiteX36" fmla="*/ 171778 w 940118"/>
                      <a:gd name="connsiteY36" fmla="*/ 347270 h 1580197"/>
                      <a:gd name="connsiteX37" fmla="*/ 161925 w 940118"/>
                      <a:gd name="connsiteY37" fmla="*/ 341948 h 1580197"/>
                      <a:gd name="connsiteX38" fmla="*/ 227648 w 940118"/>
                      <a:gd name="connsiteY38" fmla="*/ 258128 h 1580197"/>
                      <a:gd name="connsiteX39" fmla="*/ 239906 w 940118"/>
                      <a:gd name="connsiteY39" fmla="*/ 264794 h 1580197"/>
                      <a:gd name="connsiteX40" fmla="*/ 240267 w 940118"/>
                      <a:gd name="connsiteY40" fmla="*/ 264453 h 1580197"/>
                      <a:gd name="connsiteX41" fmla="*/ 228600 w 940118"/>
                      <a:gd name="connsiteY41" fmla="*/ 258128 h 1580197"/>
                      <a:gd name="connsiteX42" fmla="*/ 242888 w 940118"/>
                      <a:gd name="connsiteY42" fmla="*/ 241935 h 1580197"/>
                      <a:gd name="connsiteX43" fmla="*/ 287315 w 940118"/>
                      <a:gd name="connsiteY43" fmla="*/ 198453 h 1580197"/>
                      <a:gd name="connsiteX44" fmla="*/ 286702 w 940118"/>
                      <a:gd name="connsiteY44" fmla="*/ 198120 h 1580197"/>
                      <a:gd name="connsiteX45" fmla="*/ 359092 w 940118"/>
                      <a:gd name="connsiteY45" fmla="*/ 140970 h 1580197"/>
                      <a:gd name="connsiteX46" fmla="*/ 378434 w 940118"/>
                      <a:gd name="connsiteY46" fmla="*/ 151488 h 1580197"/>
                      <a:gd name="connsiteX47" fmla="*/ 378837 w 940118"/>
                      <a:gd name="connsiteY47" fmla="*/ 151226 h 1580197"/>
                      <a:gd name="connsiteX48" fmla="*/ 360045 w 940118"/>
                      <a:gd name="connsiteY48" fmla="*/ 140970 h 1580197"/>
                      <a:gd name="connsiteX49" fmla="*/ 486263 w 940118"/>
                      <a:gd name="connsiteY49" fmla="*/ 68845 h 1580197"/>
                      <a:gd name="connsiteX50" fmla="*/ 485775 w 940118"/>
                      <a:gd name="connsiteY50" fmla="*/ 68580 h 1580197"/>
                      <a:gd name="connsiteX51" fmla="*/ 572452 w 940118"/>
                      <a:gd name="connsiteY51" fmla="*/ 32385 h 1580197"/>
                      <a:gd name="connsiteX52" fmla="*/ 595123 w 940118"/>
                      <a:gd name="connsiteY52" fmla="*/ 44713 h 1580197"/>
                      <a:gd name="connsiteX53" fmla="*/ 595672 w 940118"/>
                      <a:gd name="connsiteY53" fmla="*/ 44538 h 1580197"/>
                      <a:gd name="connsiteX54" fmla="*/ 573405 w 940118"/>
                      <a:gd name="connsiteY54" fmla="*/ 32385 h 1580197"/>
                      <a:gd name="connsiteX55" fmla="*/ 679133 w 940118"/>
                      <a:gd name="connsiteY5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95672 w 940118"/>
                      <a:gd name="connsiteY50" fmla="*/ 44538 h 1580197"/>
                      <a:gd name="connsiteX51" fmla="*/ 573405 w 940118"/>
                      <a:gd name="connsiteY51" fmla="*/ 32385 h 1580197"/>
                      <a:gd name="connsiteX52" fmla="*/ 679133 w 940118"/>
                      <a:gd name="connsiteY5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73405 w 940118"/>
                      <a:gd name="connsiteY50" fmla="*/ 32385 h 1580197"/>
                      <a:gd name="connsiteX51" fmla="*/ 679133 w 940118"/>
                      <a:gd name="connsiteY5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486263 w 940118"/>
                      <a:gd name="connsiteY45" fmla="*/ 68845 h 1580197"/>
                      <a:gd name="connsiteX46" fmla="*/ 485775 w 940118"/>
                      <a:gd name="connsiteY46" fmla="*/ 68580 h 1580197"/>
                      <a:gd name="connsiteX47" fmla="*/ 572452 w 940118"/>
                      <a:gd name="connsiteY47" fmla="*/ 32385 h 1580197"/>
                      <a:gd name="connsiteX48" fmla="*/ 595123 w 940118"/>
                      <a:gd name="connsiteY48" fmla="*/ 44713 h 1580197"/>
                      <a:gd name="connsiteX49" fmla="*/ 573405 w 940118"/>
                      <a:gd name="connsiteY49" fmla="*/ 32385 h 1580197"/>
                      <a:gd name="connsiteX50" fmla="*/ 679133 w 940118"/>
                      <a:gd name="connsiteY5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486263 w 940118"/>
                      <a:gd name="connsiteY44" fmla="*/ 68845 h 1580197"/>
                      <a:gd name="connsiteX45" fmla="*/ 485775 w 940118"/>
                      <a:gd name="connsiteY45" fmla="*/ 68580 h 1580197"/>
                      <a:gd name="connsiteX46" fmla="*/ 572452 w 940118"/>
                      <a:gd name="connsiteY46" fmla="*/ 32385 h 1580197"/>
                      <a:gd name="connsiteX47" fmla="*/ 595123 w 940118"/>
                      <a:gd name="connsiteY47" fmla="*/ 44713 h 1580197"/>
                      <a:gd name="connsiteX48" fmla="*/ 573405 w 940118"/>
                      <a:gd name="connsiteY48" fmla="*/ 32385 h 1580197"/>
                      <a:gd name="connsiteX49" fmla="*/ 679133 w 940118"/>
                      <a:gd name="connsiteY4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486263 w 940118"/>
                      <a:gd name="connsiteY43" fmla="*/ 68845 h 1580197"/>
                      <a:gd name="connsiteX44" fmla="*/ 485775 w 940118"/>
                      <a:gd name="connsiteY44" fmla="*/ 68580 h 1580197"/>
                      <a:gd name="connsiteX45" fmla="*/ 572452 w 940118"/>
                      <a:gd name="connsiteY45" fmla="*/ 32385 h 1580197"/>
                      <a:gd name="connsiteX46" fmla="*/ 595123 w 940118"/>
                      <a:gd name="connsiteY46" fmla="*/ 44713 h 1580197"/>
                      <a:gd name="connsiteX47" fmla="*/ 573405 w 940118"/>
                      <a:gd name="connsiteY47" fmla="*/ 32385 h 1580197"/>
                      <a:gd name="connsiteX48" fmla="*/ 679133 w 940118"/>
                      <a:gd name="connsiteY4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87315 w 940118"/>
                      <a:gd name="connsiteY39" fmla="*/ 198453 h 1580197"/>
                      <a:gd name="connsiteX40" fmla="*/ 286702 w 940118"/>
                      <a:gd name="connsiteY40" fmla="*/ 198120 h 1580197"/>
                      <a:gd name="connsiteX41" fmla="*/ 359092 w 940118"/>
                      <a:gd name="connsiteY41" fmla="*/ 140970 h 1580197"/>
                      <a:gd name="connsiteX42" fmla="*/ 486263 w 940118"/>
                      <a:gd name="connsiteY42" fmla="*/ 68845 h 1580197"/>
                      <a:gd name="connsiteX43" fmla="*/ 485775 w 940118"/>
                      <a:gd name="connsiteY43" fmla="*/ 68580 h 1580197"/>
                      <a:gd name="connsiteX44" fmla="*/ 572452 w 940118"/>
                      <a:gd name="connsiteY44" fmla="*/ 32385 h 1580197"/>
                      <a:gd name="connsiteX45" fmla="*/ 595123 w 940118"/>
                      <a:gd name="connsiteY45" fmla="*/ 44713 h 1580197"/>
                      <a:gd name="connsiteX46" fmla="*/ 573405 w 940118"/>
                      <a:gd name="connsiteY46" fmla="*/ 32385 h 1580197"/>
                      <a:gd name="connsiteX47" fmla="*/ 679133 w 940118"/>
                      <a:gd name="connsiteY4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28600 w 940118"/>
                      <a:gd name="connsiteY37" fmla="*/ 258128 h 1580197"/>
                      <a:gd name="connsiteX38" fmla="*/ 287315 w 940118"/>
                      <a:gd name="connsiteY38" fmla="*/ 198453 h 1580197"/>
                      <a:gd name="connsiteX39" fmla="*/ 286702 w 940118"/>
                      <a:gd name="connsiteY39" fmla="*/ 198120 h 1580197"/>
                      <a:gd name="connsiteX40" fmla="*/ 359092 w 940118"/>
                      <a:gd name="connsiteY40" fmla="*/ 140970 h 1580197"/>
                      <a:gd name="connsiteX41" fmla="*/ 486263 w 940118"/>
                      <a:gd name="connsiteY41" fmla="*/ 68845 h 1580197"/>
                      <a:gd name="connsiteX42" fmla="*/ 485775 w 940118"/>
                      <a:gd name="connsiteY42" fmla="*/ 68580 h 1580197"/>
                      <a:gd name="connsiteX43" fmla="*/ 572452 w 940118"/>
                      <a:gd name="connsiteY43" fmla="*/ 32385 h 1580197"/>
                      <a:gd name="connsiteX44" fmla="*/ 595123 w 940118"/>
                      <a:gd name="connsiteY44" fmla="*/ 44713 h 1580197"/>
                      <a:gd name="connsiteX45" fmla="*/ 573405 w 940118"/>
                      <a:gd name="connsiteY45" fmla="*/ 32385 h 1580197"/>
                      <a:gd name="connsiteX46" fmla="*/ 679133 w 940118"/>
                      <a:gd name="connsiteY46"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87315 w 940118"/>
                      <a:gd name="connsiteY37" fmla="*/ 198453 h 1580197"/>
                      <a:gd name="connsiteX38" fmla="*/ 286702 w 940118"/>
                      <a:gd name="connsiteY38" fmla="*/ 198120 h 1580197"/>
                      <a:gd name="connsiteX39" fmla="*/ 359092 w 940118"/>
                      <a:gd name="connsiteY39" fmla="*/ 140970 h 1580197"/>
                      <a:gd name="connsiteX40" fmla="*/ 486263 w 940118"/>
                      <a:gd name="connsiteY40" fmla="*/ 68845 h 1580197"/>
                      <a:gd name="connsiteX41" fmla="*/ 485775 w 940118"/>
                      <a:gd name="connsiteY41" fmla="*/ 68580 h 1580197"/>
                      <a:gd name="connsiteX42" fmla="*/ 572452 w 940118"/>
                      <a:gd name="connsiteY42" fmla="*/ 32385 h 1580197"/>
                      <a:gd name="connsiteX43" fmla="*/ 595123 w 940118"/>
                      <a:gd name="connsiteY43" fmla="*/ 44713 h 1580197"/>
                      <a:gd name="connsiteX44" fmla="*/ 573405 w 940118"/>
                      <a:gd name="connsiteY44" fmla="*/ 32385 h 1580197"/>
                      <a:gd name="connsiteX45" fmla="*/ 679133 w 940118"/>
                      <a:gd name="connsiteY4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87315 w 940118"/>
                      <a:gd name="connsiteY36" fmla="*/ 198453 h 1580197"/>
                      <a:gd name="connsiteX37" fmla="*/ 286702 w 940118"/>
                      <a:gd name="connsiteY37" fmla="*/ 198120 h 1580197"/>
                      <a:gd name="connsiteX38" fmla="*/ 359092 w 940118"/>
                      <a:gd name="connsiteY38" fmla="*/ 140970 h 1580197"/>
                      <a:gd name="connsiteX39" fmla="*/ 486263 w 940118"/>
                      <a:gd name="connsiteY39" fmla="*/ 68845 h 1580197"/>
                      <a:gd name="connsiteX40" fmla="*/ 485775 w 940118"/>
                      <a:gd name="connsiteY40" fmla="*/ 68580 h 1580197"/>
                      <a:gd name="connsiteX41" fmla="*/ 572452 w 940118"/>
                      <a:gd name="connsiteY41" fmla="*/ 32385 h 1580197"/>
                      <a:gd name="connsiteX42" fmla="*/ 595123 w 940118"/>
                      <a:gd name="connsiteY42" fmla="*/ 44713 h 1580197"/>
                      <a:gd name="connsiteX43" fmla="*/ 573405 w 940118"/>
                      <a:gd name="connsiteY43" fmla="*/ 32385 h 1580197"/>
                      <a:gd name="connsiteX44" fmla="*/ 679133 w 940118"/>
                      <a:gd name="connsiteY44"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61925 w 940118"/>
                      <a:gd name="connsiteY33" fmla="*/ 341948 h 1580197"/>
                      <a:gd name="connsiteX34" fmla="*/ 227648 w 940118"/>
                      <a:gd name="connsiteY34" fmla="*/ 258128 h 1580197"/>
                      <a:gd name="connsiteX35" fmla="*/ 287315 w 940118"/>
                      <a:gd name="connsiteY35" fmla="*/ 198453 h 1580197"/>
                      <a:gd name="connsiteX36" fmla="*/ 286702 w 940118"/>
                      <a:gd name="connsiteY36" fmla="*/ 198120 h 1580197"/>
                      <a:gd name="connsiteX37" fmla="*/ 359092 w 940118"/>
                      <a:gd name="connsiteY37" fmla="*/ 140970 h 1580197"/>
                      <a:gd name="connsiteX38" fmla="*/ 486263 w 940118"/>
                      <a:gd name="connsiteY38" fmla="*/ 68845 h 1580197"/>
                      <a:gd name="connsiteX39" fmla="*/ 485775 w 940118"/>
                      <a:gd name="connsiteY39" fmla="*/ 68580 h 1580197"/>
                      <a:gd name="connsiteX40" fmla="*/ 572452 w 940118"/>
                      <a:gd name="connsiteY40" fmla="*/ 32385 h 1580197"/>
                      <a:gd name="connsiteX41" fmla="*/ 595123 w 940118"/>
                      <a:gd name="connsiteY41" fmla="*/ 44713 h 1580197"/>
                      <a:gd name="connsiteX42" fmla="*/ 573405 w 940118"/>
                      <a:gd name="connsiteY42" fmla="*/ 32385 h 1580197"/>
                      <a:gd name="connsiteX43" fmla="*/ 679133 w 940118"/>
                      <a:gd name="connsiteY43"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227648 w 940118"/>
                      <a:gd name="connsiteY33" fmla="*/ 258128 h 1580197"/>
                      <a:gd name="connsiteX34" fmla="*/ 287315 w 940118"/>
                      <a:gd name="connsiteY34" fmla="*/ 198453 h 1580197"/>
                      <a:gd name="connsiteX35" fmla="*/ 286702 w 940118"/>
                      <a:gd name="connsiteY35" fmla="*/ 198120 h 1580197"/>
                      <a:gd name="connsiteX36" fmla="*/ 359092 w 940118"/>
                      <a:gd name="connsiteY36" fmla="*/ 140970 h 1580197"/>
                      <a:gd name="connsiteX37" fmla="*/ 486263 w 940118"/>
                      <a:gd name="connsiteY37" fmla="*/ 68845 h 1580197"/>
                      <a:gd name="connsiteX38" fmla="*/ 485775 w 940118"/>
                      <a:gd name="connsiteY38" fmla="*/ 68580 h 1580197"/>
                      <a:gd name="connsiteX39" fmla="*/ 572452 w 940118"/>
                      <a:gd name="connsiteY39" fmla="*/ 32385 h 1580197"/>
                      <a:gd name="connsiteX40" fmla="*/ 595123 w 940118"/>
                      <a:gd name="connsiteY40" fmla="*/ 44713 h 1580197"/>
                      <a:gd name="connsiteX41" fmla="*/ 573405 w 940118"/>
                      <a:gd name="connsiteY41" fmla="*/ 32385 h 1580197"/>
                      <a:gd name="connsiteX42" fmla="*/ 679133 w 940118"/>
                      <a:gd name="connsiteY4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227648 w 940118"/>
                      <a:gd name="connsiteY32" fmla="*/ 258128 h 1580197"/>
                      <a:gd name="connsiteX33" fmla="*/ 287315 w 940118"/>
                      <a:gd name="connsiteY33" fmla="*/ 198453 h 1580197"/>
                      <a:gd name="connsiteX34" fmla="*/ 286702 w 940118"/>
                      <a:gd name="connsiteY34" fmla="*/ 198120 h 1580197"/>
                      <a:gd name="connsiteX35" fmla="*/ 359092 w 940118"/>
                      <a:gd name="connsiteY35" fmla="*/ 140970 h 1580197"/>
                      <a:gd name="connsiteX36" fmla="*/ 486263 w 940118"/>
                      <a:gd name="connsiteY36" fmla="*/ 68845 h 1580197"/>
                      <a:gd name="connsiteX37" fmla="*/ 485775 w 940118"/>
                      <a:gd name="connsiteY37" fmla="*/ 68580 h 1580197"/>
                      <a:gd name="connsiteX38" fmla="*/ 572452 w 940118"/>
                      <a:gd name="connsiteY38" fmla="*/ 32385 h 1580197"/>
                      <a:gd name="connsiteX39" fmla="*/ 595123 w 940118"/>
                      <a:gd name="connsiteY39" fmla="*/ 44713 h 1580197"/>
                      <a:gd name="connsiteX40" fmla="*/ 573405 w 940118"/>
                      <a:gd name="connsiteY40" fmla="*/ 32385 h 1580197"/>
                      <a:gd name="connsiteX41" fmla="*/ 679133 w 940118"/>
                      <a:gd name="connsiteY4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286702 w 940118"/>
                      <a:gd name="connsiteY33" fmla="*/ 198120 h 1580197"/>
                      <a:gd name="connsiteX34" fmla="*/ 359092 w 940118"/>
                      <a:gd name="connsiteY34" fmla="*/ 140970 h 1580197"/>
                      <a:gd name="connsiteX35" fmla="*/ 486263 w 940118"/>
                      <a:gd name="connsiteY35" fmla="*/ 68845 h 1580197"/>
                      <a:gd name="connsiteX36" fmla="*/ 485775 w 940118"/>
                      <a:gd name="connsiteY36" fmla="*/ 68580 h 1580197"/>
                      <a:gd name="connsiteX37" fmla="*/ 572452 w 940118"/>
                      <a:gd name="connsiteY37" fmla="*/ 32385 h 1580197"/>
                      <a:gd name="connsiteX38" fmla="*/ 595123 w 940118"/>
                      <a:gd name="connsiteY38" fmla="*/ 44713 h 1580197"/>
                      <a:gd name="connsiteX39" fmla="*/ 573405 w 940118"/>
                      <a:gd name="connsiteY39" fmla="*/ 32385 h 1580197"/>
                      <a:gd name="connsiteX40" fmla="*/ 679133 w 940118"/>
                      <a:gd name="connsiteY4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95123 w 940118"/>
                      <a:gd name="connsiteY37" fmla="*/ 44713 h 1580197"/>
                      <a:gd name="connsiteX38" fmla="*/ 573405 w 940118"/>
                      <a:gd name="connsiteY38" fmla="*/ 32385 h 1580197"/>
                      <a:gd name="connsiteX39" fmla="*/ 679133 w 940118"/>
                      <a:gd name="connsiteY3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73405 w 940118"/>
                      <a:gd name="connsiteY37" fmla="*/ 32385 h 1580197"/>
                      <a:gd name="connsiteX38" fmla="*/ 679133 w 940118"/>
                      <a:gd name="connsiteY3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05235 w 940118"/>
                      <a:gd name="connsiteY16" fmla="*/ 678350 h 1580197"/>
                      <a:gd name="connsiteX17" fmla="*/ 317183 w 940118"/>
                      <a:gd name="connsiteY17" fmla="*/ 684847 h 1580197"/>
                      <a:gd name="connsiteX18" fmla="*/ 260985 w 940118"/>
                      <a:gd name="connsiteY18" fmla="*/ 1014413 h 1580197"/>
                      <a:gd name="connsiteX19" fmla="*/ 342900 w 940118"/>
                      <a:gd name="connsiteY19" fmla="*/ 1373505 h 1580197"/>
                      <a:gd name="connsiteX20" fmla="*/ 546735 w 940118"/>
                      <a:gd name="connsiteY20" fmla="*/ 1580197 h 1580197"/>
                      <a:gd name="connsiteX21" fmla="*/ 285750 w 940118"/>
                      <a:gd name="connsiteY21" fmla="*/ 1438275 h 1580197"/>
                      <a:gd name="connsiteX22" fmla="*/ 81915 w 940118"/>
                      <a:gd name="connsiteY22" fmla="*/ 1231583 h 1580197"/>
                      <a:gd name="connsiteX23" fmla="*/ 0 w 940118"/>
                      <a:gd name="connsiteY23" fmla="*/ 872490 h 1580197"/>
                      <a:gd name="connsiteX24" fmla="*/ 56197 w 940118"/>
                      <a:gd name="connsiteY24" fmla="*/ 542925 h 1580197"/>
                      <a:gd name="connsiteX25" fmla="*/ 62441 w 940118"/>
                      <a:gd name="connsiteY25" fmla="*/ 546321 h 1580197"/>
                      <a:gd name="connsiteX26" fmla="*/ 62617 w 940118"/>
                      <a:gd name="connsiteY26" fmla="*/ 545909 h 1580197"/>
                      <a:gd name="connsiteX27" fmla="*/ 57150 w 940118"/>
                      <a:gd name="connsiteY27" fmla="*/ 542925 h 1580197"/>
                      <a:gd name="connsiteX28" fmla="*/ 107444 w 940118"/>
                      <a:gd name="connsiteY28" fmla="*/ 431896 h 1580197"/>
                      <a:gd name="connsiteX29" fmla="*/ 106680 w 940118"/>
                      <a:gd name="connsiteY29" fmla="*/ 431483 h 1580197"/>
                      <a:gd name="connsiteX30" fmla="*/ 227648 w 940118"/>
                      <a:gd name="connsiteY30" fmla="*/ 258128 h 1580197"/>
                      <a:gd name="connsiteX31" fmla="*/ 287315 w 940118"/>
                      <a:gd name="connsiteY31" fmla="*/ 198453 h 1580197"/>
                      <a:gd name="connsiteX32" fmla="*/ 359092 w 940118"/>
                      <a:gd name="connsiteY32" fmla="*/ 140970 h 1580197"/>
                      <a:gd name="connsiteX33" fmla="*/ 486263 w 940118"/>
                      <a:gd name="connsiteY33" fmla="*/ 68845 h 1580197"/>
                      <a:gd name="connsiteX34" fmla="*/ 485775 w 940118"/>
                      <a:gd name="connsiteY34" fmla="*/ 68580 h 1580197"/>
                      <a:gd name="connsiteX35" fmla="*/ 572452 w 940118"/>
                      <a:gd name="connsiteY35" fmla="*/ 32385 h 1580197"/>
                      <a:gd name="connsiteX36" fmla="*/ 573405 w 940118"/>
                      <a:gd name="connsiteY36" fmla="*/ 32385 h 1580197"/>
                      <a:gd name="connsiteX37" fmla="*/ 679133 w 940118"/>
                      <a:gd name="connsiteY3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17183 w 940118"/>
                      <a:gd name="connsiteY16" fmla="*/ 684847 h 1580197"/>
                      <a:gd name="connsiteX17" fmla="*/ 260985 w 940118"/>
                      <a:gd name="connsiteY17" fmla="*/ 1014413 h 1580197"/>
                      <a:gd name="connsiteX18" fmla="*/ 342900 w 940118"/>
                      <a:gd name="connsiteY18" fmla="*/ 1373505 h 1580197"/>
                      <a:gd name="connsiteX19" fmla="*/ 546735 w 940118"/>
                      <a:gd name="connsiteY19" fmla="*/ 1580197 h 1580197"/>
                      <a:gd name="connsiteX20" fmla="*/ 285750 w 940118"/>
                      <a:gd name="connsiteY20" fmla="*/ 1438275 h 1580197"/>
                      <a:gd name="connsiteX21" fmla="*/ 81915 w 940118"/>
                      <a:gd name="connsiteY21" fmla="*/ 1231583 h 1580197"/>
                      <a:gd name="connsiteX22" fmla="*/ 0 w 940118"/>
                      <a:gd name="connsiteY22" fmla="*/ 872490 h 1580197"/>
                      <a:gd name="connsiteX23" fmla="*/ 56197 w 940118"/>
                      <a:gd name="connsiteY23" fmla="*/ 542925 h 1580197"/>
                      <a:gd name="connsiteX24" fmla="*/ 62441 w 940118"/>
                      <a:gd name="connsiteY24" fmla="*/ 546321 h 1580197"/>
                      <a:gd name="connsiteX25" fmla="*/ 62617 w 940118"/>
                      <a:gd name="connsiteY25" fmla="*/ 545909 h 1580197"/>
                      <a:gd name="connsiteX26" fmla="*/ 57150 w 940118"/>
                      <a:gd name="connsiteY26" fmla="*/ 542925 h 1580197"/>
                      <a:gd name="connsiteX27" fmla="*/ 107444 w 940118"/>
                      <a:gd name="connsiteY27" fmla="*/ 431896 h 1580197"/>
                      <a:gd name="connsiteX28" fmla="*/ 106680 w 940118"/>
                      <a:gd name="connsiteY28" fmla="*/ 431483 h 1580197"/>
                      <a:gd name="connsiteX29" fmla="*/ 227648 w 940118"/>
                      <a:gd name="connsiteY29" fmla="*/ 258128 h 1580197"/>
                      <a:gd name="connsiteX30" fmla="*/ 287315 w 940118"/>
                      <a:gd name="connsiteY30" fmla="*/ 198453 h 1580197"/>
                      <a:gd name="connsiteX31" fmla="*/ 359092 w 940118"/>
                      <a:gd name="connsiteY31" fmla="*/ 140970 h 1580197"/>
                      <a:gd name="connsiteX32" fmla="*/ 486263 w 940118"/>
                      <a:gd name="connsiteY32" fmla="*/ 68845 h 1580197"/>
                      <a:gd name="connsiteX33" fmla="*/ 485775 w 940118"/>
                      <a:gd name="connsiteY33" fmla="*/ 68580 h 1580197"/>
                      <a:gd name="connsiteX34" fmla="*/ 572452 w 940118"/>
                      <a:gd name="connsiteY34" fmla="*/ 32385 h 1580197"/>
                      <a:gd name="connsiteX35" fmla="*/ 573405 w 940118"/>
                      <a:gd name="connsiteY35" fmla="*/ 32385 h 1580197"/>
                      <a:gd name="connsiteX36" fmla="*/ 679133 w 940118"/>
                      <a:gd name="connsiteY36" fmla="*/ 0 h 1580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40118" h="1580197">
                        <a:moveTo>
                          <a:pt x="679133" y="0"/>
                        </a:moveTo>
                        <a:lnTo>
                          <a:pt x="940118" y="140970"/>
                        </a:lnTo>
                        <a:lnTo>
                          <a:pt x="747299" y="210278"/>
                        </a:lnTo>
                        <a:lnTo>
                          <a:pt x="747713" y="210503"/>
                        </a:lnTo>
                        <a:cubicBezTo>
                          <a:pt x="701040" y="232410"/>
                          <a:pt x="658178" y="256223"/>
                          <a:pt x="620078" y="282893"/>
                        </a:cubicBezTo>
                        <a:lnTo>
                          <a:pt x="620077" y="282893"/>
                        </a:lnTo>
                        <a:lnTo>
                          <a:pt x="548076" y="339736"/>
                        </a:lnTo>
                        <a:lnTo>
                          <a:pt x="548640" y="340043"/>
                        </a:lnTo>
                        <a:cubicBezTo>
                          <a:pt x="538733" y="349937"/>
                          <a:pt x="498634" y="389097"/>
                          <a:pt x="488633" y="399098"/>
                        </a:cubicBezTo>
                        <a:lnTo>
                          <a:pt x="488633" y="400050"/>
                        </a:lnTo>
                        <a:cubicBezTo>
                          <a:pt x="464820" y="426720"/>
                          <a:pt x="442913" y="454343"/>
                          <a:pt x="422910" y="482918"/>
                        </a:cubicBezTo>
                        <a:lnTo>
                          <a:pt x="422910" y="483870"/>
                        </a:lnTo>
                        <a:cubicBezTo>
                          <a:pt x="402908" y="512445"/>
                          <a:pt x="383858" y="541973"/>
                          <a:pt x="367665" y="572453"/>
                        </a:cubicBezTo>
                        <a:lnTo>
                          <a:pt x="368618" y="573405"/>
                        </a:lnTo>
                        <a:cubicBezTo>
                          <a:pt x="347663" y="608647"/>
                          <a:pt x="331470" y="645795"/>
                          <a:pt x="317183" y="684847"/>
                        </a:cubicBezTo>
                        <a:lnTo>
                          <a:pt x="305241" y="678329"/>
                        </a:lnTo>
                        <a:lnTo>
                          <a:pt x="317183" y="684847"/>
                        </a:lnTo>
                        <a:cubicBezTo>
                          <a:pt x="280035" y="786765"/>
                          <a:pt x="260985" y="896303"/>
                          <a:pt x="260985" y="1014413"/>
                        </a:cubicBezTo>
                        <a:cubicBezTo>
                          <a:pt x="260985" y="1152525"/>
                          <a:pt x="287655" y="1272540"/>
                          <a:pt x="342900" y="1373505"/>
                        </a:cubicBezTo>
                        <a:cubicBezTo>
                          <a:pt x="391478" y="1463993"/>
                          <a:pt x="460058" y="1532572"/>
                          <a:pt x="546735" y="1580197"/>
                        </a:cubicBezTo>
                        <a:lnTo>
                          <a:pt x="285750" y="1438275"/>
                        </a:lnTo>
                        <a:cubicBezTo>
                          <a:pt x="199073" y="1390650"/>
                          <a:pt x="130493" y="1322070"/>
                          <a:pt x="81915" y="1231583"/>
                        </a:cubicBezTo>
                        <a:cubicBezTo>
                          <a:pt x="27622" y="1130618"/>
                          <a:pt x="0" y="1010603"/>
                          <a:pt x="0" y="872490"/>
                        </a:cubicBezTo>
                        <a:cubicBezTo>
                          <a:pt x="0" y="754380"/>
                          <a:pt x="19050" y="644842"/>
                          <a:pt x="56197" y="542925"/>
                        </a:cubicBezTo>
                        <a:lnTo>
                          <a:pt x="62441" y="546321"/>
                        </a:lnTo>
                        <a:cubicBezTo>
                          <a:pt x="62500" y="546184"/>
                          <a:pt x="62558" y="546046"/>
                          <a:pt x="62617" y="545909"/>
                        </a:cubicBezTo>
                        <a:lnTo>
                          <a:pt x="57150" y="542925"/>
                        </a:lnTo>
                        <a:lnTo>
                          <a:pt x="107444" y="431896"/>
                        </a:lnTo>
                        <a:lnTo>
                          <a:pt x="106680" y="431483"/>
                        </a:lnTo>
                        <a:cubicBezTo>
                          <a:pt x="126714" y="402522"/>
                          <a:pt x="197542" y="296966"/>
                          <a:pt x="227648" y="258128"/>
                        </a:cubicBezTo>
                        <a:lnTo>
                          <a:pt x="287315" y="198453"/>
                        </a:lnTo>
                        <a:lnTo>
                          <a:pt x="359092" y="140970"/>
                        </a:lnTo>
                        <a:lnTo>
                          <a:pt x="486263" y="68845"/>
                        </a:lnTo>
                        <a:lnTo>
                          <a:pt x="485775" y="68580"/>
                        </a:lnTo>
                        <a:cubicBezTo>
                          <a:pt x="513398" y="55245"/>
                          <a:pt x="541973" y="43815"/>
                          <a:pt x="572452" y="32385"/>
                        </a:cubicBezTo>
                        <a:lnTo>
                          <a:pt x="573405" y="32385"/>
                        </a:lnTo>
                        <a:lnTo>
                          <a:pt x="679133" y="0"/>
                        </a:lnTo>
                        <a:close/>
                      </a:path>
                    </a:pathLst>
                  </a:custGeom>
                  <a:grpFill/>
                  <a:ln w="9525" cap="flat">
                    <a:noFill/>
                    <a:prstDash val="solid"/>
                    <a:miter/>
                  </a:ln>
                </p:spPr>
                <p:txBody>
                  <a:bodyPr rtlCol="0" anchor="ctr"/>
                  <a:lstStyle/>
                  <a:p>
                    <a:endParaRPr lang="en-US"/>
                  </a:p>
                </p:txBody>
              </p:sp>
              <p:sp>
                <p:nvSpPr>
                  <p:cNvPr id="527" name="Freeform: Shape 526">
                    <a:extLst>
                      <a:ext uri="{FF2B5EF4-FFF2-40B4-BE49-F238E27FC236}">
                        <a16:creationId xmlns:a16="http://schemas.microsoft.com/office/drawing/2014/main" xmlns="" id="{C75C2321-8B4C-45C2-94A2-06CA4014A2F0}"/>
                      </a:ext>
                    </a:extLst>
                  </p:cNvPr>
                  <p:cNvSpPr/>
                  <p:nvPr/>
                </p:nvSpPr>
                <p:spPr>
                  <a:xfrm>
                    <a:off x="2714531" y="1811829"/>
                    <a:ext cx="257174" cy="304801"/>
                  </a:xfrm>
                  <a:custGeom>
                    <a:avLst/>
                    <a:gdLst>
                      <a:gd name="connsiteX0" fmla="*/ 260985 w 257175"/>
                      <a:gd name="connsiteY0" fmla="*/ 311468 h 304800"/>
                      <a:gd name="connsiteX1" fmla="*/ 0 w 257175"/>
                      <a:gd name="connsiteY1" fmla="*/ 170497 h 304800"/>
                      <a:gd name="connsiteX2" fmla="*/ 952 w 257175"/>
                      <a:gd name="connsiteY2" fmla="*/ 0 h 304800"/>
                      <a:gd name="connsiteX3" fmla="*/ 260985 w 257175"/>
                      <a:gd name="connsiteY3" fmla="*/ 140970 h 304800"/>
                    </a:gdLst>
                    <a:ahLst/>
                    <a:cxnLst>
                      <a:cxn ang="0">
                        <a:pos x="connsiteX0" y="connsiteY0"/>
                      </a:cxn>
                      <a:cxn ang="0">
                        <a:pos x="connsiteX1" y="connsiteY1"/>
                      </a:cxn>
                      <a:cxn ang="0">
                        <a:pos x="connsiteX2" y="connsiteY2"/>
                      </a:cxn>
                      <a:cxn ang="0">
                        <a:pos x="connsiteX3" y="connsiteY3"/>
                      </a:cxn>
                    </a:cxnLst>
                    <a:rect l="l" t="t" r="r" b="b"/>
                    <a:pathLst>
                      <a:path w="257175" h="304800">
                        <a:moveTo>
                          <a:pt x="260985" y="311468"/>
                        </a:moveTo>
                        <a:lnTo>
                          <a:pt x="0" y="170497"/>
                        </a:lnTo>
                        <a:lnTo>
                          <a:pt x="952" y="0"/>
                        </a:lnTo>
                        <a:lnTo>
                          <a:pt x="260985" y="140970"/>
                        </a:lnTo>
                        <a:close/>
                      </a:path>
                    </a:pathLst>
                  </a:custGeom>
                  <a:grpFill/>
                  <a:ln w="9525" cap="flat">
                    <a:noFill/>
                    <a:prstDash val="solid"/>
                    <a:miter/>
                  </a:ln>
                </p:spPr>
                <p:txBody>
                  <a:bodyPr rtlCol="0" anchor="ctr"/>
                  <a:lstStyle/>
                  <a:p>
                    <a:endParaRPr lang="en-US"/>
                  </a:p>
                </p:txBody>
              </p:sp>
            </p:grpSp>
          </p:grpSp>
        </p:grpSp>
      </p:grpSp>
      <p:grpSp>
        <p:nvGrpSpPr>
          <p:cNvPr id="131" name="Group 130">
            <a:extLst>
              <a:ext uri="{FF2B5EF4-FFF2-40B4-BE49-F238E27FC236}">
                <a16:creationId xmlns:a16="http://schemas.microsoft.com/office/drawing/2014/main" xmlns="" id="{F0B5F9A9-DC6D-4486-B7D3-68288B2EAF67}"/>
              </a:ext>
            </a:extLst>
          </p:cNvPr>
          <p:cNvGrpSpPr/>
          <p:nvPr/>
        </p:nvGrpSpPr>
        <p:grpSpPr>
          <a:xfrm>
            <a:off x="10023662" y="1467304"/>
            <a:ext cx="1607836" cy="2740408"/>
            <a:chOff x="11521621" y="1903133"/>
            <a:chExt cx="2494544" cy="4251720"/>
          </a:xfrm>
        </p:grpSpPr>
        <p:sp>
          <p:nvSpPr>
            <p:cNvPr id="439" name="Freeform: Shape 438">
              <a:extLst>
                <a:ext uri="{FF2B5EF4-FFF2-40B4-BE49-F238E27FC236}">
                  <a16:creationId xmlns:a16="http://schemas.microsoft.com/office/drawing/2014/main" xmlns="" id="{34C0AA68-B912-4FE7-AE07-62C573AEBEAD}"/>
                </a:ext>
              </a:extLst>
            </p:cNvPr>
            <p:cNvSpPr/>
            <p:nvPr/>
          </p:nvSpPr>
          <p:spPr>
            <a:xfrm rot="20249457" flipH="1">
              <a:off x="12313664" y="1903133"/>
              <a:ext cx="877925"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grpSp>
          <p:nvGrpSpPr>
            <p:cNvPr id="130" name="Group 129">
              <a:extLst>
                <a:ext uri="{FF2B5EF4-FFF2-40B4-BE49-F238E27FC236}">
                  <a16:creationId xmlns:a16="http://schemas.microsoft.com/office/drawing/2014/main" xmlns="" id="{BE02403E-A62B-4165-9FDF-EDCAEDAB6863}"/>
                </a:ext>
              </a:extLst>
            </p:cNvPr>
            <p:cNvGrpSpPr/>
            <p:nvPr/>
          </p:nvGrpSpPr>
          <p:grpSpPr>
            <a:xfrm>
              <a:off x="11521621" y="1969094"/>
              <a:ext cx="2494544" cy="4185759"/>
              <a:chOff x="11521621" y="1969094"/>
              <a:chExt cx="2494544" cy="4185759"/>
            </a:xfrm>
          </p:grpSpPr>
          <p:grpSp>
            <p:nvGrpSpPr>
              <p:cNvPr id="129" name="Group 128">
                <a:extLst>
                  <a:ext uri="{FF2B5EF4-FFF2-40B4-BE49-F238E27FC236}">
                    <a16:creationId xmlns:a16="http://schemas.microsoft.com/office/drawing/2014/main" xmlns="" id="{2A5421DF-A8D6-4207-8622-23941A2032CC}"/>
                  </a:ext>
                </a:extLst>
              </p:cNvPr>
              <p:cNvGrpSpPr/>
              <p:nvPr/>
            </p:nvGrpSpPr>
            <p:grpSpPr>
              <a:xfrm>
                <a:off x="11521621" y="1969094"/>
                <a:ext cx="2494544" cy="2682188"/>
                <a:chOff x="11521621" y="1969094"/>
                <a:chExt cx="2494544" cy="2682188"/>
              </a:xfrm>
            </p:grpSpPr>
            <p:cxnSp>
              <p:nvCxnSpPr>
                <p:cNvPr id="405" name="Straight Connector 404">
                  <a:extLst>
                    <a:ext uri="{FF2B5EF4-FFF2-40B4-BE49-F238E27FC236}">
                      <a16:creationId xmlns:a16="http://schemas.microsoft.com/office/drawing/2014/main" xmlns="" id="{427BE399-142C-4EC6-AB90-8BDFA35C0505}"/>
                    </a:ext>
                  </a:extLst>
                </p:cNvPr>
                <p:cNvCxnSpPr>
                  <a:cxnSpLocks/>
                </p:cNvCxnSpPr>
                <p:nvPr/>
              </p:nvCxnSpPr>
              <p:spPr>
                <a:xfrm flipH="1" flipV="1">
                  <a:off x="12654231" y="3563301"/>
                  <a:ext cx="235200" cy="1087981"/>
                </a:xfrm>
                <a:prstGeom prst="line">
                  <a:avLst/>
                </a:prstGeom>
                <a:ln w="19050">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cxnSp>
              <p:nvCxnSpPr>
                <p:cNvPr id="406" name="Straight Connector 405">
                  <a:extLst>
                    <a:ext uri="{FF2B5EF4-FFF2-40B4-BE49-F238E27FC236}">
                      <a16:creationId xmlns:a16="http://schemas.microsoft.com/office/drawing/2014/main" xmlns="" id="{3F850581-AE81-46EE-87A1-3D9A567D0E32}"/>
                    </a:ext>
                  </a:extLst>
                </p:cNvPr>
                <p:cNvCxnSpPr>
                  <a:cxnSpLocks/>
                </p:cNvCxnSpPr>
                <p:nvPr/>
              </p:nvCxnSpPr>
              <p:spPr>
                <a:xfrm flipV="1">
                  <a:off x="12906700" y="3563297"/>
                  <a:ext cx="186689" cy="1076234"/>
                </a:xfrm>
                <a:prstGeom prst="line">
                  <a:avLst/>
                </a:prstGeom>
                <a:ln w="19050">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cxnSp>
              <p:nvCxnSpPr>
                <p:cNvPr id="407" name="Straight Connector 406">
                  <a:extLst>
                    <a:ext uri="{FF2B5EF4-FFF2-40B4-BE49-F238E27FC236}">
                      <a16:creationId xmlns:a16="http://schemas.microsoft.com/office/drawing/2014/main" xmlns="" id="{7262A2A4-636F-4566-985C-A987CD8E581F}"/>
                    </a:ext>
                  </a:extLst>
                </p:cNvPr>
                <p:cNvCxnSpPr>
                  <a:cxnSpLocks/>
                </p:cNvCxnSpPr>
                <p:nvPr/>
              </p:nvCxnSpPr>
              <p:spPr>
                <a:xfrm flipV="1">
                  <a:off x="12900880" y="3458988"/>
                  <a:ext cx="0" cy="1180545"/>
                </a:xfrm>
                <a:prstGeom prst="line">
                  <a:avLst/>
                </a:prstGeom>
                <a:ln w="19050">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sp>
              <p:nvSpPr>
                <p:cNvPr id="438" name="Freeform: Shape 437">
                  <a:extLst>
                    <a:ext uri="{FF2B5EF4-FFF2-40B4-BE49-F238E27FC236}">
                      <a16:creationId xmlns:a16="http://schemas.microsoft.com/office/drawing/2014/main" xmlns="" id="{4199A5B6-54D8-491B-9B5A-610D2C318FF0}"/>
                    </a:ext>
                  </a:extLst>
                </p:cNvPr>
                <p:cNvSpPr/>
                <p:nvPr/>
              </p:nvSpPr>
              <p:spPr>
                <a:xfrm rot="20249457">
                  <a:off x="11521621" y="2231355"/>
                  <a:ext cx="877925"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440" name="Freeform: Shape 439">
                  <a:extLst>
                    <a:ext uri="{FF2B5EF4-FFF2-40B4-BE49-F238E27FC236}">
                      <a16:creationId xmlns:a16="http://schemas.microsoft.com/office/drawing/2014/main" xmlns="" id="{C2A3D142-24D1-49A9-81B9-8DEA9353574D}"/>
                    </a:ext>
                  </a:extLst>
                </p:cNvPr>
                <p:cNvSpPr/>
                <p:nvPr/>
              </p:nvSpPr>
              <p:spPr>
                <a:xfrm rot="20249457" flipH="1">
                  <a:off x="12330923" y="1969094"/>
                  <a:ext cx="525061"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441" name="Freeform: Shape 440">
                  <a:extLst>
                    <a:ext uri="{FF2B5EF4-FFF2-40B4-BE49-F238E27FC236}">
                      <a16:creationId xmlns:a16="http://schemas.microsoft.com/office/drawing/2014/main" xmlns="" id="{3DBAF3EF-BAA6-40CE-AF41-F2F590EC1DB4}"/>
                    </a:ext>
                  </a:extLst>
                </p:cNvPr>
                <p:cNvSpPr/>
                <p:nvPr/>
              </p:nvSpPr>
              <p:spPr>
                <a:xfrm rot="20249457">
                  <a:off x="11857226" y="2165394"/>
                  <a:ext cx="525061"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434" name="Freeform: Shape 433">
                  <a:extLst>
                    <a:ext uri="{FF2B5EF4-FFF2-40B4-BE49-F238E27FC236}">
                      <a16:creationId xmlns:a16="http://schemas.microsoft.com/office/drawing/2014/main" xmlns="" id="{5A45D9C2-675C-4C0E-BB54-6B2898B4B657}"/>
                    </a:ext>
                  </a:extLst>
                </p:cNvPr>
                <p:cNvSpPr/>
                <p:nvPr/>
              </p:nvSpPr>
              <p:spPr>
                <a:xfrm rot="1067215">
                  <a:off x="12580333" y="2145489"/>
                  <a:ext cx="743996"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435" name="Freeform: Shape 434">
                  <a:extLst>
                    <a:ext uri="{FF2B5EF4-FFF2-40B4-BE49-F238E27FC236}">
                      <a16:creationId xmlns:a16="http://schemas.microsoft.com/office/drawing/2014/main" xmlns="" id="{AA8813E3-E076-4785-95DD-332F3DF05E18}"/>
                    </a:ext>
                  </a:extLst>
                </p:cNvPr>
                <p:cNvSpPr/>
                <p:nvPr/>
              </p:nvSpPr>
              <p:spPr>
                <a:xfrm rot="1067215" flipH="1">
                  <a:off x="13272169" y="2367439"/>
                  <a:ext cx="743996"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436" name="Freeform: Shape 435">
                  <a:extLst>
                    <a:ext uri="{FF2B5EF4-FFF2-40B4-BE49-F238E27FC236}">
                      <a16:creationId xmlns:a16="http://schemas.microsoft.com/office/drawing/2014/main" xmlns="" id="{BD7F99A7-6FF1-4431-851D-C2F41C77AF7B}"/>
                    </a:ext>
                  </a:extLst>
                </p:cNvPr>
                <p:cNvSpPr/>
                <p:nvPr/>
              </p:nvSpPr>
              <p:spPr>
                <a:xfrm rot="1067215" flipH="1">
                  <a:off x="13282651" y="2322835"/>
                  <a:ext cx="444962"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437" name="Freeform: Shape 436">
                  <a:extLst>
                    <a:ext uri="{FF2B5EF4-FFF2-40B4-BE49-F238E27FC236}">
                      <a16:creationId xmlns:a16="http://schemas.microsoft.com/office/drawing/2014/main" xmlns="" id="{E4AA1DC0-7D26-4EFA-88B1-81E249E55022}"/>
                    </a:ext>
                  </a:extLst>
                </p:cNvPr>
                <p:cNvSpPr/>
                <p:nvPr/>
              </p:nvSpPr>
              <p:spPr>
                <a:xfrm rot="1067215">
                  <a:off x="12868885" y="2190093"/>
                  <a:ext cx="444962"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430" name="Freeform: Shape 429">
                  <a:extLst>
                    <a:ext uri="{FF2B5EF4-FFF2-40B4-BE49-F238E27FC236}">
                      <a16:creationId xmlns:a16="http://schemas.microsoft.com/office/drawing/2014/main" xmlns="" id="{A0AFBC70-BCD5-4A5D-B5B8-34F331834092}"/>
                    </a:ext>
                  </a:extLst>
                </p:cNvPr>
                <p:cNvSpPr/>
                <p:nvPr/>
              </p:nvSpPr>
              <p:spPr>
                <a:xfrm>
                  <a:off x="12316258" y="2613898"/>
                  <a:ext cx="599207"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431" name="Freeform: Shape 430">
                  <a:extLst>
                    <a:ext uri="{FF2B5EF4-FFF2-40B4-BE49-F238E27FC236}">
                      <a16:creationId xmlns:a16="http://schemas.microsoft.com/office/drawing/2014/main" xmlns="" id="{2C2F66FE-1C4F-4C0E-BCC9-2D5D725A9969}"/>
                    </a:ext>
                  </a:extLst>
                </p:cNvPr>
                <p:cNvSpPr/>
                <p:nvPr/>
              </p:nvSpPr>
              <p:spPr>
                <a:xfrm flipH="1">
                  <a:off x="12901427" y="2613898"/>
                  <a:ext cx="599207"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432" name="Freeform: Shape 431">
                  <a:extLst>
                    <a:ext uri="{FF2B5EF4-FFF2-40B4-BE49-F238E27FC236}">
                      <a16:creationId xmlns:a16="http://schemas.microsoft.com/office/drawing/2014/main" xmlns="" id="{598D7BC9-197E-4DC0-B603-D75712BB55AC}"/>
                    </a:ext>
                  </a:extLst>
                </p:cNvPr>
                <p:cNvSpPr/>
                <p:nvPr/>
              </p:nvSpPr>
              <p:spPr>
                <a:xfrm flipH="1">
                  <a:off x="12904248" y="2613898"/>
                  <a:ext cx="358368"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433" name="Freeform: Shape 432">
                  <a:extLst>
                    <a:ext uri="{FF2B5EF4-FFF2-40B4-BE49-F238E27FC236}">
                      <a16:creationId xmlns:a16="http://schemas.microsoft.com/office/drawing/2014/main" xmlns="" id="{5FCCF951-7819-4548-9E55-1CF5B873A3CD}"/>
                    </a:ext>
                  </a:extLst>
                </p:cNvPr>
                <p:cNvSpPr/>
                <p:nvPr/>
              </p:nvSpPr>
              <p:spPr>
                <a:xfrm>
                  <a:off x="12554276" y="2613898"/>
                  <a:ext cx="358368"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grpSp>
          <p:grpSp>
            <p:nvGrpSpPr>
              <p:cNvPr id="128" name="Group 127">
                <a:extLst>
                  <a:ext uri="{FF2B5EF4-FFF2-40B4-BE49-F238E27FC236}">
                    <a16:creationId xmlns:a16="http://schemas.microsoft.com/office/drawing/2014/main" xmlns="" id="{194AD7F3-C712-4050-B9E9-2524BACEF785}"/>
                  </a:ext>
                </a:extLst>
              </p:cNvPr>
              <p:cNvGrpSpPr/>
              <p:nvPr/>
            </p:nvGrpSpPr>
            <p:grpSpPr>
              <a:xfrm>
                <a:off x="12470968" y="4604322"/>
                <a:ext cx="839142" cy="1550531"/>
                <a:chOff x="12470968" y="4604322"/>
                <a:chExt cx="839142" cy="1550531"/>
              </a:xfrm>
            </p:grpSpPr>
            <p:grpSp>
              <p:nvGrpSpPr>
                <p:cNvPr id="412" name="Group 411">
                  <a:extLst>
                    <a:ext uri="{FF2B5EF4-FFF2-40B4-BE49-F238E27FC236}">
                      <a16:creationId xmlns:a16="http://schemas.microsoft.com/office/drawing/2014/main" xmlns="" id="{D785483E-D6CD-4F1B-A906-E1373BDBDF95}"/>
                    </a:ext>
                  </a:extLst>
                </p:cNvPr>
                <p:cNvGrpSpPr/>
                <p:nvPr/>
              </p:nvGrpSpPr>
              <p:grpSpPr>
                <a:xfrm>
                  <a:off x="12710801" y="4604322"/>
                  <a:ext cx="471270" cy="1549314"/>
                  <a:chOff x="2541356" y="1774680"/>
                  <a:chExt cx="1106202" cy="3636668"/>
                </a:xfrm>
                <a:solidFill>
                  <a:schemeClr val="bg1">
                    <a:lumMod val="75000"/>
                  </a:schemeClr>
                </a:solidFill>
              </p:grpSpPr>
              <p:sp>
                <p:nvSpPr>
                  <p:cNvPr id="419" name="Freeform: Shape 418">
                    <a:extLst>
                      <a:ext uri="{FF2B5EF4-FFF2-40B4-BE49-F238E27FC236}">
                        <a16:creationId xmlns:a16="http://schemas.microsoft.com/office/drawing/2014/main" xmlns="" id="{11B372C6-2FBB-4066-8EC5-365114621BEE}"/>
                      </a:ext>
                    </a:extLst>
                  </p:cNvPr>
                  <p:cNvSpPr/>
                  <p:nvPr/>
                </p:nvSpPr>
                <p:spPr>
                  <a:xfrm>
                    <a:off x="2571096" y="4597937"/>
                    <a:ext cx="402336" cy="182880"/>
                  </a:xfrm>
                  <a:custGeom>
                    <a:avLst/>
                    <a:gdLst>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86764 w 3480752"/>
                      <a:gd name="connsiteY4" fmla="*/ 323526 h 1560620"/>
                      <a:gd name="connsiteX5" fmla="*/ 702687 w 3480752"/>
                      <a:gd name="connsiteY5" fmla="*/ 277806 h 1560620"/>
                      <a:gd name="connsiteX6" fmla="*/ 833420 w 3480752"/>
                      <a:gd name="connsiteY6" fmla="*/ 310489 h 1560620"/>
                      <a:gd name="connsiteX7" fmla="*/ 1241959 w 3480752"/>
                      <a:gd name="connsiteY7" fmla="*/ 343172 h 1560620"/>
                      <a:gd name="connsiteX8" fmla="*/ 3480752 w 3480752"/>
                      <a:gd name="connsiteY8" fmla="*/ 1560620 h 1560620"/>
                      <a:gd name="connsiteX9" fmla="*/ 3064038 w 3480752"/>
                      <a:gd name="connsiteY9" fmla="*/ 1527929 h 1560620"/>
                      <a:gd name="connsiteX10" fmla="*/ 3057133 w 3480752"/>
                      <a:gd name="connsiteY10" fmla="*/ 1524163 h 1560620"/>
                      <a:gd name="connsiteX11" fmla="*/ 2941481 w 3480752"/>
                      <a:gd name="connsiteY11" fmla="*/ 1495246 h 1560620"/>
                      <a:gd name="connsiteX12" fmla="*/ 2881754 w 3480752"/>
                      <a:gd name="connsiteY12" fmla="*/ 1462767 h 1560620"/>
                      <a:gd name="connsiteX13" fmla="*/ 2879802 w 3480752"/>
                      <a:gd name="connsiteY13" fmla="*/ 1466146 h 1560620"/>
                      <a:gd name="connsiteX14" fmla="*/ 2933314 w 3480752"/>
                      <a:gd name="connsiteY14" fmla="*/ 1495246 h 1560620"/>
                      <a:gd name="connsiteX15" fmla="*/ 2353185 w 3480752"/>
                      <a:gd name="connsiteY15" fmla="*/ 1274639 h 1560620"/>
                      <a:gd name="connsiteX16" fmla="*/ 2238794 w 3480752"/>
                      <a:gd name="connsiteY16" fmla="*/ 1217440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02687 w 3480752"/>
                      <a:gd name="connsiteY4" fmla="*/ 277806 h 1560620"/>
                      <a:gd name="connsiteX5" fmla="*/ 833420 w 3480752"/>
                      <a:gd name="connsiteY5" fmla="*/ 310489 h 1560620"/>
                      <a:gd name="connsiteX6" fmla="*/ 1241959 w 3480752"/>
                      <a:gd name="connsiteY6" fmla="*/ 343172 h 1560620"/>
                      <a:gd name="connsiteX7" fmla="*/ 3480752 w 3480752"/>
                      <a:gd name="connsiteY7" fmla="*/ 1560620 h 1560620"/>
                      <a:gd name="connsiteX8" fmla="*/ 3064038 w 3480752"/>
                      <a:gd name="connsiteY8" fmla="*/ 1527929 h 1560620"/>
                      <a:gd name="connsiteX9" fmla="*/ 3057133 w 3480752"/>
                      <a:gd name="connsiteY9" fmla="*/ 1524163 h 1560620"/>
                      <a:gd name="connsiteX10" fmla="*/ 2941481 w 3480752"/>
                      <a:gd name="connsiteY10" fmla="*/ 1495246 h 1560620"/>
                      <a:gd name="connsiteX11" fmla="*/ 2881754 w 3480752"/>
                      <a:gd name="connsiteY11" fmla="*/ 1462767 h 1560620"/>
                      <a:gd name="connsiteX12" fmla="*/ 2879802 w 3480752"/>
                      <a:gd name="connsiteY12" fmla="*/ 1466146 h 1560620"/>
                      <a:gd name="connsiteX13" fmla="*/ 2933314 w 3480752"/>
                      <a:gd name="connsiteY13" fmla="*/ 1495246 h 1560620"/>
                      <a:gd name="connsiteX14" fmla="*/ 2353185 w 3480752"/>
                      <a:gd name="connsiteY14" fmla="*/ 1274639 h 1560620"/>
                      <a:gd name="connsiteX15" fmla="*/ 2238794 w 3480752"/>
                      <a:gd name="connsiteY15" fmla="*/ 1217440 h 1560620"/>
                      <a:gd name="connsiteX16" fmla="*/ 62916 w 3480752"/>
                      <a:gd name="connsiteY16" fmla="*/ 34213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879802 w 3480752"/>
                      <a:gd name="connsiteY11" fmla="*/ 1466146 h 1560620"/>
                      <a:gd name="connsiteX12" fmla="*/ 2933314 w 3480752"/>
                      <a:gd name="connsiteY12" fmla="*/ 1495246 h 1560620"/>
                      <a:gd name="connsiteX13" fmla="*/ 2353185 w 3480752"/>
                      <a:gd name="connsiteY13" fmla="*/ 1274639 h 1560620"/>
                      <a:gd name="connsiteX14" fmla="*/ 2238794 w 3480752"/>
                      <a:gd name="connsiteY14" fmla="*/ 1217440 h 1560620"/>
                      <a:gd name="connsiteX15" fmla="*/ 62916 w 3480752"/>
                      <a:gd name="connsiteY15" fmla="*/ 34213 h 1560620"/>
                      <a:gd name="connsiteX16" fmla="*/ 0 w 3480752"/>
                      <a:gd name="connsiteY16" fmla="*/ 0 h 1560620"/>
                      <a:gd name="connsiteX17" fmla="*/ 62916 w 3480752"/>
                      <a:gd name="connsiteY17" fmla="*/ 34213 h 1560620"/>
                      <a:gd name="connsiteX18" fmla="*/ 57199 w 3480752"/>
                      <a:gd name="connsiteY18" fmla="*/ 31661 h 1560620"/>
                      <a:gd name="connsiteX19" fmla="*/ 0 w 3480752"/>
                      <a:gd name="connsiteY19"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933314 w 3480752"/>
                      <a:gd name="connsiteY11" fmla="*/ 1495246 h 1560620"/>
                      <a:gd name="connsiteX12" fmla="*/ 2353185 w 3480752"/>
                      <a:gd name="connsiteY12" fmla="*/ 1274639 h 1560620"/>
                      <a:gd name="connsiteX13" fmla="*/ 2238794 w 3480752"/>
                      <a:gd name="connsiteY13" fmla="*/ 1217440 h 1560620"/>
                      <a:gd name="connsiteX14" fmla="*/ 62916 w 3480752"/>
                      <a:gd name="connsiteY14" fmla="*/ 34213 h 1560620"/>
                      <a:gd name="connsiteX15" fmla="*/ 0 w 3480752"/>
                      <a:gd name="connsiteY15" fmla="*/ 0 h 1560620"/>
                      <a:gd name="connsiteX16" fmla="*/ 62916 w 3480752"/>
                      <a:gd name="connsiteY16" fmla="*/ 34213 h 1560620"/>
                      <a:gd name="connsiteX17" fmla="*/ 57199 w 3480752"/>
                      <a:gd name="connsiteY17" fmla="*/ 31661 h 1560620"/>
                      <a:gd name="connsiteX18" fmla="*/ 0 w 3480752"/>
                      <a:gd name="connsiteY18"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933314 w 3480752"/>
                      <a:gd name="connsiteY10" fmla="*/ 1495246 h 1560620"/>
                      <a:gd name="connsiteX11" fmla="*/ 2353185 w 3480752"/>
                      <a:gd name="connsiteY11" fmla="*/ 1274639 h 1560620"/>
                      <a:gd name="connsiteX12" fmla="*/ 2238794 w 3480752"/>
                      <a:gd name="connsiteY12" fmla="*/ 1217440 h 1560620"/>
                      <a:gd name="connsiteX13" fmla="*/ 62916 w 3480752"/>
                      <a:gd name="connsiteY13" fmla="*/ 34213 h 1560620"/>
                      <a:gd name="connsiteX14" fmla="*/ 0 w 3480752"/>
                      <a:gd name="connsiteY14" fmla="*/ 0 h 1560620"/>
                      <a:gd name="connsiteX15" fmla="*/ 62916 w 3480752"/>
                      <a:gd name="connsiteY15" fmla="*/ 34213 h 1560620"/>
                      <a:gd name="connsiteX16" fmla="*/ 57199 w 3480752"/>
                      <a:gd name="connsiteY16" fmla="*/ 31661 h 1560620"/>
                      <a:gd name="connsiteX17" fmla="*/ 0 w 3480752"/>
                      <a:gd name="connsiteY17" fmla="*/ 0 h 1560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80752" h="1560620">
                        <a:moveTo>
                          <a:pt x="62916" y="34213"/>
                        </a:moveTo>
                        <a:lnTo>
                          <a:pt x="114391" y="57191"/>
                        </a:lnTo>
                        <a:cubicBezTo>
                          <a:pt x="302323" y="147074"/>
                          <a:pt x="498413" y="220606"/>
                          <a:pt x="694512" y="277806"/>
                        </a:cubicBezTo>
                        <a:lnTo>
                          <a:pt x="702687" y="277806"/>
                        </a:lnTo>
                        <a:cubicBezTo>
                          <a:pt x="743545" y="285981"/>
                          <a:pt x="784395" y="302314"/>
                          <a:pt x="833420" y="310489"/>
                        </a:cubicBezTo>
                        <a:lnTo>
                          <a:pt x="1241959" y="343172"/>
                        </a:lnTo>
                        <a:lnTo>
                          <a:pt x="3480752" y="1560620"/>
                        </a:lnTo>
                        <a:lnTo>
                          <a:pt x="3064038" y="1527929"/>
                        </a:lnTo>
                        <a:lnTo>
                          <a:pt x="3057133" y="1524163"/>
                        </a:lnTo>
                        <a:lnTo>
                          <a:pt x="2941481" y="1495246"/>
                        </a:lnTo>
                        <a:lnTo>
                          <a:pt x="2933314" y="1495246"/>
                        </a:lnTo>
                        <a:cubicBezTo>
                          <a:pt x="2737215" y="1446221"/>
                          <a:pt x="2541108" y="1372688"/>
                          <a:pt x="2353185" y="1274639"/>
                        </a:cubicBezTo>
                        <a:cubicBezTo>
                          <a:pt x="2312335" y="1258298"/>
                          <a:pt x="2279652" y="1241956"/>
                          <a:pt x="2238794" y="1217440"/>
                        </a:cubicBezTo>
                        <a:lnTo>
                          <a:pt x="62916" y="34213"/>
                        </a:lnTo>
                        <a:close/>
                        <a:moveTo>
                          <a:pt x="0" y="0"/>
                        </a:moveTo>
                        <a:lnTo>
                          <a:pt x="62916" y="34213"/>
                        </a:lnTo>
                        <a:lnTo>
                          <a:pt x="57199" y="31661"/>
                        </a:lnTo>
                        <a:cubicBezTo>
                          <a:pt x="38815" y="22469"/>
                          <a:pt x="20429" y="12254"/>
                          <a:pt x="0" y="0"/>
                        </a:cubicBezTo>
                        <a:close/>
                      </a:path>
                    </a:pathLst>
                  </a:custGeom>
                  <a:grpFill/>
                  <a:ln w="9525" cap="flat">
                    <a:noFill/>
                    <a:prstDash val="solid"/>
                    <a:miter/>
                  </a:ln>
                </p:spPr>
                <p:txBody>
                  <a:bodyPr rtlCol="0" anchor="ctr"/>
                  <a:lstStyle/>
                  <a:p>
                    <a:endParaRPr lang="en-US"/>
                  </a:p>
                </p:txBody>
              </p:sp>
              <p:sp>
                <p:nvSpPr>
                  <p:cNvPr id="420" name="Freeform: Shape 419">
                    <a:extLst>
                      <a:ext uri="{FF2B5EF4-FFF2-40B4-BE49-F238E27FC236}">
                        <a16:creationId xmlns:a16="http://schemas.microsoft.com/office/drawing/2014/main" xmlns="" id="{15632AD9-B201-45B9-ABC9-BDC619922081}"/>
                      </a:ext>
                    </a:extLst>
                  </p:cNvPr>
                  <p:cNvSpPr/>
                  <p:nvPr/>
                </p:nvSpPr>
                <p:spPr>
                  <a:xfrm>
                    <a:off x="3023223" y="4576005"/>
                    <a:ext cx="257175" cy="133350"/>
                  </a:xfrm>
                  <a:custGeom>
                    <a:avLst/>
                    <a:gdLst>
                      <a:gd name="connsiteX0" fmla="*/ 260032 w 257175"/>
                      <a:gd name="connsiteY0" fmla="*/ 141922 h 133350"/>
                      <a:gd name="connsiteX1" fmla="*/ 0 w 257175"/>
                      <a:gd name="connsiteY1" fmla="*/ 0 h 133350"/>
                      <a:gd name="connsiteX2" fmla="*/ 952 w 257175"/>
                      <a:gd name="connsiteY2" fmla="*/ 0 h 133350"/>
                      <a:gd name="connsiteX3" fmla="*/ 260032 w 257175"/>
                      <a:gd name="connsiteY3" fmla="*/ 141922 h 133350"/>
                      <a:gd name="connsiteX4" fmla="*/ 260032 w 257175"/>
                      <a:gd name="connsiteY4" fmla="*/ 141922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5" h="133350">
                        <a:moveTo>
                          <a:pt x="260032" y="141922"/>
                        </a:moveTo>
                        <a:lnTo>
                          <a:pt x="0" y="0"/>
                        </a:lnTo>
                        <a:cubicBezTo>
                          <a:pt x="0" y="0"/>
                          <a:pt x="952" y="0"/>
                          <a:pt x="952" y="0"/>
                        </a:cubicBezTo>
                        <a:lnTo>
                          <a:pt x="260032" y="141922"/>
                        </a:lnTo>
                        <a:cubicBezTo>
                          <a:pt x="260985" y="141922"/>
                          <a:pt x="260985" y="141922"/>
                          <a:pt x="260032" y="141922"/>
                        </a:cubicBezTo>
                      </a:path>
                    </a:pathLst>
                  </a:custGeom>
                  <a:grpFill/>
                  <a:ln w="9525" cap="flat">
                    <a:noFill/>
                    <a:prstDash val="solid"/>
                    <a:miter/>
                  </a:ln>
                </p:spPr>
                <p:txBody>
                  <a:bodyPr rtlCol="0" anchor="ctr"/>
                  <a:lstStyle/>
                  <a:p>
                    <a:endParaRPr lang="en-US"/>
                  </a:p>
                </p:txBody>
              </p:sp>
              <p:sp>
                <p:nvSpPr>
                  <p:cNvPr id="421" name="Freeform: Shape 420">
                    <a:extLst>
                      <a:ext uri="{FF2B5EF4-FFF2-40B4-BE49-F238E27FC236}">
                        <a16:creationId xmlns:a16="http://schemas.microsoft.com/office/drawing/2014/main" xmlns="" id="{17E7CAD8-3CAB-4B77-AEF4-69AC0DCC5248}"/>
                      </a:ext>
                    </a:extLst>
                  </p:cNvPr>
                  <p:cNvSpPr/>
                  <p:nvPr/>
                </p:nvSpPr>
                <p:spPr>
                  <a:xfrm>
                    <a:off x="2706138" y="4925573"/>
                    <a:ext cx="257175" cy="485775"/>
                  </a:xfrm>
                  <a:custGeom>
                    <a:avLst/>
                    <a:gdLst>
                      <a:gd name="connsiteX0" fmla="*/ 260033 w 257175"/>
                      <a:gd name="connsiteY0" fmla="*/ 486727 h 485775"/>
                      <a:gd name="connsiteX1" fmla="*/ 0 w 257175"/>
                      <a:gd name="connsiteY1" fmla="*/ 344805 h 485775"/>
                      <a:gd name="connsiteX2" fmla="*/ 953 w 257175"/>
                      <a:gd name="connsiteY2" fmla="*/ 0 h 485775"/>
                      <a:gd name="connsiteX3" fmla="*/ 260985 w 257175"/>
                      <a:gd name="connsiteY3" fmla="*/ 141922 h 485775"/>
                    </a:gdLst>
                    <a:ahLst/>
                    <a:cxnLst>
                      <a:cxn ang="0">
                        <a:pos x="connsiteX0" y="connsiteY0"/>
                      </a:cxn>
                      <a:cxn ang="0">
                        <a:pos x="connsiteX1" y="connsiteY1"/>
                      </a:cxn>
                      <a:cxn ang="0">
                        <a:pos x="connsiteX2" y="connsiteY2"/>
                      </a:cxn>
                      <a:cxn ang="0">
                        <a:pos x="connsiteX3" y="connsiteY3"/>
                      </a:cxn>
                    </a:cxnLst>
                    <a:rect l="l" t="t" r="r" b="b"/>
                    <a:pathLst>
                      <a:path w="257175" h="485775">
                        <a:moveTo>
                          <a:pt x="260033" y="486727"/>
                        </a:moveTo>
                        <a:lnTo>
                          <a:pt x="0" y="344805"/>
                        </a:lnTo>
                        <a:lnTo>
                          <a:pt x="953" y="0"/>
                        </a:lnTo>
                        <a:lnTo>
                          <a:pt x="260985" y="141922"/>
                        </a:lnTo>
                        <a:close/>
                      </a:path>
                    </a:pathLst>
                  </a:custGeom>
                  <a:grpFill/>
                  <a:ln w="9525" cap="flat">
                    <a:noFill/>
                    <a:prstDash val="solid"/>
                    <a:miter/>
                  </a:ln>
                </p:spPr>
                <p:txBody>
                  <a:bodyPr rtlCol="0" anchor="ctr"/>
                  <a:lstStyle/>
                  <a:p>
                    <a:endParaRPr lang="en-US"/>
                  </a:p>
                </p:txBody>
              </p:sp>
              <p:sp>
                <p:nvSpPr>
                  <p:cNvPr id="422" name="Freeform: Shape 421">
                    <a:extLst>
                      <a:ext uri="{FF2B5EF4-FFF2-40B4-BE49-F238E27FC236}">
                        <a16:creationId xmlns:a16="http://schemas.microsoft.com/office/drawing/2014/main" xmlns="" id="{A00AE601-0D80-4B08-B406-1E4FCCE62681}"/>
                      </a:ext>
                    </a:extLst>
                  </p:cNvPr>
                  <p:cNvSpPr/>
                  <p:nvPr/>
                </p:nvSpPr>
                <p:spPr>
                  <a:xfrm>
                    <a:off x="2987522" y="3640652"/>
                    <a:ext cx="660036" cy="1102854"/>
                  </a:xfrm>
                  <a:custGeom>
                    <a:avLst/>
                    <a:gdLst>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319882 w 661035"/>
                      <a:gd name="connsiteY29" fmla="*/ 842137 h 1099185"/>
                      <a:gd name="connsiteX30" fmla="*/ 239078 w 661035"/>
                      <a:gd name="connsiteY30" fmla="*/ 798196 h 1099185"/>
                      <a:gd name="connsiteX31" fmla="*/ 277307 w 661035"/>
                      <a:gd name="connsiteY31" fmla="*/ 750642 h 1099185"/>
                      <a:gd name="connsiteX32" fmla="*/ 277178 w 661035"/>
                      <a:gd name="connsiteY32" fmla="*/ 750571 h 1099185"/>
                      <a:gd name="connsiteX33" fmla="*/ 284798 w 661035"/>
                      <a:gd name="connsiteY33" fmla="*/ 740093 h 1099185"/>
                      <a:gd name="connsiteX34" fmla="*/ 323850 w 661035"/>
                      <a:gd name="connsiteY34" fmla="*/ 676275 h 1099185"/>
                      <a:gd name="connsiteX35" fmla="*/ 359092 w 661035"/>
                      <a:gd name="connsiteY35" fmla="*/ 597218 h 1099185"/>
                      <a:gd name="connsiteX36" fmla="*/ 220980 w 661035"/>
                      <a:gd name="connsiteY36" fmla="*/ 0 h 1099185"/>
                      <a:gd name="connsiteX37" fmla="*/ 481965 w 661035"/>
                      <a:gd name="connsiteY37" fmla="*/ 141922 h 1099185"/>
                      <a:gd name="connsiteX38" fmla="*/ 575310 w 661035"/>
                      <a:gd name="connsiteY38" fmla="*/ 214313 h 1099185"/>
                      <a:gd name="connsiteX39" fmla="*/ 661035 w 661035"/>
                      <a:gd name="connsiteY39" fmla="*/ 504825 h 1099185"/>
                      <a:gd name="connsiteX40" fmla="*/ 621030 w 661035"/>
                      <a:gd name="connsiteY40" fmla="*/ 739140 h 1099185"/>
                      <a:gd name="connsiteX41" fmla="*/ 360045 w 661035"/>
                      <a:gd name="connsiteY41" fmla="*/ 597218 h 1099185"/>
                      <a:gd name="connsiteX42" fmla="*/ 400050 w 661035"/>
                      <a:gd name="connsiteY42" fmla="*/ 362902 h 1099185"/>
                      <a:gd name="connsiteX43" fmla="*/ 314325 w 661035"/>
                      <a:gd name="connsiteY43" fmla="*/ 72390 h 1099185"/>
                      <a:gd name="connsiteX44" fmla="*/ 220980 w 661035"/>
                      <a:gd name="connsiteY44"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239078 w 661035"/>
                      <a:gd name="connsiteY29" fmla="*/ 798196 h 1099185"/>
                      <a:gd name="connsiteX30" fmla="*/ 277307 w 661035"/>
                      <a:gd name="connsiteY30" fmla="*/ 750642 h 1099185"/>
                      <a:gd name="connsiteX31" fmla="*/ 277178 w 661035"/>
                      <a:gd name="connsiteY31" fmla="*/ 750571 h 1099185"/>
                      <a:gd name="connsiteX32" fmla="*/ 284798 w 661035"/>
                      <a:gd name="connsiteY32" fmla="*/ 740093 h 1099185"/>
                      <a:gd name="connsiteX33" fmla="*/ 323850 w 661035"/>
                      <a:gd name="connsiteY33" fmla="*/ 676275 h 1099185"/>
                      <a:gd name="connsiteX34" fmla="*/ 359092 w 661035"/>
                      <a:gd name="connsiteY34" fmla="*/ 597218 h 1099185"/>
                      <a:gd name="connsiteX35" fmla="*/ 220980 w 661035"/>
                      <a:gd name="connsiteY35" fmla="*/ 0 h 1099185"/>
                      <a:gd name="connsiteX36" fmla="*/ 481965 w 661035"/>
                      <a:gd name="connsiteY36" fmla="*/ 141922 h 1099185"/>
                      <a:gd name="connsiteX37" fmla="*/ 575310 w 661035"/>
                      <a:gd name="connsiteY37" fmla="*/ 214313 h 1099185"/>
                      <a:gd name="connsiteX38" fmla="*/ 661035 w 661035"/>
                      <a:gd name="connsiteY38" fmla="*/ 504825 h 1099185"/>
                      <a:gd name="connsiteX39" fmla="*/ 621030 w 661035"/>
                      <a:gd name="connsiteY39" fmla="*/ 739140 h 1099185"/>
                      <a:gd name="connsiteX40" fmla="*/ 360045 w 661035"/>
                      <a:gd name="connsiteY40" fmla="*/ 597218 h 1099185"/>
                      <a:gd name="connsiteX41" fmla="*/ 400050 w 661035"/>
                      <a:gd name="connsiteY41" fmla="*/ 362902 h 1099185"/>
                      <a:gd name="connsiteX42" fmla="*/ 314325 w 661035"/>
                      <a:gd name="connsiteY42" fmla="*/ 72390 h 1099185"/>
                      <a:gd name="connsiteX43" fmla="*/ 220980 w 661035"/>
                      <a:gd name="connsiteY43"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500063 w 661035"/>
                      <a:gd name="connsiteY9" fmla="*/ 941070 h 1099185"/>
                      <a:gd name="connsiteX10" fmla="*/ 451485 w 661035"/>
                      <a:gd name="connsiteY10" fmla="*/ 989648 h 1099185"/>
                      <a:gd name="connsiteX11" fmla="*/ 396629 w 661035"/>
                      <a:gd name="connsiteY11" fmla="*/ 1033155 h 1099185"/>
                      <a:gd name="connsiteX12" fmla="*/ 397193 w 661035"/>
                      <a:gd name="connsiteY12" fmla="*/ 1033462 h 1099185"/>
                      <a:gd name="connsiteX13" fmla="*/ 320041 w 661035"/>
                      <a:gd name="connsiteY13" fmla="*/ 1076325 h 1099185"/>
                      <a:gd name="connsiteX14" fmla="*/ 291343 w 661035"/>
                      <a:gd name="connsiteY14" fmla="*/ 1060767 h 1099185"/>
                      <a:gd name="connsiteX15" fmla="*/ 290403 w 661035"/>
                      <a:gd name="connsiteY15" fmla="*/ 1061621 h 1099185"/>
                      <a:gd name="connsiteX16" fmla="*/ 319088 w 661035"/>
                      <a:gd name="connsiteY16" fmla="*/ 1077277 h 1099185"/>
                      <a:gd name="connsiteX17" fmla="*/ 260985 w 661035"/>
                      <a:gd name="connsiteY17" fmla="*/ 1099185 h 1099185"/>
                      <a:gd name="connsiteX18" fmla="*/ 0 w 661035"/>
                      <a:gd name="connsiteY18" fmla="*/ 957262 h 1099185"/>
                      <a:gd name="connsiteX19" fmla="*/ 59055 w 661035"/>
                      <a:gd name="connsiteY19" fmla="*/ 935355 h 1099185"/>
                      <a:gd name="connsiteX20" fmla="*/ 284314 w 661035"/>
                      <a:gd name="connsiteY20" fmla="*/ 1058298 h 1099185"/>
                      <a:gd name="connsiteX21" fmla="*/ 284516 w 661035"/>
                      <a:gd name="connsiteY21" fmla="*/ 1057066 h 1099185"/>
                      <a:gd name="connsiteX22" fmla="*/ 60008 w 661035"/>
                      <a:gd name="connsiteY22" fmla="*/ 935355 h 1099185"/>
                      <a:gd name="connsiteX23" fmla="*/ 135745 w 661035"/>
                      <a:gd name="connsiteY23" fmla="*/ 891807 h 1099185"/>
                      <a:gd name="connsiteX24" fmla="*/ 135255 w 661035"/>
                      <a:gd name="connsiteY24" fmla="*/ 891540 h 1099185"/>
                      <a:gd name="connsiteX25" fmla="*/ 190500 w 661035"/>
                      <a:gd name="connsiteY25" fmla="*/ 847725 h 1099185"/>
                      <a:gd name="connsiteX26" fmla="*/ 239078 w 661035"/>
                      <a:gd name="connsiteY26" fmla="*/ 799148 h 1099185"/>
                      <a:gd name="connsiteX27" fmla="*/ 319738 w 661035"/>
                      <a:gd name="connsiteY27" fmla="*/ 843010 h 1099185"/>
                      <a:gd name="connsiteX28" fmla="*/ 239078 w 661035"/>
                      <a:gd name="connsiteY28" fmla="*/ 798196 h 1099185"/>
                      <a:gd name="connsiteX29" fmla="*/ 277307 w 661035"/>
                      <a:gd name="connsiteY29" fmla="*/ 750642 h 1099185"/>
                      <a:gd name="connsiteX30" fmla="*/ 277178 w 661035"/>
                      <a:gd name="connsiteY30" fmla="*/ 750571 h 1099185"/>
                      <a:gd name="connsiteX31" fmla="*/ 284798 w 661035"/>
                      <a:gd name="connsiteY31" fmla="*/ 740093 h 1099185"/>
                      <a:gd name="connsiteX32" fmla="*/ 323850 w 661035"/>
                      <a:gd name="connsiteY32" fmla="*/ 676275 h 1099185"/>
                      <a:gd name="connsiteX33" fmla="*/ 359092 w 661035"/>
                      <a:gd name="connsiteY33" fmla="*/ 597218 h 1099185"/>
                      <a:gd name="connsiteX34" fmla="*/ 220980 w 661035"/>
                      <a:gd name="connsiteY34" fmla="*/ 0 h 1099185"/>
                      <a:gd name="connsiteX35" fmla="*/ 481965 w 661035"/>
                      <a:gd name="connsiteY35" fmla="*/ 141922 h 1099185"/>
                      <a:gd name="connsiteX36" fmla="*/ 575310 w 661035"/>
                      <a:gd name="connsiteY36" fmla="*/ 214313 h 1099185"/>
                      <a:gd name="connsiteX37" fmla="*/ 661035 w 661035"/>
                      <a:gd name="connsiteY37" fmla="*/ 504825 h 1099185"/>
                      <a:gd name="connsiteX38" fmla="*/ 621030 w 661035"/>
                      <a:gd name="connsiteY38" fmla="*/ 739140 h 1099185"/>
                      <a:gd name="connsiteX39" fmla="*/ 360045 w 661035"/>
                      <a:gd name="connsiteY39" fmla="*/ 597218 h 1099185"/>
                      <a:gd name="connsiteX40" fmla="*/ 400050 w 661035"/>
                      <a:gd name="connsiteY40" fmla="*/ 362902 h 1099185"/>
                      <a:gd name="connsiteX41" fmla="*/ 314325 w 661035"/>
                      <a:gd name="connsiteY41" fmla="*/ 72390 h 1099185"/>
                      <a:gd name="connsiteX42" fmla="*/ 220980 w 661035"/>
                      <a:gd name="connsiteY42"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319738 w 661035"/>
                      <a:gd name="connsiteY26" fmla="*/ 843010 h 1099185"/>
                      <a:gd name="connsiteX27" fmla="*/ 239078 w 661035"/>
                      <a:gd name="connsiteY27" fmla="*/ 798196 h 1099185"/>
                      <a:gd name="connsiteX28" fmla="*/ 277307 w 661035"/>
                      <a:gd name="connsiteY28" fmla="*/ 750642 h 1099185"/>
                      <a:gd name="connsiteX29" fmla="*/ 277178 w 661035"/>
                      <a:gd name="connsiteY29" fmla="*/ 750571 h 1099185"/>
                      <a:gd name="connsiteX30" fmla="*/ 284798 w 661035"/>
                      <a:gd name="connsiteY30" fmla="*/ 740093 h 1099185"/>
                      <a:gd name="connsiteX31" fmla="*/ 323850 w 661035"/>
                      <a:gd name="connsiteY31" fmla="*/ 676275 h 1099185"/>
                      <a:gd name="connsiteX32" fmla="*/ 359092 w 661035"/>
                      <a:gd name="connsiteY32" fmla="*/ 597218 h 1099185"/>
                      <a:gd name="connsiteX33" fmla="*/ 220980 w 661035"/>
                      <a:gd name="connsiteY33" fmla="*/ 0 h 1099185"/>
                      <a:gd name="connsiteX34" fmla="*/ 481965 w 661035"/>
                      <a:gd name="connsiteY34" fmla="*/ 141922 h 1099185"/>
                      <a:gd name="connsiteX35" fmla="*/ 575310 w 661035"/>
                      <a:gd name="connsiteY35" fmla="*/ 214313 h 1099185"/>
                      <a:gd name="connsiteX36" fmla="*/ 661035 w 661035"/>
                      <a:gd name="connsiteY36" fmla="*/ 504825 h 1099185"/>
                      <a:gd name="connsiteX37" fmla="*/ 621030 w 661035"/>
                      <a:gd name="connsiteY37" fmla="*/ 739140 h 1099185"/>
                      <a:gd name="connsiteX38" fmla="*/ 360045 w 661035"/>
                      <a:gd name="connsiteY38" fmla="*/ 597218 h 1099185"/>
                      <a:gd name="connsiteX39" fmla="*/ 400050 w 661035"/>
                      <a:gd name="connsiteY39" fmla="*/ 362902 h 1099185"/>
                      <a:gd name="connsiteX40" fmla="*/ 314325 w 661035"/>
                      <a:gd name="connsiteY40" fmla="*/ 72390 h 1099185"/>
                      <a:gd name="connsiteX41" fmla="*/ 220980 w 661035"/>
                      <a:gd name="connsiteY41"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239078 w 661035"/>
                      <a:gd name="connsiteY26" fmla="*/ 798196 h 1099185"/>
                      <a:gd name="connsiteX27" fmla="*/ 277307 w 661035"/>
                      <a:gd name="connsiteY27" fmla="*/ 750642 h 1099185"/>
                      <a:gd name="connsiteX28" fmla="*/ 277178 w 661035"/>
                      <a:gd name="connsiteY28" fmla="*/ 750571 h 1099185"/>
                      <a:gd name="connsiteX29" fmla="*/ 284798 w 661035"/>
                      <a:gd name="connsiteY29" fmla="*/ 740093 h 1099185"/>
                      <a:gd name="connsiteX30" fmla="*/ 323850 w 661035"/>
                      <a:gd name="connsiteY30" fmla="*/ 676275 h 1099185"/>
                      <a:gd name="connsiteX31" fmla="*/ 359092 w 661035"/>
                      <a:gd name="connsiteY31" fmla="*/ 597218 h 1099185"/>
                      <a:gd name="connsiteX32" fmla="*/ 220980 w 661035"/>
                      <a:gd name="connsiteY32" fmla="*/ 0 h 1099185"/>
                      <a:gd name="connsiteX33" fmla="*/ 481965 w 661035"/>
                      <a:gd name="connsiteY33" fmla="*/ 141922 h 1099185"/>
                      <a:gd name="connsiteX34" fmla="*/ 575310 w 661035"/>
                      <a:gd name="connsiteY34" fmla="*/ 214313 h 1099185"/>
                      <a:gd name="connsiteX35" fmla="*/ 661035 w 661035"/>
                      <a:gd name="connsiteY35" fmla="*/ 504825 h 1099185"/>
                      <a:gd name="connsiteX36" fmla="*/ 621030 w 661035"/>
                      <a:gd name="connsiteY36" fmla="*/ 739140 h 1099185"/>
                      <a:gd name="connsiteX37" fmla="*/ 360045 w 661035"/>
                      <a:gd name="connsiteY37" fmla="*/ 597218 h 1099185"/>
                      <a:gd name="connsiteX38" fmla="*/ 400050 w 661035"/>
                      <a:gd name="connsiteY38" fmla="*/ 362902 h 1099185"/>
                      <a:gd name="connsiteX39" fmla="*/ 314325 w 661035"/>
                      <a:gd name="connsiteY39" fmla="*/ 72390 h 1099185"/>
                      <a:gd name="connsiteX40" fmla="*/ 220980 w 661035"/>
                      <a:gd name="connsiteY40"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60008 w 661035"/>
                      <a:gd name="connsiteY20" fmla="*/ 935355 h 1099185"/>
                      <a:gd name="connsiteX21" fmla="*/ 135745 w 661035"/>
                      <a:gd name="connsiteY21" fmla="*/ 891807 h 1099185"/>
                      <a:gd name="connsiteX22" fmla="*/ 135255 w 661035"/>
                      <a:gd name="connsiteY22" fmla="*/ 891540 h 1099185"/>
                      <a:gd name="connsiteX23" fmla="*/ 190500 w 661035"/>
                      <a:gd name="connsiteY23" fmla="*/ 847725 h 1099185"/>
                      <a:gd name="connsiteX24" fmla="*/ 239078 w 661035"/>
                      <a:gd name="connsiteY24" fmla="*/ 799148 h 1099185"/>
                      <a:gd name="connsiteX25" fmla="*/ 239078 w 661035"/>
                      <a:gd name="connsiteY25" fmla="*/ 798196 h 1099185"/>
                      <a:gd name="connsiteX26" fmla="*/ 277307 w 661035"/>
                      <a:gd name="connsiteY26" fmla="*/ 750642 h 1099185"/>
                      <a:gd name="connsiteX27" fmla="*/ 277178 w 661035"/>
                      <a:gd name="connsiteY27" fmla="*/ 750571 h 1099185"/>
                      <a:gd name="connsiteX28" fmla="*/ 284798 w 661035"/>
                      <a:gd name="connsiteY28" fmla="*/ 740093 h 1099185"/>
                      <a:gd name="connsiteX29" fmla="*/ 323850 w 661035"/>
                      <a:gd name="connsiteY29" fmla="*/ 676275 h 1099185"/>
                      <a:gd name="connsiteX30" fmla="*/ 359092 w 661035"/>
                      <a:gd name="connsiteY30" fmla="*/ 597218 h 1099185"/>
                      <a:gd name="connsiteX31" fmla="*/ 220980 w 661035"/>
                      <a:gd name="connsiteY31" fmla="*/ 0 h 1099185"/>
                      <a:gd name="connsiteX32" fmla="*/ 481965 w 661035"/>
                      <a:gd name="connsiteY32" fmla="*/ 141922 h 1099185"/>
                      <a:gd name="connsiteX33" fmla="*/ 575310 w 661035"/>
                      <a:gd name="connsiteY33" fmla="*/ 214313 h 1099185"/>
                      <a:gd name="connsiteX34" fmla="*/ 661035 w 661035"/>
                      <a:gd name="connsiteY34" fmla="*/ 504825 h 1099185"/>
                      <a:gd name="connsiteX35" fmla="*/ 621030 w 661035"/>
                      <a:gd name="connsiteY35" fmla="*/ 739140 h 1099185"/>
                      <a:gd name="connsiteX36" fmla="*/ 360045 w 661035"/>
                      <a:gd name="connsiteY36" fmla="*/ 597218 h 1099185"/>
                      <a:gd name="connsiteX37" fmla="*/ 400050 w 661035"/>
                      <a:gd name="connsiteY37" fmla="*/ 362902 h 1099185"/>
                      <a:gd name="connsiteX38" fmla="*/ 314325 w 661035"/>
                      <a:gd name="connsiteY38" fmla="*/ 72390 h 1099185"/>
                      <a:gd name="connsiteX39" fmla="*/ 220980 w 661035"/>
                      <a:gd name="connsiteY39"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60008 w 661035"/>
                      <a:gd name="connsiteY19" fmla="*/ 935355 h 1099185"/>
                      <a:gd name="connsiteX20" fmla="*/ 135745 w 661035"/>
                      <a:gd name="connsiteY20" fmla="*/ 891807 h 1099185"/>
                      <a:gd name="connsiteX21" fmla="*/ 135255 w 661035"/>
                      <a:gd name="connsiteY21" fmla="*/ 891540 h 1099185"/>
                      <a:gd name="connsiteX22" fmla="*/ 190500 w 661035"/>
                      <a:gd name="connsiteY22" fmla="*/ 847725 h 1099185"/>
                      <a:gd name="connsiteX23" fmla="*/ 239078 w 661035"/>
                      <a:gd name="connsiteY23" fmla="*/ 799148 h 1099185"/>
                      <a:gd name="connsiteX24" fmla="*/ 239078 w 661035"/>
                      <a:gd name="connsiteY24" fmla="*/ 798196 h 1099185"/>
                      <a:gd name="connsiteX25" fmla="*/ 277307 w 661035"/>
                      <a:gd name="connsiteY25" fmla="*/ 750642 h 1099185"/>
                      <a:gd name="connsiteX26" fmla="*/ 277178 w 661035"/>
                      <a:gd name="connsiteY26" fmla="*/ 750571 h 1099185"/>
                      <a:gd name="connsiteX27" fmla="*/ 284798 w 661035"/>
                      <a:gd name="connsiteY27" fmla="*/ 740093 h 1099185"/>
                      <a:gd name="connsiteX28" fmla="*/ 323850 w 661035"/>
                      <a:gd name="connsiteY28" fmla="*/ 676275 h 1099185"/>
                      <a:gd name="connsiteX29" fmla="*/ 359092 w 661035"/>
                      <a:gd name="connsiteY29" fmla="*/ 597218 h 1099185"/>
                      <a:gd name="connsiteX30" fmla="*/ 220980 w 661035"/>
                      <a:gd name="connsiteY30" fmla="*/ 0 h 1099185"/>
                      <a:gd name="connsiteX31" fmla="*/ 481965 w 661035"/>
                      <a:gd name="connsiteY31" fmla="*/ 141922 h 1099185"/>
                      <a:gd name="connsiteX32" fmla="*/ 575310 w 661035"/>
                      <a:gd name="connsiteY32" fmla="*/ 214313 h 1099185"/>
                      <a:gd name="connsiteX33" fmla="*/ 661035 w 661035"/>
                      <a:gd name="connsiteY33" fmla="*/ 504825 h 1099185"/>
                      <a:gd name="connsiteX34" fmla="*/ 621030 w 661035"/>
                      <a:gd name="connsiteY34" fmla="*/ 739140 h 1099185"/>
                      <a:gd name="connsiteX35" fmla="*/ 360045 w 661035"/>
                      <a:gd name="connsiteY35" fmla="*/ 597218 h 1099185"/>
                      <a:gd name="connsiteX36" fmla="*/ 400050 w 661035"/>
                      <a:gd name="connsiteY36" fmla="*/ 362902 h 1099185"/>
                      <a:gd name="connsiteX37" fmla="*/ 314325 w 661035"/>
                      <a:gd name="connsiteY37" fmla="*/ 72390 h 1099185"/>
                      <a:gd name="connsiteX38" fmla="*/ 220980 w 661035"/>
                      <a:gd name="connsiteY38"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319088 w 661035"/>
                      <a:gd name="connsiteY14" fmla="*/ 1077277 h 1099185"/>
                      <a:gd name="connsiteX15" fmla="*/ 260985 w 661035"/>
                      <a:gd name="connsiteY15" fmla="*/ 1099185 h 1099185"/>
                      <a:gd name="connsiteX16" fmla="*/ 0 w 661035"/>
                      <a:gd name="connsiteY16" fmla="*/ 957262 h 1099185"/>
                      <a:gd name="connsiteX17" fmla="*/ 59055 w 661035"/>
                      <a:gd name="connsiteY17" fmla="*/ 935355 h 1099185"/>
                      <a:gd name="connsiteX18" fmla="*/ 60008 w 661035"/>
                      <a:gd name="connsiteY18" fmla="*/ 935355 h 1099185"/>
                      <a:gd name="connsiteX19" fmla="*/ 135745 w 661035"/>
                      <a:gd name="connsiteY19" fmla="*/ 891807 h 1099185"/>
                      <a:gd name="connsiteX20" fmla="*/ 135255 w 661035"/>
                      <a:gd name="connsiteY20" fmla="*/ 891540 h 1099185"/>
                      <a:gd name="connsiteX21" fmla="*/ 190500 w 661035"/>
                      <a:gd name="connsiteY21" fmla="*/ 847725 h 1099185"/>
                      <a:gd name="connsiteX22" fmla="*/ 239078 w 661035"/>
                      <a:gd name="connsiteY22" fmla="*/ 799148 h 1099185"/>
                      <a:gd name="connsiteX23" fmla="*/ 239078 w 661035"/>
                      <a:gd name="connsiteY23" fmla="*/ 798196 h 1099185"/>
                      <a:gd name="connsiteX24" fmla="*/ 277307 w 661035"/>
                      <a:gd name="connsiteY24" fmla="*/ 750642 h 1099185"/>
                      <a:gd name="connsiteX25" fmla="*/ 277178 w 661035"/>
                      <a:gd name="connsiteY25" fmla="*/ 750571 h 1099185"/>
                      <a:gd name="connsiteX26" fmla="*/ 284798 w 661035"/>
                      <a:gd name="connsiteY26" fmla="*/ 740093 h 1099185"/>
                      <a:gd name="connsiteX27" fmla="*/ 323850 w 661035"/>
                      <a:gd name="connsiteY27" fmla="*/ 676275 h 1099185"/>
                      <a:gd name="connsiteX28" fmla="*/ 359092 w 661035"/>
                      <a:gd name="connsiteY28" fmla="*/ 597218 h 1099185"/>
                      <a:gd name="connsiteX29" fmla="*/ 220980 w 661035"/>
                      <a:gd name="connsiteY29" fmla="*/ 0 h 1099185"/>
                      <a:gd name="connsiteX30" fmla="*/ 481965 w 661035"/>
                      <a:gd name="connsiteY30" fmla="*/ 141922 h 1099185"/>
                      <a:gd name="connsiteX31" fmla="*/ 575310 w 661035"/>
                      <a:gd name="connsiteY31" fmla="*/ 214313 h 1099185"/>
                      <a:gd name="connsiteX32" fmla="*/ 661035 w 661035"/>
                      <a:gd name="connsiteY32" fmla="*/ 504825 h 1099185"/>
                      <a:gd name="connsiteX33" fmla="*/ 621030 w 661035"/>
                      <a:gd name="connsiteY33" fmla="*/ 739140 h 1099185"/>
                      <a:gd name="connsiteX34" fmla="*/ 360045 w 661035"/>
                      <a:gd name="connsiteY34" fmla="*/ 597218 h 1099185"/>
                      <a:gd name="connsiteX35" fmla="*/ 400050 w 661035"/>
                      <a:gd name="connsiteY35" fmla="*/ 362902 h 1099185"/>
                      <a:gd name="connsiteX36" fmla="*/ 314325 w 661035"/>
                      <a:gd name="connsiteY36" fmla="*/ 72390 h 1099185"/>
                      <a:gd name="connsiteX37" fmla="*/ 220980 w 661035"/>
                      <a:gd name="connsiteY37"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319088 w 661035"/>
                      <a:gd name="connsiteY13" fmla="*/ 1077277 h 1099185"/>
                      <a:gd name="connsiteX14" fmla="*/ 260985 w 661035"/>
                      <a:gd name="connsiteY14" fmla="*/ 1099185 h 1099185"/>
                      <a:gd name="connsiteX15" fmla="*/ 0 w 661035"/>
                      <a:gd name="connsiteY15" fmla="*/ 957262 h 1099185"/>
                      <a:gd name="connsiteX16" fmla="*/ 59055 w 661035"/>
                      <a:gd name="connsiteY16" fmla="*/ 935355 h 1099185"/>
                      <a:gd name="connsiteX17" fmla="*/ 60008 w 661035"/>
                      <a:gd name="connsiteY17" fmla="*/ 935355 h 1099185"/>
                      <a:gd name="connsiteX18" fmla="*/ 135745 w 661035"/>
                      <a:gd name="connsiteY18" fmla="*/ 891807 h 1099185"/>
                      <a:gd name="connsiteX19" fmla="*/ 135255 w 661035"/>
                      <a:gd name="connsiteY19" fmla="*/ 891540 h 1099185"/>
                      <a:gd name="connsiteX20" fmla="*/ 190500 w 661035"/>
                      <a:gd name="connsiteY20" fmla="*/ 847725 h 1099185"/>
                      <a:gd name="connsiteX21" fmla="*/ 239078 w 661035"/>
                      <a:gd name="connsiteY21" fmla="*/ 799148 h 1099185"/>
                      <a:gd name="connsiteX22" fmla="*/ 239078 w 661035"/>
                      <a:gd name="connsiteY22" fmla="*/ 798196 h 1099185"/>
                      <a:gd name="connsiteX23" fmla="*/ 277307 w 661035"/>
                      <a:gd name="connsiteY23" fmla="*/ 750642 h 1099185"/>
                      <a:gd name="connsiteX24" fmla="*/ 277178 w 661035"/>
                      <a:gd name="connsiteY24" fmla="*/ 750571 h 1099185"/>
                      <a:gd name="connsiteX25" fmla="*/ 284798 w 661035"/>
                      <a:gd name="connsiteY25" fmla="*/ 740093 h 1099185"/>
                      <a:gd name="connsiteX26" fmla="*/ 323850 w 661035"/>
                      <a:gd name="connsiteY26" fmla="*/ 676275 h 1099185"/>
                      <a:gd name="connsiteX27" fmla="*/ 359092 w 661035"/>
                      <a:gd name="connsiteY27" fmla="*/ 597218 h 1099185"/>
                      <a:gd name="connsiteX28" fmla="*/ 220980 w 661035"/>
                      <a:gd name="connsiteY28" fmla="*/ 0 h 1099185"/>
                      <a:gd name="connsiteX29" fmla="*/ 481965 w 661035"/>
                      <a:gd name="connsiteY29" fmla="*/ 141922 h 1099185"/>
                      <a:gd name="connsiteX30" fmla="*/ 575310 w 661035"/>
                      <a:gd name="connsiteY30" fmla="*/ 214313 h 1099185"/>
                      <a:gd name="connsiteX31" fmla="*/ 661035 w 661035"/>
                      <a:gd name="connsiteY31" fmla="*/ 504825 h 1099185"/>
                      <a:gd name="connsiteX32" fmla="*/ 621030 w 661035"/>
                      <a:gd name="connsiteY32" fmla="*/ 739140 h 1099185"/>
                      <a:gd name="connsiteX33" fmla="*/ 360045 w 661035"/>
                      <a:gd name="connsiteY33" fmla="*/ 597218 h 1099185"/>
                      <a:gd name="connsiteX34" fmla="*/ 400050 w 661035"/>
                      <a:gd name="connsiteY34" fmla="*/ 362902 h 1099185"/>
                      <a:gd name="connsiteX35" fmla="*/ 314325 w 661035"/>
                      <a:gd name="connsiteY35" fmla="*/ 72390 h 1099185"/>
                      <a:gd name="connsiteX36" fmla="*/ 220980 w 661035"/>
                      <a:gd name="connsiteY36" fmla="*/ 0 h 1099185"/>
                      <a:gd name="connsiteX0" fmla="*/ 359092 w 661035"/>
                      <a:gd name="connsiteY0" fmla="*/ 597218 h 1112468"/>
                      <a:gd name="connsiteX1" fmla="*/ 620078 w 661035"/>
                      <a:gd name="connsiteY1" fmla="*/ 739140 h 1112468"/>
                      <a:gd name="connsiteX2" fmla="*/ 584835 w 661035"/>
                      <a:gd name="connsiteY2" fmla="*/ 818198 h 1112468"/>
                      <a:gd name="connsiteX3" fmla="*/ 584836 w 661035"/>
                      <a:gd name="connsiteY3" fmla="*/ 818198 h 1112468"/>
                      <a:gd name="connsiteX4" fmla="*/ 545783 w 661035"/>
                      <a:gd name="connsiteY4" fmla="*/ 882015 h 1112468"/>
                      <a:gd name="connsiteX5" fmla="*/ 538930 w 661035"/>
                      <a:gd name="connsiteY5" fmla="*/ 891439 h 1112468"/>
                      <a:gd name="connsiteX6" fmla="*/ 539116 w 661035"/>
                      <a:gd name="connsiteY6" fmla="*/ 891540 h 1112468"/>
                      <a:gd name="connsiteX7" fmla="*/ 500063 w 661035"/>
                      <a:gd name="connsiteY7" fmla="*/ 940118 h 1112468"/>
                      <a:gd name="connsiteX8" fmla="*/ 500063 w 661035"/>
                      <a:gd name="connsiteY8" fmla="*/ 941070 h 1112468"/>
                      <a:gd name="connsiteX9" fmla="*/ 451485 w 661035"/>
                      <a:gd name="connsiteY9" fmla="*/ 989648 h 1112468"/>
                      <a:gd name="connsiteX10" fmla="*/ 396629 w 661035"/>
                      <a:gd name="connsiteY10" fmla="*/ 1033155 h 1112468"/>
                      <a:gd name="connsiteX11" fmla="*/ 397193 w 661035"/>
                      <a:gd name="connsiteY11" fmla="*/ 1033462 h 1112468"/>
                      <a:gd name="connsiteX12" fmla="*/ 320041 w 661035"/>
                      <a:gd name="connsiteY12" fmla="*/ 1076325 h 1112468"/>
                      <a:gd name="connsiteX13" fmla="*/ 319088 w 661035"/>
                      <a:gd name="connsiteY13" fmla="*/ 1077277 h 1112468"/>
                      <a:gd name="connsiteX14" fmla="*/ 247796 w 661035"/>
                      <a:gd name="connsiteY14" fmla="*/ 1112468 h 1112468"/>
                      <a:gd name="connsiteX15" fmla="*/ 0 w 661035"/>
                      <a:gd name="connsiteY15" fmla="*/ 957262 h 1112468"/>
                      <a:gd name="connsiteX16" fmla="*/ 59055 w 661035"/>
                      <a:gd name="connsiteY16" fmla="*/ 935355 h 1112468"/>
                      <a:gd name="connsiteX17" fmla="*/ 60008 w 661035"/>
                      <a:gd name="connsiteY17" fmla="*/ 935355 h 1112468"/>
                      <a:gd name="connsiteX18" fmla="*/ 135745 w 661035"/>
                      <a:gd name="connsiteY18" fmla="*/ 891807 h 1112468"/>
                      <a:gd name="connsiteX19" fmla="*/ 135255 w 661035"/>
                      <a:gd name="connsiteY19" fmla="*/ 891540 h 1112468"/>
                      <a:gd name="connsiteX20" fmla="*/ 190500 w 661035"/>
                      <a:gd name="connsiteY20" fmla="*/ 847725 h 1112468"/>
                      <a:gd name="connsiteX21" fmla="*/ 239078 w 661035"/>
                      <a:gd name="connsiteY21" fmla="*/ 799148 h 1112468"/>
                      <a:gd name="connsiteX22" fmla="*/ 239078 w 661035"/>
                      <a:gd name="connsiteY22" fmla="*/ 798196 h 1112468"/>
                      <a:gd name="connsiteX23" fmla="*/ 277307 w 661035"/>
                      <a:gd name="connsiteY23" fmla="*/ 750642 h 1112468"/>
                      <a:gd name="connsiteX24" fmla="*/ 277178 w 661035"/>
                      <a:gd name="connsiteY24" fmla="*/ 750571 h 1112468"/>
                      <a:gd name="connsiteX25" fmla="*/ 284798 w 661035"/>
                      <a:gd name="connsiteY25" fmla="*/ 740093 h 1112468"/>
                      <a:gd name="connsiteX26" fmla="*/ 323850 w 661035"/>
                      <a:gd name="connsiteY26" fmla="*/ 676275 h 1112468"/>
                      <a:gd name="connsiteX27" fmla="*/ 359092 w 661035"/>
                      <a:gd name="connsiteY27" fmla="*/ 597218 h 1112468"/>
                      <a:gd name="connsiteX28" fmla="*/ 220980 w 661035"/>
                      <a:gd name="connsiteY28" fmla="*/ 0 h 1112468"/>
                      <a:gd name="connsiteX29" fmla="*/ 481965 w 661035"/>
                      <a:gd name="connsiteY29" fmla="*/ 141922 h 1112468"/>
                      <a:gd name="connsiteX30" fmla="*/ 575310 w 661035"/>
                      <a:gd name="connsiteY30" fmla="*/ 214313 h 1112468"/>
                      <a:gd name="connsiteX31" fmla="*/ 661035 w 661035"/>
                      <a:gd name="connsiteY31" fmla="*/ 504825 h 1112468"/>
                      <a:gd name="connsiteX32" fmla="*/ 621030 w 661035"/>
                      <a:gd name="connsiteY32" fmla="*/ 739140 h 1112468"/>
                      <a:gd name="connsiteX33" fmla="*/ 360045 w 661035"/>
                      <a:gd name="connsiteY33" fmla="*/ 597218 h 1112468"/>
                      <a:gd name="connsiteX34" fmla="*/ 400050 w 661035"/>
                      <a:gd name="connsiteY34" fmla="*/ 362902 h 1112468"/>
                      <a:gd name="connsiteX35" fmla="*/ 314325 w 661035"/>
                      <a:gd name="connsiteY35" fmla="*/ 72390 h 1112468"/>
                      <a:gd name="connsiteX36" fmla="*/ 220980 w 661035"/>
                      <a:gd name="connsiteY36" fmla="*/ 0 h 1112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61035" h="1112468">
                        <a:moveTo>
                          <a:pt x="359092" y="597218"/>
                        </a:moveTo>
                        <a:lnTo>
                          <a:pt x="620078" y="739140"/>
                        </a:lnTo>
                        <a:lnTo>
                          <a:pt x="584835" y="818198"/>
                        </a:lnTo>
                        <a:lnTo>
                          <a:pt x="584836" y="818198"/>
                        </a:lnTo>
                        <a:cubicBezTo>
                          <a:pt x="573405" y="840105"/>
                          <a:pt x="560070" y="861060"/>
                          <a:pt x="545783" y="882015"/>
                        </a:cubicBezTo>
                        <a:lnTo>
                          <a:pt x="538930" y="891439"/>
                        </a:lnTo>
                        <a:lnTo>
                          <a:pt x="539116" y="891540"/>
                        </a:lnTo>
                        <a:cubicBezTo>
                          <a:pt x="525780" y="908686"/>
                          <a:pt x="513398" y="924878"/>
                          <a:pt x="500063" y="940118"/>
                        </a:cubicBezTo>
                        <a:lnTo>
                          <a:pt x="500063" y="941070"/>
                        </a:lnTo>
                        <a:cubicBezTo>
                          <a:pt x="483870" y="958215"/>
                          <a:pt x="467678" y="974408"/>
                          <a:pt x="451485" y="989648"/>
                        </a:cubicBezTo>
                        <a:lnTo>
                          <a:pt x="396629" y="1033155"/>
                        </a:lnTo>
                        <a:lnTo>
                          <a:pt x="397193" y="1033462"/>
                        </a:lnTo>
                        <a:cubicBezTo>
                          <a:pt x="371475" y="1049655"/>
                          <a:pt x="346711" y="1063943"/>
                          <a:pt x="320041" y="1076325"/>
                        </a:cubicBezTo>
                        <a:lnTo>
                          <a:pt x="319088" y="1077277"/>
                        </a:lnTo>
                        <a:lnTo>
                          <a:pt x="247796" y="1112468"/>
                        </a:lnTo>
                        <a:lnTo>
                          <a:pt x="0" y="957262"/>
                        </a:lnTo>
                        <a:lnTo>
                          <a:pt x="59055" y="935355"/>
                        </a:lnTo>
                        <a:lnTo>
                          <a:pt x="60008" y="935355"/>
                        </a:lnTo>
                        <a:lnTo>
                          <a:pt x="135745" y="891807"/>
                        </a:lnTo>
                        <a:lnTo>
                          <a:pt x="135255" y="891540"/>
                        </a:lnTo>
                        <a:cubicBezTo>
                          <a:pt x="154305" y="878205"/>
                          <a:pt x="173355" y="863918"/>
                          <a:pt x="190500" y="847725"/>
                        </a:cubicBezTo>
                        <a:cubicBezTo>
                          <a:pt x="207645" y="832486"/>
                          <a:pt x="222885" y="816293"/>
                          <a:pt x="239078" y="799148"/>
                        </a:cubicBezTo>
                        <a:lnTo>
                          <a:pt x="239078" y="798196"/>
                        </a:lnTo>
                        <a:lnTo>
                          <a:pt x="277307" y="750642"/>
                        </a:lnTo>
                        <a:lnTo>
                          <a:pt x="277178" y="750571"/>
                        </a:lnTo>
                        <a:cubicBezTo>
                          <a:pt x="280036" y="746761"/>
                          <a:pt x="281941" y="743903"/>
                          <a:pt x="284798" y="740093"/>
                        </a:cubicBezTo>
                        <a:cubicBezTo>
                          <a:pt x="299086" y="719138"/>
                          <a:pt x="312420" y="698183"/>
                          <a:pt x="323850" y="676275"/>
                        </a:cubicBezTo>
                        <a:cubicBezTo>
                          <a:pt x="337185" y="650558"/>
                          <a:pt x="349567" y="623888"/>
                          <a:pt x="359092" y="597218"/>
                        </a:cubicBezTo>
                        <a:close/>
                        <a:moveTo>
                          <a:pt x="220980" y="0"/>
                        </a:moveTo>
                        <a:lnTo>
                          <a:pt x="481965" y="141922"/>
                        </a:lnTo>
                        <a:cubicBezTo>
                          <a:pt x="521970" y="163830"/>
                          <a:pt x="553403" y="187642"/>
                          <a:pt x="575310" y="214313"/>
                        </a:cubicBezTo>
                        <a:cubicBezTo>
                          <a:pt x="632460" y="281940"/>
                          <a:pt x="661035" y="379095"/>
                          <a:pt x="661035" y="504825"/>
                        </a:cubicBezTo>
                        <a:cubicBezTo>
                          <a:pt x="660083" y="588645"/>
                          <a:pt x="646748" y="666750"/>
                          <a:pt x="621030" y="739140"/>
                        </a:cubicBezTo>
                        <a:lnTo>
                          <a:pt x="360045" y="597218"/>
                        </a:lnTo>
                        <a:cubicBezTo>
                          <a:pt x="386715" y="524827"/>
                          <a:pt x="400050" y="446722"/>
                          <a:pt x="400050" y="362902"/>
                        </a:cubicBezTo>
                        <a:cubicBezTo>
                          <a:pt x="400050" y="237172"/>
                          <a:pt x="371475" y="140970"/>
                          <a:pt x="314325" y="72390"/>
                        </a:cubicBezTo>
                        <a:cubicBezTo>
                          <a:pt x="291465" y="45720"/>
                          <a:pt x="260985" y="20955"/>
                          <a:pt x="220980" y="0"/>
                        </a:cubicBezTo>
                        <a:close/>
                      </a:path>
                    </a:pathLst>
                  </a:custGeom>
                  <a:grpFill/>
                  <a:ln w="9525" cap="flat">
                    <a:noFill/>
                    <a:prstDash val="solid"/>
                    <a:miter/>
                  </a:ln>
                </p:spPr>
                <p:txBody>
                  <a:bodyPr rtlCol="0" anchor="ctr"/>
                  <a:lstStyle/>
                  <a:p>
                    <a:endParaRPr lang="en-US" dirty="0"/>
                  </a:p>
                </p:txBody>
              </p:sp>
              <p:sp>
                <p:nvSpPr>
                  <p:cNvPr id="423" name="Freeform: Shape 422">
                    <a:extLst>
                      <a:ext uri="{FF2B5EF4-FFF2-40B4-BE49-F238E27FC236}">
                        <a16:creationId xmlns:a16="http://schemas.microsoft.com/office/drawing/2014/main" xmlns="" id="{6DD02255-020D-4FA8-8F51-A540F9B6F587}"/>
                      </a:ext>
                    </a:extLst>
                  </p:cNvPr>
                  <p:cNvSpPr/>
                  <p:nvPr/>
                </p:nvSpPr>
                <p:spPr>
                  <a:xfrm>
                    <a:off x="2967026" y="3229268"/>
                    <a:ext cx="673417" cy="247650"/>
                  </a:xfrm>
                  <a:custGeom>
                    <a:avLst/>
                    <a:gdLst>
                      <a:gd name="connsiteX0" fmla="*/ 261937 w 673417"/>
                      <a:gd name="connsiteY0" fmla="*/ 45720 h 247650"/>
                      <a:gd name="connsiteX1" fmla="*/ 288607 w 673417"/>
                      <a:gd name="connsiteY1" fmla="*/ 53340 h 247650"/>
                      <a:gd name="connsiteX2" fmla="*/ 387667 w 673417"/>
                      <a:gd name="connsiteY2" fmla="*/ 93345 h 247650"/>
                      <a:gd name="connsiteX3" fmla="*/ 412432 w 673417"/>
                      <a:gd name="connsiteY3" fmla="*/ 105728 h 247650"/>
                      <a:gd name="connsiteX4" fmla="*/ 673417 w 673417"/>
                      <a:gd name="connsiteY4" fmla="*/ 247650 h 247650"/>
                      <a:gd name="connsiteX5" fmla="*/ 647700 w 673417"/>
                      <a:gd name="connsiteY5" fmla="*/ 235267 h 247650"/>
                      <a:gd name="connsiteX6" fmla="*/ 644991 w 673417"/>
                      <a:gd name="connsiteY6" fmla="*/ 233789 h 247650"/>
                      <a:gd name="connsiteX7" fmla="*/ 549592 w 673417"/>
                      <a:gd name="connsiteY7" fmla="*/ 195262 h 247650"/>
                      <a:gd name="connsiteX8" fmla="*/ 522922 w 673417"/>
                      <a:gd name="connsiteY8" fmla="*/ 186690 h 247650"/>
                      <a:gd name="connsiteX9" fmla="*/ 0 w 673417"/>
                      <a:gd name="connsiteY9" fmla="*/ 0 h 247650"/>
                      <a:gd name="connsiteX10" fmla="*/ 80010 w 673417"/>
                      <a:gd name="connsiteY10" fmla="*/ 11430 h 247650"/>
                      <a:gd name="connsiteX11" fmla="*/ 80421 w 673417"/>
                      <a:gd name="connsiteY11" fmla="*/ 11654 h 247650"/>
                      <a:gd name="connsiteX12" fmla="*/ 185499 w 673417"/>
                      <a:gd name="connsiteY12" fmla="*/ 28933 h 247650"/>
                      <a:gd name="connsiteX13" fmla="*/ 261937 w 673417"/>
                      <a:gd name="connsiteY13" fmla="*/ 45720 h 247650"/>
                      <a:gd name="connsiteX14" fmla="*/ 522922 w 673417"/>
                      <a:gd name="connsiteY14" fmla="*/ 187643 h 247650"/>
                      <a:gd name="connsiteX15" fmla="*/ 340042 w 673417"/>
                      <a:gd name="connsiteY15" fmla="*/ 153353 h 247650"/>
                      <a:gd name="connsiteX16" fmla="*/ 260985 w 673417"/>
                      <a:gd name="connsiteY16" fmla="*/ 141923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3417" h="247650">
                        <a:moveTo>
                          <a:pt x="261937" y="45720"/>
                        </a:moveTo>
                        <a:cubicBezTo>
                          <a:pt x="271462" y="48578"/>
                          <a:pt x="280987" y="50483"/>
                          <a:pt x="288607" y="53340"/>
                        </a:cubicBezTo>
                        <a:cubicBezTo>
                          <a:pt x="323850" y="64770"/>
                          <a:pt x="357187" y="79058"/>
                          <a:pt x="387667" y="93345"/>
                        </a:cubicBezTo>
                        <a:cubicBezTo>
                          <a:pt x="396240" y="97155"/>
                          <a:pt x="404812" y="101917"/>
                          <a:pt x="412432" y="105728"/>
                        </a:cubicBezTo>
                        <a:lnTo>
                          <a:pt x="673417" y="247650"/>
                        </a:lnTo>
                        <a:cubicBezTo>
                          <a:pt x="664845" y="243840"/>
                          <a:pt x="656272" y="239078"/>
                          <a:pt x="647700" y="235267"/>
                        </a:cubicBezTo>
                        <a:lnTo>
                          <a:pt x="644991" y="233789"/>
                        </a:lnTo>
                        <a:lnTo>
                          <a:pt x="549592" y="195262"/>
                        </a:lnTo>
                        <a:cubicBezTo>
                          <a:pt x="541972" y="192405"/>
                          <a:pt x="532447" y="189548"/>
                          <a:pt x="522922" y="186690"/>
                        </a:cubicBezTo>
                        <a:close/>
                        <a:moveTo>
                          <a:pt x="0" y="0"/>
                        </a:moveTo>
                        <a:lnTo>
                          <a:pt x="80010" y="11430"/>
                        </a:lnTo>
                        <a:lnTo>
                          <a:pt x="80421" y="11654"/>
                        </a:lnTo>
                        <a:lnTo>
                          <a:pt x="185499" y="28933"/>
                        </a:lnTo>
                        <a:cubicBezTo>
                          <a:pt x="215979" y="34528"/>
                          <a:pt x="241458" y="40005"/>
                          <a:pt x="261937" y="45720"/>
                        </a:cubicBezTo>
                        <a:lnTo>
                          <a:pt x="522922" y="187643"/>
                        </a:lnTo>
                        <a:cubicBezTo>
                          <a:pt x="481965" y="176213"/>
                          <a:pt x="421004" y="164783"/>
                          <a:pt x="340042" y="153353"/>
                        </a:cubicBezTo>
                        <a:lnTo>
                          <a:pt x="260985" y="141923"/>
                        </a:lnTo>
                        <a:close/>
                      </a:path>
                    </a:pathLst>
                  </a:custGeom>
                  <a:grpFill/>
                  <a:ln w="9525" cap="flat">
                    <a:noFill/>
                    <a:prstDash val="solid"/>
                    <a:miter/>
                  </a:ln>
                </p:spPr>
                <p:txBody>
                  <a:bodyPr rtlCol="0" anchor="ctr"/>
                  <a:lstStyle/>
                  <a:p>
                    <a:endParaRPr lang="en-US"/>
                  </a:p>
                </p:txBody>
              </p:sp>
              <p:sp>
                <p:nvSpPr>
                  <p:cNvPr id="424" name="Freeform: Shape 423">
                    <a:extLst>
                      <a:ext uri="{FF2B5EF4-FFF2-40B4-BE49-F238E27FC236}">
                        <a16:creationId xmlns:a16="http://schemas.microsoft.com/office/drawing/2014/main" xmlns="" id="{84BB8F96-CC38-4DC9-8C3B-F29C51F7DD1A}"/>
                      </a:ext>
                    </a:extLst>
                  </p:cNvPr>
                  <p:cNvSpPr/>
                  <p:nvPr/>
                </p:nvSpPr>
                <p:spPr>
                  <a:xfrm>
                    <a:off x="2707091" y="3532163"/>
                    <a:ext cx="257175" cy="1238250"/>
                  </a:xfrm>
                  <a:custGeom>
                    <a:avLst/>
                    <a:gdLst>
                      <a:gd name="connsiteX0" fmla="*/ 260985 w 257175"/>
                      <a:gd name="connsiteY0" fmla="*/ 1244918 h 1238250"/>
                      <a:gd name="connsiteX1" fmla="*/ 0 w 257175"/>
                      <a:gd name="connsiteY1" fmla="*/ 1102995 h 1238250"/>
                      <a:gd name="connsiteX2" fmla="*/ 1905 w 257175"/>
                      <a:gd name="connsiteY2" fmla="*/ 0 h 1238250"/>
                      <a:gd name="connsiteX3" fmla="*/ 262890 w 257175"/>
                      <a:gd name="connsiteY3" fmla="*/ 141922 h 1238250"/>
                    </a:gdLst>
                    <a:ahLst/>
                    <a:cxnLst>
                      <a:cxn ang="0">
                        <a:pos x="connsiteX0" y="connsiteY0"/>
                      </a:cxn>
                      <a:cxn ang="0">
                        <a:pos x="connsiteX1" y="connsiteY1"/>
                      </a:cxn>
                      <a:cxn ang="0">
                        <a:pos x="connsiteX2" y="connsiteY2"/>
                      </a:cxn>
                      <a:cxn ang="0">
                        <a:pos x="connsiteX3" y="connsiteY3"/>
                      </a:cxn>
                    </a:cxnLst>
                    <a:rect l="l" t="t" r="r" b="b"/>
                    <a:pathLst>
                      <a:path w="257175" h="1238250">
                        <a:moveTo>
                          <a:pt x="260985" y="1244918"/>
                        </a:moveTo>
                        <a:lnTo>
                          <a:pt x="0" y="1102995"/>
                        </a:lnTo>
                        <a:lnTo>
                          <a:pt x="1905" y="0"/>
                        </a:lnTo>
                        <a:lnTo>
                          <a:pt x="262890" y="141922"/>
                        </a:lnTo>
                        <a:close/>
                      </a:path>
                    </a:pathLst>
                  </a:custGeom>
                  <a:grpFill/>
                  <a:ln w="9525" cap="flat">
                    <a:noFill/>
                    <a:prstDash val="solid"/>
                    <a:miter/>
                  </a:ln>
                </p:spPr>
                <p:txBody>
                  <a:bodyPr rtlCol="0" anchor="ctr"/>
                  <a:lstStyle/>
                  <a:p>
                    <a:endParaRPr lang="en-US"/>
                  </a:p>
                </p:txBody>
              </p:sp>
              <p:sp>
                <p:nvSpPr>
                  <p:cNvPr id="425" name="Freeform: Shape 424">
                    <a:extLst>
                      <a:ext uri="{FF2B5EF4-FFF2-40B4-BE49-F238E27FC236}">
                        <a16:creationId xmlns:a16="http://schemas.microsoft.com/office/drawing/2014/main" xmlns="" id="{ED40F613-C380-4BEE-82A7-C23B91D286CF}"/>
                      </a:ext>
                    </a:extLst>
                  </p:cNvPr>
                  <p:cNvSpPr/>
                  <p:nvPr/>
                </p:nvSpPr>
                <p:spPr>
                  <a:xfrm>
                    <a:off x="3110832" y="2270955"/>
                    <a:ext cx="457201" cy="495301"/>
                  </a:xfrm>
                  <a:custGeom>
                    <a:avLst/>
                    <a:gdLst>
                      <a:gd name="connsiteX0" fmla="*/ 459105 w 457200"/>
                      <a:gd name="connsiteY0" fmla="*/ 500063 h 495300"/>
                      <a:gd name="connsiteX1" fmla="*/ 198120 w 457200"/>
                      <a:gd name="connsiteY1" fmla="*/ 358140 h 495300"/>
                      <a:gd name="connsiteX2" fmla="*/ 80963 w 457200"/>
                      <a:gd name="connsiteY2" fmla="*/ 62865 h 495300"/>
                      <a:gd name="connsiteX3" fmla="*/ 0 w 457200"/>
                      <a:gd name="connsiteY3" fmla="*/ 0 h 495300"/>
                      <a:gd name="connsiteX4" fmla="*/ 260985 w 457200"/>
                      <a:gd name="connsiteY4" fmla="*/ 141923 h 495300"/>
                      <a:gd name="connsiteX5" fmla="*/ 341948 w 457200"/>
                      <a:gd name="connsiteY5" fmla="*/ 204788 h 495300"/>
                      <a:gd name="connsiteX6" fmla="*/ 459105 w 457200"/>
                      <a:gd name="connsiteY6" fmla="*/ 500063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 h="495300">
                        <a:moveTo>
                          <a:pt x="459105" y="500063"/>
                        </a:moveTo>
                        <a:lnTo>
                          <a:pt x="198120" y="358140"/>
                        </a:lnTo>
                        <a:cubicBezTo>
                          <a:pt x="179070" y="224790"/>
                          <a:pt x="140017" y="126683"/>
                          <a:pt x="80963" y="62865"/>
                        </a:cubicBezTo>
                        <a:cubicBezTo>
                          <a:pt x="57150" y="38100"/>
                          <a:pt x="30480" y="17145"/>
                          <a:pt x="0" y="0"/>
                        </a:cubicBezTo>
                        <a:lnTo>
                          <a:pt x="260985" y="141923"/>
                        </a:lnTo>
                        <a:cubicBezTo>
                          <a:pt x="291465" y="158115"/>
                          <a:pt x="318135" y="179070"/>
                          <a:pt x="341948" y="204788"/>
                        </a:cubicBezTo>
                        <a:cubicBezTo>
                          <a:pt x="401955" y="268605"/>
                          <a:pt x="441008" y="366713"/>
                          <a:pt x="459105" y="500063"/>
                        </a:cubicBezTo>
                      </a:path>
                    </a:pathLst>
                  </a:custGeom>
                  <a:grpFill/>
                  <a:ln w="9525" cap="flat">
                    <a:noFill/>
                    <a:prstDash val="solid"/>
                    <a:miter/>
                  </a:ln>
                </p:spPr>
                <p:txBody>
                  <a:bodyPr rtlCol="0" anchor="ctr"/>
                  <a:lstStyle/>
                  <a:p>
                    <a:endParaRPr lang="en-US"/>
                  </a:p>
                </p:txBody>
              </p:sp>
              <p:sp>
                <p:nvSpPr>
                  <p:cNvPr id="426" name="Freeform: Shape 425">
                    <a:extLst>
                      <a:ext uri="{FF2B5EF4-FFF2-40B4-BE49-F238E27FC236}">
                        <a16:creationId xmlns:a16="http://schemas.microsoft.com/office/drawing/2014/main" xmlns="" id="{C061410A-F4AB-4706-8381-6409EAC29ECA}"/>
                      </a:ext>
                    </a:extLst>
                  </p:cNvPr>
                  <p:cNvSpPr/>
                  <p:nvPr/>
                </p:nvSpPr>
                <p:spPr>
                  <a:xfrm>
                    <a:off x="2541356" y="3138780"/>
                    <a:ext cx="428625" cy="200026"/>
                  </a:xfrm>
                  <a:custGeom>
                    <a:avLst/>
                    <a:gdLst>
                      <a:gd name="connsiteX0" fmla="*/ 0 w 428625"/>
                      <a:gd name="connsiteY0" fmla="*/ 0 h 200026"/>
                      <a:gd name="connsiteX1" fmla="*/ 17145 w 428625"/>
                      <a:gd name="connsiteY1" fmla="*/ 8573 h 200026"/>
                      <a:gd name="connsiteX2" fmla="*/ 109538 w 428625"/>
                      <a:gd name="connsiteY2" fmla="*/ 44768 h 200026"/>
                      <a:gd name="connsiteX3" fmla="*/ 370023 w 428625"/>
                      <a:gd name="connsiteY3" fmla="*/ 186418 h 200026"/>
                      <a:gd name="connsiteX4" fmla="*/ 110490 w 428625"/>
                      <a:gd name="connsiteY4" fmla="*/ 44768 h 200026"/>
                      <a:gd name="connsiteX5" fmla="*/ 168592 w 428625"/>
                      <a:gd name="connsiteY5" fmla="*/ 59056 h 200026"/>
                      <a:gd name="connsiteX6" fmla="*/ 428625 w 428625"/>
                      <a:gd name="connsiteY6" fmla="*/ 200026 h 200026"/>
                      <a:gd name="connsiteX7" fmla="*/ 370523 w 428625"/>
                      <a:gd name="connsiteY7" fmla="*/ 186691 h 200026"/>
                      <a:gd name="connsiteX8" fmla="*/ 370517 w 428625"/>
                      <a:gd name="connsiteY8" fmla="*/ 186688 h 200026"/>
                      <a:gd name="connsiteX9" fmla="*/ 278130 w 428625"/>
                      <a:gd name="connsiteY9" fmla="*/ 150495 h 200026"/>
                      <a:gd name="connsiteX10" fmla="*/ 260985 w 428625"/>
                      <a:gd name="connsiteY10" fmla="*/ 141923 h 200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8625" h="200026">
                        <a:moveTo>
                          <a:pt x="0" y="0"/>
                        </a:moveTo>
                        <a:cubicBezTo>
                          <a:pt x="5715" y="2858"/>
                          <a:pt x="11430" y="5715"/>
                          <a:pt x="17145" y="8573"/>
                        </a:cubicBezTo>
                        <a:cubicBezTo>
                          <a:pt x="44767" y="21908"/>
                          <a:pt x="75248" y="34290"/>
                          <a:pt x="109538" y="44768"/>
                        </a:cubicBezTo>
                        <a:lnTo>
                          <a:pt x="370023" y="186418"/>
                        </a:lnTo>
                        <a:lnTo>
                          <a:pt x="110490" y="44768"/>
                        </a:lnTo>
                        <a:lnTo>
                          <a:pt x="168592" y="59056"/>
                        </a:lnTo>
                        <a:lnTo>
                          <a:pt x="428625" y="200026"/>
                        </a:lnTo>
                        <a:lnTo>
                          <a:pt x="370523" y="186691"/>
                        </a:lnTo>
                        <a:lnTo>
                          <a:pt x="370517" y="186688"/>
                        </a:lnTo>
                        <a:lnTo>
                          <a:pt x="278130" y="150495"/>
                        </a:lnTo>
                        <a:cubicBezTo>
                          <a:pt x="272415" y="147638"/>
                          <a:pt x="266700" y="144780"/>
                          <a:pt x="260985" y="141923"/>
                        </a:cubicBezTo>
                        <a:close/>
                      </a:path>
                    </a:pathLst>
                  </a:custGeom>
                  <a:grpFill/>
                  <a:ln w="9525" cap="flat">
                    <a:noFill/>
                    <a:prstDash val="solid"/>
                    <a:miter/>
                  </a:ln>
                </p:spPr>
                <p:txBody>
                  <a:bodyPr rtlCol="0" anchor="ctr"/>
                  <a:lstStyle/>
                  <a:p>
                    <a:endParaRPr lang="en-US"/>
                  </a:p>
                </p:txBody>
              </p:sp>
              <p:sp>
                <p:nvSpPr>
                  <p:cNvPr id="427" name="Freeform: Shape 426">
                    <a:extLst>
                      <a:ext uri="{FF2B5EF4-FFF2-40B4-BE49-F238E27FC236}">
                        <a16:creationId xmlns:a16="http://schemas.microsoft.com/office/drawing/2014/main" xmlns="" id="{4752E12E-BE16-4564-A6E5-3EBF45461B3F}"/>
                      </a:ext>
                    </a:extLst>
                  </p:cNvPr>
                  <p:cNvSpPr/>
                  <p:nvPr/>
                </p:nvSpPr>
                <p:spPr>
                  <a:xfrm>
                    <a:off x="2969883" y="1938632"/>
                    <a:ext cx="618767" cy="219303"/>
                  </a:xfrm>
                  <a:custGeom>
                    <a:avLst/>
                    <a:gdLst>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236092 w 603786"/>
                      <a:gd name="connsiteY8" fmla="*/ 34757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323751 w 603786"/>
                      <a:gd name="connsiteY4" fmla="*/ 66771 h 218219"/>
                      <a:gd name="connsiteX5" fmla="*/ 0 w 603786"/>
                      <a:gd name="connsiteY5" fmla="*/ 0 h 218219"/>
                      <a:gd name="connsiteX6" fmla="*/ 100965 w 603786"/>
                      <a:gd name="connsiteY6" fmla="*/ 2857 h 218219"/>
                      <a:gd name="connsiteX7" fmla="*/ 102772 w 603786"/>
                      <a:gd name="connsiteY7" fmla="*/ 3833 h 218219"/>
                      <a:gd name="connsiteX8" fmla="*/ 214213 w 603786"/>
                      <a:gd name="connsiteY8" fmla="*/ 22860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16" fmla="*/ 0 w 603786"/>
                      <a:gd name="connsiteY16" fmla="*/ 0 h 218219"/>
                      <a:gd name="connsiteX0" fmla="*/ 323751 w 603786"/>
                      <a:gd name="connsiteY0" fmla="*/ 66771 h 218219"/>
                      <a:gd name="connsiteX1" fmla="*/ 603786 w 603786"/>
                      <a:gd name="connsiteY1" fmla="*/ 218219 h 218219"/>
                      <a:gd name="connsiteX2" fmla="*/ 584736 w 603786"/>
                      <a:gd name="connsiteY2" fmla="*/ 208694 h 218219"/>
                      <a:gd name="connsiteX3" fmla="*/ 323751 w 603786"/>
                      <a:gd name="connsiteY3" fmla="*/ 66771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323751 w 603786"/>
                      <a:gd name="connsiteY8" fmla="*/ 66772 h 218219"/>
                      <a:gd name="connsiteX9" fmla="*/ 584736 w 603786"/>
                      <a:gd name="connsiteY9" fmla="*/ 208695 h 218219"/>
                      <a:gd name="connsiteX10" fmla="*/ 475198 w 603786"/>
                      <a:gd name="connsiteY10" fmla="*/ 168690 h 218219"/>
                      <a:gd name="connsiteX11" fmla="*/ 464489 w 603786"/>
                      <a:gd name="connsiteY11" fmla="*/ 162866 h 218219"/>
                      <a:gd name="connsiteX12" fmla="*/ 358041 w 603786"/>
                      <a:gd name="connsiteY12" fmla="*/ 143827 h 218219"/>
                      <a:gd name="connsiteX13" fmla="*/ 357901 w 603786"/>
                      <a:gd name="connsiteY13" fmla="*/ 143751 h 218219"/>
                      <a:gd name="connsiteX14" fmla="*/ 260033 w 603786"/>
                      <a:gd name="connsiteY14" fmla="*/ 141922 h 218219"/>
                      <a:gd name="connsiteX15" fmla="*/ 0 w 603786"/>
                      <a:gd name="connsiteY15" fmla="*/ 0 h 218219"/>
                      <a:gd name="connsiteX0" fmla="*/ 323751 w 584736"/>
                      <a:gd name="connsiteY0" fmla="*/ 66771 h 208695"/>
                      <a:gd name="connsiteX1" fmla="*/ 584736 w 584736"/>
                      <a:gd name="connsiteY1" fmla="*/ 208694 h 208695"/>
                      <a:gd name="connsiteX2" fmla="*/ 323751 w 584736"/>
                      <a:gd name="connsiteY2" fmla="*/ 66771 h 208695"/>
                      <a:gd name="connsiteX3" fmla="*/ 0 w 584736"/>
                      <a:gd name="connsiteY3" fmla="*/ 0 h 208695"/>
                      <a:gd name="connsiteX4" fmla="*/ 100965 w 584736"/>
                      <a:gd name="connsiteY4" fmla="*/ 2857 h 208695"/>
                      <a:gd name="connsiteX5" fmla="*/ 102772 w 584736"/>
                      <a:gd name="connsiteY5" fmla="*/ 3833 h 208695"/>
                      <a:gd name="connsiteX6" fmla="*/ 214213 w 584736"/>
                      <a:gd name="connsiteY6" fmla="*/ 22860 h 208695"/>
                      <a:gd name="connsiteX7" fmla="*/ 323751 w 584736"/>
                      <a:gd name="connsiteY7" fmla="*/ 66772 h 208695"/>
                      <a:gd name="connsiteX8" fmla="*/ 584736 w 584736"/>
                      <a:gd name="connsiteY8" fmla="*/ 208695 h 208695"/>
                      <a:gd name="connsiteX9" fmla="*/ 475198 w 584736"/>
                      <a:gd name="connsiteY9" fmla="*/ 168690 h 208695"/>
                      <a:gd name="connsiteX10" fmla="*/ 464489 w 584736"/>
                      <a:gd name="connsiteY10" fmla="*/ 162866 h 208695"/>
                      <a:gd name="connsiteX11" fmla="*/ 358041 w 584736"/>
                      <a:gd name="connsiteY11" fmla="*/ 143827 h 208695"/>
                      <a:gd name="connsiteX12" fmla="*/ 357901 w 584736"/>
                      <a:gd name="connsiteY12" fmla="*/ 143751 h 208695"/>
                      <a:gd name="connsiteX13" fmla="*/ 260033 w 584736"/>
                      <a:gd name="connsiteY13" fmla="*/ 141922 h 208695"/>
                      <a:gd name="connsiteX14" fmla="*/ 0 w 584736"/>
                      <a:gd name="connsiteY14" fmla="*/ 0 h 208695"/>
                      <a:gd name="connsiteX0" fmla="*/ 323751 w 615997"/>
                      <a:gd name="connsiteY0" fmla="*/ 66771 h 216510"/>
                      <a:gd name="connsiteX1" fmla="*/ 584736 w 615997"/>
                      <a:gd name="connsiteY1" fmla="*/ 208694 h 216510"/>
                      <a:gd name="connsiteX2" fmla="*/ 323751 w 615997"/>
                      <a:gd name="connsiteY2" fmla="*/ 66771 h 216510"/>
                      <a:gd name="connsiteX3" fmla="*/ 0 w 615997"/>
                      <a:gd name="connsiteY3" fmla="*/ 0 h 216510"/>
                      <a:gd name="connsiteX4" fmla="*/ 100965 w 615997"/>
                      <a:gd name="connsiteY4" fmla="*/ 2857 h 216510"/>
                      <a:gd name="connsiteX5" fmla="*/ 102772 w 615997"/>
                      <a:gd name="connsiteY5" fmla="*/ 3833 h 216510"/>
                      <a:gd name="connsiteX6" fmla="*/ 214213 w 615997"/>
                      <a:gd name="connsiteY6" fmla="*/ 22860 h 216510"/>
                      <a:gd name="connsiteX7" fmla="*/ 323751 w 615997"/>
                      <a:gd name="connsiteY7" fmla="*/ 66772 h 216510"/>
                      <a:gd name="connsiteX8" fmla="*/ 615997 w 615997"/>
                      <a:gd name="connsiteY8" fmla="*/ 216510 h 216510"/>
                      <a:gd name="connsiteX9" fmla="*/ 475198 w 615997"/>
                      <a:gd name="connsiteY9" fmla="*/ 168690 h 216510"/>
                      <a:gd name="connsiteX10" fmla="*/ 464489 w 615997"/>
                      <a:gd name="connsiteY10" fmla="*/ 162866 h 216510"/>
                      <a:gd name="connsiteX11" fmla="*/ 358041 w 615997"/>
                      <a:gd name="connsiteY11" fmla="*/ 143827 h 216510"/>
                      <a:gd name="connsiteX12" fmla="*/ 357901 w 615997"/>
                      <a:gd name="connsiteY12" fmla="*/ 143751 h 216510"/>
                      <a:gd name="connsiteX13" fmla="*/ 260033 w 615997"/>
                      <a:gd name="connsiteY13" fmla="*/ 141922 h 216510"/>
                      <a:gd name="connsiteX14" fmla="*/ 0 w 615997"/>
                      <a:gd name="connsiteY14" fmla="*/ 0 h 216510"/>
                      <a:gd name="connsiteX0" fmla="*/ 323751 w 618767"/>
                      <a:gd name="connsiteY0" fmla="*/ 66771 h 219303"/>
                      <a:gd name="connsiteX1" fmla="*/ 584736 w 618767"/>
                      <a:gd name="connsiteY1" fmla="*/ 208694 h 219303"/>
                      <a:gd name="connsiteX2" fmla="*/ 323751 w 618767"/>
                      <a:gd name="connsiteY2" fmla="*/ 66771 h 219303"/>
                      <a:gd name="connsiteX3" fmla="*/ 0 w 618767"/>
                      <a:gd name="connsiteY3" fmla="*/ 0 h 219303"/>
                      <a:gd name="connsiteX4" fmla="*/ 100965 w 618767"/>
                      <a:gd name="connsiteY4" fmla="*/ 2857 h 219303"/>
                      <a:gd name="connsiteX5" fmla="*/ 102772 w 618767"/>
                      <a:gd name="connsiteY5" fmla="*/ 3833 h 219303"/>
                      <a:gd name="connsiteX6" fmla="*/ 214213 w 618767"/>
                      <a:gd name="connsiteY6" fmla="*/ 22860 h 219303"/>
                      <a:gd name="connsiteX7" fmla="*/ 323751 w 618767"/>
                      <a:gd name="connsiteY7" fmla="*/ 66772 h 219303"/>
                      <a:gd name="connsiteX8" fmla="*/ 615997 w 618767"/>
                      <a:gd name="connsiteY8" fmla="*/ 216510 h 219303"/>
                      <a:gd name="connsiteX9" fmla="*/ 464489 w 618767"/>
                      <a:gd name="connsiteY9" fmla="*/ 162866 h 219303"/>
                      <a:gd name="connsiteX10" fmla="*/ 358041 w 618767"/>
                      <a:gd name="connsiteY10" fmla="*/ 143827 h 219303"/>
                      <a:gd name="connsiteX11" fmla="*/ 357901 w 618767"/>
                      <a:gd name="connsiteY11" fmla="*/ 143751 h 219303"/>
                      <a:gd name="connsiteX12" fmla="*/ 260033 w 618767"/>
                      <a:gd name="connsiteY12" fmla="*/ 141922 h 219303"/>
                      <a:gd name="connsiteX13" fmla="*/ 0 w 618767"/>
                      <a:gd name="connsiteY13" fmla="*/ 0 h 219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8767" h="219303">
                        <a:moveTo>
                          <a:pt x="323751" y="66771"/>
                        </a:moveTo>
                        <a:lnTo>
                          <a:pt x="584736" y="208694"/>
                        </a:lnTo>
                        <a:lnTo>
                          <a:pt x="323751" y="66771"/>
                        </a:lnTo>
                        <a:close/>
                        <a:moveTo>
                          <a:pt x="0" y="0"/>
                        </a:moveTo>
                        <a:lnTo>
                          <a:pt x="100965" y="2857"/>
                        </a:lnTo>
                        <a:lnTo>
                          <a:pt x="102772" y="3833"/>
                        </a:lnTo>
                        <a:lnTo>
                          <a:pt x="214213" y="22860"/>
                        </a:lnTo>
                        <a:lnTo>
                          <a:pt x="323751" y="66772"/>
                        </a:lnTo>
                        <a:lnTo>
                          <a:pt x="615997" y="216510"/>
                        </a:lnTo>
                        <a:cubicBezTo>
                          <a:pt x="639453" y="232526"/>
                          <a:pt x="507482" y="174980"/>
                          <a:pt x="464489" y="162866"/>
                        </a:cubicBezTo>
                        <a:lnTo>
                          <a:pt x="358041" y="143827"/>
                        </a:lnTo>
                        <a:cubicBezTo>
                          <a:pt x="357994" y="143802"/>
                          <a:pt x="357948" y="143776"/>
                          <a:pt x="357901" y="143751"/>
                        </a:cubicBezTo>
                        <a:lnTo>
                          <a:pt x="260033" y="141922"/>
                        </a:lnTo>
                        <a:lnTo>
                          <a:pt x="0" y="0"/>
                        </a:lnTo>
                        <a:close/>
                      </a:path>
                    </a:pathLst>
                  </a:custGeom>
                  <a:grpFill/>
                  <a:ln w="9525" cap="flat">
                    <a:noFill/>
                    <a:prstDash val="solid"/>
                    <a:miter/>
                  </a:ln>
                </p:spPr>
                <p:txBody>
                  <a:bodyPr rtlCol="0" anchor="ctr"/>
                  <a:lstStyle/>
                  <a:p>
                    <a:endParaRPr lang="en-US"/>
                  </a:p>
                </p:txBody>
              </p:sp>
              <p:sp>
                <p:nvSpPr>
                  <p:cNvPr id="428" name="Freeform: Shape 427">
                    <a:extLst>
                      <a:ext uri="{FF2B5EF4-FFF2-40B4-BE49-F238E27FC236}">
                        <a16:creationId xmlns:a16="http://schemas.microsoft.com/office/drawing/2014/main" xmlns="" id="{518F370B-13EE-4F40-BF32-490325371B62}"/>
                      </a:ext>
                    </a:extLst>
                  </p:cNvPr>
                  <p:cNvSpPr/>
                  <p:nvPr/>
                </p:nvSpPr>
                <p:spPr>
                  <a:xfrm>
                    <a:off x="2709948" y="2277720"/>
                    <a:ext cx="257175" cy="1066800"/>
                  </a:xfrm>
                  <a:custGeom>
                    <a:avLst/>
                    <a:gdLst>
                      <a:gd name="connsiteX0" fmla="*/ 260033 w 257175"/>
                      <a:gd name="connsiteY0" fmla="*/ 1070610 h 1066800"/>
                      <a:gd name="connsiteX1" fmla="*/ 0 w 257175"/>
                      <a:gd name="connsiteY1" fmla="*/ 929640 h 1066800"/>
                      <a:gd name="connsiteX2" fmla="*/ 1905 w 257175"/>
                      <a:gd name="connsiteY2" fmla="*/ 0 h 1066800"/>
                      <a:gd name="connsiteX3" fmla="*/ 261938 w 257175"/>
                      <a:gd name="connsiteY3" fmla="*/ 141922 h 1066800"/>
                    </a:gdLst>
                    <a:ahLst/>
                    <a:cxnLst>
                      <a:cxn ang="0">
                        <a:pos x="connsiteX0" y="connsiteY0"/>
                      </a:cxn>
                      <a:cxn ang="0">
                        <a:pos x="connsiteX1" y="connsiteY1"/>
                      </a:cxn>
                      <a:cxn ang="0">
                        <a:pos x="connsiteX2" y="connsiteY2"/>
                      </a:cxn>
                      <a:cxn ang="0">
                        <a:pos x="connsiteX3" y="connsiteY3"/>
                      </a:cxn>
                    </a:cxnLst>
                    <a:rect l="l" t="t" r="r" b="b"/>
                    <a:pathLst>
                      <a:path w="257175" h="1066800">
                        <a:moveTo>
                          <a:pt x="260033" y="1070610"/>
                        </a:moveTo>
                        <a:lnTo>
                          <a:pt x="0" y="929640"/>
                        </a:lnTo>
                        <a:lnTo>
                          <a:pt x="1905" y="0"/>
                        </a:lnTo>
                        <a:lnTo>
                          <a:pt x="261938" y="141922"/>
                        </a:lnTo>
                        <a:close/>
                      </a:path>
                    </a:pathLst>
                  </a:custGeom>
                  <a:grpFill/>
                  <a:ln w="9525" cap="flat">
                    <a:noFill/>
                    <a:prstDash val="solid"/>
                    <a:miter/>
                  </a:ln>
                </p:spPr>
                <p:txBody>
                  <a:bodyPr rtlCol="0" anchor="ctr"/>
                  <a:lstStyle/>
                  <a:p>
                    <a:endParaRPr lang="en-US"/>
                  </a:p>
                </p:txBody>
              </p:sp>
              <p:sp>
                <p:nvSpPr>
                  <p:cNvPr id="429" name="Freeform: Shape 428">
                    <a:extLst>
                      <a:ext uri="{FF2B5EF4-FFF2-40B4-BE49-F238E27FC236}">
                        <a16:creationId xmlns:a16="http://schemas.microsoft.com/office/drawing/2014/main" xmlns="" id="{49896D95-334C-4940-8BC5-E60988758B27}"/>
                      </a:ext>
                    </a:extLst>
                  </p:cNvPr>
                  <p:cNvSpPr/>
                  <p:nvPr/>
                </p:nvSpPr>
                <p:spPr>
                  <a:xfrm>
                    <a:off x="2708898" y="1774680"/>
                    <a:ext cx="521969" cy="178118"/>
                  </a:xfrm>
                  <a:custGeom>
                    <a:avLst/>
                    <a:gdLst>
                      <a:gd name="connsiteX0" fmla="*/ 230505 w 521970"/>
                      <a:gd name="connsiteY0" fmla="*/ 2858 h 178118"/>
                      <a:gd name="connsiteX1" fmla="*/ 490537 w 521970"/>
                      <a:gd name="connsiteY1" fmla="*/ 144781 h 178118"/>
                      <a:gd name="connsiteX2" fmla="*/ 302895 w 521970"/>
                      <a:gd name="connsiteY2" fmla="*/ 172403 h 178118"/>
                      <a:gd name="connsiteX3" fmla="*/ 260032 w 521970"/>
                      <a:gd name="connsiteY3" fmla="*/ 178118 h 178118"/>
                      <a:gd name="connsiteX4" fmla="*/ 0 w 521970"/>
                      <a:gd name="connsiteY4" fmla="*/ 37148 h 178118"/>
                      <a:gd name="connsiteX5" fmla="*/ 41910 w 521970"/>
                      <a:gd name="connsiteY5" fmla="*/ 30480 h 178118"/>
                      <a:gd name="connsiteX6" fmla="*/ 41912 w 521970"/>
                      <a:gd name="connsiteY6" fmla="*/ 30481 h 178118"/>
                      <a:gd name="connsiteX7" fmla="*/ 260985 w 521970"/>
                      <a:gd name="connsiteY7" fmla="*/ 0 h 178118"/>
                      <a:gd name="connsiteX8" fmla="*/ 521970 w 521970"/>
                      <a:gd name="connsiteY8" fmla="*/ 141923 h 178118"/>
                      <a:gd name="connsiteX9" fmla="*/ 490537 w 521970"/>
                      <a:gd name="connsiteY9" fmla="*/ 144780 h 178118"/>
                      <a:gd name="connsiteX10" fmla="*/ 230505 w 521970"/>
                      <a:gd name="connsiteY10" fmla="*/ 2858 h 17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1970" h="178118">
                        <a:moveTo>
                          <a:pt x="230505" y="2858"/>
                        </a:moveTo>
                        <a:lnTo>
                          <a:pt x="490537" y="144781"/>
                        </a:lnTo>
                        <a:lnTo>
                          <a:pt x="302895" y="172403"/>
                        </a:lnTo>
                        <a:lnTo>
                          <a:pt x="260032" y="178118"/>
                        </a:lnTo>
                        <a:lnTo>
                          <a:pt x="0" y="37148"/>
                        </a:lnTo>
                        <a:lnTo>
                          <a:pt x="41910" y="30480"/>
                        </a:lnTo>
                        <a:lnTo>
                          <a:pt x="41912" y="30481"/>
                        </a:lnTo>
                        <a:close/>
                        <a:moveTo>
                          <a:pt x="260985" y="0"/>
                        </a:moveTo>
                        <a:lnTo>
                          <a:pt x="521970" y="141923"/>
                        </a:lnTo>
                        <a:lnTo>
                          <a:pt x="490537" y="144780"/>
                        </a:lnTo>
                        <a:lnTo>
                          <a:pt x="230505" y="2858"/>
                        </a:lnTo>
                        <a:close/>
                      </a:path>
                    </a:pathLst>
                  </a:custGeom>
                  <a:solidFill>
                    <a:schemeClr val="bg1">
                      <a:lumMod val="95000"/>
                    </a:schemeClr>
                  </a:solidFill>
                  <a:ln w="9525" cap="flat">
                    <a:noFill/>
                    <a:prstDash val="solid"/>
                    <a:miter/>
                  </a:ln>
                </p:spPr>
                <p:txBody>
                  <a:bodyPr rtlCol="0" anchor="ctr"/>
                  <a:lstStyle/>
                  <a:p>
                    <a:endParaRPr lang="en-US"/>
                  </a:p>
                </p:txBody>
              </p:sp>
            </p:grpSp>
            <p:sp>
              <p:nvSpPr>
                <p:cNvPr id="413" name="Freeform: Shape 412">
                  <a:extLst>
                    <a:ext uri="{FF2B5EF4-FFF2-40B4-BE49-F238E27FC236}">
                      <a16:creationId xmlns:a16="http://schemas.microsoft.com/office/drawing/2014/main" xmlns="" id="{3D00BC0D-A6EE-4AE0-85DB-DF6D40D84E5D}"/>
                    </a:ext>
                  </a:extLst>
                </p:cNvPr>
                <p:cNvSpPr/>
                <p:nvPr/>
              </p:nvSpPr>
              <p:spPr>
                <a:xfrm>
                  <a:off x="12579689" y="4661548"/>
                  <a:ext cx="730421" cy="1493305"/>
                </a:xfrm>
                <a:custGeom>
                  <a:avLst/>
                  <a:gdLst>
                    <a:gd name="connsiteX0" fmla="*/ 1669733 w 1714500"/>
                    <a:gd name="connsiteY0" fmla="*/ 1870710 h 3505200"/>
                    <a:gd name="connsiteX1" fmla="*/ 1720215 w 1714500"/>
                    <a:gd name="connsiteY1" fmla="*/ 2166938 h 3505200"/>
                    <a:gd name="connsiteX2" fmla="*/ 1507808 w 1714500"/>
                    <a:gd name="connsiteY2" fmla="*/ 2795588 h 3505200"/>
                    <a:gd name="connsiteX3" fmla="*/ 1121093 w 1714500"/>
                    <a:gd name="connsiteY3" fmla="*/ 3084195 h 3505200"/>
                    <a:gd name="connsiteX4" fmla="*/ 991553 w 1714500"/>
                    <a:gd name="connsiteY4" fmla="*/ 3120390 h 3505200"/>
                    <a:gd name="connsiteX5" fmla="*/ 990600 w 1714500"/>
                    <a:gd name="connsiteY5" fmla="*/ 3466148 h 3505200"/>
                    <a:gd name="connsiteX6" fmla="*/ 960120 w 1714500"/>
                    <a:gd name="connsiteY6" fmla="*/ 3470910 h 3505200"/>
                    <a:gd name="connsiteX7" fmla="*/ 772478 w 1714500"/>
                    <a:gd name="connsiteY7" fmla="*/ 3505200 h 3505200"/>
                    <a:gd name="connsiteX8" fmla="*/ 729615 w 1714500"/>
                    <a:gd name="connsiteY8" fmla="*/ 3503295 h 3505200"/>
                    <a:gd name="connsiteX9" fmla="*/ 730568 w 1714500"/>
                    <a:gd name="connsiteY9" fmla="*/ 3158490 h 3505200"/>
                    <a:gd name="connsiteX10" fmla="*/ 659130 w 1714500"/>
                    <a:gd name="connsiteY10" fmla="*/ 3156585 h 3505200"/>
                    <a:gd name="connsiteX11" fmla="*/ 383858 w 1714500"/>
                    <a:gd name="connsiteY11" fmla="*/ 3098483 h 3505200"/>
                    <a:gd name="connsiteX12" fmla="*/ 125730 w 1714500"/>
                    <a:gd name="connsiteY12" fmla="*/ 2865120 h 3505200"/>
                    <a:gd name="connsiteX13" fmla="*/ 0 w 1714500"/>
                    <a:gd name="connsiteY13" fmla="*/ 2427923 h 3505200"/>
                    <a:gd name="connsiteX14" fmla="*/ 320993 w 1714500"/>
                    <a:gd name="connsiteY14" fmla="*/ 2317433 h 3505200"/>
                    <a:gd name="connsiteX15" fmla="*/ 451485 w 1714500"/>
                    <a:gd name="connsiteY15" fmla="*/ 2707958 h 3505200"/>
                    <a:gd name="connsiteX16" fmla="*/ 682943 w 1714500"/>
                    <a:gd name="connsiteY16" fmla="*/ 2860358 h 3505200"/>
                    <a:gd name="connsiteX17" fmla="*/ 730568 w 1714500"/>
                    <a:gd name="connsiteY17" fmla="*/ 2864168 h 3505200"/>
                    <a:gd name="connsiteX18" fmla="*/ 732473 w 1714500"/>
                    <a:gd name="connsiteY18" fmla="*/ 1761173 h 3505200"/>
                    <a:gd name="connsiteX19" fmla="*/ 576263 w 1714500"/>
                    <a:gd name="connsiteY19" fmla="*/ 1735455 h 3505200"/>
                    <a:gd name="connsiteX20" fmla="*/ 372428 w 1714500"/>
                    <a:gd name="connsiteY20" fmla="*/ 1660208 h 3505200"/>
                    <a:gd name="connsiteX21" fmla="*/ 138113 w 1714500"/>
                    <a:gd name="connsiteY21" fmla="*/ 1438275 h 3505200"/>
                    <a:gd name="connsiteX22" fmla="*/ 56198 w 1714500"/>
                    <a:gd name="connsiteY22" fmla="*/ 1079183 h 3505200"/>
                    <a:gd name="connsiteX23" fmla="*/ 298133 w 1714500"/>
                    <a:gd name="connsiteY23" fmla="*/ 448628 h 3505200"/>
                    <a:gd name="connsiteX24" fmla="*/ 628650 w 1714500"/>
                    <a:gd name="connsiteY24" fmla="*/ 239077 h 3505200"/>
                    <a:gd name="connsiteX25" fmla="*/ 735330 w 1714500"/>
                    <a:gd name="connsiteY25" fmla="*/ 206693 h 3505200"/>
                    <a:gd name="connsiteX26" fmla="*/ 735330 w 1714500"/>
                    <a:gd name="connsiteY26" fmla="*/ 36195 h 3505200"/>
                    <a:gd name="connsiteX27" fmla="*/ 778193 w 1714500"/>
                    <a:gd name="connsiteY27" fmla="*/ 30480 h 3505200"/>
                    <a:gd name="connsiteX28" fmla="*/ 965835 w 1714500"/>
                    <a:gd name="connsiteY28" fmla="*/ 2858 h 3505200"/>
                    <a:gd name="connsiteX29" fmla="*/ 996315 w 1714500"/>
                    <a:gd name="connsiteY29" fmla="*/ 0 h 3505200"/>
                    <a:gd name="connsiteX30" fmla="*/ 996315 w 1714500"/>
                    <a:gd name="connsiteY30" fmla="*/ 168593 h 3505200"/>
                    <a:gd name="connsiteX31" fmla="*/ 1097280 w 1714500"/>
                    <a:gd name="connsiteY31" fmla="*/ 171450 h 3505200"/>
                    <a:gd name="connsiteX32" fmla="*/ 1406843 w 1714500"/>
                    <a:gd name="connsiteY32" fmla="*/ 282893 h 3505200"/>
                    <a:gd name="connsiteX33" fmla="*/ 1657350 w 1714500"/>
                    <a:gd name="connsiteY33" fmla="*/ 763905 h 3505200"/>
                    <a:gd name="connsiteX34" fmla="*/ 1326833 w 1714500"/>
                    <a:gd name="connsiteY34" fmla="*/ 863918 h 3505200"/>
                    <a:gd name="connsiteX35" fmla="*/ 1209675 w 1714500"/>
                    <a:gd name="connsiteY35" fmla="*/ 568643 h 3505200"/>
                    <a:gd name="connsiteX36" fmla="*/ 1038225 w 1714500"/>
                    <a:gd name="connsiteY36" fmla="*/ 471488 h 3505200"/>
                    <a:gd name="connsiteX37" fmla="*/ 995363 w 1714500"/>
                    <a:gd name="connsiteY37" fmla="*/ 464820 h 3505200"/>
                    <a:gd name="connsiteX38" fmla="*/ 993458 w 1714500"/>
                    <a:gd name="connsiteY38" fmla="*/ 1460183 h 3505200"/>
                    <a:gd name="connsiteX39" fmla="*/ 1073468 w 1714500"/>
                    <a:gd name="connsiteY39" fmla="*/ 1471613 h 3505200"/>
                    <a:gd name="connsiteX40" fmla="*/ 1282065 w 1714500"/>
                    <a:gd name="connsiteY40" fmla="*/ 1513523 h 3505200"/>
                    <a:gd name="connsiteX41" fmla="*/ 1524953 w 1714500"/>
                    <a:gd name="connsiteY41" fmla="*/ 1651635 h 3505200"/>
                    <a:gd name="connsiteX42" fmla="*/ 1669733 w 1714500"/>
                    <a:gd name="connsiteY42" fmla="*/ 1870710 h 3505200"/>
                    <a:gd name="connsiteX43" fmla="*/ 1268730 w 1714500"/>
                    <a:gd name="connsiteY43" fmla="*/ 2624138 h 3505200"/>
                    <a:gd name="connsiteX44" fmla="*/ 1390650 w 1714500"/>
                    <a:gd name="connsiteY44" fmla="*/ 2236470 h 3505200"/>
                    <a:gd name="connsiteX45" fmla="*/ 1304925 w 1714500"/>
                    <a:gd name="connsiteY45" fmla="*/ 1945958 h 3505200"/>
                    <a:gd name="connsiteX46" fmla="*/ 1080135 w 1714500"/>
                    <a:gd name="connsiteY46" fmla="*/ 1820228 h 3505200"/>
                    <a:gd name="connsiteX47" fmla="*/ 992505 w 1714500"/>
                    <a:gd name="connsiteY47" fmla="*/ 1798320 h 3505200"/>
                    <a:gd name="connsiteX48" fmla="*/ 990600 w 1714500"/>
                    <a:gd name="connsiteY48" fmla="*/ 2830830 h 3505200"/>
                    <a:gd name="connsiteX49" fmla="*/ 1048703 w 1714500"/>
                    <a:gd name="connsiteY49" fmla="*/ 2808923 h 3505200"/>
                    <a:gd name="connsiteX50" fmla="*/ 1268730 w 1714500"/>
                    <a:gd name="connsiteY50" fmla="*/ 2624138 h 3505200"/>
                    <a:gd name="connsiteX51" fmla="*/ 732473 w 1714500"/>
                    <a:gd name="connsiteY51" fmla="*/ 1425893 h 3505200"/>
                    <a:gd name="connsiteX52" fmla="*/ 734378 w 1714500"/>
                    <a:gd name="connsiteY52" fmla="*/ 497205 h 3505200"/>
                    <a:gd name="connsiteX53" fmla="*/ 688658 w 1714500"/>
                    <a:gd name="connsiteY53" fmla="*/ 514350 h 3505200"/>
                    <a:gd name="connsiteX54" fmla="*/ 482917 w 1714500"/>
                    <a:gd name="connsiteY54" fmla="*/ 682943 h 3505200"/>
                    <a:gd name="connsiteX55" fmla="*/ 375285 w 1714500"/>
                    <a:gd name="connsiteY55" fmla="*/ 1006793 h 3505200"/>
                    <a:gd name="connsiteX56" fmla="*/ 465773 w 1714500"/>
                    <a:gd name="connsiteY56" fmla="*/ 1289685 h 3505200"/>
                    <a:gd name="connsiteX57" fmla="*/ 674370 w 1714500"/>
                    <a:gd name="connsiteY57" fmla="*/ 1411605 h 3505200"/>
                    <a:gd name="connsiteX58" fmla="*/ 732473 w 1714500"/>
                    <a:gd name="connsiteY58" fmla="*/ 1425893 h 350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714500" h="3505200">
                      <a:moveTo>
                        <a:pt x="1669733" y="1870710"/>
                      </a:moveTo>
                      <a:cubicBezTo>
                        <a:pt x="1703070" y="1959293"/>
                        <a:pt x="1720215" y="2058353"/>
                        <a:pt x="1720215" y="2166938"/>
                      </a:cubicBezTo>
                      <a:cubicBezTo>
                        <a:pt x="1720215" y="2406015"/>
                        <a:pt x="1648778" y="2615565"/>
                        <a:pt x="1507808" y="2795588"/>
                      </a:cubicBezTo>
                      <a:cubicBezTo>
                        <a:pt x="1402080" y="2930843"/>
                        <a:pt x="1273493" y="3027045"/>
                        <a:pt x="1121093" y="3084195"/>
                      </a:cubicBezTo>
                      <a:lnTo>
                        <a:pt x="991553" y="3120390"/>
                      </a:lnTo>
                      <a:lnTo>
                        <a:pt x="990600" y="3466148"/>
                      </a:lnTo>
                      <a:lnTo>
                        <a:pt x="960120" y="3470910"/>
                      </a:lnTo>
                      <a:lnTo>
                        <a:pt x="772478" y="3505200"/>
                      </a:lnTo>
                      <a:lnTo>
                        <a:pt x="729615" y="3503295"/>
                      </a:lnTo>
                      <a:lnTo>
                        <a:pt x="730568" y="3158490"/>
                      </a:lnTo>
                      <a:lnTo>
                        <a:pt x="659130" y="3156585"/>
                      </a:lnTo>
                      <a:cubicBezTo>
                        <a:pt x="550545" y="3148965"/>
                        <a:pt x="459105" y="3129915"/>
                        <a:pt x="383858" y="3098483"/>
                      </a:cubicBezTo>
                      <a:cubicBezTo>
                        <a:pt x="283845" y="3056573"/>
                        <a:pt x="198120" y="2979420"/>
                        <a:pt x="125730" y="2865120"/>
                      </a:cubicBezTo>
                      <a:cubicBezTo>
                        <a:pt x="53340" y="2750820"/>
                        <a:pt x="11430" y="2606040"/>
                        <a:pt x="0" y="2427923"/>
                      </a:cubicBezTo>
                      <a:lnTo>
                        <a:pt x="320993" y="2317433"/>
                      </a:lnTo>
                      <a:cubicBezTo>
                        <a:pt x="345758" y="2499360"/>
                        <a:pt x="388620" y="2629853"/>
                        <a:pt x="451485" y="2707958"/>
                      </a:cubicBezTo>
                      <a:cubicBezTo>
                        <a:pt x="519113" y="2790825"/>
                        <a:pt x="596265" y="2841308"/>
                        <a:pt x="682943" y="2860358"/>
                      </a:cubicBezTo>
                      <a:lnTo>
                        <a:pt x="730568" y="2864168"/>
                      </a:lnTo>
                      <a:lnTo>
                        <a:pt x="732473" y="1761173"/>
                      </a:lnTo>
                      <a:lnTo>
                        <a:pt x="576263" y="1735455"/>
                      </a:lnTo>
                      <a:cubicBezTo>
                        <a:pt x="509588" y="1717358"/>
                        <a:pt x="441008" y="1692593"/>
                        <a:pt x="372428" y="1660208"/>
                      </a:cubicBezTo>
                      <a:cubicBezTo>
                        <a:pt x="270510" y="1612583"/>
                        <a:pt x="192405" y="1539240"/>
                        <a:pt x="138113" y="1438275"/>
                      </a:cubicBezTo>
                      <a:cubicBezTo>
                        <a:pt x="82868" y="1337310"/>
                        <a:pt x="56198" y="1217295"/>
                        <a:pt x="56198" y="1079183"/>
                      </a:cubicBezTo>
                      <a:cubicBezTo>
                        <a:pt x="56198" y="833438"/>
                        <a:pt x="137160" y="622935"/>
                        <a:pt x="298133" y="448628"/>
                      </a:cubicBezTo>
                      <a:cubicBezTo>
                        <a:pt x="379095" y="360998"/>
                        <a:pt x="488633" y="290513"/>
                        <a:pt x="628650" y="239077"/>
                      </a:cubicBezTo>
                      <a:lnTo>
                        <a:pt x="735330" y="206693"/>
                      </a:lnTo>
                      <a:lnTo>
                        <a:pt x="735330" y="36195"/>
                      </a:lnTo>
                      <a:lnTo>
                        <a:pt x="778193" y="30480"/>
                      </a:lnTo>
                      <a:lnTo>
                        <a:pt x="965835" y="2858"/>
                      </a:lnTo>
                      <a:lnTo>
                        <a:pt x="996315" y="0"/>
                      </a:lnTo>
                      <a:lnTo>
                        <a:pt x="996315" y="168593"/>
                      </a:lnTo>
                      <a:lnTo>
                        <a:pt x="1097280" y="171450"/>
                      </a:lnTo>
                      <a:cubicBezTo>
                        <a:pt x="1222058" y="182880"/>
                        <a:pt x="1324928" y="220027"/>
                        <a:pt x="1406843" y="282893"/>
                      </a:cubicBezTo>
                      <a:cubicBezTo>
                        <a:pt x="1545908" y="388620"/>
                        <a:pt x="1629728" y="548640"/>
                        <a:pt x="1657350" y="763905"/>
                      </a:cubicBezTo>
                      <a:lnTo>
                        <a:pt x="1326833" y="863918"/>
                      </a:lnTo>
                      <a:cubicBezTo>
                        <a:pt x="1307783" y="730568"/>
                        <a:pt x="1268730" y="632460"/>
                        <a:pt x="1209675" y="568643"/>
                      </a:cubicBezTo>
                      <a:cubicBezTo>
                        <a:pt x="1164908" y="521017"/>
                        <a:pt x="1107758" y="488633"/>
                        <a:pt x="1038225" y="471488"/>
                      </a:cubicBezTo>
                      <a:lnTo>
                        <a:pt x="995363" y="464820"/>
                      </a:lnTo>
                      <a:lnTo>
                        <a:pt x="993458" y="1460183"/>
                      </a:lnTo>
                      <a:lnTo>
                        <a:pt x="1073468" y="1471613"/>
                      </a:lnTo>
                      <a:cubicBezTo>
                        <a:pt x="1173480" y="1486853"/>
                        <a:pt x="1243013" y="1500188"/>
                        <a:pt x="1282065" y="1513523"/>
                      </a:cubicBezTo>
                      <a:cubicBezTo>
                        <a:pt x="1381125" y="1546860"/>
                        <a:pt x="1462088" y="1592580"/>
                        <a:pt x="1524953" y="1651635"/>
                      </a:cubicBezTo>
                      <a:cubicBezTo>
                        <a:pt x="1587818" y="1708785"/>
                        <a:pt x="1635443" y="1782128"/>
                        <a:pt x="1669733" y="1870710"/>
                      </a:cubicBezTo>
                      <a:close/>
                      <a:moveTo>
                        <a:pt x="1268730" y="2624138"/>
                      </a:moveTo>
                      <a:cubicBezTo>
                        <a:pt x="1349693" y="2512695"/>
                        <a:pt x="1390650" y="2384108"/>
                        <a:pt x="1390650" y="2236470"/>
                      </a:cubicBezTo>
                      <a:cubicBezTo>
                        <a:pt x="1390650" y="2110740"/>
                        <a:pt x="1362075" y="2014538"/>
                        <a:pt x="1304925" y="1945958"/>
                      </a:cubicBezTo>
                      <a:cubicBezTo>
                        <a:pt x="1262063" y="1894523"/>
                        <a:pt x="1186815" y="1852613"/>
                        <a:pt x="1080135" y="1820228"/>
                      </a:cubicBezTo>
                      <a:lnTo>
                        <a:pt x="992505" y="1798320"/>
                      </a:lnTo>
                      <a:lnTo>
                        <a:pt x="990600" y="2830830"/>
                      </a:lnTo>
                      <a:lnTo>
                        <a:pt x="1048703" y="2808923"/>
                      </a:lnTo>
                      <a:cubicBezTo>
                        <a:pt x="1135380" y="2768918"/>
                        <a:pt x="1207770" y="2707005"/>
                        <a:pt x="1268730" y="2624138"/>
                      </a:cubicBezTo>
                      <a:moveTo>
                        <a:pt x="732473" y="1425893"/>
                      </a:moveTo>
                      <a:lnTo>
                        <a:pt x="734378" y="497205"/>
                      </a:lnTo>
                      <a:lnTo>
                        <a:pt x="688658" y="514350"/>
                      </a:lnTo>
                      <a:cubicBezTo>
                        <a:pt x="604838" y="554355"/>
                        <a:pt x="537210" y="609600"/>
                        <a:pt x="482917" y="682943"/>
                      </a:cubicBezTo>
                      <a:cubicBezTo>
                        <a:pt x="411480" y="780098"/>
                        <a:pt x="375285" y="887730"/>
                        <a:pt x="375285" y="1006793"/>
                      </a:cubicBezTo>
                      <a:cubicBezTo>
                        <a:pt x="375285" y="1124903"/>
                        <a:pt x="405765" y="1219200"/>
                        <a:pt x="465773" y="1289685"/>
                      </a:cubicBezTo>
                      <a:cubicBezTo>
                        <a:pt x="511492" y="1343025"/>
                        <a:pt x="581025" y="1383030"/>
                        <a:pt x="674370" y="1411605"/>
                      </a:cubicBezTo>
                      <a:lnTo>
                        <a:pt x="732473" y="1425893"/>
                      </a:lnTo>
                    </a:path>
                  </a:pathLst>
                </a:custGeom>
                <a:solidFill>
                  <a:schemeClr val="bg1">
                    <a:lumMod val="95000"/>
                  </a:schemeClr>
                </a:solidFill>
                <a:ln w="9525" cap="flat">
                  <a:noFill/>
                  <a:prstDash val="solid"/>
                  <a:miter/>
                </a:ln>
              </p:spPr>
              <p:txBody>
                <a:bodyPr rtlCol="0" anchor="ctr"/>
                <a:lstStyle/>
                <a:p>
                  <a:endParaRPr lang="en-US"/>
                </a:p>
              </p:txBody>
            </p:sp>
            <p:grpSp>
              <p:nvGrpSpPr>
                <p:cNvPr id="414" name="Group 413">
                  <a:extLst>
                    <a:ext uri="{FF2B5EF4-FFF2-40B4-BE49-F238E27FC236}">
                      <a16:creationId xmlns:a16="http://schemas.microsoft.com/office/drawing/2014/main" xmlns="" id="{1C5EFF5A-610E-4631-B43D-ADBDC4B5A49B}"/>
                    </a:ext>
                  </a:extLst>
                </p:cNvPr>
                <p:cNvGrpSpPr/>
                <p:nvPr/>
              </p:nvGrpSpPr>
              <p:grpSpPr>
                <a:xfrm>
                  <a:off x="12470968" y="4620148"/>
                  <a:ext cx="435759" cy="1352099"/>
                  <a:chOff x="1968987" y="1811829"/>
                  <a:chExt cx="1022846" cy="3173751"/>
                </a:xfrm>
                <a:solidFill>
                  <a:schemeClr val="bg1"/>
                </a:solidFill>
              </p:grpSpPr>
              <p:sp>
                <p:nvSpPr>
                  <p:cNvPr id="415" name="Freeform: Shape 414">
                    <a:extLst>
                      <a:ext uri="{FF2B5EF4-FFF2-40B4-BE49-F238E27FC236}">
                        <a16:creationId xmlns:a16="http://schemas.microsoft.com/office/drawing/2014/main" xmlns="" id="{78357397-4776-4A3E-A7D4-4AA3F8BEB3DD}"/>
                      </a:ext>
                    </a:extLst>
                  </p:cNvPr>
                  <p:cNvSpPr/>
                  <p:nvPr/>
                </p:nvSpPr>
                <p:spPr>
                  <a:xfrm>
                    <a:off x="1975571" y="4195005"/>
                    <a:ext cx="600075" cy="790575"/>
                  </a:xfrm>
                  <a:custGeom>
                    <a:avLst/>
                    <a:gdLst>
                      <a:gd name="connsiteX0" fmla="*/ 601980 w 600075"/>
                      <a:gd name="connsiteY0" fmla="*/ 791528 h 790575"/>
                      <a:gd name="connsiteX1" fmla="*/ 340995 w 600075"/>
                      <a:gd name="connsiteY1" fmla="*/ 649605 h 790575"/>
                      <a:gd name="connsiteX2" fmla="*/ 125730 w 600075"/>
                      <a:gd name="connsiteY2" fmla="*/ 437197 h 790575"/>
                      <a:gd name="connsiteX3" fmla="*/ 0 w 600075"/>
                      <a:gd name="connsiteY3" fmla="*/ 0 h 790575"/>
                      <a:gd name="connsiteX4" fmla="*/ 260985 w 600075"/>
                      <a:gd name="connsiteY4" fmla="*/ 141922 h 790575"/>
                      <a:gd name="connsiteX5" fmla="*/ 386715 w 600075"/>
                      <a:gd name="connsiteY5" fmla="*/ 579120 h 790575"/>
                      <a:gd name="connsiteX6" fmla="*/ 601980 w 600075"/>
                      <a:gd name="connsiteY6" fmla="*/ 791528 h 790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075" h="790575">
                        <a:moveTo>
                          <a:pt x="601980" y="791528"/>
                        </a:moveTo>
                        <a:lnTo>
                          <a:pt x="340995" y="649605"/>
                        </a:lnTo>
                        <a:cubicBezTo>
                          <a:pt x="259080" y="604838"/>
                          <a:pt x="187643" y="534353"/>
                          <a:pt x="125730" y="437197"/>
                        </a:cubicBezTo>
                        <a:cubicBezTo>
                          <a:pt x="53340" y="323850"/>
                          <a:pt x="11430" y="178118"/>
                          <a:pt x="0" y="0"/>
                        </a:cubicBezTo>
                        <a:lnTo>
                          <a:pt x="260985" y="141922"/>
                        </a:lnTo>
                        <a:cubicBezTo>
                          <a:pt x="272415" y="319088"/>
                          <a:pt x="314325" y="464820"/>
                          <a:pt x="386715" y="579120"/>
                        </a:cubicBezTo>
                        <a:cubicBezTo>
                          <a:pt x="448628" y="676275"/>
                          <a:pt x="520065" y="747713"/>
                          <a:pt x="601980" y="791528"/>
                        </a:cubicBezTo>
                      </a:path>
                    </a:pathLst>
                  </a:custGeom>
                  <a:grpFill/>
                  <a:ln w="9525" cap="flat">
                    <a:noFill/>
                    <a:prstDash val="solid"/>
                    <a:miter/>
                  </a:ln>
                </p:spPr>
                <p:txBody>
                  <a:bodyPr rtlCol="0" anchor="ctr"/>
                  <a:lstStyle/>
                  <a:p>
                    <a:endParaRPr lang="en-US"/>
                  </a:p>
                </p:txBody>
              </p:sp>
              <p:sp>
                <p:nvSpPr>
                  <p:cNvPr id="416" name="Freeform: Shape 415">
                    <a:extLst>
                      <a:ext uri="{FF2B5EF4-FFF2-40B4-BE49-F238E27FC236}">
                        <a16:creationId xmlns:a16="http://schemas.microsoft.com/office/drawing/2014/main" xmlns="" id="{A7907992-9EEC-43A4-AC5A-C3370B66050D}"/>
                      </a:ext>
                    </a:extLst>
                  </p:cNvPr>
                  <p:cNvSpPr/>
                  <p:nvPr/>
                </p:nvSpPr>
                <p:spPr>
                  <a:xfrm>
                    <a:off x="1968987" y="4089376"/>
                    <a:ext cx="581026" cy="247649"/>
                  </a:xfrm>
                  <a:custGeom>
                    <a:avLst/>
                    <a:gdLst>
                      <a:gd name="connsiteX0" fmla="*/ 260985 w 581025"/>
                      <a:gd name="connsiteY0" fmla="*/ 251460 h 247650"/>
                      <a:gd name="connsiteX1" fmla="*/ 0 w 581025"/>
                      <a:gd name="connsiteY1" fmla="*/ 109538 h 247650"/>
                      <a:gd name="connsiteX2" fmla="*/ 320993 w 581025"/>
                      <a:gd name="connsiteY2" fmla="*/ 0 h 247650"/>
                      <a:gd name="connsiteX3" fmla="*/ 581978 w 581025"/>
                      <a:gd name="connsiteY3" fmla="*/ 140970 h 247650"/>
                    </a:gdLst>
                    <a:ahLst/>
                    <a:cxnLst>
                      <a:cxn ang="0">
                        <a:pos x="connsiteX0" y="connsiteY0"/>
                      </a:cxn>
                      <a:cxn ang="0">
                        <a:pos x="connsiteX1" y="connsiteY1"/>
                      </a:cxn>
                      <a:cxn ang="0">
                        <a:pos x="connsiteX2" y="connsiteY2"/>
                      </a:cxn>
                      <a:cxn ang="0">
                        <a:pos x="connsiteX3" y="connsiteY3"/>
                      </a:cxn>
                    </a:cxnLst>
                    <a:rect l="l" t="t" r="r" b="b"/>
                    <a:pathLst>
                      <a:path w="581025" h="247650">
                        <a:moveTo>
                          <a:pt x="260985" y="251460"/>
                        </a:moveTo>
                        <a:lnTo>
                          <a:pt x="0" y="109538"/>
                        </a:lnTo>
                        <a:lnTo>
                          <a:pt x="320993" y="0"/>
                        </a:lnTo>
                        <a:lnTo>
                          <a:pt x="581978" y="140970"/>
                        </a:lnTo>
                        <a:close/>
                      </a:path>
                    </a:pathLst>
                  </a:custGeom>
                  <a:grpFill/>
                  <a:ln w="9525" cap="flat">
                    <a:noFill/>
                    <a:prstDash val="solid"/>
                    <a:miter/>
                  </a:ln>
                </p:spPr>
                <p:txBody>
                  <a:bodyPr rtlCol="0" anchor="ctr"/>
                  <a:lstStyle/>
                  <a:p>
                    <a:endParaRPr lang="en-US"/>
                  </a:p>
                </p:txBody>
              </p:sp>
              <p:sp>
                <p:nvSpPr>
                  <p:cNvPr id="417" name="Freeform: Shape 416">
                    <a:extLst>
                      <a:ext uri="{FF2B5EF4-FFF2-40B4-BE49-F238E27FC236}">
                        <a16:creationId xmlns:a16="http://schemas.microsoft.com/office/drawing/2014/main" xmlns="" id="{46FF18BE-9ABC-4472-B57E-991F16A7691E}"/>
                      </a:ext>
                    </a:extLst>
                  </p:cNvPr>
                  <p:cNvSpPr/>
                  <p:nvPr/>
                </p:nvSpPr>
                <p:spPr>
                  <a:xfrm>
                    <a:off x="2051714" y="1973775"/>
                    <a:ext cx="940119" cy="1580196"/>
                  </a:xfrm>
                  <a:custGeom>
                    <a:avLst/>
                    <a:gdLst>
                      <a:gd name="connsiteX0" fmla="*/ 812750 w 940118"/>
                      <a:gd name="connsiteY0" fmla="*/ 163017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833438 w 940118"/>
                      <a:gd name="connsiteY5" fmla="*/ 174308 h 1580197"/>
                      <a:gd name="connsiteX6" fmla="*/ 833437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592976 w 940118"/>
                      <a:gd name="connsiteY10" fmla="*/ 268101 h 1580197"/>
                      <a:gd name="connsiteX11" fmla="*/ 592932 w 940118"/>
                      <a:gd name="connsiteY11" fmla="*/ 268132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55232 w 940118"/>
                      <a:gd name="connsiteY17" fmla="*/ 380990 h 1580197"/>
                      <a:gd name="connsiteX18" fmla="*/ 454648 w 940118"/>
                      <a:gd name="connsiteY18" fmla="*/ 381569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63" fmla="*/ 679133 w 940118"/>
                      <a:gd name="connsiteY63"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422910 w 940118"/>
                      <a:gd name="connsiteY22" fmla="*/ 483870 h 1580197"/>
                      <a:gd name="connsiteX23" fmla="*/ 367665 w 940118"/>
                      <a:gd name="connsiteY23" fmla="*/ 572453 h 1580197"/>
                      <a:gd name="connsiteX24" fmla="*/ 368618 w 940118"/>
                      <a:gd name="connsiteY24" fmla="*/ 573405 h 1580197"/>
                      <a:gd name="connsiteX25" fmla="*/ 317183 w 940118"/>
                      <a:gd name="connsiteY25" fmla="*/ 684847 h 1580197"/>
                      <a:gd name="connsiteX26" fmla="*/ 305241 w 940118"/>
                      <a:gd name="connsiteY26" fmla="*/ 678329 h 1580197"/>
                      <a:gd name="connsiteX27" fmla="*/ 305235 w 940118"/>
                      <a:gd name="connsiteY27" fmla="*/ 678350 h 1580197"/>
                      <a:gd name="connsiteX28" fmla="*/ 317183 w 940118"/>
                      <a:gd name="connsiteY28" fmla="*/ 684847 h 1580197"/>
                      <a:gd name="connsiteX29" fmla="*/ 260985 w 940118"/>
                      <a:gd name="connsiteY29" fmla="*/ 1014413 h 1580197"/>
                      <a:gd name="connsiteX30" fmla="*/ 342900 w 940118"/>
                      <a:gd name="connsiteY30" fmla="*/ 1373505 h 1580197"/>
                      <a:gd name="connsiteX31" fmla="*/ 546735 w 940118"/>
                      <a:gd name="connsiteY31" fmla="*/ 1580197 h 1580197"/>
                      <a:gd name="connsiteX32" fmla="*/ 285750 w 940118"/>
                      <a:gd name="connsiteY32" fmla="*/ 1438275 h 1580197"/>
                      <a:gd name="connsiteX33" fmla="*/ 81915 w 940118"/>
                      <a:gd name="connsiteY33" fmla="*/ 1231583 h 1580197"/>
                      <a:gd name="connsiteX34" fmla="*/ 0 w 940118"/>
                      <a:gd name="connsiteY34" fmla="*/ 872490 h 1580197"/>
                      <a:gd name="connsiteX35" fmla="*/ 56197 w 940118"/>
                      <a:gd name="connsiteY35" fmla="*/ 542925 h 1580197"/>
                      <a:gd name="connsiteX36" fmla="*/ 62441 w 940118"/>
                      <a:gd name="connsiteY36" fmla="*/ 546321 h 1580197"/>
                      <a:gd name="connsiteX37" fmla="*/ 62617 w 940118"/>
                      <a:gd name="connsiteY37" fmla="*/ 545909 h 1580197"/>
                      <a:gd name="connsiteX38" fmla="*/ 57150 w 940118"/>
                      <a:gd name="connsiteY38" fmla="*/ 542925 h 1580197"/>
                      <a:gd name="connsiteX39" fmla="*/ 107444 w 940118"/>
                      <a:gd name="connsiteY39" fmla="*/ 431896 h 1580197"/>
                      <a:gd name="connsiteX40" fmla="*/ 106680 w 940118"/>
                      <a:gd name="connsiteY40" fmla="*/ 431483 h 1580197"/>
                      <a:gd name="connsiteX41" fmla="*/ 161925 w 940118"/>
                      <a:gd name="connsiteY41" fmla="*/ 341948 h 1580197"/>
                      <a:gd name="connsiteX42" fmla="*/ 171758 w 940118"/>
                      <a:gd name="connsiteY42" fmla="*/ 347295 h 1580197"/>
                      <a:gd name="connsiteX43" fmla="*/ 171778 w 940118"/>
                      <a:gd name="connsiteY43" fmla="*/ 347270 h 1580197"/>
                      <a:gd name="connsiteX44" fmla="*/ 161925 w 940118"/>
                      <a:gd name="connsiteY44" fmla="*/ 341948 h 1580197"/>
                      <a:gd name="connsiteX45" fmla="*/ 227648 w 940118"/>
                      <a:gd name="connsiteY45" fmla="*/ 258128 h 1580197"/>
                      <a:gd name="connsiteX46" fmla="*/ 239906 w 940118"/>
                      <a:gd name="connsiteY46" fmla="*/ 264794 h 1580197"/>
                      <a:gd name="connsiteX47" fmla="*/ 240267 w 940118"/>
                      <a:gd name="connsiteY47" fmla="*/ 264453 h 1580197"/>
                      <a:gd name="connsiteX48" fmla="*/ 228600 w 940118"/>
                      <a:gd name="connsiteY48" fmla="*/ 258128 h 1580197"/>
                      <a:gd name="connsiteX49" fmla="*/ 242888 w 940118"/>
                      <a:gd name="connsiteY49" fmla="*/ 241935 h 1580197"/>
                      <a:gd name="connsiteX50" fmla="*/ 287315 w 940118"/>
                      <a:gd name="connsiteY50" fmla="*/ 198453 h 1580197"/>
                      <a:gd name="connsiteX51" fmla="*/ 286702 w 940118"/>
                      <a:gd name="connsiteY51" fmla="*/ 198120 h 1580197"/>
                      <a:gd name="connsiteX52" fmla="*/ 359092 w 940118"/>
                      <a:gd name="connsiteY52" fmla="*/ 140970 h 1580197"/>
                      <a:gd name="connsiteX53" fmla="*/ 378434 w 940118"/>
                      <a:gd name="connsiteY53" fmla="*/ 151488 h 1580197"/>
                      <a:gd name="connsiteX54" fmla="*/ 378837 w 940118"/>
                      <a:gd name="connsiteY54" fmla="*/ 151226 h 1580197"/>
                      <a:gd name="connsiteX55" fmla="*/ 360045 w 940118"/>
                      <a:gd name="connsiteY55" fmla="*/ 140970 h 1580197"/>
                      <a:gd name="connsiteX56" fmla="*/ 486263 w 940118"/>
                      <a:gd name="connsiteY56" fmla="*/ 68845 h 1580197"/>
                      <a:gd name="connsiteX57" fmla="*/ 485775 w 940118"/>
                      <a:gd name="connsiteY57" fmla="*/ 68580 h 1580197"/>
                      <a:gd name="connsiteX58" fmla="*/ 572452 w 940118"/>
                      <a:gd name="connsiteY58" fmla="*/ 32385 h 1580197"/>
                      <a:gd name="connsiteX59" fmla="*/ 595123 w 940118"/>
                      <a:gd name="connsiteY59" fmla="*/ 44713 h 1580197"/>
                      <a:gd name="connsiteX60" fmla="*/ 595672 w 940118"/>
                      <a:gd name="connsiteY60" fmla="*/ 44538 h 1580197"/>
                      <a:gd name="connsiteX61" fmla="*/ 573405 w 940118"/>
                      <a:gd name="connsiteY61" fmla="*/ 32385 h 1580197"/>
                      <a:gd name="connsiteX62" fmla="*/ 679133 w 940118"/>
                      <a:gd name="connsiteY62"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391243 w 940118"/>
                      <a:gd name="connsiteY20" fmla="*/ 465814 h 1580197"/>
                      <a:gd name="connsiteX21" fmla="*/ 422910 w 940118"/>
                      <a:gd name="connsiteY21" fmla="*/ 483870 h 1580197"/>
                      <a:gd name="connsiteX22" fmla="*/ 367665 w 940118"/>
                      <a:gd name="connsiteY22" fmla="*/ 572453 h 1580197"/>
                      <a:gd name="connsiteX23" fmla="*/ 368618 w 940118"/>
                      <a:gd name="connsiteY23" fmla="*/ 573405 h 1580197"/>
                      <a:gd name="connsiteX24" fmla="*/ 317183 w 940118"/>
                      <a:gd name="connsiteY24" fmla="*/ 684847 h 1580197"/>
                      <a:gd name="connsiteX25" fmla="*/ 305241 w 940118"/>
                      <a:gd name="connsiteY25" fmla="*/ 678329 h 1580197"/>
                      <a:gd name="connsiteX26" fmla="*/ 305235 w 940118"/>
                      <a:gd name="connsiteY26" fmla="*/ 678350 h 1580197"/>
                      <a:gd name="connsiteX27" fmla="*/ 317183 w 940118"/>
                      <a:gd name="connsiteY27" fmla="*/ 684847 h 1580197"/>
                      <a:gd name="connsiteX28" fmla="*/ 260985 w 940118"/>
                      <a:gd name="connsiteY28" fmla="*/ 1014413 h 1580197"/>
                      <a:gd name="connsiteX29" fmla="*/ 342900 w 940118"/>
                      <a:gd name="connsiteY29" fmla="*/ 1373505 h 1580197"/>
                      <a:gd name="connsiteX30" fmla="*/ 546735 w 940118"/>
                      <a:gd name="connsiteY30" fmla="*/ 1580197 h 1580197"/>
                      <a:gd name="connsiteX31" fmla="*/ 285750 w 940118"/>
                      <a:gd name="connsiteY31" fmla="*/ 1438275 h 1580197"/>
                      <a:gd name="connsiteX32" fmla="*/ 81915 w 940118"/>
                      <a:gd name="connsiteY32" fmla="*/ 1231583 h 1580197"/>
                      <a:gd name="connsiteX33" fmla="*/ 0 w 940118"/>
                      <a:gd name="connsiteY33" fmla="*/ 872490 h 1580197"/>
                      <a:gd name="connsiteX34" fmla="*/ 56197 w 940118"/>
                      <a:gd name="connsiteY34" fmla="*/ 542925 h 1580197"/>
                      <a:gd name="connsiteX35" fmla="*/ 62441 w 940118"/>
                      <a:gd name="connsiteY35" fmla="*/ 546321 h 1580197"/>
                      <a:gd name="connsiteX36" fmla="*/ 62617 w 940118"/>
                      <a:gd name="connsiteY36" fmla="*/ 545909 h 1580197"/>
                      <a:gd name="connsiteX37" fmla="*/ 57150 w 940118"/>
                      <a:gd name="connsiteY37" fmla="*/ 542925 h 1580197"/>
                      <a:gd name="connsiteX38" fmla="*/ 107444 w 940118"/>
                      <a:gd name="connsiteY38" fmla="*/ 431896 h 1580197"/>
                      <a:gd name="connsiteX39" fmla="*/ 106680 w 940118"/>
                      <a:gd name="connsiteY39" fmla="*/ 431483 h 1580197"/>
                      <a:gd name="connsiteX40" fmla="*/ 161925 w 940118"/>
                      <a:gd name="connsiteY40" fmla="*/ 341948 h 1580197"/>
                      <a:gd name="connsiteX41" fmla="*/ 171758 w 940118"/>
                      <a:gd name="connsiteY41" fmla="*/ 347295 h 1580197"/>
                      <a:gd name="connsiteX42" fmla="*/ 171778 w 940118"/>
                      <a:gd name="connsiteY42" fmla="*/ 347270 h 1580197"/>
                      <a:gd name="connsiteX43" fmla="*/ 161925 w 940118"/>
                      <a:gd name="connsiteY43" fmla="*/ 341948 h 1580197"/>
                      <a:gd name="connsiteX44" fmla="*/ 227648 w 940118"/>
                      <a:gd name="connsiteY44" fmla="*/ 258128 h 1580197"/>
                      <a:gd name="connsiteX45" fmla="*/ 239906 w 940118"/>
                      <a:gd name="connsiteY45" fmla="*/ 264794 h 1580197"/>
                      <a:gd name="connsiteX46" fmla="*/ 240267 w 940118"/>
                      <a:gd name="connsiteY46" fmla="*/ 264453 h 1580197"/>
                      <a:gd name="connsiteX47" fmla="*/ 228600 w 940118"/>
                      <a:gd name="connsiteY47" fmla="*/ 258128 h 1580197"/>
                      <a:gd name="connsiteX48" fmla="*/ 242888 w 940118"/>
                      <a:gd name="connsiteY48" fmla="*/ 241935 h 1580197"/>
                      <a:gd name="connsiteX49" fmla="*/ 287315 w 940118"/>
                      <a:gd name="connsiteY49" fmla="*/ 198453 h 1580197"/>
                      <a:gd name="connsiteX50" fmla="*/ 286702 w 940118"/>
                      <a:gd name="connsiteY50" fmla="*/ 198120 h 1580197"/>
                      <a:gd name="connsiteX51" fmla="*/ 359092 w 940118"/>
                      <a:gd name="connsiteY51" fmla="*/ 140970 h 1580197"/>
                      <a:gd name="connsiteX52" fmla="*/ 378434 w 940118"/>
                      <a:gd name="connsiteY52" fmla="*/ 151488 h 1580197"/>
                      <a:gd name="connsiteX53" fmla="*/ 378837 w 940118"/>
                      <a:gd name="connsiteY53" fmla="*/ 151226 h 1580197"/>
                      <a:gd name="connsiteX54" fmla="*/ 360045 w 940118"/>
                      <a:gd name="connsiteY54" fmla="*/ 140970 h 1580197"/>
                      <a:gd name="connsiteX55" fmla="*/ 486263 w 940118"/>
                      <a:gd name="connsiteY55" fmla="*/ 68845 h 1580197"/>
                      <a:gd name="connsiteX56" fmla="*/ 485775 w 940118"/>
                      <a:gd name="connsiteY56" fmla="*/ 68580 h 1580197"/>
                      <a:gd name="connsiteX57" fmla="*/ 572452 w 940118"/>
                      <a:gd name="connsiteY57" fmla="*/ 32385 h 1580197"/>
                      <a:gd name="connsiteX58" fmla="*/ 595123 w 940118"/>
                      <a:gd name="connsiteY58" fmla="*/ 44713 h 1580197"/>
                      <a:gd name="connsiteX59" fmla="*/ 595672 w 940118"/>
                      <a:gd name="connsiteY59" fmla="*/ 44538 h 1580197"/>
                      <a:gd name="connsiteX60" fmla="*/ 573405 w 940118"/>
                      <a:gd name="connsiteY60" fmla="*/ 32385 h 1580197"/>
                      <a:gd name="connsiteX61" fmla="*/ 679133 w 940118"/>
                      <a:gd name="connsiteY61"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422910 w 940118"/>
                      <a:gd name="connsiteY20" fmla="*/ 483870 h 1580197"/>
                      <a:gd name="connsiteX21" fmla="*/ 367665 w 940118"/>
                      <a:gd name="connsiteY21" fmla="*/ 572453 h 1580197"/>
                      <a:gd name="connsiteX22" fmla="*/ 368618 w 940118"/>
                      <a:gd name="connsiteY22" fmla="*/ 573405 h 1580197"/>
                      <a:gd name="connsiteX23" fmla="*/ 317183 w 940118"/>
                      <a:gd name="connsiteY23" fmla="*/ 684847 h 1580197"/>
                      <a:gd name="connsiteX24" fmla="*/ 305241 w 940118"/>
                      <a:gd name="connsiteY24" fmla="*/ 678329 h 1580197"/>
                      <a:gd name="connsiteX25" fmla="*/ 305235 w 940118"/>
                      <a:gd name="connsiteY25" fmla="*/ 678350 h 1580197"/>
                      <a:gd name="connsiteX26" fmla="*/ 317183 w 940118"/>
                      <a:gd name="connsiteY26" fmla="*/ 684847 h 1580197"/>
                      <a:gd name="connsiteX27" fmla="*/ 260985 w 940118"/>
                      <a:gd name="connsiteY27" fmla="*/ 1014413 h 1580197"/>
                      <a:gd name="connsiteX28" fmla="*/ 342900 w 940118"/>
                      <a:gd name="connsiteY28" fmla="*/ 1373505 h 1580197"/>
                      <a:gd name="connsiteX29" fmla="*/ 546735 w 940118"/>
                      <a:gd name="connsiteY29" fmla="*/ 1580197 h 1580197"/>
                      <a:gd name="connsiteX30" fmla="*/ 285750 w 940118"/>
                      <a:gd name="connsiteY30" fmla="*/ 1438275 h 1580197"/>
                      <a:gd name="connsiteX31" fmla="*/ 81915 w 940118"/>
                      <a:gd name="connsiteY31" fmla="*/ 1231583 h 1580197"/>
                      <a:gd name="connsiteX32" fmla="*/ 0 w 940118"/>
                      <a:gd name="connsiteY32" fmla="*/ 872490 h 1580197"/>
                      <a:gd name="connsiteX33" fmla="*/ 56197 w 940118"/>
                      <a:gd name="connsiteY33" fmla="*/ 542925 h 1580197"/>
                      <a:gd name="connsiteX34" fmla="*/ 62441 w 940118"/>
                      <a:gd name="connsiteY34" fmla="*/ 546321 h 1580197"/>
                      <a:gd name="connsiteX35" fmla="*/ 62617 w 940118"/>
                      <a:gd name="connsiteY35" fmla="*/ 545909 h 1580197"/>
                      <a:gd name="connsiteX36" fmla="*/ 57150 w 940118"/>
                      <a:gd name="connsiteY36" fmla="*/ 542925 h 1580197"/>
                      <a:gd name="connsiteX37" fmla="*/ 107444 w 940118"/>
                      <a:gd name="connsiteY37" fmla="*/ 431896 h 1580197"/>
                      <a:gd name="connsiteX38" fmla="*/ 106680 w 940118"/>
                      <a:gd name="connsiteY38" fmla="*/ 431483 h 1580197"/>
                      <a:gd name="connsiteX39" fmla="*/ 161925 w 940118"/>
                      <a:gd name="connsiteY39" fmla="*/ 341948 h 1580197"/>
                      <a:gd name="connsiteX40" fmla="*/ 171758 w 940118"/>
                      <a:gd name="connsiteY40" fmla="*/ 347295 h 1580197"/>
                      <a:gd name="connsiteX41" fmla="*/ 171778 w 940118"/>
                      <a:gd name="connsiteY41" fmla="*/ 347270 h 1580197"/>
                      <a:gd name="connsiteX42" fmla="*/ 161925 w 940118"/>
                      <a:gd name="connsiteY42" fmla="*/ 341948 h 1580197"/>
                      <a:gd name="connsiteX43" fmla="*/ 227648 w 940118"/>
                      <a:gd name="connsiteY43" fmla="*/ 258128 h 1580197"/>
                      <a:gd name="connsiteX44" fmla="*/ 239906 w 940118"/>
                      <a:gd name="connsiteY44" fmla="*/ 264794 h 1580197"/>
                      <a:gd name="connsiteX45" fmla="*/ 240267 w 940118"/>
                      <a:gd name="connsiteY45" fmla="*/ 264453 h 1580197"/>
                      <a:gd name="connsiteX46" fmla="*/ 228600 w 940118"/>
                      <a:gd name="connsiteY46" fmla="*/ 258128 h 1580197"/>
                      <a:gd name="connsiteX47" fmla="*/ 242888 w 940118"/>
                      <a:gd name="connsiteY47" fmla="*/ 241935 h 1580197"/>
                      <a:gd name="connsiteX48" fmla="*/ 287315 w 940118"/>
                      <a:gd name="connsiteY48" fmla="*/ 198453 h 1580197"/>
                      <a:gd name="connsiteX49" fmla="*/ 286702 w 940118"/>
                      <a:gd name="connsiteY49" fmla="*/ 198120 h 1580197"/>
                      <a:gd name="connsiteX50" fmla="*/ 359092 w 940118"/>
                      <a:gd name="connsiteY50" fmla="*/ 140970 h 1580197"/>
                      <a:gd name="connsiteX51" fmla="*/ 378434 w 940118"/>
                      <a:gd name="connsiteY51" fmla="*/ 151488 h 1580197"/>
                      <a:gd name="connsiteX52" fmla="*/ 378837 w 940118"/>
                      <a:gd name="connsiteY52" fmla="*/ 151226 h 1580197"/>
                      <a:gd name="connsiteX53" fmla="*/ 360045 w 940118"/>
                      <a:gd name="connsiteY53" fmla="*/ 140970 h 1580197"/>
                      <a:gd name="connsiteX54" fmla="*/ 486263 w 940118"/>
                      <a:gd name="connsiteY54" fmla="*/ 68845 h 1580197"/>
                      <a:gd name="connsiteX55" fmla="*/ 485775 w 940118"/>
                      <a:gd name="connsiteY55" fmla="*/ 68580 h 1580197"/>
                      <a:gd name="connsiteX56" fmla="*/ 572452 w 940118"/>
                      <a:gd name="connsiteY56" fmla="*/ 32385 h 1580197"/>
                      <a:gd name="connsiteX57" fmla="*/ 595123 w 940118"/>
                      <a:gd name="connsiteY57" fmla="*/ 44713 h 1580197"/>
                      <a:gd name="connsiteX58" fmla="*/ 595672 w 940118"/>
                      <a:gd name="connsiteY58" fmla="*/ 44538 h 1580197"/>
                      <a:gd name="connsiteX59" fmla="*/ 573405 w 940118"/>
                      <a:gd name="connsiteY59" fmla="*/ 32385 h 1580197"/>
                      <a:gd name="connsiteX60" fmla="*/ 679133 w 940118"/>
                      <a:gd name="connsiteY60"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88633 w 940118"/>
                      <a:gd name="connsiteY17" fmla="*/ 400050 h 1580197"/>
                      <a:gd name="connsiteX18" fmla="*/ 422910 w 940118"/>
                      <a:gd name="connsiteY18" fmla="*/ 482918 h 1580197"/>
                      <a:gd name="connsiteX19" fmla="*/ 422910 w 940118"/>
                      <a:gd name="connsiteY19" fmla="*/ 483870 h 1580197"/>
                      <a:gd name="connsiteX20" fmla="*/ 367665 w 940118"/>
                      <a:gd name="connsiteY20" fmla="*/ 572453 h 1580197"/>
                      <a:gd name="connsiteX21" fmla="*/ 368618 w 940118"/>
                      <a:gd name="connsiteY21" fmla="*/ 573405 h 1580197"/>
                      <a:gd name="connsiteX22" fmla="*/ 317183 w 940118"/>
                      <a:gd name="connsiteY22" fmla="*/ 684847 h 1580197"/>
                      <a:gd name="connsiteX23" fmla="*/ 305241 w 940118"/>
                      <a:gd name="connsiteY23" fmla="*/ 678329 h 1580197"/>
                      <a:gd name="connsiteX24" fmla="*/ 305235 w 940118"/>
                      <a:gd name="connsiteY24" fmla="*/ 678350 h 1580197"/>
                      <a:gd name="connsiteX25" fmla="*/ 317183 w 940118"/>
                      <a:gd name="connsiteY25" fmla="*/ 684847 h 1580197"/>
                      <a:gd name="connsiteX26" fmla="*/ 260985 w 940118"/>
                      <a:gd name="connsiteY26" fmla="*/ 1014413 h 1580197"/>
                      <a:gd name="connsiteX27" fmla="*/ 342900 w 940118"/>
                      <a:gd name="connsiteY27" fmla="*/ 1373505 h 1580197"/>
                      <a:gd name="connsiteX28" fmla="*/ 546735 w 940118"/>
                      <a:gd name="connsiteY28" fmla="*/ 1580197 h 1580197"/>
                      <a:gd name="connsiteX29" fmla="*/ 285750 w 940118"/>
                      <a:gd name="connsiteY29" fmla="*/ 1438275 h 1580197"/>
                      <a:gd name="connsiteX30" fmla="*/ 81915 w 940118"/>
                      <a:gd name="connsiteY30" fmla="*/ 1231583 h 1580197"/>
                      <a:gd name="connsiteX31" fmla="*/ 0 w 940118"/>
                      <a:gd name="connsiteY31" fmla="*/ 872490 h 1580197"/>
                      <a:gd name="connsiteX32" fmla="*/ 56197 w 940118"/>
                      <a:gd name="connsiteY32" fmla="*/ 542925 h 1580197"/>
                      <a:gd name="connsiteX33" fmla="*/ 62441 w 940118"/>
                      <a:gd name="connsiteY33" fmla="*/ 546321 h 1580197"/>
                      <a:gd name="connsiteX34" fmla="*/ 62617 w 940118"/>
                      <a:gd name="connsiteY34" fmla="*/ 545909 h 1580197"/>
                      <a:gd name="connsiteX35" fmla="*/ 57150 w 940118"/>
                      <a:gd name="connsiteY35" fmla="*/ 542925 h 1580197"/>
                      <a:gd name="connsiteX36" fmla="*/ 107444 w 940118"/>
                      <a:gd name="connsiteY36" fmla="*/ 431896 h 1580197"/>
                      <a:gd name="connsiteX37" fmla="*/ 106680 w 940118"/>
                      <a:gd name="connsiteY37" fmla="*/ 431483 h 1580197"/>
                      <a:gd name="connsiteX38" fmla="*/ 161925 w 940118"/>
                      <a:gd name="connsiteY38" fmla="*/ 341948 h 1580197"/>
                      <a:gd name="connsiteX39" fmla="*/ 171758 w 940118"/>
                      <a:gd name="connsiteY39" fmla="*/ 347295 h 1580197"/>
                      <a:gd name="connsiteX40" fmla="*/ 171778 w 940118"/>
                      <a:gd name="connsiteY40" fmla="*/ 347270 h 1580197"/>
                      <a:gd name="connsiteX41" fmla="*/ 161925 w 940118"/>
                      <a:gd name="connsiteY41" fmla="*/ 341948 h 1580197"/>
                      <a:gd name="connsiteX42" fmla="*/ 227648 w 940118"/>
                      <a:gd name="connsiteY42" fmla="*/ 258128 h 1580197"/>
                      <a:gd name="connsiteX43" fmla="*/ 239906 w 940118"/>
                      <a:gd name="connsiteY43" fmla="*/ 264794 h 1580197"/>
                      <a:gd name="connsiteX44" fmla="*/ 240267 w 940118"/>
                      <a:gd name="connsiteY44" fmla="*/ 264453 h 1580197"/>
                      <a:gd name="connsiteX45" fmla="*/ 228600 w 940118"/>
                      <a:gd name="connsiteY45" fmla="*/ 258128 h 1580197"/>
                      <a:gd name="connsiteX46" fmla="*/ 242888 w 940118"/>
                      <a:gd name="connsiteY46" fmla="*/ 241935 h 1580197"/>
                      <a:gd name="connsiteX47" fmla="*/ 287315 w 940118"/>
                      <a:gd name="connsiteY47" fmla="*/ 198453 h 1580197"/>
                      <a:gd name="connsiteX48" fmla="*/ 286702 w 940118"/>
                      <a:gd name="connsiteY48" fmla="*/ 198120 h 1580197"/>
                      <a:gd name="connsiteX49" fmla="*/ 359092 w 940118"/>
                      <a:gd name="connsiteY49" fmla="*/ 140970 h 1580197"/>
                      <a:gd name="connsiteX50" fmla="*/ 378434 w 940118"/>
                      <a:gd name="connsiteY50" fmla="*/ 151488 h 1580197"/>
                      <a:gd name="connsiteX51" fmla="*/ 378837 w 940118"/>
                      <a:gd name="connsiteY51" fmla="*/ 151226 h 1580197"/>
                      <a:gd name="connsiteX52" fmla="*/ 360045 w 940118"/>
                      <a:gd name="connsiteY52" fmla="*/ 140970 h 1580197"/>
                      <a:gd name="connsiteX53" fmla="*/ 486263 w 940118"/>
                      <a:gd name="connsiteY53" fmla="*/ 68845 h 1580197"/>
                      <a:gd name="connsiteX54" fmla="*/ 485775 w 940118"/>
                      <a:gd name="connsiteY54" fmla="*/ 68580 h 1580197"/>
                      <a:gd name="connsiteX55" fmla="*/ 572452 w 940118"/>
                      <a:gd name="connsiteY55" fmla="*/ 32385 h 1580197"/>
                      <a:gd name="connsiteX56" fmla="*/ 595123 w 940118"/>
                      <a:gd name="connsiteY56" fmla="*/ 44713 h 1580197"/>
                      <a:gd name="connsiteX57" fmla="*/ 595672 w 940118"/>
                      <a:gd name="connsiteY57" fmla="*/ 44538 h 1580197"/>
                      <a:gd name="connsiteX58" fmla="*/ 573405 w 940118"/>
                      <a:gd name="connsiteY58" fmla="*/ 32385 h 1580197"/>
                      <a:gd name="connsiteX59" fmla="*/ 679133 w 940118"/>
                      <a:gd name="connsiteY59"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620077 w 940118"/>
                      <a:gd name="connsiteY11" fmla="*/ 282893 h 1580197"/>
                      <a:gd name="connsiteX12" fmla="*/ 548076 w 940118"/>
                      <a:gd name="connsiteY12" fmla="*/ 339736 h 1580197"/>
                      <a:gd name="connsiteX13" fmla="*/ 548640 w 940118"/>
                      <a:gd name="connsiteY13" fmla="*/ 340043 h 1580197"/>
                      <a:gd name="connsiteX14" fmla="*/ 503873 w 940118"/>
                      <a:gd name="connsiteY14" fmla="*/ 383858 h 1580197"/>
                      <a:gd name="connsiteX15" fmla="*/ 488633 w 940118"/>
                      <a:gd name="connsiteY15" fmla="*/ 399098 h 1580197"/>
                      <a:gd name="connsiteX16" fmla="*/ 488633 w 940118"/>
                      <a:gd name="connsiteY16" fmla="*/ 400050 h 1580197"/>
                      <a:gd name="connsiteX17" fmla="*/ 422910 w 940118"/>
                      <a:gd name="connsiteY17" fmla="*/ 482918 h 1580197"/>
                      <a:gd name="connsiteX18" fmla="*/ 422910 w 940118"/>
                      <a:gd name="connsiteY18" fmla="*/ 483870 h 1580197"/>
                      <a:gd name="connsiteX19" fmla="*/ 367665 w 940118"/>
                      <a:gd name="connsiteY19" fmla="*/ 572453 h 1580197"/>
                      <a:gd name="connsiteX20" fmla="*/ 368618 w 940118"/>
                      <a:gd name="connsiteY20" fmla="*/ 573405 h 1580197"/>
                      <a:gd name="connsiteX21" fmla="*/ 317183 w 940118"/>
                      <a:gd name="connsiteY21" fmla="*/ 684847 h 1580197"/>
                      <a:gd name="connsiteX22" fmla="*/ 305241 w 940118"/>
                      <a:gd name="connsiteY22" fmla="*/ 678329 h 1580197"/>
                      <a:gd name="connsiteX23" fmla="*/ 305235 w 940118"/>
                      <a:gd name="connsiteY23" fmla="*/ 678350 h 1580197"/>
                      <a:gd name="connsiteX24" fmla="*/ 317183 w 940118"/>
                      <a:gd name="connsiteY24" fmla="*/ 684847 h 1580197"/>
                      <a:gd name="connsiteX25" fmla="*/ 260985 w 940118"/>
                      <a:gd name="connsiteY25" fmla="*/ 1014413 h 1580197"/>
                      <a:gd name="connsiteX26" fmla="*/ 342900 w 940118"/>
                      <a:gd name="connsiteY26" fmla="*/ 1373505 h 1580197"/>
                      <a:gd name="connsiteX27" fmla="*/ 546735 w 940118"/>
                      <a:gd name="connsiteY27" fmla="*/ 1580197 h 1580197"/>
                      <a:gd name="connsiteX28" fmla="*/ 285750 w 940118"/>
                      <a:gd name="connsiteY28" fmla="*/ 1438275 h 1580197"/>
                      <a:gd name="connsiteX29" fmla="*/ 81915 w 940118"/>
                      <a:gd name="connsiteY29" fmla="*/ 1231583 h 1580197"/>
                      <a:gd name="connsiteX30" fmla="*/ 0 w 940118"/>
                      <a:gd name="connsiteY30" fmla="*/ 872490 h 1580197"/>
                      <a:gd name="connsiteX31" fmla="*/ 56197 w 940118"/>
                      <a:gd name="connsiteY31" fmla="*/ 542925 h 1580197"/>
                      <a:gd name="connsiteX32" fmla="*/ 62441 w 940118"/>
                      <a:gd name="connsiteY32" fmla="*/ 546321 h 1580197"/>
                      <a:gd name="connsiteX33" fmla="*/ 62617 w 940118"/>
                      <a:gd name="connsiteY33" fmla="*/ 545909 h 1580197"/>
                      <a:gd name="connsiteX34" fmla="*/ 57150 w 940118"/>
                      <a:gd name="connsiteY34" fmla="*/ 542925 h 1580197"/>
                      <a:gd name="connsiteX35" fmla="*/ 107444 w 940118"/>
                      <a:gd name="connsiteY35" fmla="*/ 431896 h 1580197"/>
                      <a:gd name="connsiteX36" fmla="*/ 106680 w 940118"/>
                      <a:gd name="connsiteY36" fmla="*/ 431483 h 1580197"/>
                      <a:gd name="connsiteX37" fmla="*/ 161925 w 940118"/>
                      <a:gd name="connsiteY37" fmla="*/ 341948 h 1580197"/>
                      <a:gd name="connsiteX38" fmla="*/ 171758 w 940118"/>
                      <a:gd name="connsiteY38" fmla="*/ 347295 h 1580197"/>
                      <a:gd name="connsiteX39" fmla="*/ 171778 w 940118"/>
                      <a:gd name="connsiteY39" fmla="*/ 347270 h 1580197"/>
                      <a:gd name="connsiteX40" fmla="*/ 161925 w 940118"/>
                      <a:gd name="connsiteY40" fmla="*/ 341948 h 1580197"/>
                      <a:gd name="connsiteX41" fmla="*/ 227648 w 940118"/>
                      <a:gd name="connsiteY41" fmla="*/ 258128 h 1580197"/>
                      <a:gd name="connsiteX42" fmla="*/ 239906 w 940118"/>
                      <a:gd name="connsiteY42" fmla="*/ 264794 h 1580197"/>
                      <a:gd name="connsiteX43" fmla="*/ 240267 w 940118"/>
                      <a:gd name="connsiteY43" fmla="*/ 264453 h 1580197"/>
                      <a:gd name="connsiteX44" fmla="*/ 228600 w 940118"/>
                      <a:gd name="connsiteY44" fmla="*/ 258128 h 1580197"/>
                      <a:gd name="connsiteX45" fmla="*/ 242888 w 940118"/>
                      <a:gd name="connsiteY45" fmla="*/ 241935 h 1580197"/>
                      <a:gd name="connsiteX46" fmla="*/ 287315 w 940118"/>
                      <a:gd name="connsiteY46" fmla="*/ 198453 h 1580197"/>
                      <a:gd name="connsiteX47" fmla="*/ 286702 w 940118"/>
                      <a:gd name="connsiteY47" fmla="*/ 198120 h 1580197"/>
                      <a:gd name="connsiteX48" fmla="*/ 359092 w 940118"/>
                      <a:gd name="connsiteY48" fmla="*/ 140970 h 1580197"/>
                      <a:gd name="connsiteX49" fmla="*/ 378434 w 940118"/>
                      <a:gd name="connsiteY49" fmla="*/ 151488 h 1580197"/>
                      <a:gd name="connsiteX50" fmla="*/ 378837 w 940118"/>
                      <a:gd name="connsiteY50" fmla="*/ 151226 h 1580197"/>
                      <a:gd name="connsiteX51" fmla="*/ 360045 w 940118"/>
                      <a:gd name="connsiteY51" fmla="*/ 140970 h 1580197"/>
                      <a:gd name="connsiteX52" fmla="*/ 486263 w 940118"/>
                      <a:gd name="connsiteY52" fmla="*/ 68845 h 1580197"/>
                      <a:gd name="connsiteX53" fmla="*/ 485775 w 940118"/>
                      <a:gd name="connsiteY53" fmla="*/ 68580 h 1580197"/>
                      <a:gd name="connsiteX54" fmla="*/ 572452 w 940118"/>
                      <a:gd name="connsiteY54" fmla="*/ 32385 h 1580197"/>
                      <a:gd name="connsiteX55" fmla="*/ 595123 w 940118"/>
                      <a:gd name="connsiteY55" fmla="*/ 44713 h 1580197"/>
                      <a:gd name="connsiteX56" fmla="*/ 595672 w 940118"/>
                      <a:gd name="connsiteY56" fmla="*/ 44538 h 1580197"/>
                      <a:gd name="connsiteX57" fmla="*/ 573405 w 940118"/>
                      <a:gd name="connsiteY57" fmla="*/ 32385 h 1580197"/>
                      <a:gd name="connsiteX58" fmla="*/ 679133 w 940118"/>
                      <a:gd name="connsiteY58"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620077 w 940118"/>
                      <a:gd name="connsiteY10" fmla="*/ 282893 h 1580197"/>
                      <a:gd name="connsiteX11" fmla="*/ 548076 w 940118"/>
                      <a:gd name="connsiteY11" fmla="*/ 339736 h 1580197"/>
                      <a:gd name="connsiteX12" fmla="*/ 548640 w 940118"/>
                      <a:gd name="connsiteY12" fmla="*/ 340043 h 1580197"/>
                      <a:gd name="connsiteX13" fmla="*/ 503873 w 940118"/>
                      <a:gd name="connsiteY13" fmla="*/ 383858 h 1580197"/>
                      <a:gd name="connsiteX14" fmla="*/ 488633 w 940118"/>
                      <a:gd name="connsiteY14" fmla="*/ 399098 h 1580197"/>
                      <a:gd name="connsiteX15" fmla="*/ 488633 w 940118"/>
                      <a:gd name="connsiteY15" fmla="*/ 400050 h 1580197"/>
                      <a:gd name="connsiteX16" fmla="*/ 422910 w 940118"/>
                      <a:gd name="connsiteY16" fmla="*/ 482918 h 1580197"/>
                      <a:gd name="connsiteX17" fmla="*/ 422910 w 940118"/>
                      <a:gd name="connsiteY17" fmla="*/ 483870 h 1580197"/>
                      <a:gd name="connsiteX18" fmla="*/ 367665 w 940118"/>
                      <a:gd name="connsiteY18" fmla="*/ 572453 h 1580197"/>
                      <a:gd name="connsiteX19" fmla="*/ 368618 w 940118"/>
                      <a:gd name="connsiteY19" fmla="*/ 573405 h 1580197"/>
                      <a:gd name="connsiteX20" fmla="*/ 317183 w 940118"/>
                      <a:gd name="connsiteY20" fmla="*/ 684847 h 1580197"/>
                      <a:gd name="connsiteX21" fmla="*/ 305241 w 940118"/>
                      <a:gd name="connsiteY21" fmla="*/ 678329 h 1580197"/>
                      <a:gd name="connsiteX22" fmla="*/ 305235 w 940118"/>
                      <a:gd name="connsiteY22" fmla="*/ 678350 h 1580197"/>
                      <a:gd name="connsiteX23" fmla="*/ 317183 w 940118"/>
                      <a:gd name="connsiteY23" fmla="*/ 684847 h 1580197"/>
                      <a:gd name="connsiteX24" fmla="*/ 260985 w 940118"/>
                      <a:gd name="connsiteY24" fmla="*/ 1014413 h 1580197"/>
                      <a:gd name="connsiteX25" fmla="*/ 342900 w 940118"/>
                      <a:gd name="connsiteY25" fmla="*/ 1373505 h 1580197"/>
                      <a:gd name="connsiteX26" fmla="*/ 546735 w 940118"/>
                      <a:gd name="connsiteY26" fmla="*/ 1580197 h 1580197"/>
                      <a:gd name="connsiteX27" fmla="*/ 285750 w 940118"/>
                      <a:gd name="connsiteY27" fmla="*/ 1438275 h 1580197"/>
                      <a:gd name="connsiteX28" fmla="*/ 81915 w 940118"/>
                      <a:gd name="connsiteY28" fmla="*/ 1231583 h 1580197"/>
                      <a:gd name="connsiteX29" fmla="*/ 0 w 940118"/>
                      <a:gd name="connsiteY29" fmla="*/ 872490 h 1580197"/>
                      <a:gd name="connsiteX30" fmla="*/ 56197 w 940118"/>
                      <a:gd name="connsiteY30" fmla="*/ 542925 h 1580197"/>
                      <a:gd name="connsiteX31" fmla="*/ 62441 w 940118"/>
                      <a:gd name="connsiteY31" fmla="*/ 546321 h 1580197"/>
                      <a:gd name="connsiteX32" fmla="*/ 62617 w 940118"/>
                      <a:gd name="connsiteY32" fmla="*/ 545909 h 1580197"/>
                      <a:gd name="connsiteX33" fmla="*/ 57150 w 940118"/>
                      <a:gd name="connsiteY33" fmla="*/ 542925 h 1580197"/>
                      <a:gd name="connsiteX34" fmla="*/ 107444 w 940118"/>
                      <a:gd name="connsiteY34" fmla="*/ 431896 h 1580197"/>
                      <a:gd name="connsiteX35" fmla="*/ 106680 w 940118"/>
                      <a:gd name="connsiteY35" fmla="*/ 431483 h 1580197"/>
                      <a:gd name="connsiteX36" fmla="*/ 161925 w 940118"/>
                      <a:gd name="connsiteY36" fmla="*/ 341948 h 1580197"/>
                      <a:gd name="connsiteX37" fmla="*/ 171758 w 940118"/>
                      <a:gd name="connsiteY37" fmla="*/ 347295 h 1580197"/>
                      <a:gd name="connsiteX38" fmla="*/ 171778 w 940118"/>
                      <a:gd name="connsiteY38" fmla="*/ 347270 h 1580197"/>
                      <a:gd name="connsiteX39" fmla="*/ 161925 w 940118"/>
                      <a:gd name="connsiteY39" fmla="*/ 341948 h 1580197"/>
                      <a:gd name="connsiteX40" fmla="*/ 227648 w 940118"/>
                      <a:gd name="connsiteY40" fmla="*/ 258128 h 1580197"/>
                      <a:gd name="connsiteX41" fmla="*/ 239906 w 940118"/>
                      <a:gd name="connsiteY41" fmla="*/ 264794 h 1580197"/>
                      <a:gd name="connsiteX42" fmla="*/ 240267 w 940118"/>
                      <a:gd name="connsiteY42" fmla="*/ 264453 h 1580197"/>
                      <a:gd name="connsiteX43" fmla="*/ 228600 w 940118"/>
                      <a:gd name="connsiteY43" fmla="*/ 258128 h 1580197"/>
                      <a:gd name="connsiteX44" fmla="*/ 242888 w 940118"/>
                      <a:gd name="connsiteY44" fmla="*/ 241935 h 1580197"/>
                      <a:gd name="connsiteX45" fmla="*/ 287315 w 940118"/>
                      <a:gd name="connsiteY45" fmla="*/ 198453 h 1580197"/>
                      <a:gd name="connsiteX46" fmla="*/ 286702 w 940118"/>
                      <a:gd name="connsiteY46" fmla="*/ 198120 h 1580197"/>
                      <a:gd name="connsiteX47" fmla="*/ 359092 w 940118"/>
                      <a:gd name="connsiteY47" fmla="*/ 140970 h 1580197"/>
                      <a:gd name="connsiteX48" fmla="*/ 378434 w 940118"/>
                      <a:gd name="connsiteY48" fmla="*/ 151488 h 1580197"/>
                      <a:gd name="connsiteX49" fmla="*/ 378837 w 940118"/>
                      <a:gd name="connsiteY49" fmla="*/ 151226 h 1580197"/>
                      <a:gd name="connsiteX50" fmla="*/ 360045 w 940118"/>
                      <a:gd name="connsiteY50" fmla="*/ 140970 h 1580197"/>
                      <a:gd name="connsiteX51" fmla="*/ 486263 w 940118"/>
                      <a:gd name="connsiteY51" fmla="*/ 68845 h 1580197"/>
                      <a:gd name="connsiteX52" fmla="*/ 485775 w 940118"/>
                      <a:gd name="connsiteY52" fmla="*/ 68580 h 1580197"/>
                      <a:gd name="connsiteX53" fmla="*/ 572452 w 940118"/>
                      <a:gd name="connsiteY53" fmla="*/ 32385 h 1580197"/>
                      <a:gd name="connsiteX54" fmla="*/ 595123 w 940118"/>
                      <a:gd name="connsiteY54" fmla="*/ 44713 h 1580197"/>
                      <a:gd name="connsiteX55" fmla="*/ 595672 w 940118"/>
                      <a:gd name="connsiteY55" fmla="*/ 44538 h 1580197"/>
                      <a:gd name="connsiteX56" fmla="*/ 573405 w 940118"/>
                      <a:gd name="connsiteY56" fmla="*/ 32385 h 1580197"/>
                      <a:gd name="connsiteX57" fmla="*/ 679133 w 940118"/>
                      <a:gd name="connsiteY57"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747299 w 940118"/>
                      <a:gd name="connsiteY6" fmla="*/ 210278 h 1580197"/>
                      <a:gd name="connsiteX7" fmla="*/ 747713 w 940118"/>
                      <a:gd name="connsiteY7" fmla="*/ 210503 h 1580197"/>
                      <a:gd name="connsiteX8" fmla="*/ 620078 w 940118"/>
                      <a:gd name="connsiteY8" fmla="*/ 282893 h 1580197"/>
                      <a:gd name="connsiteX9" fmla="*/ 620077 w 940118"/>
                      <a:gd name="connsiteY9" fmla="*/ 282893 h 1580197"/>
                      <a:gd name="connsiteX10" fmla="*/ 548076 w 940118"/>
                      <a:gd name="connsiteY10" fmla="*/ 339736 h 1580197"/>
                      <a:gd name="connsiteX11" fmla="*/ 548640 w 940118"/>
                      <a:gd name="connsiteY11" fmla="*/ 340043 h 1580197"/>
                      <a:gd name="connsiteX12" fmla="*/ 503873 w 940118"/>
                      <a:gd name="connsiteY12" fmla="*/ 383858 h 1580197"/>
                      <a:gd name="connsiteX13" fmla="*/ 488633 w 940118"/>
                      <a:gd name="connsiteY13" fmla="*/ 399098 h 1580197"/>
                      <a:gd name="connsiteX14" fmla="*/ 488633 w 940118"/>
                      <a:gd name="connsiteY14" fmla="*/ 400050 h 1580197"/>
                      <a:gd name="connsiteX15" fmla="*/ 422910 w 940118"/>
                      <a:gd name="connsiteY15" fmla="*/ 482918 h 1580197"/>
                      <a:gd name="connsiteX16" fmla="*/ 422910 w 940118"/>
                      <a:gd name="connsiteY16" fmla="*/ 483870 h 1580197"/>
                      <a:gd name="connsiteX17" fmla="*/ 367665 w 940118"/>
                      <a:gd name="connsiteY17" fmla="*/ 572453 h 1580197"/>
                      <a:gd name="connsiteX18" fmla="*/ 368618 w 940118"/>
                      <a:gd name="connsiteY18" fmla="*/ 573405 h 1580197"/>
                      <a:gd name="connsiteX19" fmla="*/ 317183 w 940118"/>
                      <a:gd name="connsiteY19" fmla="*/ 684847 h 1580197"/>
                      <a:gd name="connsiteX20" fmla="*/ 305241 w 940118"/>
                      <a:gd name="connsiteY20" fmla="*/ 678329 h 1580197"/>
                      <a:gd name="connsiteX21" fmla="*/ 305235 w 940118"/>
                      <a:gd name="connsiteY21" fmla="*/ 678350 h 1580197"/>
                      <a:gd name="connsiteX22" fmla="*/ 317183 w 940118"/>
                      <a:gd name="connsiteY22" fmla="*/ 684847 h 1580197"/>
                      <a:gd name="connsiteX23" fmla="*/ 260985 w 940118"/>
                      <a:gd name="connsiteY23" fmla="*/ 1014413 h 1580197"/>
                      <a:gd name="connsiteX24" fmla="*/ 342900 w 940118"/>
                      <a:gd name="connsiteY24" fmla="*/ 1373505 h 1580197"/>
                      <a:gd name="connsiteX25" fmla="*/ 546735 w 940118"/>
                      <a:gd name="connsiteY25" fmla="*/ 1580197 h 1580197"/>
                      <a:gd name="connsiteX26" fmla="*/ 285750 w 940118"/>
                      <a:gd name="connsiteY26" fmla="*/ 1438275 h 1580197"/>
                      <a:gd name="connsiteX27" fmla="*/ 81915 w 940118"/>
                      <a:gd name="connsiteY27" fmla="*/ 1231583 h 1580197"/>
                      <a:gd name="connsiteX28" fmla="*/ 0 w 940118"/>
                      <a:gd name="connsiteY28" fmla="*/ 872490 h 1580197"/>
                      <a:gd name="connsiteX29" fmla="*/ 56197 w 940118"/>
                      <a:gd name="connsiteY29" fmla="*/ 542925 h 1580197"/>
                      <a:gd name="connsiteX30" fmla="*/ 62441 w 940118"/>
                      <a:gd name="connsiteY30" fmla="*/ 546321 h 1580197"/>
                      <a:gd name="connsiteX31" fmla="*/ 62617 w 940118"/>
                      <a:gd name="connsiteY31" fmla="*/ 545909 h 1580197"/>
                      <a:gd name="connsiteX32" fmla="*/ 57150 w 940118"/>
                      <a:gd name="connsiteY32" fmla="*/ 542925 h 1580197"/>
                      <a:gd name="connsiteX33" fmla="*/ 107444 w 940118"/>
                      <a:gd name="connsiteY33" fmla="*/ 431896 h 1580197"/>
                      <a:gd name="connsiteX34" fmla="*/ 106680 w 940118"/>
                      <a:gd name="connsiteY34" fmla="*/ 431483 h 1580197"/>
                      <a:gd name="connsiteX35" fmla="*/ 161925 w 940118"/>
                      <a:gd name="connsiteY35" fmla="*/ 341948 h 1580197"/>
                      <a:gd name="connsiteX36" fmla="*/ 171758 w 940118"/>
                      <a:gd name="connsiteY36" fmla="*/ 347295 h 1580197"/>
                      <a:gd name="connsiteX37" fmla="*/ 171778 w 940118"/>
                      <a:gd name="connsiteY37" fmla="*/ 347270 h 1580197"/>
                      <a:gd name="connsiteX38" fmla="*/ 161925 w 940118"/>
                      <a:gd name="connsiteY38" fmla="*/ 341948 h 1580197"/>
                      <a:gd name="connsiteX39" fmla="*/ 227648 w 940118"/>
                      <a:gd name="connsiteY39" fmla="*/ 258128 h 1580197"/>
                      <a:gd name="connsiteX40" fmla="*/ 239906 w 940118"/>
                      <a:gd name="connsiteY40" fmla="*/ 264794 h 1580197"/>
                      <a:gd name="connsiteX41" fmla="*/ 240267 w 940118"/>
                      <a:gd name="connsiteY41" fmla="*/ 264453 h 1580197"/>
                      <a:gd name="connsiteX42" fmla="*/ 228600 w 940118"/>
                      <a:gd name="connsiteY42" fmla="*/ 258128 h 1580197"/>
                      <a:gd name="connsiteX43" fmla="*/ 242888 w 940118"/>
                      <a:gd name="connsiteY43" fmla="*/ 241935 h 1580197"/>
                      <a:gd name="connsiteX44" fmla="*/ 287315 w 940118"/>
                      <a:gd name="connsiteY44" fmla="*/ 198453 h 1580197"/>
                      <a:gd name="connsiteX45" fmla="*/ 286702 w 940118"/>
                      <a:gd name="connsiteY45" fmla="*/ 198120 h 1580197"/>
                      <a:gd name="connsiteX46" fmla="*/ 359092 w 940118"/>
                      <a:gd name="connsiteY46" fmla="*/ 140970 h 1580197"/>
                      <a:gd name="connsiteX47" fmla="*/ 378434 w 940118"/>
                      <a:gd name="connsiteY47" fmla="*/ 151488 h 1580197"/>
                      <a:gd name="connsiteX48" fmla="*/ 378837 w 940118"/>
                      <a:gd name="connsiteY48" fmla="*/ 151226 h 1580197"/>
                      <a:gd name="connsiteX49" fmla="*/ 360045 w 940118"/>
                      <a:gd name="connsiteY49" fmla="*/ 140970 h 1580197"/>
                      <a:gd name="connsiteX50" fmla="*/ 486263 w 940118"/>
                      <a:gd name="connsiteY50" fmla="*/ 68845 h 1580197"/>
                      <a:gd name="connsiteX51" fmla="*/ 485775 w 940118"/>
                      <a:gd name="connsiteY51" fmla="*/ 68580 h 1580197"/>
                      <a:gd name="connsiteX52" fmla="*/ 572452 w 940118"/>
                      <a:gd name="connsiteY52" fmla="*/ 32385 h 1580197"/>
                      <a:gd name="connsiteX53" fmla="*/ 595123 w 940118"/>
                      <a:gd name="connsiteY53" fmla="*/ 44713 h 1580197"/>
                      <a:gd name="connsiteX54" fmla="*/ 595672 w 940118"/>
                      <a:gd name="connsiteY54" fmla="*/ 44538 h 1580197"/>
                      <a:gd name="connsiteX55" fmla="*/ 573405 w 940118"/>
                      <a:gd name="connsiteY55" fmla="*/ 32385 h 1580197"/>
                      <a:gd name="connsiteX56" fmla="*/ 679133 w 940118"/>
                      <a:gd name="connsiteY56" fmla="*/ 0 h 1580197"/>
                      <a:gd name="connsiteX0" fmla="*/ 832937 w 940118"/>
                      <a:gd name="connsiteY0" fmla="*/ 174035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747299 w 940118"/>
                      <a:gd name="connsiteY5" fmla="*/ 210278 h 1580197"/>
                      <a:gd name="connsiteX6" fmla="*/ 747713 w 940118"/>
                      <a:gd name="connsiteY6" fmla="*/ 210503 h 1580197"/>
                      <a:gd name="connsiteX7" fmla="*/ 620078 w 940118"/>
                      <a:gd name="connsiteY7" fmla="*/ 282893 h 1580197"/>
                      <a:gd name="connsiteX8" fmla="*/ 620077 w 940118"/>
                      <a:gd name="connsiteY8" fmla="*/ 282893 h 1580197"/>
                      <a:gd name="connsiteX9" fmla="*/ 548076 w 940118"/>
                      <a:gd name="connsiteY9" fmla="*/ 339736 h 1580197"/>
                      <a:gd name="connsiteX10" fmla="*/ 548640 w 940118"/>
                      <a:gd name="connsiteY10" fmla="*/ 340043 h 1580197"/>
                      <a:gd name="connsiteX11" fmla="*/ 503873 w 940118"/>
                      <a:gd name="connsiteY11" fmla="*/ 383858 h 1580197"/>
                      <a:gd name="connsiteX12" fmla="*/ 488633 w 940118"/>
                      <a:gd name="connsiteY12" fmla="*/ 399098 h 1580197"/>
                      <a:gd name="connsiteX13" fmla="*/ 488633 w 940118"/>
                      <a:gd name="connsiteY13" fmla="*/ 400050 h 1580197"/>
                      <a:gd name="connsiteX14" fmla="*/ 422910 w 940118"/>
                      <a:gd name="connsiteY14" fmla="*/ 482918 h 1580197"/>
                      <a:gd name="connsiteX15" fmla="*/ 422910 w 940118"/>
                      <a:gd name="connsiteY15" fmla="*/ 483870 h 1580197"/>
                      <a:gd name="connsiteX16" fmla="*/ 367665 w 940118"/>
                      <a:gd name="connsiteY16" fmla="*/ 572453 h 1580197"/>
                      <a:gd name="connsiteX17" fmla="*/ 368618 w 940118"/>
                      <a:gd name="connsiteY17" fmla="*/ 573405 h 1580197"/>
                      <a:gd name="connsiteX18" fmla="*/ 317183 w 940118"/>
                      <a:gd name="connsiteY18" fmla="*/ 684847 h 1580197"/>
                      <a:gd name="connsiteX19" fmla="*/ 305241 w 940118"/>
                      <a:gd name="connsiteY19" fmla="*/ 678329 h 1580197"/>
                      <a:gd name="connsiteX20" fmla="*/ 305235 w 940118"/>
                      <a:gd name="connsiteY20" fmla="*/ 678350 h 1580197"/>
                      <a:gd name="connsiteX21" fmla="*/ 317183 w 940118"/>
                      <a:gd name="connsiteY21" fmla="*/ 684847 h 1580197"/>
                      <a:gd name="connsiteX22" fmla="*/ 260985 w 940118"/>
                      <a:gd name="connsiteY22" fmla="*/ 1014413 h 1580197"/>
                      <a:gd name="connsiteX23" fmla="*/ 342900 w 940118"/>
                      <a:gd name="connsiteY23" fmla="*/ 1373505 h 1580197"/>
                      <a:gd name="connsiteX24" fmla="*/ 546735 w 940118"/>
                      <a:gd name="connsiteY24" fmla="*/ 1580197 h 1580197"/>
                      <a:gd name="connsiteX25" fmla="*/ 285750 w 940118"/>
                      <a:gd name="connsiteY25" fmla="*/ 1438275 h 1580197"/>
                      <a:gd name="connsiteX26" fmla="*/ 81915 w 940118"/>
                      <a:gd name="connsiteY26" fmla="*/ 1231583 h 1580197"/>
                      <a:gd name="connsiteX27" fmla="*/ 0 w 940118"/>
                      <a:gd name="connsiteY27" fmla="*/ 872490 h 1580197"/>
                      <a:gd name="connsiteX28" fmla="*/ 56197 w 940118"/>
                      <a:gd name="connsiteY28" fmla="*/ 542925 h 1580197"/>
                      <a:gd name="connsiteX29" fmla="*/ 62441 w 940118"/>
                      <a:gd name="connsiteY29" fmla="*/ 546321 h 1580197"/>
                      <a:gd name="connsiteX30" fmla="*/ 62617 w 940118"/>
                      <a:gd name="connsiteY30" fmla="*/ 545909 h 1580197"/>
                      <a:gd name="connsiteX31" fmla="*/ 57150 w 940118"/>
                      <a:gd name="connsiteY31" fmla="*/ 542925 h 1580197"/>
                      <a:gd name="connsiteX32" fmla="*/ 107444 w 940118"/>
                      <a:gd name="connsiteY32" fmla="*/ 431896 h 1580197"/>
                      <a:gd name="connsiteX33" fmla="*/ 106680 w 940118"/>
                      <a:gd name="connsiteY33" fmla="*/ 431483 h 1580197"/>
                      <a:gd name="connsiteX34" fmla="*/ 161925 w 940118"/>
                      <a:gd name="connsiteY34" fmla="*/ 341948 h 1580197"/>
                      <a:gd name="connsiteX35" fmla="*/ 171758 w 940118"/>
                      <a:gd name="connsiteY35" fmla="*/ 347295 h 1580197"/>
                      <a:gd name="connsiteX36" fmla="*/ 171778 w 940118"/>
                      <a:gd name="connsiteY36" fmla="*/ 347270 h 1580197"/>
                      <a:gd name="connsiteX37" fmla="*/ 161925 w 940118"/>
                      <a:gd name="connsiteY37" fmla="*/ 341948 h 1580197"/>
                      <a:gd name="connsiteX38" fmla="*/ 227648 w 940118"/>
                      <a:gd name="connsiteY38" fmla="*/ 258128 h 1580197"/>
                      <a:gd name="connsiteX39" fmla="*/ 239906 w 940118"/>
                      <a:gd name="connsiteY39" fmla="*/ 264794 h 1580197"/>
                      <a:gd name="connsiteX40" fmla="*/ 240267 w 940118"/>
                      <a:gd name="connsiteY40" fmla="*/ 264453 h 1580197"/>
                      <a:gd name="connsiteX41" fmla="*/ 228600 w 940118"/>
                      <a:gd name="connsiteY41" fmla="*/ 258128 h 1580197"/>
                      <a:gd name="connsiteX42" fmla="*/ 242888 w 940118"/>
                      <a:gd name="connsiteY42" fmla="*/ 241935 h 1580197"/>
                      <a:gd name="connsiteX43" fmla="*/ 287315 w 940118"/>
                      <a:gd name="connsiteY43" fmla="*/ 198453 h 1580197"/>
                      <a:gd name="connsiteX44" fmla="*/ 286702 w 940118"/>
                      <a:gd name="connsiteY44" fmla="*/ 198120 h 1580197"/>
                      <a:gd name="connsiteX45" fmla="*/ 359092 w 940118"/>
                      <a:gd name="connsiteY45" fmla="*/ 140970 h 1580197"/>
                      <a:gd name="connsiteX46" fmla="*/ 378434 w 940118"/>
                      <a:gd name="connsiteY46" fmla="*/ 151488 h 1580197"/>
                      <a:gd name="connsiteX47" fmla="*/ 378837 w 940118"/>
                      <a:gd name="connsiteY47" fmla="*/ 151226 h 1580197"/>
                      <a:gd name="connsiteX48" fmla="*/ 360045 w 940118"/>
                      <a:gd name="connsiteY48" fmla="*/ 140970 h 1580197"/>
                      <a:gd name="connsiteX49" fmla="*/ 486263 w 940118"/>
                      <a:gd name="connsiteY49" fmla="*/ 68845 h 1580197"/>
                      <a:gd name="connsiteX50" fmla="*/ 485775 w 940118"/>
                      <a:gd name="connsiteY50" fmla="*/ 68580 h 1580197"/>
                      <a:gd name="connsiteX51" fmla="*/ 572452 w 940118"/>
                      <a:gd name="connsiteY51" fmla="*/ 32385 h 1580197"/>
                      <a:gd name="connsiteX52" fmla="*/ 595123 w 940118"/>
                      <a:gd name="connsiteY52" fmla="*/ 44713 h 1580197"/>
                      <a:gd name="connsiteX53" fmla="*/ 595672 w 940118"/>
                      <a:gd name="connsiteY53" fmla="*/ 44538 h 1580197"/>
                      <a:gd name="connsiteX54" fmla="*/ 573405 w 940118"/>
                      <a:gd name="connsiteY54" fmla="*/ 32385 h 1580197"/>
                      <a:gd name="connsiteX55" fmla="*/ 679133 w 940118"/>
                      <a:gd name="connsiteY5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95672 w 940118"/>
                      <a:gd name="connsiteY50" fmla="*/ 44538 h 1580197"/>
                      <a:gd name="connsiteX51" fmla="*/ 573405 w 940118"/>
                      <a:gd name="connsiteY51" fmla="*/ 32385 h 1580197"/>
                      <a:gd name="connsiteX52" fmla="*/ 679133 w 940118"/>
                      <a:gd name="connsiteY5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73405 w 940118"/>
                      <a:gd name="connsiteY50" fmla="*/ 32385 h 1580197"/>
                      <a:gd name="connsiteX51" fmla="*/ 679133 w 940118"/>
                      <a:gd name="connsiteY5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486263 w 940118"/>
                      <a:gd name="connsiteY45" fmla="*/ 68845 h 1580197"/>
                      <a:gd name="connsiteX46" fmla="*/ 485775 w 940118"/>
                      <a:gd name="connsiteY46" fmla="*/ 68580 h 1580197"/>
                      <a:gd name="connsiteX47" fmla="*/ 572452 w 940118"/>
                      <a:gd name="connsiteY47" fmla="*/ 32385 h 1580197"/>
                      <a:gd name="connsiteX48" fmla="*/ 595123 w 940118"/>
                      <a:gd name="connsiteY48" fmla="*/ 44713 h 1580197"/>
                      <a:gd name="connsiteX49" fmla="*/ 573405 w 940118"/>
                      <a:gd name="connsiteY49" fmla="*/ 32385 h 1580197"/>
                      <a:gd name="connsiteX50" fmla="*/ 679133 w 940118"/>
                      <a:gd name="connsiteY5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486263 w 940118"/>
                      <a:gd name="connsiteY44" fmla="*/ 68845 h 1580197"/>
                      <a:gd name="connsiteX45" fmla="*/ 485775 w 940118"/>
                      <a:gd name="connsiteY45" fmla="*/ 68580 h 1580197"/>
                      <a:gd name="connsiteX46" fmla="*/ 572452 w 940118"/>
                      <a:gd name="connsiteY46" fmla="*/ 32385 h 1580197"/>
                      <a:gd name="connsiteX47" fmla="*/ 595123 w 940118"/>
                      <a:gd name="connsiteY47" fmla="*/ 44713 h 1580197"/>
                      <a:gd name="connsiteX48" fmla="*/ 573405 w 940118"/>
                      <a:gd name="connsiteY48" fmla="*/ 32385 h 1580197"/>
                      <a:gd name="connsiteX49" fmla="*/ 679133 w 940118"/>
                      <a:gd name="connsiteY4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486263 w 940118"/>
                      <a:gd name="connsiteY43" fmla="*/ 68845 h 1580197"/>
                      <a:gd name="connsiteX44" fmla="*/ 485775 w 940118"/>
                      <a:gd name="connsiteY44" fmla="*/ 68580 h 1580197"/>
                      <a:gd name="connsiteX45" fmla="*/ 572452 w 940118"/>
                      <a:gd name="connsiteY45" fmla="*/ 32385 h 1580197"/>
                      <a:gd name="connsiteX46" fmla="*/ 595123 w 940118"/>
                      <a:gd name="connsiteY46" fmla="*/ 44713 h 1580197"/>
                      <a:gd name="connsiteX47" fmla="*/ 573405 w 940118"/>
                      <a:gd name="connsiteY47" fmla="*/ 32385 h 1580197"/>
                      <a:gd name="connsiteX48" fmla="*/ 679133 w 940118"/>
                      <a:gd name="connsiteY4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87315 w 940118"/>
                      <a:gd name="connsiteY39" fmla="*/ 198453 h 1580197"/>
                      <a:gd name="connsiteX40" fmla="*/ 286702 w 940118"/>
                      <a:gd name="connsiteY40" fmla="*/ 198120 h 1580197"/>
                      <a:gd name="connsiteX41" fmla="*/ 359092 w 940118"/>
                      <a:gd name="connsiteY41" fmla="*/ 140970 h 1580197"/>
                      <a:gd name="connsiteX42" fmla="*/ 486263 w 940118"/>
                      <a:gd name="connsiteY42" fmla="*/ 68845 h 1580197"/>
                      <a:gd name="connsiteX43" fmla="*/ 485775 w 940118"/>
                      <a:gd name="connsiteY43" fmla="*/ 68580 h 1580197"/>
                      <a:gd name="connsiteX44" fmla="*/ 572452 w 940118"/>
                      <a:gd name="connsiteY44" fmla="*/ 32385 h 1580197"/>
                      <a:gd name="connsiteX45" fmla="*/ 595123 w 940118"/>
                      <a:gd name="connsiteY45" fmla="*/ 44713 h 1580197"/>
                      <a:gd name="connsiteX46" fmla="*/ 573405 w 940118"/>
                      <a:gd name="connsiteY46" fmla="*/ 32385 h 1580197"/>
                      <a:gd name="connsiteX47" fmla="*/ 679133 w 940118"/>
                      <a:gd name="connsiteY4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28600 w 940118"/>
                      <a:gd name="connsiteY37" fmla="*/ 258128 h 1580197"/>
                      <a:gd name="connsiteX38" fmla="*/ 287315 w 940118"/>
                      <a:gd name="connsiteY38" fmla="*/ 198453 h 1580197"/>
                      <a:gd name="connsiteX39" fmla="*/ 286702 w 940118"/>
                      <a:gd name="connsiteY39" fmla="*/ 198120 h 1580197"/>
                      <a:gd name="connsiteX40" fmla="*/ 359092 w 940118"/>
                      <a:gd name="connsiteY40" fmla="*/ 140970 h 1580197"/>
                      <a:gd name="connsiteX41" fmla="*/ 486263 w 940118"/>
                      <a:gd name="connsiteY41" fmla="*/ 68845 h 1580197"/>
                      <a:gd name="connsiteX42" fmla="*/ 485775 w 940118"/>
                      <a:gd name="connsiteY42" fmla="*/ 68580 h 1580197"/>
                      <a:gd name="connsiteX43" fmla="*/ 572452 w 940118"/>
                      <a:gd name="connsiteY43" fmla="*/ 32385 h 1580197"/>
                      <a:gd name="connsiteX44" fmla="*/ 595123 w 940118"/>
                      <a:gd name="connsiteY44" fmla="*/ 44713 h 1580197"/>
                      <a:gd name="connsiteX45" fmla="*/ 573405 w 940118"/>
                      <a:gd name="connsiteY45" fmla="*/ 32385 h 1580197"/>
                      <a:gd name="connsiteX46" fmla="*/ 679133 w 940118"/>
                      <a:gd name="connsiteY46"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87315 w 940118"/>
                      <a:gd name="connsiteY37" fmla="*/ 198453 h 1580197"/>
                      <a:gd name="connsiteX38" fmla="*/ 286702 w 940118"/>
                      <a:gd name="connsiteY38" fmla="*/ 198120 h 1580197"/>
                      <a:gd name="connsiteX39" fmla="*/ 359092 w 940118"/>
                      <a:gd name="connsiteY39" fmla="*/ 140970 h 1580197"/>
                      <a:gd name="connsiteX40" fmla="*/ 486263 w 940118"/>
                      <a:gd name="connsiteY40" fmla="*/ 68845 h 1580197"/>
                      <a:gd name="connsiteX41" fmla="*/ 485775 w 940118"/>
                      <a:gd name="connsiteY41" fmla="*/ 68580 h 1580197"/>
                      <a:gd name="connsiteX42" fmla="*/ 572452 w 940118"/>
                      <a:gd name="connsiteY42" fmla="*/ 32385 h 1580197"/>
                      <a:gd name="connsiteX43" fmla="*/ 595123 w 940118"/>
                      <a:gd name="connsiteY43" fmla="*/ 44713 h 1580197"/>
                      <a:gd name="connsiteX44" fmla="*/ 573405 w 940118"/>
                      <a:gd name="connsiteY44" fmla="*/ 32385 h 1580197"/>
                      <a:gd name="connsiteX45" fmla="*/ 679133 w 940118"/>
                      <a:gd name="connsiteY4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87315 w 940118"/>
                      <a:gd name="connsiteY36" fmla="*/ 198453 h 1580197"/>
                      <a:gd name="connsiteX37" fmla="*/ 286702 w 940118"/>
                      <a:gd name="connsiteY37" fmla="*/ 198120 h 1580197"/>
                      <a:gd name="connsiteX38" fmla="*/ 359092 w 940118"/>
                      <a:gd name="connsiteY38" fmla="*/ 140970 h 1580197"/>
                      <a:gd name="connsiteX39" fmla="*/ 486263 w 940118"/>
                      <a:gd name="connsiteY39" fmla="*/ 68845 h 1580197"/>
                      <a:gd name="connsiteX40" fmla="*/ 485775 w 940118"/>
                      <a:gd name="connsiteY40" fmla="*/ 68580 h 1580197"/>
                      <a:gd name="connsiteX41" fmla="*/ 572452 w 940118"/>
                      <a:gd name="connsiteY41" fmla="*/ 32385 h 1580197"/>
                      <a:gd name="connsiteX42" fmla="*/ 595123 w 940118"/>
                      <a:gd name="connsiteY42" fmla="*/ 44713 h 1580197"/>
                      <a:gd name="connsiteX43" fmla="*/ 573405 w 940118"/>
                      <a:gd name="connsiteY43" fmla="*/ 32385 h 1580197"/>
                      <a:gd name="connsiteX44" fmla="*/ 679133 w 940118"/>
                      <a:gd name="connsiteY44"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61925 w 940118"/>
                      <a:gd name="connsiteY33" fmla="*/ 341948 h 1580197"/>
                      <a:gd name="connsiteX34" fmla="*/ 227648 w 940118"/>
                      <a:gd name="connsiteY34" fmla="*/ 258128 h 1580197"/>
                      <a:gd name="connsiteX35" fmla="*/ 287315 w 940118"/>
                      <a:gd name="connsiteY35" fmla="*/ 198453 h 1580197"/>
                      <a:gd name="connsiteX36" fmla="*/ 286702 w 940118"/>
                      <a:gd name="connsiteY36" fmla="*/ 198120 h 1580197"/>
                      <a:gd name="connsiteX37" fmla="*/ 359092 w 940118"/>
                      <a:gd name="connsiteY37" fmla="*/ 140970 h 1580197"/>
                      <a:gd name="connsiteX38" fmla="*/ 486263 w 940118"/>
                      <a:gd name="connsiteY38" fmla="*/ 68845 h 1580197"/>
                      <a:gd name="connsiteX39" fmla="*/ 485775 w 940118"/>
                      <a:gd name="connsiteY39" fmla="*/ 68580 h 1580197"/>
                      <a:gd name="connsiteX40" fmla="*/ 572452 w 940118"/>
                      <a:gd name="connsiteY40" fmla="*/ 32385 h 1580197"/>
                      <a:gd name="connsiteX41" fmla="*/ 595123 w 940118"/>
                      <a:gd name="connsiteY41" fmla="*/ 44713 h 1580197"/>
                      <a:gd name="connsiteX42" fmla="*/ 573405 w 940118"/>
                      <a:gd name="connsiteY42" fmla="*/ 32385 h 1580197"/>
                      <a:gd name="connsiteX43" fmla="*/ 679133 w 940118"/>
                      <a:gd name="connsiteY43"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227648 w 940118"/>
                      <a:gd name="connsiteY33" fmla="*/ 258128 h 1580197"/>
                      <a:gd name="connsiteX34" fmla="*/ 287315 w 940118"/>
                      <a:gd name="connsiteY34" fmla="*/ 198453 h 1580197"/>
                      <a:gd name="connsiteX35" fmla="*/ 286702 w 940118"/>
                      <a:gd name="connsiteY35" fmla="*/ 198120 h 1580197"/>
                      <a:gd name="connsiteX36" fmla="*/ 359092 w 940118"/>
                      <a:gd name="connsiteY36" fmla="*/ 140970 h 1580197"/>
                      <a:gd name="connsiteX37" fmla="*/ 486263 w 940118"/>
                      <a:gd name="connsiteY37" fmla="*/ 68845 h 1580197"/>
                      <a:gd name="connsiteX38" fmla="*/ 485775 w 940118"/>
                      <a:gd name="connsiteY38" fmla="*/ 68580 h 1580197"/>
                      <a:gd name="connsiteX39" fmla="*/ 572452 w 940118"/>
                      <a:gd name="connsiteY39" fmla="*/ 32385 h 1580197"/>
                      <a:gd name="connsiteX40" fmla="*/ 595123 w 940118"/>
                      <a:gd name="connsiteY40" fmla="*/ 44713 h 1580197"/>
                      <a:gd name="connsiteX41" fmla="*/ 573405 w 940118"/>
                      <a:gd name="connsiteY41" fmla="*/ 32385 h 1580197"/>
                      <a:gd name="connsiteX42" fmla="*/ 679133 w 940118"/>
                      <a:gd name="connsiteY4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227648 w 940118"/>
                      <a:gd name="connsiteY32" fmla="*/ 258128 h 1580197"/>
                      <a:gd name="connsiteX33" fmla="*/ 287315 w 940118"/>
                      <a:gd name="connsiteY33" fmla="*/ 198453 h 1580197"/>
                      <a:gd name="connsiteX34" fmla="*/ 286702 w 940118"/>
                      <a:gd name="connsiteY34" fmla="*/ 198120 h 1580197"/>
                      <a:gd name="connsiteX35" fmla="*/ 359092 w 940118"/>
                      <a:gd name="connsiteY35" fmla="*/ 140970 h 1580197"/>
                      <a:gd name="connsiteX36" fmla="*/ 486263 w 940118"/>
                      <a:gd name="connsiteY36" fmla="*/ 68845 h 1580197"/>
                      <a:gd name="connsiteX37" fmla="*/ 485775 w 940118"/>
                      <a:gd name="connsiteY37" fmla="*/ 68580 h 1580197"/>
                      <a:gd name="connsiteX38" fmla="*/ 572452 w 940118"/>
                      <a:gd name="connsiteY38" fmla="*/ 32385 h 1580197"/>
                      <a:gd name="connsiteX39" fmla="*/ 595123 w 940118"/>
                      <a:gd name="connsiteY39" fmla="*/ 44713 h 1580197"/>
                      <a:gd name="connsiteX40" fmla="*/ 573405 w 940118"/>
                      <a:gd name="connsiteY40" fmla="*/ 32385 h 1580197"/>
                      <a:gd name="connsiteX41" fmla="*/ 679133 w 940118"/>
                      <a:gd name="connsiteY4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286702 w 940118"/>
                      <a:gd name="connsiteY33" fmla="*/ 198120 h 1580197"/>
                      <a:gd name="connsiteX34" fmla="*/ 359092 w 940118"/>
                      <a:gd name="connsiteY34" fmla="*/ 140970 h 1580197"/>
                      <a:gd name="connsiteX35" fmla="*/ 486263 w 940118"/>
                      <a:gd name="connsiteY35" fmla="*/ 68845 h 1580197"/>
                      <a:gd name="connsiteX36" fmla="*/ 485775 w 940118"/>
                      <a:gd name="connsiteY36" fmla="*/ 68580 h 1580197"/>
                      <a:gd name="connsiteX37" fmla="*/ 572452 w 940118"/>
                      <a:gd name="connsiteY37" fmla="*/ 32385 h 1580197"/>
                      <a:gd name="connsiteX38" fmla="*/ 595123 w 940118"/>
                      <a:gd name="connsiteY38" fmla="*/ 44713 h 1580197"/>
                      <a:gd name="connsiteX39" fmla="*/ 573405 w 940118"/>
                      <a:gd name="connsiteY39" fmla="*/ 32385 h 1580197"/>
                      <a:gd name="connsiteX40" fmla="*/ 679133 w 940118"/>
                      <a:gd name="connsiteY4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95123 w 940118"/>
                      <a:gd name="connsiteY37" fmla="*/ 44713 h 1580197"/>
                      <a:gd name="connsiteX38" fmla="*/ 573405 w 940118"/>
                      <a:gd name="connsiteY38" fmla="*/ 32385 h 1580197"/>
                      <a:gd name="connsiteX39" fmla="*/ 679133 w 940118"/>
                      <a:gd name="connsiteY3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73405 w 940118"/>
                      <a:gd name="connsiteY37" fmla="*/ 32385 h 1580197"/>
                      <a:gd name="connsiteX38" fmla="*/ 679133 w 940118"/>
                      <a:gd name="connsiteY3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05235 w 940118"/>
                      <a:gd name="connsiteY16" fmla="*/ 678350 h 1580197"/>
                      <a:gd name="connsiteX17" fmla="*/ 317183 w 940118"/>
                      <a:gd name="connsiteY17" fmla="*/ 684847 h 1580197"/>
                      <a:gd name="connsiteX18" fmla="*/ 260985 w 940118"/>
                      <a:gd name="connsiteY18" fmla="*/ 1014413 h 1580197"/>
                      <a:gd name="connsiteX19" fmla="*/ 342900 w 940118"/>
                      <a:gd name="connsiteY19" fmla="*/ 1373505 h 1580197"/>
                      <a:gd name="connsiteX20" fmla="*/ 546735 w 940118"/>
                      <a:gd name="connsiteY20" fmla="*/ 1580197 h 1580197"/>
                      <a:gd name="connsiteX21" fmla="*/ 285750 w 940118"/>
                      <a:gd name="connsiteY21" fmla="*/ 1438275 h 1580197"/>
                      <a:gd name="connsiteX22" fmla="*/ 81915 w 940118"/>
                      <a:gd name="connsiteY22" fmla="*/ 1231583 h 1580197"/>
                      <a:gd name="connsiteX23" fmla="*/ 0 w 940118"/>
                      <a:gd name="connsiteY23" fmla="*/ 872490 h 1580197"/>
                      <a:gd name="connsiteX24" fmla="*/ 56197 w 940118"/>
                      <a:gd name="connsiteY24" fmla="*/ 542925 h 1580197"/>
                      <a:gd name="connsiteX25" fmla="*/ 62441 w 940118"/>
                      <a:gd name="connsiteY25" fmla="*/ 546321 h 1580197"/>
                      <a:gd name="connsiteX26" fmla="*/ 62617 w 940118"/>
                      <a:gd name="connsiteY26" fmla="*/ 545909 h 1580197"/>
                      <a:gd name="connsiteX27" fmla="*/ 57150 w 940118"/>
                      <a:gd name="connsiteY27" fmla="*/ 542925 h 1580197"/>
                      <a:gd name="connsiteX28" fmla="*/ 107444 w 940118"/>
                      <a:gd name="connsiteY28" fmla="*/ 431896 h 1580197"/>
                      <a:gd name="connsiteX29" fmla="*/ 106680 w 940118"/>
                      <a:gd name="connsiteY29" fmla="*/ 431483 h 1580197"/>
                      <a:gd name="connsiteX30" fmla="*/ 227648 w 940118"/>
                      <a:gd name="connsiteY30" fmla="*/ 258128 h 1580197"/>
                      <a:gd name="connsiteX31" fmla="*/ 287315 w 940118"/>
                      <a:gd name="connsiteY31" fmla="*/ 198453 h 1580197"/>
                      <a:gd name="connsiteX32" fmla="*/ 359092 w 940118"/>
                      <a:gd name="connsiteY32" fmla="*/ 140970 h 1580197"/>
                      <a:gd name="connsiteX33" fmla="*/ 486263 w 940118"/>
                      <a:gd name="connsiteY33" fmla="*/ 68845 h 1580197"/>
                      <a:gd name="connsiteX34" fmla="*/ 485775 w 940118"/>
                      <a:gd name="connsiteY34" fmla="*/ 68580 h 1580197"/>
                      <a:gd name="connsiteX35" fmla="*/ 572452 w 940118"/>
                      <a:gd name="connsiteY35" fmla="*/ 32385 h 1580197"/>
                      <a:gd name="connsiteX36" fmla="*/ 573405 w 940118"/>
                      <a:gd name="connsiteY36" fmla="*/ 32385 h 1580197"/>
                      <a:gd name="connsiteX37" fmla="*/ 679133 w 940118"/>
                      <a:gd name="connsiteY3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17183 w 940118"/>
                      <a:gd name="connsiteY16" fmla="*/ 684847 h 1580197"/>
                      <a:gd name="connsiteX17" fmla="*/ 260985 w 940118"/>
                      <a:gd name="connsiteY17" fmla="*/ 1014413 h 1580197"/>
                      <a:gd name="connsiteX18" fmla="*/ 342900 w 940118"/>
                      <a:gd name="connsiteY18" fmla="*/ 1373505 h 1580197"/>
                      <a:gd name="connsiteX19" fmla="*/ 546735 w 940118"/>
                      <a:gd name="connsiteY19" fmla="*/ 1580197 h 1580197"/>
                      <a:gd name="connsiteX20" fmla="*/ 285750 w 940118"/>
                      <a:gd name="connsiteY20" fmla="*/ 1438275 h 1580197"/>
                      <a:gd name="connsiteX21" fmla="*/ 81915 w 940118"/>
                      <a:gd name="connsiteY21" fmla="*/ 1231583 h 1580197"/>
                      <a:gd name="connsiteX22" fmla="*/ 0 w 940118"/>
                      <a:gd name="connsiteY22" fmla="*/ 872490 h 1580197"/>
                      <a:gd name="connsiteX23" fmla="*/ 56197 w 940118"/>
                      <a:gd name="connsiteY23" fmla="*/ 542925 h 1580197"/>
                      <a:gd name="connsiteX24" fmla="*/ 62441 w 940118"/>
                      <a:gd name="connsiteY24" fmla="*/ 546321 h 1580197"/>
                      <a:gd name="connsiteX25" fmla="*/ 62617 w 940118"/>
                      <a:gd name="connsiteY25" fmla="*/ 545909 h 1580197"/>
                      <a:gd name="connsiteX26" fmla="*/ 57150 w 940118"/>
                      <a:gd name="connsiteY26" fmla="*/ 542925 h 1580197"/>
                      <a:gd name="connsiteX27" fmla="*/ 107444 w 940118"/>
                      <a:gd name="connsiteY27" fmla="*/ 431896 h 1580197"/>
                      <a:gd name="connsiteX28" fmla="*/ 106680 w 940118"/>
                      <a:gd name="connsiteY28" fmla="*/ 431483 h 1580197"/>
                      <a:gd name="connsiteX29" fmla="*/ 227648 w 940118"/>
                      <a:gd name="connsiteY29" fmla="*/ 258128 h 1580197"/>
                      <a:gd name="connsiteX30" fmla="*/ 287315 w 940118"/>
                      <a:gd name="connsiteY30" fmla="*/ 198453 h 1580197"/>
                      <a:gd name="connsiteX31" fmla="*/ 359092 w 940118"/>
                      <a:gd name="connsiteY31" fmla="*/ 140970 h 1580197"/>
                      <a:gd name="connsiteX32" fmla="*/ 486263 w 940118"/>
                      <a:gd name="connsiteY32" fmla="*/ 68845 h 1580197"/>
                      <a:gd name="connsiteX33" fmla="*/ 485775 w 940118"/>
                      <a:gd name="connsiteY33" fmla="*/ 68580 h 1580197"/>
                      <a:gd name="connsiteX34" fmla="*/ 572452 w 940118"/>
                      <a:gd name="connsiteY34" fmla="*/ 32385 h 1580197"/>
                      <a:gd name="connsiteX35" fmla="*/ 573405 w 940118"/>
                      <a:gd name="connsiteY35" fmla="*/ 32385 h 1580197"/>
                      <a:gd name="connsiteX36" fmla="*/ 679133 w 940118"/>
                      <a:gd name="connsiteY36" fmla="*/ 0 h 1580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40118" h="1580197">
                        <a:moveTo>
                          <a:pt x="679133" y="0"/>
                        </a:moveTo>
                        <a:lnTo>
                          <a:pt x="940118" y="140970"/>
                        </a:lnTo>
                        <a:lnTo>
                          <a:pt x="747299" y="210278"/>
                        </a:lnTo>
                        <a:lnTo>
                          <a:pt x="747713" y="210503"/>
                        </a:lnTo>
                        <a:cubicBezTo>
                          <a:pt x="701040" y="232410"/>
                          <a:pt x="658178" y="256223"/>
                          <a:pt x="620078" y="282893"/>
                        </a:cubicBezTo>
                        <a:lnTo>
                          <a:pt x="620077" y="282893"/>
                        </a:lnTo>
                        <a:lnTo>
                          <a:pt x="548076" y="339736"/>
                        </a:lnTo>
                        <a:lnTo>
                          <a:pt x="548640" y="340043"/>
                        </a:lnTo>
                        <a:cubicBezTo>
                          <a:pt x="538733" y="349937"/>
                          <a:pt x="498634" y="389097"/>
                          <a:pt x="488633" y="399098"/>
                        </a:cubicBezTo>
                        <a:lnTo>
                          <a:pt x="488633" y="400050"/>
                        </a:lnTo>
                        <a:cubicBezTo>
                          <a:pt x="464820" y="426720"/>
                          <a:pt x="442913" y="454343"/>
                          <a:pt x="422910" y="482918"/>
                        </a:cubicBezTo>
                        <a:lnTo>
                          <a:pt x="422910" y="483870"/>
                        </a:lnTo>
                        <a:cubicBezTo>
                          <a:pt x="402908" y="512445"/>
                          <a:pt x="383858" y="541973"/>
                          <a:pt x="367665" y="572453"/>
                        </a:cubicBezTo>
                        <a:lnTo>
                          <a:pt x="368618" y="573405"/>
                        </a:lnTo>
                        <a:cubicBezTo>
                          <a:pt x="347663" y="608647"/>
                          <a:pt x="331470" y="645795"/>
                          <a:pt x="317183" y="684847"/>
                        </a:cubicBezTo>
                        <a:lnTo>
                          <a:pt x="305241" y="678329"/>
                        </a:lnTo>
                        <a:lnTo>
                          <a:pt x="317183" y="684847"/>
                        </a:lnTo>
                        <a:cubicBezTo>
                          <a:pt x="280035" y="786765"/>
                          <a:pt x="260985" y="896303"/>
                          <a:pt x="260985" y="1014413"/>
                        </a:cubicBezTo>
                        <a:cubicBezTo>
                          <a:pt x="260985" y="1152525"/>
                          <a:pt x="287655" y="1272540"/>
                          <a:pt x="342900" y="1373505"/>
                        </a:cubicBezTo>
                        <a:cubicBezTo>
                          <a:pt x="391478" y="1463993"/>
                          <a:pt x="460058" y="1532572"/>
                          <a:pt x="546735" y="1580197"/>
                        </a:cubicBezTo>
                        <a:lnTo>
                          <a:pt x="285750" y="1438275"/>
                        </a:lnTo>
                        <a:cubicBezTo>
                          <a:pt x="199073" y="1390650"/>
                          <a:pt x="130493" y="1322070"/>
                          <a:pt x="81915" y="1231583"/>
                        </a:cubicBezTo>
                        <a:cubicBezTo>
                          <a:pt x="27622" y="1130618"/>
                          <a:pt x="0" y="1010603"/>
                          <a:pt x="0" y="872490"/>
                        </a:cubicBezTo>
                        <a:cubicBezTo>
                          <a:pt x="0" y="754380"/>
                          <a:pt x="19050" y="644842"/>
                          <a:pt x="56197" y="542925"/>
                        </a:cubicBezTo>
                        <a:lnTo>
                          <a:pt x="62441" y="546321"/>
                        </a:lnTo>
                        <a:cubicBezTo>
                          <a:pt x="62500" y="546184"/>
                          <a:pt x="62558" y="546046"/>
                          <a:pt x="62617" y="545909"/>
                        </a:cubicBezTo>
                        <a:lnTo>
                          <a:pt x="57150" y="542925"/>
                        </a:lnTo>
                        <a:lnTo>
                          <a:pt x="107444" y="431896"/>
                        </a:lnTo>
                        <a:lnTo>
                          <a:pt x="106680" y="431483"/>
                        </a:lnTo>
                        <a:cubicBezTo>
                          <a:pt x="126714" y="402522"/>
                          <a:pt x="197542" y="296966"/>
                          <a:pt x="227648" y="258128"/>
                        </a:cubicBezTo>
                        <a:lnTo>
                          <a:pt x="287315" y="198453"/>
                        </a:lnTo>
                        <a:lnTo>
                          <a:pt x="359092" y="140970"/>
                        </a:lnTo>
                        <a:lnTo>
                          <a:pt x="486263" y="68845"/>
                        </a:lnTo>
                        <a:lnTo>
                          <a:pt x="485775" y="68580"/>
                        </a:lnTo>
                        <a:cubicBezTo>
                          <a:pt x="513398" y="55245"/>
                          <a:pt x="541973" y="43815"/>
                          <a:pt x="572452" y="32385"/>
                        </a:cubicBezTo>
                        <a:lnTo>
                          <a:pt x="573405" y="32385"/>
                        </a:lnTo>
                        <a:lnTo>
                          <a:pt x="679133" y="0"/>
                        </a:lnTo>
                        <a:close/>
                      </a:path>
                    </a:pathLst>
                  </a:custGeom>
                  <a:grpFill/>
                  <a:ln w="9525" cap="flat">
                    <a:noFill/>
                    <a:prstDash val="solid"/>
                    <a:miter/>
                  </a:ln>
                </p:spPr>
                <p:txBody>
                  <a:bodyPr rtlCol="0" anchor="ctr"/>
                  <a:lstStyle/>
                  <a:p>
                    <a:endParaRPr lang="en-US"/>
                  </a:p>
                </p:txBody>
              </p:sp>
              <p:sp>
                <p:nvSpPr>
                  <p:cNvPr id="418" name="Freeform: Shape 417">
                    <a:extLst>
                      <a:ext uri="{FF2B5EF4-FFF2-40B4-BE49-F238E27FC236}">
                        <a16:creationId xmlns:a16="http://schemas.microsoft.com/office/drawing/2014/main" xmlns="" id="{3DD7342E-21DA-43B4-AF2D-FD8E2C0839C0}"/>
                      </a:ext>
                    </a:extLst>
                  </p:cNvPr>
                  <p:cNvSpPr/>
                  <p:nvPr/>
                </p:nvSpPr>
                <p:spPr>
                  <a:xfrm>
                    <a:off x="2714531" y="1811829"/>
                    <a:ext cx="257174" cy="304801"/>
                  </a:xfrm>
                  <a:custGeom>
                    <a:avLst/>
                    <a:gdLst>
                      <a:gd name="connsiteX0" fmla="*/ 260985 w 257175"/>
                      <a:gd name="connsiteY0" fmla="*/ 311468 h 304800"/>
                      <a:gd name="connsiteX1" fmla="*/ 0 w 257175"/>
                      <a:gd name="connsiteY1" fmla="*/ 170497 h 304800"/>
                      <a:gd name="connsiteX2" fmla="*/ 952 w 257175"/>
                      <a:gd name="connsiteY2" fmla="*/ 0 h 304800"/>
                      <a:gd name="connsiteX3" fmla="*/ 260985 w 257175"/>
                      <a:gd name="connsiteY3" fmla="*/ 140970 h 304800"/>
                    </a:gdLst>
                    <a:ahLst/>
                    <a:cxnLst>
                      <a:cxn ang="0">
                        <a:pos x="connsiteX0" y="connsiteY0"/>
                      </a:cxn>
                      <a:cxn ang="0">
                        <a:pos x="connsiteX1" y="connsiteY1"/>
                      </a:cxn>
                      <a:cxn ang="0">
                        <a:pos x="connsiteX2" y="connsiteY2"/>
                      </a:cxn>
                      <a:cxn ang="0">
                        <a:pos x="connsiteX3" y="connsiteY3"/>
                      </a:cxn>
                    </a:cxnLst>
                    <a:rect l="l" t="t" r="r" b="b"/>
                    <a:pathLst>
                      <a:path w="257175" h="304800">
                        <a:moveTo>
                          <a:pt x="260985" y="311468"/>
                        </a:moveTo>
                        <a:lnTo>
                          <a:pt x="0" y="170497"/>
                        </a:lnTo>
                        <a:lnTo>
                          <a:pt x="952" y="0"/>
                        </a:lnTo>
                        <a:lnTo>
                          <a:pt x="260985" y="140970"/>
                        </a:lnTo>
                        <a:close/>
                      </a:path>
                    </a:pathLst>
                  </a:custGeom>
                  <a:grpFill/>
                  <a:ln w="9525" cap="flat">
                    <a:noFill/>
                    <a:prstDash val="solid"/>
                    <a:miter/>
                  </a:ln>
                </p:spPr>
                <p:txBody>
                  <a:bodyPr rtlCol="0" anchor="ctr"/>
                  <a:lstStyle/>
                  <a:p>
                    <a:endParaRPr lang="en-US"/>
                  </a:p>
                </p:txBody>
              </p:sp>
            </p:grpSp>
          </p:grpSp>
        </p:grpSp>
      </p:grpSp>
      <p:sp>
        <p:nvSpPr>
          <p:cNvPr id="387" name="Freeform: Shape 386">
            <a:extLst>
              <a:ext uri="{FF2B5EF4-FFF2-40B4-BE49-F238E27FC236}">
                <a16:creationId xmlns:a16="http://schemas.microsoft.com/office/drawing/2014/main" xmlns="" id="{4F81303F-B270-46AF-BD6C-78D1D2FA9FD5}"/>
              </a:ext>
            </a:extLst>
          </p:cNvPr>
          <p:cNvSpPr/>
          <p:nvPr/>
        </p:nvSpPr>
        <p:spPr>
          <a:xfrm>
            <a:off x="3970224" y="4563353"/>
            <a:ext cx="847166" cy="2275183"/>
          </a:xfrm>
          <a:custGeom>
            <a:avLst/>
            <a:gdLst>
              <a:gd name="connsiteX0" fmla="*/ 807386 w 1113712"/>
              <a:gd name="connsiteY0" fmla="*/ 1975864 h 2991028"/>
              <a:gd name="connsiteX1" fmla="*/ 807386 w 1113712"/>
              <a:gd name="connsiteY1" fmla="*/ 1975864 h 2991028"/>
              <a:gd name="connsiteX2" fmla="*/ 970824 w 1113712"/>
              <a:gd name="connsiteY2" fmla="*/ 1251690 h 2991028"/>
              <a:gd name="connsiteX3" fmla="*/ 970824 w 1113712"/>
              <a:gd name="connsiteY3" fmla="*/ 1251690 h 2991028"/>
              <a:gd name="connsiteX4" fmla="*/ 701085 w 1113712"/>
              <a:gd name="connsiteY4" fmla="*/ 1251690 h 2991028"/>
              <a:gd name="connsiteX5" fmla="*/ 835291 w 1113712"/>
              <a:gd name="connsiteY5" fmla="*/ 1310157 h 2991028"/>
              <a:gd name="connsiteX6" fmla="*/ 701085 w 1113712"/>
              <a:gd name="connsiteY6" fmla="*/ 1251690 h 2991028"/>
              <a:gd name="connsiteX7" fmla="*/ 1035932 w 1113712"/>
              <a:gd name="connsiteY7" fmla="*/ 1229102 h 2991028"/>
              <a:gd name="connsiteX8" fmla="*/ 1035932 w 1113712"/>
              <a:gd name="connsiteY8" fmla="*/ 1229102 h 2991028"/>
              <a:gd name="connsiteX9" fmla="*/ 1091741 w 1113712"/>
              <a:gd name="connsiteY9" fmla="*/ 1199868 h 2991028"/>
              <a:gd name="connsiteX10" fmla="*/ 1091741 w 1113712"/>
              <a:gd name="connsiteY10" fmla="*/ 1199868 h 2991028"/>
              <a:gd name="connsiteX11" fmla="*/ 954879 w 1113712"/>
              <a:gd name="connsiteY11" fmla="*/ 554092 h 2991028"/>
              <a:gd name="connsiteX12" fmla="*/ 973481 w 1113712"/>
              <a:gd name="connsiteY12" fmla="*/ 597942 h 2991028"/>
              <a:gd name="connsiteX13" fmla="*/ 954879 w 1113712"/>
              <a:gd name="connsiteY13" fmla="*/ 554092 h 2991028"/>
              <a:gd name="connsiteX14" fmla="*/ 986769 w 1113712"/>
              <a:gd name="connsiteY14" fmla="*/ 390655 h 2991028"/>
              <a:gd name="connsiteX15" fmla="*/ 1017330 w 1113712"/>
              <a:gd name="connsiteY15" fmla="*/ 446464 h 2991028"/>
              <a:gd name="connsiteX16" fmla="*/ 986769 w 1113712"/>
              <a:gd name="connsiteY16" fmla="*/ 390655 h 2991028"/>
              <a:gd name="connsiteX17" fmla="*/ 1074467 w 1113712"/>
              <a:gd name="connsiteY17" fmla="*/ 0 h 2991028"/>
              <a:gd name="connsiteX18" fmla="*/ 1101955 w 1113712"/>
              <a:gd name="connsiteY18" fmla="*/ 13529 h 2991028"/>
              <a:gd name="connsiteX19" fmla="*/ 1113712 w 1113712"/>
              <a:gd name="connsiteY19" fmla="*/ 31513 h 2991028"/>
              <a:gd name="connsiteX20" fmla="*/ 1113712 w 1113712"/>
              <a:gd name="connsiteY20" fmla="*/ 2991028 h 2991028"/>
              <a:gd name="connsiteX21" fmla="*/ 380617 w 1113712"/>
              <a:gd name="connsiteY21" fmla="*/ 2991028 h 2991028"/>
              <a:gd name="connsiteX22" fmla="*/ 384865 w 1113712"/>
              <a:gd name="connsiteY22" fmla="*/ 2982557 h 2991028"/>
              <a:gd name="connsiteX23" fmla="*/ 370960 w 1113712"/>
              <a:gd name="connsiteY23" fmla="*/ 2976437 h 2991028"/>
              <a:gd name="connsiteX24" fmla="*/ 337023 w 1113712"/>
              <a:gd name="connsiteY24" fmla="*/ 2991028 h 2991028"/>
              <a:gd name="connsiteX25" fmla="*/ 336998 w 1113712"/>
              <a:gd name="connsiteY25" fmla="*/ 2991028 h 2991028"/>
              <a:gd name="connsiteX26" fmla="*/ 312923 w 1113712"/>
              <a:gd name="connsiteY26" fmla="*/ 2971636 h 2991028"/>
              <a:gd name="connsiteX27" fmla="*/ 116432 w 1113712"/>
              <a:gd name="connsiteY27" fmla="*/ 2908653 h 2991028"/>
              <a:gd name="connsiteX28" fmla="*/ 80556 w 1113712"/>
              <a:gd name="connsiteY28" fmla="*/ 2848859 h 2991028"/>
              <a:gd name="connsiteX29" fmla="*/ 135035 w 1113712"/>
              <a:gd name="connsiteY29" fmla="*/ 2814311 h 2991028"/>
              <a:gd name="connsiteX30" fmla="*/ 590799 w 1113712"/>
              <a:gd name="connsiteY30" fmla="*/ 2786407 h 2991028"/>
              <a:gd name="connsiteX31" fmla="*/ 523032 w 1113712"/>
              <a:gd name="connsiteY31" fmla="*/ 2714654 h 2991028"/>
              <a:gd name="connsiteX32" fmla="*/ 410089 w 1113712"/>
              <a:gd name="connsiteY32" fmla="*/ 2664161 h 2991028"/>
              <a:gd name="connsiteX33" fmla="*/ 218747 w 1113712"/>
              <a:gd name="connsiteY33" fmla="*/ 2660175 h 2991028"/>
              <a:gd name="connsiteX34" fmla="*/ 49994 w 1113712"/>
              <a:gd name="connsiteY34" fmla="*/ 2588422 h 2991028"/>
              <a:gd name="connsiteX35" fmla="*/ 53981 w 1113712"/>
              <a:gd name="connsiteY35" fmla="*/ 2494079 h 2991028"/>
              <a:gd name="connsiteX36" fmla="*/ 593457 w 1113712"/>
              <a:gd name="connsiteY36" fmla="*/ 2444916 h 2991028"/>
              <a:gd name="connsiteX37" fmla="*/ 775496 w 1113712"/>
              <a:gd name="connsiteY37" fmla="*/ 2309383 h 2991028"/>
              <a:gd name="connsiteX38" fmla="*/ 625346 w 1113712"/>
              <a:gd name="connsiteY38" fmla="*/ 2314698 h 2991028"/>
              <a:gd name="connsiteX39" fmla="*/ 519047 w 1113712"/>
              <a:gd name="connsiteY39" fmla="*/ 2345259 h 2991028"/>
              <a:gd name="connsiteX40" fmla="*/ 149652 w 1113712"/>
              <a:gd name="connsiteY40" fmla="*/ 2205739 h 2991028"/>
              <a:gd name="connsiteX41" fmla="*/ 612059 w 1113712"/>
              <a:gd name="connsiteY41" fmla="*/ 2064891 h 2991028"/>
              <a:gd name="connsiteX42" fmla="*/ 639963 w 1113712"/>
              <a:gd name="connsiteY42" fmla="*/ 1961248 h 2991028"/>
              <a:gd name="connsiteX43" fmla="*/ 261267 w 1113712"/>
              <a:gd name="connsiteY43" fmla="*/ 1894811 h 2991028"/>
              <a:gd name="connsiteX44" fmla="*/ 491142 w 1113712"/>
              <a:gd name="connsiteY44" fmla="*/ 1817742 h 2991028"/>
              <a:gd name="connsiteX45" fmla="*/ 321060 w 1113712"/>
              <a:gd name="connsiteY45" fmla="*/ 1670249 h 2991028"/>
              <a:gd name="connsiteX46" fmla="*/ 768853 w 1113712"/>
              <a:gd name="connsiteY46" fmla="*/ 1602483 h 2991028"/>
              <a:gd name="connsiteX47" fmla="*/ 513731 w 1113712"/>
              <a:gd name="connsiteY47" fmla="*/ 1478908 h 2991028"/>
              <a:gd name="connsiteX48" fmla="*/ 322390 w 1113712"/>
              <a:gd name="connsiteY48" fmla="*/ 1347361 h 2991028"/>
              <a:gd name="connsiteX49" fmla="*/ 451278 w 1113712"/>
              <a:gd name="connsiteY49" fmla="*/ 1327429 h 2991028"/>
              <a:gd name="connsiteX50" fmla="*/ 544292 w 1113712"/>
              <a:gd name="connsiteY50" fmla="*/ 1263649 h 2991028"/>
              <a:gd name="connsiteX51" fmla="*/ 491142 w 1113712"/>
              <a:gd name="connsiteY51" fmla="*/ 1170636 h 2991028"/>
              <a:gd name="connsiteX52" fmla="*/ 487156 w 1113712"/>
              <a:gd name="connsiteY52" fmla="*/ 1089582 h 2991028"/>
              <a:gd name="connsiteX53" fmla="*/ 691785 w 1113712"/>
              <a:gd name="connsiteY53" fmla="*/ 1048390 h 2991028"/>
              <a:gd name="connsiteX54" fmla="*/ 1071810 w 1113712"/>
              <a:gd name="connsiteY54" fmla="*/ 951392 h 2991028"/>
              <a:gd name="connsiteX55" fmla="*/ 747592 w 1113712"/>
              <a:gd name="connsiteY55" fmla="*/ 1005870 h 2991028"/>
              <a:gd name="connsiteX56" fmla="*/ 628004 w 1113712"/>
              <a:gd name="connsiteY56" fmla="*/ 950062 h 2991028"/>
              <a:gd name="connsiteX57" fmla="*/ 584155 w 1113712"/>
              <a:gd name="connsiteY57" fmla="*/ 895583 h 2991028"/>
              <a:gd name="connsiteX58" fmla="*/ 491142 w 1113712"/>
              <a:gd name="connsiteY58" fmla="*/ 829146 h 2991028"/>
              <a:gd name="connsiteX59" fmla="*/ 771511 w 1113712"/>
              <a:gd name="connsiteY59" fmla="*/ 853063 h 2991028"/>
              <a:gd name="connsiteX60" fmla="*/ 1071810 w 1113712"/>
              <a:gd name="connsiteY60" fmla="*/ 795926 h 2991028"/>
              <a:gd name="connsiteX61" fmla="*/ 905714 w 1113712"/>
              <a:gd name="connsiteY61" fmla="*/ 790611 h 2991028"/>
              <a:gd name="connsiteX62" fmla="*/ 747592 w 1113712"/>
              <a:gd name="connsiteY62" fmla="*/ 742776 h 2991028"/>
              <a:gd name="connsiteX63" fmla="*/ 731647 w 1113712"/>
              <a:gd name="connsiteY63" fmla="*/ 619202 h 2991028"/>
              <a:gd name="connsiteX64" fmla="*/ 705072 w 1113712"/>
              <a:gd name="connsiteY64" fmla="*/ 522202 h 2991028"/>
              <a:gd name="connsiteX65" fmla="*/ 880468 w 1113712"/>
              <a:gd name="connsiteY65" fmla="*/ 447791 h 2991028"/>
              <a:gd name="connsiteX66" fmla="*/ 891098 w 1113712"/>
              <a:gd name="connsiteY66" fmla="*/ 410586 h 2991028"/>
              <a:gd name="connsiteX67" fmla="*/ 913686 w 1113712"/>
              <a:gd name="connsiteY67" fmla="*/ 260437 h 2991028"/>
              <a:gd name="connsiteX68" fmla="*/ 1018659 w 1113712"/>
              <a:gd name="connsiteY68" fmla="*/ 322888 h 2991028"/>
              <a:gd name="connsiteX69" fmla="*/ 982783 w 1113712"/>
              <a:gd name="connsiteY69" fmla="*/ 136862 h 2991028"/>
              <a:gd name="connsiteX70" fmla="*/ 1074467 w 1113712"/>
              <a:gd name="connsiteY70" fmla="*/ 0 h 2991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1113712" h="2991028">
                <a:moveTo>
                  <a:pt x="807386" y="1975864"/>
                </a:moveTo>
                <a:cubicBezTo>
                  <a:pt x="657238" y="2001111"/>
                  <a:pt x="706400" y="2051604"/>
                  <a:pt x="807386" y="1975864"/>
                </a:cubicBezTo>
                <a:close/>
                <a:moveTo>
                  <a:pt x="970824" y="1251690"/>
                </a:moveTo>
                <a:cubicBezTo>
                  <a:pt x="922989" y="1274279"/>
                  <a:pt x="1014672" y="1270294"/>
                  <a:pt x="970824" y="1251690"/>
                </a:cubicBezTo>
                <a:close/>
                <a:moveTo>
                  <a:pt x="701085" y="1251690"/>
                </a:moveTo>
                <a:cubicBezTo>
                  <a:pt x="663880" y="1338060"/>
                  <a:pt x="790113" y="1319456"/>
                  <a:pt x="835291" y="1310157"/>
                </a:cubicBezTo>
                <a:cubicBezTo>
                  <a:pt x="1034605" y="1241060"/>
                  <a:pt x="752907" y="1312814"/>
                  <a:pt x="701085" y="1251690"/>
                </a:cubicBezTo>
                <a:close/>
                <a:moveTo>
                  <a:pt x="1035932" y="1229102"/>
                </a:moveTo>
                <a:cubicBezTo>
                  <a:pt x="988097" y="1251690"/>
                  <a:pt x="1079782" y="1247704"/>
                  <a:pt x="1035932" y="1229102"/>
                </a:cubicBezTo>
                <a:close/>
                <a:moveTo>
                  <a:pt x="1091741" y="1199868"/>
                </a:moveTo>
                <a:cubicBezTo>
                  <a:pt x="1033275" y="1219801"/>
                  <a:pt x="1130274" y="1225116"/>
                  <a:pt x="1091741" y="1199868"/>
                </a:cubicBezTo>
                <a:close/>
                <a:moveTo>
                  <a:pt x="954879" y="554092"/>
                </a:moveTo>
                <a:cubicBezTo>
                  <a:pt x="925646" y="556749"/>
                  <a:pt x="974810" y="599269"/>
                  <a:pt x="973481" y="597942"/>
                </a:cubicBezTo>
                <a:cubicBezTo>
                  <a:pt x="1071810" y="693613"/>
                  <a:pt x="1050550" y="556749"/>
                  <a:pt x="954879" y="554092"/>
                </a:cubicBezTo>
                <a:close/>
                <a:moveTo>
                  <a:pt x="986769" y="390655"/>
                </a:moveTo>
                <a:cubicBezTo>
                  <a:pt x="977467" y="415901"/>
                  <a:pt x="1012015" y="427861"/>
                  <a:pt x="1017330" y="446464"/>
                </a:cubicBezTo>
                <a:cubicBezTo>
                  <a:pt x="1057192" y="589969"/>
                  <a:pt x="1077125" y="399956"/>
                  <a:pt x="986769" y="390655"/>
                </a:cubicBezTo>
                <a:close/>
                <a:moveTo>
                  <a:pt x="1074467" y="0"/>
                </a:moveTo>
                <a:cubicBezTo>
                  <a:pt x="1086426" y="2990"/>
                  <a:pt x="1095354" y="7661"/>
                  <a:pt x="1101955" y="13529"/>
                </a:cubicBezTo>
                <a:lnTo>
                  <a:pt x="1113712" y="31513"/>
                </a:lnTo>
                <a:lnTo>
                  <a:pt x="1113712" y="2991028"/>
                </a:lnTo>
                <a:lnTo>
                  <a:pt x="380617" y="2991028"/>
                </a:lnTo>
                <a:lnTo>
                  <a:pt x="384865" y="2982557"/>
                </a:lnTo>
                <a:cubicBezTo>
                  <a:pt x="387715" y="2975254"/>
                  <a:pt x="386090" y="2971491"/>
                  <a:pt x="370960" y="2976437"/>
                </a:cubicBezTo>
                <a:lnTo>
                  <a:pt x="337023" y="2991028"/>
                </a:lnTo>
                <a:lnTo>
                  <a:pt x="336998" y="2991028"/>
                </a:lnTo>
                <a:lnTo>
                  <a:pt x="312923" y="2971636"/>
                </a:lnTo>
                <a:cubicBezTo>
                  <a:pt x="249122" y="2938010"/>
                  <a:pt x="138524" y="2977250"/>
                  <a:pt x="116432" y="2908653"/>
                </a:cubicBezTo>
                <a:cubicBezTo>
                  <a:pt x="-47004" y="2875434"/>
                  <a:pt x="214761" y="2864804"/>
                  <a:pt x="80556" y="2848859"/>
                </a:cubicBezTo>
                <a:cubicBezTo>
                  <a:pt x="-85539" y="2806338"/>
                  <a:pt x="42022" y="2782421"/>
                  <a:pt x="135035" y="2814311"/>
                </a:cubicBezTo>
                <a:cubicBezTo>
                  <a:pt x="278540" y="2810325"/>
                  <a:pt x="432676" y="2826269"/>
                  <a:pt x="590799" y="2786407"/>
                </a:cubicBezTo>
                <a:cubicBezTo>
                  <a:pt x="739620" y="2754516"/>
                  <a:pt x="609402" y="2701366"/>
                  <a:pt x="523032" y="2714654"/>
                </a:cubicBezTo>
                <a:cubicBezTo>
                  <a:pt x="507087" y="2633600"/>
                  <a:pt x="404774" y="2755846"/>
                  <a:pt x="410089" y="2664161"/>
                </a:cubicBezTo>
                <a:cubicBezTo>
                  <a:pt x="343650" y="2681435"/>
                  <a:pt x="303788" y="2645558"/>
                  <a:pt x="218747" y="2660175"/>
                </a:cubicBezTo>
                <a:cubicBezTo>
                  <a:pt x="254623" y="2584435"/>
                  <a:pt x="-4485" y="2654860"/>
                  <a:pt x="49994" y="2588422"/>
                </a:cubicBezTo>
                <a:cubicBezTo>
                  <a:pt x="174897" y="2529957"/>
                  <a:pt x="-49662" y="2540587"/>
                  <a:pt x="53981" y="2494079"/>
                </a:cubicBezTo>
                <a:cubicBezTo>
                  <a:pt x="230706" y="2455546"/>
                  <a:pt x="419389" y="2494079"/>
                  <a:pt x="593457" y="2444916"/>
                </a:cubicBezTo>
                <a:cubicBezTo>
                  <a:pt x="382184" y="2365191"/>
                  <a:pt x="713045" y="2375821"/>
                  <a:pt x="775496" y="2309383"/>
                </a:cubicBezTo>
                <a:cubicBezTo>
                  <a:pt x="717031" y="2240288"/>
                  <a:pt x="677167" y="2342601"/>
                  <a:pt x="625346" y="2314698"/>
                </a:cubicBezTo>
                <a:cubicBezTo>
                  <a:pt x="562894" y="2297424"/>
                  <a:pt x="590799" y="2318684"/>
                  <a:pt x="519047" y="2345259"/>
                </a:cubicBezTo>
                <a:cubicBezTo>
                  <a:pt x="380855" y="2323999"/>
                  <a:pt x="259938" y="2312040"/>
                  <a:pt x="149652" y="2205739"/>
                </a:cubicBezTo>
                <a:cubicBezTo>
                  <a:pt x="225391" y="2135315"/>
                  <a:pt x="479183" y="2126015"/>
                  <a:pt x="612059" y="2064891"/>
                </a:cubicBezTo>
                <a:cubicBezTo>
                  <a:pt x="558909" y="1983836"/>
                  <a:pt x="685140" y="1994466"/>
                  <a:pt x="639963" y="1961248"/>
                </a:cubicBezTo>
                <a:cubicBezTo>
                  <a:pt x="505758" y="2070206"/>
                  <a:pt x="390156" y="1971878"/>
                  <a:pt x="261267" y="1894811"/>
                </a:cubicBezTo>
                <a:cubicBezTo>
                  <a:pt x="230706" y="1811098"/>
                  <a:pt x="701085" y="1910756"/>
                  <a:pt x="491142" y="1817742"/>
                </a:cubicBezTo>
                <a:cubicBezTo>
                  <a:pt x="472540" y="1809770"/>
                  <a:pt x="261267" y="1716756"/>
                  <a:pt x="321060" y="1670249"/>
                </a:cubicBezTo>
                <a:cubicBezTo>
                  <a:pt x="465896" y="1611784"/>
                  <a:pt x="638634" y="1711441"/>
                  <a:pt x="768853" y="1602483"/>
                </a:cubicBezTo>
                <a:cubicBezTo>
                  <a:pt x="718360" y="1648989"/>
                  <a:pt x="614717" y="1476251"/>
                  <a:pt x="513731" y="1478908"/>
                </a:cubicBezTo>
                <a:cubicBezTo>
                  <a:pt x="461910" y="1465621"/>
                  <a:pt x="234692" y="1368621"/>
                  <a:pt x="322390" y="1347361"/>
                </a:cubicBezTo>
                <a:cubicBezTo>
                  <a:pt x="419389" y="1395197"/>
                  <a:pt x="380855" y="1288897"/>
                  <a:pt x="451278" y="1327429"/>
                </a:cubicBezTo>
                <a:cubicBezTo>
                  <a:pt x="590799" y="1416457"/>
                  <a:pt x="459252" y="1262320"/>
                  <a:pt x="544292" y="1263649"/>
                </a:cubicBezTo>
                <a:cubicBezTo>
                  <a:pt x="739620" y="1294212"/>
                  <a:pt x="585484" y="1197211"/>
                  <a:pt x="491142" y="1170636"/>
                </a:cubicBezTo>
                <a:cubicBezTo>
                  <a:pt x="499115" y="1157348"/>
                  <a:pt x="403444" y="1090911"/>
                  <a:pt x="487156" y="1089582"/>
                </a:cubicBezTo>
                <a:cubicBezTo>
                  <a:pt x="546949" y="1021815"/>
                  <a:pt x="775496" y="1136088"/>
                  <a:pt x="691785" y="1048390"/>
                </a:cubicBezTo>
                <a:cubicBezTo>
                  <a:pt x="816688" y="1085595"/>
                  <a:pt x="984111" y="1084267"/>
                  <a:pt x="1071810" y="951392"/>
                </a:cubicBezTo>
                <a:cubicBezTo>
                  <a:pt x="1058522" y="910199"/>
                  <a:pt x="814031" y="1085595"/>
                  <a:pt x="747592" y="1005870"/>
                </a:cubicBezTo>
                <a:cubicBezTo>
                  <a:pt x="915016" y="857049"/>
                  <a:pt x="654580" y="1077622"/>
                  <a:pt x="628004" y="950062"/>
                </a:cubicBezTo>
                <a:cubicBezTo>
                  <a:pt x="784798" y="847748"/>
                  <a:pt x="430019" y="1019158"/>
                  <a:pt x="584155" y="895583"/>
                </a:cubicBezTo>
                <a:cubicBezTo>
                  <a:pt x="536319" y="904884"/>
                  <a:pt x="303788" y="843761"/>
                  <a:pt x="491142" y="829146"/>
                </a:cubicBezTo>
                <a:cubicBezTo>
                  <a:pt x="553594" y="722845"/>
                  <a:pt x="685140" y="857049"/>
                  <a:pt x="771511" y="853063"/>
                </a:cubicBezTo>
                <a:cubicBezTo>
                  <a:pt x="699757" y="736132"/>
                  <a:pt x="1114329" y="984610"/>
                  <a:pt x="1071810" y="795926"/>
                </a:cubicBezTo>
                <a:cubicBezTo>
                  <a:pt x="988097" y="850406"/>
                  <a:pt x="992084" y="782638"/>
                  <a:pt x="905714" y="790611"/>
                </a:cubicBezTo>
                <a:cubicBezTo>
                  <a:pt x="950891" y="712215"/>
                  <a:pt x="812701" y="765365"/>
                  <a:pt x="747592" y="742776"/>
                </a:cubicBezTo>
                <a:cubicBezTo>
                  <a:pt x="609402" y="694940"/>
                  <a:pt x="913686" y="682983"/>
                  <a:pt x="731647" y="619202"/>
                </a:cubicBezTo>
                <a:cubicBezTo>
                  <a:pt x="618703" y="563394"/>
                  <a:pt x="835291" y="578009"/>
                  <a:pt x="705072" y="522202"/>
                </a:cubicBezTo>
                <a:cubicBezTo>
                  <a:pt x="707730" y="475696"/>
                  <a:pt x="1014672" y="631160"/>
                  <a:pt x="880468" y="447791"/>
                </a:cubicBezTo>
                <a:cubicBezTo>
                  <a:pt x="964180" y="487655"/>
                  <a:pt x="1000056" y="410586"/>
                  <a:pt x="891098" y="410586"/>
                </a:cubicBezTo>
                <a:cubicBezTo>
                  <a:pt x="948234" y="387997"/>
                  <a:pt x="772838" y="205957"/>
                  <a:pt x="913686" y="260437"/>
                </a:cubicBezTo>
                <a:cubicBezTo>
                  <a:pt x="954879" y="233862"/>
                  <a:pt x="1004042" y="229874"/>
                  <a:pt x="1018659" y="322888"/>
                </a:cubicBezTo>
                <a:cubicBezTo>
                  <a:pt x="1135589" y="429189"/>
                  <a:pt x="965509" y="136862"/>
                  <a:pt x="982783" y="136862"/>
                </a:cubicBezTo>
                <a:cubicBezTo>
                  <a:pt x="1107686" y="269738"/>
                  <a:pt x="1059850" y="77069"/>
                  <a:pt x="1074467" y="0"/>
                </a:cubicBezTo>
                <a:close/>
              </a:path>
            </a:pathLst>
          </a:custGeom>
          <a:solidFill>
            <a:schemeClr val="accent2"/>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endParaRPr lang="en-US" sz="2701"/>
          </a:p>
        </p:txBody>
      </p:sp>
      <p:sp>
        <p:nvSpPr>
          <p:cNvPr id="388" name="Freeform: Shape 387">
            <a:extLst>
              <a:ext uri="{FF2B5EF4-FFF2-40B4-BE49-F238E27FC236}">
                <a16:creationId xmlns:a16="http://schemas.microsoft.com/office/drawing/2014/main" xmlns="" id="{83882958-D4AC-4A49-861F-3741871BDB1C}"/>
              </a:ext>
            </a:extLst>
          </p:cNvPr>
          <p:cNvSpPr/>
          <p:nvPr/>
        </p:nvSpPr>
        <p:spPr>
          <a:xfrm>
            <a:off x="4820594" y="4589164"/>
            <a:ext cx="1160404" cy="2249373"/>
          </a:xfrm>
          <a:custGeom>
            <a:avLst/>
            <a:gdLst>
              <a:gd name="connsiteX0" fmla="*/ 1104814 w 1525504"/>
              <a:gd name="connsiteY0" fmla="*/ 2757552 h 2957097"/>
              <a:gd name="connsiteX1" fmla="*/ 1104814 w 1525504"/>
              <a:gd name="connsiteY1" fmla="*/ 2757552 h 2957097"/>
              <a:gd name="connsiteX2" fmla="*/ 1100829 w 1525504"/>
              <a:gd name="connsiteY2" fmla="*/ 2479842 h 2957097"/>
              <a:gd name="connsiteX3" fmla="*/ 1100829 w 1525504"/>
              <a:gd name="connsiteY3" fmla="*/ 2479842 h 2957097"/>
              <a:gd name="connsiteX4" fmla="*/ 811160 w 1525504"/>
              <a:gd name="connsiteY4" fmla="*/ 2420047 h 2957097"/>
              <a:gd name="connsiteX5" fmla="*/ 811160 w 1525504"/>
              <a:gd name="connsiteY5" fmla="*/ 2420047 h 2957097"/>
              <a:gd name="connsiteX6" fmla="*/ 789367 w 1525504"/>
              <a:gd name="connsiteY6" fmla="*/ 1820093 h 2957097"/>
              <a:gd name="connsiteX7" fmla="*/ 791353 w 1525504"/>
              <a:gd name="connsiteY7" fmla="*/ 1823414 h 2957097"/>
              <a:gd name="connsiteX8" fmla="*/ 769677 w 1525504"/>
              <a:gd name="connsiteY8" fmla="*/ 1826029 h 2957097"/>
              <a:gd name="connsiteX9" fmla="*/ 769537 w 1525504"/>
              <a:gd name="connsiteY9" fmla="*/ 1824965 h 2957097"/>
              <a:gd name="connsiteX10" fmla="*/ 83001 w 1525504"/>
              <a:gd name="connsiteY10" fmla="*/ 1192274 h 2957097"/>
              <a:gd name="connsiteX11" fmla="*/ 83001 w 1525504"/>
              <a:gd name="connsiteY11" fmla="*/ 1192274 h 2957097"/>
              <a:gd name="connsiteX12" fmla="*/ 77686 w 1525504"/>
              <a:gd name="connsiteY12" fmla="*/ 1019535 h 2957097"/>
              <a:gd name="connsiteX13" fmla="*/ 71041 w 1525504"/>
              <a:gd name="connsiteY13" fmla="*/ 1047440 h 2957097"/>
              <a:gd name="connsiteX14" fmla="*/ 77686 w 1525504"/>
              <a:gd name="connsiteY14" fmla="*/ 1019535 h 2957097"/>
              <a:gd name="connsiteX15" fmla="*/ 381971 w 1525504"/>
              <a:gd name="connsiteY15" fmla="*/ 841481 h 2957097"/>
              <a:gd name="connsiteX16" fmla="*/ 381971 w 1525504"/>
              <a:gd name="connsiteY16" fmla="*/ 841481 h 2957097"/>
              <a:gd name="connsiteX17" fmla="*/ 213512 w 1525504"/>
              <a:gd name="connsiteY17" fmla="*/ 797184 h 2957097"/>
              <a:gd name="connsiteX18" fmla="*/ 186644 w 1525504"/>
              <a:gd name="connsiteY18" fmla="*/ 800290 h 2957097"/>
              <a:gd name="connsiteX19" fmla="*/ 213512 w 1525504"/>
              <a:gd name="connsiteY19" fmla="*/ 797184 h 2957097"/>
              <a:gd name="connsiteX20" fmla="*/ 44466 w 1525504"/>
              <a:gd name="connsiteY20" fmla="*/ 773716 h 2957097"/>
              <a:gd name="connsiteX21" fmla="*/ 72371 w 1525504"/>
              <a:gd name="connsiteY21" fmla="*/ 794975 h 2957097"/>
              <a:gd name="connsiteX22" fmla="*/ 44466 w 1525504"/>
              <a:gd name="connsiteY22" fmla="*/ 773716 h 2957097"/>
              <a:gd name="connsiteX23" fmla="*/ 194617 w 1525504"/>
              <a:gd name="connsiteY23" fmla="*/ 614264 h 2957097"/>
              <a:gd name="connsiteX24" fmla="*/ 124191 w 1525504"/>
              <a:gd name="connsiteY24" fmla="*/ 671400 h 2957097"/>
              <a:gd name="connsiteX25" fmla="*/ 194617 w 1525504"/>
              <a:gd name="connsiteY25" fmla="*/ 614264 h 2957097"/>
              <a:gd name="connsiteX26" fmla="*/ 0 w 1525504"/>
              <a:gd name="connsiteY26" fmla="*/ 0 h 2957097"/>
              <a:gd name="connsiteX27" fmla="*/ 1780 w 1525504"/>
              <a:gd name="connsiteY27" fmla="*/ 2724 h 2957097"/>
              <a:gd name="connsiteX28" fmla="*/ 27192 w 1525504"/>
              <a:gd name="connsiteY28" fmla="*/ 114651 h 2957097"/>
              <a:gd name="connsiteX29" fmla="*/ 20549 w 1525504"/>
              <a:gd name="connsiteY29" fmla="*/ 226266 h 2957097"/>
              <a:gd name="connsiteX30" fmla="*/ 121533 w 1525504"/>
              <a:gd name="connsiteY30" fmla="*/ 216964 h 2957097"/>
              <a:gd name="connsiteX31" fmla="*/ 189302 w 1525504"/>
              <a:gd name="connsiteY31" fmla="*/ 254170 h 2957097"/>
              <a:gd name="connsiteX32" fmla="*/ 105588 w 1525504"/>
              <a:gd name="connsiteY32" fmla="*/ 309977 h 2957097"/>
              <a:gd name="connsiteX33" fmla="*/ 113561 w 1525504"/>
              <a:gd name="connsiteY33" fmla="*/ 408306 h 2957097"/>
              <a:gd name="connsiteX34" fmla="*/ 81671 w 1525504"/>
              <a:gd name="connsiteY34" fmla="*/ 587689 h 2957097"/>
              <a:gd name="connsiteX35" fmla="*/ 383300 w 1525504"/>
              <a:gd name="connsiteY35" fmla="*/ 375087 h 2957097"/>
              <a:gd name="connsiteX36" fmla="*/ 350080 w 1525504"/>
              <a:gd name="connsiteY36" fmla="*/ 538524 h 2957097"/>
              <a:gd name="connsiteX37" fmla="*/ 283643 w 1525504"/>
              <a:gd name="connsiteY37" fmla="*/ 675387 h 2957097"/>
              <a:gd name="connsiteX38" fmla="*/ 275670 w 1525504"/>
              <a:gd name="connsiteY38" fmla="*/ 781688 h 2957097"/>
              <a:gd name="connsiteX39" fmla="*/ 574641 w 1525504"/>
              <a:gd name="connsiteY39" fmla="*/ 889316 h 2957097"/>
              <a:gd name="connsiteX40" fmla="*/ 372670 w 1525504"/>
              <a:gd name="connsiteY40" fmla="*/ 973029 h 2957097"/>
              <a:gd name="connsiteX41" fmla="*/ 154753 w 1525504"/>
              <a:gd name="connsiteY41" fmla="*/ 898619 h 2957097"/>
              <a:gd name="connsiteX42" fmla="*/ 59083 w 1525504"/>
              <a:gd name="connsiteY42" fmla="*/ 873371 h 2957097"/>
              <a:gd name="connsiteX43" fmla="*/ 214547 w 1525504"/>
              <a:gd name="connsiteY43" fmla="*/ 1012892 h 2957097"/>
              <a:gd name="connsiteX44" fmla="*/ 538764 w 1525504"/>
              <a:gd name="connsiteY44" fmla="*/ 1072686 h 2957097"/>
              <a:gd name="connsiteX45" fmla="*/ 702202 w 1525504"/>
              <a:gd name="connsiteY45" fmla="*/ 1119193 h 2957097"/>
              <a:gd name="connsiteX46" fmla="*/ 522819 w 1525504"/>
              <a:gd name="connsiteY46" fmla="*/ 1169685 h 2957097"/>
              <a:gd name="connsiteX47" fmla="*/ 456381 w 1525504"/>
              <a:gd name="connsiteY47" fmla="*/ 1192274 h 2957097"/>
              <a:gd name="connsiteX48" fmla="*/ 247766 w 1525504"/>
              <a:gd name="connsiteY48" fmla="*/ 1218849 h 2957097"/>
              <a:gd name="connsiteX49" fmla="*/ 619819 w 1525504"/>
              <a:gd name="connsiteY49" fmla="*/ 1268014 h 2957097"/>
              <a:gd name="connsiteX50" fmla="*/ 773954 w 1525504"/>
              <a:gd name="connsiteY50" fmla="*/ 1310534 h 2957097"/>
              <a:gd name="connsiteX51" fmla="*/ 740736 w 1525504"/>
              <a:gd name="connsiteY51" fmla="*/ 1410189 h 2957097"/>
              <a:gd name="connsiteX52" fmla="*/ 598559 w 1525504"/>
              <a:gd name="connsiteY52" fmla="*/ 1485931 h 2957097"/>
              <a:gd name="connsiteX53" fmla="*/ 464353 w 1525504"/>
              <a:gd name="connsiteY53" fmla="*/ 1505860 h 2957097"/>
              <a:gd name="connsiteX54" fmla="*/ 209232 w 1525504"/>
              <a:gd name="connsiteY54" fmla="*/ 1485931 h 2957097"/>
              <a:gd name="connsiteX55" fmla="*/ 646394 w 1525504"/>
              <a:gd name="connsiteY55" fmla="*/ 1564326 h 2957097"/>
              <a:gd name="connsiteX56" fmla="*/ 860323 w 1525504"/>
              <a:gd name="connsiteY56" fmla="*/ 1645381 h 2957097"/>
              <a:gd name="connsiteX57" fmla="*/ 824448 w 1525504"/>
              <a:gd name="connsiteY57" fmla="*/ 1811476 h 2957097"/>
              <a:gd name="connsiteX58" fmla="*/ 789367 w 1525504"/>
              <a:gd name="connsiteY58" fmla="*/ 1820093 h 2957097"/>
              <a:gd name="connsiteX59" fmla="*/ 787818 w 1525504"/>
              <a:gd name="connsiteY59" fmla="*/ 1817505 h 2957097"/>
              <a:gd name="connsiteX60" fmla="*/ 775283 w 1525504"/>
              <a:gd name="connsiteY60" fmla="*/ 1810147 h 2957097"/>
              <a:gd name="connsiteX61" fmla="*/ 768852 w 1525504"/>
              <a:gd name="connsiteY61" fmla="*/ 1819793 h 2957097"/>
              <a:gd name="connsiteX62" fmla="*/ 769537 w 1525504"/>
              <a:gd name="connsiteY62" fmla="*/ 1824965 h 2957097"/>
              <a:gd name="connsiteX63" fmla="*/ 724977 w 1525504"/>
              <a:gd name="connsiteY63" fmla="*/ 1835912 h 2957097"/>
              <a:gd name="connsiteX64" fmla="*/ 425819 w 1525504"/>
              <a:gd name="connsiteY64" fmla="*/ 1856653 h 2957097"/>
              <a:gd name="connsiteX65" fmla="*/ 758009 w 1525504"/>
              <a:gd name="connsiteY65" fmla="*/ 1895188 h 2957097"/>
              <a:gd name="connsiteX66" fmla="*/ 784584 w 1525504"/>
              <a:gd name="connsiteY66" fmla="*/ 1961626 h 2957097"/>
              <a:gd name="connsiteX67" fmla="*/ 1005159 w 1525504"/>
              <a:gd name="connsiteY67" fmla="*/ 1994844 h 2957097"/>
              <a:gd name="connsiteX68" fmla="*/ 756681 w 1525504"/>
              <a:gd name="connsiteY68" fmla="*/ 2130377 h 2957097"/>
              <a:gd name="connsiteX69" fmla="*/ 642407 w 1525504"/>
              <a:gd name="connsiteY69" fmla="*/ 2208775 h 2957097"/>
              <a:gd name="connsiteX70" fmla="*/ 936062 w 1525504"/>
              <a:gd name="connsiteY70" fmla="*/ 2263254 h 2957097"/>
              <a:gd name="connsiteX71" fmla="*/ 924104 w 1525504"/>
              <a:gd name="connsiteY71" fmla="*/ 2320391 h 2957097"/>
              <a:gd name="connsiteX72" fmla="*/ 857665 w 1525504"/>
              <a:gd name="connsiteY72" fmla="*/ 2370883 h 2957097"/>
              <a:gd name="connsiteX73" fmla="*/ 1180554 w 1525504"/>
              <a:gd name="connsiteY73" fmla="*/ 2382842 h 2957097"/>
              <a:gd name="connsiteX74" fmla="*/ 869625 w 1525504"/>
              <a:gd name="connsiteY74" fmla="*/ 2566210 h 2957097"/>
              <a:gd name="connsiteX75" fmla="*/ 1253636 w 1525504"/>
              <a:gd name="connsiteY75" fmla="*/ 2657895 h 2957097"/>
              <a:gd name="connsiteX76" fmla="*/ 1199158 w 1525504"/>
              <a:gd name="connsiteY76" fmla="*/ 2749578 h 2957097"/>
              <a:gd name="connsiteX77" fmla="*/ 1159294 w 1525504"/>
              <a:gd name="connsiteY77" fmla="*/ 2786784 h 2957097"/>
              <a:gd name="connsiteX78" fmla="*/ 1007816 w 1525504"/>
              <a:gd name="connsiteY78" fmla="*/ 2834619 h 2957097"/>
              <a:gd name="connsiteX79" fmla="*/ 1446306 w 1525504"/>
              <a:gd name="connsiteY79" fmla="*/ 2922318 h 2957097"/>
              <a:gd name="connsiteX80" fmla="*/ 1478819 w 1525504"/>
              <a:gd name="connsiteY80" fmla="*/ 2941564 h 2957097"/>
              <a:gd name="connsiteX81" fmla="*/ 1446714 w 1525504"/>
              <a:gd name="connsiteY81" fmla="*/ 2957097 h 2957097"/>
              <a:gd name="connsiteX82" fmla="*/ 0 w 1525504"/>
              <a:gd name="connsiteY82" fmla="*/ 2957097 h 2957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525504" h="2957097">
                <a:moveTo>
                  <a:pt x="1104814" y="2757552"/>
                </a:moveTo>
                <a:cubicBezTo>
                  <a:pt x="1127404" y="2802729"/>
                  <a:pt x="1193843" y="2752237"/>
                  <a:pt x="1104814" y="2757552"/>
                </a:cubicBezTo>
                <a:close/>
                <a:moveTo>
                  <a:pt x="1100829" y="2479842"/>
                </a:moveTo>
                <a:cubicBezTo>
                  <a:pt x="1059637" y="2497114"/>
                  <a:pt x="1173910" y="2478512"/>
                  <a:pt x="1100829" y="2479842"/>
                </a:cubicBezTo>
                <a:close/>
                <a:moveTo>
                  <a:pt x="811160" y="2420047"/>
                </a:moveTo>
                <a:cubicBezTo>
                  <a:pt x="674297" y="2433334"/>
                  <a:pt x="945364" y="2434663"/>
                  <a:pt x="811160" y="2420047"/>
                </a:cubicBezTo>
                <a:close/>
                <a:moveTo>
                  <a:pt x="789367" y="1820093"/>
                </a:moveTo>
                <a:lnTo>
                  <a:pt x="791353" y="1823414"/>
                </a:lnTo>
                <a:cubicBezTo>
                  <a:pt x="791269" y="1830183"/>
                  <a:pt x="774411" y="1832216"/>
                  <a:pt x="769677" y="1826029"/>
                </a:cubicBezTo>
                <a:lnTo>
                  <a:pt x="769537" y="1824965"/>
                </a:lnTo>
                <a:close/>
                <a:moveTo>
                  <a:pt x="83001" y="1192274"/>
                </a:moveTo>
                <a:cubicBezTo>
                  <a:pt x="63068" y="1224164"/>
                  <a:pt x="105588" y="1250739"/>
                  <a:pt x="83001" y="1192274"/>
                </a:cubicBezTo>
                <a:close/>
                <a:moveTo>
                  <a:pt x="77686" y="1019535"/>
                </a:moveTo>
                <a:lnTo>
                  <a:pt x="71041" y="1047440"/>
                </a:lnTo>
                <a:cubicBezTo>
                  <a:pt x="45796" y="1180315"/>
                  <a:pt x="128178" y="1093946"/>
                  <a:pt x="77686" y="1019535"/>
                </a:cubicBezTo>
                <a:close/>
                <a:moveTo>
                  <a:pt x="381971" y="841481"/>
                </a:moveTo>
                <a:cubicBezTo>
                  <a:pt x="323505" y="854769"/>
                  <a:pt x="424491" y="869385"/>
                  <a:pt x="381971" y="841481"/>
                </a:cubicBezTo>
                <a:close/>
                <a:moveTo>
                  <a:pt x="213512" y="797184"/>
                </a:moveTo>
                <a:cubicBezTo>
                  <a:pt x="207344" y="796636"/>
                  <a:pt x="198603" y="797467"/>
                  <a:pt x="186644" y="800290"/>
                </a:cubicBezTo>
                <a:cubicBezTo>
                  <a:pt x="173855" y="872376"/>
                  <a:pt x="256693" y="801017"/>
                  <a:pt x="213512" y="797184"/>
                </a:cubicBezTo>
                <a:close/>
                <a:moveTo>
                  <a:pt x="44466" y="773716"/>
                </a:moveTo>
                <a:lnTo>
                  <a:pt x="72371" y="794975"/>
                </a:lnTo>
                <a:cubicBezTo>
                  <a:pt x="210562" y="829523"/>
                  <a:pt x="126849" y="783015"/>
                  <a:pt x="44466" y="773716"/>
                </a:cubicBezTo>
                <a:close/>
                <a:moveTo>
                  <a:pt x="194617" y="614264"/>
                </a:moveTo>
                <a:cubicBezTo>
                  <a:pt x="166712" y="627551"/>
                  <a:pt x="153424" y="659442"/>
                  <a:pt x="124191" y="671400"/>
                </a:cubicBezTo>
                <a:cubicBezTo>
                  <a:pt x="-84424" y="715249"/>
                  <a:pt x="230491" y="711263"/>
                  <a:pt x="194617" y="614264"/>
                </a:cubicBezTo>
                <a:close/>
                <a:moveTo>
                  <a:pt x="0" y="0"/>
                </a:moveTo>
                <a:lnTo>
                  <a:pt x="1780" y="2724"/>
                </a:lnTo>
                <a:cubicBezTo>
                  <a:pt x="17725" y="49375"/>
                  <a:pt x="-24629" y="121626"/>
                  <a:pt x="27192" y="114651"/>
                </a:cubicBezTo>
                <a:cubicBezTo>
                  <a:pt x="194617" y="5692"/>
                  <a:pt x="44466" y="150527"/>
                  <a:pt x="20549" y="226266"/>
                </a:cubicBezTo>
                <a:cubicBezTo>
                  <a:pt x="-11342" y="408306"/>
                  <a:pt x="73698" y="149198"/>
                  <a:pt x="121533" y="216964"/>
                </a:cubicBezTo>
                <a:cubicBezTo>
                  <a:pt x="190629" y="202349"/>
                  <a:pt x="298260" y="147869"/>
                  <a:pt x="189302" y="254170"/>
                </a:cubicBezTo>
                <a:cubicBezTo>
                  <a:pt x="340780" y="296690"/>
                  <a:pt x="158739" y="303335"/>
                  <a:pt x="105588" y="309977"/>
                </a:cubicBezTo>
                <a:cubicBezTo>
                  <a:pt x="207904" y="313965"/>
                  <a:pt x="245109" y="414951"/>
                  <a:pt x="113561" y="408306"/>
                </a:cubicBezTo>
                <a:cubicBezTo>
                  <a:pt x="-8684" y="295362"/>
                  <a:pt x="-23300" y="607620"/>
                  <a:pt x="81671" y="587689"/>
                </a:cubicBezTo>
                <a:cubicBezTo>
                  <a:pt x="172027" y="474744"/>
                  <a:pt x="241123" y="380402"/>
                  <a:pt x="383300" y="375087"/>
                </a:cubicBezTo>
                <a:cubicBezTo>
                  <a:pt x="306233" y="445510"/>
                  <a:pt x="481628" y="490689"/>
                  <a:pt x="350080" y="538524"/>
                </a:cubicBezTo>
                <a:cubicBezTo>
                  <a:pt x="529463" y="603634"/>
                  <a:pt x="267698" y="627551"/>
                  <a:pt x="283643" y="675387"/>
                </a:cubicBezTo>
                <a:cubicBezTo>
                  <a:pt x="413861" y="692660"/>
                  <a:pt x="352737" y="716578"/>
                  <a:pt x="275670" y="781688"/>
                </a:cubicBezTo>
                <a:cubicBezTo>
                  <a:pt x="291615" y="765743"/>
                  <a:pt x="500230" y="829523"/>
                  <a:pt x="574641" y="889316"/>
                </a:cubicBezTo>
                <a:cubicBezTo>
                  <a:pt x="537435" y="1002262"/>
                  <a:pt x="409875" y="893304"/>
                  <a:pt x="372670" y="973029"/>
                </a:cubicBezTo>
                <a:cubicBezTo>
                  <a:pt x="292944" y="850783"/>
                  <a:pt x="205247" y="1044782"/>
                  <a:pt x="154753" y="898619"/>
                </a:cubicBezTo>
                <a:cubicBezTo>
                  <a:pt x="160068" y="1008905"/>
                  <a:pt x="72371" y="933166"/>
                  <a:pt x="59083" y="873371"/>
                </a:cubicBezTo>
                <a:cubicBezTo>
                  <a:pt x="-28615" y="903934"/>
                  <a:pt x="174684" y="991631"/>
                  <a:pt x="214547" y="1012892"/>
                </a:cubicBezTo>
                <a:cubicBezTo>
                  <a:pt x="253081" y="1143111"/>
                  <a:pt x="464353" y="913234"/>
                  <a:pt x="538764" y="1072686"/>
                </a:cubicBezTo>
                <a:cubicBezTo>
                  <a:pt x="599886" y="1023522"/>
                  <a:pt x="904173" y="1095274"/>
                  <a:pt x="702202" y="1119193"/>
                </a:cubicBezTo>
                <a:cubicBezTo>
                  <a:pt x="715490" y="1173670"/>
                  <a:pt x="606531" y="1230808"/>
                  <a:pt x="522819" y="1169685"/>
                </a:cubicBezTo>
                <a:cubicBezTo>
                  <a:pt x="649051" y="1234794"/>
                  <a:pt x="517504" y="1253396"/>
                  <a:pt x="456381" y="1192274"/>
                </a:cubicBezTo>
                <a:cubicBezTo>
                  <a:pt x="457711" y="1307876"/>
                  <a:pt x="310217" y="1213534"/>
                  <a:pt x="247766" y="1218849"/>
                </a:cubicBezTo>
                <a:cubicBezTo>
                  <a:pt x="315532" y="1341095"/>
                  <a:pt x="509532" y="1370327"/>
                  <a:pt x="619819" y="1268014"/>
                </a:cubicBezTo>
                <a:cubicBezTo>
                  <a:pt x="627791" y="1365012"/>
                  <a:pt x="727447" y="1265356"/>
                  <a:pt x="773954" y="1310534"/>
                </a:cubicBezTo>
                <a:cubicBezTo>
                  <a:pt x="934734" y="1311862"/>
                  <a:pt x="769968" y="1345081"/>
                  <a:pt x="740736" y="1410189"/>
                </a:cubicBezTo>
                <a:cubicBezTo>
                  <a:pt x="623804" y="1331794"/>
                  <a:pt x="700872" y="1481943"/>
                  <a:pt x="598559" y="1485931"/>
                </a:cubicBezTo>
                <a:cubicBezTo>
                  <a:pt x="556039" y="1585586"/>
                  <a:pt x="451066" y="1463341"/>
                  <a:pt x="464353" y="1505860"/>
                </a:cubicBezTo>
                <a:cubicBezTo>
                  <a:pt x="362040" y="1481943"/>
                  <a:pt x="331477" y="1524463"/>
                  <a:pt x="209232" y="1485931"/>
                </a:cubicBezTo>
                <a:cubicBezTo>
                  <a:pt x="239794" y="1548382"/>
                  <a:pt x="517504" y="1666641"/>
                  <a:pt x="646394" y="1564326"/>
                </a:cubicBezTo>
                <a:cubicBezTo>
                  <a:pt x="598559" y="1722450"/>
                  <a:pt x="813818" y="1548382"/>
                  <a:pt x="860323" y="1645381"/>
                </a:cubicBezTo>
                <a:cubicBezTo>
                  <a:pt x="1072924" y="1667970"/>
                  <a:pt x="785913" y="1710490"/>
                  <a:pt x="824448" y="1811476"/>
                </a:cubicBezTo>
                <a:lnTo>
                  <a:pt x="789367" y="1820093"/>
                </a:lnTo>
                <a:lnTo>
                  <a:pt x="787818" y="1817505"/>
                </a:lnTo>
                <a:cubicBezTo>
                  <a:pt x="785290" y="1815275"/>
                  <a:pt x="781262" y="1812804"/>
                  <a:pt x="775283" y="1810147"/>
                </a:cubicBezTo>
                <a:cubicBezTo>
                  <a:pt x="771629" y="1813967"/>
                  <a:pt x="769636" y="1817165"/>
                  <a:pt x="768852" y="1819793"/>
                </a:cubicBezTo>
                <a:lnTo>
                  <a:pt x="769537" y="1824965"/>
                </a:lnTo>
                <a:lnTo>
                  <a:pt x="724977" y="1835912"/>
                </a:lnTo>
                <a:cubicBezTo>
                  <a:pt x="628621" y="1854411"/>
                  <a:pt x="538432" y="1856653"/>
                  <a:pt x="425819" y="1856653"/>
                </a:cubicBezTo>
                <a:cubicBezTo>
                  <a:pt x="363367" y="1900503"/>
                  <a:pt x="688913" y="2022749"/>
                  <a:pt x="758009" y="1895188"/>
                </a:cubicBezTo>
                <a:cubicBezTo>
                  <a:pt x="783256" y="1940365"/>
                  <a:pt x="873610" y="1903160"/>
                  <a:pt x="784584" y="1961626"/>
                </a:cubicBezTo>
                <a:cubicBezTo>
                  <a:pt x="855008" y="1974914"/>
                  <a:pt x="938720" y="1920434"/>
                  <a:pt x="1005159" y="1994844"/>
                </a:cubicBezTo>
                <a:cubicBezTo>
                  <a:pt x="1035720" y="2059953"/>
                  <a:pt x="847035" y="2162268"/>
                  <a:pt x="756681" y="2130377"/>
                </a:cubicBezTo>
                <a:cubicBezTo>
                  <a:pt x="885570" y="2200803"/>
                  <a:pt x="715490" y="2234020"/>
                  <a:pt x="642407" y="2208775"/>
                </a:cubicBezTo>
                <a:cubicBezTo>
                  <a:pt x="577299" y="2283185"/>
                  <a:pt x="857665" y="2277870"/>
                  <a:pt x="936062" y="2263254"/>
                </a:cubicBezTo>
                <a:cubicBezTo>
                  <a:pt x="1041035" y="2195487"/>
                  <a:pt x="1001172" y="2336336"/>
                  <a:pt x="924104" y="2320391"/>
                </a:cubicBezTo>
                <a:cubicBezTo>
                  <a:pt x="994529" y="2378856"/>
                  <a:pt x="901515" y="2400116"/>
                  <a:pt x="857665" y="2370883"/>
                </a:cubicBezTo>
                <a:cubicBezTo>
                  <a:pt x="922775" y="2489142"/>
                  <a:pt x="1079570" y="2396130"/>
                  <a:pt x="1180554" y="2382842"/>
                </a:cubicBezTo>
                <a:cubicBezTo>
                  <a:pt x="1175239" y="2570198"/>
                  <a:pt x="1015788" y="2594115"/>
                  <a:pt x="869625" y="2566210"/>
                </a:cubicBezTo>
                <a:cubicBezTo>
                  <a:pt x="876268" y="2696428"/>
                  <a:pt x="1152650" y="2598100"/>
                  <a:pt x="1253636" y="2657895"/>
                </a:cubicBezTo>
                <a:cubicBezTo>
                  <a:pt x="1452949" y="2584813"/>
                  <a:pt x="1294827" y="2741606"/>
                  <a:pt x="1199158" y="2749578"/>
                </a:cubicBezTo>
                <a:cubicBezTo>
                  <a:pt x="1308116" y="2770839"/>
                  <a:pt x="1211115" y="2794757"/>
                  <a:pt x="1159294" y="2786784"/>
                </a:cubicBezTo>
                <a:cubicBezTo>
                  <a:pt x="1250979" y="2882455"/>
                  <a:pt x="1038377" y="2764196"/>
                  <a:pt x="1007816" y="2834619"/>
                </a:cubicBezTo>
                <a:cubicBezTo>
                  <a:pt x="1128732" y="2902386"/>
                  <a:pt x="1301471" y="2918331"/>
                  <a:pt x="1446306" y="2922318"/>
                </a:cubicBezTo>
                <a:cubicBezTo>
                  <a:pt x="1559915" y="2908366"/>
                  <a:pt x="1533008" y="2917584"/>
                  <a:pt x="1478819" y="2941564"/>
                </a:cubicBezTo>
                <a:lnTo>
                  <a:pt x="1446714" y="2957097"/>
                </a:lnTo>
                <a:lnTo>
                  <a:pt x="0" y="2957097"/>
                </a:lnTo>
                <a:close/>
              </a:path>
            </a:pathLst>
          </a:custGeom>
          <a:solidFill>
            <a:schemeClr val="accent2">
              <a:lumMod val="75000"/>
            </a:schemeClr>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endParaRPr lang="en-US" sz="2701"/>
          </a:p>
        </p:txBody>
      </p:sp>
      <p:sp>
        <p:nvSpPr>
          <p:cNvPr id="383" name="Freeform: Shape 382">
            <a:extLst>
              <a:ext uri="{FF2B5EF4-FFF2-40B4-BE49-F238E27FC236}">
                <a16:creationId xmlns:a16="http://schemas.microsoft.com/office/drawing/2014/main" xmlns="" id="{718D683A-FF4C-49A7-AA29-2593615CFF48}"/>
              </a:ext>
            </a:extLst>
          </p:cNvPr>
          <p:cNvSpPr/>
          <p:nvPr/>
        </p:nvSpPr>
        <p:spPr>
          <a:xfrm>
            <a:off x="4826012" y="5083367"/>
            <a:ext cx="620401" cy="1666172"/>
          </a:xfrm>
          <a:custGeom>
            <a:avLst/>
            <a:gdLst>
              <a:gd name="connsiteX0" fmla="*/ 807386 w 1113712"/>
              <a:gd name="connsiteY0" fmla="*/ 1975864 h 2991028"/>
              <a:gd name="connsiteX1" fmla="*/ 807386 w 1113712"/>
              <a:gd name="connsiteY1" fmla="*/ 1975864 h 2991028"/>
              <a:gd name="connsiteX2" fmla="*/ 970824 w 1113712"/>
              <a:gd name="connsiteY2" fmla="*/ 1251690 h 2991028"/>
              <a:gd name="connsiteX3" fmla="*/ 970824 w 1113712"/>
              <a:gd name="connsiteY3" fmla="*/ 1251690 h 2991028"/>
              <a:gd name="connsiteX4" fmla="*/ 701085 w 1113712"/>
              <a:gd name="connsiteY4" fmla="*/ 1251690 h 2991028"/>
              <a:gd name="connsiteX5" fmla="*/ 835291 w 1113712"/>
              <a:gd name="connsiteY5" fmla="*/ 1310157 h 2991028"/>
              <a:gd name="connsiteX6" fmla="*/ 701085 w 1113712"/>
              <a:gd name="connsiteY6" fmla="*/ 1251690 h 2991028"/>
              <a:gd name="connsiteX7" fmla="*/ 1035932 w 1113712"/>
              <a:gd name="connsiteY7" fmla="*/ 1229102 h 2991028"/>
              <a:gd name="connsiteX8" fmla="*/ 1035932 w 1113712"/>
              <a:gd name="connsiteY8" fmla="*/ 1229102 h 2991028"/>
              <a:gd name="connsiteX9" fmla="*/ 1091741 w 1113712"/>
              <a:gd name="connsiteY9" fmla="*/ 1199868 h 2991028"/>
              <a:gd name="connsiteX10" fmla="*/ 1091741 w 1113712"/>
              <a:gd name="connsiteY10" fmla="*/ 1199868 h 2991028"/>
              <a:gd name="connsiteX11" fmla="*/ 954879 w 1113712"/>
              <a:gd name="connsiteY11" fmla="*/ 554092 h 2991028"/>
              <a:gd name="connsiteX12" fmla="*/ 973481 w 1113712"/>
              <a:gd name="connsiteY12" fmla="*/ 597942 h 2991028"/>
              <a:gd name="connsiteX13" fmla="*/ 954879 w 1113712"/>
              <a:gd name="connsiteY13" fmla="*/ 554092 h 2991028"/>
              <a:gd name="connsiteX14" fmla="*/ 986769 w 1113712"/>
              <a:gd name="connsiteY14" fmla="*/ 390655 h 2991028"/>
              <a:gd name="connsiteX15" fmla="*/ 1017330 w 1113712"/>
              <a:gd name="connsiteY15" fmla="*/ 446464 h 2991028"/>
              <a:gd name="connsiteX16" fmla="*/ 986769 w 1113712"/>
              <a:gd name="connsiteY16" fmla="*/ 390655 h 2991028"/>
              <a:gd name="connsiteX17" fmla="*/ 1074467 w 1113712"/>
              <a:gd name="connsiteY17" fmla="*/ 0 h 2991028"/>
              <a:gd name="connsiteX18" fmla="*/ 1101955 w 1113712"/>
              <a:gd name="connsiteY18" fmla="*/ 13529 h 2991028"/>
              <a:gd name="connsiteX19" fmla="*/ 1113712 w 1113712"/>
              <a:gd name="connsiteY19" fmla="*/ 31513 h 2991028"/>
              <a:gd name="connsiteX20" fmla="*/ 1113712 w 1113712"/>
              <a:gd name="connsiteY20" fmla="*/ 2991028 h 2991028"/>
              <a:gd name="connsiteX21" fmla="*/ 380617 w 1113712"/>
              <a:gd name="connsiteY21" fmla="*/ 2991028 h 2991028"/>
              <a:gd name="connsiteX22" fmla="*/ 384865 w 1113712"/>
              <a:gd name="connsiteY22" fmla="*/ 2982557 h 2991028"/>
              <a:gd name="connsiteX23" fmla="*/ 370960 w 1113712"/>
              <a:gd name="connsiteY23" fmla="*/ 2976437 h 2991028"/>
              <a:gd name="connsiteX24" fmla="*/ 337023 w 1113712"/>
              <a:gd name="connsiteY24" fmla="*/ 2991028 h 2991028"/>
              <a:gd name="connsiteX25" fmla="*/ 336998 w 1113712"/>
              <a:gd name="connsiteY25" fmla="*/ 2991028 h 2991028"/>
              <a:gd name="connsiteX26" fmla="*/ 312923 w 1113712"/>
              <a:gd name="connsiteY26" fmla="*/ 2971636 h 2991028"/>
              <a:gd name="connsiteX27" fmla="*/ 116432 w 1113712"/>
              <a:gd name="connsiteY27" fmla="*/ 2908653 h 2991028"/>
              <a:gd name="connsiteX28" fmla="*/ 80556 w 1113712"/>
              <a:gd name="connsiteY28" fmla="*/ 2848859 h 2991028"/>
              <a:gd name="connsiteX29" fmla="*/ 135035 w 1113712"/>
              <a:gd name="connsiteY29" fmla="*/ 2814311 h 2991028"/>
              <a:gd name="connsiteX30" fmla="*/ 590799 w 1113712"/>
              <a:gd name="connsiteY30" fmla="*/ 2786407 h 2991028"/>
              <a:gd name="connsiteX31" fmla="*/ 523032 w 1113712"/>
              <a:gd name="connsiteY31" fmla="*/ 2714654 h 2991028"/>
              <a:gd name="connsiteX32" fmla="*/ 410089 w 1113712"/>
              <a:gd name="connsiteY32" fmla="*/ 2664161 h 2991028"/>
              <a:gd name="connsiteX33" fmla="*/ 218747 w 1113712"/>
              <a:gd name="connsiteY33" fmla="*/ 2660175 h 2991028"/>
              <a:gd name="connsiteX34" fmla="*/ 49994 w 1113712"/>
              <a:gd name="connsiteY34" fmla="*/ 2588422 h 2991028"/>
              <a:gd name="connsiteX35" fmla="*/ 53981 w 1113712"/>
              <a:gd name="connsiteY35" fmla="*/ 2494079 h 2991028"/>
              <a:gd name="connsiteX36" fmla="*/ 593457 w 1113712"/>
              <a:gd name="connsiteY36" fmla="*/ 2444916 h 2991028"/>
              <a:gd name="connsiteX37" fmla="*/ 775496 w 1113712"/>
              <a:gd name="connsiteY37" fmla="*/ 2309383 h 2991028"/>
              <a:gd name="connsiteX38" fmla="*/ 625346 w 1113712"/>
              <a:gd name="connsiteY38" fmla="*/ 2314698 h 2991028"/>
              <a:gd name="connsiteX39" fmla="*/ 519047 w 1113712"/>
              <a:gd name="connsiteY39" fmla="*/ 2345259 h 2991028"/>
              <a:gd name="connsiteX40" fmla="*/ 149652 w 1113712"/>
              <a:gd name="connsiteY40" fmla="*/ 2205739 h 2991028"/>
              <a:gd name="connsiteX41" fmla="*/ 612059 w 1113712"/>
              <a:gd name="connsiteY41" fmla="*/ 2064891 h 2991028"/>
              <a:gd name="connsiteX42" fmla="*/ 639963 w 1113712"/>
              <a:gd name="connsiteY42" fmla="*/ 1961248 h 2991028"/>
              <a:gd name="connsiteX43" fmla="*/ 261267 w 1113712"/>
              <a:gd name="connsiteY43" fmla="*/ 1894811 h 2991028"/>
              <a:gd name="connsiteX44" fmla="*/ 491142 w 1113712"/>
              <a:gd name="connsiteY44" fmla="*/ 1817742 h 2991028"/>
              <a:gd name="connsiteX45" fmla="*/ 321060 w 1113712"/>
              <a:gd name="connsiteY45" fmla="*/ 1670249 h 2991028"/>
              <a:gd name="connsiteX46" fmla="*/ 768853 w 1113712"/>
              <a:gd name="connsiteY46" fmla="*/ 1602483 h 2991028"/>
              <a:gd name="connsiteX47" fmla="*/ 513731 w 1113712"/>
              <a:gd name="connsiteY47" fmla="*/ 1478908 h 2991028"/>
              <a:gd name="connsiteX48" fmla="*/ 322390 w 1113712"/>
              <a:gd name="connsiteY48" fmla="*/ 1347361 h 2991028"/>
              <a:gd name="connsiteX49" fmla="*/ 451278 w 1113712"/>
              <a:gd name="connsiteY49" fmla="*/ 1327429 h 2991028"/>
              <a:gd name="connsiteX50" fmla="*/ 544292 w 1113712"/>
              <a:gd name="connsiteY50" fmla="*/ 1263649 h 2991028"/>
              <a:gd name="connsiteX51" fmla="*/ 491142 w 1113712"/>
              <a:gd name="connsiteY51" fmla="*/ 1170636 h 2991028"/>
              <a:gd name="connsiteX52" fmla="*/ 487156 w 1113712"/>
              <a:gd name="connsiteY52" fmla="*/ 1089582 h 2991028"/>
              <a:gd name="connsiteX53" fmla="*/ 691785 w 1113712"/>
              <a:gd name="connsiteY53" fmla="*/ 1048390 h 2991028"/>
              <a:gd name="connsiteX54" fmla="*/ 1071810 w 1113712"/>
              <a:gd name="connsiteY54" fmla="*/ 951392 h 2991028"/>
              <a:gd name="connsiteX55" fmla="*/ 747592 w 1113712"/>
              <a:gd name="connsiteY55" fmla="*/ 1005870 h 2991028"/>
              <a:gd name="connsiteX56" fmla="*/ 628004 w 1113712"/>
              <a:gd name="connsiteY56" fmla="*/ 950062 h 2991028"/>
              <a:gd name="connsiteX57" fmla="*/ 584155 w 1113712"/>
              <a:gd name="connsiteY57" fmla="*/ 895583 h 2991028"/>
              <a:gd name="connsiteX58" fmla="*/ 491142 w 1113712"/>
              <a:gd name="connsiteY58" fmla="*/ 829146 h 2991028"/>
              <a:gd name="connsiteX59" fmla="*/ 771511 w 1113712"/>
              <a:gd name="connsiteY59" fmla="*/ 853063 h 2991028"/>
              <a:gd name="connsiteX60" fmla="*/ 1071810 w 1113712"/>
              <a:gd name="connsiteY60" fmla="*/ 795926 h 2991028"/>
              <a:gd name="connsiteX61" fmla="*/ 905714 w 1113712"/>
              <a:gd name="connsiteY61" fmla="*/ 790611 h 2991028"/>
              <a:gd name="connsiteX62" fmla="*/ 747592 w 1113712"/>
              <a:gd name="connsiteY62" fmla="*/ 742776 h 2991028"/>
              <a:gd name="connsiteX63" fmla="*/ 731647 w 1113712"/>
              <a:gd name="connsiteY63" fmla="*/ 619202 h 2991028"/>
              <a:gd name="connsiteX64" fmla="*/ 705072 w 1113712"/>
              <a:gd name="connsiteY64" fmla="*/ 522202 h 2991028"/>
              <a:gd name="connsiteX65" fmla="*/ 880468 w 1113712"/>
              <a:gd name="connsiteY65" fmla="*/ 447791 h 2991028"/>
              <a:gd name="connsiteX66" fmla="*/ 891098 w 1113712"/>
              <a:gd name="connsiteY66" fmla="*/ 410586 h 2991028"/>
              <a:gd name="connsiteX67" fmla="*/ 913686 w 1113712"/>
              <a:gd name="connsiteY67" fmla="*/ 260437 h 2991028"/>
              <a:gd name="connsiteX68" fmla="*/ 1018659 w 1113712"/>
              <a:gd name="connsiteY68" fmla="*/ 322888 h 2991028"/>
              <a:gd name="connsiteX69" fmla="*/ 982783 w 1113712"/>
              <a:gd name="connsiteY69" fmla="*/ 136862 h 2991028"/>
              <a:gd name="connsiteX70" fmla="*/ 1074467 w 1113712"/>
              <a:gd name="connsiteY70" fmla="*/ 0 h 2991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1113712" h="2991028">
                <a:moveTo>
                  <a:pt x="807386" y="1975864"/>
                </a:moveTo>
                <a:cubicBezTo>
                  <a:pt x="657238" y="2001111"/>
                  <a:pt x="706400" y="2051604"/>
                  <a:pt x="807386" y="1975864"/>
                </a:cubicBezTo>
                <a:close/>
                <a:moveTo>
                  <a:pt x="970824" y="1251690"/>
                </a:moveTo>
                <a:cubicBezTo>
                  <a:pt x="922989" y="1274279"/>
                  <a:pt x="1014672" y="1270294"/>
                  <a:pt x="970824" y="1251690"/>
                </a:cubicBezTo>
                <a:close/>
                <a:moveTo>
                  <a:pt x="701085" y="1251690"/>
                </a:moveTo>
                <a:cubicBezTo>
                  <a:pt x="663880" y="1338060"/>
                  <a:pt x="790113" y="1319456"/>
                  <a:pt x="835291" y="1310157"/>
                </a:cubicBezTo>
                <a:cubicBezTo>
                  <a:pt x="1034605" y="1241060"/>
                  <a:pt x="752907" y="1312814"/>
                  <a:pt x="701085" y="1251690"/>
                </a:cubicBezTo>
                <a:close/>
                <a:moveTo>
                  <a:pt x="1035932" y="1229102"/>
                </a:moveTo>
                <a:cubicBezTo>
                  <a:pt x="988097" y="1251690"/>
                  <a:pt x="1079782" y="1247704"/>
                  <a:pt x="1035932" y="1229102"/>
                </a:cubicBezTo>
                <a:close/>
                <a:moveTo>
                  <a:pt x="1091741" y="1199868"/>
                </a:moveTo>
                <a:cubicBezTo>
                  <a:pt x="1033275" y="1219801"/>
                  <a:pt x="1130274" y="1225116"/>
                  <a:pt x="1091741" y="1199868"/>
                </a:cubicBezTo>
                <a:close/>
                <a:moveTo>
                  <a:pt x="954879" y="554092"/>
                </a:moveTo>
                <a:cubicBezTo>
                  <a:pt x="925646" y="556749"/>
                  <a:pt x="974810" y="599269"/>
                  <a:pt x="973481" y="597942"/>
                </a:cubicBezTo>
                <a:cubicBezTo>
                  <a:pt x="1071810" y="693613"/>
                  <a:pt x="1050550" y="556749"/>
                  <a:pt x="954879" y="554092"/>
                </a:cubicBezTo>
                <a:close/>
                <a:moveTo>
                  <a:pt x="986769" y="390655"/>
                </a:moveTo>
                <a:cubicBezTo>
                  <a:pt x="977467" y="415901"/>
                  <a:pt x="1012015" y="427861"/>
                  <a:pt x="1017330" y="446464"/>
                </a:cubicBezTo>
                <a:cubicBezTo>
                  <a:pt x="1057192" y="589969"/>
                  <a:pt x="1077125" y="399956"/>
                  <a:pt x="986769" y="390655"/>
                </a:cubicBezTo>
                <a:close/>
                <a:moveTo>
                  <a:pt x="1074467" y="0"/>
                </a:moveTo>
                <a:cubicBezTo>
                  <a:pt x="1086426" y="2990"/>
                  <a:pt x="1095354" y="7661"/>
                  <a:pt x="1101955" y="13529"/>
                </a:cubicBezTo>
                <a:lnTo>
                  <a:pt x="1113712" y="31513"/>
                </a:lnTo>
                <a:lnTo>
                  <a:pt x="1113712" y="2991028"/>
                </a:lnTo>
                <a:lnTo>
                  <a:pt x="380617" y="2991028"/>
                </a:lnTo>
                <a:lnTo>
                  <a:pt x="384865" y="2982557"/>
                </a:lnTo>
                <a:cubicBezTo>
                  <a:pt x="387715" y="2975254"/>
                  <a:pt x="386090" y="2971491"/>
                  <a:pt x="370960" y="2976437"/>
                </a:cubicBezTo>
                <a:lnTo>
                  <a:pt x="337023" y="2991028"/>
                </a:lnTo>
                <a:lnTo>
                  <a:pt x="336998" y="2991028"/>
                </a:lnTo>
                <a:lnTo>
                  <a:pt x="312923" y="2971636"/>
                </a:lnTo>
                <a:cubicBezTo>
                  <a:pt x="249122" y="2938010"/>
                  <a:pt x="138524" y="2977250"/>
                  <a:pt x="116432" y="2908653"/>
                </a:cubicBezTo>
                <a:cubicBezTo>
                  <a:pt x="-47004" y="2875434"/>
                  <a:pt x="214761" y="2864804"/>
                  <a:pt x="80556" y="2848859"/>
                </a:cubicBezTo>
                <a:cubicBezTo>
                  <a:pt x="-85539" y="2806338"/>
                  <a:pt x="42022" y="2782421"/>
                  <a:pt x="135035" y="2814311"/>
                </a:cubicBezTo>
                <a:cubicBezTo>
                  <a:pt x="278540" y="2810325"/>
                  <a:pt x="432676" y="2826269"/>
                  <a:pt x="590799" y="2786407"/>
                </a:cubicBezTo>
                <a:cubicBezTo>
                  <a:pt x="739620" y="2754516"/>
                  <a:pt x="609402" y="2701366"/>
                  <a:pt x="523032" y="2714654"/>
                </a:cubicBezTo>
                <a:cubicBezTo>
                  <a:pt x="507087" y="2633600"/>
                  <a:pt x="404774" y="2755846"/>
                  <a:pt x="410089" y="2664161"/>
                </a:cubicBezTo>
                <a:cubicBezTo>
                  <a:pt x="343650" y="2681435"/>
                  <a:pt x="303788" y="2645558"/>
                  <a:pt x="218747" y="2660175"/>
                </a:cubicBezTo>
                <a:cubicBezTo>
                  <a:pt x="254623" y="2584435"/>
                  <a:pt x="-4485" y="2654860"/>
                  <a:pt x="49994" y="2588422"/>
                </a:cubicBezTo>
                <a:cubicBezTo>
                  <a:pt x="174897" y="2529957"/>
                  <a:pt x="-49662" y="2540587"/>
                  <a:pt x="53981" y="2494079"/>
                </a:cubicBezTo>
                <a:cubicBezTo>
                  <a:pt x="230706" y="2455546"/>
                  <a:pt x="419389" y="2494079"/>
                  <a:pt x="593457" y="2444916"/>
                </a:cubicBezTo>
                <a:cubicBezTo>
                  <a:pt x="382184" y="2365191"/>
                  <a:pt x="713045" y="2375821"/>
                  <a:pt x="775496" y="2309383"/>
                </a:cubicBezTo>
                <a:cubicBezTo>
                  <a:pt x="717031" y="2240288"/>
                  <a:pt x="677167" y="2342601"/>
                  <a:pt x="625346" y="2314698"/>
                </a:cubicBezTo>
                <a:cubicBezTo>
                  <a:pt x="562894" y="2297424"/>
                  <a:pt x="590799" y="2318684"/>
                  <a:pt x="519047" y="2345259"/>
                </a:cubicBezTo>
                <a:cubicBezTo>
                  <a:pt x="380855" y="2323999"/>
                  <a:pt x="259938" y="2312040"/>
                  <a:pt x="149652" y="2205739"/>
                </a:cubicBezTo>
                <a:cubicBezTo>
                  <a:pt x="225391" y="2135315"/>
                  <a:pt x="479183" y="2126015"/>
                  <a:pt x="612059" y="2064891"/>
                </a:cubicBezTo>
                <a:cubicBezTo>
                  <a:pt x="558909" y="1983836"/>
                  <a:pt x="685140" y="1994466"/>
                  <a:pt x="639963" y="1961248"/>
                </a:cubicBezTo>
                <a:cubicBezTo>
                  <a:pt x="505758" y="2070206"/>
                  <a:pt x="390156" y="1971878"/>
                  <a:pt x="261267" y="1894811"/>
                </a:cubicBezTo>
                <a:cubicBezTo>
                  <a:pt x="230706" y="1811098"/>
                  <a:pt x="701085" y="1910756"/>
                  <a:pt x="491142" y="1817742"/>
                </a:cubicBezTo>
                <a:cubicBezTo>
                  <a:pt x="472540" y="1809770"/>
                  <a:pt x="261267" y="1716756"/>
                  <a:pt x="321060" y="1670249"/>
                </a:cubicBezTo>
                <a:cubicBezTo>
                  <a:pt x="465896" y="1611784"/>
                  <a:pt x="638634" y="1711441"/>
                  <a:pt x="768853" y="1602483"/>
                </a:cubicBezTo>
                <a:cubicBezTo>
                  <a:pt x="718360" y="1648989"/>
                  <a:pt x="614717" y="1476251"/>
                  <a:pt x="513731" y="1478908"/>
                </a:cubicBezTo>
                <a:cubicBezTo>
                  <a:pt x="461910" y="1465621"/>
                  <a:pt x="234692" y="1368621"/>
                  <a:pt x="322390" y="1347361"/>
                </a:cubicBezTo>
                <a:cubicBezTo>
                  <a:pt x="419389" y="1395197"/>
                  <a:pt x="380855" y="1288897"/>
                  <a:pt x="451278" y="1327429"/>
                </a:cubicBezTo>
                <a:cubicBezTo>
                  <a:pt x="590799" y="1416457"/>
                  <a:pt x="459252" y="1262320"/>
                  <a:pt x="544292" y="1263649"/>
                </a:cubicBezTo>
                <a:cubicBezTo>
                  <a:pt x="739620" y="1294212"/>
                  <a:pt x="585484" y="1197211"/>
                  <a:pt x="491142" y="1170636"/>
                </a:cubicBezTo>
                <a:cubicBezTo>
                  <a:pt x="499115" y="1157348"/>
                  <a:pt x="403444" y="1090911"/>
                  <a:pt x="487156" y="1089582"/>
                </a:cubicBezTo>
                <a:cubicBezTo>
                  <a:pt x="546949" y="1021815"/>
                  <a:pt x="775496" y="1136088"/>
                  <a:pt x="691785" y="1048390"/>
                </a:cubicBezTo>
                <a:cubicBezTo>
                  <a:pt x="816688" y="1085595"/>
                  <a:pt x="984111" y="1084267"/>
                  <a:pt x="1071810" y="951392"/>
                </a:cubicBezTo>
                <a:cubicBezTo>
                  <a:pt x="1058522" y="910199"/>
                  <a:pt x="814031" y="1085595"/>
                  <a:pt x="747592" y="1005870"/>
                </a:cubicBezTo>
                <a:cubicBezTo>
                  <a:pt x="915016" y="857049"/>
                  <a:pt x="654580" y="1077622"/>
                  <a:pt x="628004" y="950062"/>
                </a:cubicBezTo>
                <a:cubicBezTo>
                  <a:pt x="784798" y="847748"/>
                  <a:pt x="430019" y="1019158"/>
                  <a:pt x="584155" y="895583"/>
                </a:cubicBezTo>
                <a:cubicBezTo>
                  <a:pt x="536319" y="904884"/>
                  <a:pt x="303788" y="843761"/>
                  <a:pt x="491142" y="829146"/>
                </a:cubicBezTo>
                <a:cubicBezTo>
                  <a:pt x="553594" y="722845"/>
                  <a:pt x="685140" y="857049"/>
                  <a:pt x="771511" y="853063"/>
                </a:cubicBezTo>
                <a:cubicBezTo>
                  <a:pt x="699757" y="736132"/>
                  <a:pt x="1114329" y="984610"/>
                  <a:pt x="1071810" y="795926"/>
                </a:cubicBezTo>
                <a:cubicBezTo>
                  <a:pt x="988097" y="850406"/>
                  <a:pt x="992084" y="782638"/>
                  <a:pt x="905714" y="790611"/>
                </a:cubicBezTo>
                <a:cubicBezTo>
                  <a:pt x="950891" y="712215"/>
                  <a:pt x="812701" y="765365"/>
                  <a:pt x="747592" y="742776"/>
                </a:cubicBezTo>
                <a:cubicBezTo>
                  <a:pt x="609402" y="694940"/>
                  <a:pt x="913686" y="682983"/>
                  <a:pt x="731647" y="619202"/>
                </a:cubicBezTo>
                <a:cubicBezTo>
                  <a:pt x="618703" y="563394"/>
                  <a:pt x="835291" y="578009"/>
                  <a:pt x="705072" y="522202"/>
                </a:cubicBezTo>
                <a:cubicBezTo>
                  <a:pt x="707730" y="475696"/>
                  <a:pt x="1014672" y="631160"/>
                  <a:pt x="880468" y="447791"/>
                </a:cubicBezTo>
                <a:cubicBezTo>
                  <a:pt x="964180" y="487655"/>
                  <a:pt x="1000056" y="410586"/>
                  <a:pt x="891098" y="410586"/>
                </a:cubicBezTo>
                <a:cubicBezTo>
                  <a:pt x="948234" y="387997"/>
                  <a:pt x="772838" y="205957"/>
                  <a:pt x="913686" y="260437"/>
                </a:cubicBezTo>
                <a:cubicBezTo>
                  <a:pt x="954879" y="233862"/>
                  <a:pt x="1004042" y="229874"/>
                  <a:pt x="1018659" y="322888"/>
                </a:cubicBezTo>
                <a:cubicBezTo>
                  <a:pt x="1135589" y="429189"/>
                  <a:pt x="965509" y="136862"/>
                  <a:pt x="982783" y="136862"/>
                </a:cubicBezTo>
                <a:cubicBezTo>
                  <a:pt x="1107686" y="269738"/>
                  <a:pt x="1059850" y="77069"/>
                  <a:pt x="1074467" y="0"/>
                </a:cubicBezTo>
                <a:close/>
              </a:path>
            </a:pathLst>
          </a:custGeom>
          <a:solidFill>
            <a:schemeClr val="accent2"/>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endParaRPr lang="en-US" sz="2701"/>
          </a:p>
        </p:txBody>
      </p:sp>
      <p:sp>
        <p:nvSpPr>
          <p:cNvPr id="384" name="Freeform: Shape 383">
            <a:extLst>
              <a:ext uri="{FF2B5EF4-FFF2-40B4-BE49-F238E27FC236}">
                <a16:creationId xmlns:a16="http://schemas.microsoft.com/office/drawing/2014/main" xmlns="" id="{9630AC41-F529-4DA4-A997-98993439CACD}"/>
              </a:ext>
            </a:extLst>
          </p:cNvPr>
          <p:cNvSpPr/>
          <p:nvPr/>
        </p:nvSpPr>
        <p:spPr>
          <a:xfrm>
            <a:off x="5448759" y="5102269"/>
            <a:ext cx="849792" cy="1647271"/>
          </a:xfrm>
          <a:custGeom>
            <a:avLst/>
            <a:gdLst>
              <a:gd name="connsiteX0" fmla="*/ 1104814 w 1525504"/>
              <a:gd name="connsiteY0" fmla="*/ 2757552 h 2957097"/>
              <a:gd name="connsiteX1" fmla="*/ 1104814 w 1525504"/>
              <a:gd name="connsiteY1" fmla="*/ 2757552 h 2957097"/>
              <a:gd name="connsiteX2" fmla="*/ 1100829 w 1525504"/>
              <a:gd name="connsiteY2" fmla="*/ 2479842 h 2957097"/>
              <a:gd name="connsiteX3" fmla="*/ 1100829 w 1525504"/>
              <a:gd name="connsiteY3" fmla="*/ 2479842 h 2957097"/>
              <a:gd name="connsiteX4" fmla="*/ 811160 w 1525504"/>
              <a:gd name="connsiteY4" fmla="*/ 2420047 h 2957097"/>
              <a:gd name="connsiteX5" fmla="*/ 811160 w 1525504"/>
              <a:gd name="connsiteY5" fmla="*/ 2420047 h 2957097"/>
              <a:gd name="connsiteX6" fmla="*/ 789367 w 1525504"/>
              <a:gd name="connsiteY6" fmla="*/ 1820093 h 2957097"/>
              <a:gd name="connsiteX7" fmla="*/ 791353 w 1525504"/>
              <a:gd name="connsiteY7" fmla="*/ 1823414 h 2957097"/>
              <a:gd name="connsiteX8" fmla="*/ 769677 w 1525504"/>
              <a:gd name="connsiteY8" fmla="*/ 1826029 h 2957097"/>
              <a:gd name="connsiteX9" fmla="*/ 769537 w 1525504"/>
              <a:gd name="connsiteY9" fmla="*/ 1824965 h 2957097"/>
              <a:gd name="connsiteX10" fmla="*/ 83001 w 1525504"/>
              <a:gd name="connsiteY10" fmla="*/ 1192274 h 2957097"/>
              <a:gd name="connsiteX11" fmla="*/ 83001 w 1525504"/>
              <a:gd name="connsiteY11" fmla="*/ 1192274 h 2957097"/>
              <a:gd name="connsiteX12" fmla="*/ 77686 w 1525504"/>
              <a:gd name="connsiteY12" fmla="*/ 1019535 h 2957097"/>
              <a:gd name="connsiteX13" fmla="*/ 71041 w 1525504"/>
              <a:gd name="connsiteY13" fmla="*/ 1047440 h 2957097"/>
              <a:gd name="connsiteX14" fmla="*/ 77686 w 1525504"/>
              <a:gd name="connsiteY14" fmla="*/ 1019535 h 2957097"/>
              <a:gd name="connsiteX15" fmla="*/ 381971 w 1525504"/>
              <a:gd name="connsiteY15" fmla="*/ 841481 h 2957097"/>
              <a:gd name="connsiteX16" fmla="*/ 381971 w 1525504"/>
              <a:gd name="connsiteY16" fmla="*/ 841481 h 2957097"/>
              <a:gd name="connsiteX17" fmla="*/ 213512 w 1525504"/>
              <a:gd name="connsiteY17" fmla="*/ 797184 h 2957097"/>
              <a:gd name="connsiteX18" fmla="*/ 186644 w 1525504"/>
              <a:gd name="connsiteY18" fmla="*/ 800290 h 2957097"/>
              <a:gd name="connsiteX19" fmla="*/ 213512 w 1525504"/>
              <a:gd name="connsiteY19" fmla="*/ 797184 h 2957097"/>
              <a:gd name="connsiteX20" fmla="*/ 44466 w 1525504"/>
              <a:gd name="connsiteY20" fmla="*/ 773716 h 2957097"/>
              <a:gd name="connsiteX21" fmla="*/ 72371 w 1525504"/>
              <a:gd name="connsiteY21" fmla="*/ 794975 h 2957097"/>
              <a:gd name="connsiteX22" fmla="*/ 44466 w 1525504"/>
              <a:gd name="connsiteY22" fmla="*/ 773716 h 2957097"/>
              <a:gd name="connsiteX23" fmla="*/ 194617 w 1525504"/>
              <a:gd name="connsiteY23" fmla="*/ 614264 h 2957097"/>
              <a:gd name="connsiteX24" fmla="*/ 124191 w 1525504"/>
              <a:gd name="connsiteY24" fmla="*/ 671400 h 2957097"/>
              <a:gd name="connsiteX25" fmla="*/ 194617 w 1525504"/>
              <a:gd name="connsiteY25" fmla="*/ 614264 h 2957097"/>
              <a:gd name="connsiteX26" fmla="*/ 0 w 1525504"/>
              <a:gd name="connsiteY26" fmla="*/ 0 h 2957097"/>
              <a:gd name="connsiteX27" fmla="*/ 1780 w 1525504"/>
              <a:gd name="connsiteY27" fmla="*/ 2724 h 2957097"/>
              <a:gd name="connsiteX28" fmla="*/ 27192 w 1525504"/>
              <a:gd name="connsiteY28" fmla="*/ 114651 h 2957097"/>
              <a:gd name="connsiteX29" fmla="*/ 20549 w 1525504"/>
              <a:gd name="connsiteY29" fmla="*/ 226266 h 2957097"/>
              <a:gd name="connsiteX30" fmla="*/ 121533 w 1525504"/>
              <a:gd name="connsiteY30" fmla="*/ 216964 h 2957097"/>
              <a:gd name="connsiteX31" fmla="*/ 189302 w 1525504"/>
              <a:gd name="connsiteY31" fmla="*/ 254170 h 2957097"/>
              <a:gd name="connsiteX32" fmla="*/ 105588 w 1525504"/>
              <a:gd name="connsiteY32" fmla="*/ 309977 h 2957097"/>
              <a:gd name="connsiteX33" fmla="*/ 113561 w 1525504"/>
              <a:gd name="connsiteY33" fmla="*/ 408306 h 2957097"/>
              <a:gd name="connsiteX34" fmla="*/ 81671 w 1525504"/>
              <a:gd name="connsiteY34" fmla="*/ 587689 h 2957097"/>
              <a:gd name="connsiteX35" fmla="*/ 383300 w 1525504"/>
              <a:gd name="connsiteY35" fmla="*/ 375087 h 2957097"/>
              <a:gd name="connsiteX36" fmla="*/ 350080 w 1525504"/>
              <a:gd name="connsiteY36" fmla="*/ 538524 h 2957097"/>
              <a:gd name="connsiteX37" fmla="*/ 283643 w 1525504"/>
              <a:gd name="connsiteY37" fmla="*/ 675387 h 2957097"/>
              <a:gd name="connsiteX38" fmla="*/ 275670 w 1525504"/>
              <a:gd name="connsiteY38" fmla="*/ 781688 h 2957097"/>
              <a:gd name="connsiteX39" fmla="*/ 574641 w 1525504"/>
              <a:gd name="connsiteY39" fmla="*/ 889316 h 2957097"/>
              <a:gd name="connsiteX40" fmla="*/ 372670 w 1525504"/>
              <a:gd name="connsiteY40" fmla="*/ 973029 h 2957097"/>
              <a:gd name="connsiteX41" fmla="*/ 154753 w 1525504"/>
              <a:gd name="connsiteY41" fmla="*/ 898619 h 2957097"/>
              <a:gd name="connsiteX42" fmla="*/ 59083 w 1525504"/>
              <a:gd name="connsiteY42" fmla="*/ 873371 h 2957097"/>
              <a:gd name="connsiteX43" fmla="*/ 214547 w 1525504"/>
              <a:gd name="connsiteY43" fmla="*/ 1012892 h 2957097"/>
              <a:gd name="connsiteX44" fmla="*/ 538764 w 1525504"/>
              <a:gd name="connsiteY44" fmla="*/ 1072686 h 2957097"/>
              <a:gd name="connsiteX45" fmla="*/ 702202 w 1525504"/>
              <a:gd name="connsiteY45" fmla="*/ 1119193 h 2957097"/>
              <a:gd name="connsiteX46" fmla="*/ 522819 w 1525504"/>
              <a:gd name="connsiteY46" fmla="*/ 1169685 h 2957097"/>
              <a:gd name="connsiteX47" fmla="*/ 456381 w 1525504"/>
              <a:gd name="connsiteY47" fmla="*/ 1192274 h 2957097"/>
              <a:gd name="connsiteX48" fmla="*/ 247766 w 1525504"/>
              <a:gd name="connsiteY48" fmla="*/ 1218849 h 2957097"/>
              <a:gd name="connsiteX49" fmla="*/ 619819 w 1525504"/>
              <a:gd name="connsiteY49" fmla="*/ 1268014 h 2957097"/>
              <a:gd name="connsiteX50" fmla="*/ 773954 w 1525504"/>
              <a:gd name="connsiteY50" fmla="*/ 1310534 h 2957097"/>
              <a:gd name="connsiteX51" fmla="*/ 740736 w 1525504"/>
              <a:gd name="connsiteY51" fmla="*/ 1410189 h 2957097"/>
              <a:gd name="connsiteX52" fmla="*/ 598559 w 1525504"/>
              <a:gd name="connsiteY52" fmla="*/ 1485931 h 2957097"/>
              <a:gd name="connsiteX53" fmla="*/ 464353 w 1525504"/>
              <a:gd name="connsiteY53" fmla="*/ 1505860 h 2957097"/>
              <a:gd name="connsiteX54" fmla="*/ 209232 w 1525504"/>
              <a:gd name="connsiteY54" fmla="*/ 1485931 h 2957097"/>
              <a:gd name="connsiteX55" fmla="*/ 646394 w 1525504"/>
              <a:gd name="connsiteY55" fmla="*/ 1564326 h 2957097"/>
              <a:gd name="connsiteX56" fmla="*/ 860323 w 1525504"/>
              <a:gd name="connsiteY56" fmla="*/ 1645381 h 2957097"/>
              <a:gd name="connsiteX57" fmla="*/ 824448 w 1525504"/>
              <a:gd name="connsiteY57" fmla="*/ 1811476 h 2957097"/>
              <a:gd name="connsiteX58" fmla="*/ 789367 w 1525504"/>
              <a:gd name="connsiteY58" fmla="*/ 1820093 h 2957097"/>
              <a:gd name="connsiteX59" fmla="*/ 787818 w 1525504"/>
              <a:gd name="connsiteY59" fmla="*/ 1817505 h 2957097"/>
              <a:gd name="connsiteX60" fmla="*/ 775283 w 1525504"/>
              <a:gd name="connsiteY60" fmla="*/ 1810147 h 2957097"/>
              <a:gd name="connsiteX61" fmla="*/ 768852 w 1525504"/>
              <a:gd name="connsiteY61" fmla="*/ 1819793 h 2957097"/>
              <a:gd name="connsiteX62" fmla="*/ 769537 w 1525504"/>
              <a:gd name="connsiteY62" fmla="*/ 1824965 h 2957097"/>
              <a:gd name="connsiteX63" fmla="*/ 724977 w 1525504"/>
              <a:gd name="connsiteY63" fmla="*/ 1835912 h 2957097"/>
              <a:gd name="connsiteX64" fmla="*/ 425819 w 1525504"/>
              <a:gd name="connsiteY64" fmla="*/ 1856653 h 2957097"/>
              <a:gd name="connsiteX65" fmla="*/ 758009 w 1525504"/>
              <a:gd name="connsiteY65" fmla="*/ 1895188 h 2957097"/>
              <a:gd name="connsiteX66" fmla="*/ 784584 w 1525504"/>
              <a:gd name="connsiteY66" fmla="*/ 1961626 h 2957097"/>
              <a:gd name="connsiteX67" fmla="*/ 1005159 w 1525504"/>
              <a:gd name="connsiteY67" fmla="*/ 1994844 h 2957097"/>
              <a:gd name="connsiteX68" fmla="*/ 756681 w 1525504"/>
              <a:gd name="connsiteY68" fmla="*/ 2130377 h 2957097"/>
              <a:gd name="connsiteX69" fmla="*/ 642407 w 1525504"/>
              <a:gd name="connsiteY69" fmla="*/ 2208775 h 2957097"/>
              <a:gd name="connsiteX70" fmla="*/ 936062 w 1525504"/>
              <a:gd name="connsiteY70" fmla="*/ 2263254 h 2957097"/>
              <a:gd name="connsiteX71" fmla="*/ 924104 w 1525504"/>
              <a:gd name="connsiteY71" fmla="*/ 2320391 h 2957097"/>
              <a:gd name="connsiteX72" fmla="*/ 857665 w 1525504"/>
              <a:gd name="connsiteY72" fmla="*/ 2370883 h 2957097"/>
              <a:gd name="connsiteX73" fmla="*/ 1180554 w 1525504"/>
              <a:gd name="connsiteY73" fmla="*/ 2382842 h 2957097"/>
              <a:gd name="connsiteX74" fmla="*/ 869625 w 1525504"/>
              <a:gd name="connsiteY74" fmla="*/ 2566210 h 2957097"/>
              <a:gd name="connsiteX75" fmla="*/ 1253636 w 1525504"/>
              <a:gd name="connsiteY75" fmla="*/ 2657895 h 2957097"/>
              <a:gd name="connsiteX76" fmla="*/ 1199158 w 1525504"/>
              <a:gd name="connsiteY76" fmla="*/ 2749578 h 2957097"/>
              <a:gd name="connsiteX77" fmla="*/ 1159294 w 1525504"/>
              <a:gd name="connsiteY77" fmla="*/ 2786784 h 2957097"/>
              <a:gd name="connsiteX78" fmla="*/ 1007816 w 1525504"/>
              <a:gd name="connsiteY78" fmla="*/ 2834619 h 2957097"/>
              <a:gd name="connsiteX79" fmla="*/ 1446306 w 1525504"/>
              <a:gd name="connsiteY79" fmla="*/ 2922318 h 2957097"/>
              <a:gd name="connsiteX80" fmla="*/ 1478819 w 1525504"/>
              <a:gd name="connsiteY80" fmla="*/ 2941564 h 2957097"/>
              <a:gd name="connsiteX81" fmla="*/ 1446714 w 1525504"/>
              <a:gd name="connsiteY81" fmla="*/ 2957097 h 2957097"/>
              <a:gd name="connsiteX82" fmla="*/ 0 w 1525504"/>
              <a:gd name="connsiteY82" fmla="*/ 2957097 h 2957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525504" h="2957097">
                <a:moveTo>
                  <a:pt x="1104814" y="2757552"/>
                </a:moveTo>
                <a:cubicBezTo>
                  <a:pt x="1127404" y="2802729"/>
                  <a:pt x="1193843" y="2752237"/>
                  <a:pt x="1104814" y="2757552"/>
                </a:cubicBezTo>
                <a:close/>
                <a:moveTo>
                  <a:pt x="1100829" y="2479842"/>
                </a:moveTo>
                <a:cubicBezTo>
                  <a:pt x="1059637" y="2497114"/>
                  <a:pt x="1173910" y="2478512"/>
                  <a:pt x="1100829" y="2479842"/>
                </a:cubicBezTo>
                <a:close/>
                <a:moveTo>
                  <a:pt x="811160" y="2420047"/>
                </a:moveTo>
                <a:cubicBezTo>
                  <a:pt x="674297" y="2433334"/>
                  <a:pt x="945364" y="2434663"/>
                  <a:pt x="811160" y="2420047"/>
                </a:cubicBezTo>
                <a:close/>
                <a:moveTo>
                  <a:pt x="789367" y="1820093"/>
                </a:moveTo>
                <a:lnTo>
                  <a:pt x="791353" y="1823414"/>
                </a:lnTo>
                <a:cubicBezTo>
                  <a:pt x="791269" y="1830183"/>
                  <a:pt x="774411" y="1832216"/>
                  <a:pt x="769677" y="1826029"/>
                </a:cubicBezTo>
                <a:lnTo>
                  <a:pt x="769537" y="1824965"/>
                </a:lnTo>
                <a:close/>
                <a:moveTo>
                  <a:pt x="83001" y="1192274"/>
                </a:moveTo>
                <a:cubicBezTo>
                  <a:pt x="63068" y="1224164"/>
                  <a:pt x="105588" y="1250739"/>
                  <a:pt x="83001" y="1192274"/>
                </a:cubicBezTo>
                <a:close/>
                <a:moveTo>
                  <a:pt x="77686" y="1019535"/>
                </a:moveTo>
                <a:lnTo>
                  <a:pt x="71041" y="1047440"/>
                </a:lnTo>
                <a:cubicBezTo>
                  <a:pt x="45796" y="1180315"/>
                  <a:pt x="128178" y="1093946"/>
                  <a:pt x="77686" y="1019535"/>
                </a:cubicBezTo>
                <a:close/>
                <a:moveTo>
                  <a:pt x="381971" y="841481"/>
                </a:moveTo>
                <a:cubicBezTo>
                  <a:pt x="323505" y="854769"/>
                  <a:pt x="424491" y="869385"/>
                  <a:pt x="381971" y="841481"/>
                </a:cubicBezTo>
                <a:close/>
                <a:moveTo>
                  <a:pt x="213512" y="797184"/>
                </a:moveTo>
                <a:cubicBezTo>
                  <a:pt x="207344" y="796636"/>
                  <a:pt x="198603" y="797467"/>
                  <a:pt x="186644" y="800290"/>
                </a:cubicBezTo>
                <a:cubicBezTo>
                  <a:pt x="173855" y="872376"/>
                  <a:pt x="256693" y="801017"/>
                  <a:pt x="213512" y="797184"/>
                </a:cubicBezTo>
                <a:close/>
                <a:moveTo>
                  <a:pt x="44466" y="773716"/>
                </a:moveTo>
                <a:lnTo>
                  <a:pt x="72371" y="794975"/>
                </a:lnTo>
                <a:cubicBezTo>
                  <a:pt x="210562" y="829523"/>
                  <a:pt x="126849" y="783015"/>
                  <a:pt x="44466" y="773716"/>
                </a:cubicBezTo>
                <a:close/>
                <a:moveTo>
                  <a:pt x="194617" y="614264"/>
                </a:moveTo>
                <a:cubicBezTo>
                  <a:pt x="166712" y="627551"/>
                  <a:pt x="153424" y="659442"/>
                  <a:pt x="124191" y="671400"/>
                </a:cubicBezTo>
                <a:cubicBezTo>
                  <a:pt x="-84424" y="715249"/>
                  <a:pt x="230491" y="711263"/>
                  <a:pt x="194617" y="614264"/>
                </a:cubicBezTo>
                <a:close/>
                <a:moveTo>
                  <a:pt x="0" y="0"/>
                </a:moveTo>
                <a:lnTo>
                  <a:pt x="1780" y="2724"/>
                </a:lnTo>
                <a:cubicBezTo>
                  <a:pt x="17725" y="49375"/>
                  <a:pt x="-24629" y="121626"/>
                  <a:pt x="27192" y="114651"/>
                </a:cubicBezTo>
                <a:cubicBezTo>
                  <a:pt x="194617" y="5692"/>
                  <a:pt x="44466" y="150527"/>
                  <a:pt x="20549" y="226266"/>
                </a:cubicBezTo>
                <a:cubicBezTo>
                  <a:pt x="-11342" y="408306"/>
                  <a:pt x="73698" y="149198"/>
                  <a:pt x="121533" y="216964"/>
                </a:cubicBezTo>
                <a:cubicBezTo>
                  <a:pt x="190629" y="202349"/>
                  <a:pt x="298260" y="147869"/>
                  <a:pt x="189302" y="254170"/>
                </a:cubicBezTo>
                <a:cubicBezTo>
                  <a:pt x="340780" y="296690"/>
                  <a:pt x="158739" y="303335"/>
                  <a:pt x="105588" y="309977"/>
                </a:cubicBezTo>
                <a:cubicBezTo>
                  <a:pt x="207904" y="313965"/>
                  <a:pt x="245109" y="414951"/>
                  <a:pt x="113561" y="408306"/>
                </a:cubicBezTo>
                <a:cubicBezTo>
                  <a:pt x="-8684" y="295362"/>
                  <a:pt x="-23300" y="607620"/>
                  <a:pt x="81671" y="587689"/>
                </a:cubicBezTo>
                <a:cubicBezTo>
                  <a:pt x="172027" y="474744"/>
                  <a:pt x="241123" y="380402"/>
                  <a:pt x="383300" y="375087"/>
                </a:cubicBezTo>
                <a:cubicBezTo>
                  <a:pt x="306233" y="445510"/>
                  <a:pt x="481628" y="490689"/>
                  <a:pt x="350080" y="538524"/>
                </a:cubicBezTo>
                <a:cubicBezTo>
                  <a:pt x="529463" y="603634"/>
                  <a:pt x="267698" y="627551"/>
                  <a:pt x="283643" y="675387"/>
                </a:cubicBezTo>
                <a:cubicBezTo>
                  <a:pt x="413861" y="692660"/>
                  <a:pt x="352737" y="716578"/>
                  <a:pt x="275670" y="781688"/>
                </a:cubicBezTo>
                <a:cubicBezTo>
                  <a:pt x="291615" y="765743"/>
                  <a:pt x="500230" y="829523"/>
                  <a:pt x="574641" y="889316"/>
                </a:cubicBezTo>
                <a:cubicBezTo>
                  <a:pt x="537435" y="1002262"/>
                  <a:pt x="409875" y="893304"/>
                  <a:pt x="372670" y="973029"/>
                </a:cubicBezTo>
                <a:cubicBezTo>
                  <a:pt x="292944" y="850783"/>
                  <a:pt x="205247" y="1044782"/>
                  <a:pt x="154753" y="898619"/>
                </a:cubicBezTo>
                <a:cubicBezTo>
                  <a:pt x="160068" y="1008905"/>
                  <a:pt x="72371" y="933166"/>
                  <a:pt x="59083" y="873371"/>
                </a:cubicBezTo>
                <a:cubicBezTo>
                  <a:pt x="-28615" y="903934"/>
                  <a:pt x="174684" y="991631"/>
                  <a:pt x="214547" y="1012892"/>
                </a:cubicBezTo>
                <a:cubicBezTo>
                  <a:pt x="253081" y="1143111"/>
                  <a:pt x="464353" y="913234"/>
                  <a:pt x="538764" y="1072686"/>
                </a:cubicBezTo>
                <a:cubicBezTo>
                  <a:pt x="599886" y="1023522"/>
                  <a:pt x="904173" y="1095274"/>
                  <a:pt x="702202" y="1119193"/>
                </a:cubicBezTo>
                <a:cubicBezTo>
                  <a:pt x="715490" y="1173670"/>
                  <a:pt x="606531" y="1230808"/>
                  <a:pt x="522819" y="1169685"/>
                </a:cubicBezTo>
                <a:cubicBezTo>
                  <a:pt x="649051" y="1234794"/>
                  <a:pt x="517504" y="1253396"/>
                  <a:pt x="456381" y="1192274"/>
                </a:cubicBezTo>
                <a:cubicBezTo>
                  <a:pt x="457711" y="1307876"/>
                  <a:pt x="310217" y="1213534"/>
                  <a:pt x="247766" y="1218849"/>
                </a:cubicBezTo>
                <a:cubicBezTo>
                  <a:pt x="315532" y="1341095"/>
                  <a:pt x="509532" y="1370327"/>
                  <a:pt x="619819" y="1268014"/>
                </a:cubicBezTo>
                <a:cubicBezTo>
                  <a:pt x="627791" y="1365012"/>
                  <a:pt x="727447" y="1265356"/>
                  <a:pt x="773954" y="1310534"/>
                </a:cubicBezTo>
                <a:cubicBezTo>
                  <a:pt x="934734" y="1311862"/>
                  <a:pt x="769968" y="1345081"/>
                  <a:pt x="740736" y="1410189"/>
                </a:cubicBezTo>
                <a:cubicBezTo>
                  <a:pt x="623804" y="1331794"/>
                  <a:pt x="700872" y="1481943"/>
                  <a:pt x="598559" y="1485931"/>
                </a:cubicBezTo>
                <a:cubicBezTo>
                  <a:pt x="556039" y="1585586"/>
                  <a:pt x="451066" y="1463341"/>
                  <a:pt x="464353" y="1505860"/>
                </a:cubicBezTo>
                <a:cubicBezTo>
                  <a:pt x="362040" y="1481943"/>
                  <a:pt x="331477" y="1524463"/>
                  <a:pt x="209232" y="1485931"/>
                </a:cubicBezTo>
                <a:cubicBezTo>
                  <a:pt x="239794" y="1548382"/>
                  <a:pt x="517504" y="1666641"/>
                  <a:pt x="646394" y="1564326"/>
                </a:cubicBezTo>
                <a:cubicBezTo>
                  <a:pt x="598559" y="1722450"/>
                  <a:pt x="813818" y="1548382"/>
                  <a:pt x="860323" y="1645381"/>
                </a:cubicBezTo>
                <a:cubicBezTo>
                  <a:pt x="1072924" y="1667970"/>
                  <a:pt x="785913" y="1710490"/>
                  <a:pt x="824448" y="1811476"/>
                </a:cubicBezTo>
                <a:lnTo>
                  <a:pt x="789367" y="1820093"/>
                </a:lnTo>
                <a:lnTo>
                  <a:pt x="787818" y="1817505"/>
                </a:lnTo>
                <a:cubicBezTo>
                  <a:pt x="785290" y="1815275"/>
                  <a:pt x="781262" y="1812804"/>
                  <a:pt x="775283" y="1810147"/>
                </a:cubicBezTo>
                <a:cubicBezTo>
                  <a:pt x="771629" y="1813967"/>
                  <a:pt x="769636" y="1817165"/>
                  <a:pt x="768852" y="1819793"/>
                </a:cubicBezTo>
                <a:lnTo>
                  <a:pt x="769537" y="1824965"/>
                </a:lnTo>
                <a:lnTo>
                  <a:pt x="724977" y="1835912"/>
                </a:lnTo>
                <a:cubicBezTo>
                  <a:pt x="628621" y="1854411"/>
                  <a:pt x="538432" y="1856653"/>
                  <a:pt x="425819" y="1856653"/>
                </a:cubicBezTo>
                <a:cubicBezTo>
                  <a:pt x="363367" y="1900503"/>
                  <a:pt x="688913" y="2022749"/>
                  <a:pt x="758009" y="1895188"/>
                </a:cubicBezTo>
                <a:cubicBezTo>
                  <a:pt x="783256" y="1940365"/>
                  <a:pt x="873610" y="1903160"/>
                  <a:pt x="784584" y="1961626"/>
                </a:cubicBezTo>
                <a:cubicBezTo>
                  <a:pt x="855008" y="1974914"/>
                  <a:pt x="938720" y="1920434"/>
                  <a:pt x="1005159" y="1994844"/>
                </a:cubicBezTo>
                <a:cubicBezTo>
                  <a:pt x="1035720" y="2059953"/>
                  <a:pt x="847035" y="2162268"/>
                  <a:pt x="756681" y="2130377"/>
                </a:cubicBezTo>
                <a:cubicBezTo>
                  <a:pt x="885570" y="2200803"/>
                  <a:pt x="715490" y="2234020"/>
                  <a:pt x="642407" y="2208775"/>
                </a:cubicBezTo>
                <a:cubicBezTo>
                  <a:pt x="577299" y="2283185"/>
                  <a:pt x="857665" y="2277870"/>
                  <a:pt x="936062" y="2263254"/>
                </a:cubicBezTo>
                <a:cubicBezTo>
                  <a:pt x="1041035" y="2195487"/>
                  <a:pt x="1001172" y="2336336"/>
                  <a:pt x="924104" y="2320391"/>
                </a:cubicBezTo>
                <a:cubicBezTo>
                  <a:pt x="994529" y="2378856"/>
                  <a:pt x="901515" y="2400116"/>
                  <a:pt x="857665" y="2370883"/>
                </a:cubicBezTo>
                <a:cubicBezTo>
                  <a:pt x="922775" y="2489142"/>
                  <a:pt x="1079570" y="2396130"/>
                  <a:pt x="1180554" y="2382842"/>
                </a:cubicBezTo>
                <a:cubicBezTo>
                  <a:pt x="1175239" y="2570198"/>
                  <a:pt x="1015788" y="2594115"/>
                  <a:pt x="869625" y="2566210"/>
                </a:cubicBezTo>
                <a:cubicBezTo>
                  <a:pt x="876268" y="2696428"/>
                  <a:pt x="1152650" y="2598100"/>
                  <a:pt x="1253636" y="2657895"/>
                </a:cubicBezTo>
                <a:cubicBezTo>
                  <a:pt x="1452949" y="2584813"/>
                  <a:pt x="1294827" y="2741606"/>
                  <a:pt x="1199158" y="2749578"/>
                </a:cubicBezTo>
                <a:cubicBezTo>
                  <a:pt x="1308116" y="2770839"/>
                  <a:pt x="1211115" y="2794757"/>
                  <a:pt x="1159294" y="2786784"/>
                </a:cubicBezTo>
                <a:cubicBezTo>
                  <a:pt x="1250979" y="2882455"/>
                  <a:pt x="1038377" y="2764196"/>
                  <a:pt x="1007816" y="2834619"/>
                </a:cubicBezTo>
                <a:cubicBezTo>
                  <a:pt x="1128732" y="2902386"/>
                  <a:pt x="1301471" y="2918331"/>
                  <a:pt x="1446306" y="2922318"/>
                </a:cubicBezTo>
                <a:cubicBezTo>
                  <a:pt x="1559915" y="2908366"/>
                  <a:pt x="1533008" y="2917584"/>
                  <a:pt x="1478819" y="2941564"/>
                </a:cubicBezTo>
                <a:lnTo>
                  <a:pt x="1446714" y="2957097"/>
                </a:lnTo>
                <a:lnTo>
                  <a:pt x="0" y="2957097"/>
                </a:lnTo>
                <a:close/>
              </a:path>
            </a:pathLst>
          </a:custGeom>
          <a:solidFill>
            <a:schemeClr val="accent2">
              <a:lumMod val="75000"/>
            </a:schemeClr>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endParaRPr lang="en-US" sz="2701"/>
          </a:p>
        </p:txBody>
      </p:sp>
      <p:sp>
        <p:nvSpPr>
          <p:cNvPr id="374" name="Freeform: Shape 373">
            <a:extLst>
              <a:ext uri="{FF2B5EF4-FFF2-40B4-BE49-F238E27FC236}">
                <a16:creationId xmlns:a16="http://schemas.microsoft.com/office/drawing/2014/main" xmlns="" id="{E6D8117F-61CE-4705-80E2-05A21F126418}"/>
              </a:ext>
            </a:extLst>
          </p:cNvPr>
          <p:cNvSpPr/>
          <p:nvPr/>
        </p:nvSpPr>
        <p:spPr>
          <a:xfrm>
            <a:off x="8161192" y="4620932"/>
            <a:ext cx="828710" cy="2225615"/>
          </a:xfrm>
          <a:custGeom>
            <a:avLst/>
            <a:gdLst>
              <a:gd name="connsiteX0" fmla="*/ 807386 w 1113712"/>
              <a:gd name="connsiteY0" fmla="*/ 1975864 h 2991028"/>
              <a:gd name="connsiteX1" fmla="*/ 807386 w 1113712"/>
              <a:gd name="connsiteY1" fmla="*/ 1975864 h 2991028"/>
              <a:gd name="connsiteX2" fmla="*/ 970824 w 1113712"/>
              <a:gd name="connsiteY2" fmla="*/ 1251690 h 2991028"/>
              <a:gd name="connsiteX3" fmla="*/ 970824 w 1113712"/>
              <a:gd name="connsiteY3" fmla="*/ 1251690 h 2991028"/>
              <a:gd name="connsiteX4" fmla="*/ 701085 w 1113712"/>
              <a:gd name="connsiteY4" fmla="*/ 1251690 h 2991028"/>
              <a:gd name="connsiteX5" fmla="*/ 835291 w 1113712"/>
              <a:gd name="connsiteY5" fmla="*/ 1310157 h 2991028"/>
              <a:gd name="connsiteX6" fmla="*/ 701085 w 1113712"/>
              <a:gd name="connsiteY6" fmla="*/ 1251690 h 2991028"/>
              <a:gd name="connsiteX7" fmla="*/ 1035932 w 1113712"/>
              <a:gd name="connsiteY7" fmla="*/ 1229102 h 2991028"/>
              <a:gd name="connsiteX8" fmla="*/ 1035932 w 1113712"/>
              <a:gd name="connsiteY8" fmla="*/ 1229102 h 2991028"/>
              <a:gd name="connsiteX9" fmla="*/ 1091741 w 1113712"/>
              <a:gd name="connsiteY9" fmla="*/ 1199868 h 2991028"/>
              <a:gd name="connsiteX10" fmla="*/ 1091741 w 1113712"/>
              <a:gd name="connsiteY10" fmla="*/ 1199868 h 2991028"/>
              <a:gd name="connsiteX11" fmla="*/ 954879 w 1113712"/>
              <a:gd name="connsiteY11" fmla="*/ 554092 h 2991028"/>
              <a:gd name="connsiteX12" fmla="*/ 973481 w 1113712"/>
              <a:gd name="connsiteY12" fmla="*/ 597942 h 2991028"/>
              <a:gd name="connsiteX13" fmla="*/ 954879 w 1113712"/>
              <a:gd name="connsiteY13" fmla="*/ 554092 h 2991028"/>
              <a:gd name="connsiteX14" fmla="*/ 986769 w 1113712"/>
              <a:gd name="connsiteY14" fmla="*/ 390655 h 2991028"/>
              <a:gd name="connsiteX15" fmla="*/ 1017330 w 1113712"/>
              <a:gd name="connsiteY15" fmla="*/ 446464 h 2991028"/>
              <a:gd name="connsiteX16" fmla="*/ 986769 w 1113712"/>
              <a:gd name="connsiteY16" fmla="*/ 390655 h 2991028"/>
              <a:gd name="connsiteX17" fmla="*/ 1074467 w 1113712"/>
              <a:gd name="connsiteY17" fmla="*/ 0 h 2991028"/>
              <a:gd name="connsiteX18" fmla="*/ 1101955 w 1113712"/>
              <a:gd name="connsiteY18" fmla="*/ 13529 h 2991028"/>
              <a:gd name="connsiteX19" fmla="*/ 1113712 w 1113712"/>
              <a:gd name="connsiteY19" fmla="*/ 31513 h 2991028"/>
              <a:gd name="connsiteX20" fmla="*/ 1113712 w 1113712"/>
              <a:gd name="connsiteY20" fmla="*/ 2991028 h 2991028"/>
              <a:gd name="connsiteX21" fmla="*/ 380617 w 1113712"/>
              <a:gd name="connsiteY21" fmla="*/ 2991028 h 2991028"/>
              <a:gd name="connsiteX22" fmla="*/ 384865 w 1113712"/>
              <a:gd name="connsiteY22" fmla="*/ 2982557 h 2991028"/>
              <a:gd name="connsiteX23" fmla="*/ 370960 w 1113712"/>
              <a:gd name="connsiteY23" fmla="*/ 2976437 h 2991028"/>
              <a:gd name="connsiteX24" fmla="*/ 337023 w 1113712"/>
              <a:gd name="connsiteY24" fmla="*/ 2991028 h 2991028"/>
              <a:gd name="connsiteX25" fmla="*/ 336998 w 1113712"/>
              <a:gd name="connsiteY25" fmla="*/ 2991028 h 2991028"/>
              <a:gd name="connsiteX26" fmla="*/ 312923 w 1113712"/>
              <a:gd name="connsiteY26" fmla="*/ 2971636 h 2991028"/>
              <a:gd name="connsiteX27" fmla="*/ 116432 w 1113712"/>
              <a:gd name="connsiteY27" fmla="*/ 2908653 h 2991028"/>
              <a:gd name="connsiteX28" fmla="*/ 80556 w 1113712"/>
              <a:gd name="connsiteY28" fmla="*/ 2848859 h 2991028"/>
              <a:gd name="connsiteX29" fmla="*/ 135035 w 1113712"/>
              <a:gd name="connsiteY29" fmla="*/ 2814311 h 2991028"/>
              <a:gd name="connsiteX30" fmla="*/ 590799 w 1113712"/>
              <a:gd name="connsiteY30" fmla="*/ 2786407 h 2991028"/>
              <a:gd name="connsiteX31" fmla="*/ 523032 w 1113712"/>
              <a:gd name="connsiteY31" fmla="*/ 2714654 h 2991028"/>
              <a:gd name="connsiteX32" fmla="*/ 410089 w 1113712"/>
              <a:gd name="connsiteY32" fmla="*/ 2664161 h 2991028"/>
              <a:gd name="connsiteX33" fmla="*/ 218747 w 1113712"/>
              <a:gd name="connsiteY33" fmla="*/ 2660175 h 2991028"/>
              <a:gd name="connsiteX34" fmla="*/ 49994 w 1113712"/>
              <a:gd name="connsiteY34" fmla="*/ 2588422 h 2991028"/>
              <a:gd name="connsiteX35" fmla="*/ 53981 w 1113712"/>
              <a:gd name="connsiteY35" fmla="*/ 2494079 h 2991028"/>
              <a:gd name="connsiteX36" fmla="*/ 593457 w 1113712"/>
              <a:gd name="connsiteY36" fmla="*/ 2444916 h 2991028"/>
              <a:gd name="connsiteX37" fmla="*/ 775496 w 1113712"/>
              <a:gd name="connsiteY37" fmla="*/ 2309383 h 2991028"/>
              <a:gd name="connsiteX38" fmla="*/ 625346 w 1113712"/>
              <a:gd name="connsiteY38" fmla="*/ 2314698 h 2991028"/>
              <a:gd name="connsiteX39" fmla="*/ 519047 w 1113712"/>
              <a:gd name="connsiteY39" fmla="*/ 2345259 h 2991028"/>
              <a:gd name="connsiteX40" fmla="*/ 149652 w 1113712"/>
              <a:gd name="connsiteY40" fmla="*/ 2205739 h 2991028"/>
              <a:gd name="connsiteX41" fmla="*/ 612059 w 1113712"/>
              <a:gd name="connsiteY41" fmla="*/ 2064891 h 2991028"/>
              <a:gd name="connsiteX42" fmla="*/ 639963 w 1113712"/>
              <a:gd name="connsiteY42" fmla="*/ 1961248 h 2991028"/>
              <a:gd name="connsiteX43" fmla="*/ 261267 w 1113712"/>
              <a:gd name="connsiteY43" fmla="*/ 1894811 h 2991028"/>
              <a:gd name="connsiteX44" fmla="*/ 491142 w 1113712"/>
              <a:gd name="connsiteY44" fmla="*/ 1817742 h 2991028"/>
              <a:gd name="connsiteX45" fmla="*/ 321060 w 1113712"/>
              <a:gd name="connsiteY45" fmla="*/ 1670249 h 2991028"/>
              <a:gd name="connsiteX46" fmla="*/ 768853 w 1113712"/>
              <a:gd name="connsiteY46" fmla="*/ 1602483 h 2991028"/>
              <a:gd name="connsiteX47" fmla="*/ 513731 w 1113712"/>
              <a:gd name="connsiteY47" fmla="*/ 1478908 h 2991028"/>
              <a:gd name="connsiteX48" fmla="*/ 322390 w 1113712"/>
              <a:gd name="connsiteY48" fmla="*/ 1347361 h 2991028"/>
              <a:gd name="connsiteX49" fmla="*/ 451278 w 1113712"/>
              <a:gd name="connsiteY49" fmla="*/ 1327429 h 2991028"/>
              <a:gd name="connsiteX50" fmla="*/ 544292 w 1113712"/>
              <a:gd name="connsiteY50" fmla="*/ 1263649 h 2991028"/>
              <a:gd name="connsiteX51" fmla="*/ 491142 w 1113712"/>
              <a:gd name="connsiteY51" fmla="*/ 1170636 h 2991028"/>
              <a:gd name="connsiteX52" fmla="*/ 487156 w 1113712"/>
              <a:gd name="connsiteY52" fmla="*/ 1089582 h 2991028"/>
              <a:gd name="connsiteX53" fmla="*/ 691785 w 1113712"/>
              <a:gd name="connsiteY53" fmla="*/ 1048390 h 2991028"/>
              <a:gd name="connsiteX54" fmla="*/ 1071810 w 1113712"/>
              <a:gd name="connsiteY54" fmla="*/ 951392 h 2991028"/>
              <a:gd name="connsiteX55" fmla="*/ 747592 w 1113712"/>
              <a:gd name="connsiteY55" fmla="*/ 1005870 h 2991028"/>
              <a:gd name="connsiteX56" fmla="*/ 628004 w 1113712"/>
              <a:gd name="connsiteY56" fmla="*/ 950062 h 2991028"/>
              <a:gd name="connsiteX57" fmla="*/ 584155 w 1113712"/>
              <a:gd name="connsiteY57" fmla="*/ 895583 h 2991028"/>
              <a:gd name="connsiteX58" fmla="*/ 491142 w 1113712"/>
              <a:gd name="connsiteY58" fmla="*/ 829146 h 2991028"/>
              <a:gd name="connsiteX59" fmla="*/ 771511 w 1113712"/>
              <a:gd name="connsiteY59" fmla="*/ 853063 h 2991028"/>
              <a:gd name="connsiteX60" fmla="*/ 1071810 w 1113712"/>
              <a:gd name="connsiteY60" fmla="*/ 795926 h 2991028"/>
              <a:gd name="connsiteX61" fmla="*/ 905714 w 1113712"/>
              <a:gd name="connsiteY61" fmla="*/ 790611 h 2991028"/>
              <a:gd name="connsiteX62" fmla="*/ 747592 w 1113712"/>
              <a:gd name="connsiteY62" fmla="*/ 742776 h 2991028"/>
              <a:gd name="connsiteX63" fmla="*/ 731647 w 1113712"/>
              <a:gd name="connsiteY63" fmla="*/ 619202 h 2991028"/>
              <a:gd name="connsiteX64" fmla="*/ 705072 w 1113712"/>
              <a:gd name="connsiteY64" fmla="*/ 522202 h 2991028"/>
              <a:gd name="connsiteX65" fmla="*/ 880468 w 1113712"/>
              <a:gd name="connsiteY65" fmla="*/ 447791 h 2991028"/>
              <a:gd name="connsiteX66" fmla="*/ 891098 w 1113712"/>
              <a:gd name="connsiteY66" fmla="*/ 410586 h 2991028"/>
              <a:gd name="connsiteX67" fmla="*/ 913686 w 1113712"/>
              <a:gd name="connsiteY67" fmla="*/ 260437 h 2991028"/>
              <a:gd name="connsiteX68" fmla="*/ 1018659 w 1113712"/>
              <a:gd name="connsiteY68" fmla="*/ 322888 h 2991028"/>
              <a:gd name="connsiteX69" fmla="*/ 982783 w 1113712"/>
              <a:gd name="connsiteY69" fmla="*/ 136862 h 2991028"/>
              <a:gd name="connsiteX70" fmla="*/ 1074467 w 1113712"/>
              <a:gd name="connsiteY70" fmla="*/ 0 h 2991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1113712" h="2991028">
                <a:moveTo>
                  <a:pt x="807386" y="1975864"/>
                </a:moveTo>
                <a:cubicBezTo>
                  <a:pt x="657238" y="2001111"/>
                  <a:pt x="706400" y="2051604"/>
                  <a:pt x="807386" y="1975864"/>
                </a:cubicBezTo>
                <a:close/>
                <a:moveTo>
                  <a:pt x="970824" y="1251690"/>
                </a:moveTo>
                <a:cubicBezTo>
                  <a:pt x="922989" y="1274279"/>
                  <a:pt x="1014672" y="1270294"/>
                  <a:pt x="970824" y="1251690"/>
                </a:cubicBezTo>
                <a:close/>
                <a:moveTo>
                  <a:pt x="701085" y="1251690"/>
                </a:moveTo>
                <a:cubicBezTo>
                  <a:pt x="663880" y="1338060"/>
                  <a:pt x="790113" y="1319456"/>
                  <a:pt x="835291" y="1310157"/>
                </a:cubicBezTo>
                <a:cubicBezTo>
                  <a:pt x="1034605" y="1241060"/>
                  <a:pt x="752907" y="1312814"/>
                  <a:pt x="701085" y="1251690"/>
                </a:cubicBezTo>
                <a:close/>
                <a:moveTo>
                  <a:pt x="1035932" y="1229102"/>
                </a:moveTo>
                <a:cubicBezTo>
                  <a:pt x="988097" y="1251690"/>
                  <a:pt x="1079782" y="1247704"/>
                  <a:pt x="1035932" y="1229102"/>
                </a:cubicBezTo>
                <a:close/>
                <a:moveTo>
                  <a:pt x="1091741" y="1199868"/>
                </a:moveTo>
                <a:cubicBezTo>
                  <a:pt x="1033275" y="1219801"/>
                  <a:pt x="1130274" y="1225116"/>
                  <a:pt x="1091741" y="1199868"/>
                </a:cubicBezTo>
                <a:close/>
                <a:moveTo>
                  <a:pt x="954879" y="554092"/>
                </a:moveTo>
                <a:cubicBezTo>
                  <a:pt x="925646" y="556749"/>
                  <a:pt x="974810" y="599269"/>
                  <a:pt x="973481" y="597942"/>
                </a:cubicBezTo>
                <a:cubicBezTo>
                  <a:pt x="1071810" y="693613"/>
                  <a:pt x="1050550" y="556749"/>
                  <a:pt x="954879" y="554092"/>
                </a:cubicBezTo>
                <a:close/>
                <a:moveTo>
                  <a:pt x="986769" y="390655"/>
                </a:moveTo>
                <a:cubicBezTo>
                  <a:pt x="977467" y="415901"/>
                  <a:pt x="1012015" y="427861"/>
                  <a:pt x="1017330" y="446464"/>
                </a:cubicBezTo>
                <a:cubicBezTo>
                  <a:pt x="1057192" y="589969"/>
                  <a:pt x="1077125" y="399956"/>
                  <a:pt x="986769" y="390655"/>
                </a:cubicBezTo>
                <a:close/>
                <a:moveTo>
                  <a:pt x="1074467" y="0"/>
                </a:moveTo>
                <a:cubicBezTo>
                  <a:pt x="1086426" y="2990"/>
                  <a:pt x="1095354" y="7661"/>
                  <a:pt x="1101955" y="13529"/>
                </a:cubicBezTo>
                <a:lnTo>
                  <a:pt x="1113712" y="31513"/>
                </a:lnTo>
                <a:lnTo>
                  <a:pt x="1113712" y="2991028"/>
                </a:lnTo>
                <a:lnTo>
                  <a:pt x="380617" y="2991028"/>
                </a:lnTo>
                <a:lnTo>
                  <a:pt x="384865" y="2982557"/>
                </a:lnTo>
                <a:cubicBezTo>
                  <a:pt x="387715" y="2975254"/>
                  <a:pt x="386090" y="2971491"/>
                  <a:pt x="370960" y="2976437"/>
                </a:cubicBezTo>
                <a:lnTo>
                  <a:pt x="337023" y="2991028"/>
                </a:lnTo>
                <a:lnTo>
                  <a:pt x="336998" y="2991028"/>
                </a:lnTo>
                <a:lnTo>
                  <a:pt x="312923" y="2971636"/>
                </a:lnTo>
                <a:cubicBezTo>
                  <a:pt x="249122" y="2938010"/>
                  <a:pt x="138524" y="2977250"/>
                  <a:pt x="116432" y="2908653"/>
                </a:cubicBezTo>
                <a:cubicBezTo>
                  <a:pt x="-47004" y="2875434"/>
                  <a:pt x="214761" y="2864804"/>
                  <a:pt x="80556" y="2848859"/>
                </a:cubicBezTo>
                <a:cubicBezTo>
                  <a:pt x="-85539" y="2806338"/>
                  <a:pt x="42022" y="2782421"/>
                  <a:pt x="135035" y="2814311"/>
                </a:cubicBezTo>
                <a:cubicBezTo>
                  <a:pt x="278540" y="2810325"/>
                  <a:pt x="432676" y="2826269"/>
                  <a:pt x="590799" y="2786407"/>
                </a:cubicBezTo>
                <a:cubicBezTo>
                  <a:pt x="739620" y="2754516"/>
                  <a:pt x="609402" y="2701366"/>
                  <a:pt x="523032" y="2714654"/>
                </a:cubicBezTo>
                <a:cubicBezTo>
                  <a:pt x="507087" y="2633600"/>
                  <a:pt x="404774" y="2755846"/>
                  <a:pt x="410089" y="2664161"/>
                </a:cubicBezTo>
                <a:cubicBezTo>
                  <a:pt x="343650" y="2681435"/>
                  <a:pt x="303788" y="2645558"/>
                  <a:pt x="218747" y="2660175"/>
                </a:cubicBezTo>
                <a:cubicBezTo>
                  <a:pt x="254623" y="2584435"/>
                  <a:pt x="-4485" y="2654860"/>
                  <a:pt x="49994" y="2588422"/>
                </a:cubicBezTo>
                <a:cubicBezTo>
                  <a:pt x="174897" y="2529957"/>
                  <a:pt x="-49662" y="2540587"/>
                  <a:pt x="53981" y="2494079"/>
                </a:cubicBezTo>
                <a:cubicBezTo>
                  <a:pt x="230706" y="2455546"/>
                  <a:pt x="419389" y="2494079"/>
                  <a:pt x="593457" y="2444916"/>
                </a:cubicBezTo>
                <a:cubicBezTo>
                  <a:pt x="382184" y="2365191"/>
                  <a:pt x="713045" y="2375821"/>
                  <a:pt x="775496" y="2309383"/>
                </a:cubicBezTo>
                <a:cubicBezTo>
                  <a:pt x="717031" y="2240288"/>
                  <a:pt x="677167" y="2342601"/>
                  <a:pt x="625346" y="2314698"/>
                </a:cubicBezTo>
                <a:cubicBezTo>
                  <a:pt x="562894" y="2297424"/>
                  <a:pt x="590799" y="2318684"/>
                  <a:pt x="519047" y="2345259"/>
                </a:cubicBezTo>
                <a:cubicBezTo>
                  <a:pt x="380855" y="2323999"/>
                  <a:pt x="259938" y="2312040"/>
                  <a:pt x="149652" y="2205739"/>
                </a:cubicBezTo>
                <a:cubicBezTo>
                  <a:pt x="225391" y="2135315"/>
                  <a:pt x="479183" y="2126015"/>
                  <a:pt x="612059" y="2064891"/>
                </a:cubicBezTo>
                <a:cubicBezTo>
                  <a:pt x="558909" y="1983836"/>
                  <a:pt x="685140" y="1994466"/>
                  <a:pt x="639963" y="1961248"/>
                </a:cubicBezTo>
                <a:cubicBezTo>
                  <a:pt x="505758" y="2070206"/>
                  <a:pt x="390156" y="1971878"/>
                  <a:pt x="261267" y="1894811"/>
                </a:cubicBezTo>
                <a:cubicBezTo>
                  <a:pt x="230706" y="1811098"/>
                  <a:pt x="701085" y="1910756"/>
                  <a:pt x="491142" y="1817742"/>
                </a:cubicBezTo>
                <a:cubicBezTo>
                  <a:pt x="472540" y="1809770"/>
                  <a:pt x="261267" y="1716756"/>
                  <a:pt x="321060" y="1670249"/>
                </a:cubicBezTo>
                <a:cubicBezTo>
                  <a:pt x="465896" y="1611784"/>
                  <a:pt x="638634" y="1711441"/>
                  <a:pt x="768853" y="1602483"/>
                </a:cubicBezTo>
                <a:cubicBezTo>
                  <a:pt x="718360" y="1648989"/>
                  <a:pt x="614717" y="1476251"/>
                  <a:pt x="513731" y="1478908"/>
                </a:cubicBezTo>
                <a:cubicBezTo>
                  <a:pt x="461910" y="1465621"/>
                  <a:pt x="234692" y="1368621"/>
                  <a:pt x="322390" y="1347361"/>
                </a:cubicBezTo>
                <a:cubicBezTo>
                  <a:pt x="419389" y="1395197"/>
                  <a:pt x="380855" y="1288897"/>
                  <a:pt x="451278" y="1327429"/>
                </a:cubicBezTo>
                <a:cubicBezTo>
                  <a:pt x="590799" y="1416457"/>
                  <a:pt x="459252" y="1262320"/>
                  <a:pt x="544292" y="1263649"/>
                </a:cubicBezTo>
                <a:cubicBezTo>
                  <a:pt x="739620" y="1294212"/>
                  <a:pt x="585484" y="1197211"/>
                  <a:pt x="491142" y="1170636"/>
                </a:cubicBezTo>
                <a:cubicBezTo>
                  <a:pt x="499115" y="1157348"/>
                  <a:pt x="403444" y="1090911"/>
                  <a:pt x="487156" y="1089582"/>
                </a:cubicBezTo>
                <a:cubicBezTo>
                  <a:pt x="546949" y="1021815"/>
                  <a:pt x="775496" y="1136088"/>
                  <a:pt x="691785" y="1048390"/>
                </a:cubicBezTo>
                <a:cubicBezTo>
                  <a:pt x="816688" y="1085595"/>
                  <a:pt x="984111" y="1084267"/>
                  <a:pt x="1071810" y="951392"/>
                </a:cubicBezTo>
                <a:cubicBezTo>
                  <a:pt x="1058522" y="910199"/>
                  <a:pt x="814031" y="1085595"/>
                  <a:pt x="747592" y="1005870"/>
                </a:cubicBezTo>
                <a:cubicBezTo>
                  <a:pt x="915016" y="857049"/>
                  <a:pt x="654580" y="1077622"/>
                  <a:pt x="628004" y="950062"/>
                </a:cubicBezTo>
                <a:cubicBezTo>
                  <a:pt x="784798" y="847748"/>
                  <a:pt x="430019" y="1019158"/>
                  <a:pt x="584155" y="895583"/>
                </a:cubicBezTo>
                <a:cubicBezTo>
                  <a:pt x="536319" y="904884"/>
                  <a:pt x="303788" y="843761"/>
                  <a:pt x="491142" y="829146"/>
                </a:cubicBezTo>
                <a:cubicBezTo>
                  <a:pt x="553594" y="722845"/>
                  <a:pt x="685140" y="857049"/>
                  <a:pt x="771511" y="853063"/>
                </a:cubicBezTo>
                <a:cubicBezTo>
                  <a:pt x="699757" y="736132"/>
                  <a:pt x="1114329" y="984610"/>
                  <a:pt x="1071810" y="795926"/>
                </a:cubicBezTo>
                <a:cubicBezTo>
                  <a:pt x="988097" y="850406"/>
                  <a:pt x="992084" y="782638"/>
                  <a:pt x="905714" y="790611"/>
                </a:cubicBezTo>
                <a:cubicBezTo>
                  <a:pt x="950891" y="712215"/>
                  <a:pt x="812701" y="765365"/>
                  <a:pt x="747592" y="742776"/>
                </a:cubicBezTo>
                <a:cubicBezTo>
                  <a:pt x="609402" y="694940"/>
                  <a:pt x="913686" y="682983"/>
                  <a:pt x="731647" y="619202"/>
                </a:cubicBezTo>
                <a:cubicBezTo>
                  <a:pt x="618703" y="563394"/>
                  <a:pt x="835291" y="578009"/>
                  <a:pt x="705072" y="522202"/>
                </a:cubicBezTo>
                <a:cubicBezTo>
                  <a:pt x="707730" y="475696"/>
                  <a:pt x="1014672" y="631160"/>
                  <a:pt x="880468" y="447791"/>
                </a:cubicBezTo>
                <a:cubicBezTo>
                  <a:pt x="964180" y="487655"/>
                  <a:pt x="1000056" y="410586"/>
                  <a:pt x="891098" y="410586"/>
                </a:cubicBezTo>
                <a:cubicBezTo>
                  <a:pt x="948234" y="387997"/>
                  <a:pt x="772838" y="205957"/>
                  <a:pt x="913686" y="260437"/>
                </a:cubicBezTo>
                <a:cubicBezTo>
                  <a:pt x="954879" y="233862"/>
                  <a:pt x="1004042" y="229874"/>
                  <a:pt x="1018659" y="322888"/>
                </a:cubicBezTo>
                <a:cubicBezTo>
                  <a:pt x="1135589" y="429189"/>
                  <a:pt x="965509" y="136862"/>
                  <a:pt x="982783" y="136862"/>
                </a:cubicBezTo>
                <a:cubicBezTo>
                  <a:pt x="1107686" y="269738"/>
                  <a:pt x="1059850" y="77069"/>
                  <a:pt x="1074467" y="0"/>
                </a:cubicBezTo>
                <a:close/>
              </a:path>
            </a:pathLst>
          </a:custGeom>
          <a:solidFill>
            <a:schemeClr val="accent2"/>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endParaRPr lang="en-US" sz="2701" dirty="0"/>
          </a:p>
        </p:txBody>
      </p:sp>
      <p:sp>
        <p:nvSpPr>
          <p:cNvPr id="375" name="Freeform: Shape 374">
            <a:extLst>
              <a:ext uri="{FF2B5EF4-FFF2-40B4-BE49-F238E27FC236}">
                <a16:creationId xmlns:a16="http://schemas.microsoft.com/office/drawing/2014/main" xmlns="" id="{8A31B9E8-B349-4A21-A855-601E4F256BD6}"/>
              </a:ext>
            </a:extLst>
          </p:cNvPr>
          <p:cNvSpPr/>
          <p:nvPr/>
        </p:nvSpPr>
        <p:spPr>
          <a:xfrm>
            <a:off x="8993036" y="4646181"/>
            <a:ext cx="1135123" cy="2200367"/>
          </a:xfrm>
          <a:custGeom>
            <a:avLst/>
            <a:gdLst>
              <a:gd name="connsiteX0" fmla="*/ 1104814 w 1525504"/>
              <a:gd name="connsiteY0" fmla="*/ 2757552 h 2957097"/>
              <a:gd name="connsiteX1" fmla="*/ 1104814 w 1525504"/>
              <a:gd name="connsiteY1" fmla="*/ 2757552 h 2957097"/>
              <a:gd name="connsiteX2" fmla="*/ 1100829 w 1525504"/>
              <a:gd name="connsiteY2" fmla="*/ 2479842 h 2957097"/>
              <a:gd name="connsiteX3" fmla="*/ 1100829 w 1525504"/>
              <a:gd name="connsiteY3" fmla="*/ 2479842 h 2957097"/>
              <a:gd name="connsiteX4" fmla="*/ 811160 w 1525504"/>
              <a:gd name="connsiteY4" fmla="*/ 2420047 h 2957097"/>
              <a:gd name="connsiteX5" fmla="*/ 811160 w 1525504"/>
              <a:gd name="connsiteY5" fmla="*/ 2420047 h 2957097"/>
              <a:gd name="connsiteX6" fmla="*/ 789367 w 1525504"/>
              <a:gd name="connsiteY6" fmla="*/ 1820093 h 2957097"/>
              <a:gd name="connsiteX7" fmla="*/ 791353 w 1525504"/>
              <a:gd name="connsiteY7" fmla="*/ 1823414 h 2957097"/>
              <a:gd name="connsiteX8" fmla="*/ 769677 w 1525504"/>
              <a:gd name="connsiteY8" fmla="*/ 1826029 h 2957097"/>
              <a:gd name="connsiteX9" fmla="*/ 769537 w 1525504"/>
              <a:gd name="connsiteY9" fmla="*/ 1824965 h 2957097"/>
              <a:gd name="connsiteX10" fmla="*/ 83001 w 1525504"/>
              <a:gd name="connsiteY10" fmla="*/ 1192274 h 2957097"/>
              <a:gd name="connsiteX11" fmla="*/ 83001 w 1525504"/>
              <a:gd name="connsiteY11" fmla="*/ 1192274 h 2957097"/>
              <a:gd name="connsiteX12" fmla="*/ 77686 w 1525504"/>
              <a:gd name="connsiteY12" fmla="*/ 1019535 h 2957097"/>
              <a:gd name="connsiteX13" fmla="*/ 71041 w 1525504"/>
              <a:gd name="connsiteY13" fmla="*/ 1047440 h 2957097"/>
              <a:gd name="connsiteX14" fmla="*/ 77686 w 1525504"/>
              <a:gd name="connsiteY14" fmla="*/ 1019535 h 2957097"/>
              <a:gd name="connsiteX15" fmla="*/ 381971 w 1525504"/>
              <a:gd name="connsiteY15" fmla="*/ 841481 h 2957097"/>
              <a:gd name="connsiteX16" fmla="*/ 381971 w 1525504"/>
              <a:gd name="connsiteY16" fmla="*/ 841481 h 2957097"/>
              <a:gd name="connsiteX17" fmla="*/ 213512 w 1525504"/>
              <a:gd name="connsiteY17" fmla="*/ 797184 h 2957097"/>
              <a:gd name="connsiteX18" fmla="*/ 186644 w 1525504"/>
              <a:gd name="connsiteY18" fmla="*/ 800290 h 2957097"/>
              <a:gd name="connsiteX19" fmla="*/ 213512 w 1525504"/>
              <a:gd name="connsiteY19" fmla="*/ 797184 h 2957097"/>
              <a:gd name="connsiteX20" fmla="*/ 44466 w 1525504"/>
              <a:gd name="connsiteY20" fmla="*/ 773716 h 2957097"/>
              <a:gd name="connsiteX21" fmla="*/ 72371 w 1525504"/>
              <a:gd name="connsiteY21" fmla="*/ 794975 h 2957097"/>
              <a:gd name="connsiteX22" fmla="*/ 44466 w 1525504"/>
              <a:gd name="connsiteY22" fmla="*/ 773716 h 2957097"/>
              <a:gd name="connsiteX23" fmla="*/ 194617 w 1525504"/>
              <a:gd name="connsiteY23" fmla="*/ 614264 h 2957097"/>
              <a:gd name="connsiteX24" fmla="*/ 124191 w 1525504"/>
              <a:gd name="connsiteY24" fmla="*/ 671400 h 2957097"/>
              <a:gd name="connsiteX25" fmla="*/ 194617 w 1525504"/>
              <a:gd name="connsiteY25" fmla="*/ 614264 h 2957097"/>
              <a:gd name="connsiteX26" fmla="*/ 0 w 1525504"/>
              <a:gd name="connsiteY26" fmla="*/ 0 h 2957097"/>
              <a:gd name="connsiteX27" fmla="*/ 1780 w 1525504"/>
              <a:gd name="connsiteY27" fmla="*/ 2724 h 2957097"/>
              <a:gd name="connsiteX28" fmla="*/ 27192 w 1525504"/>
              <a:gd name="connsiteY28" fmla="*/ 114651 h 2957097"/>
              <a:gd name="connsiteX29" fmla="*/ 20549 w 1525504"/>
              <a:gd name="connsiteY29" fmla="*/ 226266 h 2957097"/>
              <a:gd name="connsiteX30" fmla="*/ 121533 w 1525504"/>
              <a:gd name="connsiteY30" fmla="*/ 216964 h 2957097"/>
              <a:gd name="connsiteX31" fmla="*/ 189302 w 1525504"/>
              <a:gd name="connsiteY31" fmla="*/ 254170 h 2957097"/>
              <a:gd name="connsiteX32" fmla="*/ 105588 w 1525504"/>
              <a:gd name="connsiteY32" fmla="*/ 309977 h 2957097"/>
              <a:gd name="connsiteX33" fmla="*/ 113561 w 1525504"/>
              <a:gd name="connsiteY33" fmla="*/ 408306 h 2957097"/>
              <a:gd name="connsiteX34" fmla="*/ 81671 w 1525504"/>
              <a:gd name="connsiteY34" fmla="*/ 587689 h 2957097"/>
              <a:gd name="connsiteX35" fmla="*/ 383300 w 1525504"/>
              <a:gd name="connsiteY35" fmla="*/ 375087 h 2957097"/>
              <a:gd name="connsiteX36" fmla="*/ 350080 w 1525504"/>
              <a:gd name="connsiteY36" fmla="*/ 538524 h 2957097"/>
              <a:gd name="connsiteX37" fmla="*/ 283643 w 1525504"/>
              <a:gd name="connsiteY37" fmla="*/ 675387 h 2957097"/>
              <a:gd name="connsiteX38" fmla="*/ 275670 w 1525504"/>
              <a:gd name="connsiteY38" fmla="*/ 781688 h 2957097"/>
              <a:gd name="connsiteX39" fmla="*/ 574641 w 1525504"/>
              <a:gd name="connsiteY39" fmla="*/ 889316 h 2957097"/>
              <a:gd name="connsiteX40" fmla="*/ 372670 w 1525504"/>
              <a:gd name="connsiteY40" fmla="*/ 973029 h 2957097"/>
              <a:gd name="connsiteX41" fmla="*/ 154753 w 1525504"/>
              <a:gd name="connsiteY41" fmla="*/ 898619 h 2957097"/>
              <a:gd name="connsiteX42" fmla="*/ 59083 w 1525504"/>
              <a:gd name="connsiteY42" fmla="*/ 873371 h 2957097"/>
              <a:gd name="connsiteX43" fmla="*/ 214547 w 1525504"/>
              <a:gd name="connsiteY43" fmla="*/ 1012892 h 2957097"/>
              <a:gd name="connsiteX44" fmla="*/ 538764 w 1525504"/>
              <a:gd name="connsiteY44" fmla="*/ 1072686 h 2957097"/>
              <a:gd name="connsiteX45" fmla="*/ 702202 w 1525504"/>
              <a:gd name="connsiteY45" fmla="*/ 1119193 h 2957097"/>
              <a:gd name="connsiteX46" fmla="*/ 522819 w 1525504"/>
              <a:gd name="connsiteY46" fmla="*/ 1169685 h 2957097"/>
              <a:gd name="connsiteX47" fmla="*/ 456381 w 1525504"/>
              <a:gd name="connsiteY47" fmla="*/ 1192274 h 2957097"/>
              <a:gd name="connsiteX48" fmla="*/ 247766 w 1525504"/>
              <a:gd name="connsiteY48" fmla="*/ 1218849 h 2957097"/>
              <a:gd name="connsiteX49" fmla="*/ 619819 w 1525504"/>
              <a:gd name="connsiteY49" fmla="*/ 1268014 h 2957097"/>
              <a:gd name="connsiteX50" fmla="*/ 773954 w 1525504"/>
              <a:gd name="connsiteY50" fmla="*/ 1310534 h 2957097"/>
              <a:gd name="connsiteX51" fmla="*/ 740736 w 1525504"/>
              <a:gd name="connsiteY51" fmla="*/ 1410189 h 2957097"/>
              <a:gd name="connsiteX52" fmla="*/ 598559 w 1525504"/>
              <a:gd name="connsiteY52" fmla="*/ 1485931 h 2957097"/>
              <a:gd name="connsiteX53" fmla="*/ 464353 w 1525504"/>
              <a:gd name="connsiteY53" fmla="*/ 1505860 h 2957097"/>
              <a:gd name="connsiteX54" fmla="*/ 209232 w 1525504"/>
              <a:gd name="connsiteY54" fmla="*/ 1485931 h 2957097"/>
              <a:gd name="connsiteX55" fmla="*/ 646394 w 1525504"/>
              <a:gd name="connsiteY55" fmla="*/ 1564326 h 2957097"/>
              <a:gd name="connsiteX56" fmla="*/ 860323 w 1525504"/>
              <a:gd name="connsiteY56" fmla="*/ 1645381 h 2957097"/>
              <a:gd name="connsiteX57" fmla="*/ 824448 w 1525504"/>
              <a:gd name="connsiteY57" fmla="*/ 1811476 h 2957097"/>
              <a:gd name="connsiteX58" fmla="*/ 789367 w 1525504"/>
              <a:gd name="connsiteY58" fmla="*/ 1820093 h 2957097"/>
              <a:gd name="connsiteX59" fmla="*/ 787818 w 1525504"/>
              <a:gd name="connsiteY59" fmla="*/ 1817505 h 2957097"/>
              <a:gd name="connsiteX60" fmla="*/ 775283 w 1525504"/>
              <a:gd name="connsiteY60" fmla="*/ 1810147 h 2957097"/>
              <a:gd name="connsiteX61" fmla="*/ 768852 w 1525504"/>
              <a:gd name="connsiteY61" fmla="*/ 1819793 h 2957097"/>
              <a:gd name="connsiteX62" fmla="*/ 769537 w 1525504"/>
              <a:gd name="connsiteY62" fmla="*/ 1824965 h 2957097"/>
              <a:gd name="connsiteX63" fmla="*/ 724977 w 1525504"/>
              <a:gd name="connsiteY63" fmla="*/ 1835912 h 2957097"/>
              <a:gd name="connsiteX64" fmla="*/ 425819 w 1525504"/>
              <a:gd name="connsiteY64" fmla="*/ 1856653 h 2957097"/>
              <a:gd name="connsiteX65" fmla="*/ 758009 w 1525504"/>
              <a:gd name="connsiteY65" fmla="*/ 1895188 h 2957097"/>
              <a:gd name="connsiteX66" fmla="*/ 784584 w 1525504"/>
              <a:gd name="connsiteY66" fmla="*/ 1961626 h 2957097"/>
              <a:gd name="connsiteX67" fmla="*/ 1005159 w 1525504"/>
              <a:gd name="connsiteY67" fmla="*/ 1994844 h 2957097"/>
              <a:gd name="connsiteX68" fmla="*/ 756681 w 1525504"/>
              <a:gd name="connsiteY68" fmla="*/ 2130377 h 2957097"/>
              <a:gd name="connsiteX69" fmla="*/ 642407 w 1525504"/>
              <a:gd name="connsiteY69" fmla="*/ 2208775 h 2957097"/>
              <a:gd name="connsiteX70" fmla="*/ 936062 w 1525504"/>
              <a:gd name="connsiteY70" fmla="*/ 2263254 h 2957097"/>
              <a:gd name="connsiteX71" fmla="*/ 924104 w 1525504"/>
              <a:gd name="connsiteY71" fmla="*/ 2320391 h 2957097"/>
              <a:gd name="connsiteX72" fmla="*/ 857665 w 1525504"/>
              <a:gd name="connsiteY72" fmla="*/ 2370883 h 2957097"/>
              <a:gd name="connsiteX73" fmla="*/ 1180554 w 1525504"/>
              <a:gd name="connsiteY73" fmla="*/ 2382842 h 2957097"/>
              <a:gd name="connsiteX74" fmla="*/ 869625 w 1525504"/>
              <a:gd name="connsiteY74" fmla="*/ 2566210 h 2957097"/>
              <a:gd name="connsiteX75" fmla="*/ 1253636 w 1525504"/>
              <a:gd name="connsiteY75" fmla="*/ 2657895 h 2957097"/>
              <a:gd name="connsiteX76" fmla="*/ 1199158 w 1525504"/>
              <a:gd name="connsiteY76" fmla="*/ 2749578 h 2957097"/>
              <a:gd name="connsiteX77" fmla="*/ 1159294 w 1525504"/>
              <a:gd name="connsiteY77" fmla="*/ 2786784 h 2957097"/>
              <a:gd name="connsiteX78" fmla="*/ 1007816 w 1525504"/>
              <a:gd name="connsiteY78" fmla="*/ 2834619 h 2957097"/>
              <a:gd name="connsiteX79" fmla="*/ 1446306 w 1525504"/>
              <a:gd name="connsiteY79" fmla="*/ 2922318 h 2957097"/>
              <a:gd name="connsiteX80" fmla="*/ 1478819 w 1525504"/>
              <a:gd name="connsiteY80" fmla="*/ 2941564 h 2957097"/>
              <a:gd name="connsiteX81" fmla="*/ 1446714 w 1525504"/>
              <a:gd name="connsiteY81" fmla="*/ 2957097 h 2957097"/>
              <a:gd name="connsiteX82" fmla="*/ 0 w 1525504"/>
              <a:gd name="connsiteY82" fmla="*/ 2957097 h 2957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525504" h="2957097">
                <a:moveTo>
                  <a:pt x="1104814" y="2757552"/>
                </a:moveTo>
                <a:cubicBezTo>
                  <a:pt x="1127404" y="2802729"/>
                  <a:pt x="1193843" y="2752237"/>
                  <a:pt x="1104814" y="2757552"/>
                </a:cubicBezTo>
                <a:close/>
                <a:moveTo>
                  <a:pt x="1100829" y="2479842"/>
                </a:moveTo>
                <a:cubicBezTo>
                  <a:pt x="1059637" y="2497114"/>
                  <a:pt x="1173910" y="2478512"/>
                  <a:pt x="1100829" y="2479842"/>
                </a:cubicBezTo>
                <a:close/>
                <a:moveTo>
                  <a:pt x="811160" y="2420047"/>
                </a:moveTo>
                <a:cubicBezTo>
                  <a:pt x="674297" y="2433334"/>
                  <a:pt x="945364" y="2434663"/>
                  <a:pt x="811160" y="2420047"/>
                </a:cubicBezTo>
                <a:close/>
                <a:moveTo>
                  <a:pt x="789367" y="1820093"/>
                </a:moveTo>
                <a:lnTo>
                  <a:pt x="791353" y="1823414"/>
                </a:lnTo>
                <a:cubicBezTo>
                  <a:pt x="791269" y="1830183"/>
                  <a:pt x="774411" y="1832216"/>
                  <a:pt x="769677" y="1826029"/>
                </a:cubicBezTo>
                <a:lnTo>
                  <a:pt x="769537" y="1824965"/>
                </a:lnTo>
                <a:close/>
                <a:moveTo>
                  <a:pt x="83001" y="1192274"/>
                </a:moveTo>
                <a:cubicBezTo>
                  <a:pt x="63068" y="1224164"/>
                  <a:pt x="105588" y="1250739"/>
                  <a:pt x="83001" y="1192274"/>
                </a:cubicBezTo>
                <a:close/>
                <a:moveTo>
                  <a:pt x="77686" y="1019535"/>
                </a:moveTo>
                <a:lnTo>
                  <a:pt x="71041" y="1047440"/>
                </a:lnTo>
                <a:cubicBezTo>
                  <a:pt x="45796" y="1180315"/>
                  <a:pt x="128178" y="1093946"/>
                  <a:pt x="77686" y="1019535"/>
                </a:cubicBezTo>
                <a:close/>
                <a:moveTo>
                  <a:pt x="381971" y="841481"/>
                </a:moveTo>
                <a:cubicBezTo>
                  <a:pt x="323505" y="854769"/>
                  <a:pt x="424491" y="869385"/>
                  <a:pt x="381971" y="841481"/>
                </a:cubicBezTo>
                <a:close/>
                <a:moveTo>
                  <a:pt x="213512" y="797184"/>
                </a:moveTo>
                <a:cubicBezTo>
                  <a:pt x="207344" y="796636"/>
                  <a:pt x="198603" y="797467"/>
                  <a:pt x="186644" y="800290"/>
                </a:cubicBezTo>
                <a:cubicBezTo>
                  <a:pt x="173855" y="872376"/>
                  <a:pt x="256693" y="801017"/>
                  <a:pt x="213512" y="797184"/>
                </a:cubicBezTo>
                <a:close/>
                <a:moveTo>
                  <a:pt x="44466" y="773716"/>
                </a:moveTo>
                <a:lnTo>
                  <a:pt x="72371" y="794975"/>
                </a:lnTo>
                <a:cubicBezTo>
                  <a:pt x="210562" y="829523"/>
                  <a:pt x="126849" y="783015"/>
                  <a:pt x="44466" y="773716"/>
                </a:cubicBezTo>
                <a:close/>
                <a:moveTo>
                  <a:pt x="194617" y="614264"/>
                </a:moveTo>
                <a:cubicBezTo>
                  <a:pt x="166712" y="627551"/>
                  <a:pt x="153424" y="659442"/>
                  <a:pt x="124191" y="671400"/>
                </a:cubicBezTo>
                <a:cubicBezTo>
                  <a:pt x="-84424" y="715249"/>
                  <a:pt x="230491" y="711263"/>
                  <a:pt x="194617" y="614264"/>
                </a:cubicBezTo>
                <a:close/>
                <a:moveTo>
                  <a:pt x="0" y="0"/>
                </a:moveTo>
                <a:lnTo>
                  <a:pt x="1780" y="2724"/>
                </a:lnTo>
                <a:cubicBezTo>
                  <a:pt x="17725" y="49375"/>
                  <a:pt x="-24629" y="121626"/>
                  <a:pt x="27192" y="114651"/>
                </a:cubicBezTo>
                <a:cubicBezTo>
                  <a:pt x="194617" y="5692"/>
                  <a:pt x="44466" y="150527"/>
                  <a:pt x="20549" y="226266"/>
                </a:cubicBezTo>
                <a:cubicBezTo>
                  <a:pt x="-11342" y="408306"/>
                  <a:pt x="73698" y="149198"/>
                  <a:pt x="121533" y="216964"/>
                </a:cubicBezTo>
                <a:cubicBezTo>
                  <a:pt x="190629" y="202349"/>
                  <a:pt x="298260" y="147869"/>
                  <a:pt x="189302" y="254170"/>
                </a:cubicBezTo>
                <a:cubicBezTo>
                  <a:pt x="340780" y="296690"/>
                  <a:pt x="158739" y="303335"/>
                  <a:pt x="105588" y="309977"/>
                </a:cubicBezTo>
                <a:cubicBezTo>
                  <a:pt x="207904" y="313965"/>
                  <a:pt x="245109" y="414951"/>
                  <a:pt x="113561" y="408306"/>
                </a:cubicBezTo>
                <a:cubicBezTo>
                  <a:pt x="-8684" y="295362"/>
                  <a:pt x="-23300" y="607620"/>
                  <a:pt x="81671" y="587689"/>
                </a:cubicBezTo>
                <a:cubicBezTo>
                  <a:pt x="172027" y="474744"/>
                  <a:pt x="241123" y="380402"/>
                  <a:pt x="383300" y="375087"/>
                </a:cubicBezTo>
                <a:cubicBezTo>
                  <a:pt x="306233" y="445510"/>
                  <a:pt x="481628" y="490689"/>
                  <a:pt x="350080" y="538524"/>
                </a:cubicBezTo>
                <a:cubicBezTo>
                  <a:pt x="529463" y="603634"/>
                  <a:pt x="267698" y="627551"/>
                  <a:pt x="283643" y="675387"/>
                </a:cubicBezTo>
                <a:cubicBezTo>
                  <a:pt x="413861" y="692660"/>
                  <a:pt x="352737" y="716578"/>
                  <a:pt x="275670" y="781688"/>
                </a:cubicBezTo>
                <a:cubicBezTo>
                  <a:pt x="291615" y="765743"/>
                  <a:pt x="500230" y="829523"/>
                  <a:pt x="574641" y="889316"/>
                </a:cubicBezTo>
                <a:cubicBezTo>
                  <a:pt x="537435" y="1002262"/>
                  <a:pt x="409875" y="893304"/>
                  <a:pt x="372670" y="973029"/>
                </a:cubicBezTo>
                <a:cubicBezTo>
                  <a:pt x="292944" y="850783"/>
                  <a:pt x="205247" y="1044782"/>
                  <a:pt x="154753" y="898619"/>
                </a:cubicBezTo>
                <a:cubicBezTo>
                  <a:pt x="160068" y="1008905"/>
                  <a:pt x="72371" y="933166"/>
                  <a:pt x="59083" y="873371"/>
                </a:cubicBezTo>
                <a:cubicBezTo>
                  <a:pt x="-28615" y="903934"/>
                  <a:pt x="174684" y="991631"/>
                  <a:pt x="214547" y="1012892"/>
                </a:cubicBezTo>
                <a:cubicBezTo>
                  <a:pt x="253081" y="1143111"/>
                  <a:pt x="464353" y="913234"/>
                  <a:pt x="538764" y="1072686"/>
                </a:cubicBezTo>
                <a:cubicBezTo>
                  <a:pt x="599886" y="1023522"/>
                  <a:pt x="904173" y="1095274"/>
                  <a:pt x="702202" y="1119193"/>
                </a:cubicBezTo>
                <a:cubicBezTo>
                  <a:pt x="715490" y="1173670"/>
                  <a:pt x="606531" y="1230808"/>
                  <a:pt x="522819" y="1169685"/>
                </a:cubicBezTo>
                <a:cubicBezTo>
                  <a:pt x="649051" y="1234794"/>
                  <a:pt x="517504" y="1253396"/>
                  <a:pt x="456381" y="1192274"/>
                </a:cubicBezTo>
                <a:cubicBezTo>
                  <a:pt x="457711" y="1307876"/>
                  <a:pt x="310217" y="1213534"/>
                  <a:pt x="247766" y="1218849"/>
                </a:cubicBezTo>
                <a:cubicBezTo>
                  <a:pt x="315532" y="1341095"/>
                  <a:pt x="509532" y="1370327"/>
                  <a:pt x="619819" y="1268014"/>
                </a:cubicBezTo>
                <a:cubicBezTo>
                  <a:pt x="627791" y="1365012"/>
                  <a:pt x="727447" y="1265356"/>
                  <a:pt x="773954" y="1310534"/>
                </a:cubicBezTo>
                <a:cubicBezTo>
                  <a:pt x="934734" y="1311862"/>
                  <a:pt x="769968" y="1345081"/>
                  <a:pt x="740736" y="1410189"/>
                </a:cubicBezTo>
                <a:cubicBezTo>
                  <a:pt x="623804" y="1331794"/>
                  <a:pt x="700872" y="1481943"/>
                  <a:pt x="598559" y="1485931"/>
                </a:cubicBezTo>
                <a:cubicBezTo>
                  <a:pt x="556039" y="1585586"/>
                  <a:pt x="451066" y="1463341"/>
                  <a:pt x="464353" y="1505860"/>
                </a:cubicBezTo>
                <a:cubicBezTo>
                  <a:pt x="362040" y="1481943"/>
                  <a:pt x="331477" y="1524463"/>
                  <a:pt x="209232" y="1485931"/>
                </a:cubicBezTo>
                <a:cubicBezTo>
                  <a:pt x="239794" y="1548382"/>
                  <a:pt x="517504" y="1666641"/>
                  <a:pt x="646394" y="1564326"/>
                </a:cubicBezTo>
                <a:cubicBezTo>
                  <a:pt x="598559" y="1722450"/>
                  <a:pt x="813818" y="1548382"/>
                  <a:pt x="860323" y="1645381"/>
                </a:cubicBezTo>
                <a:cubicBezTo>
                  <a:pt x="1072924" y="1667970"/>
                  <a:pt x="785913" y="1710490"/>
                  <a:pt x="824448" y="1811476"/>
                </a:cubicBezTo>
                <a:lnTo>
                  <a:pt x="789367" y="1820093"/>
                </a:lnTo>
                <a:lnTo>
                  <a:pt x="787818" y="1817505"/>
                </a:lnTo>
                <a:cubicBezTo>
                  <a:pt x="785290" y="1815275"/>
                  <a:pt x="781262" y="1812804"/>
                  <a:pt x="775283" y="1810147"/>
                </a:cubicBezTo>
                <a:cubicBezTo>
                  <a:pt x="771629" y="1813967"/>
                  <a:pt x="769636" y="1817165"/>
                  <a:pt x="768852" y="1819793"/>
                </a:cubicBezTo>
                <a:lnTo>
                  <a:pt x="769537" y="1824965"/>
                </a:lnTo>
                <a:lnTo>
                  <a:pt x="724977" y="1835912"/>
                </a:lnTo>
                <a:cubicBezTo>
                  <a:pt x="628621" y="1854411"/>
                  <a:pt x="538432" y="1856653"/>
                  <a:pt x="425819" y="1856653"/>
                </a:cubicBezTo>
                <a:cubicBezTo>
                  <a:pt x="363367" y="1900503"/>
                  <a:pt x="688913" y="2022749"/>
                  <a:pt x="758009" y="1895188"/>
                </a:cubicBezTo>
                <a:cubicBezTo>
                  <a:pt x="783256" y="1940365"/>
                  <a:pt x="873610" y="1903160"/>
                  <a:pt x="784584" y="1961626"/>
                </a:cubicBezTo>
                <a:cubicBezTo>
                  <a:pt x="855008" y="1974914"/>
                  <a:pt x="938720" y="1920434"/>
                  <a:pt x="1005159" y="1994844"/>
                </a:cubicBezTo>
                <a:cubicBezTo>
                  <a:pt x="1035720" y="2059953"/>
                  <a:pt x="847035" y="2162268"/>
                  <a:pt x="756681" y="2130377"/>
                </a:cubicBezTo>
                <a:cubicBezTo>
                  <a:pt x="885570" y="2200803"/>
                  <a:pt x="715490" y="2234020"/>
                  <a:pt x="642407" y="2208775"/>
                </a:cubicBezTo>
                <a:cubicBezTo>
                  <a:pt x="577299" y="2283185"/>
                  <a:pt x="857665" y="2277870"/>
                  <a:pt x="936062" y="2263254"/>
                </a:cubicBezTo>
                <a:cubicBezTo>
                  <a:pt x="1041035" y="2195487"/>
                  <a:pt x="1001172" y="2336336"/>
                  <a:pt x="924104" y="2320391"/>
                </a:cubicBezTo>
                <a:cubicBezTo>
                  <a:pt x="994529" y="2378856"/>
                  <a:pt x="901515" y="2400116"/>
                  <a:pt x="857665" y="2370883"/>
                </a:cubicBezTo>
                <a:cubicBezTo>
                  <a:pt x="922775" y="2489142"/>
                  <a:pt x="1079570" y="2396130"/>
                  <a:pt x="1180554" y="2382842"/>
                </a:cubicBezTo>
                <a:cubicBezTo>
                  <a:pt x="1175239" y="2570198"/>
                  <a:pt x="1015788" y="2594115"/>
                  <a:pt x="869625" y="2566210"/>
                </a:cubicBezTo>
                <a:cubicBezTo>
                  <a:pt x="876268" y="2696428"/>
                  <a:pt x="1152650" y="2598100"/>
                  <a:pt x="1253636" y="2657895"/>
                </a:cubicBezTo>
                <a:cubicBezTo>
                  <a:pt x="1452949" y="2584813"/>
                  <a:pt x="1294827" y="2741606"/>
                  <a:pt x="1199158" y="2749578"/>
                </a:cubicBezTo>
                <a:cubicBezTo>
                  <a:pt x="1308116" y="2770839"/>
                  <a:pt x="1211115" y="2794757"/>
                  <a:pt x="1159294" y="2786784"/>
                </a:cubicBezTo>
                <a:cubicBezTo>
                  <a:pt x="1250979" y="2882455"/>
                  <a:pt x="1038377" y="2764196"/>
                  <a:pt x="1007816" y="2834619"/>
                </a:cubicBezTo>
                <a:cubicBezTo>
                  <a:pt x="1128732" y="2902386"/>
                  <a:pt x="1301471" y="2918331"/>
                  <a:pt x="1446306" y="2922318"/>
                </a:cubicBezTo>
                <a:cubicBezTo>
                  <a:pt x="1559915" y="2908366"/>
                  <a:pt x="1533008" y="2917584"/>
                  <a:pt x="1478819" y="2941564"/>
                </a:cubicBezTo>
                <a:lnTo>
                  <a:pt x="1446714" y="2957097"/>
                </a:lnTo>
                <a:lnTo>
                  <a:pt x="0" y="2957097"/>
                </a:lnTo>
                <a:close/>
              </a:path>
            </a:pathLst>
          </a:custGeom>
          <a:solidFill>
            <a:schemeClr val="accent2">
              <a:lumMod val="75000"/>
            </a:schemeClr>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endParaRPr lang="en-US" sz="2701"/>
          </a:p>
        </p:txBody>
      </p:sp>
      <p:sp>
        <p:nvSpPr>
          <p:cNvPr id="377" name="Freeform: Shape 376">
            <a:extLst>
              <a:ext uri="{FF2B5EF4-FFF2-40B4-BE49-F238E27FC236}">
                <a16:creationId xmlns:a16="http://schemas.microsoft.com/office/drawing/2014/main" xmlns="" id="{D7423946-C42B-42A1-AD8E-B0E469AD90EC}"/>
              </a:ext>
            </a:extLst>
          </p:cNvPr>
          <p:cNvSpPr/>
          <p:nvPr/>
        </p:nvSpPr>
        <p:spPr>
          <a:xfrm>
            <a:off x="9697745" y="4877600"/>
            <a:ext cx="620400" cy="1666172"/>
          </a:xfrm>
          <a:custGeom>
            <a:avLst/>
            <a:gdLst>
              <a:gd name="connsiteX0" fmla="*/ 807386 w 1113712"/>
              <a:gd name="connsiteY0" fmla="*/ 1975864 h 2991028"/>
              <a:gd name="connsiteX1" fmla="*/ 807386 w 1113712"/>
              <a:gd name="connsiteY1" fmla="*/ 1975864 h 2991028"/>
              <a:gd name="connsiteX2" fmla="*/ 970824 w 1113712"/>
              <a:gd name="connsiteY2" fmla="*/ 1251690 h 2991028"/>
              <a:gd name="connsiteX3" fmla="*/ 970824 w 1113712"/>
              <a:gd name="connsiteY3" fmla="*/ 1251690 h 2991028"/>
              <a:gd name="connsiteX4" fmla="*/ 701085 w 1113712"/>
              <a:gd name="connsiteY4" fmla="*/ 1251690 h 2991028"/>
              <a:gd name="connsiteX5" fmla="*/ 835291 w 1113712"/>
              <a:gd name="connsiteY5" fmla="*/ 1310157 h 2991028"/>
              <a:gd name="connsiteX6" fmla="*/ 701085 w 1113712"/>
              <a:gd name="connsiteY6" fmla="*/ 1251690 h 2991028"/>
              <a:gd name="connsiteX7" fmla="*/ 1035932 w 1113712"/>
              <a:gd name="connsiteY7" fmla="*/ 1229102 h 2991028"/>
              <a:gd name="connsiteX8" fmla="*/ 1035932 w 1113712"/>
              <a:gd name="connsiteY8" fmla="*/ 1229102 h 2991028"/>
              <a:gd name="connsiteX9" fmla="*/ 1091741 w 1113712"/>
              <a:gd name="connsiteY9" fmla="*/ 1199868 h 2991028"/>
              <a:gd name="connsiteX10" fmla="*/ 1091741 w 1113712"/>
              <a:gd name="connsiteY10" fmla="*/ 1199868 h 2991028"/>
              <a:gd name="connsiteX11" fmla="*/ 954879 w 1113712"/>
              <a:gd name="connsiteY11" fmla="*/ 554092 h 2991028"/>
              <a:gd name="connsiteX12" fmla="*/ 973481 w 1113712"/>
              <a:gd name="connsiteY12" fmla="*/ 597942 h 2991028"/>
              <a:gd name="connsiteX13" fmla="*/ 954879 w 1113712"/>
              <a:gd name="connsiteY13" fmla="*/ 554092 h 2991028"/>
              <a:gd name="connsiteX14" fmla="*/ 986769 w 1113712"/>
              <a:gd name="connsiteY14" fmla="*/ 390655 h 2991028"/>
              <a:gd name="connsiteX15" fmla="*/ 1017330 w 1113712"/>
              <a:gd name="connsiteY15" fmla="*/ 446464 h 2991028"/>
              <a:gd name="connsiteX16" fmla="*/ 986769 w 1113712"/>
              <a:gd name="connsiteY16" fmla="*/ 390655 h 2991028"/>
              <a:gd name="connsiteX17" fmla="*/ 1074467 w 1113712"/>
              <a:gd name="connsiteY17" fmla="*/ 0 h 2991028"/>
              <a:gd name="connsiteX18" fmla="*/ 1101955 w 1113712"/>
              <a:gd name="connsiteY18" fmla="*/ 13529 h 2991028"/>
              <a:gd name="connsiteX19" fmla="*/ 1113712 w 1113712"/>
              <a:gd name="connsiteY19" fmla="*/ 31513 h 2991028"/>
              <a:gd name="connsiteX20" fmla="*/ 1113712 w 1113712"/>
              <a:gd name="connsiteY20" fmla="*/ 2991028 h 2991028"/>
              <a:gd name="connsiteX21" fmla="*/ 380617 w 1113712"/>
              <a:gd name="connsiteY21" fmla="*/ 2991028 h 2991028"/>
              <a:gd name="connsiteX22" fmla="*/ 384865 w 1113712"/>
              <a:gd name="connsiteY22" fmla="*/ 2982557 h 2991028"/>
              <a:gd name="connsiteX23" fmla="*/ 370960 w 1113712"/>
              <a:gd name="connsiteY23" fmla="*/ 2976437 h 2991028"/>
              <a:gd name="connsiteX24" fmla="*/ 337023 w 1113712"/>
              <a:gd name="connsiteY24" fmla="*/ 2991028 h 2991028"/>
              <a:gd name="connsiteX25" fmla="*/ 336998 w 1113712"/>
              <a:gd name="connsiteY25" fmla="*/ 2991028 h 2991028"/>
              <a:gd name="connsiteX26" fmla="*/ 312923 w 1113712"/>
              <a:gd name="connsiteY26" fmla="*/ 2971636 h 2991028"/>
              <a:gd name="connsiteX27" fmla="*/ 116432 w 1113712"/>
              <a:gd name="connsiteY27" fmla="*/ 2908653 h 2991028"/>
              <a:gd name="connsiteX28" fmla="*/ 80556 w 1113712"/>
              <a:gd name="connsiteY28" fmla="*/ 2848859 h 2991028"/>
              <a:gd name="connsiteX29" fmla="*/ 135035 w 1113712"/>
              <a:gd name="connsiteY29" fmla="*/ 2814311 h 2991028"/>
              <a:gd name="connsiteX30" fmla="*/ 590799 w 1113712"/>
              <a:gd name="connsiteY30" fmla="*/ 2786407 h 2991028"/>
              <a:gd name="connsiteX31" fmla="*/ 523032 w 1113712"/>
              <a:gd name="connsiteY31" fmla="*/ 2714654 h 2991028"/>
              <a:gd name="connsiteX32" fmla="*/ 410089 w 1113712"/>
              <a:gd name="connsiteY32" fmla="*/ 2664161 h 2991028"/>
              <a:gd name="connsiteX33" fmla="*/ 218747 w 1113712"/>
              <a:gd name="connsiteY33" fmla="*/ 2660175 h 2991028"/>
              <a:gd name="connsiteX34" fmla="*/ 49994 w 1113712"/>
              <a:gd name="connsiteY34" fmla="*/ 2588422 h 2991028"/>
              <a:gd name="connsiteX35" fmla="*/ 53981 w 1113712"/>
              <a:gd name="connsiteY35" fmla="*/ 2494079 h 2991028"/>
              <a:gd name="connsiteX36" fmla="*/ 593457 w 1113712"/>
              <a:gd name="connsiteY36" fmla="*/ 2444916 h 2991028"/>
              <a:gd name="connsiteX37" fmla="*/ 775496 w 1113712"/>
              <a:gd name="connsiteY37" fmla="*/ 2309383 h 2991028"/>
              <a:gd name="connsiteX38" fmla="*/ 625346 w 1113712"/>
              <a:gd name="connsiteY38" fmla="*/ 2314698 h 2991028"/>
              <a:gd name="connsiteX39" fmla="*/ 519047 w 1113712"/>
              <a:gd name="connsiteY39" fmla="*/ 2345259 h 2991028"/>
              <a:gd name="connsiteX40" fmla="*/ 149652 w 1113712"/>
              <a:gd name="connsiteY40" fmla="*/ 2205739 h 2991028"/>
              <a:gd name="connsiteX41" fmla="*/ 612059 w 1113712"/>
              <a:gd name="connsiteY41" fmla="*/ 2064891 h 2991028"/>
              <a:gd name="connsiteX42" fmla="*/ 639963 w 1113712"/>
              <a:gd name="connsiteY42" fmla="*/ 1961248 h 2991028"/>
              <a:gd name="connsiteX43" fmla="*/ 261267 w 1113712"/>
              <a:gd name="connsiteY43" fmla="*/ 1894811 h 2991028"/>
              <a:gd name="connsiteX44" fmla="*/ 491142 w 1113712"/>
              <a:gd name="connsiteY44" fmla="*/ 1817742 h 2991028"/>
              <a:gd name="connsiteX45" fmla="*/ 321060 w 1113712"/>
              <a:gd name="connsiteY45" fmla="*/ 1670249 h 2991028"/>
              <a:gd name="connsiteX46" fmla="*/ 768853 w 1113712"/>
              <a:gd name="connsiteY46" fmla="*/ 1602483 h 2991028"/>
              <a:gd name="connsiteX47" fmla="*/ 513731 w 1113712"/>
              <a:gd name="connsiteY47" fmla="*/ 1478908 h 2991028"/>
              <a:gd name="connsiteX48" fmla="*/ 322390 w 1113712"/>
              <a:gd name="connsiteY48" fmla="*/ 1347361 h 2991028"/>
              <a:gd name="connsiteX49" fmla="*/ 451278 w 1113712"/>
              <a:gd name="connsiteY49" fmla="*/ 1327429 h 2991028"/>
              <a:gd name="connsiteX50" fmla="*/ 544292 w 1113712"/>
              <a:gd name="connsiteY50" fmla="*/ 1263649 h 2991028"/>
              <a:gd name="connsiteX51" fmla="*/ 491142 w 1113712"/>
              <a:gd name="connsiteY51" fmla="*/ 1170636 h 2991028"/>
              <a:gd name="connsiteX52" fmla="*/ 487156 w 1113712"/>
              <a:gd name="connsiteY52" fmla="*/ 1089582 h 2991028"/>
              <a:gd name="connsiteX53" fmla="*/ 691785 w 1113712"/>
              <a:gd name="connsiteY53" fmla="*/ 1048390 h 2991028"/>
              <a:gd name="connsiteX54" fmla="*/ 1071810 w 1113712"/>
              <a:gd name="connsiteY54" fmla="*/ 951392 h 2991028"/>
              <a:gd name="connsiteX55" fmla="*/ 747592 w 1113712"/>
              <a:gd name="connsiteY55" fmla="*/ 1005870 h 2991028"/>
              <a:gd name="connsiteX56" fmla="*/ 628004 w 1113712"/>
              <a:gd name="connsiteY56" fmla="*/ 950062 h 2991028"/>
              <a:gd name="connsiteX57" fmla="*/ 584155 w 1113712"/>
              <a:gd name="connsiteY57" fmla="*/ 895583 h 2991028"/>
              <a:gd name="connsiteX58" fmla="*/ 491142 w 1113712"/>
              <a:gd name="connsiteY58" fmla="*/ 829146 h 2991028"/>
              <a:gd name="connsiteX59" fmla="*/ 771511 w 1113712"/>
              <a:gd name="connsiteY59" fmla="*/ 853063 h 2991028"/>
              <a:gd name="connsiteX60" fmla="*/ 1071810 w 1113712"/>
              <a:gd name="connsiteY60" fmla="*/ 795926 h 2991028"/>
              <a:gd name="connsiteX61" fmla="*/ 905714 w 1113712"/>
              <a:gd name="connsiteY61" fmla="*/ 790611 h 2991028"/>
              <a:gd name="connsiteX62" fmla="*/ 747592 w 1113712"/>
              <a:gd name="connsiteY62" fmla="*/ 742776 h 2991028"/>
              <a:gd name="connsiteX63" fmla="*/ 731647 w 1113712"/>
              <a:gd name="connsiteY63" fmla="*/ 619202 h 2991028"/>
              <a:gd name="connsiteX64" fmla="*/ 705072 w 1113712"/>
              <a:gd name="connsiteY64" fmla="*/ 522202 h 2991028"/>
              <a:gd name="connsiteX65" fmla="*/ 880468 w 1113712"/>
              <a:gd name="connsiteY65" fmla="*/ 447791 h 2991028"/>
              <a:gd name="connsiteX66" fmla="*/ 891098 w 1113712"/>
              <a:gd name="connsiteY66" fmla="*/ 410586 h 2991028"/>
              <a:gd name="connsiteX67" fmla="*/ 913686 w 1113712"/>
              <a:gd name="connsiteY67" fmla="*/ 260437 h 2991028"/>
              <a:gd name="connsiteX68" fmla="*/ 1018659 w 1113712"/>
              <a:gd name="connsiteY68" fmla="*/ 322888 h 2991028"/>
              <a:gd name="connsiteX69" fmla="*/ 982783 w 1113712"/>
              <a:gd name="connsiteY69" fmla="*/ 136862 h 2991028"/>
              <a:gd name="connsiteX70" fmla="*/ 1074467 w 1113712"/>
              <a:gd name="connsiteY70" fmla="*/ 0 h 2991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1113712" h="2991028">
                <a:moveTo>
                  <a:pt x="807386" y="1975864"/>
                </a:moveTo>
                <a:cubicBezTo>
                  <a:pt x="657238" y="2001111"/>
                  <a:pt x="706400" y="2051604"/>
                  <a:pt x="807386" y="1975864"/>
                </a:cubicBezTo>
                <a:close/>
                <a:moveTo>
                  <a:pt x="970824" y="1251690"/>
                </a:moveTo>
                <a:cubicBezTo>
                  <a:pt x="922989" y="1274279"/>
                  <a:pt x="1014672" y="1270294"/>
                  <a:pt x="970824" y="1251690"/>
                </a:cubicBezTo>
                <a:close/>
                <a:moveTo>
                  <a:pt x="701085" y="1251690"/>
                </a:moveTo>
                <a:cubicBezTo>
                  <a:pt x="663880" y="1338060"/>
                  <a:pt x="790113" y="1319456"/>
                  <a:pt x="835291" y="1310157"/>
                </a:cubicBezTo>
                <a:cubicBezTo>
                  <a:pt x="1034605" y="1241060"/>
                  <a:pt x="752907" y="1312814"/>
                  <a:pt x="701085" y="1251690"/>
                </a:cubicBezTo>
                <a:close/>
                <a:moveTo>
                  <a:pt x="1035932" y="1229102"/>
                </a:moveTo>
                <a:cubicBezTo>
                  <a:pt x="988097" y="1251690"/>
                  <a:pt x="1079782" y="1247704"/>
                  <a:pt x="1035932" y="1229102"/>
                </a:cubicBezTo>
                <a:close/>
                <a:moveTo>
                  <a:pt x="1091741" y="1199868"/>
                </a:moveTo>
                <a:cubicBezTo>
                  <a:pt x="1033275" y="1219801"/>
                  <a:pt x="1130274" y="1225116"/>
                  <a:pt x="1091741" y="1199868"/>
                </a:cubicBezTo>
                <a:close/>
                <a:moveTo>
                  <a:pt x="954879" y="554092"/>
                </a:moveTo>
                <a:cubicBezTo>
                  <a:pt x="925646" y="556749"/>
                  <a:pt x="974810" y="599269"/>
                  <a:pt x="973481" y="597942"/>
                </a:cubicBezTo>
                <a:cubicBezTo>
                  <a:pt x="1071810" y="693613"/>
                  <a:pt x="1050550" y="556749"/>
                  <a:pt x="954879" y="554092"/>
                </a:cubicBezTo>
                <a:close/>
                <a:moveTo>
                  <a:pt x="986769" y="390655"/>
                </a:moveTo>
                <a:cubicBezTo>
                  <a:pt x="977467" y="415901"/>
                  <a:pt x="1012015" y="427861"/>
                  <a:pt x="1017330" y="446464"/>
                </a:cubicBezTo>
                <a:cubicBezTo>
                  <a:pt x="1057192" y="589969"/>
                  <a:pt x="1077125" y="399956"/>
                  <a:pt x="986769" y="390655"/>
                </a:cubicBezTo>
                <a:close/>
                <a:moveTo>
                  <a:pt x="1074467" y="0"/>
                </a:moveTo>
                <a:cubicBezTo>
                  <a:pt x="1086426" y="2990"/>
                  <a:pt x="1095354" y="7661"/>
                  <a:pt x="1101955" y="13529"/>
                </a:cubicBezTo>
                <a:lnTo>
                  <a:pt x="1113712" y="31513"/>
                </a:lnTo>
                <a:lnTo>
                  <a:pt x="1113712" y="2991028"/>
                </a:lnTo>
                <a:lnTo>
                  <a:pt x="380617" y="2991028"/>
                </a:lnTo>
                <a:lnTo>
                  <a:pt x="384865" y="2982557"/>
                </a:lnTo>
                <a:cubicBezTo>
                  <a:pt x="387715" y="2975254"/>
                  <a:pt x="386090" y="2971491"/>
                  <a:pt x="370960" y="2976437"/>
                </a:cubicBezTo>
                <a:lnTo>
                  <a:pt x="337023" y="2991028"/>
                </a:lnTo>
                <a:lnTo>
                  <a:pt x="336998" y="2991028"/>
                </a:lnTo>
                <a:lnTo>
                  <a:pt x="312923" y="2971636"/>
                </a:lnTo>
                <a:cubicBezTo>
                  <a:pt x="249122" y="2938010"/>
                  <a:pt x="138524" y="2977250"/>
                  <a:pt x="116432" y="2908653"/>
                </a:cubicBezTo>
                <a:cubicBezTo>
                  <a:pt x="-47004" y="2875434"/>
                  <a:pt x="214761" y="2864804"/>
                  <a:pt x="80556" y="2848859"/>
                </a:cubicBezTo>
                <a:cubicBezTo>
                  <a:pt x="-85539" y="2806338"/>
                  <a:pt x="42022" y="2782421"/>
                  <a:pt x="135035" y="2814311"/>
                </a:cubicBezTo>
                <a:cubicBezTo>
                  <a:pt x="278540" y="2810325"/>
                  <a:pt x="432676" y="2826269"/>
                  <a:pt x="590799" y="2786407"/>
                </a:cubicBezTo>
                <a:cubicBezTo>
                  <a:pt x="739620" y="2754516"/>
                  <a:pt x="609402" y="2701366"/>
                  <a:pt x="523032" y="2714654"/>
                </a:cubicBezTo>
                <a:cubicBezTo>
                  <a:pt x="507087" y="2633600"/>
                  <a:pt x="404774" y="2755846"/>
                  <a:pt x="410089" y="2664161"/>
                </a:cubicBezTo>
                <a:cubicBezTo>
                  <a:pt x="343650" y="2681435"/>
                  <a:pt x="303788" y="2645558"/>
                  <a:pt x="218747" y="2660175"/>
                </a:cubicBezTo>
                <a:cubicBezTo>
                  <a:pt x="254623" y="2584435"/>
                  <a:pt x="-4485" y="2654860"/>
                  <a:pt x="49994" y="2588422"/>
                </a:cubicBezTo>
                <a:cubicBezTo>
                  <a:pt x="174897" y="2529957"/>
                  <a:pt x="-49662" y="2540587"/>
                  <a:pt x="53981" y="2494079"/>
                </a:cubicBezTo>
                <a:cubicBezTo>
                  <a:pt x="230706" y="2455546"/>
                  <a:pt x="419389" y="2494079"/>
                  <a:pt x="593457" y="2444916"/>
                </a:cubicBezTo>
                <a:cubicBezTo>
                  <a:pt x="382184" y="2365191"/>
                  <a:pt x="713045" y="2375821"/>
                  <a:pt x="775496" y="2309383"/>
                </a:cubicBezTo>
                <a:cubicBezTo>
                  <a:pt x="717031" y="2240288"/>
                  <a:pt x="677167" y="2342601"/>
                  <a:pt x="625346" y="2314698"/>
                </a:cubicBezTo>
                <a:cubicBezTo>
                  <a:pt x="562894" y="2297424"/>
                  <a:pt x="590799" y="2318684"/>
                  <a:pt x="519047" y="2345259"/>
                </a:cubicBezTo>
                <a:cubicBezTo>
                  <a:pt x="380855" y="2323999"/>
                  <a:pt x="259938" y="2312040"/>
                  <a:pt x="149652" y="2205739"/>
                </a:cubicBezTo>
                <a:cubicBezTo>
                  <a:pt x="225391" y="2135315"/>
                  <a:pt x="479183" y="2126015"/>
                  <a:pt x="612059" y="2064891"/>
                </a:cubicBezTo>
                <a:cubicBezTo>
                  <a:pt x="558909" y="1983836"/>
                  <a:pt x="685140" y="1994466"/>
                  <a:pt x="639963" y="1961248"/>
                </a:cubicBezTo>
                <a:cubicBezTo>
                  <a:pt x="505758" y="2070206"/>
                  <a:pt x="390156" y="1971878"/>
                  <a:pt x="261267" y="1894811"/>
                </a:cubicBezTo>
                <a:cubicBezTo>
                  <a:pt x="230706" y="1811098"/>
                  <a:pt x="701085" y="1910756"/>
                  <a:pt x="491142" y="1817742"/>
                </a:cubicBezTo>
                <a:cubicBezTo>
                  <a:pt x="472540" y="1809770"/>
                  <a:pt x="261267" y="1716756"/>
                  <a:pt x="321060" y="1670249"/>
                </a:cubicBezTo>
                <a:cubicBezTo>
                  <a:pt x="465896" y="1611784"/>
                  <a:pt x="638634" y="1711441"/>
                  <a:pt x="768853" y="1602483"/>
                </a:cubicBezTo>
                <a:cubicBezTo>
                  <a:pt x="718360" y="1648989"/>
                  <a:pt x="614717" y="1476251"/>
                  <a:pt x="513731" y="1478908"/>
                </a:cubicBezTo>
                <a:cubicBezTo>
                  <a:pt x="461910" y="1465621"/>
                  <a:pt x="234692" y="1368621"/>
                  <a:pt x="322390" y="1347361"/>
                </a:cubicBezTo>
                <a:cubicBezTo>
                  <a:pt x="419389" y="1395197"/>
                  <a:pt x="380855" y="1288897"/>
                  <a:pt x="451278" y="1327429"/>
                </a:cubicBezTo>
                <a:cubicBezTo>
                  <a:pt x="590799" y="1416457"/>
                  <a:pt x="459252" y="1262320"/>
                  <a:pt x="544292" y="1263649"/>
                </a:cubicBezTo>
                <a:cubicBezTo>
                  <a:pt x="739620" y="1294212"/>
                  <a:pt x="585484" y="1197211"/>
                  <a:pt x="491142" y="1170636"/>
                </a:cubicBezTo>
                <a:cubicBezTo>
                  <a:pt x="499115" y="1157348"/>
                  <a:pt x="403444" y="1090911"/>
                  <a:pt x="487156" y="1089582"/>
                </a:cubicBezTo>
                <a:cubicBezTo>
                  <a:pt x="546949" y="1021815"/>
                  <a:pt x="775496" y="1136088"/>
                  <a:pt x="691785" y="1048390"/>
                </a:cubicBezTo>
                <a:cubicBezTo>
                  <a:pt x="816688" y="1085595"/>
                  <a:pt x="984111" y="1084267"/>
                  <a:pt x="1071810" y="951392"/>
                </a:cubicBezTo>
                <a:cubicBezTo>
                  <a:pt x="1058522" y="910199"/>
                  <a:pt x="814031" y="1085595"/>
                  <a:pt x="747592" y="1005870"/>
                </a:cubicBezTo>
                <a:cubicBezTo>
                  <a:pt x="915016" y="857049"/>
                  <a:pt x="654580" y="1077622"/>
                  <a:pt x="628004" y="950062"/>
                </a:cubicBezTo>
                <a:cubicBezTo>
                  <a:pt x="784798" y="847748"/>
                  <a:pt x="430019" y="1019158"/>
                  <a:pt x="584155" y="895583"/>
                </a:cubicBezTo>
                <a:cubicBezTo>
                  <a:pt x="536319" y="904884"/>
                  <a:pt x="303788" y="843761"/>
                  <a:pt x="491142" y="829146"/>
                </a:cubicBezTo>
                <a:cubicBezTo>
                  <a:pt x="553594" y="722845"/>
                  <a:pt x="685140" y="857049"/>
                  <a:pt x="771511" y="853063"/>
                </a:cubicBezTo>
                <a:cubicBezTo>
                  <a:pt x="699757" y="736132"/>
                  <a:pt x="1114329" y="984610"/>
                  <a:pt x="1071810" y="795926"/>
                </a:cubicBezTo>
                <a:cubicBezTo>
                  <a:pt x="988097" y="850406"/>
                  <a:pt x="992084" y="782638"/>
                  <a:pt x="905714" y="790611"/>
                </a:cubicBezTo>
                <a:cubicBezTo>
                  <a:pt x="950891" y="712215"/>
                  <a:pt x="812701" y="765365"/>
                  <a:pt x="747592" y="742776"/>
                </a:cubicBezTo>
                <a:cubicBezTo>
                  <a:pt x="609402" y="694940"/>
                  <a:pt x="913686" y="682983"/>
                  <a:pt x="731647" y="619202"/>
                </a:cubicBezTo>
                <a:cubicBezTo>
                  <a:pt x="618703" y="563394"/>
                  <a:pt x="835291" y="578009"/>
                  <a:pt x="705072" y="522202"/>
                </a:cubicBezTo>
                <a:cubicBezTo>
                  <a:pt x="707730" y="475696"/>
                  <a:pt x="1014672" y="631160"/>
                  <a:pt x="880468" y="447791"/>
                </a:cubicBezTo>
                <a:cubicBezTo>
                  <a:pt x="964180" y="487655"/>
                  <a:pt x="1000056" y="410586"/>
                  <a:pt x="891098" y="410586"/>
                </a:cubicBezTo>
                <a:cubicBezTo>
                  <a:pt x="948234" y="387997"/>
                  <a:pt x="772838" y="205957"/>
                  <a:pt x="913686" y="260437"/>
                </a:cubicBezTo>
                <a:cubicBezTo>
                  <a:pt x="954879" y="233862"/>
                  <a:pt x="1004042" y="229874"/>
                  <a:pt x="1018659" y="322888"/>
                </a:cubicBezTo>
                <a:cubicBezTo>
                  <a:pt x="1135589" y="429189"/>
                  <a:pt x="965509" y="136862"/>
                  <a:pt x="982783" y="136862"/>
                </a:cubicBezTo>
                <a:cubicBezTo>
                  <a:pt x="1107686" y="269738"/>
                  <a:pt x="1059850" y="77069"/>
                  <a:pt x="1074467" y="0"/>
                </a:cubicBezTo>
                <a:close/>
              </a:path>
            </a:pathLst>
          </a:custGeom>
          <a:solidFill>
            <a:schemeClr val="accent2"/>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endParaRPr lang="en-US" sz="2701"/>
          </a:p>
        </p:txBody>
      </p:sp>
      <p:sp>
        <p:nvSpPr>
          <p:cNvPr id="378" name="Freeform: Shape 377">
            <a:extLst>
              <a:ext uri="{FF2B5EF4-FFF2-40B4-BE49-F238E27FC236}">
                <a16:creationId xmlns:a16="http://schemas.microsoft.com/office/drawing/2014/main" xmlns="" id="{EC72D5B5-F2CB-48C3-8766-E1655FB9D671}"/>
              </a:ext>
            </a:extLst>
          </p:cNvPr>
          <p:cNvSpPr/>
          <p:nvPr/>
        </p:nvSpPr>
        <p:spPr>
          <a:xfrm>
            <a:off x="10311439" y="4896502"/>
            <a:ext cx="849792" cy="1647271"/>
          </a:xfrm>
          <a:custGeom>
            <a:avLst/>
            <a:gdLst>
              <a:gd name="connsiteX0" fmla="*/ 1104814 w 1525504"/>
              <a:gd name="connsiteY0" fmla="*/ 2757552 h 2957097"/>
              <a:gd name="connsiteX1" fmla="*/ 1104814 w 1525504"/>
              <a:gd name="connsiteY1" fmla="*/ 2757552 h 2957097"/>
              <a:gd name="connsiteX2" fmla="*/ 1100829 w 1525504"/>
              <a:gd name="connsiteY2" fmla="*/ 2479842 h 2957097"/>
              <a:gd name="connsiteX3" fmla="*/ 1100829 w 1525504"/>
              <a:gd name="connsiteY3" fmla="*/ 2479842 h 2957097"/>
              <a:gd name="connsiteX4" fmla="*/ 811160 w 1525504"/>
              <a:gd name="connsiteY4" fmla="*/ 2420047 h 2957097"/>
              <a:gd name="connsiteX5" fmla="*/ 811160 w 1525504"/>
              <a:gd name="connsiteY5" fmla="*/ 2420047 h 2957097"/>
              <a:gd name="connsiteX6" fmla="*/ 789367 w 1525504"/>
              <a:gd name="connsiteY6" fmla="*/ 1820093 h 2957097"/>
              <a:gd name="connsiteX7" fmla="*/ 791353 w 1525504"/>
              <a:gd name="connsiteY7" fmla="*/ 1823414 h 2957097"/>
              <a:gd name="connsiteX8" fmla="*/ 769677 w 1525504"/>
              <a:gd name="connsiteY8" fmla="*/ 1826029 h 2957097"/>
              <a:gd name="connsiteX9" fmla="*/ 769537 w 1525504"/>
              <a:gd name="connsiteY9" fmla="*/ 1824965 h 2957097"/>
              <a:gd name="connsiteX10" fmla="*/ 83001 w 1525504"/>
              <a:gd name="connsiteY10" fmla="*/ 1192274 h 2957097"/>
              <a:gd name="connsiteX11" fmla="*/ 83001 w 1525504"/>
              <a:gd name="connsiteY11" fmla="*/ 1192274 h 2957097"/>
              <a:gd name="connsiteX12" fmla="*/ 77686 w 1525504"/>
              <a:gd name="connsiteY12" fmla="*/ 1019535 h 2957097"/>
              <a:gd name="connsiteX13" fmla="*/ 71041 w 1525504"/>
              <a:gd name="connsiteY13" fmla="*/ 1047440 h 2957097"/>
              <a:gd name="connsiteX14" fmla="*/ 77686 w 1525504"/>
              <a:gd name="connsiteY14" fmla="*/ 1019535 h 2957097"/>
              <a:gd name="connsiteX15" fmla="*/ 381971 w 1525504"/>
              <a:gd name="connsiteY15" fmla="*/ 841481 h 2957097"/>
              <a:gd name="connsiteX16" fmla="*/ 381971 w 1525504"/>
              <a:gd name="connsiteY16" fmla="*/ 841481 h 2957097"/>
              <a:gd name="connsiteX17" fmla="*/ 213512 w 1525504"/>
              <a:gd name="connsiteY17" fmla="*/ 797184 h 2957097"/>
              <a:gd name="connsiteX18" fmla="*/ 186644 w 1525504"/>
              <a:gd name="connsiteY18" fmla="*/ 800290 h 2957097"/>
              <a:gd name="connsiteX19" fmla="*/ 213512 w 1525504"/>
              <a:gd name="connsiteY19" fmla="*/ 797184 h 2957097"/>
              <a:gd name="connsiteX20" fmla="*/ 44466 w 1525504"/>
              <a:gd name="connsiteY20" fmla="*/ 773716 h 2957097"/>
              <a:gd name="connsiteX21" fmla="*/ 72371 w 1525504"/>
              <a:gd name="connsiteY21" fmla="*/ 794975 h 2957097"/>
              <a:gd name="connsiteX22" fmla="*/ 44466 w 1525504"/>
              <a:gd name="connsiteY22" fmla="*/ 773716 h 2957097"/>
              <a:gd name="connsiteX23" fmla="*/ 194617 w 1525504"/>
              <a:gd name="connsiteY23" fmla="*/ 614264 h 2957097"/>
              <a:gd name="connsiteX24" fmla="*/ 124191 w 1525504"/>
              <a:gd name="connsiteY24" fmla="*/ 671400 h 2957097"/>
              <a:gd name="connsiteX25" fmla="*/ 194617 w 1525504"/>
              <a:gd name="connsiteY25" fmla="*/ 614264 h 2957097"/>
              <a:gd name="connsiteX26" fmla="*/ 0 w 1525504"/>
              <a:gd name="connsiteY26" fmla="*/ 0 h 2957097"/>
              <a:gd name="connsiteX27" fmla="*/ 1780 w 1525504"/>
              <a:gd name="connsiteY27" fmla="*/ 2724 h 2957097"/>
              <a:gd name="connsiteX28" fmla="*/ 27192 w 1525504"/>
              <a:gd name="connsiteY28" fmla="*/ 114651 h 2957097"/>
              <a:gd name="connsiteX29" fmla="*/ 20549 w 1525504"/>
              <a:gd name="connsiteY29" fmla="*/ 226266 h 2957097"/>
              <a:gd name="connsiteX30" fmla="*/ 121533 w 1525504"/>
              <a:gd name="connsiteY30" fmla="*/ 216964 h 2957097"/>
              <a:gd name="connsiteX31" fmla="*/ 189302 w 1525504"/>
              <a:gd name="connsiteY31" fmla="*/ 254170 h 2957097"/>
              <a:gd name="connsiteX32" fmla="*/ 105588 w 1525504"/>
              <a:gd name="connsiteY32" fmla="*/ 309977 h 2957097"/>
              <a:gd name="connsiteX33" fmla="*/ 113561 w 1525504"/>
              <a:gd name="connsiteY33" fmla="*/ 408306 h 2957097"/>
              <a:gd name="connsiteX34" fmla="*/ 81671 w 1525504"/>
              <a:gd name="connsiteY34" fmla="*/ 587689 h 2957097"/>
              <a:gd name="connsiteX35" fmla="*/ 383300 w 1525504"/>
              <a:gd name="connsiteY35" fmla="*/ 375087 h 2957097"/>
              <a:gd name="connsiteX36" fmla="*/ 350080 w 1525504"/>
              <a:gd name="connsiteY36" fmla="*/ 538524 h 2957097"/>
              <a:gd name="connsiteX37" fmla="*/ 283643 w 1525504"/>
              <a:gd name="connsiteY37" fmla="*/ 675387 h 2957097"/>
              <a:gd name="connsiteX38" fmla="*/ 275670 w 1525504"/>
              <a:gd name="connsiteY38" fmla="*/ 781688 h 2957097"/>
              <a:gd name="connsiteX39" fmla="*/ 574641 w 1525504"/>
              <a:gd name="connsiteY39" fmla="*/ 889316 h 2957097"/>
              <a:gd name="connsiteX40" fmla="*/ 372670 w 1525504"/>
              <a:gd name="connsiteY40" fmla="*/ 973029 h 2957097"/>
              <a:gd name="connsiteX41" fmla="*/ 154753 w 1525504"/>
              <a:gd name="connsiteY41" fmla="*/ 898619 h 2957097"/>
              <a:gd name="connsiteX42" fmla="*/ 59083 w 1525504"/>
              <a:gd name="connsiteY42" fmla="*/ 873371 h 2957097"/>
              <a:gd name="connsiteX43" fmla="*/ 214547 w 1525504"/>
              <a:gd name="connsiteY43" fmla="*/ 1012892 h 2957097"/>
              <a:gd name="connsiteX44" fmla="*/ 538764 w 1525504"/>
              <a:gd name="connsiteY44" fmla="*/ 1072686 h 2957097"/>
              <a:gd name="connsiteX45" fmla="*/ 702202 w 1525504"/>
              <a:gd name="connsiteY45" fmla="*/ 1119193 h 2957097"/>
              <a:gd name="connsiteX46" fmla="*/ 522819 w 1525504"/>
              <a:gd name="connsiteY46" fmla="*/ 1169685 h 2957097"/>
              <a:gd name="connsiteX47" fmla="*/ 456381 w 1525504"/>
              <a:gd name="connsiteY47" fmla="*/ 1192274 h 2957097"/>
              <a:gd name="connsiteX48" fmla="*/ 247766 w 1525504"/>
              <a:gd name="connsiteY48" fmla="*/ 1218849 h 2957097"/>
              <a:gd name="connsiteX49" fmla="*/ 619819 w 1525504"/>
              <a:gd name="connsiteY49" fmla="*/ 1268014 h 2957097"/>
              <a:gd name="connsiteX50" fmla="*/ 773954 w 1525504"/>
              <a:gd name="connsiteY50" fmla="*/ 1310534 h 2957097"/>
              <a:gd name="connsiteX51" fmla="*/ 740736 w 1525504"/>
              <a:gd name="connsiteY51" fmla="*/ 1410189 h 2957097"/>
              <a:gd name="connsiteX52" fmla="*/ 598559 w 1525504"/>
              <a:gd name="connsiteY52" fmla="*/ 1485931 h 2957097"/>
              <a:gd name="connsiteX53" fmla="*/ 464353 w 1525504"/>
              <a:gd name="connsiteY53" fmla="*/ 1505860 h 2957097"/>
              <a:gd name="connsiteX54" fmla="*/ 209232 w 1525504"/>
              <a:gd name="connsiteY54" fmla="*/ 1485931 h 2957097"/>
              <a:gd name="connsiteX55" fmla="*/ 646394 w 1525504"/>
              <a:gd name="connsiteY55" fmla="*/ 1564326 h 2957097"/>
              <a:gd name="connsiteX56" fmla="*/ 860323 w 1525504"/>
              <a:gd name="connsiteY56" fmla="*/ 1645381 h 2957097"/>
              <a:gd name="connsiteX57" fmla="*/ 824448 w 1525504"/>
              <a:gd name="connsiteY57" fmla="*/ 1811476 h 2957097"/>
              <a:gd name="connsiteX58" fmla="*/ 789367 w 1525504"/>
              <a:gd name="connsiteY58" fmla="*/ 1820093 h 2957097"/>
              <a:gd name="connsiteX59" fmla="*/ 787818 w 1525504"/>
              <a:gd name="connsiteY59" fmla="*/ 1817505 h 2957097"/>
              <a:gd name="connsiteX60" fmla="*/ 775283 w 1525504"/>
              <a:gd name="connsiteY60" fmla="*/ 1810147 h 2957097"/>
              <a:gd name="connsiteX61" fmla="*/ 768852 w 1525504"/>
              <a:gd name="connsiteY61" fmla="*/ 1819793 h 2957097"/>
              <a:gd name="connsiteX62" fmla="*/ 769537 w 1525504"/>
              <a:gd name="connsiteY62" fmla="*/ 1824965 h 2957097"/>
              <a:gd name="connsiteX63" fmla="*/ 724977 w 1525504"/>
              <a:gd name="connsiteY63" fmla="*/ 1835912 h 2957097"/>
              <a:gd name="connsiteX64" fmla="*/ 425819 w 1525504"/>
              <a:gd name="connsiteY64" fmla="*/ 1856653 h 2957097"/>
              <a:gd name="connsiteX65" fmla="*/ 758009 w 1525504"/>
              <a:gd name="connsiteY65" fmla="*/ 1895188 h 2957097"/>
              <a:gd name="connsiteX66" fmla="*/ 784584 w 1525504"/>
              <a:gd name="connsiteY66" fmla="*/ 1961626 h 2957097"/>
              <a:gd name="connsiteX67" fmla="*/ 1005159 w 1525504"/>
              <a:gd name="connsiteY67" fmla="*/ 1994844 h 2957097"/>
              <a:gd name="connsiteX68" fmla="*/ 756681 w 1525504"/>
              <a:gd name="connsiteY68" fmla="*/ 2130377 h 2957097"/>
              <a:gd name="connsiteX69" fmla="*/ 642407 w 1525504"/>
              <a:gd name="connsiteY69" fmla="*/ 2208775 h 2957097"/>
              <a:gd name="connsiteX70" fmla="*/ 936062 w 1525504"/>
              <a:gd name="connsiteY70" fmla="*/ 2263254 h 2957097"/>
              <a:gd name="connsiteX71" fmla="*/ 924104 w 1525504"/>
              <a:gd name="connsiteY71" fmla="*/ 2320391 h 2957097"/>
              <a:gd name="connsiteX72" fmla="*/ 857665 w 1525504"/>
              <a:gd name="connsiteY72" fmla="*/ 2370883 h 2957097"/>
              <a:gd name="connsiteX73" fmla="*/ 1180554 w 1525504"/>
              <a:gd name="connsiteY73" fmla="*/ 2382842 h 2957097"/>
              <a:gd name="connsiteX74" fmla="*/ 869625 w 1525504"/>
              <a:gd name="connsiteY74" fmla="*/ 2566210 h 2957097"/>
              <a:gd name="connsiteX75" fmla="*/ 1253636 w 1525504"/>
              <a:gd name="connsiteY75" fmla="*/ 2657895 h 2957097"/>
              <a:gd name="connsiteX76" fmla="*/ 1199158 w 1525504"/>
              <a:gd name="connsiteY76" fmla="*/ 2749578 h 2957097"/>
              <a:gd name="connsiteX77" fmla="*/ 1159294 w 1525504"/>
              <a:gd name="connsiteY77" fmla="*/ 2786784 h 2957097"/>
              <a:gd name="connsiteX78" fmla="*/ 1007816 w 1525504"/>
              <a:gd name="connsiteY78" fmla="*/ 2834619 h 2957097"/>
              <a:gd name="connsiteX79" fmla="*/ 1446306 w 1525504"/>
              <a:gd name="connsiteY79" fmla="*/ 2922318 h 2957097"/>
              <a:gd name="connsiteX80" fmla="*/ 1478819 w 1525504"/>
              <a:gd name="connsiteY80" fmla="*/ 2941564 h 2957097"/>
              <a:gd name="connsiteX81" fmla="*/ 1446714 w 1525504"/>
              <a:gd name="connsiteY81" fmla="*/ 2957097 h 2957097"/>
              <a:gd name="connsiteX82" fmla="*/ 0 w 1525504"/>
              <a:gd name="connsiteY82" fmla="*/ 2957097 h 2957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525504" h="2957097">
                <a:moveTo>
                  <a:pt x="1104814" y="2757552"/>
                </a:moveTo>
                <a:cubicBezTo>
                  <a:pt x="1127404" y="2802729"/>
                  <a:pt x="1193843" y="2752237"/>
                  <a:pt x="1104814" y="2757552"/>
                </a:cubicBezTo>
                <a:close/>
                <a:moveTo>
                  <a:pt x="1100829" y="2479842"/>
                </a:moveTo>
                <a:cubicBezTo>
                  <a:pt x="1059637" y="2497114"/>
                  <a:pt x="1173910" y="2478512"/>
                  <a:pt x="1100829" y="2479842"/>
                </a:cubicBezTo>
                <a:close/>
                <a:moveTo>
                  <a:pt x="811160" y="2420047"/>
                </a:moveTo>
                <a:cubicBezTo>
                  <a:pt x="674297" y="2433334"/>
                  <a:pt x="945364" y="2434663"/>
                  <a:pt x="811160" y="2420047"/>
                </a:cubicBezTo>
                <a:close/>
                <a:moveTo>
                  <a:pt x="789367" y="1820093"/>
                </a:moveTo>
                <a:lnTo>
                  <a:pt x="791353" y="1823414"/>
                </a:lnTo>
                <a:cubicBezTo>
                  <a:pt x="791269" y="1830183"/>
                  <a:pt x="774411" y="1832216"/>
                  <a:pt x="769677" y="1826029"/>
                </a:cubicBezTo>
                <a:lnTo>
                  <a:pt x="769537" y="1824965"/>
                </a:lnTo>
                <a:close/>
                <a:moveTo>
                  <a:pt x="83001" y="1192274"/>
                </a:moveTo>
                <a:cubicBezTo>
                  <a:pt x="63068" y="1224164"/>
                  <a:pt x="105588" y="1250739"/>
                  <a:pt x="83001" y="1192274"/>
                </a:cubicBezTo>
                <a:close/>
                <a:moveTo>
                  <a:pt x="77686" y="1019535"/>
                </a:moveTo>
                <a:lnTo>
                  <a:pt x="71041" y="1047440"/>
                </a:lnTo>
                <a:cubicBezTo>
                  <a:pt x="45796" y="1180315"/>
                  <a:pt x="128178" y="1093946"/>
                  <a:pt x="77686" y="1019535"/>
                </a:cubicBezTo>
                <a:close/>
                <a:moveTo>
                  <a:pt x="381971" y="841481"/>
                </a:moveTo>
                <a:cubicBezTo>
                  <a:pt x="323505" y="854769"/>
                  <a:pt x="424491" y="869385"/>
                  <a:pt x="381971" y="841481"/>
                </a:cubicBezTo>
                <a:close/>
                <a:moveTo>
                  <a:pt x="213512" y="797184"/>
                </a:moveTo>
                <a:cubicBezTo>
                  <a:pt x="207344" y="796636"/>
                  <a:pt x="198603" y="797467"/>
                  <a:pt x="186644" y="800290"/>
                </a:cubicBezTo>
                <a:cubicBezTo>
                  <a:pt x="173855" y="872376"/>
                  <a:pt x="256693" y="801017"/>
                  <a:pt x="213512" y="797184"/>
                </a:cubicBezTo>
                <a:close/>
                <a:moveTo>
                  <a:pt x="44466" y="773716"/>
                </a:moveTo>
                <a:lnTo>
                  <a:pt x="72371" y="794975"/>
                </a:lnTo>
                <a:cubicBezTo>
                  <a:pt x="210562" y="829523"/>
                  <a:pt x="126849" y="783015"/>
                  <a:pt x="44466" y="773716"/>
                </a:cubicBezTo>
                <a:close/>
                <a:moveTo>
                  <a:pt x="194617" y="614264"/>
                </a:moveTo>
                <a:cubicBezTo>
                  <a:pt x="166712" y="627551"/>
                  <a:pt x="153424" y="659442"/>
                  <a:pt x="124191" y="671400"/>
                </a:cubicBezTo>
                <a:cubicBezTo>
                  <a:pt x="-84424" y="715249"/>
                  <a:pt x="230491" y="711263"/>
                  <a:pt x="194617" y="614264"/>
                </a:cubicBezTo>
                <a:close/>
                <a:moveTo>
                  <a:pt x="0" y="0"/>
                </a:moveTo>
                <a:lnTo>
                  <a:pt x="1780" y="2724"/>
                </a:lnTo>
                <a:cubicBezTo>
                  <a:pt x="17725" y="49375"/>
                  <a:pt x="-24629" y="121626"/>
                  <a:pt x="27192" y="114651"/>
                </a:cubicBezTo>
                <a:cubicBezTo>
                  <a:pt x="194617" y="5692"/>
                  <a:pt x="44466" y="150527"/>
                  <a:pt x="20549" y="226266"/>
                </a:cubicBezTo>
                <a:cubicBezTo>
                  <a:pt x="-11342" y="408306"/>
                  <a:pt x="73698" y="149198"/>
                  <a:pt x="121533" y="216964"/>
                </a:cubicBezTo>
                <a:cubicBezTo>
                  <a:pt x="190629" y="202349"/>
                  <a:pt x="298260" y="147869"/>
                  <a:pt x="189302" y="254170"/>
                </a:cubicBezTo>
                <a:cubicBezTo>
                  <a:pt x="340780" y="296690"/>
                  <a:pt x="158739" y="303335"/>
                  <a:pt x="105588" y="309977"/>
                </a:cubicBezTo>
                <a:cubicBezTo>
                  <a:pt x="207904" y="313965"/>
                  <a:pt x="245109" y="414951"/>
                  <a:pt x="113561" y="408306"/>
                </a:cubicBezTo>
                <a:cubicBezTo>
                  <a:pt x="-8684" y="295362"/>
                  <a:pt x="-23300" y="607620"/>
                  <a:pt x="81671" y="587689"/>
                </a:cubicBezTo>
                <a:cubicBezTo>
                  <a:pt x="172027" y="474744"/>
                  <a:pt x="241123" y="380402"/>
                  <a:pt x="383300" y="375087"/>
                </a:cubicBezTo>
                <a:cubicBezTo>
                  <a:pt x="306233" y="445510"/>
                  <a:pt x="481628" y="490689"/>
                  <a:pt x="350080" y="538524"/>
                </a:cubicBezTo>
                <a:cubicBezTo>
                  <a:pt x="529463" y="603634"/>
                  <a:pt x="267698" y="627551"/>
                  <a:pt x="283643" y="675387"/>
                </a:cubicBezTo>
                <a:cubicBezTo>
                  <a:pt x="413861" y="692660"/>
                  <a:pt x="352737" y="716578"/>
                  <a:pt x="275670" y="781688"/>
                </a:cubicBezTo>
                <a:cubicBezTo>
                  <a:pt x="291615" y="765743"/>
                  <a:pt x="500230" y="829523"/>
                  <a:pt x="574641" y="889316"/>
                </a:cubicBezTo>
                <a:cubicBezTo>
                  <a:pt x="537435" y="1002262"/>
                  <a:pt x="409875" y="893304"/>
                  <a:pt x="372670" y="973029"/>
                </a:cubicBezTo>
                <a:cubicBezTo>
                  <a:pt x="292944" y="850783"/>
                  <a:pt x="205247" y="1044782"/>
                  <a:pt x="154753" y="898619"/>
                </a:cubicBezTo>
                <a:cubicBezTo>
                  <a:pt x="160068" y="1008905"/>
                  <a:pt x="72371" y="933166"/>
                  <a:pt x="59083" y="873371"/>
                </a:cubicBezTo>
                <a:cubicBezTo>
                  <a:pt x="-28615" y="903934"/>
                  <a:pt x="174684" y="991631"/>
                  <a:pt x="214547" y="1012892"/>
                </a:cubicBezTo>
                <a:cubicBezTo>
                  <a:pt x="253081" y="1143111"/>
                  <a:pt x="464353" y="913234"/>
                  <a:pt x="538764" y="1072686"/>
                </a:cubicBezTo>
                <a:cubicBezTo>
                  <a:pt x="599886" y="1023522"/>
                  <a:pt x="904173" y="1095274"/>
                  <a:pt x="702202" y="1119193"/>
                </a:cubicBezTo>
                <a:cubicBezTo>
                  <a:pt x="715490" y="1173670"/>
                  <a:pt x="606531" y="1230808"/>
                  <a:pt x="522819" y="1169685"/>
                </a:cubicBezTo>
                <a:cubicBezTo>
                  <a:pt x="649051" y="1234794"/>
                  <a:pt x="517504" y="1253396"/>
                  <a:pt x="456381" y="1192274"/>
                </a:cubicBezTo>
                <a:cubicBezTo>
                  <a:pt x="457711" y="1307876"/>
                  <a:pt x="310217" y="1213534"/>
                  <a:pt x="247766" y="1218849"/>
                </a:cubicBezTo>
                <a:cubicBezTo>
                  <a:pt x="315532" y="1341095"/>
                  <a:pt x="509532" y="1370327"/>
                  <a:pt x="619819" y="1268014"/>
                </a:cubicBezTo>
                <a:cubicBezTo>
                  <a:pt x="627791" y="1365012"/>
                  <a:pt x="727447" y="1265356"/>
                  <a:pt x="773954" y="1310534"/>
                </a:cubicBezTo>
                <a:cubicBezTo>
                  <a:pt x="934734" y="1311862"/>
                  <a:pt x="769968" y="1345081"/>
                  <a:pt x="740736" y="1410189"/>
                </a:cubicBezTo>
                <a:cubicBezTo>
                  <a:pt x="623804" y="1331794"/>
                  <a:pt x="700872" y="1481943"/>
                  <a:pt x="598559" y="1485931"/>
                </a:cubicBezTo>
                <a:cubicBezTo>
                  <a:pt x="556039" y="1585586"/>
                  <a:pt x="451066" y="1463341"/>
                  <a:pt x="464353" y="1505860"/>
                </a:cubicBezTo>
                <a:cubicBezTo>
                  <a:pt x="362040" y="1481943"/>
                  <a:pt x="331477" y="1524463"/>
                  <a:pt x="209232" y="1485931"/>
                </a:cubicBezTo>
                <a:cubicBezTo>
                  <a:pt x="239794" y="1548382"/>
                  <a:pt x="517504" y="1666641"/>
                  <a:pt x="646394" y="1564326"/>
                </a:cubicBezTo>
                <a:cubicBezTo>
                  <a:pt x="598559" y="1722450"/>
                  <a:pt x="813818" y="1548382"/>
                  <a:pt x="860323" y="1645381"/>
                </a:cubicBezTo>
                <a:cubicBezTo>
                  <a:pt x="1072924" y="1667970"/>
                  <a:pt x="785913" y="1710490"/>
                  <a:pt x="824448" y="1811476"/>
                </a:cubicBezTo>
                <a:lnTo>
                  <a:pt x="789367" y="1820093"/>
                </a:lnTo>
                <a:lnTo>
                  <a:pt x="787818" y="1817505"/>
                </a:lnTo>
                <a:cubicBezTo>
                  <a:pt x="785290" y="1815275"/>
                  <a:pt x="781262" y="1812804"/>
                  <a:pt x="775283" y="1810147"/>
                </a:cubicBezTo>
                <a:cubicBezTo>
                  <a:pt x="771629" y="1813967"/>
                  <a:pt x="769636" y="1817165"/>
                  <a:pt x="768852" y="1819793"/>
                </a:cubicBezTo>
                <a:lnTo>
                  <a:pt x="769537" y="1824965"/>
                </a:lnTo>
                <a:lnTo>
                  <a:pt x="724977" y="1835912"/>
                </a:lnTo>
                <a:cubicBezTo>
                  <a:pt x="628621" y="1854411"/>
                  <a:pt x="538432" y="1856653"/>
                  <a:pt x="425819" y="1856653"/>
                </a:cubicBezTo>
                <a:cubicBezTo>
                  <a:pt x="363367" y="1900503"/>
                  <a:pt x="688913" y="2022749"/>
                  <a:pt x="758009" y="1895188"/>
                </a:cubicBezTo>
                <a:cubicBezTo>
                  <a:pt x="783256" y="1940365"/>
                  <a:pt x="873610" y="1903160"/>
                  <a:pt x="784584" y="1961626"/>
                </a:cubicBezTo>
                <a:cubicBezTo>
                  <a:pt x="855008" y="1974914"/>
                  <a:pt x="938720" y="1920434"/>
                  <a:pt x="1005159" y="1994844"/>
                </a:cubicBezTo>
                <a:cubicBezTo>
                  <a:pt x="1035720" y="2059953"/>
                  <a:pt x="847035" y="2162268"/>
                  <a:pt x="756681" y="2130377"/>
                </a:cubicBezTo>
                <a:cubicBezTo>
                  <a:pt x="885570" y="2200803"/>
                  <a:pt x="715490" y="2234020"/>
                  <a:pt x="642407" y="2208775"/>
                </a:cubicBezTo>
                <a:cubicBezTo>
                  <a:pt x="577299" y="2283185"/>
                  <a:pt x="857665" y="2277870"/>
                  <a:pt x="936062" y="2263254"/>
                </a:cubicBezTo>
                <a:cubicBezTo>
                  <a:pt x="1041035" y="2195487"/>
                  <a:pt x="1001172" y="2336336"/>
                  <a:pt x="924104" y="2320391"/>
                </a:cubicBezTo>
                <a:cubicBezTo>
                  <a:pt x="994529" y="2378856"/>
                  <a:pt x="901515" y="2400116"/>
                  <a:pt x="857665" y="2370883"/>
                </a:cubicBezTo>
                <a:cubicBezTo>
                  <a:pt x="922775" y="2489142"/>
                  <a:pt x="1079570" y="2396130"/>
                  <a:pt x="1180554" y="2382842"/>
                </a:cubicBezTo>
                <a:cubicBezTo>
                  <a:pt x="1175239" y="2570198"/>
                  <a:pt x="1015788" y="2594115"/>
                  <a:pt x="869625" y="2566210"/>
                </a:cubicBezTo>
                <a:cubicBezTo>
                  <a:pt x="876268" y="2696428"/>
                  <a:pt x="1152650" y="2598100"/>
                  <a:pt x="1253636" y="2657895"/>
                </a:cubicBezTo>
                <a:cubicBezTo>
                  <a:pt x="1452949" y="2584813"/>
                  <a:pt x="1294827" y="2741606"/>
                  <a:pt x="1199158" y="2749578"/>
                </a:cubicBezTo>
                <a:cubicBezTo>
                  <a:pt x="1308116" y="2770839"/>
                  <a:pt x="1211115" y="2794757"/>
                  <a:pt x="1159294" y="2786784"/>
                </a:cubicBezTo>
                <a:cubicBezTo>
                  <a:pt x="1250979" y="2882455"/>
                  <a:pt x="1038377" y="2764196"/>
                  <a:pt x="1007816" y="2834619"/>
                </a:cubicBezTo>
                <a:cubicBezTo>
                  <a:pt x="1128732" y="2902386"/>
                  <a:pt x="1301471" y="2918331"/>
                  <a:pt x="1446306" y="2922318"/>
                </a:cubicBezTo>
                <a:cubicBezTo>
                  <a:pt x="1559915" y="2908366"/>
                  <a:pt x="1533008" y="2917584"/>
                  <a:pt x="1478819" y="2941564"/>
                </a:cubicBezTo>
                <a:lnTo>
                  <a:pt x="1446714" y="2957097"/>
                </a:lnTo>
                <a:lnTo>
                  <a:pt x="0" y="2957097"/>
                </a:lnTo>
                <a:close/>
              </a:path>
            </a:pathLst>
          </a:custGeom>
          <a:solidFill>
            <a:schemeClr val="accent2">
              <a:lumMod val="75000"/>
            </a:schemeClr>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endParaRPr lang="en-US" sz="2701"/>
          </a:p>
        </p:txBody>
      </p:sp>
      <p:sp>
        <p:nvSpPr>
          <p:cNvPr id="380" name="Freeform: Shape 379">
            <a:extLst>
              <a:ext uri="{FF2B5EF4-FFF2-40B4-BE49-F238E27FC236}">
                <a16:creationId xmlns:a16="http://schemas.microsoft.com/office/drawing/2014/main" xmlns="" id="{2ECBE978-F978-4F94-AAD2-3C34794B05B7}"/>
              </a:ext>
            </a:extLst>
          </p:cNvPr>
          <p:cNvSpPr/>
          <p:nvPr/>
        </p:nvSpPr>
        <p:spPr>
          <a:xfrm>
            <a:off x="10479601" y="3935174"/>
            <a:ext cx="1083990" cy="2911208"/>
          </a:xfrm>
          <a:custGeom>
            <a:avLst/>
            <a:gdLst>
              <a:gd name="connsiteX0" fmla="*/ 807386 w 1113712"/>
              <a:gd name="connsiteY0" fmla="*/ 1975864 h 2991028"/>
              <a:gd name="connsiteX1" fmla="*/ 807386 w 1113712"/>
              <a:gd name="connsiteY1" fmla="*/ 1975864 h 2991028"/>
              <a:gd name="connsiteX2" fmla="*/ 970824 w 1113712"/>
              <a:gd name="connsiteY2" fmla="*/ 1251690 h 2991028"/>
              <a:gd name="connsiteX3" fmla="*/ 970824 w 1113712"/>
              <a:gd name="connsiteY3" fmla="*/ 1251690 h 2991028"/>
              <a:gd name="connsiteX4" fmla="*/ 701085 w 1113712"/>
              <a:gd name="connsiteY4" fmla="*/ 1251690 h 2991028"/>
              <a:gd name="connsiteX5" fmla="*/ 835291 w 1113712"/>
              <a:gd name="connsiteY5" fmla="*/ 1310157 h 2991028"/>
              <a:gd name="connsiteX6" fmla="*/ 701085 w 1113712"/>
              <a:gd name="connsiteY6" fmla="*/ 1251690 h 2991028"/>
              <a:gd name="connsiteX7" fmla="*/ 1035932 w 1113712"/>
              <a:gd name="connsiteY7" fmla="*/ 1229102 h 2991028"/>
              <a:gd name="connsiteX8" fmla="*/ 1035932 w 1113712"/>
              <a:gd name="connsiteY8" fmla="*/ 1229102 h 2991028"/>
              <a:gd name="connsiteX9" fmla="*/ 1091741 w 1113712"/>
              <a:gd name="connsiteY9" fmla="*/ 1199868 h 2991028"/>
              <a:gd name="connsiteX10" fmla="*/ 1091741 w 1113712"/>
              <a:gd name="connsiteY10" fmla="*/ 1199868 h 2991028"/>
              <a:gd name="connsiteX11" fmla="*/ 954879 w 1113712"/>
              <a:gd name="connsiteY11" fmla="*/ 554092 h 2991028"/>
              <a:gd name="connsiteX12" fmla="*/ 973481 w 1113712"/>
              <a:gd name="connsiteY12" fmla="*/ 597942 h 2991028"/>
              <a:gd name="connsiteX13" fmla="*/ 954879 w 1113712"/>
              <a:gd name="connsiteY13" fmla="*/ 554092 h 2991028"/>
              <a:gd name="connsiteX14" fmla="*/ 986769 w 1113712"/>
              <a:gd name="connsiteY14" fmla="*/ 390655 h 2991028"/>
              <a:gd name="connsiteX15" fmla="*/ 1017330 w 1113712"/>
              <a:gd name="connsiteY15" fmla="*/ 446464 h 2991028"/>
              <a:gd name="connsiteX16" fmla="*/ 986769 w 1113712"/>
              <a:gd name="connsiteY16" fmla="*/ 390655 h 2991028"/>
              <a:gd name="connsiteX17" fmla="*/ 1074467 w 1113712"/>
              <a:gd name="connsiteY17" fmla="*/ 0 h 2991028"/>
              <a:gd name="connsiteX18" fmla="*/ 1101955 w 1113712"/>
              <a:gd name="connsiteY18" fmla="*/ 13529 h 2991028"/>
              <a:gd name="connsiteX19" fmla="*/ 1113712 w 1113712"/>
              <a:gd name="connsiteY19" fmla="*/ 31513 h 2991028"/>
              <a:gd name="connsiteX20" fmla="*/ 1113712 w 1113712"/>
              <a:gd name="connsiteY20" fmla="*/ 2991028 h 2991028"/>
              <a:gd name="connsiteX21" fmla="*/ 380617 w 1113712"/>
              <a:gd name="connsiteY21" fmla="*/ 2991028 h 2991028"/>
              <a:gd name="connsiteX22" fmla="*/ 384865 w 1113712"/>
              <a:gd name="connsiteY22" fmla="*/ 2982557 h 2991028"/>
              <a:gd name="connsiteX23" fmla="*/ 370960 w 1113712"/>
              <a:gd name="connsiteY23" fmla="*/ 2976437 h 2991028"/>
              <a:gd name="connsiteX24" fmla="*/ 337023 w 1113712"/>
              <a:gd name="connsiteY24" fmla="*/ 2991028 h 2991028"/>
              <a:gd name="connsiteX25" fmla="*/ 336998 w 1113712"/>
              <a:gd name="connsiteY25" fmla="*/ 2991028 h 2991028"/>
              <a:gd name="connsiteX26" fmla="*/ 312923 w 1113712"/>
              <a:gd name="connsiteY26" fmla="*/ 2971636 h 2991028"/>
              <a:gd name="connsiteX27" fmla="*/ 116432 w 1113712"/>
              <a:gd name="connsiteY27" fmla="*/ 2908653 h 2991028"/>
              <a:gd name="connsiteX28" fmla="*/ 80556 w 1113712"/>
              <a:gd name="connsiteY28" fmla="*/ 2848859 h 2991028"/>
              <a:gd name="connsiteX29" fmla="*/ 135035 w 1113712"/>
              <a:gd name="connsiteY29" fmla="*/ 2814311 h 2991028"/>
              <a:gd name="connsiteX30" fmla="*/ 590799 w 1113712"/>
              <a:gd name="connsiteY30" fmla="*/ 2786407 h 2991028"/>
              <a:gd name="connsiteX31" fmla="*/ 523032 w 1113712"/>
              <a:gd name="connsiteY31" fmla="*/ 2714654 h 2991028"/>
              <a:gd name="connsiteX32" fmla="*/ 410089 w 1113712"/>
              <a:gd name="connsiteY32" fmla="*/ 2664161 h 2991028"/>
              <a:gd name="connsiteX33" fmla="*/ 218747 w 1113712"/>
              <a:gd name="connsiteY33" fmla="*/ 2660175 h 2991028"/>
              <a:gd name="connsiteX34" fmla="*/ 49994 w 1113712"/>
              <a:gd name="connsiteY34" fmla="*/ 2588422 h 2991028"/>
              <a:gd name="connsiteX35" fmla="*/ 53981 w 1113712"/>
              <a:gd name="connsiteY35" fmla="*/ 2494079 h 2991028"/>
              <a:gd name="connsiteX36" fmla="*/ 593457 w 1113712"/>
              <a:gd name="connsiteY36" fmla="*/ 2444916 h 2991028"/>
              <a:gd name="connsiteX37" fmla="*/ 775496 w 1113712"/>
              <a:gd name="connsiteY37" fmla="*/ 2309383 h 2991028"/>
              <a:gd name="connsiteX38" fmla="*/ 625346 w 1113712"/>
              <a:gd name="connsiteY38" fmla="*/ 2314698 h 2991028"/>
              <a:gd name="connsiteX39" fmla="*/ 519047 w 1113712"/>
              <a:gd name="connsiteY39" fmla="*/ 2345259 h 2991028"/>
              <a:gd name="connsiteX40" fmla="*/ 149652 w 1113712"/>
              <a:gd name="connsiteY40" fmla="*/ 2205739 h 2991028"/>
              <a:gd name="connsiteX41" fmla="*/ 612059 w 1113712"/>
              <a:gd name="connsiteY41" fmla="*/ 2064891 h 2991028"/>
              <a:gd name="connsiteX42" fmla="*/ 639963 w 1113712"/>
              <a:gd name="connsiteY42" fmla="*/ 1961248 h 2991028"/>
              <a:gd name="connsiteX43" fmla="*/ 261267 w 1113712"/>
              <a:gd name="connsiteY43" fmla="*/ 1894811 h 2991028"/>
              <a:gd name="connsiteX44" fmla="*/ 491142 w 1113712"/>
              <a:gd name="connsiteY44" fmla="*/ 1817742 h 2991028"/>
              <a:gd name="connsiteX45" fmla="*/ 321060 w 1113712"/>
              <a:gd name="connsiteY45" fmla="*/ 1670249 h 2991028"/>
              <a:gd name="connsiteX46" fmla="*/ 768853 w 1113712"/>
              <a:gd name="connsiteY46" fmla="*/ 1602483 h 2991028"/>
              <a:gd name="connsiteX47" fmla="*/ 513731 w 1113712"/>
              <a:gd name="connsiteY47" fmla="*/ 1478908 h 2991028"/>
              <a:gd name="connsiteX48" fmla="*/ 322390 w 1113712"/>
              <a:gd name="connsiteY48" fmla="*/ 1347361 h 2991028"/>
              <a:gd name="connsiteX49" fmla="*/ 451278 w 1113712"/>
              <a:gd name="connsiteY49" fmla="*/ 1327429 h 2991028"/>
              <a:gd name="connsiteX50" fmla="*/ 544292 w 1113712"/>
              <a:gd name="connsiteY50" fmla="*/ 1263649 h 2991028"/>
              <a:gd name="connsiteX51" fmla="*/ 491142 w 1113712"/>
              <a:gd name="connsiteY51" fmla="*/ 1170636 h 2991028"/>
              <a:gd name="connsiteX52" fmla="*/ 487156 w 1113712"/>
              <a:gd name="connsiteY52" fmla="*/ 1089582 h 2991028"/>
              <a:gd name="connsiteX53" fmla="*/ 691785 w 1113712"/>
              <a:gd name="connsiteY53" fmla="*/ 1048390 h 2991028"/>
              <a:gd name="connsiteX54" fmla="*/ 1071810 w 1113712"/>
              <a:gd name="connsiteY54" fmla="*/ 951392 h 2991028"/>
              <a:gd name="connsiteX55" fmla="*/ 747592 w 1113712"/>
              <a:gd name="connsiteY55" fmla="*/ 1005870 h 2991028"/>
              <a:gd name="connsiteX56" fmla="*/ 628004 w 1113712"/>
              <a:gd name="connsiteY56" fmla="*/ 950062 h 2991028"/>
              <a:gd name="connsiteX57" fmla="*/ 584155 w 1113712"/>
              <a:gd name="connsiteY57" fmla="*/ 895583 h 2991028"/>
              <a:gd name="connsiteX58" fmla="*/ 491142 w 1113712"/>
              <a:gd name="connsiteY58" fmla="*/ 829146 h 2991028"/>
              <a:gd name="connsiteX59" fmla="*/ 771511 w 1113712"/>
              <a:gd name="connsiteY59" fmla="*/ 853063 h 2991028"/>
              <a:gd name="connsiteX60" fmla="*/ 1071810 w 1113712"/>
              <a:gd name="connsiteY60" fmla="*/ 795926 h 2991028"/>
              <a:gd name="connsiteX61" fmla="*/ 905714 w 1113712"/>
              <a:gd name="connsiteY61" fmla="*/ 790611 h 2991028"/>
              <a:gd name="connsiteX62" fmla="*/ 747592 w 1113712"/>
              <a:gd name="connsiteY62" fmla="*/ 742776 h 2991028"/>
              <a:gd name="connsiteX63" fmla="*/ 731647 w 1113712"/>
              <a:gd name="connsiteY63" fmla="*/ 619202 h 2991028"/>
              <a:gd name="connsiteX64" fmla="*/ 705072 w 1113712"/>
              <a:gd name="connsiteY64" fmla="*/ 522202 h 2991028"/>
              <a:gd name="connsiteX65" fmla="*/ 880468 w 1113712"/>
              <a:gd name="connsiteY65" fmla="*/ 447791 h 2991028"/>
              <a:gd name="connsiteX66" fmla="*/ 891098 w 1113712"/>
              <a:gd name="connsiteY66" fmla="*/ 410586 h 2991028"/>
              <a:gd name="connsiteX67" fmla="*/ 913686 w 1113712"/>
              <a:gd name="connsiteY67" fmla="*/ 260437 h 2991028"/>
              <a:gd name="connsiteX68" fmla="*/ 1018659 w 1113712"/>
              <a:gd name="connsiteY68" fmla="*/ 322888 h 2991028"/>
              <a:gd name="connsiteX69" fmla="*/ 982783 w 1113712"/>
              <a:gd name="connsiteY69" fmla="*/ 136862 h 2991028"/>
              <a:gd name="connsiteX70" fmla="*/ 1074467 w 1113712"/>
              <a:gd name="connsiteY70" fmla="*/ 0 h 2991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1113712" h="2991028">
                <a:moveTo>
                  <a:pt x="807386" y="1975864"/>
                </a:moveTo>
                <a:cubicBezTo>
                  <a:pt x="657238" y="2001111"/>
                  <a:pt x="706400" y="2051604"/>
                  <a:pt x="807386" y="1975864"/>
                </a:cubicBezTo>
                <a:close/>
                <a:moveTo>
                  <a:pt x="970824" y="1251690"/>
                </a:moveTo>
                <a:cubicBezTo>
                  <a:pt x="922989" y="1274279"/>
                  <a:pt x="1014672" y="1270294"/>
                  <a:pt x="970824" y="1251690"/>
                </a:cubicBezTo>
                <a:close/>
                <a:moveTo>
                  <a:pt x="701085" y="1251690"/>
                </a:moveTo>
                <a:cubicBezTo>
                  <a:pt x="663880" y="1338060"/>
                  <a:pt x="790113" y="1319456"/>
                  <a:pt x="835291" y="1310157"/>
                </a:cubicBezTo>
                <a:cubicBezTo>
                  <a:pt x="1034605" y="1241060"/>
                  <a:pt x="752907" y="1312814"/>
                  <a:pt x="701085" y="1251690"/>
                </a:cubicBezTo>
                <a:close/>
                <a:moveTo>
                  <a:pt x="1035932" y="1229102"/>
                </a:moveTo>
                <a:cubicBezTo>
                  <a:pt x="988097" y="1251690"/>
                  <a:pt x="1079782" y="1247704"/>
                  <a:pt x="1035932" y="1229102"/>
                </a:cubicBezTo>
                <a:close/>
                <a:moveTo>
                  <a:pt x="1091741" y="1199868"/>
                </a:moveTo>
                <a:cubicBezTo>
                  <a:pt x="1033275" y="1219801"/>
                  <a:pt x="1130274" y="1225116"/>
                  <a:pt x="1091741" y="1199868"/>
                </a:cubicBezTo>
                <a:close/>
                <a:moveTo>
                  <a:pt x="954879" y="554092"/>
                </a:moveTo>
                <a:cubicBezTo>
                  <a:pt x="925646" y="556749"/>
                  <a:pt x="974810" y="599269"/>
                  <a:pt x="973481" y="597942"/>
                </a:cubicBezTo>
                <a:cubicBezTo>
                  <a:pt x="1071810" y="693613"/>
                  <a:pt x="1050550" y="556749"/>
                  <a:pt x="954879" y="554092"/>
                </a:cubicBezTo>
                <a:close/>
                <a:moveTo>
                  <a:pt x="986769" y="390655"/>
                </a:moveTo>
                <a:cubicBezTo>
                  <a:pt x="977467" y="415901"/>
                  <a:pt x="1012015" y="427861"/>
                  <a:pt x="1017330" y="446464"/>
                </a:cubicBezTo>
                <a:cubicBezTo>
                  <a:pt x="1057192" y="589969"/>
                  <a:pt x="1077125" y="399956"/>
                  <a:pt x="986769" y="390655"/>
                </a:cubicBezTo>
                <a:close/>
                <a:moveTo>
                  <a:pt x="1074467" y="0"/>
                </a:moveTo>
                <a:cubicBezTo>
                  <a:pt x="1086426" y="2990"/>
                  <a:pt x="1095354" y="7661"/>
                  <a:pt x="1101955" y="13529"/>
                </a:cubicBezTo>
                <a:lnTo>
                  <a:pt x="1113712" y="31513"/>
                </a:lnTo>
                <a:lnTo>
                  <a:pt x="1113712" y="2991028"/>
                </a:lnTo>
                <a:lnTo>
                  <a:pt x="380617" y="2991028"/>
                </a:lnTo>
                <a:lnTo>
                  <a:pt x="384865" y="2982557"/>
                </a:lnTo>
                <a:cubicBezTo>
                  <a:pt x="387715" y="2975254"/>
                  <a:pt x="386090" y="2971491"/>
                  <a:pt x="370960" y="2976437"/>
                </a:cubicBezTo>
                <a:lnTo>
                  <a:pt x="337023" y="2991028"/>
                </a:lnTo>
                <a:lnTo>
                  <a:pt x="336998" y="2991028"/>
                </a:lnTo>
                <a:lnTo>
                  <a:pt x="312923" y="2971636"/>
                </a:lnTo>
                <a:cubicBezTo>
                  <a:pt x="249122" y="2938010"/>
                  <a:pt x="138524" y="2977250"/>
                  <a:pt x="116432" y="2908653"/>
                </a:cubicBezTo>
                <a:cubicBezTo>
                  <a:pt x="-47004" y="2875434"/>
                  <a:pt x="214761" y="2864804"/>
                  <a:pt x="80556" y="2848859"/>
                </a:cubicBezTo>
                <a:cubicBezTo>
                  <a:pt x="-85539" y="2806338"/>
                  <a:pt x="42022" y="2782421"/>
                  <a:pt x="135035" y="2814311"/>
                </a:cubicBezTo>
                <a:cubicBezTo>
                  <a:pt x="278540" y="2810325"/>
                  <a:pt x="432676" y="2826269"/>
                  <a:pt x="590799" y="2786407"/>
                </a:cubicBezTo>
                <a:cubicBezTo>
                  <a:pt x="739620" y="2754516"/>
                  <a:pt x="609402" y="2701366"/>
                  <a:pt x="523032" y="2714654"/>
                </a:cubicBezTo>
                <a:cubicBezTo>
                  <a:pt x="507087" y="2633600"/>
                  <a:pt x="404774" y="2755846"/>
                  <a:pt x="410089" y="2664161"/>
                </a:cubicBezTo>
                <a:cubicBezTo>
                  <a:pt x="343650" y="2681435"/>
                  <a:pt x="303788" y="2645558"/>
                  <a:pt x="218747" y="2660175"/>
                </a:cubicBezTo>
                <a:cubicBezTo>
                  <a:pt x="254623" y="2584435"/>
                  <a:pt x="-4485" y="2654860"/>
                  <a:pt x="49994" y="2588422"/>
                </a:cubicBezTo>
                <a:cubicBezTo>
                  <a:pt x="174897" y="2529957"/>
                  <a:pt x="-49662" y="2540587"/>
                  <a:pt x="53981" y="2494079"/>
                </a:cubicBezTo>
                <a:cubicBezTo>
                  <a:pt x="230706" y="2455546"/>
                  <a:pt x="419389" y="2494079"/>
                  <a:pt x="593457" y="2444916"/>
                </a:cubicBezTo>
                <a:cubicBezTo>
                  <a:pt x="382184" y="2365191"/>
                  <a:pt x="713045" y="2375821"/>
                  <a:pt x="775496" y="2309383"/>
                </a:cubicBezTo>
                <a:cubicBezTo>
                  <a:pt x="717031" y="2240288"/>
                  <a:pt x="677167" y="2342601"/>
                  <a:pt x="625346" y="2314698"/>
                </a:cubicBezTo>
                <a:cubicBezTo>
                  <a:pt x="562894" y="2297424"/>
                  <a:pt x="590799" y="2318684"/>
                  <a:pt x="519047" y="2345259"/>
                </a:cubicBezTo>
                <a:cubicBezTo>
                  <a:pt x="380855" y="2323999"/>
                  <a:pt x="259938" y="2312040"/>
                  <a:pt x="149652" y="2205739"/>
                </a:cubicBezTo>
                <a:cubicBezTo>
                  <a:pt x="225391" y="2135315"/>
                  <a:pt x="479183" y="2126015"/>
                  <a:pt x="612059" y="2064891"/>
                </a:cubicBezTo>
                <a:cubicBezTo>
                  <a:pt x="558909" y="1983836"/>
                  <a:pt x="685140" y="1994466"/>
                  <a:pt x="639963" y="1961248"/>
                </a:cubicBezTo>
                <a:cubicBezTo>
                  <a:pt x="505758" y="2070206"/>
                  <a:pt x="390156" y="1971878"/>
                  <a:pt x="261267" y="1894811"/>
                </a:cubicBezTo>
                <a:cubicBezTo>
                  <a:pt x="230706" y="1811098"/>
                  <a:pt x="701085" y="1910756"/>
                  <a:pt x="491142" y="1817742"/>
                </a:cubicBezTo>
                <a:cubicBezTo>
                  <a:pt x="472540" y="1809770"/>
                  <a:pt x="261267" y="1716756"/>
                  <a:pt x="321060" y="1670249"/>
                </a:cubicBezTo>
                <a:cubicBezTo>
                  <a:pt x="465896" y="1611784"/>
                  <a:pt x="638634" y="1711441"/>
                  <a:pt x="768853" y="1602483"/>
                </a:cubicBezTo>
                <a:cubicBezTo>
                  <a:pt x="718360" y="1648989"/>
                  <a:pt x="614717" y="1476251"/>
                  <a:pt x="513731" y="1478908"/>
                </a:cubicBezTo>
                <a:cubicBezTo>
                  <a:pt x="461910" y="1465621"/>
                  <a:pt x="234692" y="1368621"/>
                  <a:pt x="322390" y="1347361"/>
                </a:cubicBezTo>
                <a:cubicBezTo>
                  <a:pt x="419389" y="1395197"/>
                  <a:pt x="380855" y="1288897"/>
                  <a:pt x="451278" y="1327429"/>
                </a:cubicBezTo>
                <a:cubicBezTo>
                  <a:pt x="590799" y="1416457"/>
                  <a:pt x="459252" y="1262320"/>
                  <a:pt x="544292" y="1263649"/>
                </a:cubicBezTo>
                <a:cubicBezTo>
                  <a:pt x="739620" y="1294212"/>
                  <a:pt x="585484" y="1197211"/>
                  <a:pt x="491142" y="1170636"/>
                </a:cubicBezTo>
                <a:cubicBezTo>
                  <a:pt x="499115" y="1157348"/>
                  <a:pt x="403444" y="1090911"/>
                  <a:pt x="487156" y="1089582"/>
                </a:cubicBezTo>
                <a:cubicBezTo>
                  <a:pt x="546949" y="1021815"/>
                  <a:pt x="775496" y="1136088"/>
                  <a:pt x="691785" y="1048390"/>
                </a:cubicBezTo>
                <a:cubicBezTo>
                  <a:pt x="816688" y="1085595"/>
                  <a:pt x="984111" y="1084267"/>
                  <a:pt x="1071810" y="951392"/>
                </a:cubicBezTo>
                <a:cubicBezTo>
                  <a:pt x="1058522" y="910199"/>
                  <a:pt x="814031" y="1085595"/>
                  <a:pt x="747592" y="1005870"/>
                </a:cubicBezTo>
                <a:cubicBezTo>
                  <a:pt x="915016" y="857049"/>
                  <a:pt x="654580" y="1077622"/>
                  <a:pt x="628004" y="950062"/>
                </a:cubicBezTo>
                <a:cubicBezTo>
                  <a:pt x="784798" y="847748"/>
                  <a:pt x="430019" y="1019158"/>
                  <a:pt x="584155" y="895583"/>
                </a:cubicBezTo>
                <a:cubicBezTo>
                  <a:pt x="536319" y="904884"/>
                  <a:pt x="303788" y="843761"/>
                  <a:pt x="491142" y="829146"/>
                </a:cubicBezTo>
                <a:cubicBezTo>
                  <a:pt x="553594" y="722845"/>
                  <a:pt x="685140" y="857049"/>
                  <a:pt x="771511" y="853063"/>
                </a:cubicBezTo>
                <a:cubicBezTo>
                  <a:pt x="699757" y="736132"/>
                  <a:pt x="1114329" y="984610"/>
                  <a:pt x="1071810" y="795926"/>
                </a:cubicBezTo>
                <a:cubicBezTo>
                  <a:pt x="988097" y="850406"/>
                  <a:pt x="992084" y="782638"/>
                  <a:pt x="905714" y="790611"/>
                </a:cubicBezTo>
                <a:cubicBezTo>
                  <a:pt x="950891" y="712215"/>
                  <a:pt x="812701" y="765365"/>
                  <a:pt x="747592" y="742776"/>
                </a:cubicBezTo>
                <a:cubicBezTo>
                  <a:pt x="609402" y="694940"/>
                  <a:pt x="913686" y="682983"/>
                  <a:pt x="731647" y="619202"/>
                </a:cubicBezTo>
                <a:cubicBezTo>
                  <a:pt x="618703" y="563394"/>
                  <a:pt x="835291" y="578009"/>
                  <a:pt x="705072" y="522202"/>
                </a:cubicBezTo>
                <a:cubicBezTo>
                  <a:pt x="707730" y="475696"/>
                  <a:pt x="1014672" y="631160"/>
                  <a:pt x="880468" y="447791"/>
                </a:cubicBezTo>
                <a:cubicBezTo>
                  <a:pt x="964180" y="487655"/>
                  <a:pt x="1000056" y="410586"/>
                  <a:pt x="891098" y="410586"/>
                </a:cubicBezTo>
                <a:cubicBezTo>
                  <a:pt x="948234" y="387997"/>
                  <a:pt x="772838" y="205957"/>
                  <a:pt x="913686" y="260437"/>
                </a:cubicBezTo>
                <a:cubicBezTo>
                  <a:pt x="954879" y="233862"/>
                  <a:pt x="1004042" y="229874"/>
                  <a:pt x="1018659" y="322888"/>
                </a:cubicBezTo>
                <a:cubicBezTo>
                  <a:pt x="1135589" y="429189"/>
                  <a:pt x="965509" y="136862"/>
                  <a:pt x="982783" y="136862"/>
                </a:cubicBezTo>
                <a:cubicBezTo>
                  <a:pt x="1107686" y="269738"/>
                  <a:pt x="1059850" y="77069"/>
                  <a:pt x="1074467" y="0"/>
                </a:cubicBezTo>
                <a:close/>
              </a:path>
            </a:pathLst>
          </a:custGeom>
          <a:solidFill>
            <a:schemeClr val="accent2"/>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endParaRPr lang="en-US" sz="2701"/>
          </a:p>
        </p:txBody>
      </p:sp>
      <p:sp>
        <p:nvSpPr>
          <p:cNvPr id="385" name="Freeform: Shape 384">
            <a:extLst>
              <a:ext uri="{FF2B5EF4-FFF2-40B4-BE49-F238E27FC236}">
                <a16:creationId xmlns:a16="http://schemas.microsoft.com/office/drawing/2014/main" xmlns="" id="{2770F57E-7B00-465C-A550-A1439947495A}"/>
              </a:ext>
            </a:extLst>
          </p:cNvPr>
          <p:cNvSpPr/>
          <p:nvPr/>
        </p:nvSpPr>
        <p:spPr>
          <a:xfrm>
            <a:off x="11558638" y="3968200"/>
            <a:ext cx="623696" cy="2878183"/>
          </a:xfrm>
          <a:custGeom>
            <a:avLst/>
            <a:gdLst>
              <a:gd name="connsiteX0" fmla="*/ 80786 w 623696"/>
              <a:gd name="connsiteY0" fmla="*/ 1160457 h 2878183"/>
              <a:gd name="connsiteX1" fmla="*/ 80786 w 623696"/>
              <a:gd name="connsiteY1" fmla="*/ 1160457 h 2878183"/>
              <a:gd name="connsiteX2" fmla="*/ 75613 w 623696"/>
              <a:gd name="connsiteY2" fmla="*/ 992328 h 2878183"/>
              <a:gd name="connsiteX3" fmla="*/ 69145 w 623696"/>
              <a:gd name="connsiteY3" fmla="*/ 1019488 h 2878183"/>
              <a:gd name="connsiteX4" fmla="*/ 75613 w 623696"/>
              <a:gd name="connsiteY4" fmla="*/ 992328 h 2878183"/>
              <a:gd name="connsiteX5" fmla="*/ 371777 w 623696"/>
              <a:gd name="connsiteY5" fmla="*/ 819025 h 2878183"/>
              <a:gd name="connsiteX6" fmla="*/ 371777 w 623696"/>
              <a:gd name="connsiteY6" fmla="*/ 819025 h 2878183"/>
              <a:gd name="connsiteX7" fmla="*/ 207814 w 623696"/>
              <a:gd name="connsiteY7" fmla="*/ 775910 h 2878183"/>
              <a:gd name="connsiteX8" fmla="*/ 181663 w 623696"/>
              <a:gd name="connsiteY8" fmla="*/ 778933 h 2878183"/>
              <a:gd name="connsiteX9" fmla="*/ 207814 w 623696"/>
              <a:gd name="connsiteY9" fmla="*/ 775910 h 2878183"/>
              <a:gd name="connsiteX10" fmla="*/ 43279 w 623696"/>
              <a:gd name="connsiteY10" fmla="*/ 753069 h 2878183"/>
              <a:gd name="connsiteX11" fmla="*/ 70440 w 623696"/>
              <a:gd name="connsiteY11" fmla="*/ 773760 h 2878183"/>
              <a:gd name="connsiteX12" fmla="*/ 43279 w 623696"/>
              <a:gd name="connsiteY12" fmla="*/ 753069 h 2878183"/>
              <a:gd name="connsiteX13" fmla="*/ 189423 w 623696"/>
              <a:gd name="connsiteY13" fmla="*/ 597872 h 2878183"/>
              <a:gd name="connsiteX14" fmla="*/ 120877 w 623696"/>
              <a:gd name="connsiteY14" fmla="*/ 653483 h 2878183"/>
              <a:gd name="connsiteX15" fmla="*/ 189423 w 623696"/>
              <a:gd name="connsiteY15" fmla="*/ 597872 h 2878183"/>
              <a:gd name="connsiteX16" fmla="*/ 0 w 623696"/>
              <a:gd name="connsiteY16" fmla="*/ 0 h 2878183"/>
              <a:gd name="connsiteX17" fmla="*/ 1732 w 623696"/>
              <a:gd name="connsiteY17" fmla="*/ 2651 h 2878183"/>
              <a:gd name="connsiteX18" fmla="*/ 26466 w 623696"/>
              <a:gd name="connsiteY18" fmla="*/ 111592 h 2878183"/>
              <a:gd name="connsiteX19" fmla="*/ 20001 w 623696"/>
              <a:gd name="connsiteY19" fmla="*/ 220228 h 2878183"/>
              <a:gd name="connsiteX20" fmla="*/ 118290 w 623696"/>
              <a:gd name="connsiteY20" fmla="*/ 211174 h 2878183"/>
              <a:gd name="connsiteX21" fmla="*/ 184250 w 623696"/>
              <a:gd name="connsiteY21" fmla="*/ 247387 h 2878183"/>
              <a:gd name="connsiteX22" fmla="*/ 102770 w 623696"/>
              <a:gd name="connsiteY22" fmla="*/ 301705 h 2878183"/>
              <a:gd name="connsiteX23" fmla="*/ 110530 w 623696"/>
              <a:gd name="connsiteY23" fmla="*/ 397410 h 2878183"/>
              <a:gd name="connsiteX24" fmla="*/ 79491 w 623696"/>
              <a:gd name="connsiteY24" fmla="*/ 572006 h 2878183"/>
              <a:gd name="connsiteX25" fmla="*/ 373071 w 623696"/>
              <a:gd name="connsiteY25" fmla="*/ 365078 h 2878183"/>
              <a:gd name="connsiteX26" fmla="*/ 340737 w 623696"/>
              <a:gd name="connsiteY26" fmla="*/ 524153 h 2878183"/>
              <a:gd name="connsiteX27" fmla="*/ 276073 w 623696"/>
              <a:gd name="connsiteY27" fmla="*/ 657364 h 2878183"/>
              <a:gd name="connsiteX28" fmla="*/ 268313 w 623696"/>
              <a:gd name="connsiteY28" fmla="*/ 760828 h 2878183"/>
              <a:gd name="connsiteX29" fmla="*/ 559306 w 623696"/>
              <a:gd name="connsiteY29" fmla="*/ 865584 h 2878183"/>
              <a:gd name="connsiteX30" fmla="*/ 362725 w 623696"/>
              <a:gd name="connsiteY30" fmla="*/ 947063 h 2878183"/>
              <a:gd name="connsiteX31" fmla="*/ 150623 w 623696"/>
              <a:gd name="connsiteY31" fmla="*/ 874638 h 2878183"/>
              <a:gd name="connsiteX32" fmla="*/ 57506 w 623696"/>
              <a:gd name="connsiteY32" fmla="*/ 850064 h 2878183"/>
              <a:gd name="connsiteX33" fmla="*/ 208821 w 623696"/>
              <a:gd name="connsiteY33" fmla="*/ 985862 h 2878183"/>
              <a:gd name="connsiteX34" fmla="*/ 524386 w 623696"/>
              <a:gd name="connsiteY34" fmla="*/ 1044060 h 2878183"/>
              <a:gd name="connsiteX35" fmla="*/ 601984 w 623696"/>
              <a:gd name="connsiteY35" fmla="*/ 1027672 h 2878183"/>
              <a:gd name="connsiteX36" fmla="*/ 623696 w 623696"/>
              <a:gd name="connsiteY36" fmla="*/ 1029189 h 2878183"/>
              <a:gd name="connsiteX37" fmla="*/ 623696 w 623696"/>
              <a:gd name="connsiteY37" fmla="*/ 1157056 h 2878183"/>
              <a:gd name="connsiteX38" fmla="*/ 572340 w 623696"/>
              <a:gd name="connsiteY38" fmla="*/ 1163346 h 2878183"/>
              <a:gd name="connsiteX39" fmla="*/ 508867 w 623696"/>
              <a:gd name="connsiteY39" fmla="*/ 1138471 h 2878183"/>
              <a:gd name="connsiteX40" fmla="*/ 444202 w 623696"/>
              <a:gd name="connsiteY40" fmla="*/ 1160457 h 2878183"/>
              <a:gd name="connsiteX41" fmla="*/ 241154 w 623696"/>
              <a:gd name="connsiteY41" fmla="*/ 1186323 h 2878183"/>
              <a:gd name="connsiteX42" fmla="*/ 603278 w 623696"/>
              <a:gd name="connsiteY42" fmla="*/ 1234176 h 2878183"/>
              <a:gd name="connsiteX43" fmla="*/ 623627 w 623696"/>
              <a:gd name="connsiteY43" fmla="*/ 1274288 h 2878183"/>
              <a:gd name="connsiteX44" fmla="*/ 623696 w 623696"/>
              <a:gd name="connsiteY44" fmla="*/ 1274287 h 2878183"/>
              <a:gd name="connsiteX45" fmla="*/ 623696 w 623696"/>
              <a:gd name="connsiteY45" fmla="*/ 1428437 h 2878183"/>
              <a:gd name="connsiteX46" fmla="*/ 612454 w 623696"/>
              <a:gd name="connsiteY46" fmla="*/ 1438866 h 2878183"/>
              <a:gd name="connsiteX47" fmla="*/ 582585 w 623696"/>
              <a:gd name="connsiteY47" fmla="*/ 1446277 h 2878183"/>
              <a:gd name="connsiteX48" fmla="*/ 451961 w 623696"/>
              <a:gd name="connsiteY48" fmla="*/ 1465674 h 2878183"/>
              <a:gd name="connsiteX49" fmla="*/ 203648 w 623696"/>
              <a:gd name="connsiteY49" fmla="*/ 1446277 h 2878183"/>
              <a:gd name="connsiteX50" fmla="*/ 576063 w 623696"/>
              <a:gd name="connsiteY50" fmla="*/ 1550386 h 2878183"/>
              <a:gd name="connsiteX51" fmla="*/ 623696 w 623696"/>
              <a:gd name="connsiteY51" fmla="*/ 1525434 h 2878183"/>
              <a:gd name="connsiteX52" fmla="*/ 623696 w 623696"/>
              <a:gd name="connsiteY52" fmla="*/ 1560513 h 2878183"/>
              <a:gd name="connsiteX53" fmla="*/ 622867 w 623696"/>
              <a:gd name="connsiteY53" fmla="*/ 1566285 h 2878183"/>
              <a:gd name="connsiteX54" fmla="*/ 623696 w 623696"/>
              <a:gd name="connsiteY54" fmla="*/ 1567598 h 2878183"/>
              <a:gd name="connsiteX55" fmla="*/ 623696 w 623696"/>
              <a:gd name="connsiteY55" fmla="*/ 1796802 h 2878183"/>
              <a:gd name="connsiteX56" fmla="*/ 565976 w 623696"/>
              <a:gd name="connsiteY56" fmla="*/ 1803764 h 2878183"/>
              <a:gd name="connsiteX57" fmla="*/ 414455 w 623696"/>
              <a:gd name="connsiteY57" fmla="*/ 1807106 h 2878183"/>
              <a:gd name="connsiteX58" fmla="*/ 589897 w 623696"/>
              <a:gd name="connsiteY58" fmla="*/ 1898560 h 2878183"/>
              <a:gd name="connsiteX59" fmla="*/ 623696 w 623696"/>
              <a:gd name="connsiteY59" fmla="*/ 1897762 h 2878183"/>
              <a:gd name="connsiteX60" fmla="*/ 623696 w 623696"/>
              <a:gd name="connsiteY60" fmla="*/ 2152294 h 2878183"/>
              <a:gd name="connsiteX61" fmla="*/ 617192 w 623696"/>
              <a:gd name="connsiteY61" fmla="*/ 2162518 h 2878183"/>
              <a:gd name="connsiteX62" fmla="*/ 616220 w 623696"/>
              <a:gd name="connsiteY62" fmla="*/ 2173487 h 2878183"/>
              <a:gd name="connsiteX63" fmla="*/ 623696 w 623696"/>
              <a:gd name="connsiteY63" fmla="*/ 2181398 h 2878183"/>
              <a:gd name="connsiteX64" fmla="*/ 623696 w 623696"/>
              <a:gd name="connsiteY64" fmla="*/ 2878183 h 2878183"/>
              <a:gd name="connsiteX65" fmla="*/ 0 w 623696"/>
              <a:gd name="connsiteY65" fmla="*/ 2878183 h 2878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23696" h="2878183">
                <a:moveTo>
                  <a:pt x="80786" y="1160457"/>
                </a:moveTo>
                <a:cubicBezTo>
                  <a:pt x="61385" y="1191496"/>
                  <a:pt x="102770" y="1217362"/>
                  <a:pt x="80786" y="1160457"/>
                </a:cubicBezTo>
                <a:close/>
                <a:moveTo>
                  <a:pt x="75613" y="992328"/>
                </a:moveTo>
                <a:lnTo>
                  <a:pt x="69145" y="1019488"/>
                </a:lnTo>
                <a:cubicBezTo>
                  <a:pt x="44574" y="1148817"/>
                  <a:pt x="124757" y="1064753"/>
                  <a:pt x="75613" y="992328"/>
                </a:cubicBezTo>
                <a:close/>
                <a:moveTo>
                  <a:pt x="371777" y="819025"/>
                </a:moveTo>
                <a:cubicBezTo>
                  <a:pt x="314872" y="831959"/>
                  <a:pt x="413163" y="846185"/>
                  <a:pt x="371777" y="819025"/>
                </a:cubicBezTo>
                <a:close/>
                <a:moveTo>
                  <a:pt x="207814" y="775910"/>
                </a:moveTo>
                <a:cubicBezTo>
                  <a:pt x="201811" y="775377"/>
                  <a:pt x="193303" y="776186"/>
                  <a:pt x="181663" y="778933"/>
                </a:cubicBezTo>
                <a:cubicBezTo>
                  <a:pt x="169215" y="849096"/>
                  <a:pt x="249843" y="779641"/>
                  <a:pt x="207814" y="775910"/>
                </a:cubicBezTo>
                <a:close/>
                <a:moveTo>
                  <a:pt x="43279" y="753069"/>
                </a:moveTo>
                <a:lnTo>
                  <a:pt x="70440" y="773760"/>
                </a:lnTo>
                <a:cubicBezTo>
                  <a:pt x="204943" y="807386"/>
                  <a:pt x="123464" y="762119"/>
                  <a:pt x="43279" y="753069"/>
                </a:cubicBezTo>
                <a:close/>
                <a:moveTo>
                  <a:pt x="189423" y="597872"/>
                </a:moveTo>
                <a:cubicBezTo>
                  <a:pt x="162263" y="610804"/>
                  <a:pt x="149330" y="641844"/>
                  <a:pt x="120877" y="653483"/>
                </a:cubicBezTo>
                <a:cubicBezTo>
                  <a:pt x="-82171" y="696162"/>
                  <a:pt x="224340" y="692282"/>
                  <a:pt x="189423" y="597872"/>
                </a:cubicBezTo>
                <a:close/>
                <a:moveTo>
                  <a:pt x="0" y="0"/>
                </a:moveTo>
                <a:lnTo>
                  <a:pt x="1732" y="2651"/>
                </a:lnTo>
                <a:cubicBezTo>
                  <a:pt x="17252" y="48057"/>
                  <a:pt x="-23972" y="118380"/>
                  <a:pt x="26466" y="111592"/>
                </a:cubicBezTo>
                <a:cubicBezTo>
                  <a:pt x="189423" y="5540"/>
                  <a:pt x="43279" y="146510"/>
                  <a:pt x="20001" y="220228"/>
                </a:cubicBezTo>
                <a:cubicBezTo>
                  <a:pt x="-11039" y="397410"/>
                  <a:pt x="71731" y="145217"/>
                  <a:pt x="118290" y="211174"/>
                </a:cubicBezTo>
                <a:cubicBezTo>
                  <a:pt x="185542" y="196949"/>
                  <a:pt x="290300" y="143923"/>
                  <a:pt x="184250" y="247387"/>
                </a:cubicBezTo>
                <a:cubicBezTo>
                  <a:pt x="331686" y="288773"/>
                  <a:pt x="154503" y="295240"/>
                  <a:pt x="102770" y="301705"/>
                </a:cubicBezTo>
                <a:cubicBezTo>
                  <a:pt x="202356" y="305587"/>
                  <a:pt x="238568" y="403878"/>
                  <a:pt x="110530" y="397410"/>
                </a:cubicBezTo>
                <a:cubicBezTo>
                  <a:pt x="-8452" y="287480"/>
                  <a:pt x="-22678" y="591405"/>
                  <a:pt x="79491" y="572006"/>
                </a:cubicBezTo>
                <a:cubicBezTo>
                  <a:pt x="167436" y="462075"/>
                  <a:pt x="234688" y="370251"/>
                  <a:pt x="373071" y="365078"/>
                </a:cubicBezTo>
                <a:cubicBezTo>
                  <a:pt x="298061" y="433621"/>
                  <a:pt x="468775" y="477595"/>
                  <a:pt x="340737" y="524153"/>
                </a:cubicBezTo>
                <a:cubicBezTo>
                  <a:pt x="515333" y="587525"/>
                  <a:pt x="260554" y="610804"/>
                  <a:pt x="276073" y="657364"/>
                </a:cubicBezTo>
                <a:cubicBezTo>
                  <a:pt x="402816" y="674176"/>
                  <a:pt x="343324" y="697455"/>
                  <a:pt x="268313" y="760828"/>
                </a:cubicBezTo>
                <a:cubicBezTo>
                  <a:pt x="283833" y="745308"/>
                  <a:pt x="486880" y="807386"/>
                  <a:pt x="559306" y="865584"/>
                </a:cubicBezTo>
                <a:cubicBezTo>
                  <a:pt x="523093" y="975516"/>
                  <a:pt x="398937" y="869465"/>
                  <a:pt x="362725" y="947063"/>
                </a:cubicBezTo>
                <a:cubicBezTo>
                  <a:pt x="285126" y="828079"/>
                  <a:pt x="199770" y="1016901"/>
                  <a:pt x="150623" y="874638"/>
                </a:cubicBezTo>
                <a:cubicBezTo>
                  <a:pt x="155796" y="981981"/>
                  <a:pt x="70440" y="908263"/>
                  <a:pt x="57506" y="850064"/>
                </a:cubicBezTo>
                <a:cubicBezTo>
                  <a:pt x="-27851" y="879812"/>
                  <a:pt x="170022" y="965168"/>
                  <a:pt x="208821" y="985862"/>
                </a:cubicBezTo>
                <a:cubicBezTo>
                  <a:pt x="246327" y="1112606"/>
                  <a:pt x="451961" y="888863"/>
                  <a:pt x="524386" y="1044060"/>
                </a:cubicBezTo>
                <a:cubicBezTo>
                  <a:pt x="539259" y="1032097"/>
                  <a:pt x="568924" y="1027490"/>
                  <a:pt x="601984" y="1027672"/>
                </a:cubicBezTo>
                <a:lnTo>
                  <a:pt x="623696" y="1029189"/>
                </a:lnTo>
                <a:lnTo>
                  <a:pt x="623696" y="1157056"/>
                </a:lnTo>
                <a:lnTo>
                  <a:pt x="572340" y="1163346"/>
                </a:lnTo>
                <a:cubicBezTo>
                  <a:pt x="551142" y="1161023"/>
                  <a:pt x="529237" y="1153344"/>
                  <a:pt x="508867" y="1138471"/>
                </a:cubicBezTo>
                <a:cubicBezTo>
                  <a:pt x="631730" y="1201842"/>
                  <a:pt x="503693" y="1219948"/>
                  <a:pt x="444202" y="1160457"/>
                </a:cubicBezTo>
                <a:cubicBezTo>
                  <a:pt x="445496" y="1272974"/>
                  <a:pt x="301938" y="1181149"/>
                  <a:pt x="241154" y="1186323"/>
                </a:cubicBezTo>
                <a:cubicBezTo>
                  <a:pt x="307111" y="1305306"/>
                  <a:pt x="495934" y="1333758"/>
                  <a:pt x="603278" y="1234176"/>
                </a:cubicBezTo>
                <a:cubicBezTo>
                  <a:pt x="605218" y="1257778"/>
                  <a:pt x="612735" y="1269418"/>
                  <a:pt x="623627" y="1274288"/>
                </a:cubicBezTo>
                <a:lnTo>
                  <a:pt x="623696" y="1274287"/>
                </a:lnTo>
                <a:lnTo>
                  <a:pt x="623696" y="1428437"/>
                </a:lnTo>
                <a:lnTo>
                  <a:pt x="612454" y="1438866"/>
                </a:lnTo>
                <a:cubicBezTo>
                  <a:pt x="604753" y="1443084"/>
                  <a:pt x="595033" y="1445792"/>
                  <a:pt x="582585" y="1446277"/>
                </a:cubicBezTo>
                <a:cubicBezTo>
                  <a:pt x="541200" y="1543273"/>
                  <a:pt x="439028" y="1424290"/>
                  <a:pt x="451961" y="1465674"/>
                </a:cubicBezTo>
                <a:cubicBezTo>
                  <a:pt x="352378" y="1442396"/>
                  <a:pt x="322631" y="1483781"/>
                  <a:pt x="203648" y="1446277"/>
                </a:cubicBezTo>
                <a:cubicBezTo>
                  <a:pt x="229677" y="1499464"/>
                  <a:pt x="439877" y="1594238"/>
                  <a:pt x="576063" y="1550386"/>
                </a:cubicBezTo>
                <a:lnTo>
                  <a:pt x="623696" y="1525434"/>
                </a:lnTo>
                <a:lnTo>
                  <a:pt x="623696" y="1560513"/>
                </a:lnTo>
                <a:lnTo>
                  <a:pt x="622867" y="1566285"/>
                </a:lnTo>
                <a:lnTo>
                  <a:pt x="623696" y="1567598"/>
                </a:lnTo>
                <a:lnTo>
                  <a:pt x="623696" y="1796802"/>
                </a:lnTo>
                <a:lnTo>
                  <a:pt x="565976" y="1803764"/>
                </a:lnTo>
                <a:cubicBezTo>
                  <a:pt x="518607" y="1806561"/>
                  <a:pt x="469259" y="1807106"/>
                  <a:pt x="414455" y="1807106"/>
                </a:cubicBezTo>
                <a:cubicBezTo>
                  <a:pt x="376464" y="1833781"/>
                  <a:pt x="485991" y="1890262"/>
                  <a:pt x="589897" y="1898560"/>
                </a:cubicBezTo>
                <a:lnTo>
                  <a:pt x="623696" y="1897762"/>
                </a:lnTo>
                <a:lnTo>
                  <a:pt x="623696" y="2152294"/>
                </a:lnTo>
                <a:lnTo>
                  <a:pt x="617192" y="2162518"/>
                </a:lnTo>
                <a:cubicBezTo>
                  <a:pt x="615728" y="2166455"/>
                  <a:pt x="615447" y="2170106"/>
                  <a:pt x="616220" y="2173487"/>
                </a:cubicBezTo>
                <a:lnTo>
                  <a:pt x="623696" y="2181398"/>
                </a:lnTo>
                <a:lnTo>
                  <a:pt x="623696" y="2878183"/>
                </a:lnTo>
                <a:lnTo>
                  <a:pt x="0" y="2878183"/>
                </a:lnTo>
                <a:close/>
              </a:path>
            </a:pathLst>
          </a:custGeom>
          <a:solidFill>
            <a:schemeClr val="accent2">
              <a:lumMod val="75000"/>
            </a:schemeClr>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endParaRPr lang="en-US" sz="2701"/>
          </a:p>
        </p:txBody>
      </p:sp>
      <p:sp>
        <p:nvSpPr>
          <p:cNvPr id="371" name="Freeform: Shape 370">
            <a:extLst>
              <a:ext uri="{FF2B5EF4-FFF2-40B4-BE49-F238E27FC236}">
                <a16:creationId xmlns:a16="http://schemas.microsoft.com/office/drawing/2014/main" xmlns="" id="{3CF3098C-4159-4E48-B1EA-B2BE48C87422}"/>
              </a:ext>
            </a:extLst>
          </p:cNvPr>
          <p:cNvSpPr/>
          <p:nvPr/>
        </p:nvSpPr>
        <p:spPr>
          <a:xfrm>
            <a:off x="15627" y="4524409"/>
            <a:ext cx="857054" cy="2301736"/>
          </a:xfrm>
          <a:custGeom>
            <a:avLst/>
            <a:gdLst>
              <a:gd name="connsiteX0" fmla="*/ 807386 w 1113712"/>
              <a:gd name="connsiteY0" fmla="*/ 1975864 h 2991028"/>
              <a:gd name="connsiteX1" fmla="*/ 807386 w 1113712"/>
              <a:gd name="connsiteY1" fmla="*/ 1975864 h 2991028"/>
              <a:gd name="connsiteX2" fmla="*/ 970824 w 1113712"/>
              <a:gd name="connsiteY2" fmla="*/ 1251690 h 2991028"/>
              <a:gd name="connsiteX3" fmla="*/ 970824 w 1113712"/>
              <a:gd name="connsiteY3" fmla="*/ 1251690 h 2991028"/>
              <a:gd name="connsiteX4" fmla="*/ 701085 w 1113712"/>
              <a:gd name="connsiteY4" fmla="*/ 1251690 h 2991028"/>
              <a:gd name="connsiteX5" fmla="*/ 835291 w 1113712"/>
              <a:gd name="connsiteY5" fmla="*/ 1310157 h 2991028"/>
              <a:gd name="connsiteX6" fmla="*/ 701085 w 1113712"/>
              <a:gd name="connsiteY6" fmla="*/ 1251690 h 2991028"/>
              <a:gd name="connsiteX7" fmla="*/ 1035932 w 1113712"/>
              <a:gd name="connsiteY7" fmla="*/ 1229102 h 2991028"/>
              <a:gd name="connsiteX8" fmla="*/ 1035932 w 1113712"/>
              <a:gd name="connsiteY8" fmla="*/ 1229102 h 2991028"/>
              <a:gd name="connsiteX9" fmla="*/ 1091741 w 1113712"/>
              <a:gd name="connsiteY9" fmla="*/ 1199868 h 2991028"/>
              <a:gd name="connsiteX10" fmla="*/ 1091741 w 1113712"/>
              <a:gd name="connsiteY10" fmla="*/ 1199868 h 2991028"/>
              <a:gd name="connsiteX11" fmla="*/ 954879 w 1113712"/>
              <a:gd name="connsiteY11" fmla="*/ 554092 h 2991028"/>
              <a:gd name="connsiteX12" fmla="*/ 973481 w 1113712"/>
              <a:gd name="connsiteY12" fmla="*/ 597942 h 2991028"/>
              <a:gd name="connsiteX13" fmla="*/ 954879 w 1113712"/>
              <a:gd name="connsiteY13" fmla="*/ 554092 h 2991028"/>
              <a:gd name="connsiteX14" fmla="*/ 986769 w 1113712"/>
              <a:gd name="connsiteY14" fmla="*/ 390655 h 2991028"/>
              <a:gd name="connsiteX15" fmla="*/ 1017330 w 1113712"/>
              <a:gd name="connsiteY15" fmla="*/ 446464 h 2991028"/>
              <a:gd name="connsiteX16" fmla="*/ 986769 w 1113712"/>
              <a:gd name="connsiteY16" fmla="*/ 390655 h 2991028"/>
              <a:gd name="connsiteX17" fmla="*/ 1074467 w 1113712"/>
              <a:gd name="connsiteY17" fmla="*/ 0 h 2991028"/>
              <a:gd name="connsiteX18" fmla="*/ 1101955 w 1113712"/>
              <a:gd name="connsiteY18" fmla="*/ 13529 h 2991028"/>
              <a:gd name="connsiteX19" fmla="*/ 1113712 w 1113712"/>
              <a:gd name="connsiteY19" fmla="*/ 31513 h 2991028"/>
              <a:gd name="connsiteX20" fmla="*/ 1113712 w 1113712"/>
              <a:gd name="connsiteY20" fmla="*/ 2991028 h 2991028"/>
              <a:gd name="connsiteX21" fmla="*/ 380617 w 1113712"/>
              <a:gd name="connsiteY21" fmla="*/ 2991028 h 2991028"/>
              <a:gd name="connsiteX22" fmla="*/ 384865 w 1113712"/>
              <a:gd name="connsiteY22" fmla="*/ 2982557 h 2991028"/>
              <a:gd name="connsiteX23" fmla="*/ 370960 w 1113712"/>
              <a:gd name="connsiteY23" fmla="*/ 2976437 h 2991028"/>
              <a:gd name="connsiteX24" fmla="*/ 337023 w 1113712"/>
              <a:gd name="connsiteY24" fmla="*/ 2991028 h 2991028"/>
              <a:gd name="connsiteX25" fmla="*/ 336998 w 1113712"/>
              <a:gd name="connsiteY25" fmla="*/ 2991028 h 2991028"/>
              <a:gd name="connsiteX26" fmla="*/ 312923 w 1113712"/>
              <a:gd name="connsiteY26" fmla="*/ 2971636 h 2991028"/>
              <a:gd name="connsiteX27" fmla="*/ 116432 w 1113712"/>
              <a:gd name="connsiteY27" fmla="*/ 2908653 h 2991028"/>
              <a:gd name="connsiteX28" fmla="*/ 80556 w 1113712"/>
              <a:gd name="connsiteY28" fmla="*/ 2848859 h 2991028"/>
              <a:gd name="connsiteX29" fmla="*/ 135035 w 1113712"/>
              <a:gd name="connsiteY29" fmla="*/ 2814311 h 2991028"/>
              <a:gd name="connsiteX30" fmla="*/ 590799 w 1113712"/>
              <a:gd name="connsiteY30" fmla="*/ 2786407 h 2991028"/>
              <a:gd name="connsiteX31" fmla="*/ 523032 w 1113712"/>
              <a:gd name="connsiteY31" fmla="*/ 2714654 h 2991028"/>
              <a:gd name="connsiteX32" fmla="*/ 410089 w 1113712"/>
              <a:gd name="connsiteY32" fmla="*/ 2664161 h 2991028"/>
              <a:gd name="connsiteX33" fmla="*/ 218747 w 1113712"/>
              <a:gd name="connsiteY33" fmla="*/ 2660175 h 2991028"/>
              <a:gd name="connsiteX34" fmla="*/ 49994 w 1113712"/>
              <a:gd name="connsiteY34" fmla="*/ 2588422 h 2991028"/>
              <a:gd name="connsiteX35" fmla="*/ 53981 w 1113712"/>
              <a:gd name="connsiteY35" fmla="*/ 2494079 h 2991028"/>
              <a:gd name="connsiteX36" fmla="*/ 593457 w 1113712"/>
              <a:gd name="connsiteY36" fmla="*/ 2444916 h 2991028"/>
              <a:gd name="connsiteX37" fmla="*/ 775496 w 1113712"/>
              <a:gd name="connsiteY37" fmla="*/ 2309383 h 2991028"/>
              <a:gd name="connsiteX38" fmla="*/ 625346 w 1113712"/>
              <a:gd name="connsiteY38" fmla="*/ 2314698 h 2991028"/>
              <a:gd name="connsiteX39" fmla="*/ 519047 w 1113712"/>
              <a:gd name="connsiteY39" fmla="*/ 2345259 h 2991028"/>
              <a:gd name="connsiteX40" fmla="*/ 149652 w 1113712"/>
              <a:gd name="connsiteY40" fmla="*/ 2205739 h 2991028"/>
              <a:gd name="connsiteX41" fmla="*/ 612059 w 1113712"/>
              <a:gd name="connsiteY41" fmla="*/ 2064891 h 2991028"/>
              <a:gd name="connsiteX42" fmla="*/ 639963 w 1113712"/>
              <a:gd name="connsiteY42" fmla="*/ 1961248 h 2991028"/>
              <a:gd name="connsiteX43" fmla="*/ 261267 w 1113712"/>
              <a:gd name="connsiteY43" fmla="*/ 1894811 h 2991028"/>
              <a:gd name="connsiteX44" fmla="*/ 491142 w 1113712"/>
              <a:gd name="connsiteY44" fmla="*/ 1817742 h 2991028"/>
              <a:gd name="connsiteX45" fmla="*/ 321060 w 1113712"/>
              <a:gd name="connsiteY45" fmla="*/ 1670249 h 2991028"/>
              <a:gd name="connsiteX46" fmla="*/ 768853 w 1113712"/>
              <a:gd name="connsiteY46" fmla="*/ 1602483 h 2991028"/>
              <a:gd name="connsiteX47" fmla="*/ 513731 w 1113712"/>
              <a:gd name="connsiteY47" fmla="*/ 1478908 h 2991028"/>
              <a:gd name="connsiteX48" fmla="*/ 322390 w 1113712"/>
              <a:gd name="connsiteY48" fmla="*/ 1347361 h 2991028"/>
              <a:gd name="connsiteX49" fmla="*/ 451278 w 1113712"/>
              <a:gd name="connsiteY49" fmla="*/ 1327429 h 2991028"/>
              <a:gd name="connsiteX50" fmla="*/ 544292 w 1113712"/>
              <a:gd name="connsiteY50" fmla="*/ 1263649 h 2991028"/>
              <a:gd name="connsiteX51" fmla="*/ 491142 w 1113712"/>
              <a:gd name="connsiteY51" fmla="*/ 1170636 h 2991028"/>
              <a:gd name="connsiteX52" fmla="*/ 487156 w 1113712"/>
              <a:gd name="connsiteY52" fmla="*/ 1089582 h 2991028"/>
              <a:gd name="connsiteX53" fmla="*/ 691785 w 1113712"/>
              <a:gd name="connsiteY53" fmla="*/ 1048390 h 2991028"/>
              <a:gd name="connsiteX54" fmla="*/ 1071810 w 1113712"/>
              <a:gd name="connsiteY54" fmla="*/ 951392 h 2991028"/>
              <a:gd name="connsiteX55" fmla="*/ 747592 w 1113712"/>
              <a:gd name="connsiteY55" fmla="*/ 1005870 h 2991028"/>
              <a:gd name="connsiteX56" fmla="*/ 628004 w 1113712"/>
              <a:gd name="connsiteY56" fmla="*/ 950062 h 2991028"/>
              <a:gd name="connsiteX57" fmla="*/ 584155 w 1113712"/>
              <a:gd name="connsiteY57" fmla="*/ 895583 h 2991028"/>
              <a:gd name="connsiteX58" fmla="*/ 491142 w 1113712"/>
              <a:gd name="connsiteY58" fmla="*/ 829146 h 2991028"/>
              <a:gd name="connsiteX59" fmla="*/ 771511 w 1113712"/>
              <a:gd name="connsiteY59" fmla="*/ 853063 h 2991028"/>
              <a:gd name="connsiteX60" fmla="*/ 1071810 w 1113712"/>
              <a:gd name="connsiteY60" fmla="*/ 795926 h 2991028"/>
              <a:gd name="connsiteX61" fmla="*/ 905714 w 1113712"/>
              <a:gd name="connsiteY61" fmla="*/ 790611 h 2991028"/>
              <a:gd name="connsiteX62" fmla="*/ 747592 w 1113712"/>
              <a:gd name="connsiteY62" fmla="*/ 742776 h 2991028"/>
              <a:gd name="connsiteX63" fmla="*/ 731647 w 1113712"/>
              <a:gd name="connsiteY63" fmla="*/ 619202 h 2991028"/>
              <a:gd name="connsiteX64" fmla="*/ 705072 w 1113712"/>
              <a:gd name="connsiteY64" fmla="*/ 522202 h 2991028"/>
              <a:gd name="connsiteX65" fmla="*/ 880468 w 1113712"/>
              <a:gd name="connsiteY65" fmla="*/ 447791 h 2991028"/>
              <a:gd name="connsiteX66" fmla="*/ 891098 w 1113712"/>
              <a:gd name="connsiteY66" fmla="*/ 410586 h 2991028"/>
              <a:gd name="connsiteX67" fmla="*/ 913686 w 1113712"/>
              <a:gd name="connsiteY67" fmla="*/ 260437 h 2991028"/>
              <a:gd name="connsiteX68" fmla="*/ 1018659 w 1113712"/>
              <a:gd name="connsiteY68" fmla="*/ 322888 h 2991028"/>
              <a:gd name="connsiteX69" fmla="*/ 982783 w 1113712"/>
              <a:gd name="connsiteY69" fmla="*/ 136862 h 2991028"/>
              <a:gd name="connsiteX70" fmla="*/ 1074467 w 1113712"/>
              <a:gd name="connsiteY70" fmla="*/ 0 h 2991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1113712" h="2991028">
                <a:moveTo>
                  <a:pt x="807386" y="1975864"/>
                </a:moveTo>
                <a:cubicBezTo>
                  <a:pt x="657238" y="2001111"/>
                  <a:pt x="706400" y="2051604"/>
                  <a:pt x="807386" y="1975864"/>
                </a:cubicBezTo>
                <a:close/>
                <a:moveTo>
                  <a:pt x="970824" y="1251690"/>
                </a:moveTo>
                <a:cubicBezTo>
                  <a:pt x="922989" y="1274279"/>
                  <a:pt x="1014672" y="1270294"/>
                  <a:pt x="970824" y="1251690"/>
                </a:cubicBezTo>
                <a:close/>
                <a:moveTo>
                  <a:pt x="701085" y="1251690"/>
                </a:moveTo>
                <a:cubicBezTo>
                  <a:pt x="663880" y="1338060"/>
                  <a:pt x="790113" y="1319456"/>
                  <a:pt x="835291" y="1310157"/>
                </a:cubicBezTo>
                <a:cubicBezTo>
                  <a:pt x="1034605" y="1241060"/>
                  <a:pt x="752907" y="1312814"/>
                  <a:pt x="701085" y="1251690"/>
                </a:cubicBezTo>
                <a:close/>
                <a:moveTo>
                  <a:pt x="1035932" y="1229102"/>
                </a:moveTo>
                <a:cubicBezTo>
                  <a:pt x="988097" y="1251690"/>
                  <a:pt x="1079782" y="1247704"/>
                  <a:pt x="1035932" y="1229102"/>
                </a:cubicBezTo>
                <a:close/>
                <a:moveTo>
                  <a:pt x="1091741" y="1199868"/>
                </a:moveTo>
                <a:cubicBezTo>
                  <a:pt x="1033275" y="1219801"/>
                  <a:pt x="1130274" y="1225116"/>
                  <a:pt x="1091741" y="1199868"/>
                </a:cubicBezTo>
                <a:close/>
                <a:moveTo>
                  <a:pt x="954879" y="554092"/>
                </a:moveTo>
                <a:cubicBezTo>
                  <a:pt x="925646" y="556749"/>
                  <a:pt x="974810" y="599269"/>
                  <a:pt x="973481" y="597942"/>
                </a:cubicBezTo>
                <a:cubicBezTo>
                  <a:pt x="1071810" y="693613"/>
                  <a:pt x="1050550" y="556749"/>
                  <a:pt x="954879" y="554092"/>
                </a:cubicBezTo>
                <a:close/>
                <a:moveTo>
                  <a:pt x="986769" y="390655"/>
                </a:moveTo>
                <a:cubicBezTo>
                  <a:pt x="977467" y="415901"/>
                  <a:pt x="1012015" y="427861"/>
                  <a:pt x="1017330" y="446464"/>
                </a:cubicBezTo>
                <a:cubicBezTo>
                  <a:pt x="1057192" y="589969"/>
                  <a:pt x="1077125" y="399956"/>
                  <a:pt x="986769" y="390655"/>
                </a:cubicBezTo>
                <a:close/>
                <a:moveTo>
                  <a:pt x="1074467" y="0"/>
                </a:moveTo>
                <a:cubicBezTo>
                  <a:pt x="1086426" y="2990"/>
                  <a:pt x="1095354" y="7661"/>
                  <a:pt x="1101955" y="13529"/>
                </a:cubicBezTo>
                <a:lnTo>
                  <a:pt x="1113712" y="31513"/>
                </a:lnTo>
                <a:lnTo>
                  <a:pt x="1113712" y="2991028"/>
                </a:lnTo>
                <a:lnTo>
                  <a:pt x="380617" y="2991028"/>
                </a:lnTo>
                <a:lnTo>
                  <a:pt x="384865" y="2982557"/>
                </a:lnTo>
                <a:cubicBezTo>
                  <a:pt x="387715" y="2975254"/>
                  <a:pt x="386090" y="2971491"/>
                  <a:pt x="370960" y="2976437"/>
                </a:cubicBezTo>
                <a:lnTo>
                  <a:pt x="337023" y="2991028"/>
                </a:lnTo>
                <a:lnTo>
                  <a:pt x="336998" y="2991028"/>
                </a:lnTo>
                <a:lnTo>
                  <a:pt x="312923" y="2971636"/>
                </a:lnTo>
                <a:cubicBezTo>
                  <a:pt x="249122" y="2938010"/>
                  <a:pt x="138524" y="2977250"/>
                  <a:pt x="116432" y="2908653"/>
                </a:cubicBezTo>
                <a:cubicBezTo>
                  <a:pt x="-47004" y="2875434"/>
                  <a:pt x="214761" y="2864804"/>
                  <a:pt x="80556" y="2848859"/>
                </a:cubicBezTo>
                <a:cubicBezTo>
                  <a:pt x="-85539" y="2806338"/>
                  <a:pt x="42022" y="2782421"/>
                  <a:pt x="135035" y="2814311"/>
                </a:cubicBezTo>
                <a:cubicBezTo>
                  <a:pt x="278540" y="2810325"/>
                  <a:pt x="432676" y="2826269"/>
                  <a:pt x="590799" y="2786407"/>
                </a:cubicBezTo>
                <a:cubicBezTo>
                  <a:pt x="739620" y="2754516"/>
                  <a:pt x="609402" y="2701366"/>
                  <a:pt x="523032" y="2714654"/>
                </a:cubicBezTo>
                <a:cubicBezTo>
                  <a:pt x="507087" y="2633600"/>
                  <a:pt x="404774" y="2755846"/>
                  <a:pt x="410089" y="2664161"/>
                </a:cubicBezTo>
                <a:cubicBezTo>
                  <a:pt x="343650" y="2681435"/>
                  <a:pt x="303788" y="2645558"/>
                  <a:pt x="218747" y="2660175"/>
                </a:cubicBezTo>
                <a:cubicBezTo>
                  <a:pt x="254623" y="2584435"/>
                  <a:pt x="-4485" y="2654860"/>
                  <a:pt x="49994" y="2588422"/>
                </a:cubicBezTo>
                <a:cubicBezTo>
                  <a:pt x="174897" y="2529957"/>
                  <a:pt x="-49662" y="2540587"/>
                  <a:pt x="53981" y="2494079"/>
                </a:cubicBezTo>
                <a:cubicBezTo>
                  <a:pt x="230706" y="2455546"/>
                  <a:pt x="419389" y="2494079"/>
                  <a:pt x="593457" y="2444916"/>
                </a:cubicBezTo>
                <a:cubicBezTo>
                  <a:pt x="382184" y="2365191"/>
                  <a:pt x="713045" y="2375821"/>
                  <a:pt x="775496" y="2309383"/>
                </a:cubicBezTo>
                <a:cubicBezTo>
                  <a:pt x="717031" y="2240288"/>
                  <a:pt x="677167" y="2342601"/>
                  <a:pt x="625346" y="2314698"/>
                </a:cubicBezTo>
                <a:cubicBezTo>
                  <a:pt x="562894" y="2297424"/>
                  <a:pt x="590799" y="2318684"/>
                  <a:pt x="519047" y="2345259"/>
                </a:cubicBezTo>
                <a:cubicBezTo>
                  <a:pt x="380855" y="2323999"/>
                  <a:pt x="259938" y="2312040"/>
                  <a:pt x="149652" y="2205739"/>
                </a:cubicBezTo>
                <a:cubicBezTo>
                  <a:pt x="225391" y="2135315"/>
                  <a:pt x="479183" y="2126015"/>
                  <a:pt x="612059" y="2064891"/>
                </a:cubicBezTo>
                <a:cubicBezTo>
                  <a:pt x="558909" y="1983836"/>
                  <a:pt x="685140" y="1994466"/>
                  <a:pt x="639963" y="1961248"/>
                </a:cubicBezTo>
                <a:cubicBezTo>
                  <a:pt x="505758" y="2070206"/>
                  <a:pt x="390156" y="1971878"/>
                  <a:pt x="261267" y="1894811"/>
                </a:cubicBezTo>
                <a:cubicBezTo>
                  <a:pt x="230706" y="1811098"/>
                  <a:pt x="701085" y="1910756"/>
                  <a:pt x="491142" y="1817742"/>
                </a:cubicBezTo>
                <a:cubicBezTo>
                  <a:pt x="472540" y="1809770"/>
                  <a:pt x="261267" y="1716756"/>
                  <a:pt x="321060" y="1670249"/>
                </a:cubicBezTo>
                <a:cubicBezTo>
                  <a:pt x="465896" y="1611784"/>
                  <a:pt x="638634" y="1711441"/>
                  <a:pt x="768853" y="1602483"/>
                </a:cubicBezTo>
                <a:cubicBezTo>
                  <a:pt x="718360" y="1648989"/>
                  <a:pt x="614717" y="1476251"/>
                  <a:pt x="513731" y="1478908"/>
                </a:cubicBezTo>
                <a:cubicBezTo>
                  <a:pt x="461910" y="1465621"/>
                  <a:pt x="234692" y="1368621"/>
                  <a:pt x="322390" y="1347361"/>
                </a:cubicBezTo>
                <a:cubicBezTo>
                  <a:pt x="419389" y="1395197"/>
                  <a:pt x="380855" y="1288897"/>
                  <a:pt x="451278" y="1327429"/>
                </a:cubicBezTo>
                <a:cubicBezTo>
                  <a:pt x="590799" y="1416457"/>
                  <a:pt x="459252" y="1262320"/>
                  <a:pt x="544292" y="1263649"/>
                </a:cubicBezTo>
                <a:cubicBezTo>
                  <a:pt x="739620" y="1294212"/>
                  <a:pt x="585484" y="1197211"/>
                  <a:pt x="491142" y="1170636"/>
                </a:cubicBezTo>
                <a:cubicBezTo>
                  <a:pt x="499115" y="1157348"/>
                  <a:pt x="403444" y="1090911"/>
                  <a:pt x="487156" y="1089582"/>
                </a:cubicBezTo>
                <a:cubicBezTo>
                  <a:pt x="546949" y="1021815"/>
                  <a:pt x="775496" y="1136088"/>
                  <a:pt x="691785" y="1048390"/>
                </a:cubicBezTo>
                <a:cubicBezTo>
                  <a:pt x="816688" y="1085595"/>
                  <a:pt x="984111" y="1084267"/>
                  <a:pt x="1071810" y="951392"/>
                </a:cubicBezTo>
                <a:cubicBezTo>
                  <a:pt x="1058522" y="910199"/>
                  <a:pt x="814031" y="1085595"/>
                  <a:pt x="747592" y="1005870"/>
                </a:cubicBezTo>
                <a:cubicBezTo>
                  <a:pt x="915016" y="857049"/>
                  <a:pt x="654580" y="1077622"/>
                  <a:pt x="628004" y="950062"/>
                </a:cubicBezTo>
                <a:cubicBezTo>
                  <a:pt x="784798" y="847748"/>
                  <a:pt x="430019" y="1019158"/>
                  <a:pt x="584155" y="895583"/>
                </a:cubicBezTo>
                <a:cubicBezTo>
                  <a:pt x="536319" y="904884"/>
                  <a:pt x="303788" y="843761"/>
                  <a:pt x="491142" y="829146"/>
                </a:cubicBezTo>
                <a:cubicBezTo>
                  <a:pt x="553594" y="722845"/>
                  <a:pt x="685140" y="857049"/>
                  <a:pt x="771511" y="853063"/>
                </a:cubicBezTo>
                <a:cubicBezTo>
                  <a:pt x="699757" y="736132"/>
                  <a:pt x="1114329" y="984610"/>
                  <a:pt x="1071810" y="795926"/>
                </a:cubicBezTo>
                <a:cubicBezTo>
                  <a:pt x="988097" y="850406"/>
                  <a:pt x="992084" y="782638"/>
                  <a:pt x="905714" y="790611"/>
                </a:cubicBezTo>
                <a:cubicBezTo>
                  <a:pt x="950891" y="712215"/>
                  <a:pt x="812701" y="765365"/>
                  <a:pt x="747592" y="742776"/>
                </a:cubicBezTo>
                <a:cubicBezTo>
                  <a:pt x="609402" y="694940"/>
                  <a:pt x="913686" y="682983"/>
                  <a:pt x="731647" y="619202"/>
                </a:cubicBezTo>
                <a:cubicBezTo>
                  <a:pt x="618703" y="563394"/>
                  <a:pt x="835291" y="578009"/>
                  <a:pt x="705072" y="522202"/>
                </a:cubicBezTo>
                <a:cubicBezTo>
                  <a:pt x="707730" y="475696"/>
                  <a:pt x="1014672" y="631160"/>
                  <a:pt x="880468" y="447791"/>
                </a:cubicBezTo>
                <a:cubicBezTo>
                  <a:pt x="964180" y="487655"/>
                  <a:pt x="1000056" y="410586"/>
                  <a:pt x="891098" y="410586"/>
                </a:cubicBezTo>
                <a:cubicBezTo>
                  <a:pt x="948234" y="387997"/>
                  <a:pt x="772838" y="205957"/>
                  <a:pt x="913686" y="260437"/>
                </a:cubicBezTo>
                <a:cubicBezTo>
                  <a:pt x="954879" y="233862"/>
                  <a:pt x="1004042" y="229874"/>
                  <a:pt x="1018659" y="322888"/>
                </a:cubicBezTo>
                <a:cubicBezTo>
                  <a:pt x="1135589" y="429189"/>
                  <a:pt x="965509" y="136862"/>
                  <a:pt x="982783" y="136862"/>
                </a:cubicBezTo>
                <a:cubicBezTo>
                  <a:pt x="1107686" y="269738"/>
                  <a:pt x="1059850" y="77069"/>
                  <a:pt x="1074467" y="0"/>
                </a:cubicBezTo>
                <a:close/>
              </a:path>
            </a:pathLst>
          </a:custGeom>
          <a:solidFill>
            <a:schemeClr val="accent2"/>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endParaRPr lang="en-US" sz="2701"/>
          </a:p>
        </p:txBody>
      </p:sp>
      <p:sp>
        <p:nvSpPr>
          <p:cNvPr id="372" name="Freeform: Shape 371">
            <a:extLst>
              <a:ext uri="{FF2B5EF4-FFF2-40B4-BE49-F238E27FC236}">
                <a16:creationId xmlns:a16="http://schemas.microsoft.com/office/drawing/2014/main" xmlns="" id="{E8FC99C3-58A9-4F8B-BBF2-00F1382943CB}"/>
              </a:ext>
            </a:extLst>
          </p:cNvPr>
          <p:cNvSpPr/>
          <p:nvPr/>
        </p:nvSpPr>
        <p:spPr>
          <a:xfrm>
            <a:off x="866869" y="4550521"/>
            <a:ext cx="1173947" cy="2275625"/>
          </a:xfrm>
          <a:custGeom>
            <a:avLst/>
            <a:gdLst>
              <a:gd name="connsiteX0" fmla="*/ 1104814 w 1525504"/>
              <a:gd name="connsiteY0" fmla="*/ 2757552 h 2957097"/>
              <a:gd name="connsiteX1" fmla="*/ 1104814 w 1525504"/>
              <a:gd name="connsiteY1" fmla="*/ 2757552 h 2957097"/>
              <a:gd name="connsiteX2" fmla="*/ 1100829 w 1525504"/>
              <a:gd name="connsiteY2" fmla="*/ 2479842 h 2957097"/>
              <a:gd name="connsiteX3" fmla="*/ 1100829 w 1525504"/>
              <a:gd name="connsiteY3" fmla="*/ 2479842 h 2957097"/>
              <a:gd name="connsiteX4" fmla="*/ 811160 w 1525504"/>
              <a:gd name="connsiteY4" fmla="*/ 2420047 h 2957097"/>
              <a:gd name="connsiteX5" fmla="*/ 811160 w 1525504"/>
              <a:gd name="connsiteY5" fmla="*/ 2420047 h 2957097"/>
              <a:gd name="connsiteX6" fmla="*/ 789367 w 1525504"/>
              <a:gd name="connsiteY6" fmla="*/ 1820093 h 2957097"/>
              <a:gd name="connsiteX7" fmla="*/ 791353 w 1525504"/>
              <a:gd name="connsiteY7" fmla="*/ 1823414 h 2957097"/>
              <a:gd name="connsiteX8" fmla="*/ 769677 w 1525504"/>
              <a:gd name="connsiteY8" fmla="*/ 1826029 h 2957097"/>
              <a:gd name="connsiteX9" fmla="*/ 769537 w 1525504"/>
              <a:gd name="connsiteY9" fmla="*/ 1824965 h 2957097"/>
              <a:gd name="connsiteX10" fmla="*/ 83001 w 1525504"/>
              <a:gd name="connsiteY10" fmla="*/ 1192274 h 2957097"/>
              <a:gd name="connsiteX11" fmla="*/ 83001 w 1525504"/>
              <a:gd name="connsiteY11" fmla="*/ 1192274 h 2957097"/>
              <a:gd name="connsiteX12" fmla="*/ 77686 w 1525504"/>
              <a:gd name="connsiteY12" fmla="*/ 1019535 h 2957097"/>
              <a:gd name="connsiteX13" fmla="*/ 71041 w 1525504"/>
              <a:gd name="connsiteY13" fmla="*/ 1047440 h 2957097"/>
              <a:gd name="connsiteX14" fmla="*/ 77686 w 1525504"/>
              <a:gd name="connsiteY14" fmla="*/ 1019535 h 2957097"/>
              <a:gd name="connsiteX15" fmla="*/ 381971 w 1525504"/>
              <a:gd name="connsiteY15" fmla="*/ 841481 h 2957097"/>
              <a:gd name="connsiteX16" fmla="*/ 381971 w 1525504"/>
              <a:gd name="connsiteY16" fmla="*/ 841481 h 2957097"/>
              <a:gd name="connsiteX17" fmla="*/ 213512 w 1525504"/>
              <a:gd name="connsiteY17" fmla="*/ 797184 h 2957097"/>
              <a:gd name="connsiteX18" fmla="*/ 186644 w 1525504"/>
              <a:gd name="connsiteY18" fmla="*/ 800290 h 2957097"/>
              <a:gd name="connsiteX19" fmla="*/ 213512 w 1525504"/>
              <a:gd name="connsiteY19" fmla="*/ 797184 h 2957097"/>
              <a:gd name="connsiteX20" fmla="*/ 44466 w 1525504"/>
              <a:gd name="connsiteY20" fmla="*/ 773716 h 2957097"/>
              <a:gd name="connsiteX21" fmla="*/ 72371 w 1525504"/>
              <a:gd name="connsiteY21" fmla="*/ 794975 h 2957097"/>
              <a:gd name="connsiteX22" fmla="*/ 44466 w 1525504"/>
              <a:gd name="connsiteY22" fmla="*/ 773716 h 2957097"/>
              <a:gd name="connsiteX23" fmla="*/ 194617 w 1525504"/>
              <a:gd name="connsiteY23" fmla="*/ 614264 h 2957097"/>
              <a:gd name="connsiteX24" fmla="*/ 124191 w 1525504"/>
              <a:gd name="connsiteY24" fmla="*/ 671400 h 2957097"/>
              <a:gd name="connsiteX25" fmla="*/ 194617 w 1525504"/>
              <a:gd name="connsiteY25" fmla="*/ 614264 h 2957097"/>
              <a:gd name="connsiteX26" fmla="*/ 0 w 1525504"/>
              <a:gd name="connsiteY26" fmla="*/ 0 h 2957097"/>
              <a:gd name="connsiteX27" fmla="*/ 1780 w 1525504"/>
              <a:gd name="connsiteY27" fmla="*/ 2724 h 2957097"/>
              <a:gd name="connsiteX28" fmla="*/ 27192 w 1525504"/>
              <a:gd name="connsiteY28" fmla="*/ 114651 h 2957097"/>
              <a:gd name="connsiteX29" fmla="*/ 20549 w 1525504"/>
              <a:gd name="connsiteY29" fmla="*/ 226266 h 2957097"/>
              <a:gd name="connsiteX30" fmla="*/ 121533 w 1525504"/>
              <a:gd name="connsiteY30" fmla="*/ 216964 h 2957097"/>
              <a:gd name="connsiteX31" fmla="*/ 189302 w 1525504"/>
              <a:gd name="connsiteY31" fmla="*/ 254170 h 2957097"/>
              <a:gd name="connsiteX32" fmla="*/ 105588 w 1525504"/>
              <a:gd name="connsiteY32" fmla="*/ 309977 h 2957097"/>
              <a:gd name="connsiteX33" fmla="*/ 113561 w 1525504"/>
              <a:gd name="connsiteY33" fmla="*/ 408306 h 2957097"/>
              <a:gd name="connsiteX34" fmla="*/ 81671 w 1525504"/>
              <a:gd name="connsiteY34" fmla="*/ 587689 h 2957097"/>
              <a:gd name="connsiteX35" fmla="*/ 383300 w 1525504"/>
              <a:gd name="connsiteY35" fmla="*/ 375087 h 2957097"/>
              <a:gd name="connsiteX36" fmla="*/ 350080 w 1525504"/>
              <a:gd name="connsiteY36" fmla="*/ 538524 h 2957097"/>
              <a:gd name="connsiteX37" fmla="*/ 283643 w 1525504"/>
              <a:gd name="connsiteY37" fmla="*/ 675387 h 2957097"/>
              <a:gd name="connsiteX38" fmla="*/ 275670 w 1525504"/>
              <a:gd name="connsiteY38" fmla="*/ 781688 h 2957097"/>
              <a:gd name="connsiteX39" fmla="*/ 574641 w 1525504"/>
              <a:gd name="connsiteY39" fmla="*/ 889316 h 2957097"/>
              <a:gd name="connsiteX40" fmla="*/ 372670 w 1525504"/>
              <a:gd name="connsiteY40" fmla="*/ 973029 h 2957097"/>
              <a:gd name="connsiteX41" fmla="*/ 154753 w 1525504"/>
              <a:gd name="connsiteY41" fmla="*/ 898619 h 2957097"/>
              <a:gd name="connsiteX42" fmla="*/ 59083 w 1525504"/>
              <a:gd name="connsiteY42" fmla="*/ 873371 h 2957097"/>
              <a:gd name="connsiteX43" fmla="*/ 214547 w 1525504"/>
              <a:gd name="connsiteY43" fmla="*/ 1012892 h 2957097"/>
              <a:gd name="connsiteX44" fmla="*/ 538764 w 1525504"/>
              <a:gd name="connsiteY44" fmla="*/ 1072686 h 2957097"/>
              <a:gd name="connsiteX45" fmla="*/ 702202 w 1525504"/>
              <a:gd name="connsiteY45" fmla="*/ 1119193 h 2957097"/>
              <a:gd name="connsiteX46" fmla="*/ 522819 w 1525504"/>
              <a:gd name="connsiteY46" fmla="*/ 1169685 h 2957097"/>
              <a:gd name="connsiteX47" fmla="*/ 456381 w 1525504"/>
              <a:gd name="connsiteY47" fmla="*/ 1192274 h 2957097"/>
              <a:gd name="connsiteX48" fmla="*/ 247766 w 1525504"/>
              <a:gd name="connsiteY48" fmla="*/ 1218849 h 2957097"/>
              <a:gd name="connsiteX49" fmla="*/ 619819 w 1525504"/>
              <a:gd name="connsiteY49" fmla="*/ 1268014 h 2957097"/>
              <a:gd name="connsiteX50" fmla="*/ 773954 w 1525504"/>
              <a:gd name="connsiteY50" fmla="*/ 1310534 h 2957097"/>
              <a:gd name="connsiteX51" fmla="*/ 740736 w 1525504"/>
              <a:gd name="connsiteY51" fmla="*/ 1410189 h 2957097"/>
              <a:gd name="connsiteX52" fmla="*/ 598559 w 1525504"/>
              <a:gd name="connsiteY52" fmla="*/ 1485931 h 2957097"/>
              <a:gd name="connsiteX53" fmla="*/ 464353 w 1525504"/>
              <a:gd name="connsiteY53" fmla="*/ 1505860 h 2957097"/>
              <a:gd name="connsiteX54" fmla="*/ 209232 w 1525504"/>
              <a:gd name="connsiteY54" fmla="*/ 1485931 h 2957097"/>
              <a:gd name="connsiteX55" fmla="*/ 646394 w 1525504"/>
              <a:gd name="connsiteY55" fmla="*/ 1564326 h 2957097"/>
              <a:gd name="connsiteX56" fmla="*/ 860323 w 1525504"/>
              <a:gd name="connsiteY56" fmla="*/ 1645381 h 2957097"/>
              <a:gd name="connsiteX57" fmla="*/ 824448 w 1525504"/>
              <a:gd name="connsiteY57" fmla="*/ 1811476 h 2957097"/>
              <a:gd name="connsiteX58" fmla="*/ 789367 w 1525504"/>
              <a:gd name="connsiteY58" fmla="*/ 1820093 h 2957097"/>
              <a:gd name="connsiteX59" fmla="*/ 787818 w 1525504"/>
              <a:gd name="connsiteY59" fmla="*/ 1817505 h 2957097"/>
              <a:gd name="connsiteX60" fmla="*/ 775283 w 1525504"/>
              <a:gd name="connsiteY60" fmla="*/ 1810147 h 2957097"/>
              <a:gd name="connsiteX61" fmla="*/ 768852 w 1525504"/>
              <a:gd name="connsiteY61" fmla="*/ 1819793 h 2957097"/>
              <a:gd name="connsiteX62" fmla="*/ 769537 w 1525504"/>
              <a:gd name="connsiteY62" fmla="*/ 1824965 h 2957097"/>
              <a:gd name="connsiteX63" fmla="*/ 724977 w 1525504"/>
              <a:gd name="connsiteY63" fmla="*/ 1835912 h 2957097"/>
              <a:gd name="connsiteX64" fmla="*/ 425819 w 1525504"/>
              <a:gd name="connsiteY64" fmla="*/ 1856653 h 2957097"/>
              <a:gd name="connsiteX65" fmla="*/ 758009 w 1525504"/>
              <a:gd name="connsiteY65" fmla="*/ 1895188 h 2957097"/>
              <a:gd name="connsiteX66" fmla="*/ 784584 w 1525504"/>
              <a:gd name="connsiteY66" fmla="*/ 1961626 h 2957097"/>
              <a:gd name="connsiteX67" fmla="*/ 1005159 w 1525504"/>
              <a:gd name="connsiteY67" fmla="*/ 1994844 h 2957097"/>
              <a:gd name="connsiteX68" fmla="*/ 756681 w 1525504"/>
              <a:gd name="connsiteY68" fmla="*/ 2130377 h 2957097"/>
              <a:gd name="connsiteX69" fmla="*/ 642407 w 1525504"/>
              <a:gd name="connsiteY69" fmla="*/ 2208775 h 2957097"/>
              <a:gd name="connsiteX70" fmla="*/ 936062 w 1525504"/>
              <a:gd name="connsiteY70" fmla="*/ 2263254 h 2957097"/>
              <a:gd name="connsiteX71" fmla="*/ 924104 w 1525504"/>
              <a:gd name="connsiteY71" fmla="*/ 2320391 h 2957097"/>
              <a:gd name="connsiteX72" fmla="*/ 857665 w 1525504"/>
              <a:gd name="connsiteY72" fmla="*/ 2370883 h 2957097"/>
              <a:gd name="connsiteX73" fmla="*/ 1180554 w 1525504"/>
              <a:gd name="connsiteY73" fmla="*/ 2382842 h 2957097"/>
              <a:gd name="connsiteX74" fmla="*/ 869625 w 1525504"/>
              <a:gd name="connsiteY74" fmla="*/ 2566210 h 2957097"/>
              <a:gd name="connsiteX75" fmla="*/ 1253636 w 1525504"/>
              <a:gd name="connsiteY75" fmla="*/ 2657895 h 2957097"/>
              <a:gd name="connsiteX76" fmla="*/ 1199158 w 1525504"/>
              <a:gd name="connsiteY76" fmla="*/ 2749578 h 2957097"/>
              <a:gd name="connsiteX77" fmla="*/ 1159294 w 1525504"/>
              <a:gd name="connsiteY77" fmla="*/ 2786784 h 2957097"/>
              <a:gd name="connsiteX78" fmla="*/ 1007816 w 1525504"/>
              <a:gd name="connsiteY78" fmla="*/ 2834619 h 2957097"/>
              <a:gd name="connsiteX79" fmla="*/ 1446306 w 1525504"/>
              <a:gd name="connsiteY79" fmla="*/ 2922318 h 2957097"/>
              <a:gd name="connsiteX80" fmla="*/ 1478819 w 1525504"/>
              <a:gd name="connsiteY80" fmla="*/ 2941564 h 2957097"/>
              <a:gd name="connsiteX81" fmla="*/ 1446714 w 1525504"/>
              <a:gd name="connsiteY81" fmla="*/ 2957097 h 2957097"/>
              <a:gd name="connsiteX82" fmla="*/ 0 w 1525504"/>
              <a:gd name="connsiteY82" fmla="*/ 2957097 h 2957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525504" h="2957097">
                <a:moveTo>
                  <a:pt x="1104814" y="2757552"/>
                </a:moveTo>
                <a:cubicBezTo>
                  <a:pt x="1127404" y="2802729"/>
                  <a:pt x="1193843" y="2752237"/>
                  <a:pt x="1104814" y="2757552"/>
                </a:cubicBezTo>
                <a:close/>
                <a:moveTo>
                  <a:pt x="1100829" y="2479842"/>
                </a:moveTo>
                <a:cubicBezTo>
                  <a:pt x="1059637" y="2497114"/>
                  <a:pt x="1173910" y="2478512"/>
                  <a:pt x="1100829" y="2479842"/>
                </a:cubicBezTo>
                <a:close/>
                <a:moveTo>
                  <a:pt x="811160" y="2420047"/>
                </a:moveTo>
                <a:cubicBezTo>
                  <a:pt x="674297" y="2433334"/>
                  <a:pt x="945364" y="2434663"/>
                  <a:pt x="811160" y="2420047"/>
                </a:cubicBezTo>
                <a:close/>
                <a:moveTo>
                  <a:pt x="789367" y="1820093"/>
                </a:moveTo>
                <a:lnTo>
                  <a:pt x="791353" y="1823414"/>
                </a:lnTo>
                <a:cubicBezTo>
                  <a:pt x="791269" y="1830183"/>
                  <a:pt x="774411" y="1832216"/>
                  <a:pt x="769677" y="1826029"/>
                </a:cubicBezTo>
                <a:lnTo>
                  <a:pt x="769537" y="1824965"/>
                </a:lnTo>
                <a:close/>
                <a:moveTo>
                  <a:pt x="83001" y="1192274"/>
                </a:moveTo>
                <a:cubicBezTo>
                  <a:pt x="63068" y="1224164"/>
                  <a:pt x="105588" y="1250739"/>
                  <a:pt x="83001" y="1192274"/>
                </a:cubicBezTo>
                <a:close/>
                <a:moveTo>
                  <a:pt x="77686" y="1019535"/>
                </a:moveTo>
                <a:lnTo>
                  <a:pt x="71041" y="1047440"/>
                </a:lnTo>
                <a:cubicBezTo>
                  <a:pt x="45796" y="1180315"/>
                  <a:pt x="128178" y="1093946"/>
                  <a:pt x="77686" y="1019535"/>
                </a:cubicBezTo>
                <a:close/>
                <a:moveTo>
                  <a:pt x="381971" y="841481"/>
                </a:moveTo>
                <a:cubicBezTo>
                  <a:pt x="323505" y="854769"/>
                  <a:pt x="424491" y="869385"/>
                  <a:pt x="381971" y="841481"/>
                </a:cubicBezTo>
                <a:close/>
                <a:moveTo>
                  <a:pt x="213512" y="797184"/>
                </a:moveTo>
                <a:cubicBezTo>
                  <a:pt x="207344" y="796636"/>
                  <a:pt x="198603" y="797467"/>
                  <a:pt x="186644" y="800290"/>
                </a:cubicBezTo>
                <a:cubicBezTo>
                  <a:pt x="173855" y="872376"/>
                  <a:pt x="256693" y="801017"/>
                  <a:pt x="213512" y="797184"/>
                </a:cubicBezTo>
                <a:close/>
                <a:moveTo>
                  <a:pt x="44466" y="773716"/>
                </a:moveTo>
                <a:lnTo>
                  <a:pt x="72371" y="794975"/>
                </a:lnTo>
                <a:cubicBezTo>
                  <a:pt x="210562" y="829523"/>
                  <a:pt x="126849" y="783015"/>
                  <a:pt x="44466" y="773716"/>
                </a:cubicBezTo>
                <a:close/>
                <a:moveTo>
                  <a:pt x="194617" y="614264"/>
                </a:moveTo>
                <a:cubicBezTo>
                  <a:pt x="166712" y="627551"/>
                  <a:pt x="153424" y="659442"/>
                  <a:pt x="124191" y="671400"/>
                </a:cubicBezTo>
                <a:cubicBezTo>
                  <a:pt x="-84424" y="715249"/>
                  <a:pt x="230491" y="711263"/>
                  <a:pt x="194617" y="614264"/>
                </a:cubicBezTo>
                <a:close/>
                <a:moveTo>
                  <a:pt x="0" y="0"/>
                </a:moveTo>
                <a:lnTo>
                  <a:pt x="1780" y="2724"/>
                </a:lnTo>
                <a:cubicBezTo>
                  <a:pt x="17725" y="49375"/>
                  <a:pt x="-24629" y="121626"/>
                  <a:pt x="27192" y="114651"/>
                </a:cubicBezTo>
                <a:cubicBezTo>
                  <a:pt x="194617" y="5692"/>
                  <a:pt x="44466" y="150527"/>
                  <a:pt x="20549" y="226266"/>
                </a:cubicBezTo>
                <a:cubicBezTo>
                  <a:pt x="-11342" y="408306"/>
                  <a:pt x="73698" y="149198"/>
                  <a:pt x="121533" y="216964"/>
                </a:cubicBezTo>
                <a:cubicBezTo>
                  <a:pt x="190629" y="202349"/>
                  <a:pt x="298260" y="147869"/>
                  <a:pt x="189302" y="254170"/>
                </a:cubicBezTo>
                <a:cubicBezTo>
                  <a:pt x="340780" y="296690"/>
                  <a:pt x="158739" y="303335"/>
                  <a:pt x="105588" y="309977"/>
                </a:cubicBezTo>
                <a:cubicBezTo>
                  <a:pt x="207904" y="313965"/>
                  <a:pt x="245109" y="414951"/>
                  <a:pt x="113561" y="408306"/>
                </a:cubicBezTo>
                <a:cubicBezTo>
                  <a:pt x="-8684" y="295362"/>
                  <a:pt x="-23300" y="607620"/>
                  <a:pt x="81671" y="587689"/>
                </a:cubicBezTo>
                <a:cubicBezTo>
                  <a:pt x="172027" y="474744"/>
                  <a:pt x="241123" y="380402"/>
                  <a:pt x="383300" y="375087"/>
                </a:cubicBezTo>
                <a:cubicBezTo>
                  <a:pt x="306233" y="445510"/>
                  <a:pt x="481628" y="490689"/>
                  <a:pt x="350080" y="538524"/>
                </a:cubicBezTo>
                <a:cubicBezTo>
                  <a:pt x="529463" y="603634"/>
                  <a:pt x="267698" y="627551"/>
                  <a:pt x="283643" y="675387"/>
                </a:cubicBezTo>
                <a:cubicBezTo>
                  <a:pt x="413861" y="692660"/>
                  <a:pt x="352737" y="716578"/>
                  <a:pt x="275670" y="781688"/>
                </a:cubicBezTo>
                <a:cubicBezTo>
                  <a:pt x="291615" y="765743"/>
                  <a:pt x="500230" y="829523"/>
                  <a:pt x="574641" y="889316"/>
                </a:cubicBezTo>
                <a:cubicBezTo>
                  <a:pt x="537435" y="1002262"/>
                  <a:pt x="409875" y="893304"/>
                  <a:pt x="372670" y="973029"/>
                </a:cubicBezTo>
                <a:cubicBezTo>
                  <a:pt x="292944" y="850783"/>
                  <a:pt x="205247" y="1044782"/>
                  <a:pt x="154753" y="898619"/>
                </a:cubicBezTo>
                <a:cubicBezTo>
                  <a:pt x="160068" y="1008905"/>
                  <a:pt x="72371" y="933166"/>
                  <a:pt x="59083" y="873371"/>
                </a:cubicBezTo>
                <a:cubicBezTo>
                  <a:pt x="-28615" y="903934"/>
                  <a:pt x="174684" y="991631"/>
                  <a:pt x="214547" y="1012892"/>
                </a:cubicBezTo>
                <a:cubicBezTo>
                  <a:pt x="253081" y="1143111"/>
                  <a:pt x="464353" y="913234"/>
                  <a:pt x="538764" y="1072686"/>
                </a:cubicBezTo>
                <a:cubicBezTo>
                  <a:pt x="599886" y="1023522"/>
                  <a:pt x="904173" y="1095274"/>
                  <a:pt x="702202" y="1119193"/>
                </a:cubicBezTo>
                <a:cubicBezTo>
                  <a:pt x="715490" y="1173670"/>
                  <a:pt x="606531" y="1230808"/>
                  <a:pt x="522819" y="1169685"/>
                </a:cubicBezTo>
                <a:cubicBezTo>
                  <a:pt x="649051" y="1234794"/>
                  <a:pt x="517504" y="1253396"/>
                  <a:pt x="456381" y="1192274"/>
                </a:cubicBezTo>
                <a:cubicBezTo>
                  <a:pt x="457711" y="1307876"/>
                  <a:pt x="310217" y="1213534"/>
                  <a:pt x="247766" y="1218849"/>
                </a:cubicBezTo>
                <a:cubicBezTo>
                  <a:pt x="315532" y="1341095"/>
                  <a:pt x="509532" y="1370327"/>
                  <a:pt x="619819" y="1268014"/>
                </a:cubicBezTo>
                <a:cubicBezTo>
                  <a:pt x="627791" y="1365012"/>
                  <a:pt x="727447" y="1265356"/>
                  <a:pt x="773954" y="1310534"/>
                </a:cubicBezTo>
                <a:cubicBezTo>
                  <a:pt x="934734" y="1311862"/>
                  <a:pt x="769968" y="1345081"/>
                  <a:pt x="740736" y="1410189"/>
                </a:cubicBezTo>
                <a:cubicBezTo>
                  <a:pt x="623804" y="1331794"/>
                  <a:pt x="700872" y="1481943"/>
                  <a:pt x="598559" y="1485931"/>
                </a:cubicBezTo>
                <a:cubicBezTo>
                  <a:pt x="556039" y="1585586"/>
                  <a:pt x="451066" y="1463341"/>
                  <a:pt x="464353" y="1505860"/>
                </a:cubicBezTo>
                <a:cubicBezTo>
                  <a:pt x="362040" y="1481943"/>
                  <a:pt x="331477" y="1524463"/>
                  <a:pt x="209232" y="1485931"/>
                </a:cubicBezTo>
                <a:cubicBezTo>
                  <a:pt x="239794" y="1548382"/>
                  <a:pt x="517504" y="1666641"/>
                  <a:pt x="646394" y="1564326"/>
                </a:cubicBezTo>
                <a:cubicBezTo>
                  <a:pt x="598559" y="1722450"/>
                  <a:pt x="813818" y="1548382"/>
                  <a:pt x="860323" y="1645381"/>
                </a:cubicBezTo>
                <a:cubicBezTo>
                  <a:pt x="1072924" y="1667970"/>
                  <a:pt x="785913" y="1710490"/>
                  <a:pt x="824448" y="1811476"/>
                </a:cubicBezTo>
                <a:lnTo>
                  <a:pt x="789367" y="1820093"/>
                </a:lnTo>
                <a:lnTo>
                  <a:pt x="787818" y="1817505"/>
                </a:lnTo>
                <a:cubicBezTo>
                  <a:pt x="785290" y="1815275"/>
                  <a:pt x="781262" y="1812804"/>
                  <a:pt x="775283" y="1810147"/>
                </a:cubicBezTo>
                <a:cubicBezTo>
                  <a:pt x="771629" y="1813967"/>
                  <a:pt x="769636" y="1817165"/>
                  <a:pt x="768852" y="1819793"/>
                </a:cubicBezTo>
                <a:lnTo>
                  <a:pt x="769537" y="1824965"/>
                </a:lnTo>
                <a:lnTo>
                  <a:pt x="724977" y="1835912"/>
                </a:lnTo>
                <a:cubicBezTo>
                  <a:pt x="628621" y="1854411"/>
                  <a:pt x="538432" y="1856653"/>
                  <a:pt x="425819" y="1856653"/>
                </a:cubicBezTo>
                <a:cubicBezTo>
                  <a:pt x="363367" y="1900503"/>
                  <a:pt x="688913" y="2022749"/>
                  <a:pt x="758009" y="1895188"/>
                </a:cubicBezTo>
                <a:cubicBezTo>
                  <a:pt x="783256" y="1940365"/>
                  <a:pt x="873610" y="1903160"/>
                  <a:pt x="784584" y="1961626"/>
                </a:cubicBezTo>
                <a:cubicBezTo>
                  <a:pt x="855008" y="1974914"/>
                  <a:pt x="938720" y="1920434"/>
                  <a:pt x="1005159" y="1994844"/>
                </a:cubicBezTo>
                <a:cubicBezTo>
                  <a:pt x="1035720" y="2059953"/>
                  <a:pt x="847035" y="2162268"/>
                  <a:pt x="756681" y="2130377"/>
                </a:cubicBezTo>
                <a:cubicBezTo>
                  <a:pt x="885570" y="2200803"/>
                  <a:pt x="715490" y="2234020"/>
                  <a:pt x="642407" y="2208775"/>
                </a:cubicBezTo>
                <a:cubicBezTo>
                  <a:pt x="577299" y="2283185"/>
                  <a:pt x="857665" y="2277870"/>
                  <a:pt x="936062" y="2263254"/>
                </a:cubicBezTo>
                <a:cubicBezTo>
                  <a:pt x="1041035" y="2195487"/>
                  <a:pt x="1001172" y="2336336"/>
                  <a:pt x="924104" y="2320391"/>
                </a:cubicBezTo>
                <a:cubicBezTo>
                  <a:pt x="994529" y="2378856"/>
                  <a:pt x="901515" y="2400116"/>
                  <a:pt x="857665" y="2370883"/>
                </a:cubicBezTo>
                <a:cubicBezTo>
                  <a:pt x="922775" y="2489142"/>
                  <a:pt x="1079570" y="2396130"/>
                  <a:pt x="1180554" y="2382842"/>
                </a:cubicBezTo>
                <a:cubicBezTo>
                  <a:pt x="1175239" y="2570198"/>
                  <a:pt x="1015788" y="2594115"/>
                  <a:pt x="869625" y="2566210"/>
                </a:cubicBezTo>
                <a:cubicBezTo>
                  <a:pt x="876268" y="2696428"/>
                  <a:pt x="1152650" y="2598100"/>
                  <a:pt x="1253636" y="2657895"/>
                </a:cubicBezTo>
                <a:cubicBezTo>
                  <a:pt x="1452949" y="2584813"/>
                  <a:pt x="1294827" y="2741606"/>
                  <a:pt x="1199158" y="2749578"/>
                </a:cubicBezTo>
                <a:cubicBezTo>
                  <a:pt x="1308116" y="2770839"/>
                  <a:pt x="1211115" y="2794757"/>
                  <a:pt x="1159294" y="2786784"/>
                </a:cubicBezTo>
                <a:cubicBezTo>
                  <a:pt x="1250979" y="2882455"/>
                  <a:pt x="1038377" y="2764196"/>
                  <a:pt x="1007816" y="2834619"/>
                </a:cubicBezTo>
                <a:cubicBezTo>
                  <a:pt x="1128732" y="2902386"/>
                  <a:pt x="1301471" y="2918331"/>
                  <a:pt x="1446306" y="2922318"/>
                </a:cubicBezTo>
                <a:cubicBezTo>
                  <a:pt x="1559915" y="2908366"/>
                  <a:pt x="1533008" y="2917584"/>
                  <a:pt x="1478819" y="2941564"/>
                </a:cubicBezTo>
                <a:lnTo>
                  <a:pt x="1446714" y="2957097"/>
                </a:lnTo>
                <a:lnTo>
                  <a:pt x="0" y="2957097"/>
                </a:lnTo>
                <a:close/>
              </a:path>
            </a:pathLst>
          </a:custGeom>
          <a:solidFill>
            <a:schemeClr val="accent2">
              <a:lumMod val="75000"/>
            </a:schemeClr>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endParaRPr lang="en-US" sz="2701"/>
          </a:p>
        </p:txBody>
      </p:sp>
      <p:sp>
        <p:nvSpPr>
          <p:cNvPr id="368" name="Freeform: Shape 367">
            <a:extLst>
              <a:ext uri="{FF2B5EF4-FFF2-40B4-BE49-F238E27FC236}">
                <a16:creationId xmlns:a16="http://schemas.microsoft.com/office/drawing/2014/main" xmlns="" id="{D79F8B7C-4E3E-4031-B602-21B662B75E53}"/>
              </a:ext>
            </a:extLst>
          </p:cNvPr>
          <p:cNvSpPr/>
          <p:nvPr/>
        </p:nvSpPr>
        <p:spPr>
          <a:xfrm>
            <a:off x="821228" y="3884120"/>
            <a:ext cx="1113712" cy="2991028"/>
          </a:xfrm>
          <a:custGeom>
            <a:avLst/>
            <a:gdLst>
              <a:gd name="connsiteX0" fmla="*/ 807386 w 1113712"/>
              <a:gd name="connsiteY0" fmla="*/ 1975864 h 2991028"/>
              <a:gd name="connsiteX1" fmla="*/ 807386 w 1113712"/>
              <a:gd name="connsiteY1" fmla="*/ 1975864 h 2991028"/>
              <a:gd name="connsiteX2" fmla="*/ 970824 w 1113712"/>
              <a:gd name="connsiteY2" fmla="*/ 1251690 h 2991028"/>
              <a:gd name="connsiteX3" fmla="*/ 970824 w 1113712"/>
              <a:gd name="connsiteY3" fmla="*/ 1251690 h 2991028"/>
              <a:gd name="connsiteX4" fmla="*/ 701085 w 1113712"/>
              <a:gd name="connsiteY4" fmla="*/ 1251690 h 2991028"/>
              <a:gd name="connsiteX5" fmla="*/ 835291 w 1113712"/>
              <a:gd name="connsiteY5" fmla="*/ 1310157 h 2991028"/>
              <a:gd name="connsiteX6" fmla="*/ 701085 w 1113712"/>
              <a:gd name="connsiteY6" fmla="*/ 1251690 h 2991028"/>
              <a:gd name="connsiteX7" fmla="*/ 1035932 w 1113712"/>
              <a:gd name="connsiteY7" fmla="*/ 1229102 h 2991028"/>
              <a:gd name="connsiteX8" fmla="*/ 1035932 w 1113712"/>
              <a:gd name="connsiteY8" fmla="*/ 1229102 h 2991028"/>
              <a:gd name="connsiteX9" fmla="*/ 1091741 w 1113712"/>
              <a:gd name="connsiteY9" fmla="*/ 1199868 h 2991028"/>
              <a:gd name="connsiteX10" fmla="*/ 1091741 w 1113712"/>
              <a:gd name="connsiteY10" fmla="*/ 1199868 h 2991028"/>
              <a:gd name="connsiteX11" fmla="*/ 954879 w 1113712"/>
              <a:gd name="connsiteY11" fmla="*/ 554092 h 2991028"/>
              <a:gd name="connsiteX12" fmla="*/ 973481 w 1113712"/>
              <a:gd name="connsiteY12" fmla="*/ 597942 h 2991028"/>
              <a:gd name="connsiteX13" fmla="*/ 954879 w 1113712"/>
              <a:gd name="connsiteY13" fmla="*/ 554092 h 2991028"/>
              <a:gd name="connsiteX14" fmla="*/ 986769 w 1113712"/>
              <a:gd name="connsiteY14" fmla="*/ 390655 h 2991028"/>
              <a:gd name="connsiteX15" fmla="*/ 1017330 w 1113712"/>
              <a:gd name="connsiteY15" fmla="*/ 446464 h 2991028"/>
              <a:gd name="connsiteX16" fmla="*/ 986769 w 1113712"/>
              <a:gd name="connsiteY16" fmla="*/ 390655 h 2991028"/>
              <a:gd name="connsiteX17" fmla="*/ 1074467 w 1113712"/>
              <a:gd name="connsiteY17" fmla="*/ 0 h 2991028"/>
              <a:gd name="connsiteX18" fmla="*/ 1101955 w 1113712"/>
              <a:gd name="connsiteY18" fmla="*/ 13529 h 2991028"/>
              <a:gd name="connsiteX19" fmla="*/ 1113712 w 1113712"/>
              <a:gd name="connsiteY19" fmla="*/ 31513 h 2991028"/>
              <a:gd name="connsiteX20" fmla="*/ 1113712 w 1113712"/>
              <a:gd name="connsiteY20" fmla="*/ 2991028 h 2991028"/>
              <a:gd name="connsiteX21" fmla="*/ 380617 w 1113712"/>
              <a:gd name="connsiteY21" fmla="*/ 2991028 h 2991028"/>
              <a:gd name="connsiteX22" fmla="*/ 384865 w 1113712"/>
              <a:gd name="connsiteY22" fmla="*/ 2982557 h 2991028"/>
              <a:gd name="connsiteX23" fmla="*/ 370960 w 1113712"/>
              <a:gd name="connsiteY23" fmla="*/ 2976437 h 2991028"/>
              <a:gd name="connsiteX24" fmla="*/ 337023 w 1113712"/>
              <a:gd name="connsiteY24" fmla="*/ 2991028 h 2991028"/>
              <a:gd name="connsiteX25" fmla="*/ 336998 w 1113712"/>
              <a:gd name="connsiteY25" fmla="*/ 2991028 h 2991028"/>
              <a:gd name="connsiteX26" fmla="*/ 312923 w 1113712"/>
              <a:gd name="connsiteY26" fmla="*/ 2971636 h 2991028"/>
              <a:gd name="connsiteX27" fmla="*/ 116432 w 1113712"/>
              <a:gd name="connsiteY27" fmla="*/ 2908653 h 2991028"/>
              <a:gd name="connsiteX28" fmla="*/ 80556 w 1113712"/>
              <a:gd name="connsiteY28" fmla="*/ 2848859 h 2991028"/>
              <a:gd name="connsiteX29" fmla="*/ 135035 w 1113712"/>
              <a:gd name="connsiteY29" fmla="*/ 2814311 h 2991028"/>
              <a:gd name="connsiteX30" fmla="*/ 590799 w 1113712"/>
              <a:gd name="connsiteY30" fmla="*/ 2786407 h 2991028"/>
              <a:gd name="connsiteX31" fmla="*/ 523032 w 1113712"/>
              <a:gd name="connsiteY31" fmla="*/ 2714654 h 2991028"/>
              <a:gd name="connsiteX32" fmla="*/ 410089 w 1113712"/>
              <a:gd name="connsiteY32" fmla="*/ 2664161 h 2991028"/>
              <a:gd name="connsiteX33" fmla="*/ 218747 w 1113712"/>
              <a:gd name="connsiteY33" fmla="*/ 2660175 h 2991028"/>
              <a:gd name="connsiteX34" fmla="*/ 49994 w 1113712"/>
              <a:gd name="connsiteY34" fmla="*/ 2588422 h 2991028"/>
              <a:gd name="connsiteX35" fmla="*/ 53981 w 1113712"/>
              <a:gd name="connsiteY35" fmla="*/ 2494079 h 2991028"/>
              <a:gd name="connsiteX36" fmla="*/ 593457 w 1113712"/>
              <a:gd name="connsiteY36" fmla="*/ 2444916 h 2991028"/>
              <a:gd name="connsiteX37" fmla="*/ 775496 w 1113712"/>
              <a:gd name="connsiteY37" fmla="*/ 2309383 h 2991028"/>
              <a:gd name="connsiteX38" fmla="*/ 625346 w 1113712"/>
              <a:gd name="connsiteY38" fmla="*/ 2314698 h 2991028"/>
              <a:gd name="connsiteX39" fmla="*/ 519047 w 1113712"/>
              <a:gd name="connsiteY39" fmla="*/ 2345259 h 2991028"/>
              <a:gd name="connsiteX40" fmla="*/ 149652 w 1113712"/>
              <a:gd name="connsiteY40" fmla="*/ 2205739 h 2991028"/>
              <a:gd name="connsiteX41" fmla="*/ 612059 w 1113712"/>
              <a:gd name="connsiteY41" fmla="*/ 2064891 h 2991028"/>
              <a:gd name="connsiteX42" fmla="*/ 639963 w 1113712"/>
              <a:gd name="connsiteY42" fmla="*/ 1961248 h 2991028"/>
              <a:gd name="connsiteX43" fmla="*/ 261267 w 1113712"/>
              <a:gd name="connsiteY43" fmla="*/ 1894811 h 2991028"/>
              <a:gd name="connsiteX44" fmla="*/ 491142 w 1113712"/>
              <a:gd name="connsiteY44" fmla="*/ 1817742 h 2991028"/>
              <a:gd name="connsiteX45" fmla="*/ 321060 w 1113712"/>
              <a:gd name="connsiteY45" fmla="*/ 1670249 h 2991028"/>
              <a:gd name="connsiteX46" fmla="*/ 768853 w 1113712"/>
              <a:gd name="connsiteY46" fmla="*/ 1602483 h 2991028"/>
              <a:gd name="connsiteX47" fmla="*/ 513731 w 1113712"/>
              <a:gd name="connsiteY47" fmla="*/ 1478908 h 2991028"/>
              <a:gd name="connsiteX48" fmla="*/ 322390 w 1113712"/>
              <a:gd name="connsiteY48" fmla="*/ 1347361 h 2991028"/>
              <a:gd name="connsiteX49" fmla="*/ 451278 w 1113712"/>
              <a:gd name="connsiteY49" fmla="*/ 1327429 h 2991028"/>
              <a:gd name="connsiteX50" fmla="*/ 544292 w 1113712"/>
              <a:gd name="connsiteY50" fmla="*/ 1263649 h 2991028"/>
              <a:gd name="connsiteX51" fmla="*/ 491142 w 1113712"/>
              <a:gd name="connsiteY51" fmla="*/ 1170636 h 2991028"/>
              <a:gd name="connsiteX52" fmla="*/ 487156 w 1113712"/>
              <a:gd name="connsiteY52" fmla="*/ 1089582 h 2991028"/>
              <a:gd name="connsiteX53" fmla="*/ 691785 w 1113712"/>
              <a:gd name="connsiteY53" fmla="*/ 1048390 h 2991028"/>
              <a:gd name="connsiteX54" fmla="*/ 1071810 w 1113712"/>
              <a:gd name="connsiteY54" fmla="*/ 951392 h 2991028"/>
              <a:gd name="connsiteX55" fmla="*/ 747592 w 1113712"/>
              <a:gd name="connsiteY55" fmla="*/ 1005870 h 2991028"/>
              <a:gd name="connsiteX56" fmla="*/ 628004 w 1113712"/>
              <a:gd name="connsiteY56" fmla="*/ 950062 h 2991028"/>
              <a:gd name="connsiteX57" fmla="*/ 584155 w 1113712"/>
              <a:gd name="connsiteY57" fmla="*/ 895583 h 2991028"/>
              <a:gd name="connsiteX58" fmla="*/ 491142 w 1113712"/>
              <a:gd name="connsiteY58" fmla="*/ 829146 h 2991028"/>
              <a:gd name="connsiteX59" fmla="*/ 771511 w 1113712"/>
              <a:gd name="connsiteY59" fmla="*/ 853063 h 2991028"/>
              <a:gd name="connsiteX60" fmla="*/ 1071810 w 1113712"/>
              <a:gd name="connsiteY60" fmla="*/ 795926 h 2991028"/>
              <a:gd name="connsiteX61" fmla="*/ 905714 w 1113712"/>
              <a:gd name="connsiteY61" fmla="*/ 790611 h 2991028"/>
              <a:gd name="connsiteX62" fmla="*/ 747592 w 1113712"/>
              <a:gd name="connsiteY62" fmla="*/ 742776 h 2991028"/>
              <a:gd name="connsiteX63" fmla="*/ 731647 w 1113712"/>
              <a:gd name="connsiteY63" fmla="*/ 619202 h 2991028"/>
              <a:gd name="connsiteX64" fmla="*/ 705072 w 1113712"/>
              <a:gd name="connsiteY64" fmla="*/ 522202 h 2991028"/>
              <a:gd name="connsiteX65" fmla="*/ 880468 w 1113712"/>
              <a:gd name="connsiteY65" fmla="*/ 447791 h 2991028"/>
              <a:gd name="connsiteX66" fmla="*/ 891098 w 1113712"/>
              <a:gd name="connsiteY66" fmla="*/ 410586 h 2991028"/>
              <a:gd name="connsiteX67" fmla="*/ 913686 w 1113712"/>
              <a:gd name="connsiteY67" fmla="*/ 260437 h 2991028"/>
              <a:gd name="connsiteX68" fmla="*/ 1018659 w 1113712"/>
              <a:gd name="connsiteY68" fmla="*/ 322888 h 2991028"/>
              <a:gd name="connsiteX69" fmla="*/ 982783 w 1113712"/>
              <a:gd name="connsiteY69" fmla="*/ 136862 h 2991028"/>
              <a:gd name="connsiteX70" fmla="*/ 1074467 w 1113712"/>
              <a:gd name="connsiteY70" fmla="*/ 0 h 2991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1113712" h="2991028">
                <a:moveTo>
                  <a:pt x="807386" y="1975864"/>
                </a:moveTo>
                <a:cubicBezTo>
                  <a:pt x="657238" y="2001111"/>
                  <a:pt x="706400" y="2051604"/>
                  <a:pt x="807386" y="1975864"/>
                </a:cubicBezTo>
                <a:close/>
                <a:moveTo>
                  <a:pt x="970824" y="1251690"/>
                </a:moveTo>
                <a:cubicBezTo>
                  <a:pt x="922989" y="1274279"/>
                  <a:pt x="1014672" y="1270294"/>
                  <a:pt x="970824" y="1251690"/>
                </a:cubicBezTo>
                <a:close/>
                <a:moveTo>
                  <a:pt x="701085" y="1251690"/>
                </a:moveTo>
                <a:cubicBezTo>
                  <a:pt x="663880" y="1338060"/>
                  <a:pt x="790113" y="1319456"/>
                  <a:pt x="835291" y="1310157"/>
                </a:cubicBezTo>
                <a:cubicBezTo>
                  <a:pt x="1034605" y="1241060"/>
                  <a:pt x="752907" y="1312814"/>
                  <a:pt x="701085" y="1251690"/>
                </a:cubicBezTo>
                <a:close/>
                <a:moveTo>
                  <a:pt x="1035932" y="1229102"/>
                </a:moveTo>
                <a:cubicBezTo>
                  <a:pt x="988097" y="1251690"/>
                  <a:pt x="1079782" y="1247704"/>
                  <a:pt x="1035932" y="1229102"/>
                </a:cubicBezTo>
                <a:close/>
                <a:moveTo>
                  <a:pt x="1091741" y="1199868"/>
                </a:moveTo>
                <a:cubicBezTo>
                  <a:pt x="1033275" y="1219801"/>
                  <a:pt x="1130274" y="1225116"/>
                  <a:pt x="1091741" y="1199868"/>
                </a:cubicBezTo>
                <a:close/>
                <a:moveTo>
                  <a:pt x="954879" y="554092"/>
                </a:moveTo>
                <a:cubicBezTo>
                  <a:pt x="925646" y="556749"/>
                  <a:pt x="974810" y="599269"/>
                  <a:pt x="973481" y="597942"/>
                </a:cubicBezTo>
                <a:cubicBezTo>
                  <a:pt x="1071810" y="693613"/>
                  <a:pt x="1050550" y="556749"/>
                  <a:pt x="954879" y="554092"/>
                </a:cubicBezTo>
                <a:close/>
                <a:moveTo>
                  <a:pt x="986769" y="390655"/>
                </a:moveTo>
                <a:cubicBezTo>
                  <a:pt x="977467" y="415901"/>
                  <a:pt x="1012015" y="427861"/>
                  <a:pt x="1017330" y="446464"/>
                </a:cubicBezTo>
                <a:cubicBezTo>
                  <a:pt x="1057192" y="589969"/>
                  <a:pt x="1077125" y="399956"/>
                  <a:pt x="986769" y="390655"/>
                </a:cubicBezTo>
                <a:close/>
                <a:moveTo>
                  <a:pt x="1074467" y="0"/>
                </a:moveTo>
                <a:cubicBezTo>
                  <a:pt x="1086426" y="2990"/>
                  <a:pt x="1095354" y="7661"/>
                  <a:pt x="1101955" y="13529"/>
                </a:cubicBezTo>
                <a:lnTo>
                  <a:pt x="1113712" y="31513"/>
                </a:lnTo>
                <a:lnTo>
                  <a:pt x="1113712" y="2991028"/>
                </a:lnTo>
                <a:lnTo>
                  <a:pt x="380617" y="2991028"/>
                </a:lnTo>
                <a:lnTo>
                  <a:pt x="384865" y="2982557"/>
                </a:lnTo>
                <a:cubicBezTo>
                  <a:pt x="387715" y="2975254"/>
                  <a:pt x="386090" y="2971491"/>
                  <a:pt x="370960" y="2976437"/>
                </a:cubicBezTo>
                <a:lnTo>
                  <a:pt x="337023" y="2991028"/>
                </a:lnTo>
                <a:lnTo>
                  <a:pt x="336998" y="2991028"/>
                </a:lnTo>
                <a:lnTo>
                  <a:pt x="312923" y="2971636"/>
                </a:lnTo>
                <a:cubicBezTo>
                  <a:pt x="249122" y="2938010"/>
                  <a:pt x="138524" y="2977250"/>
                  <a:pt x="116432" y="2908653"/>
                </a:cubicBezTo>
                <a:cubicBezTo>
                  <a:pt x="-47004" y="2875434"/>
                  <a:pt x="214761" y="2864804"/>
                  <a:pt x="80556" y="2848859"/>
                </a:cubicBezTo>
                <a:cubicBezTo>
                  <a:pt x="-85539" y="2806338"/>
                  <a:pt x="42022" y="2782421"/>
                  <a:pt x="135035" y="2814311"/>
                </a:cubicBezTo>
                <a:cubicBezTo>
                  <a:pt x="278540" y="2810325"/>
                  <a:pt x="432676" y="2826269"/>
                  <a:pt x="590799" y="2786407"/>
                </a:cubicBezTo>
                <a:cubicBezTo>
                  <a:pt x="739620" y="2754516"/>
                  <a:pt x="609402" y="2701366"/>
                  <a:pt x="523032" y="2714654"/>
                </a:cubicBezTo>
                <a:cubicBezTo>
                  <a:pt x="507087" y="2633600"/>
                  <a:pt x="404774" y="2755846"/>
                  <a:pt x="410089" y="2664161"/>
                </a:cubicBezTo>
                <a:cubicBezTo>
                  <a:pt x="343650" y="2681435"/>
                  <a:pt x="303788" y="2645558"/>
                  <a:pt x="218747" y="2660175"/>
                </a:cubicBezTo>
                <a:cubicBezTo>
                  <a:pt x="254623" y="2584435"/>
                  <a:pt x="-4485" y="2654860"/>
                  <a:pt x="49994" y="2588422"/>
                </a:cubicBezTo>
                <a:cubicBezTo>
                  <a:pt x="174897" y="2529957"/>
                  <a:pt x="-49662" y="2540587"/>
                  <a:pt x="53981" y="2494079"/>
                </a:cubicBezTo>
                <a:cubicBezTo>
                  <a:pt x="230706" y="2455546"/>
                  <a:pt x="419389" y="2494079"/>
                  <a:pt x="593457" y="2444916"/>
                </a:cubicBezTo>
                <a:cubicBezTo>
                  <a:pt x="382184" y="2365191"/>
                  <a:pt x="713045" y="2375821"/>
                  <a:pt x="775496" y="2309383"/>
                </a:cubicBezTo>
                <a:cubicBezTo>
                  <a:pt x="717031" y="2240288"/>
                  <a:pt x="677167" y="2342601"/>
                  <a:pt x="625346" y="2314698"/>
                </a:cubicBezTo>
                <a:cubicBezTo>
                  <a:pt x="562894" y="2297424"/>
                  <a:pt x="590799" y="2318684"/>
                  <a:pt x="519047" y="2345259"/>
                </a:cubicBezTo>
                <a:cubicBezTo>
                  <a:pt x="380855" y="2323999"/>
                  <a:pt x="259938" y="2312040"/>
                  <a:pt x="149652" y="2205739"/>
                </a:cubicBezTo>
                <a:cubicBezTo>
                  <a:pt x="225391" y="2135315"/>
                  <a:pt x="479183" y="2126015"/>
                  <a:pt x="612059" y="2064891"/>
                </a:cubicBezTo>
                <a:cubicBezTo>
                  <a:pt x="558909" y="1983836"/>
                  <a:pt x="685140" y="1994466"/>
                  <a:pt x="639963" y="1961248"/>
                </a:cubicBezTo>
                <a:cubicBezTo>
                  <a:pt x="505758" y="2070206"/>
                  <a:pt x="390156" y="1971878"/>
                  <a:pt x="261267" y="1894811"/>
                </a:cubicBezTo>
                <a:cubicBezTo>
                  <a:pt x="230706" y="1811098"/>
                  <a:pt x="701085" y="1910756"/>
                  <a:pt x="491142" y="1817742"/>
                </a:cubicBezTo>
                <a:cubicBezTo>
                  <a:pt x="472540" y="1809770"/>
                  <a:pt x="261267" y="1716756"/>
                  <a:pt x="321060" y="1670249"/>
                </a:cubicBezTo>
                <a:cubicBezTo>
                  <a:pt x="465896" y="1611784"/>
                  <a:pt x="638634" y="1711441"/>
                  <a:pt x="768853" y="1602483"/>
                </a:cubicBezTo>
                <a:cubicBezTo>
                  <a:pt x="718360" y="1648989"/>
                  <a:pt x="614717" y="1476251"/>
                  <a:pt x="513731" y="1478908"/>
                </a:cubicBezTo>
                <a:cubicBezTo>
                  <a:pt x="461910" y="1465621"/>
                  <a:pt x="234692" y="1368621"/>
                  <a:pt x="322390" y="1347361"/>
                </a:cubicBezTo>
                <a:cubicBezTo>
                  <a:pt x="419389" y="1395197"/>
                  <a:pt x="380855" y="1288897"/>
                  <a:pt x="451278" y="1327429"/>
                </a:cubicBezTo>
                <a:cubicBezTo>
                  <a:pt x="590799" y="1416457"/>
                  <a:pt x="459252" y="1262320"/>
                  <a:pt x="544292" y="1263649"/>
                </a:cubicBezTo>
                <a:cubicBezTo>
                  <a:pt x="739620" y="1294212"/>
                  <a:pt x="585484" y="1197211"/>
                  <a:pt x="491142" y="1170636"/>
                </a:cubicBezTo>
                <a:cubicBezTo>
                  <a:pt x="499115" y="1157348"/>
                  <a:pt x="403444" y="1090911"/>
                  <a:pt x="487156" y="1089582"/>
                </a:cubicBezTo>
                <a:cubicBezTo>
                  <a:pt x="546949" y="1021815"/>
                  <a:pt x="775496" y="1136088"/>
                  <a:pt x="691785" y="1048390"/>
                </a:cubicBezTo>
                <a:cubicBezTo>
                  <a:pt x="816688" y="1085595"/>
                  <a:pt x="984111" y="1084267"/>
                  <a:pt x="1071810" y="951392"/>
                </a:cubicBezTo>
                <a:cubicBezTo>
                  <a:pt x="1058522" y="910199"/>
                  <a:pt x="814031" y="1085595"/>
                  <a:pt x="747592" y="1005870"/>
                </a:cubicBezTo>
                <a:cubicBezTo>
                  <a:pt x="915016" y="857049"/>
                  <a:pt x="654580" y="1077622"/>
                  <a:pt x="628004" y="950062"/>
                </a:cubicBezTo>
                <a:cubicBezTo>
                  <a:pt x="784798" y="847748"/>
                  <a:pt x="430019" y="1019158"/>
                  <a:pt x="584155" y="895583"/>
                </a:cubicBezTo>
                <a:cubicBezTo>
                  <a:pt x="536319" y="904884"/>
                  <a:pt x="303788" y="843761"/>
                  <a:pt x="491142" y="829146"/>
                </a:cubicBezTo>
                <a:cubicBezTo>
                  <a:pt x="553594" y="722845"/>
                  <a:pt x="685140" y="857049"/>
                  <a:pt x="771511" y="853063"/>
                </a:cubicBezTo>
                <a:cubicBezTo>
                  <a:pt x="699757" y="736132"/>
                  <a:pt x="1114329" y="984610"/>
                  <a:pt x="1071810" y="795926"/>
                </a:cubicBezTo>
                <a:cubicBezTo>
                  <a:pt x="988097" y="850406"/>
                  <a:pt x="992084" y="782638"/>
                  <a:pt x="905714" y="790611"/>
                </a:cubicBezTo>
                <a:cubicBezTo>
                  <a:pt x="950891" y="712215"/>
                  <a:pt x="812701" y="765365"/>
                  <a:pt x="747592" y="742776"/>
                </a:cubicBezTo>
                <a:cubicBezTo>
                  <a:pt x="609402" y="694940"/>
                  <a:pt x="913686" y="682983"/>
                  <a:pt x="731647" y="619202"/>
                </a:cubicBezTo>
                <a:cubicBezTo>
                  <a:pt x="618703" y="563394"/>
                  <a:pt x="835291" y="578009"/>
                  <a:pt x="705072" y="522202"/>
                </a:cubicBezTo>
                <a:cubicBezTo>
                  <a:pt x="707730" y="475696"/>
                  <a:pt x="1014672" y="631160"/>
                  <a:pt x="880468" y="447791"/>
                </a:cubicBezTo>
                <a:cubicBezTo>
                  <a:pt x="964180" y="487655"/>
                  <a:pt x="1000056" y="410586"/>
                  <a:pt x="891098" y="410586"/>
                </a:cubicBezTo>
                <a:cubicBezTo>
                  <a:pt x="948234" y="387997"/>
                  <a:pt x="772838" y="205957"/>
                  <a:pt x="913686" y="260437"/>
                </a:cubicBezTo>
                <a:cubicBezTo>
                  <a:pt x="954879" y="233862"/>
                  <a:pt x="1004042" y="229874"/>
                  <a:pt x="1018659" y="322888"/>
                </a:cubicBezTo>
                <a:cubicBezTo>
                  <a:pt x="1135589" y="429189"/>
                  <a:pt x="965509" y="136862"/>
                  <a:pt x="982783" y="136862"/>
                </a:cubicBezTo>
                <a:cubicBezTo>
                  <a:pt x="1107686" y="269738"/>
                  <a:pt x="1059850" y="77069"/>
                  <a:pt x="1074467" y="0"/>
                </a:cubicBezTo>
                <a:close/>
              </a:path>
            </a:pathLst>
          </a:custGeom>
          <a:solidFill>
            <a:schemeClr val="accent2"/>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endParaRPr lang="en-US" sz="2701"/>
          </a:p>
        </p:txBody>
      </p:sp>
      <p:sp>
        <p:nvSpPr>
          <p:cNvPr id="369" name="Freeform: Shape 368">
            <a:extLst>
              <a:ext uri="{FF2B5EF4-FFF2-40B4-BE49-F238E27FC236}">
                <a16:creationId xmlns:a16="http://schemas.microsoft.com/office/drawing/2014/main" xmlns="" id="{12E54385-2BF4-4F6E-A4D7-72C04D98ECAB}"/>
              </a:ext>
            </a:extLst>
          </p:cNvPr>
          <p:cNvSpPr/>
          <p:nvPr/>
        </p:nvSpPr>
        <p:spPr>
          <a:xfrm>
            <a:off x="1929627" y="3918052"/>
            <a:ext cx="1525504" cy="2957097"/>
          </a:xfrm>
          <a:custGeom>
            <a:avLst/>
            <a:gdLst>
              <a:gd name="connsiteX0" fmla="*/ 1104814 w 1525504"/>
              <a:gd name="connsiteY0" fmla="*/ 2757552 h 2957097"/>
              <a:gd name="connsiteX1" fmla="*/ 1104814 w 1525504"/>
              <a:gd name="connsiteY1" fmla="*/ 2757552 h 2957097"/>
              <a:gd name="connsiteX2" fmla="*/ 1100829 w 1525504"/>
              <a:gd name="connsiteY2" fmla="*/ 2479842 h 2957097"/>
              <a:gd name="connsiteX3" fmla="*/ 1100829 w 1525504"/>
              <a:gd name="connsiteY3" fmla="*/ 2479842 h 2957097"/>
              <a:gd name="connsiteX4" fmla="*/ 811160 w 1525504"/>
              <a:gd name="connsiteY4" fmla="*/ 2420047 h 2957097"/>
              <a:gd name="connsiteX5" fmla="*/ 811160 w 1525504"/>
              <a:gd name="connsiteY5" fmla="*/ 2420047 h 2957097"/>
              <a:gd name="connsiteX6" fmla="*/ 789367 w 1525504"/>
              <a:gd name="connsiteY6" fmla="*/ 1820093 h 2957097"/>
              <a:gd name="connsiteX7" fmla="*/ 791353 w 1525504"/>
              <a:gd name="connsiteY7" fmla="*/ 1823414 h 2957097"/>
              <a:gd name="connsiteX8" fmla="*/ 769677 w 1525504"/>
              <a:gd name="connsiteY8" fmla="*/ 1826029 h 2957097"/>
              <a:gd name="connsiteX9" fmla="*/ 769537 w 1525504"/>
              <a:gd name="connsiteY9" fmla="*/ 1824965 h 2957097"/>
              <a:gd name="connsiteX10" fmla="*/ 83001 w 1525504"/>
              <a:gd name="connsiteY10" fmla="*/ 1192274 h 2957097"/>
              <a:gd name="connsiteX11" fmla="*/ 83001 w 1525504"/>
              <a:gd name="connsiteY11" fmla="*/ 1192274 h 2957097"/>
              <a:gd name="connsiteX12" fmla="*/ 77686 w 1525504"/>
              <a:gd name="connsiteY12" fmla="*/ 1019535 h 2957097"/>
              <a:gd name="connsiteX13" fmla="*/ 71041 w 1525504"/>
              <a:gd name="connsiteY13" fmla="*/ 1047440 h 2957097"/>
              <a:gd name="connsiteX14" fmla="*/ 77686 w 1525504"/>
              <a:gd name="connsiteY14" fmla="*/ 1019535 h 2957097"/>
              <a:gd name="connsiteX15" fmla="*/ 381971 w 1525504"/>
              <a:gd name="connsiteY15" fmla="*/ 841481 h 2957097"/>
              <a:gd name="connsiteX16" fmla="*/ 381971 w 1525504"/>
              <a:gd name="connsiteY16" fmla="*/ 841481 h 2957097"/>
              <a:gd name="connsiteX17" fmla="*/ 213512 w 1525504"/>
              <a:gd name="connsiteY17" fmla="*/ 797184 h 2957097"/>
              <a:gd name="connsiteX18" fmla="*/ 186644 w 1525504"/>
              <a:gd name="connsiteY18" fmla="*/ 800290 h 2957097"/>
              <a:gd name="connsiteX19" fmla="*/ 213512 w 1525504"/>
              <a:gd name="connsiteY19" fmla="*/ 797184 h 2957097"/>
              <a:gd name="connsiteX20" fmla="*/ 44466 w 1525504"/>
              <a:gd name="connsiteY20" fmla="*/ 773716 h 2957097"/>
              <a:gd name="connsiteX21" fmla="*/ 72371 w 1525504"/>
              <a:gd name="connsiteY21" fmla="*/ 794975 h 2957097"/>
              <a:gd name="connsiteX22" fmla="*/ 44466 w 1525504"/>
              <a:gd name="connsiteY22" fmla="*/ 773716 h 2957097"/>
              <a:gd name="connsiteX23" fmla="*/ 194617 w 1525504"/>
              <a:gd name="connsiteY23" fmla="*/ 614264 h 2957097"/>
              <a:gd name="connsiteX24" fmla="*/ 124191 w 1525504"/>
              <a:gd name="connsiteY24" fmla="*/ 671400 h 2957097"/>
              <a:gd name="connsiteX25" fmla="*/ 194617 w 1525504"/>
              <a:gd name="connsiteY25" fmla="*/ 614264 h 2957097"/>
              <a:gd name="connsiteX26" fmla="*/ 0 w 1525504"/>
              <a:gd name="connsiteY26" fmla="*/ 0 h 2957097"/>
              <a:gd name="connsiteX27" fmla="*/ 1780 w 1525504"/>
              <a:gd name="connsiteY27" fmla="*/ 2724 h 2957097"/>
              <a:gd name="connsiteX28" fmla="*/ 27192 w 1525504"/>
              <a:gd name="connsiteY28" fmla="*/ 114651 h 2957097"/>
              <a:gd name="connsiteX29" fmla="*/ 20549 w 1525504"/>
              <a:gd name="connsiteY29" fmla="*/ 226266 h 2957097"/>
              <a:gd name="connsiteX30" fmla="*/ 121533 w 1525504"/>
              <a:gd name="connsiteY30" fmla="*/ 216964 h 2957097"/>
              <a:gd name="connsiteX31" fmla="*/ 189302 w 1525504"/>
              <a:gd name="connsiteY31" fmla="*/ 254170 h 2957097"/>
              <a:gd name="connsiteX32" fmla="*/ 105588 w 1525504"/>
              <a:gd name="connsiteY32" fmla="*/ 309977 h 2957097"/>
              <a:gd name="connsiteX33" fmla="*/ 113561 w 1525504"/>
              <a:gd name="connsiteY33" fmla="*/ 408306 h 2957097"/>
              <a:gd name="connsiteX34" fmla="*/ 81671 w 1525504"/>
              <a:gd name="connsiteY34" fmla="*/ 587689 h 2957097"/>
              <a:gd name="connsiteX35" fmla="*/ 383300 w 1525504"/>
              <a:gd name="connsiteY35" fmla="*/ 375087 h 2957097"/>
              <a:gd name="connsiteX36" fmla="*/ 350080 w 1525504"/>
              <a:gd name="connsiteY36" fmla="*/ 538524 h 2957097"/>
              <a:gd name="connsiteX37" fmla="*/ 283643 w 1525504"/>
              <a:gd name="connsiteY37" fmla="*/ 675387 h 2957097"/>
              <a:gd name="connsiteX38" fmla="*/ 275670 w 1525504"/>
              <a:gd name="connsiteY38" fmla="*/ 781688 h 2957097"/>
              <a:gd name="connsiteX39" fmla="*/ 574641 w 1525504"/>
              <a:gd name="connsiteY39" fmla="*/ 889316 h 2957097"/>
              <a:gd name="connsiteX40" fmla="*/ 372670 w 1525504"/>
              <a:gd name="connsiteY40" fmla="*/ 973029 h 2957097"/>
              <a:gd name="connsiteX41" fmla="*/ 154753 w 1525504"/>
              <a:gd name="connsiteY41" fmla="*/ 898619 h 2957097"/>
              <a:gd name="connsiteX42" fmla="*/ 59083 w 1525504"/>
              <a:gd name="connsiteY42" fmla="*/ 873371 h 2957097"/>
              <a:gd name="connsiteX43" fmla="*/ 214547 w 1525504"/>
              <a:gd name="connsiteY43" fmla="*/ 1012892 h 2957097"/>
              <a:gd name="connsiteX44" fmla="*/ 538764 w 1525504"/>
              <a:gd name="connsiteY44" fmla="*/ 1072686 h 2957097"/>
              <a:gd name="connsiteX45" fmla="*/ 702202 w 1525504"/>
              <a:gd name="connsiteY45" fmla="*/ 1119193 h 2957097"/>
              <a:gd name="connsiteX46" fmla="*/ 522819 w 1525504"/>
              <a:gd name="connsiteY46" fmla="*/ 1169685 h 2957097"/>
              <a:gd name="connsiteX47" fmla="*/ 456381 w 1525504"/>
              <a:gd name="connsiteY47" fmla="*/ 1192274 h 2957097"/>
              <a:gd name="connsiteX48" fmla="*/ 247766 w 1525504"/>
              <a:gd name="connsiteY48" fmla="*/ 1218849 h 2957097"/>
              <a:gd name="connsiteX49" fmla="*/ 619819 w 1525504"/>
              <a:gd name="connsiteY49" fmla="*/ 1268014 h 2957097"/>
              <a:gd name="connsiteX50" fmla="*/ 773954 w 1525504"/>
              <a:gd name="connsiteY50" fmla="*/ 1310534 h 2957097"/>
              <a:gd name="connsiteX51" fmla="*/ 740736 w 1525504"/>
              <a:gd name="connsiteY51" fmla="*/ 1410189 h 2957097"/>
              <a:gd name="connsiteX52" fmla="*/ 598559 w 1525504"/>
              <a:gd name="connsiteY52" fmla="*/ 1485931 h 2957097"/>
              <a:gd name="connsiteX53" fmla="*/ 464353 w 1525504"/>
              <a:gd name="connsiteY53" fmla="*/ 1505860 h 2957097"/>
              <a:gd name="connsiteX54" fmla="*/ 209232 w 1525504"/>
              <a:gd name="connsiteY54" fmla="*/ 1485931 h 2957097"/>
              <a:gd name="connsiteX55" fmla="*/ 646394 w 1525504"/>
              <a:gd name="connsiteY55" fmla="*/ 1564326 h 2957097"/>
              <a:gd name="connsiteX56" fmla="*/ 860323 w 1525504"/>
              <a:gd name="connsiteY56" fmla="*/ 1645381 h 2957097"/>
              <a:gd name="connsiteX57" fmla="*/ 824448 w 1525504"/>
              <a:gd name="connsiteY57" fmla="*/ 1811476 h 2957097"/>
              <a:gd name="connsiteX58" fmla="*/ 789367 w 1525504"/>
              <a:gd name="connsiteY58" fmla="*/ 1820093 h 2957097"/>
              <a:gd name="connsiteX59" fmla="*/ 787818 w 1525504"/>
              <a:gd name="connsiteY59" fmla="*/ 1817505 h 2957097"/>
              <a:gd name="connsiteX60" fmla="*/ 775283 w 1525504"/>
              <a:gd name="connsiteY60" fmla="*/ 1810147 h 2957097"/>
              <a:gd name="connsiteX61" fmla="*/ 768852 w 1525504"/>
              <a:gd name="connsiteY61" fmla="*/ 1819793 h 2957097"/>
              <a:gd name="connsiteX62" fmla="*/ 769537 w 1525504"/>
              <a:gd name="connsiteY62" fmla="*/ 1824965 h 2957097"/>
              <a:gd name="connsiteX63" fmla="*/ 724977 w 1525504"/>
              <a:gd name="connsiteY63" fmla="*/ 1835912 h 2957097"/>
              <a:gd name="connsiteX64" fmla="*/ 425819 w 1525504"/>
              <a:gd name="connsiteY64" fmla="*/ 1856653 h 2957097"/>
              <a:gd name="connsiteX65" fmla="*/ 758009 w 1525504"/>
              <a:gd name="connsiteY65" fmla="*/ 1895188 h 2957097"/>
              <a:gd name="connsiteX66" fmla="*/ 784584 w 1525504"/>
              <a:gd name="connsiteY66" fmla="*/ 1961626 h 2957097"/>
              <a:gd name="connsiteX67" fmla="*/ 1005159 w 1525504"/>
              <a:gd name="connsiteY67" fmla="*/ 1994844 h 2957097"/>
              <a:gd name="connsiteX68" fmla="*/ 756681 w 1525504"/>
              <a:gd name="connsiteY68" fmla="*/ 2130377 h 2957097"/>
              <a:gd name="connsiteX69" fmla="*/ 642407 w 1525504"/>
              <a:gd name="connsiteY69" fmla="*/ 2208775 h 2957097"/>
              <a:gd name="connsiteX70" fmla="*/ 936062 w 1525504"/>
              <a:gd name="connsiteY70" fmla="*/ 2263254 h 2957097"/>
              <a:gd name="connsiteX71" fmla="*/ 924104 w 1525504"/>
              <a:gd name="connsiteY71" fmla="*/ 2320391 h 2957097"/>
              <a:gd name="connsiteX72" fmla="*/ 857665 w 1525504"/>
              <a:gd name="connsiteY72" fmla="*/ 2370883 h 2957097"/>
              <a:gd name="connsiteX73" fmla="*/ 1180554 w 1525504"/>
              <a:gd name="connsiteY73" fmla="*/ 2382842 h 2957097"/>
              <a:gd name="connsiteX74" fmla="*/ 869625 w 1525504"/>
              <a:gd name="connsiteY74" fmla="*/ 2566210 h 2957097"/>
              <a:gd name="connsiteX75" fmla="*/ 1253636 w 1525504"/>
              <a:gd name="connsiteY75" fmla="*/ 2657895 h 2957097"/>
              <a:gd name="connsiteX76" fmla="*/ 1199158 w 1525504"/>
              <a:gd name="connsiteY76" fmla="*/ 2749578 h 2957097"/>
              <a:gd name="connsiteX77" fmla="*/ 1159294 w 1525504"/>
              <a:gd name="connsiteY77" fmla="*/ 2786784 h 2957097"/>
              <a:gd name="connsiteX78" fmla="*/ 1007816 w 1525504"/>
              <a:gd name="connsiteY78" fmla="*/ 2834619 h 2957097"/>
              <a:gd name="connsiteX79" fmla="*/ 1446306 w 1525504"/>
              <a:gd name="connsiteY79" fmla="*/ 2922318 h 2957097"/>
              <a:gd name="connsiteX80" fmla="*/ 1478819 w 1525504"/>
              <a:gd name="connsiteY80" fmla="*/ 2941564 h 2957097"/>
              <a:gd name="connsiteX81" fmla="*/ 1446714 w 1525504"/>
              <a:gd name="connsiteY81" fmla="*/ 2957097 h 2957097"/>
              <a:gd name="connsiteX82" fmla="*/ 0 w 1525504"/>
              <a:gd name="connsiteY82" fmla="*/ 2957097 h 2957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525504" h="2957097">
                <a:moveTo>
                  <a:pt x="1104814" y="2757552"/>
                </a:moveTo>
                <a:cubicBezTo>
                  <a:pt x="1127404" y="2802729"/>
                  <a:pt x="1193843" y="2752237"/>
                  <a:pt x="1104814" y="2757552"/>
                </a:cubicBezTo>
                <a:close/>
                <a:moveTo>
                  <a:pt x="1100829" y="2479842"/>
                </a:moveTo>
                <a:cubicBezTo>
                  <a:pt x="1059637" y="2497114"/>
                  <a:pt x="1173910" y="2478512"/>
                  <a:pt x="1100829" y="2479842"/>
                </a:cubicBezTo>
                <a:close/>
                <a:moveTo>
                  <a:pt x="811160" y="2420047"/>
                </a:moveTo>
                <a:cubicBezTo>
                  <a:pt x="674297" y="2433334"/>
                  <a:pt x="945364" y="2434663"/>
                  <a:pt x="811160" y="2420047"/>
                </a:cubicBezTo>
                <a:close/>
                <a:moveTo>
                  <a:pt x="789367" y="1820093"/>
                </a:moveTo>
                <a:lnTo>
                  <a:pt x="791353" y="1823414"/>
                </a:lnTo>
                <a:cubicBezTo>
                  <a:pt x="791269" y="1830183"/>
                  <a:pt x="774411" y="1832216"/>
                  <a:pt x="769677" y="1826029"/>
                </a:cubicBezTo>
                <a:lnTo>
                  <a:pt x="769537" y="1824965"/>
                </a:lnTo>
                <a:close/>
                <a:moveTo>
                  <a:pt x="83001" y="1192274"/>
                </a:moveTo>
                <a:cubicBezTo>
                  <a:pt x="63068" y="1224164"/>
                  <a:pt x="105588" y="1250739"/>
                  <a:pt x="83001" y="1192274"/>
                </a:cubicBezTo>
                <a:close/>
                <a:moveTo>
                  <a:pt x="77686" y="1019535"/>
                </a:moveTo>
                <a:lnTo>
                  <a:pt x="71041" y="1047440"/>
                </a:lnTo>
                <a:cubicBezTo>
                  <a:pt x="45796" y="1180315"/>
                  <a:pt x="128178" y="1093946"/>
                  <a:pt x="77686" y="1019535"/>
                </a:cubicBezTo>
                <a:close/>
                <a:moveTo>
                  <a:pt x="381971" y="841481"/>
                </a:moveTo>
                <a:cubicBezTo>
                  <a:pt x="323505" y="854769"/>
                  <a:pt x="424491" y="869385"/>
                  <a:pt x="381971" y="841481"/>
                </a:cubicBezTo>
                <a:close/>
                <a:moveTo>
                  <a:pt x="213512" y="797184"/>
                </a:moveTo>
                <a:cubicBezTo>
                  <a:pt x="207344" y="796636"/>
                  <a:pt x="198603" y="797467"/>
                  <a:pt x="186644" y="800290"/>
                </a:cubicBezTo>
                <a:cubicBezTo>
                  <a:pt x="173855" y="872376"/>
                  <a:pt x="256693" y="801017"/>
                  <a:pt x="213512" y="797184"/>
                </a:cubicBezTo>
                <a:close/>
                <a:moveTo>
                  <a:pt x="44466" y="773716"/>
                </a:moveTo>
                <a:lnTo>
                  <a:pt x="72371" y="794975"/>
                </a:lnTo>
                <a:cubicBezTo>
                  <a:pt x="210562" y="829523"/>
                  <a:pt x="126849" y="783015"/>
                  <a:pt x="44466" y="773716"/>
                </a:cubicBezTo>
                <a:close/>
                <a:moveTo>
                  <a:pt x="194617" y="614264"/>
                </a:moveTo>
                <a:cubicBezTo>
                  <a:pt x="166712" y="627551"/>
                  <a:pt x="153424" y="659442"/>
                  <a:pt x="124191" y="671400"/>
                </a:cubicBezTo>
                <a:cubicBezTo>
                  <a:pt x="-84424" y="715249"/>
                  <a:pt x="230491" y="711263"/>
                  <a:pt x="194617" y="614264"/>
                </a:cubicBezTo>
                <a:close/>
                <a:moveTo>
                  <a:pt x="0" y="0"/>
                </a:moveTo>
                <a:lnTo>
                  <a:pt x="1780" y="2724"/>
                </a:lnTo>
                <a:cubicBezTo>
                  <a:pt x="17725" y="49375"/>
                  <a:pt x="-24629" y="121626"/>
                  <a:pt x="27192" y="114651"/>
                </a:cubicBezTo>
                <a:cubicBezTo>
                  <a:pt x="194617" y="5692"/>
                  <a:pt x="44466" y="150527"/>
                  <a:pt x="20549" y="226266"/>
                </a:cubicBezTo>
                <a:cubicBezTo>
                  <a:pt x="-11342" y="408306"/>
                  <a:pt x="73698" y="149198"/>
                  <a:pt x="121533" y="216964"/>
                </a:cubicBezTo>
                <a:cubicBezTo>
                  <a:pt x="190629" y="202349"/>
                  <a:pt x="298260" y="147869"/>
                  <a:pt x="189302" y="254170"/>
                </a:cubicBezTo>
                <a:cubicBezTo>
                  <a:pt x="340780" y="296690"/>
                  <a:pt x="158739" y="303335"/>
                  <a:pt x="105588" y="309977"/>
                </a:cubicBezTo>
                <a:cubicBezTo>
                  <a:pt x="207904" y="313965"/>
                  <a:pt x="245109" y="414951"/>
                  <a:pt x="113561" y="408306"/>
                </a:cubicBezTo>
                <a:cubicBezTo>
                  <a:pt x="-8684" y="295362"/>
                  <a:pt x="-23300" y="607620"/>
                  <a:pt x="81671" y="587689"/>
                </a:cubicBezTo>
                <a:cubicBezTo>
                  <a:pt x="172027" y="474744"/>
                  <a:pt x="241123" y="380402"/>
                  <a:pt x="383300" y="375087"/>
                </a:cubicBezTo>
                <a:cubicBezTo>
                  <a:pt x="306233" y="445510"/>
                  <a:pt x="481628" y="490689"/>
                  <a:pt x="350080" y="538524"/>
                </a:cubicBezTo>
                <a:cubicBezTo>
                  <a:pt x="529463" y="603634"/>
                  <a:pt x="267698" y="627551"/>
                  <a:pt x="283643" y="675387"/>
                </a:cubicBezTo>
                <a:cubicBezTo>
                  <a:pt x="413861" y="692660"/>
                  <a:pt x="352737" y="716578"/>
                  <a:pt x="275670" y="781688"/>
                </a:cubicBezTo>
                <a:cubicBezTo>
                  <a:pt x="291615" y="765743"/>
                  <a:pt x="500230" y="829523"/>
                  <a:pt x="574641" y="889316"/>
                </a:cubicBezTo>
                <a:cubicBezTo>
                  <a:pt x="537435" y="1002262"/>
                  <a:pt x="409875" y="893304"/>
                  <a:pt x="372670" y="973029"/>
                </a:cubicBezTo>
                <a:cubicBezTo>
                  <a:pt x="292944" y="850783"/>
                  <a:pt x="205247" y="1044782"/>
                  <a:pt x="154753" y="898619"/>
                </a:cubicBezTo>
                <a:cubicBezTo>
                  <a:pt x="160068" y="1008905"/>
                  <a:pt x="72371" y="933166"/>
                  <a:pt x="59083" y="873371"/>
                </a:cubicBezTo>
                <a:cubicBezTo>
                  <a:pt x="-28615" y="903934"/>
                  <a:pt x="174684" y="991631"/>
                  <a:pt x="214547" y="1012892"/>
                </a:cubicBezTo>
                <a:cubicBezTo>
                  <a:pt x="253081" y="1143111"/>
                  <a:pt x="464353" y="913234"/>
                  <a:pt x="538764" y="1072686"/>
                </a:cubicBezTo>
                <a:cubicBezTo>
                  <a:pt x="599886" y="1023522"/>
                  <a:pt x="904173" y="1095274"/>
                  <a:pt x="702202" y="1119193"/>
                </a:cubicBezTo>
                <a:cubicBezTo>
                  <a:pt x="715490" y="1173670"/>
                  <a:pt x="606531" y="1230808"/>
                  <a:pt x="522819" y="1169685"/>
                </a:cubicBezTo>
                <a:cubicBezTo>
                  <a:pt x="649051" y="1234794"/>
                  <a:pt x="517504" y="1253396"/>
                  <a:pt x="456381" y="1192274"/>
                </a:cubicBezTo>
                <a:cubicBezTo>
                  <a:pt x="457711" y="1307876"/>
                  <a:pt x="310217" y="1213534"/>
                  <a:pt x="247766" y="1218849"/>
                </a:cubicBezTo>
                <a:cubicBezTo>
                  <a:pt x="315532" y="1341095"/>
                  <a:pt x="509532" y="1370327"/>
                  <a:pt x="619819" y="1268014"/>
                </a:cubicBezTo>
                <a:cubicBezTo>
                  <a:pt x="627791" y="1365012"/>
                  <a:pt x="727447" y="1265356"/>
                  <a:pt x="773954" y="1310534"/>
                </a:cubicBezTo>
                <a:cubicBezTo>
                  <a:pt x="934734" y="1311862"/>
                  <a:pt x="769968" y="1345081"/>
                  <a:pt x="740736" y="1410189"/>
                </a:cubicBezTo>
                <a:cubicBezTo>
                  <a:pt x="623804" y="1331794"/>
                  <a:pt x="700872" y="1481943"/>
                  <a:pt x="598559" y="1485931"/>
                </a:cubicBezTo>
                <a:cubicBezTo>
                  <a:pt x="556039" y="1585586"/>
                  <a:pt x="451066" y="1463341"/>
                  <a:pt x="464353" y="1505860"/>
                </a:cubicBezTo>
                <a:cubicBezTo>
                  <a:pt x="362040" y="1481943"/>
                  <a:pt x="331477" y="1524463"/>
                  <a:pt x="209232" y="1485931"/>
                </a:cubicBezTo>
                <a:cubicBezTo>
                  <a:pt x="239794" y="1548382"/>
                  <a:pt x="517504" y="1666641"/>
                  <a:pt x="646394" y="1564326"/>
                </a:cubicBezTo>
                <a:cubicBezTo>
                  <a:pt x="598559" y="1722450"/>
                  <a:pt x="813818" y="1548382"/>
                  <a:pt x="860323" y="1645381"/>
                </a:cubicBezTo>
                <a:cubicBezTo>
                  <a:pt x="1072924" y="1667970"/>
                  <a:pt x="785913" y="1710490"/>
                  <a:pt x="824448" y="1811476"/>
                </a:cubicBezTo>
                <a:lnTo>
                  <a:pt x="789367" y="1820093"/>
                </a:lnTo>
                <a:lnTo>
                  <a:pt x="787818" y="1817505"/>
                </a:lnTo>
                <a:cubicBezTo>
                  <a:pt x="785290" y="1815275"/>
                  <a:pt x="781262" y="1812804"/>
                  <a:pt x="775283" y="1810147"/>
                </a:cubicBezTo>
                <a:cubicBezTo>
                  <a:pt x="771629" y="1813967"/>
                  <a:pt x="769636" y="1817165"/>
                  <a:pt x="768852" y="1819793"/>
                </a:cubicBezTo>
                <a:lnTo>
                  <a:pt x="769537" y="1824965"/>
                </a:lnTo>
                <a:lnTo>
                  <a:pt x="724977" y="1835912"/>
                </a:lnTo>
                <a:cubicBezTo>
                  <a:pt x="628621" y="1854411"/>
                  <a:pt x="538432" y="1856653"/>
                  <a:pt x="425819" y="1856653"/>
                </a:cubicBezTo>
                <a:cubicBezTo>
                  <a:pt x="363367" y="1900503"/>
                  <a:pt x="688913" y="2022749"/>
                  <a:pt x="758009" y="1895188"/>
                </a:cubicBezTo>
                <a:cubicBezTo>
                  <a:pt x="783256" y="1940365"/>
                  <a:pt x="873610" y="1903160"/>
                  <a:pt x="784584" y="1961626"/>
                </a:cubicBezTo>
                <a:cubicBezTo>
                  <a:pt x="855008" y="1974914"/>
                  <a:pt x="938720" y="1920434"/>
                  <a:pt x="1005159" y="1994844"/>
                </a:cubicBezTo>
                <a:cubicBezTo>
                  <a:pt x="1035720" y="2059953"/>
                  <a:pt x="847035" y="2162268"/>
                  <a:pt x="756681" y="2130377"/>
                </a:cubicBezTo>
                <a:cubicBezTo>
                  <a:pt x="885570" y="2200803"/>
                  <a:pt x="715490" y="2234020"/>
                  <a:pt x="642407" y="2208775"/>
                </a:cubicBezTo>
                <a:cubicBezTo>
                  <a:pt x="577299" y="2283185"/>
                  <a:pt x="857665" y="2277870"/>
                  <a:pt x="936062" y="2263254"/>
                </a:cubicBezTo>
                <a:cubicBezTo>
                  <a:pt x="1041035" y="2195487"/>
                  <a:pt x="1001172" y="2336336"/>
                  <a:pt x="924104" y="2320391"/>
                </a:cubicBezTo>
                <a:cubicBezTo>
                  <a:pt x="994529" y="2378856"/>
                  <a:pt x="901515" y="2400116"/>
                  <a:pt x="857665" y="2370883"/>
                </a:cubicBezTo>
                <a:cubicBezTo>
                  <a:pt x="922775" y="2489142"/>
                  <a:pt x="1079570" y="2396130"/>
                  <a:pt x="1180554" y="2382842"/>
                </a:cubicBezTo>
                <a:cubicBezTo>
                  <a:pt x="1175239" y="2570198"/>
                  <a:pt x="1015788" y="2594115"/>
                  <a:pt x="869625" y="2566210"/>
                </a:cubicBezTo>
                <a:cubicBezTo>
                  <a:pt x="876268" y="2696428"/>
                  <a:pt x="1152650" y="2598100"/>
                  <a:pt x="1253636" y="2657895"/>
                </a:cubicBezTo>
                <a:cubicBezTo>
                  <a:pt x="1452949" y="2584813"/>
                  <a:pt x="1294827" y="2741606"/>
                  <a:pt x="1199158" y="2749578"/>
                </a:cubicBezTo>
                <a:cubicBezTo>
                  <a:pt x="1308116" y="2770839"/>
                  <a:pt x="1211115" y="2794757"/>
                  <a:pt x="1159294" y="2786784"/>
                </a:cubicBezTo>
                <a:cubicBezTo>
                  <a:pt x="1250979" y="2882455"/>
                  <a:pt x="1038377" y="2764196"/>
                  <a:pt x="1007816" y="2834619"/>
                </a:cubicBezTo>
                <a:cubicBezTo>
                  <a:pt x="1128732" y="2902386"/>
                  <a:pt x="1301471" y="2918331"/>
                  <a:pt x="1446306" y="2922318"/>
                </a:cubicBezTo>
                <a:cubicBezTo>
                  <a:pt x="1559915" y="2908366"/>
                  <a:pt x="1533008" y="2917584"/>
                  <a:pt x="1478819" y="2941564"/>
                </a:cubicBezTo>
                <a:lnTo>
                  <a:pt x="1446714" y="2957097"/>
                </a:lnTo>
                <a:lnTo>
                  <a:pt x="0" y="2957097"/>
                </a:lnTo>
                <a:close/>
              </a:path>
            </a:pathLst>
          </a:custGeom>
          <a:solidFill>
            <a:schemeClr val="accent2">
              <a:lumMod val="75000"/>
            </a:schemeClr>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endParaRPr lang="en-US" sz="2701"/>
          </a:p>
        </p:txBody>
      </p:sp>
      <p:grpSp>
        <p:nvGrpSpPr>
          <p:cNvPr id="5" name="Group 4">
            <a:extLst>
              <a:ext uri="{FF2B5EF4-FFF2-40B4-BE49-F238E27FC236}">
                <a16:creationId xmlns:a16="http://schemas.microsoft.com/office/drawing/2014/main" xmlns="" id="{08F98EA9-55CA-4787-A532-710169E7ECAC}"/>
              </a:ext>
            </a:extLst>
          </p:cNvPr>
          <p:cNvGrpSpPr/>
          <p:nvPr/>
        </p:nvGrpSpPr>
        <p:grpSpPr>
          <a:xfrm>
            <a:off x="1742" y="5389258"/>
            <a:ext cx="12190258" cy="1468742"/>
            <a:chOff x="1742" y="5389258"/>
            <a:chExt cx="12190258" cy="1468742"/>
          </a:xfrm>
        </p:grpSpPr>
        <p:grpSp>
          <p:nvGrpSpPr>
            <p:cNvPr id="2" name="Group 1">
              <a:extLst>
                <a:ext uri="{FF2B5EF4-FFF2-40B4-BE49-F238E27FC236}">
                  <a16:creationId xmlns:a16="http://schemas.microsoft.com/office/drawing/2014/main" xmlns="" id="{E5D8CAA7-9BA7-44FD-AFC9-38FAA0CEEB94}"/>
                </a:ext>
              </a:extLst>
            </p:cNvPr>
            <p:cNvGrpSpPr/>
            <p:nvPr/>
          </p:nvGrpSpPr>
          <p:grpSpPr>
            <a:xfrm>
              <a:off x="5037541" y="5435629"/>
              <a:ext cx="3075791" cy="1422371"/>
              <a:chOff x="9116208" y="4547715"/>
              <a:chExt cx="3075791" cy="1422371"/>
            </a:xfrm>
          </p:grpSpPr>
          <p:sp>
            <p:nvSpPr>
              <p:cNvPr id="116" name="Oval 115">
                <a:extLst>
                  <a:ext uri="{FF2B5EF4-FFF2-40B4-BE49-F238E27FC236}">
                    <a16:creationId xmlns:a16="http://schemas.microsoft.com/office/drawing/2014/main" xmlns="" id="{12F01409-D33D-40B1-A191-45CD56661485}"/>
                  </a:ext>
                </a:extLst>
              </p:cNvPr>
              <p:cNvSpPr/>
              <p:nvPr/>
            </p:nvSpPr>
            <p:spPr>
              <a:xfrm flipH="1">
                <a:off x="11405121" y="4811473"/>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7" name="Oval 116">
                <a:extLst>
                  <a:ext uri="{FF2B5EF4-FFF2-40B4-BE49-F238E27FC236}">
                    <a16:creationId xmlns:a16="http://schemas.microsoft.com/office/drawing/2014/main" xmlns="" id="{3EDE0295-7641-4FBE-9E3F-4381158913BC}"/>
                  </a:ext>
                </a:extLst>
              </p:cNvPr>
              <p:cNvSpPr/>
              <p:nvPr/>
            </p:nvSpPr>
            <p:spPr>
              <a:xfrm flipH="1">
                <a:off x="11155214" y="4568691"/>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50" name="Oval 149">
                <a:extLst>
                  <a:ext uri="{FF2B5EF4-FFF2-40B4-BE49-F238E27FC236}">
                    <a16:creationId xmlns:a16="http://schemas.microsoft.com/office/drawing/2014/main" xmlns="" id="{15F359BE-9CDF-43BA-B0B2-5780110F13A5}"/>
                  </a:ext>
                </a:extLst>
              </p:cNvPr>
              <p:cNvSpPr/>
              <p:nvPr/>
            </p:nvSpPr>
            <p:spPr>
              <a:xfrm flipH="1">
                <a:off x="10772446" y="4568691"/>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51" name="Oval 150">
                <a:extLst>
                  <a:ext uri="{FF2B5EF4-FFF2-40B4-BE49-F238E27FC236}">
                    <a16:creationId xmlns:a16="http://schemas.microsoft.com/office/drawing/2014/main" xmlns="" id="{71A2F2DB-7A9C-4073-BEDF-C0B1BA7A150A}"/>
                  </a:ext>
                </a:extLst>
              </p:cNvPr>
              <p:cNvSpPr/>
              <p:nvPr/>
            </p:nvSpPr>
            <p:spPr>
              <a:xfrm flipH="1">
                <a:off x="10318331" y="4692111"/>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54" name="Oval 153">
                <a:extLst>
                  <a:ext uri="{FF2B5EF4-FFF2-40B4-BE49-F238E27FC236}">
                    <a16:creationId xmlns:a16="http://schemas.microsoft.com/office/drawing/2014/main" xmlns="" id="{6C80654C-C79D-40D0-B68A-6ADE99274E64}"/>
                  </a:ext>
                </a:extLst>
              </p:cNvPr>
              <p:cNvSpPr/>
              <p:nvPr/>
            </p:nvSpPr>
            <p:spPr>
              <a:xfrm flipH="1">
                <a:off x="9828889" y="4547715"/>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55" name="Oval 154">
                <a:extLst>
                  <a:ext uri="{FF2B5EF4-FFF2-40B4-BE49-F238E27FC236}">
                    <a16:creationId xmlns:a16="http://schemas.microsoft.com/office/drawing/2014/main" xmlns="" id="{2030441F-797A-4D7F-AD60-3283B067651A}"/>
                  </a:ext>
                </a:extLst>
              </p:cNvPr>
              <p:cNvSpPr/>
              <p:nvPr/>
            </p:nvSpPr>
            <p:spPr>
              <a:xfrm flipH="1">
                <a:off x="9757833" y="4947098"/>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56" name="Rectangle 155">
                <a:extLst>
                  <a:ext uri="{FF2B5EF4-FFF2-40B4-BE49-F238E27FC236}">
                    <a16:creationId xmlns:a16="http://schemas.microsoft.com/office/drawing/2014/main" xmlns="" id="{8132EAE9-55C1-4D9A-AAF5-05DD0F68C5A0}"/>
                  </a:ext>
                </a:extLst>
              </p:cNvPr>
              <p:cNvSpPr/>
              <p:nvPr/>
            </p:nvSpPr>
            <p:spPr>
              <a:xfrm flipH="1">
                <a:off x="9116208" y="5253027"/>
                <a:ext cx="3075791" cy="71705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57" name="Oval 156">
                <a:extLst>
                  <a:ext uri="{FF2B5EF4-FFF2-40B4-BE49-F238E27FC236}">
                    <a16:creationId xmlns:a16="http://schemas.microsoft.com/office/drawing/2014/main" xmlns="" id="{43B2F62C-0992-4210-A792-BA514CB676F6}"/>
                  </a:ext>
                </a:extLst>
              </p:cNvPr>
              <p:cNvSpPr/>
              <p:nvPr/>
            </p:nvSpPr>
            <p:spPr>
              <a:xfrm flipH="1">
                <a:off x="11143693" y="4817974"/>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58" name="Oval 157">
                <a:extLst>
                  <a:ext uri="{FF2B5EF4-FFF2-40B4-BE49-F238E27FC236}">
                    <a16:creationId xmlns:a16="http://schemas.microsoft.com/office/drawing/2014/main" xmlns="" id="{226EAAB0-37D2-42B7-AAD3-A0753DA0FD4D}"/>
                  </a:ext>
                </a:extLst>
              </p:cNvPr>
              <p:cNvSpPr/>
              <p:nvPr/>
            </p:nvSpPr>
            <p:spPr>
              <a:xfrm flipH="1">
                <a:off x="9440749" y="4805709"/>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159" name="Group 158">
              <a:extLst>
                <a:ext uri="{FF2B5EF4-FFF2-40B4-BE49-F238E27FC236}">
                  <a16:creationId xmlns:a16="http://schemas.microsoft.com/office/drawing/2014/main" xmlns="" id="{5852765E-C868-4067-9C37-C1DC7CDA062D}"/>
                </a:ext>
              </a:extLst>
            </p:cNvPr>
            <p:cNvGrpSpPr/>
            <p:nvPr/>
          </p:nvGrpSpPr>
          <p:grpSpPr>
            <a:xfrm>
              <a:off x="1742" y="5389258"/>
              <a:ext cx="5485937" cy="1468742"/>
              <a:chOff x="-51736" y="4638675"/>
              <a:chExt cx="4754749" cy="1418840"/>
            </a:xfrm>
            <a:solidFill>
              <a:schemeClr val="accent2">
                <a:lumMod val="20000"/>
                <a:lumOff val="80000"/>
              </a:schemeClr>
            </a:solidFill>
          </p:grpSpPr>
          <p:sp>
            <p:nvSpPr>
              <p:cNvPr id="180" name="Oval 179">
                <a:extLst>
                  <a:ext uri="{FF2B5EF4-FFF2-40B4-BE49-F238E27FC236}">
                    <a16:creationId xmlns:a16="http://schemas.microsoft.com/office/drawing/2014/main" xmlns="" id="{E8CC7C58-CACE-4E24-8CB2-9F17D4A046BD}"/>
                  </a:ext>
                </a:extLst>
              </p:cNvPr>
              <p:cNvSpPr/>
              <p:nvPr/>
            </p:nvSpPr>
            <p:spPr>
              <a:xfrm>
                <a:off x="2199705" y="465057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81" name="Oval 180">
                <a:extLst>
                  <a:ext uri="{FF2B5EF4-FFF2-40B4-BE49-F238E27FC236}">
                    <a16:creationId xmlns:a16="http://schemas.microsoft.com/office/drawing/2014/main" xmlns="" id="{172E3F36-C559-45F9-B813-E7DDACDFC15A}"/>
                  </a:ext>
                </a:extLst>
              </p:cNvPr>
              <p:cNvSpPr/>
              <p:nvPr/>
            </p:nvSpPr>
            <p:spPr>
              <a:xfrm>
                <a:off x="1950125" y="502097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82" name="Oval 181">
                <a:extLst>
                  <a:ext uri="{FF2B5EF4-FFF2-40B4-BE49-F238E27FC236}">
                    <a16:creationId xmlns:a16="http://schemas.microsoft.com/office/drawing/2014/main" xmlns="" id="{3ABC1C3E-32D9-41ED-A95F-B1191B780D70}"/>
                  </a:ext>
                </a:extLst>
              </p:cNvPr>
              <p:cNvSpPr/>
              <p:nvPr/>
            </p:nvSpPr>
            <p:spPr>
              <a:xfrm>
                <a:off x="2772347" y="4638675"/>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83" name="Oval 182">
                <a:extLst>
                  <a:ext uri="{FF2B5EF4-FFF2-40B4-BE49-F238E27FC236}">
                    <a16:creationId xmlns:a16="http://schemas.microsoft.com/office/drawing/2014/main" xmlns="" id="{AF86E24E-E10A-4650-ADAC-57EF5D1C824D}"/>
                  </a:ext>
                </a:extLst>
              </p:cNvPr>
              <p:cNvSpPr/>
              <p:nvPr/>
            </p:nvSpPr>
            <p:spPr>
              <a:xfrm>
                <a:off x="3188127" y="475790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84" name="Oval 183">
                <a:extLst>
                  <a:ext uri="{FF2B5EF4-FFF2-40B4-BE49-F238E27FC236}">
                    <a16:creationId xmlns:a16="http://schemas.microsoft.com/office/drawing/2014/main" xmlns="" id="{EC274E2C-B684-4856-91DD-6735F66AB09F}"/>
                  </a:ext>
                </a:extLst>
              </p:cNvPr>
              <p:cNvSpPr/>
              <p:nvPr/>
            </p:nvSpPr>
            <p:spPr>
              <a:xfrm>
                <a:off x="1610290" y="489745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85" name="Oval 184">
                <a:extLst>
                  <a:ext uri="{FF2B5EF4-FFF2-40B4-BE49-F238E27FC236}">
                    <a16:creationId xmlns:a16="http://schemas.microsoft.com/office/drawing/2014/main" xmlns="" id="{3A37F333-8BD7-4649-B003-A6ABD1C1A9F7}"/>
                  </a:ext>
                </a:extLst>
              </p:cNvPr>
              <p:cNvSpPr/>
              <p:nvPr/>
            </p:nvSpPr>
            <p:spPr>
              <a:xfrm>
                <a:off x="1101781" y="50642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86" name="Oval 185">
                <a:extLst>
                  <a:ext uri="{FF2B5EF4-FFF2-40B4-BE49-F238E27FC236}">
                    <a16:creationId xmlns:a16="http://schemas.microsoft.com/office/drawing/2014/main" xmlns="" id="{D7CD0854-C2E8-4E3A-B034-224ED782D723}"/>
                  </a:ext>
                </a:extLst>
              </p:cNvPr>
              <p:cNvSpPr/>
              <p:nvPr/>
            </p:nvSpPr>
            <p:spPr>
              <a:xfrm>
                <a:off x="3716510" y="4638675"/>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87" name="Oval 186">
                <a:extLst>
                  <a:ext uri="{FF2B5EF4-FFF2-40B4-BE49-F238E27FC236}">
                    <a16:creationId xmlns:a16="http://schemas.microsoft.com/office/drawing/2014/main" xmlns="" id="{CC65F1D7-925B-4B30-9763-1E3C9DCDC9E4}"/>
                  </a:ext>
                </a:extLst>
              </p:cNvPr>
              <p:cNvSpPr/>
              <p:nvPr/>
            </p:nvSpPr>
            <p:spPr>
              <a:xfrm>
                <a:off x="3982933" y="499072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88" name="Rectangle 187">
                <a:extLst>
                  <a:ext uri="{FF2B5EF4-FFF2-40B4-BE49-F238E27FC236}">
                    <a16:creationId xmlns:a16="http://schemas.microsoft.com/office/drawing/2014/main" xmlns="" id="{F34A3891-C92F-4295-A0BC-C08E4D041095}"/>
                  </a:ext>
                </a:extLst>
              </p:cNvPr>
              <p:cNvSpPr/>
              <p:nvPr/>
            </p:nvSpPr>
            <p:spPr>
              <a:xfrm>
                <a:off x="-51736" y="5584841"/>
                <a:ext cx="4364607" cy="47267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89" name="Oval 188">
                <a:extLst>
                  <a:ext uri="{FF2B5EF4-FFF2-40B4-BE49-F238E27FC236}">
                    <a16:creationId xmlns:a16="http://schemas.microsoft.com/office/drawing/2014/main" xmlns="" id="{9C3E943F-732C-4ACF-9944-9AC40A852124}"/>
                  </a:ext>
                </a:extLst>
              </p:cNvPr>
              <p:cNvSpPr/>
              <p:nvPr/>
            </p:nvSpPr>
            <p:spPr>
              <a:xfrm>
                <a:off x="2432439" y="487948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90" name="Oval 189">
                <a:extLst>
                  <a:ext uri="{FF2B5EF4-FFF2-40B4-BE49-F238E27FC236}">
                    <a16:creationId xmlns:a16="http://schemas.microsoft.com/office/drawing/2014/main" xmlns="" id="{2CB5012B-598A-401F-BC33-123FC15DB921}"/>
                  </a:ext>
                </a:extLst>
              </p:cNvPr>
              <p:cNvSpPr/>
              <p:nvPr/>
            </p:nvSpPr>
            <p:spPr>
              <a:xfrm>
                <a:off x="699964" y="530095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91" name="Oval 190">
                <a:extLst>
                  <a:ext uri="{FF2B5EF4-FFF2-40B4-BE49-F238E27FC236}">
                    <a16:creationId xmlns:a16="http://schemas.microsoft.com/office/drawing/2014/main" xmlns="" id="{15F192DA-00B9-4CBC-982D-B9B3EB2BCCFF}"/>
                  </a:ext>
                </a:extLst>
              </p:cNvPr>
              <p:cNvSpPr/>
              <p:nvPr/>
            </p:nvSpPr>
            <p:spPr>
              <a:xfrm>
                <a:off x="43137" y="519566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grpSp>
        <p:sp>
          <p:nvSpPr>
            <p:cNvPr id="162" name="Oval 161">
              <a:extLst>
                <a:ext uri="{FF2B5EF4-FFF2-40B4-BE49-F238E27FC236}">
                  <a16:creationId xmlns:a16="http://schemas.microsoft.com/office/drawing/2014/main" xmlns="" id="{7B70A991-9DD4-4277-8A27-13A2618680AC}"/>
                </a:ext>
              </a:extLst>
            </p:cNvPr>
            <p:cNvSpPr/>
            <p:nvPr/>
          </p:nvSpPr>
          <p:spPr>
            <a:xfrm flipH="1">
              <a:off x="2696897" y="6099319"/>
              <a:ext cx="509632" cy="524667"/>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64" name="현 96">
              <a:extLst>
                <a:ext uri="{FF2B5EF4-FFF2-40B4-BE49-F238E27FC236}">
                  <a16:creationId xmlns:a16="http://schemas.microsoft.com/office/drawing/2014/main" xmlns="" id="{9E68B867-DCB0-45E0-BA60-F7DB93AA4956}"/>
                </a:ext>
              </a:extLst>
            </p:cNvPr>
            <p:cNvSpPr/>
            <p:nvPr/>
          </p:nvSpPr>
          <p:spPr>
            <a:xfrm>
              <a:off x="3328527" y="6058687"/>
              <a:ext cx="784657" cy="784657"/>
            </a:xfrm>
            <a:prstGeom prst="chord">
              <a:avLst>
                <a:gd name="adj1" fmla="val 10904884"/>
                <a:gd name="adj2" fmla="val 2158449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65" name="현 97">
              <a:extLst>
                <a:ext uri="{FF2B5EF4-FFF2-40B4-BE49-F238E27FC236}">
                  <a16:creationId xmlns:a16="http://schemas.microsoft.com/office/drawing/2014/main" xmlns="" id="{3FE45C5F-7667-4403-947C-9D4C0F582716}"/>
                </a:ext>
              </a:extLst>
            </p:cNvPr>
            <p:cNvSpPr/>
            <p:nvPr/>
          </p:nvSpPr>
          <p:spPr>
            <a:xfrm>
              <a:off x="4554915" y="6352929"/>
              <a:ext cx="492156" cy="492156"/>
            </a:xfrm>
            <a:prstGeom prst="chord">
              <a:avLst>
                <a:gd name="adj1" fmla="val 10904884"/>
                <a:gd name="adj2" fmla="val 2158449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92" name="현 96">
              <a:extLst>
                <a:ext uri="{FF2B5EF4-FFF2-40B4-BE49-F238E27FC236}">
                  <a16:creationId xmlns:a16="http://schemas.microsoft.com/office/drawing/2014/main" xmlns="" id="{A424F5C4-223A-4104-99A4-193A27557A79}"/>
                </a:ext>
              </a:extLst>
            </p:cNvPr>
            <p:cNvSpPr/>
            <p:nvPr/>
          </p:nvSpPr>
          <p:spPr>
            <a:xfrm>
              <a:off x="3972848" y="5984118"/>
              <a:ext cx="784657" cy="784657"/>
            </a:xfrm>
            <a:prstGeom prst="chord">
              <a:avLst>
                <a:gd name="adj1" fmla="val 10904884"/>
                <a:gd name="adj2" fmla="val 2158449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nvGrpSpPr>
            <p:cNvPr id="193" name="Group 192">
              <a:extLst>
                <a:ext uri="{FF2B5EF4-FFF2-40B4-BE49-F238E27FC236}">
                  <a16:creationId xmlns:a16="http://schemas.microsoft.com/office/drawing/2014/main" xmlns="" id="{29716288-E884-47D3-BDB8-6F29BDEF7391}"/>
                </a:ext>
              </a:extLst>
            </p:cNvPr>
            <p:cNvGrpSpPr/>
            <p:nvPr/>
          </p:nvGrpSpPr>
          <p:grpSpPr>
            <a:xfrm flipH="1">
              <a:off x="7769092" y="5591016"/>
              <a:ext cx="4422908" cy="1266984"/>
              <a:chOff x="8005970" y="4483310"/>
              <a:chExt cx="4422908" cy="1266984"/>
            </a:xfrm>
          </p:grpSpPr>
          <p:sp>
            <p:nvSpPr>
              <p:cNvPr id="194" name="Oval 193">
                <a:extLst>
                  <a:ext uri="{FF2B5EF4-FFF2-40B4-BE49-F238E27FC236}">
                    <a16:creationId xmlns:a16="http://schemas.microsoft.com/office/drawing/2014/main" xmlns="" id="{8E5FC15A-98F8-4737-A807-138FDD9AC1DB}"/>
                  </a:ext>
                </a:extLst>
              </p:cNvPr>
              <p:cNvSpPr/>
              <p:nvPr/>
            </p:nvSpPr>
            <p:spPr>
              <a:xfrm flipH="1">
                <a:off x="11642407" y="4717018"/>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95" name="Oval 194">
                <a:extLst>
                  <a:ext uri="{FF2B5EF4-FFF2-40B4-BE49-F238E27FC236}">
                    <a16:creationId xmlns:a16="http://schemas.microsoft.com/office/drawing/2014/main" xmlns="" id="{8BFB4C8A-4556-4F16-8EDA-2E88E0F206CF}"/>
                  </a:ext>
                </a:extLst>
              </p:cNvPr>
              <p:cNvSpPr/>
              <p:nvPr/>
            </p:nvSpPr>
            <p:spPr>
              <a:xfrm flipH="1">
                <a:off x="11155214" y="4568691"/>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96" name="Oval 195">
                <a:extLst>
                  <a:ext uri="{FF2B5EF4-FFF2-40B4-BE49-F238E27FC236}">
                    <a16:creationId xmlns:a16="http://schemas.microsoft.com/office/drawing/2014/main" xmlns="" id="{D3F13CB6-B5D2-4F7B-94F9-872B9842383F}"/>
                  </a:ext>
                </a:extLst>
              </p:cNvPr>
              <p:cNvSpPr/>
              <p:nvPr/>
            </p:nvSpPr>
            <p:spPr>
              <a:xfrm flipH="1">
                <a:off x="10656333" y="4532227"/>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97" name="Oval 196">
                <a:extLst>
                  <a:ext uri="{FF2B5EF4-FFF2-40B4-BE49-F238E27FC236}">
                    <a16:creationId xmlns:a16="http://schemas.microsoft.com/office/drawing/2014/main" xmlns="" id="{A7F2B380-1E00-4388-8513-474DDE8A6561}"/>
                  </a:ext>
                </a:extLst>
              </p:cNvPr>
              <p:cNvSpPr/>
              <p:nvPr/>
            </p:nvSpPr>
            <p:spPr>
              <a:xfrm flipH="1">
                <a:off x="10227408" y="4630410"/>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98" name="Oval 197">
                <a:extLst>
                  <a:ext uri="{FF2B5EF4-FFF2-40B4-BE49-F238E27FC236}">
                    <a16:creationId xmlns:a16="http://schemas.microsoft.com/office/drawing/2014/main" xmlns="" id="{1D3E748C-01AB-490E-B9C9-BB102B24F0FC}"/>
                  </a:ext>
                </a:extLst>
              </p:cNvPr>
              <p:cNvSpPr/>
              <p:nvPr/>
            </p:nvSpPr>
            <p:spPr>
              <a:xfrm flipH="1">
                <a:off x="9634684" y="4523334"/>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99" name="Oval 198">
                <a:extLst>
                  <a:ext uri="{FF2B5EF4-FFF2-40B4-BE49-F238E27FC236}">
                    <a16:creationId xmlns:a16="http://schemas.microsoft.com/office/drawing/2014/main" xmlns="" id="{1B51F40F-CEC5-4A05-A360-217BB45D0D91}"/>
                  </a:ext>
                </a:extLst>
              </p:cNvPr>
              <p:cNvSpPr/>
              <p:nvPr/>
            </p:nvSpPr>
            <p:spPr>
              <a:xfrm flipH="1">
                <a:off x="9757833" y="4947098"/>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00" name="Rectangle 199">
                <a:extLst>
                  <a:ext uri="{FF2B5EF4-FFF2-40B4-BE49-F238E27FC236}">
                    <a16:creationId xmlns:a16="http://schemas.microsoft.com/office/drawing/2014/main" xmlns="" id="{25098642-3B0F-4EDC-A1A8-7737D1713CC5}"/>
                  </a:ext>
                </a:extLst>
              </p:cNvPr>
              <p:cNvSpPr/>
              <p:nvPr/>
            </p:nvSpPr>
            <p:spPr>
              <a:xfrm flipH="1">
                <a:off x="8007712" y="5033235"/>
                <a:ext cx="4159392" cy="71705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01" name="Oval 200">
                <a:extLst>
                  <a:ext uri="{FF2B5EF4-FFF2-40B4-BE49-F238E27FC236}">
                    <a16:creationId xmlns:a16="http://schemas.microsoft.com/office/drawing/2014/main" xmlns="" id="{3A85FF94-3744-4A29-A4CA-6D382B92317A}"/>
                  </a:ext>
                </a:extLst>
              </p:cNvPr>
              <p:cNvSpPr/>
              <p:nvPr/>
            </p:nvSpPr>
            <p:spPr>
              <a:xfrm flipH="1">
                <a:off x="11143693" y="4817974"/>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02" name="Oval 201">
                <a:extLst>
                  <a:ext uri="{FF2B5EF4-FFF2-40B4-BE49-F238E27FC236}">
                    <a16:creationId xmlns:a16="http://schemas.microsoft.com/office/drawing/2014/main" xmlns="" id="{58DFB96B-A63D-4EF5-93E0-257D081DD931}"/>
                  </a:ext>
                </a:extLst>
              </p:cNvPr>
              <p:cNvSpPr/>
              <p:nvPr/>
            </p:nvSpPr>
            <p:spPr>
              <a:xfrm flipH="1">
                <a:off x="9332942" y="4727306"/>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203" name="Oval 202">
                <a:extLst>
                  <a:ext uri="{FF2B5EF4-FFF2-40B4-BE49-F238E27FC236}">
                    <a16:creationId xmlns:a16="http://schemas.microsoft.com/office/drawing/2014/main" xmlns="" id="{D0FF8D99-D6DC-41AC-A26B-81C696CD1987}"/>
                  </a:ext>
                </a:extLst>
              </p:cNvPr>
              <p:cNvSpPr/>
              <p:nvPr/>
            </p:nvSpPr>
            <p:spPr>
              <a:xfrm flipH="1">
                <a:off x="8736184" y="4717018"/>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04" name="Oval 203">
                <a:extLst>
                  <a:ext uri="{FF2B5EF4-FFF2-40B4-BE49-F238E27FC236}">
                    <a16:creationId xmlns:a16="http://schemas.microsoft.com/office/drawing/2014/main" xmlns="" id="{92489DC7-7B58-4DF7-A40B-A4001CE6633B}"/>
                  </a:ext>
                </a:extLst>
              </p:cNvPr>
              <p:cNvSpPr/>
              <p:nvPr/>
            </p:nvSpPr>
            <p:spPr>
              <a:xfrm flipH="1">
                <a:off x="8490456" y="4820098"/>
                <a:ext cx="393236" cy="372703"/>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05" name="Oval 204">
                <a:extLst>
                  <a:ext uri="{FF2B5EF4-FFF2-40B4-BE49-F238E27FC236}">
                    <a16:creationId xmlns:a16="http://schemas.microsoft.com/office/drawing/2014/main" xmlns="" id="{09865F64-C042-47AD-8B34-F6F84D0EAC4E}"/>
                  </a:ext>
                </a:extLst>
              </p:cNvPr>
              <p:cNvSpPr/>
              <p:nvPr/>
            </p:nvSpPr>
            <p:spPr>
              <a:xfrm flipH="1">
                <a:off x="8009669" y="4845022"/>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06" name="Oval 205">
                <a:extLst>
                  <a:ext uri="{FF2B5EF4-FFF2-40B4-BE49-F238E27FC236}">
                    <a16:creationId xmlns:a16="http://schemas.microsoft.com/office/drawing/2014/main" xmlns="" id="{7DE43FD9-3E91-43E9-8A6C-56D691CB7401}"/>
                  </a:ext>
                </a:extLst>
              </p:cNvPr>
              <p:cNvSpPr/>
              <p:nvPr/>
            </p:nvSpPr>
            <p:spPr>
              <a:xfrm flipH="1">
                <a:off x="8104585" y="4483310"/>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07" name="Oval 206">
                <a:extLst>
                  <a:ext uri="{FF2B5EF4-FFF2-40B4-BE49-F238E27FC236}">
                    <a16:creationId xmlns:a16="http://schemas.microsoft.com/office/drawing/2014/main" xmlns="" id="{63BBE7FD-FC7F-46F1-A172-4B24D669FF3A}"/>
                  </a:ext>
                </a:extLst>
              </p:cNvPr>
              <p:cNvSpPr/>
              <p:nvPr/>
            </p:nvSpPr>
            <p:spPr>
              <a:xfrm flipH="1">
                <a:off x="8005970" y="4772493"/>
                <a:ext cx="456127" cy="432311"/>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grpSp>
      </p:grpSp>
      <p:sp>
        <p:nvSpPr>
          <p:cNvPr id="393" name="TextBox 392">
            <a:extLst>
              <a:ext uri="{FF2B5EF4-FFF2-40B4-BE49-F238E27FC236}">
                <a16:creationId xmlns:a16="http://schemas.microsoft.com/office/drawing/2014/main" xmlns="" id="{45A88E09-D87A-4322-A09E-2A9A55BFACD0}"/>
              </a:ext>
            </a:extLst>
          </p:cNvPr>
          <p:cNvSpPr txBox="1"/>
          <p:nvPr/>
        </p:nvSpPr>
        <p:spPr>
          <a:xfrm>
            <a:off x="627801" y="1504781"/>
            <a:ext cx="5169676" cy="923330"/>
          </a:xfrm>
          <a:prstGeom prst="rect">
            <a:avLst/>
          </a:prstGeom>
          <a:noFill/>
        </p:spPr>
        <p:txBody>
          <a:bodyPr wrap="square" rtlCol="0" anchor="ctr">
            <a:spAutoFit/>
          </a:bodyPr>
          <a:lstStyle/>
          <a:p>
            <a:r>
              <a:rPr lang="en-US" altLang="ko-KR" sz="5400" b="1" dirty="0" smtClean="0">
                <a:latin typeface="TH Niramit AS" pitchFamily="2" charset="-34"/>
                <a:cs typeface="TH Niramit AS" pitchFamily="2" charset="-34"/>
              </a:rPr>
              <a:t>Week 5</a:t>
            </a:r>
            <a:endParaRPr lang="ko-KR" altLang="en-US" sz="5400" b="1" dirty="0">
              <a:latin typeface="TH Niramit AS" pitchFamily="2" charset="-34"/>
              <a:cs typeface="TH Niramit AS" pitchFamily="2" charset="-34"/>
            </a:endParaRPr>
          </a:p>
        </p:txBody>
      </p:sp>
      <p:sp>
        <p:nvSpPr>
          <p:cNvPr id="394" name="TextBox 393">
            <a:extLst>
              <a:ext uri="{FF2B5EF4-FFF2-40B4-BE49-F238E27FC236}">
                <a16:creationId xmlns:a16="http://schemas.microsoft.com/office/drawing/2014/main" xmlns="" id="{28BDA4EA-0C65-4CFD-8878-E0A530ED5307}"/>
              </a:ext>
            </a:extLst>
          </p:cNvPr>
          <p:cNvSpPr txBox="1"/>
          <p:nvPr/>
        </p:nvSpPr>
        <p:spPr>
          <a:xfrm>
            <a:off x="627800" y="2525041"/>
            <a:ext cx="5169613" cy="923330"/>
          </a:xfrm>
          <a:prstGeom prst="rect">
            <a:avLst/>
          </a:prstGeom>
          <a:noFill/>
        </p:spPr>
        <p:txBody>
          <a:bodyPr wrap="square" rtlCol="0" anchor="ctr">
            <a:spAutoFit/>
          </a:bodyPr>
          <a:lstStyle/>
          <a:p>
            <a:r>
              <a:rPr lang="en-US" altLang="ko-KR" sz="5400" b="1" dirty="0" smtClean="0">
                <a:latin typeface="TH Niramit AS" pitchFamily="2" charset="-34"/>
                <a:cs typeface="TH Niramit AS" pitchFamily="2" charset="-34"/>
              </a:rPr>
              <a:t>Sufficiency Economy</a:t>
            </a:r>
            <a:endParaRPr lang="ko-KR" altLang="en-US" sz="5400" b="1" dirty="0">
              <a:latin typeface="TH Niramit AS" pitchFamily="2" charset="-34"/>
              <a:cs typeface="TH Niramit AS" pitchFamily="2" charset="-34"/>
            </a:endParaRPr>
          </a:p>
        </p:txBody>
      </p:sp>
      <p:grpSp>
        <p:nvGrpSpPr>
          <p:cNvPr id="127" name="Group 126">
            <a:extLst>
              <a:ext uri="{FF2B5EF4-FFF2-40B4-BE49-F238E27FC236}">
                <a16:creationId xmlns:a16="http://schemas.microsoft.com/office/drawing/2014/main" xmlns="" id="{6E2D9E14-8850-44B9-915E-BB13FB40E94B}"/>
              </a:ext>
            </a:extLst>
          </p:cNvPr>
          <p:cNvGrpSpPr/>
          <p:nvPr/>
        </p:nvGrpSpPr>
        <p:grpSpPr>
          <a:xfrm>
            <a:off x="7199735" y="587625"/>
            <a:ext cx="2544566" cy="4087609"/>
            <a:chOff x="7185244" y="414682"/>
            <a:chExt cx="2544566" cy="4087609"/>
          </a:xfrm>
        </p:grpSpPr>
        <p:cxnSp>
          <p:nvCxnSpPr>
            <p:cNvPr id="6" name="Straight Connector 5">
              <a:extLst>
                <a:ext uri="{FF2B5EF4-FFF2-40B4-BE49-F238E27FC236}">
                  <a16:creationId xmlns:a16="http://schemas.microsoft.com/office/drawing/2014/main" xmlns="" id="{8E6CBFDF-091C-420B-88EE-8592DAFF5453}"/>
                </a:ext>
              </a:extLst>
            </p:cNvPr>
            <p:cNvCxnSpPr>
              <a:cxnSpLocks/>
            </p:cNvCxnSpPr>
            <p:nvPr/>
          </p:nvCxnSpPr>
          <p:spPr>
            <a:xfrm flipH="1" flipV="1">
              <a:off x="8350511" y="1910739"/>
              <a:ext cx="235200" cy="1087981"/>
            </a:xfrm>
            <a:prstGeom prst="line">
              <a:avLst/>
            </a:prstGeom>
            <a:ln w="19050">
              <a:solidFill>
                <a:schemeClr val="accent3"/>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xmlns="" id="{CB3D0884-CF6E-46AF-BB73-EC4E9B7DAA25}"/>
                </a:ext>
              </a:extLst>
            </p:cNvPr>
            <p:cNvCxnSpPr>
              <a:cxnSpLocks/>
            </p:cNvCxnSpPr>
            <p:nvPr/>
          </p:nvCxnSpPr>
          <p:spPr>
            <a:xfrm flipV="1">
              <a:off x="8602980" y="1910735"/>
              <a:ext cx="186689" cy="1076234"/>
            </a:xfrm>
            <a:prstGeom prst="line">
              <a:avLst/>
            </a:prstGeom>
            <a:ln w="19050">
              <a:solidFill>
                <a:schemeClr val="accent3"/>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xmlns="" id="{D4A3D7B5-2E5E-40E1-B911-0B60D6172424}"/>
                </a:ext>
              </a:extLst>
            </p:cNvPr>
            <p:cNvCxnSpPr>
              <a:cxnSpLocks/>
            </p:cNvCxnSpPr>
            <p:nvPr/>
          </p:nvCxnSpPr>
          <p:spPr>
            <a:xfrm flipV="1">
              <a:off x="8597160" y="1806426"/>
              <a:ext cx="0" cy="1180545"/>
            </a:xfrm>
            <a:prstGeom prst="line">
              <a:avLst/>
            </a:prstGeom>
            <a:ln w="19050">
              <a:solidFill>
                <a:schemeClr val="accent3"/>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grpSp>
          <p:nvGrpSpPr>
            <p:cNvPr id="274" name="Group 273">
              <a:extLst>
                <a:ext uri="{FF2B5EF4-FFF2-40B4-BE49-F238E27FC236}">
                  <a16:creationId xmlns:a16="http://schemas.microsoft.com/office/drawing/2014/main" xmlns="" id="{8119C6AE-C061-4BF8-9644-20FB7645F4F7}"/>
                </a:ext>
              </a:extLst>
            </p:cNvPr>
            <p:cNvGrpSpPr/>
            <p:nvPr/>
          </p:nvGrpSpPr>
          <p:grpSpPr>
            <a:xfrm rot="20249457">
              <a:off x="7185244" y="414682"/>
              <a:ext cx="1735282" cy="1729673"/>
              <a:chOff x="8012538" y="961336"/>
              <a:chExt cx="1184376" cy="1180547"/>
            </a:xfrm>
            <a:effectLst/>
          </p:grpSpPr>
          <p:sp>
            <p:nvSpPr>
              <p:cNvPr id="275" name="Freeform: Shape 274">
                <a:extLst>
                  <a:ext uri="{FF2B5EF4-FFF2-40B4-BE49-F238E27FC236}">
                    <a16:creationId xmlns:a16="http://schemas.microsoft.com/office/drawing/2014/main" xmlns="" id="{98CD3679-CA34-4C85-A365-E67A7BE14DB3}"/>
                  </a:ext>
                </a:extLst>
              </p:cNvPr>
              <p:cNvSpPr/>
              <p:nvPr/>
            </p:nvSpPr>
            <p:spPr>
              <a:xfrm>
                <a:off x="8012538" y="961336"/>
                <a:ext cx="599207"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accent3">
                      <a:lumMod val="80000"/>
                    </a:schemeClr>
                  </a:gs>
                  <a:gs pos="0">
                    <a:schemeClr val="accent3">
                      <a:lumMod val="75000"/>
                    </a:schemeClr>
                  </a:gs>
                  <a:gs pos="100000">
                    <a:schemeClr val="accent3">
                      <a:lumMod val="90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276" name="Freeform: Shape 275">
                <a:extLst>
                  <a:ext uri="{FF2B5EF4-FFF2-40B4-BE49-F238E27FC236}">
                    <a16:creationId xmlns:a16="http://schemas.microsoft.com/office/drawing/2014/main" xmlns="" id="{43FCFC2A-2B28-4D8F-A7CA-DA1FECC90708}"/>
                  </a:ext>
                </a:extLst>
              </p:cNvPr>
              <p:cNvSpPr/>
              <p:nvPr/>
            </p:nvSpPr>
            <p:spPr>
              <a:xfrm flipH="1">
                <a:off x="8597707" y="961336"/>
                <a:ext cx="599207"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accent3">
                      <a:lumMod val="80000"/>
                    </a:schemeClr>
                  </a:gs>
                  <a:gs pos="0">
                    <a:schemeClr val="accent3">
                      <a:lumMod val="90000"/>
                    </a:schemeClr>
                  </a:gs>
                  <a:gs pos="100000">
                    <a:schemeClr val="accent3">
                      <a:lumMod val="7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277" name="Freeform: Shape 276">
                <a:extLst>
                  <a:ext uri="{FF2B5EF4-FFF2-40B4-BE49-F238E27FC236}">
                    <a16:creationId xmlns:a16="http://schemas.microsoft.com/office/drawing/2014/main" xmlns="" id="{FA75C9B6-BCA5-49AA-A8B2-9C4F3F17A11E}"/>
                  </a:ext>
                </a:extLst>
              </p:cNvPr>
              <p:cNvSpPr/>
              <p:nvPr/>
            </p:nvSpPr>
            <p:spPr>
              <a:xfrm flipH="1">
                <a:off x="8600528" y="961336"/>
                <a:ext cx="358368"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rgbClr val="FDCC2F"/>
                  </a:gs>
                  <a:gs pos="0">
                    <a:schemeClr val="accent3"/>
                  </a:gs>
                  <a:gs pos="100000">
                    <a:schemeClr val="accent3">
                      <a:lumMod val="80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278" name="Freeform: Shape 277">
                <a:extLst>
                  <a:ext uri="{FF2B5EF4-FFF2-40B4-BE49-F238E27FC236}">
                    <a16:creationId xmlns:a16="http://schemas.microsoft.com/office/drawing/2014/main" xmlns="" id="{775909FC-DE56-4FE2-869C-DD1E4835B1E0}"/>
                  </a:ext>
                </a:extLst>
              </p:cNvPr>
              <p:cNvSpPr/>
              <p:nvPr/>
            </p:nvSpPr>
            <p:spPr>
              <a:xfrm>
                <a:off x="8250556" y="961336"/>
                <a:ext cx="358368"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rgbClr val="FDCE35"/>
                  </a:gs>
                  <a:gs pos="0">
                    <a:schemeClr val="accent3">
                      <a:lumMod val="85000"/>
                    </a:schemeClr>
                  </a:gs>
                  <a:gs pos="100000">
                    <a:schemeClr val="accent3"/>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grpSp>
        <p:grpSp>
          <p:nvGrpSpPr>
            <p:cNvPr id="279" name="Group 278">
              <a:extLst>
                <a:ext uri="{FF2B5EF4-FFF2-40B4-BE49-F238E27FC236}">
                  <a16:creationId xmlns:a16="http://schemas.microsoft.com/office/drawing/2014/main" xmlns="" id="{448FBA47-75ED-4FA4-B2DC-7FDFA5074532}"/>
                </a:ext>
              </a:extLst>
            </p:cNvPr>
            <p:cNvGrpSpPr/>
            <p:nvPr/>
          </p:nvGrpSpPr>
          <p:grpSpPr>
            <a:xfrm rot="1067215">
              <a:off x="8259248" y="603902"/>
              <a:ext cx="1470562" cy="1465808"/>
              <a:chOff x="8012538" y="961336"/>
              <a:chExt cx="1184376" cy="1180547"/>
            </a:xfrm>
            <a:effectLst/>
          </p:grpSpPr>
          <p:sp>
            <p:nvSpPr>
              <p:cNvPr id="280" name="Freeform: Shape 279">
                <a:extLst>
                  <a:ext uri="{FF2B5EF4-FFF2-40B4-BE49-F238E27FC236}">
                    <a16:creationId xmlns:a16="http://schemas.microsoft.com/office/drawing/2014/main" xmlns="" id="{CD76E708-BAB2-41E5-8936-B0E4E217D692}"/>
                  </a:ext>
                </a:extLst>
              </p:cNvPr>
              <p:cNvSpPr/>
              <p:nvPr/>
            </p:nvSpPr>
            <p:spPr>
              <a:xfrm>
                <a:off x="8012538" y="961336"/>
                <a:ext cx="599207"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accent3">
                      <a:lumMod val="80000"/>
                    </a:schemeClr>
                  </a:gs>
                  <a:gs pos="0">
                    <a:schemeClr val="accent3">
                      <a:lumMod val="75000"/>
                    </a:schemeClr>
                  </a:gs>
                  <a:gs pos="100000">
                    <a:schemeClr val="accent3">
                      <a:lumMod val="90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281" name="Freeform: Shape 280">
                <a:extLst>
                  <a:ext uri="{FF2B5EF4-FFF2-40B4-BE49-F238E27FC236}">
                    <a16:creationId xmlns:a16="http://schemas.microsoft.com/office/drawing/2014/main" xmlns="" id="{F505E096-D9C9-4DA8-BA4B-FD184A428DEA}"/>
                  </a:ext>
                </a:extLst>
              </p:cNvPr>
              <p:cNvSpPr/>
              <p:nvPr/>
            </p:nvSpPr>
            <p:spPr>
              <a:xfrm flipH="1">
                <a:off x="8597707" y="961336"/>
                <a:ext cx="599207"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accent3">
                      <a:lumMod val="80000"/>
                    </a:schemeClr>
                  </a:gs>
                  <a:gs pos="0">
                    <a:schemeClr val="accent3">
                      <a:lumMod val="90000"/>
                    </a:schemeClr>
                  </a:gs>
                  <a:gs pos="100000">
                    <a:schemeClr val="accent3">
                      <a:lumMod val="7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282" name="Freeform: Shape 281">
                <a:extLst>
                  <a:ext uri="{FF2B5EF4-FFF2-40B4-BE49-F238E27FC236}">
                    <a16:creationId xmlns:a16="http://schemas.microsoft.com/office/drawing/2014/main" xmlns="" id="{310E0689-000F-4B65-989A-C2815AABECCB}"/>
                  </a:ext>
                </a:extLst>
              </p:cNvPr>
              <p:cNvSpPr/>
              <p:nvPr/>
            </p:nvSpPr>
            <p:spPr>
              <a:xfrm flipH="1">
                <a:off x="8600528" y="961336"/>
                <a:ext cx="358368"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rgbClr val="FDCC2F"/>
                  </a:gs>
                  <a:gs pos="0">
                    <a:schemeClr val="accent3"/>
                  </a:gs>
                  <a:gs pos="100000">
                    <a:schemeClr val="accent3">
                      <a:lumMod val="80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284" name="Freeform: Shape 283">
                <a:extLst>
                  <a:ext uri="{FF2B5EF4-FFF2-40B4-BE49-F238E27FC236}">
                    <a16:creationId xmlns:a16="http://schemas.microsoft.com/office/drawing/2014/main" xmlns="" id="{63C766EE-79D3-417F-94DA-7B401D3AA2B7}"/>
                  </a:ext>
                </a:extLst>
              </p:cNvPr>
              <p:cNvSpPr/>
              <p:nvPr/>
            </p:nvSpPr>
            <p:spPr>
              <a:xfrm>
                <a:off x="8250556" y="961336"/>
                <a:ext cx="358368"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rgbClr val="FDCE35"/>
                  </a:gs>
                  <a:gs pos="0">
                    <a:schemeClr val="accent3">
                      <a:lumMod val="85000"/>
                    </a:schemeClr>
                  </a:gs>
                  <a:gs pos="100000">
                    <a:schemeClr val="accent3"/>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grpSp>
        <p:grpSp>
          <p:nvGrpSpPr>
            <p:cNvPr id="19" name="Group 18">
              <a:extLst>
                <a:ext uri="{FF2B5EF4-FFF2-40B4-BE49-F238E27FC236}">
                  <a16:creationId xmlns:a16="http://schemas.microsoft.com/office/drawing/2014/main" xmlns="" id="{371A796A-F332-4599-8607-54B0CA985FC4}"/>
                </a:ext>
              </a:extLst>
            </p:cNvPr>
            <p:cNvGrpSpPr/>
            <p:nvPr/>
          </p:nvGrpSpPr>
          <p:grpSpPr>
            <a:xfrm>
              <a:off x="8012538" y="961336"/>
              <a:ext cx="1184376" cy="1180547"/>
              <a:chOff x="8012538" y="961336"/>
              <a:chExt cx="1184376" cy="1180547"/>
            </a:xfrm>
            <a:effectLst/>
          </p:grpSpPr>
          <p:sp>
            <p:nvSpPr>
              <p:cNvPr id="55" name="Freeform: Shape 54">
                <a:extLst>
                  <a:ext uri="{FF2B5EF4-FFF2-40B4-BE49-F238E27FC236}">
                    <a16:creationId xmlns:a16="http://schemas.microsoft.com/office/drawing/2014/main" xmlns="" id="{BE3C4EEF-3F33-42F9-8E24-13DC2DD28E6F}"/>
                  </a:ext>
                </a:extLst>
              </p:cNvPr>
              <p:cNvSpPr/>
              <p:nvPr/>
            </p:nvSpPr>
            <p:spPr>
              <a:xfrm>
                <a:off x="8012538" y="961336"/>
                <a:ext cx="599207"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accent3">
                      <a:lumMod val="80000"/>
                    </a:schemeClr>
                  </a:gs>
                  <a:gs pos="0">
                    <a:schemeClr val="accent3">
                      <a:lumMod val="75000"/>
                    </a:schemeClr>
                  </a:gs>
                  <a:gs pos="100000">
                    <a:schemeClr val="accent3">
                      <a:lumMod val="90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54" name="Freeform: Shape 53">
                <a:extLst>
                  <a:ext uri="{FF2B5EF4-FFF2-40B4-BE49-F238E27FC236}">
                    <a16:creationId xmlns:a16="http://schemas.microsoft.com/office/drawing/2014/main" xmlns="" id="{C7DAFE34-DEAD-4844-BEA3-5D26E91DE6D7}"/>
                  </a:ext>
                </a:extLst>
              </p:cNvPr>
              <p:cNvSpPr/>
              <p:nvPr/>
            </p:nvSpPr>
            <p:spPr>
              <a:xfrm flipH="1">
                <a:off x="8597707" y="961336"/>
                <a:ext cx="599207"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accent3">
                      <a:lumMod val="80000"/>
                    </a:schemeClr>
                  </a:gs>
                  <a:gs pos="0">
                    <a:schemeClr val="accent3">
                      <a:lumMod val="90000"/>
                    </a:schemeClr>
                  </a:gs>
                  <a:gs pos="100000">
                    <a:schemeClr val="accent3">
                      <a:lumMod val="7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59" name="Freeform: Shape 58">
                <a:extLst>
                  <a:ext uri="{FF2B5EF4-FFF2-40B4-BE49-F238E27FC236}">
                    <a16:creationId xmlns:a16="http://schemas.microsoft.com/office/drawing/2014/main" xmlns="" id="{3E271FA3-0D23-43FF-A1FD-3C9B52F09268}"/>
                  </a:ext>
                </a:extLst>
              </p:cNvPr>
              <p:cNvSpPr/>
              <p:nvPr/>
            </p:nvSpPr>
            <p:spPr>
              <a:xfrm flipH="1">
                <a:off x="8600528" y="961336"/>
                <a:ext cx="358368"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rgbClr val="FDCC2F"/>
                  </a:gs>
                  <a:gs pos="0">
                    <a:schemeClr val="accent3"/>
                  </a:gs>
                  <a:gs pos="100000">
                    <a:schemeClr val="accent3">
                      <a:lumMod val="80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58" name="Freeform: Shape 57">
                <a:extLst>
                  <a:ext uri="{FF2B5EF4-FFF2-40B4-BE49-F238E27FC236}">
                    <a16:creationId xmlns:a16="http://schemas.microsoft.com/office/drawing/2014/main" xmlns="" id="{F1645B1F-43B1-4B1B-B1C8-5E37270B0CE1}"/>
                  </a:ext>
                </a:extLst>
              </p:cNvPr>
              <p:cNvSpPr/>
              <p:nvPr/>
            </p:nvSpPr>
            <p:spPr>
              <a:xfrm>
                <a:off x="8250556" y="961336"/>
                <a:ext cx="358368"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rgbClr val="FDCE35"/>
                  </a:gs>
                  <a:gs pos="0">
                    <a:schemeClr val="accent3">
                      <a:lumMod val="85000"/>
                    </a:schemeClr>
                  </a:gs>
                  <a:gs pos="100000">
                    <a:schemeClr val="accent3"/>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grpSp>
        <p:grpSp>
          <p:nvGrpSpPr>
            <p:cNvPr id="358" name="Group 357">
              <a:extLst>
                <a:ext uri="{FF2B5EF4-FFF2-40B4-BE49-F238E27FC236}">
                  <a16:creationId xmlns:a16="http://schemas.microsoft.com/office/drawing/2014/main" xmlns="" id="{39582C42-DE8B-4929-A7D2-69B7DE50E1D5}"/>
                </a:ext>
              </a:extLst>
            </p:cNvPr>
            <p:cNvGrpSpPr/>
            <p:nvPr/>
          </p:nvGrpSpPr>
          <p:grpSpPr>
            <a:xfrm>
              <a:off x="8166042" y="2950922"/>
              <a:ext cx="840348" cy="1551369"/>
              <a:chOff x="1975571" y="1772713"/>
              <a:chExt cx="1972530" cy="3641492"/>
            </a:xfrm>
          </p:grpSpPr>
          <p:grpSp>
            <p:nvGrpSpPr>
              <p:cNvPr id="359" name="Group 358">
                <a:extLst>
                  <a:ext uri="{FF2B5EF4-FFF2-40B4-BE49-F238E27FC236}">
                    <a16:creationId xmlns:a16="http://schemas.microsoft.com/office/drawing/2014/main" xmlns="" id="{106C6196-E859-43E4-BBC2-95EA309A61CA}"/>
                  </a:ext>
                </a:extLst>
              </p:cNvPr>
              <p:cNvGrpSpPr/>
              <p:nvPr/>
            </p:nvGrpSpPr>
            <p:grpSpPr>
              <a:xfrm>
                <a:off x="2541356" y="1772713"/>
                <a:ext cx="1106207" cy="3638635"/>
                <a:chOff x="2541356" y="1772713"/>
                <a:chExt cx="1106207" cy="3638635"/>
              </a:xfrm>
              <a:solidFill>
                <a:schemeClr val="accent3">
                  <a:lumMod val="75000"/>
                </a:schemeClr>
              </a:solidFill>
            </p:grpSpPr>
            <p:sp>
              <p:nvSpPr>
                <p:cNvPr id="366" name="Freeform: Shape 365">
                  <a:extLst>
                    <a:ext uri="{FF2B5EF4-FFF2-40B4-BE49-F238E27FC236}">
                      <a16:creationId xmlns:a16="http://schemas.microsoft.com/office/drawing/2014/main" xmlns="" id="{4E7E306E-B80B-4EA0-A94B-439F2E5ECAE5}"/>
                    </a:ext>
                  </a:extLst>
                </p:cNvPr>
                <p:cNvSpPr/>
                <p:nvPr/>
              </p:nvSpPr>
              <p:spPr>
                <a:xfrm>
                  <a:off x="2571096" y="4597937"/>
                  <a:ext cx="402336" cy="182880"/>
                </a:xfrm>
                <a:custGeom>
                  <a:avLst/>
                  <a:gdLst>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86764 w 3480752"/>
                    <a:gd name="connsiteY4" fmla="*/ 323526 h 1560620"/>
                    <a:gd name="connsiteX5" fmla="*/ 702687 w 3480752"/>
                    <a:gd name="connsiteY5" fmla="*/ 277806 h 1560620"/>
                    <a:gd name="connsiteX6" fmla="*/ 833420 w 3480752"/>
                    <a:gd name="connsiteY6" fmla="*/ 310489 h 1560620"/>
                    <a:gd name="connsiteX7" fmla="*/ 1241959 w 3480752"/>
                    <a:gd name="connsiteY7" fmla="*/ 343172 h 1560620"/>
                    <a:gd name="connsiteX8" fmla="*/ 3480752 w 3480752"/>
                    <a:gd name="connsiteY8" fmla="*/ 1560620 h 1560620"/>
                    <a:gd name="connsiteX9" fmla="*/ 3064038 w 3480752"/>
                    <a:gd name="connsiteY9" fmla="*/ 1527929 h 1560620"/>
                    <a:gd name="connsiteX10" fmla="*/ 3057133 w 3480752"/>
                    <a:gd name="connsiteY10" fmla="*/ 1524163 h 1560620"/>
                    <a:gd name="connsiteX11" fmla="*/ 2941481 w 3480752"/>
                    <a:gd name="connsiteY11" fmla="*/ 1495246 h 1560620"/>
                    <a:gd name="connsiteX12" fmla="*/ 2881754 w 3480752"/>
                    <a:gd name="connsiteY12" fmla="*/ 1462767 h 1560620"/>
                    <a:gd name="connsiteX13" fmla="*/ 2879802 w 3480752"/>
                    <a:gd name="connsiteY13" fmla="*/ 1466146 h 1560620"/>
                    <a:gd name="connsiteX14" fmla="*/ 2933314 w 3480752"/>
                    <a:gd name="connsiteY14" fmla="*/ 1495246 h 1560620"/>
                    <a:gd name="connsiteX15" fmla="*/ 2353185 w 3480752"/>
                    <a:gd name="connsiteY15" fmla="*/ 1274639 h 1560620"/>
                    <a:gd name="connsiteX16" fmla="*/ 2238794 w 3480752"/>
                    <a:gd name="connsiteY16" fmla="*/ 1217440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02687 w 3480752"/>
                    <a:gd name="connsiteY4" fmla="*/ 277806 h 1560620"/>
                    <a:gd name="connsiteX5" fmla="*/ 833420 w 3480752"/>
                    <a:gd name="connsiteY5" fmla="*/ 310489 h 1560620"/>
                    <a:gd name="connsiteX6" fmla="*/ 1241959 w 3480752"/>
                    <a:gd name="connsiteY6" fmla="*/ 343172 h 1560620"/>
                    <a:gd name="connsiteX7" fmla="*/ 3480752 w 3480752"/>
                    <a:gd name="connsiteY7" fmla="*/ 1560620 h 1560620"/>
                    <a:gd name="connsiteX8" fmla="*/ 3064038 w 3480752"/>
                    <a:gd name="connsiteY8" fmla="*/ 1527929 h 1560620"/>
                    <a:gd name="connsiteX9" fmla="*/ 3057133 w 3480752"/>
                    <a:gd name="connsiteY9" fmla="*/ 1524163 h 1560620"/>
                    <a:gd name="connsiteX10" fmla="*/ 2941481 w 3480752"/>
                    <a:gd name="connsiteY10" fmla="*/ 1495246 h 1560620"/>
                    <a:gd name="connsiteX11" fmla="*/ 2881754 w 3480752"/>
                    <a:gd name="connsiteY11" fmla="*/ 1462767 h 1560620"/>
                    <a:gd name="connsiteX12" fmla="*/ 2879802 w 3480752"/>
                    <a:gd name="connsiteY12" fmla="*/ 1466146 h 1560620"/>
                    <a:gd name="connsiteX13" fmla="*/ 2933314 w 3480752"/>
                    <a:gd name="connsiteY13" fmla="*/ 1495246 h 1560620"/>
                    <a:gd name="connsiteX14" fmla="*/ 2353185 w 3480752"/>
                    <a:gd name="connsiteY14" fmla="*/ 1274639 h 1560620"/>
                    <a:gd name="connsiteX15" fmla="*/ 2238794 w 3480752"/>
                    <a:gd name="connsiteY15" fmla="*/ 1217440 h 1560620"/>
                    <a:gd name="connsiteX16" fmla="*/ 62916 w 3480752"/>
                    <a:gd name="connsiteY16" fmla="*/ 34213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879802 w 3480752"/>
                    <a:gd name="connsiteY11" fmla="*/ 1466146 h 1560620"/>
                    <a:gd name="connsiteX12" fmla="*/ 2933314 w 3480752"/>
                    <a:gd name="connsiteY12" fmla="*/ 1495246 h 1560620"/>
                    <a:gd name="connsiteX13" fmla="*/ 2353185 w 3480752"/>
                    <a:gd name="connsiteY13" fmla="*/ 1274639 h 1560620"/>
                    <a:gd name="connsiteX14" fmla="*/ 2238794 w 3480752"/>
                    <a:gd name="connsiteY14" fmla="*/ 1217440 h 1560620"/>
                    <a:gd name="connsiteX15" fmla="*/ 62916 w 3480752"/>
                    <a:gd name="connsiteY15" fmla="*/ 34213 h 1560620"/>
                    <a:gd name="connsiteX16" fmla="*/ 0 w 3480752"/>
                    <a:gd name="connsiteY16" fmla="*/ 0 h 1560620"/>
                    <a:gd name="connsiteX17" fmla="*/ 62916 w 3480752"/>
                    <a:gd name="connsiteY17" fmla="*/ 34213 h 1560620"/>
                    <a:gd name="connsiteX18" fmla="*/ 57199 w 3480752"/>
                    <a:gd name="connsiteY18" fmla="*/ 31661 h 1560620"/>
                    <a:gd name="connsiteX19" fmla="*/ 0 w 3480752"/>
                    <a:gd name="connsiteY19"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933314 w 3480752"/>
                    <a:gd name="connsiteY11" fmla="*/ 1495246 h 1560620"/>
                    <a:gd name="connsiteX12" fmla="*/ 2353185 w 3480752"/>
                    <a:gd name="connsiteY12" fmla="*/ 1274639 h 1560620"/>
                    <a:gd name="connsiteX13" fmla="*/ 2238794 w 3480752"/>
                    <a:gd name="connsiteY13" fmla="*/ 1217440 h 1560620"/>
                    <a:gd name="connsiteX14" fmla="*/ 62916 w 3480752"/>
                    <a:gd name="connsiteY14" fmla="*/ 34213 h 1560620"/>
                    <a:gd name="connsiteX15" fmla="*/ 0 w 3480752"/>
                    <a:gd name="connsiteY15" fmla="*/ 0 h 1560620"/>
                    <a:gd name="connsiteX16" fmla="*/ 62916 w 3480752"/>
                    <a:gd name="connsiteY16" fmla="*/ 34213 h 1560620"/>
                    <a:gd name="connsiteX17" fmla="*/ 57199 w 3480752"/>
                    <a:gd name="connsiteY17" fmla="*/ 31661 h 1560620"/>
                    <a:gd name="connsiteX18" fmla="*/ 0 w 3480752"/>
                    <a:gd name="connsiteY18"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933314 w 3480752"/>
                    <a:gd name="connsiteY10" fmla="*/ 1495246 h 1560620"/>
                    <a:gd name="connsiteX11" fmla="*/ 2353185 w 3480752"/>
                    <a:gd name="connsiteY11" fmla="*/ 1274639 h 1560620"/>
                    <a:gd name="connsiteX12" fmla="*/ 2238794 w 3480752"/>
                    <a:gd name="connsiteY12" fmla="*/ 1217440 h 1560620"/>
                    <a:gd name="connsiteX13" fmla="*/ 62916 w 3480752"/>
                    <a:gd name="connsiteY13" fmla="*/ 34213 h 1560620"/>
                    <a:gd name="connsiteX14" fmla="*/ 0 w 3480752"/>
                    <a:gd name="connsiteY14" fmla="*/ 0 h 1560620"/>
                    <a:gd name="connsiteX15" fmla="*/ 62916 w 3480752"/>
                    <a:gd name="connsiteY15" fmla="*/ 34213 h 1560620"/>
                    <a:gd name="connsiteX16" fmla="*/ 57199 w 3480752"/>
                    <a:gd name="connsiteY16" fmla="*/ 31661 h 1560620"/>
                    <a:gd name="connsiteX17" fmla="*/ 0 w 3480752"/>
                    <a:gd name="connsiteY17" fmla="*/ 0 h 1560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80752" h="1560620">
                      <a:moveTo>
                        <a:pt x="62916" y="34213"/>
                      </a:moveTo>
                      <a:lnTo>
                        <a:pt x="114391" y="57191"/>
                      </a:lnTo>
                      <a:cubicBezTo>
                        <a:pt x="302323" y="147074"/>
                        <a:pt x="498413" y="220606"/>
                        <a:pt x="694512" y="277806"/>
                      </a:cubicBezTo>
                      <a:lnTo>
                        <a:pt x="702687" y="277806"/>
                      </a:lnTo>
                      <a:cubicBezTo>
                        <a:pt x="743545" y="285981"/>
                        <a:pt x="784395" y="302314"/>
                        <a:pt x="833420" y="310489"/>
                      </a:cubicBezTo>
                      <a:lnTo>
                        <a:pt x="1241959" y="343172"/>
                      </a:lnTo>
                      <a:lnTo>
                        <a:pt x="3480752" y="1560620"/>
                      </a:lnTo>
                      <a:lnTo>
                        <a:pt x="3064038" y="1527929"/>
                      </a:lnTo>
                      <a:lnTo>
                        <a:pt x="3057133" y="1524163"/>
                      </a:lnTo>
                      <a:lnTo>
                        <a:pt x="2941481" y="1495246"/>
                      </a:lnTo>
                      <a:lnTo>
                        <a:pt x="2933314" y="1495246"/>
                      </a:lnTo>
                      <a:cubicBezTo>
                        <a:pt x="2737215" y="1446221"/>
                        <a:pt x="2541108" y="1372688"/>
                        <a:pt x="2353185" y="1274639"/>
                      </a:cubicBezTo>
                      <a:cubicBezTo>
                        <a:pt x="2312335" y="1258298"/>
                        <a:pt x="2279652" y="1241956"/>
                        <a:pt x="2238794" y="1217440"/>
                      </a:cubicBezTo>
                      <a:lnTo>
                        <a:pt x="62916" y="34213"/>
                      </a:lnTo>
                      <a:close/>
                      <a:moveTo>
                        <a:pt x="0" y="0"/>
                      </a:moveTo>
                      <a:lnTo>
                        <a:pt x="62916" y="34213"/>
                      </a:lnTo>
                      <a:lnTo>
                        <a:pt x="57199" y="31661"/>
                      </a:lnTo>
                      <a:cubicBezTo>
                        <a:pt x="38815" y="22469"/>
                        <a:pt x="20429" y="12254"/>
                        <a:pt x="0" y="0"/>
                      </a:cubicBezTo>
                      <a:close/>
                    </a:path>
                  </a:pathLst>
                </a:custGeom>
                <a:grpFill/>
                <a:ln w="9525" cap="flat">
                  <a:noFill/>
                  <a:prstDash val="solid"/>
                  <a:miter/>
                </a:ln>
              </p:spPr>
              <p:txBody>
                <a:bodyPr rtlCol="0" anchor="ctr"/>
                <a:lstStyle/>
                <a:p>
                  <a:endParaRPr lang="en-US"/>
                </a:p>
              </p:txBody>
            </p:sp>
            <p:sp>
              <p:nvSpPr>
                <p:cNvPr id="367" name="Freeform: Shape 366">
                  <a:extLst>
                    <a:ext uri="{FF2B5EF4-FFF2-40B4-BE49-F238E27FC236}">
                      <a16:creationId xmlns:a16="http://schemas.microsoft.com/office/drawing/2014/main" xmlns="" id="{F7FCB6D2-DF18-451A-ABF0-47ABDDF46848}"/>
                    </a:ext>
                  </a:extLst>
                </p:cNvPr>
                <p:cNvSpPr/>
                <p:nvPr/>
              </p:nvSpPr>
              <p:spPr>
                <a:xfrm>
                  <a:off x="3023223" y="4576005"/>
                  <a:ext cx="257175" cy="133350"/>
                </a:xfrm>
                <a:custGeom>
                  <a:avLst/>
                  <a:gdLst>
                    <a:gd name="connsiteX0" fmla="*/ 260032 w 257175"/>
                    <a:gd name="connsiteY0" fmla="*/ 141922 h 133350"/>
                    <a:gd name="connsiteX1" fmla="*/ 0 w 257175"/>
                    <a:gd name="connsiteY1" fmla="*/ 0 h 133350"/>
                    <a:gd name="connsiteX2" fmla="*/ 952 w 257175"/>
                    <a:gd name="connsiteY2" fmla="*/ 0 h 133350"/>
                    <a:gd name="connsiteX3" fmla="*/ 260032 w 257175"/>
                    <a:gd name="connsiteY3" fmla="*/ 141922 h 133350"/>
                    <a:gd name="connsiteX4" fmla="*/ 260032 w 257175"/>
                    <a:gd name="connsiteY4" fmla="*/ 141922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5" h="133350">
                      <a:moveTo>
                        <a:pt x="260032" y="141922"/>
                      </a:moveTo>
                      <a:lnTo>
                        <a:pt x="0" y="0"/>
                      </a:lnTo>
                      <a:cubicBezTo>
                        <a:pt x="0" y="0"/>
                        <a:pt x="952" y="0"/>
                        <a:pt x="952" y="0"/>
                      </a:cubicBezTo>
                      <a:lnTo>
                        <a:pt x="260032" y="141922"/>
                      </a:lnTo>
                      <a:cubicBezTo>
                        <a:pt x="260985" y="141922"/>
                        <a:pt x="260985" y="141922"/>
                        <a:pt x="260032" y="141922"/>
                      </a:cubicBezTo>
                    </a:path>
                  </a:pathLst>
                </a:custGeom>
                <a:grpFill/>
                <a:ln w="9525" cap="flat">
                  <a:noFill/>
                  <a:prstDash val="solid"/>
                  <a:miter/>
                </a:ln>
              </p:spPr>
              <p:txBody>
                <a:bodyPr rtlCol="0" anchor="ctr"/>
                <a:lstStyle/>
                <a:p>
                  <a:endParaRPr lang="en-US"/>
                </a:p>
              </p:txBody>
            </p:sp>
            <p:sp>
              <p:nvSpPr>
                <p:cNvPr id="379" name="Freeform: Shape 378">
                  <a:extLst>
                    <a:ext uri="{FF2B5EF4-FFF2-40B4-BE49-F238E27FC236}">
                      <a16:creationId xmlns:a16="http://schemas.microsoft.com/office/drawing/2014/main" xmlns="" id="{E039318A-5CF8-4312-BDE2-7C3D5D0A6E06}"/>
                    </a:ext>
                  </a:extLst>
                </p:cNvPr>
                <p:cNvSpPr/>
                <p:nvPr/>
              </p:nvSpPr>
              <p:spPr>
                <a:xfrm>
                  <a:off x="2706138" y="4925573"/>
                  <a:ext cx="257175" cy="485775"/>
                </a:xfrm>
                <a:custGeom>
                  <a:avLst/>
                  <a:gdLst>
                    <a:gd name="connsiteX0" fmla="*/ 260033 w 257175"/>
                    <a:gd name="connsiteY0" fmla="*/ 486727 h 485775"/>
                    <a:gd name="connsiteX1" fmla="*/ 0 w 257175"/>
                    <a:gd name="connsiteY1" fmla="*/ 344805 h 485775"/>
                    <a:gd name="connsiteX2" fmla="*/ 953 w 257175"/>
                    <a:gd name="connsiteY2" fmla="*/ 0 h 485775"/>
                    <a:gd name="connsiteX3" fmla="*/ 260985 w 257175"/>
                    <a:gd name="connsiteY3" fmla="*/ 141922 h 485775"/>
                  </a:gdLst>
                  <a:ahLst/>
                  <a:cxnLst>
                    <a:cxn ang="0">
                      <a:pos x="connsiteX0" y="connsiteY0"/>
                    </a:cxn>
                    <a:cxn ang="0">
                      <a:pos x="connsiteX1" y="connsiteY1"/>
                    </a:cxn>
                    <a:cxn ang="0">
                      <a:pos x="connsiteX2" y="connsiteY2"/>
                    </a:cxn>
                    <a:cxn ang="0">
                      <a:pos x="connsiteX3" y="connsiteY3"/>
                    </a:cxn>
                  </a:cxnLst>
                  <a:rect l="l" t="t" r="r" b="b"/>
                  <a:pathLst>
                    <a:path w="257175" h="485775">
                      <a:moveTo>
                        <a:pt x="260033" y="486727"/>
                      </a:moveTo>
                      <a:lnTo>
                        <a:pt x="0" y="344805"/>
                      </a:lnTo>
                      <a:lnTo>
                        <a:pt x="953" y="0"/>
                      </a:lnTo>
                      <a:lnTo>
                        <a:pt x="260985" y="141922"/>
                      </a:lnTo>
                      <a:close/>
                    </a:path>
                  </a:pathLst>
                </a:custGeom>
                <a:grpFill/>
                <a:ln w="9525" cap="flat">
                  <a:noFill/>
                  <a:prstDash val="solid"/>
                  <a:miter/>
                </a:ln>
              </p:spPr>
              <p:txBody>
                <a:bodyPr rtlCol="0" anchor="ctr"/>
                <a:lstStyle/>
                <a:p>
                  <a:endParaRPr lang="en-US"/>
                </a:p>
              </p:txBody>
            </p:sp>
            <p:sp>
              <p:nvSpPr>
                <p:cNvPr id="381" name="Freeform: Shape 380">
                  <a:extLst>
                    <a:ext uri="{FF2B5EF4-FFF2-40B4-BE49-F238E27FC236}">
                      <a16:creationId xmlns:a16="http://schemas.microsoft.com/office/drawing/2014/main" xmlns="" id="{4F966B00-920C-4E5A-85CB-79A38D7BF70E}"/>
                    </a:ext>
                  </a:extLst>
                </p:cNvPr>
                <p:cNvSpPr/>
                <p:nvPr/>
              </p:nvSpPr>
              <p:spPr>
                <a:xfrm>
                  <a:off x="2986527" y="3640650"/>
                  <a:ext cx="661036" cy="1099185"/>
                </a:xfrm>
                <a:custGeom>
                  <a:avLst/>
                  <a:gdLst>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319882 w 661035"/>
                    <a:gd name="connsiteY29" fmla="*/ 842137 h 1099185"/>
                    <a:gd name="connsiteX30" fmla="*/ 239078 w 661035"/>
                    <a:gd name="connsiteY30" fmla="*/ 798196 h 1099185"/>
                    <a:gd name="connsiteX31" fmla="*/ 277307 w 661035"/>
                    <a:gd name="connsiteY31" fmla="*/ 750642 h 1099185"/>
                    <a:gd name="connsiteX32" fmla="*/ 277178 w 661035"/>
                    <a:gd name="connsiteY32" fmla="*/ 750571 h 1099185"/>
                    <a:gd name="connsiteX33" fmla="*/ 284798 w 661035"/>
                    <a:gd name="connsiteY33" fmla="*/ 740093 h 1099185"/>
                    <a:gd name="connsiteX34" fmla="*/ 323850 w 661035"/>
                    <a:gd name="connsiteY34" fmla="*/ 676275 h 1099185"/>
                    <a:gd name="connsiteX35" fmla="*/ 359092 w 661035"/>
                    <a:gd name="connsiteY35" fmla="*/ 597218 h 1099185"/>
                    <a:gd name="connsiteX36" fmla="*/ 220980 w 661035"/>
                    <a:gd name="connsiteY36" fmla="*/ 0 h 1099185"/>
                    <a:gd name="connsiteX37" fmla="*/ 481965 w 661035"/>
                    <a:gd name="connsiteY37" fmla="*/ 141922 h 1099185"/>
                    <a:gd name="connsiteX38" fmla="*/ 575310 w 661035"/>
                    <a:gd name="connsiteY38" fmla="*/ 214313 h 1099185"/>
                    <a:gd name="connsiteX39" fmla="*/ 661035 w 661035"/>
                    <a:gd name="connsiteY39" fmla="*/ 504825 h 1099185"/>
                    <a:gd name="connsiteX40" fmla="*/ 621030 w 661035"/>
                    <a:gd name="connsiteY40" fmla="*/ 739140 h 1099185"/>
                    <a:gd name="connsiteX41" fmla="*/ 360045 w 661035"/>
                    <a:gd name="connsiteY41" fmla="*/ 597218 h 1099185"/>
                    <a:gd name="connsiteX42" fmla="*/ 400050 w 661035"/>
                    <a:gd name="connsiteY42" fmla="*/ 362902 h 1099185"/>
                    <a:gd name="connsiteX43" fmla="*/ 314325 w 661035"/>
                    <a:gd name="connsiteY43" fmla="*/ 72390 h 1099185"/>
                    <a:gd name="connsiteX44" fmla="*/ 220980 w 661035"/>
                    <a:gd name="connsiteY44"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239078 w 661035"/>
                    <a:gd name="connsiteY29" fmla="*/ 798196 h 1099185"/>
                    <a:gd name="connsiteX30" fmla="*/ 277307 w 661035"/>
                    <a:gd name="connsiteY30" fmla="*/ 750642 h 1099185"/>
                    <a:gd name="connsiteX31" fmla="*/ 277178 w 661035"/>
                    <a:gd name="connsiteY31" fmla="*/ 750571 h 1099185"/>
                    <a:gd name="connsiteX32" fmla="*/ 284798 w 661035"/>
                    <a:gd name="connsiteY32" fmla="*/ 740093 h 1099185"/>
                    <a:gd name="connsiteX33" fmla="*/ 323850 w 661035"/>
                    <a:gd name="connsiteY33" fmla="*/ 676275 h 1099185"/>
                    <a:gd name="connsiteX34" fmla="*/ 359092 w 661035"/>
                    <a:gd name="connsiteY34" fmla="*/ 597218 h 1099185"/>
                    <a:gd name="connsiteX35" fmla="*/ 220980 w 661035"/>
                    <a:gd name="connsiteY35" fmla="*/ 0 h 1099185"/>
                    <a:gd name="connsiteX36" fmla="*/ 481965 w 661035"/>
                    <a:gd name="connsiteY36" fmla="*/ 141922 h 1099185"/>
                    <a:gd name="connsiteX37" fmla="*/ 575310 w 661035"/>
                    <a:gd name="connsiteY37" fmla="*/ 214313 h 1099185"/>
                    <a:gd name="connsiteX38" fmla="*/ 661035 w 661035"/>
                    <a:gd name="connsiteY38" fmla="*/ 504825 h 1099185"/>
                    <a:gd name="connsiteX39" fmla="*/ 621030 w 661035"/>
                    <a:gd name="connsiteY39" fmla="*/ 739140 h 1099185"/>
                    <a:gd name="connsiteX40" fmla="*/ 360045 w 661035"/>
                    <a:gd name="connsiteY40" fmla="*/ 597218 h 1099185"/>
                    <a:gd name="connsiteX41" fmla="*/ 400050 w 661035"/>
                    <a:gd name="connsiteY41" fmla="*/ 362902 h 1099185"/>
                    <a:gd name="connsiteX42" fmla="*/ 314325 w 661035"/>
                    <a:gd name="connsiteY42" fmla="*/ 72390 h 1099185"/>
                    <a:gd name="connsiteX43" fmla="*/ 220980 w 661035"/>
                    <a:gd name="connsiteY43"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500063 w 661035"/>
                    <a:gd name="connsiteY9" fmla="*/ 941070 h 1099185"/>
                    <a:gd name="connsiteX10" fmla="*/ 451485 w 661035"/>
                    <a:gd name="connsiteY10" fmla="*/ 989648 h 1099185"/>
                    <a:gd name="connsiteX11" fmla="*/ 396629 w 661035"/>
                    <a:gd name="connsiteY11" fmla="*/ 1033155 h 1099185"/>
                    <a:gd name="connsiteX12" fmla="*/ 397193 w 661035"/>
                    <a:gd name="connsiteY12" fmla="*/ 1033462 h 1099185"/>
                    <a:gd name="connsiteX13" fmla="*/ 320041 w 661035"/>
                    <a:gd name="connsiteY13" fmla="*/ 1076325 h 1099185"/>
                    <a:gd name="connsiteX14" fmla="*/ 291343 w 661035"/>
                    <a:gd name="connsiteY14" fmla="*/ 1060767 h 1099185"/>
                    <a:gd name="connsiteX15" fmla="*/ 290403 w 661035"/>
                    <a:gd name="connsiteY15" fmla="*/ 1061621 h 1099185"/>
                    <a:gd name="connsiteX16" fmla="*/ 319088 w 661035"/>
                    <a:gd name="connsiteY16" fmla="*/ 1077277 h 1099185"/>
                    <a:gd name="connsiteX17" fmla="*/ 260985 w 661035"/>
                    <a:gd name="connsiteY17" fmla="*/ 1099185 h 1099185"/>
                    <a:gd name="connsiteX18" fmla="*/ 0 w 661035"/>
                    <a:gd name="connsiteY18" fmla="*/ 957262 h 1099185"/>
                    <a:gd name="connsiteX19" fmla="*/ 59055 w 661035"/>
                    <a:gd name="connsiteY19" fmla="*/ 935355 h 1099185"/>
                    <a:gd name="connsiteX20" fmla="*/ 284314 w 661035"/>
                    <a:gd name="connsiteY20" fmla="*/ 1058298 h 1099185"/>
                    <a:gd name="connsiteX21" fmla="*/ 284516 w 661035"/>
                    <a:gd name="connsiteY21" fmla="*/ 1057066 h 1099185"/>
                    <a:gd name="connsiteX22" fmla="*/ 60008 w 661035"/>
                    <a:gd name="connsiteY22" fmla="*/ 935355 h 1099185"/>
                    <a:gd name="connsiteX23" fmla="*/ 135745 w 661035"/>
                    <a:gd name="connsiteY23" fmla="*/ 891807 h 1099185"/>
                    <a:gd name="connsiteX24" fmla="*/ 135255 w 661035"/>
                    <a:gd name="connsiteY24" fmla="*/ 891540 h 1099185"/>
                    <a:gd name="connsiteX25" fmla="*/ 190500 w 661035"/>
                    <a:gd name="connsiteY25" fmla="*/ 847725 h 1099185"/>
                    <a:gd name="connsiteX26" fmla="*/ 239078 w 661035"/>
                    <a:gd name="connsiteY26" fmla="*/ 799148 h 1099185"/>
                    <a:gd name="connsiteX27" fmla="*/ 319738 w 661035"/>
                    <a:gd name="connsiteY27" fmla="*/ 843010 h 1099185"/>
                    <a:gd name="connsiteX28" fmla="*/ 239078 w 661035"/>
                    <a:gd name="connsiteY28" fmla="*/ 798196 h 1099185"/>
                    <a:gd name="connsiteX29" fmla="*/ 277307 w 661035"/>
                    <a:gd name="connsiteY29" fmla="*/ 750642 h 1099185"/>
                    <a:gd name="connsiteX30" fmla="*/ 277178 w 661035"/>
                    <a:gd name="connsiteY30" fmla="*/ 750571 h 1099185"/>
                    <a:gd name="connsiteX31" fmla="*/ 284798 w 661035"/>
                    <a:gd name="connsiteY31" fmla="*/ 740093 h 1099185"/>
                    <a:gd name="connsiteX32" fmla="*/ 323850 w 661035"/>
                    <a:gd name="connsiteY32" fmla="*/ 676275 h 1099185"/>
                    <a:gd name="connsiteX33" fmla="*/ 359092 w 661035"/>
                    <a:gd name="connsiteY33" fmla="*/ 597218 h 1099185"/>
                    <a:gd name="connsiteX34" fmla="*/ 220980 w 661035"/>
                    <a:gd name="connsiteY34" fmla="*/ 0 h 1099185"/>
                    <a:gd name="connsiteX35" fmla="*/ 481965 w 661035"/>
                    <a:gd name="connsiteY35" fmla="*/ 141922 h 1099185"/>
                    <a:gd name="connsiteX36" fmla="*/ 575310 w 661035"/>
                    <a:gd name="connsiteY36" fmla="*/ 214313 h 1099185"/>
                    <a:gd name="connsiteX37" fmla="*/ 661035 w 661035"/>
                    <a:gd name="connsiteY37" fmla="*/ 504825 h 1099185"/>
                    <a:gd name="connsiteX38" fmla="*/ 621030 w 661035"/>
                    <a:gd name="connsiteY38" fmla="*/ 739140 h 1099185"/>
                    <a:gd name="connsiteX39" fmla="*/ 360045 w 661035"/>
                    <a:gd name="connsiteY39" fmla="*/ 597218 h 1099185"/>
                    <a:gd name="connsiteX40" fmla="*/ 400050 w 661035"/>
                    <a:gd name="connsiteY40" fmla="*/ 362902 h 1099185"/>
                    <a:gd name="connsiteX41" fmla="*/ 314325 w 661035"/>
                    <a:gd name="connsiteY41" fmla="*/ 72390 h 1099185"/>
                    <a:gd name="connsiteX42" fmla="*/ 220980 w 661035"/>
                    <a:gd name="connsiteY42"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319738 w 661035"/>
                    <a:gd name="connsiteY26" fmla="*/ 843010 h 1099185"/>
                    <a:gd name="connsiteX27" fmla="*/ 239078 w 661035"/>
                    <a:gd name="connsiteY27" fmla="*/ 798196 h 1099185"/>
                    <a:gd name="connsiteX28" fmla="*/ 277307 w 661035"/>
                    <a:gd name="connsiteY28" fmla="*/ 750642 h 1099185"/>
                    <a:gd name="connsiteX29" fmla="*/ 277178 w 661035"/>
                    <a:gd name="connsiteY29" fmla="*/ 750571 h 1099185"/>
                    <a:gd name="connsiteX30" fmla="*/ 284798 w 661035"/>
                    <a:gd name="connsiteY30" fmla="*/ 740093 h 1099185"/>
                    <a:gd name="connsiteX31" fmla="*/ 323850 w 661035"/>
                    <a:gd name="connsiteY31" fmla="*/ 676275 h 1099185"/>
                    <a:gd name="connsiteX32" fmla="*/ 359092 w 661035"/>
                    <a:gd name="connsiteY32" fmla="*/ 597218 h 1099185"/>
                    <a:gd name="connsiteX33" fmla="*/ 220980 w 661035"/>
                    <a:gd name="connsiteY33" fmla="*/ 0 h 1099185"/>
                    <a:gd name="connsiteX34" fmla="*/ 481965 w 661035"/>
                    <a:gd name="connsiteY34" fmla="*/ 141922 h 1099185"/>
                    <a:gd name="connsiteX35" fmla="*/ 575310 w 661035"/>
                    <a:gd name="connsiteY35" fmla="*/ 214313 h 1099185"/>
                    <a:gd name="connsiteX36" fmla="*/ 661035 w 661035"/>
                    <a:gd name="connsiteY36" fmla="*/ 504825 h 1099185"/>
                    <a:gd name="connsiteX37" fmla="*/ 621030 w 661035"/>
                    <a:gd name="connsiteY37" fmla="*/ 739140 h 1099185"/>
                    <a:gd name="connsiteX38" fmla="*/ 360045 w 661035"/>
                    <a:gd name="connsiteY38" fmla="*/ 597218 h 1099185"/>
                    <a:gd name="connsiteX39" fmla="*/ 400050 w 661035"/>
                    <a:gd name="connsiteY39" fmla="*/ 362902 h 1099185"/>
                    <a:gd name="connsiteX40" fmla="*/ 314325 w 661035"/>
                    <a:gd name="connsiteY40" fmla="*/ 72390 h 1099185"/>
                    <a:gd name="connsiteX41" fmla="*/ 220980 w 661035"/>
                    <a:gd name="connsiteY41"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239078 w 661035"/>
                    <a:gd name="connsiteY26" fmla="*/ 798196 h 1099185"/>
                    <a:gd name="connsiteX27" fmla="*/ 277307 w 661035"/>
                    <a:gd name="connsiteY27" fmla="*/ 750642 h 1099185"/>
                    <a:gd name="connsiteX28" fmla="*/ 277178 w 661035"/>
                    <a:gd name="connsiteY28" fmla="*/ 750571 h 1099185"/>
                    <a:gd name="connsiteX29" fmla="*/ 284798 w 661035"/>
                    <a:gd name="connsiteY29" fmla="*/ 740093 h 1099185"/>
                    <a:gd name="connsiteX30" fmla="*/ 323850 w 661035"/>
                    <a:gd name="connsiteY30" fmla="*/ 676275 h 1099185"/>
                    <a:gd name="connsiteX31" fmla="*/ 359092 w 661035"/>
                    <a:gd name="connsiteY31" fmla="*/ 597218 h 1099185"/>
                    <a:gd name="connsiteX32" fmla="*/ 220980 w 661035"/>
                    <a:gd name="connsiteY32" fmla="*/ 0 h 1099185"/>
                    <a:gd name="connsiteX33" fmla="*/ 481965 w 661035"/>
                    <a:gd name="connsiteY33" fmla="*/ 141922 h 1099185"/>
                    <a:gd name="connsiteX34" fmla="*/ 575310 w 661035"/>
                    <a:gd name="connsiteY34" fmla="*/ 214313 h 1099185"/>
                    <a:gd name="connsiteX35" fmla="*/ 661035 w 661035"/>
                    <a:gd name="connsiteY35" fmla="*/ 504825 h 1099185"/>
                    <a:gd name="connsiteX36" fmla="*/ 621030 w 661035"/>
                    <a:gd name="connsiteY36" fmla="*/ 739140 h 1099185"/>
                    <a:gd name="connsiteX37" fmla="*/ 360045 w 661035"/>
                    <a:gd name="connsiteY37" fmla="*/ 597218 h 1099185"/>
                    <a:gd name="connsiteX38" fmla="*/ 400050 w 661035"/>
                    <a:gd name="connsiteY38" fmla="*/ 362902 h 1099185"/>
                    <a:gd name="connsiteX39" fmla="*/ 314325 w 661035"/>
                    <a:gd name="connsiteY39" fmla="*/ 72390 h 1099185"/>
                    <a:gd name="connsiteX40" fmla="*/ 220980 w 661035"/>
                    <a:gd name="connsiteY40"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60008 w 661035"/>
                    <a:gd name="connsiteY20" fmla="*/ 935355 h 1099185"/>
                    <a:gd name="connsiteX21" fmla="*/ 135745 w 661035"/>
                    <a:gd name="connsiteY21" fmla="*/ 891807 h 1099185"/>
                    <a:gd name="connsiteX22" fmla="*/ 135255 w 661035"/>
                    <a:gd name="connsiteY22" fmla="*/ 891540 h 1099185"/>
                    <a:gd name="connsiteX23" fmla="*/ 190500 w 661035"/>
                    <a:gd name="connsiteY23" fmla="*/ 847725 h 1099185"/>
                    <a:gd name="connsiteX24" fmla="*/ 239078 w 661035"/>
                    <a:gd name="connsiteY24" fmla="*/ 799148 h 1099185"/>
                    <a:gd name="connsiteX25" fmla="*/ 239078 w 661035"/>
                    <a:gd name="connsiteY25" fmla="*/ 798196 h 1099185"/>
                    <a:gd name="connsiteX26" fmla="*/ 277307 w 661035"/>
                    <a:gd name="connsiteY26" fmla="*/ 750642 h 1099185"/>
                    <a:gd name="connsiteX27" fmla="*/ 277178 w 661035"/>
                    <a:gd name="connsiteY27" fmla="*/ 750571 h 1099185"/>
                    <a:gd name="connsiteX28" fmla="*/ 284798 w 661035"/>
                    <a:gd name="connsiteY28" fmla="*/ 740093 h 1099185"/>
                    <a:gd name="connsiteX29" fmla="*/ 323850 w 661035"/>
                    <a:gd name="connsiteY29" fmla="*/ 676275 h 1099185"/>
                    <a:gd name="connsiteX30" fmla="*/ 359092 w 661035"/>
                    <a:gd name="connsiteY30" fmla="*/ 597218 h 1099185"/>
                    <a:gd name="connsiteX31" fmla="*/ 220980 w 661035"/>
                    <a:gd name="connsiteY31" fmla="*/ 0 h 1099185"/>
                    <a:gd name="connsiteX32" fmla="*/ 481965 w 661035"/>
                    <a:gd name="connsiteY32" fmla="*/ 141922 h 1099185"/>
                    <a:gd name="connsiteX33" fmla="*/ 575310 w 661035"/>
                    <a:gd name="connsiteY33" fmla="*/ 214313 h 1099185"/>
                    <a:gd name="connsiteX34" fmla="*/ 661035 w 661035"/>
                    <a:gd name="connsiteY34" fmla="*/ 504825 h 1099185"/>
                    <a:gd name="connsiteX35" fmla="*/ 621030 w 661035"/>
                    <a:gd name="connsiteY35" fmla="*/ 739140 h 1099185"/>
                    <a:gd name="connsiteX36" fmla="*/ 360045 w 661035"/>
                    <a:gd name="connsiteY36" fmla="*/ 597218 h 1099185"/>
                    <a:gd name="connsiteX37" fmla="*/ 400050 w 661035"/>
                    <a:gd name="connsiteY37" fmla="*/ 362902 h 1099185"/>
                    <a:gd name="connsiteX38" fmla="*/ 314325 w 661035"/>
                    <a:gd name="connsiteY38" fmla="*/ 72390 h 1099185"/>
                    <a:gd name="connsiteX39" fmla="*/ 220980 w 661035"/>
                    <a:gd name="connsiteY39"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60008 w 661035"/>
                    <a:gd name="connsiteY19" fmla="*/ 935355 h 1099185"/>
                    <a:gd name="connsiteX20" fmla="*/ 135745 w 661035"/>
                    <a:gd name="connsiteY20" fmla="*/ 891807 h 1099185"/>
                    <a:gd name="connsiteX21" fmla="*/ 135255 w 661035"/>
                    <a:gd name="connsiteY21" fmla="*/ 891540 h 1099185"/>
                    <a:gd name="connsiteX22" fmla="*/ 190500 w 661035"/>
                    <a:gd name="connsiteY22" fmla="*/ 847725 h 1099185"/>
                    <a:gd name="connsiteX23" fmla="*/ 239078 w 661035"/>
                    <a:gd name="connsiteY23" fmla="*/ 799148 h 1099185"/>
                    <a:gd name="connsiteX24" fmla="*/ 239078 w 661035"/>
                    <a:gd name="connsiteY24" fmla="*/ 798196 h 1099185"/>
                    <a:gd name="connsiteX25" fmla="*/ 277307 w 661035"/>
                    <a:gd name="connsiteY25" fmla="*/ 750642 h 1099185"/>
                    <a:gd name="connsiteX26" fmla="*/ 277178 w 661035"/>
                    <a:gd name="connsiteY26" fmla="*/ 750571 h 1099185"/>
                    <a:gd name="connsiteX27" fmla="*/ 284798 w 661035"/>
                    <a:gd name="connsiteY27" fmla="*/ 740093 h 1099185"/>
                    <a:gd name="connsiteX28" fmla="*/ 323850 w 661035"/>
                    <a:gd name="connsiteY28" fmla="*/ 676275 h 1099185"/>
                    <a:gd name="connsiteX29" fmla="*/ 359092 w 661035"/>
                    <a:gd name="connsiteY29" fmla="*/ 597218 h 1099185"/>
                    <a:gd name="connsiteX30" fmla="*/ 220980 w 661035"/>
                    <a:gd name="connsiteY30" fmla="*/ 0 h 1099185"/>
                    <a:gd name="connsiteX31" fmla="*/ 481965 w 661035"/>
                    <a:gd name="connsiteY31" fmla="*/ 141922 h 1099185"/>
                    <a:gd name="connsiteX32" fmla="*/ 575310 w 661035"/>
                    <a:gd name="connsiteY32" fmla="*/ 214313 h 1099185"/>
                    <a:gd name="connsiteX33" fmla="*/ 661035 w 661035"/>
                    <a:gd name="connsiteY33" fmla="*/ 504825 h 1099185"/>
                    <a:gd name="connsiteX34" fmla="*/ 621030 w 661035"/>
                    <a:gd name="connsiteY34" fmla="*/ 739140 h 1099185"/>
                    <a:gd name="connsiteX35" fmla="*/ 360045 w 661035"/>
                    <a:gd name="connsiteY35" fmla="*/ 597218 h 1099185"/>
                    <a:gd name="connsiteX36" fmla="*/ 400050 w 661035"/>
                    <a:gd name="connsiteY36" fmla="*/ 362902 h 1099185"/>
                    <a:gd name="connsiteX37" fmla="*/ 314325 w 661035"/>
                    <a:gd name="connsiteY37" fmla="*/ 72390 h 1099185"/>
                    <a:gd name="connsiteX38" fmla="*/ 220980 w 661035"/>
                    <a:gd name="connsiteY38"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319088 w 661035"/>
                    <a:gd name="connsiteY14" fmla="*/ 1077277 h 1099185"/>
                    <a:gd name="connsiteX15" fmla="*/ 260985 w 661035"/>
                    <a:gd name="connsiteY15" fmla="*/ 1099185 h 1099185"/>
                    <a:gd name="connsiteX16" fmla="*/ 0 w 661035"/>
                    <a:gd name="connsiteY16" fmla="*/ 957262 h 1099185"/>
                    <a:gd name="connsiteX17" fmla="*/ 59055 w 661035"/>
                    <a:gd name="connsiteY17" fmla="*/ 935355 h 1099185"/>
                    <a:gd name="connsiteX18" fmla="*/ 60008 w 661035"/>
                    <a:gd name="connsiteY18" fmla="*/ 935355 h 1099185"/>
                    <a:gd name="connsiteX19" fmla="*/ 135745 w 661035"/>
                    <a:gd name="connsiteY19" fmla="*/ 891807 h 1099185"/>
                    <a:gd name="connsiteX20" fmla="*/ 135255 w 661035"/>
                    <a:gd name="connsiteY20" fmla="*/ 891540 h 1099185"/>
                    <a:gd name="connsiteX21" fmla="*/ 190500 w 661035"/>
                    <a:gd name="connsiteY21" fmla="*/ 847725 h 1099185"/>
                    <a:gd name="connsiteX22" fmla="*/ 239078 w 661035"/>
                    <a:gd name="connsiteY22" fmla="*/ 799148 h 1099185"/>
                    <a:gd name="connsiteX23" fmla="*/ 239078 w 661035"/>
                    <a:gd name="connsiteY23" fmla="*/ 798196 h 1099185"/>
                    <a:gd name="connsiteX24" fmla="*/ 277307 w 661035"/>
                    <a:gd name="connsiteY24" fmla="*/ 750642 h 1099185"/>
                    <a:gd name="connsiteX25" fmla="*/ 277178 w 661035"/>
                    <a:gd name="connsiteY25" fmla="*/ 750571 h 1099185"/>
                    <a:gd name="connsiteX26" fmla="*/ 284798 w 661035"/>
                    <a:gd name="connsiteY26" fmla="*/ 740093 h 1099185"/>
                    <a:gd name="connsiteX27" fmla="*/ 323850 w 661035"/>
                    <a:gd name="connsiteY27" fmla="*/ 676275 h 1099185"/>
                    <a:gd name="connsiteX28" fmla="*/ 359092 w 661035"/>
                    <a:gd name="connsiteY28" fmla="*/ 597218 h 1099185"/>
                    <a:gd name="connsiteX29" fmla="*/ 220980 w 661035"/>
                    <a:gd name="connsiteY29" fmla="*/ 0 h 1099185"/>
                    <a:gd name="connsiteX30" fmla="*/ 481965 w 661035"/>
                    <a:gd name="connsiteY30" fmla="*/ 141922 h 1099185"/>
                    <a:gd name="connsiteX31" fmla="*/ 575310 w 661035"/>
                    <a:gd name="connsiteY31" fmla="*/ 214313 h 1099185"/>
                    <a:gd name="connsiteX32" fmla="*/ 661035 w 661035"/>
                    <a:gd name="connsiteY32" fmla="*/ 504825 h 1099185"/>
                    <a:gd name="connsiteX33" fmla="*/ 621030 w 661035"/>
                    <a:gd name="connsiteY33" fmla="*/ 739140 h 1099185"/>
                    <a:gd name="connsiteX34" fmla="*/ 360045 w 661035"/>
                    <a:gd name="connsiteY34" fmla="*/ 597218 h 1099185"/>
                    <a:gd name="connsiteX35" fmla="*/ 400050 w 661035"/>
                    <a:gd name="connsiteY35" fmla="*/ 362902 h 1099185"/>
                    <a:gd name="connsiteX36" fmla="*/ 314325 w 661035"/>
                    <a:gd name="connsiteY36" fmla="*/ 72390 h 1099185"/>
                    <a:gd name="connsiteX37" fmla="*/ 220980 w 661035"/>
                    <a:gd name="connsiteY37"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319088 w 661035"/>
                    <a:gd name="connsiteY13" fmla="*/ 1077277 h 1099185"/>
                    <a:gd name="connsiteX14" fmla="*/ 260985 w 661035"/>
                    <a:gd name="connsiteY14" fmla="*/ 1099185 h 1099185"/>
                    <a:gd name="connsiteX15" fmla="*/ 0 w 661035"/>
                    <a:gd name="connsiteY15" fmla="*/ 957262 h 1099185"/>
                    <a:gd name="connsiteX16" fmla="*/ 59055 w 661035"/>
                    <a:gd name="connsiteY16" fmla="*/ 935355 h 1099185"/>
                    <a:gd name="connsiteX17" fmla="*/ 60008 w 661035"/>
                    <a:gd name="connsiteY17" fmla="*/ 935355 h 1099185"/>
                    <a:gd name="connsiteX18" fmla="*/ 135745 w 661035"/>
                    <a:gd name="connsiteY18" fmla="*/ 891807 h 1099185"/>
                    <a:gd name="connsiteX19" fmla="*/ 135255 w 661035"/>
                    <a:gd name="connsiteY19" fmla="*/ 891540 h 1099185"/>
                    <a:gd name="connsiteX20" fmla="*/ 190500 w 661035"/>
                    <a:gd name="connsiteY20" fmla="*/ 847725 h 1099185"/>
                    <a:gd name="connsiteX21" fmla="*/ 239078 w 661035"/>
                    <a:gd name="connsiteY21" fmla="*/ 799148 h 1099185"/>
                    <a:gd name="connsiteX22" fmla="*/ 239078 w 661035"/>
                    <a:gd name="connsiteY22" fmla="*/ 798196 h 1099185"/>
                    <a:gd name="connsiteX23" fmla="*/ 277307 w 661035"/>
                    <a:gd name="connsiteY23" fmla="*/ 750642 h 1099185"/>
                    <a:gd name="connsiteX24" fmla="*/ 277178 w 661035"/>
                    <a:gd name="connsiteY24" fmla="*/ 750571 h 1099185"/>
                    <a:gd name="connsiteX25" fmla="*/ 284798 w 661035"/>
                    <a:gd name="connsiteY25" fmla="*/ 740093 h 1099185"/>
                    <a:gd name="connsiteX26" fmla="*/ 323850 w 661035"/>
                    <a:gd name="connsiteY26" fmla="*/ 676275 h 1099185"/>
                    <a:gd name="connsiteX27" fmla="*/ 359092 w 661035"/>
                    <a:gd name="connsiteY27" fmla="*/ 597218 h 1099185"/>
                    <a:gd name="connsiteX28" fmla="*/ 220980 w 661035"/>
                    <a:gd name="connsiteY28" fmla="*/ 0 h 1099185"/>
                    <a:gd name="connsiteX29" fmla="*/ 481965 w 661035"/>
                    <a:gd name="connsiteY29" fmla="*/ 141922 h 1099185"/>
                    <a:gd name="connsiteX30" fmla="*/ 575310 w 661035"/>
                    <a:gd name="connsiteY30" fmla="*/ 214313 h 1099185"/>
                    <a:gd name="connsiteX31" fmla="*/ 661035 w 661035"/>
                    <a:gd name="connsiteY31" fmla="*/ 504825 h 1099185"/>
                    <a:gd name="connsiteX32" fmla="*/ 621030 w 661035"/>
                    <a:gd name="connsiteY32" fmla="*/ 739140 h 1099185"/>
                    <a:gd name="connsiteX33" fmla="*/ 360045 w 661035"/>
                    <a:gd name="connsiteY33" fmla="*/ 597218 h 1099185"/>
                    <a:gd name="connsiteX34" fmla="*/ 400050 w 661035"/>
                    <a:gd name="connsiteY34" fmla="*/ 362902 h 1099185"/>
                    <a:gd name="connsiteX35" fmla="*/ 314325 w 661035"/>
                    <a:gd name="connsiteY35" fmla="*/ 72390 h 1099185"/>
                    <a:gd name="connsiteX36" fmla="*/ 220980 w 661035"/>
                    <a:gd name="connsiteY36" fmla="*/ 0 h 1099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61035" h="1099185">
                      <a:moveTo>
                        <a:pt x="359092" y="597218"/>
                      </a:moveTo>
                      <a:lnTo>
                        <a:pt x="620078" y="739140"/>
                      </a:lnTo>
                      <a:lnTo>
                        <a:pt x="584835" y="818198"/>
                      </a:lnTo>
                      <a:lnTo>
                        <a:pt x="584836" y="818198"/>
                      </a:lnTo>
                      <a:cubicBezTo>
                        <a:pt x="573405" y="840105"/>
                        <a:pt x="560070" y="861060"/>
                        <a:pt x="545783" y="882015"/>
                      </a:cubicBezTo>
                      <a:lnTo>
                        <a:pt x="538930" y="891439"/>
                      </a:lnTo>
                      <a:lnTo>
                        <a:pt x="539116" y="891540"/>
                      </a:lnTo>
                      <a:cubicBezTo>
                        <a:pt x="525780" y="908686"/>
                        <a:pt x="513398" y="924878"/>
                        <a:pt x="500063" y="940118"/>
                      </a:cubicBezTo>
                      <a:lnTo>
                        <a:pt x="500063" y="941070"/>
                      </a:lnTo>
                      <a:cubicBezTo>
                        <a:pt x="483870" y="958215"/>
                        <a:pt x="467678" y="974408"/>
                        <a:pt x="451485" y="989648"/>
                      </a:cubicBezTo>
                      <a:lnTo>
                        <a:pt x="396629" y="1033155"/>
                      </a:lnTo>
                      <a:lnTo>
                        <a:pt x="397193" y="1033462"/>
                      </a:lnTo>
                      <a:cubicBezTo>
                        <a:pt x="371475" y="1049655"/>
                        <a:pt x="346711" y="1063943"/>
                        <a:pt x="320041" y="1076325"/>
                      </a:cubicBezTo>
                      <a:lnTo>
                        <a:pt x="319088" y="1077277"/>
                      </a:lnTo>
                      <a:lnTo>
                        <a:pt x="260985" y="1099185"/>
                      </a:lnTo>
                      <a:lnTo>
                        <a:pt x="0" y="957262"/>
                      </a:lnTo>
                      <a:lnTo>
                        <a:pt x="59055" y="935355"/>
                      </a:lnTo>
                      <a:lnTo>
                        <a:pt x="60008" y="935355"/>
                      </a:lnTo>
                      <a:lnTo>
                        <a:pt x="135745" y="891807"/>
                      </a:lnTo>
                      <a:lnTo>
                        <a:pt x="135255" y="891540"/>
                      </a:lnTo>
                      <a:cubicBezTo>
                        <a:pt x="154305" y="878205"/>
                        <a:pt x="173355" y="863918"/>
                        <a:pt x="190500" y="847725"/>
                      </a:cubicBezTo>
                      <a:cubicBezTo>
                        <a:pt x="207645" y="832486"/>
                        <a:pt x="222885" y="816293"/>
                        <a:pt x="239078" y="799148"/>
                      </a:cubicBezTo>
                      <a:lnTo>
                        <a:pt x="239078" y="798196"/>
                      </a:lnTo>
                      <a:lnTo>
                        <a:pt x="277307" y="750642"/>
                      </a:lnTo>
                      <a:lnTo>
                        <a:pt x="277178" y="750571"/>
                      </a:lnTo>
                      <a:cubicBezTo>
                        <a:pt x="280036" y="746761"/>
                        <a:pt x="281941" y="743903"/>
                        <a:pt x="284798" y="740093"/>
                      </a:cubicBezTo>
                      <a:cubicBezTo>
                        <a:pt x="299086" y="719138"/>
                        <a:pt x="312420" y="698183"/>
                        <a:pt x="323850" y="676275"/>
                      </a:cubicBezTo>
                      <a:cubicBezTo>
                        <a:pt x="337185" y="650558"/>
                        <a:pt x="349567" y="623888"/>
                        <a:pt x="359092" y="597218"/>
                      </a:cubicBezTo>
                      <a:close/>
                      <a:moveTo>
                        <a:pt x="220980" y="0"/>
                      </a:moveTo>
                      <a:lnTo>
                        <a:pt x="481965" y="141922"/>
                      </a:lnTo>
                      <a:cubicBezTo>
                        <a:pt x="521970" y="163830"/>
                        <a:pt x="553403" y="187642"/>
                        <a:pt x="575310" y="214313"/>
                      </a:cubicBezTo>
                      <a:cubicBezTo>
                        <a:pt x="632460" y="281940"/>
                        <a:pt x="661035" y="379095"/>
                        <a:pt x="661035" y="504825"/>
                      </a:cubicBezTo>
                      <a:cubicBezTo>
                        <a:pt x="660083" y="588645"/>
                        <a:pt x="646748" y="666750"/>
                        <a:pt x="621030" y="739140"/>
                      </a:cubicBezTo>
                      <a:lnTo>
                        <a:pt x="360045" y="597218"/>
                      </a:lnTo>
                      <a:cubicBezTo>
                        <a:pt x="386715" y="524827"/>
                        <a:pt x="400050" y="446722"/>
                        <a:pt x="400050" y="362902"/>
                      </a:cubicBezTo>
                      <a:cubicBezTo>
                        <a:pt x="400050" y="237172"/>
                        <a:pt x="371475" y="140970"/>
                        <a:pt x="314325" y="72390"/>
                      </a:cubicBezTo>
                      <a:cubicBezTo>
                        <a:pt x="291465" y="45720"/>
                        <a:pt x="260985" y="20955"/>
                        <a:pt x="220980" y="0"/>
                      </a:cubicBezTo>
                      <a:close/>
                    </a:path>
                  </a:pathLst>
                </a:custGeom>
                <a:grpFill/>
                <a:ln w="9525" cap="flat">
                  <a:noFill/>
                  <a:prstDash val="solid"/>
                  <a:miter/>
                </a:ln>
              </p:spPr>
              <p:txBody>
                <a:bodyPr rtlCol="0" anchor="ctr"/>
                <a:lstStyle/>
                <a:p>
                  <a:endParaRPr lang="en-US" dirty="0"/>
                </a:p>
              </p:txBody>
            </p:sp>
            <p:sp>
              <p:nvSpPr>
                <p:cNvPr id="395" name="Freeform: Shape 394">
                  <a:extLst>
                    <a:ext uri="{FF2B5EF4-FFF2-40B4-BE49-F238E27FC236}">
                      <a16:creationId xmlns:a16="http://schemas.microsoft.com/office/drawing/2014/main" xmlns="" id="{EE421184-408C-4358-A206-11429064D510}"/>
                    </a:ext>
                  </a:extLst>
                </p:cNvPr>
                <p:cNvSpPr/>
                <p:nvPr/>
              </p:nvSpPr>
              <p:spPr>
                <a:xfrm>
                  <a:off x="2967026" y="3229268"/>
                  <a:ext cx="673417" cy="247650"/>
                </a:xfrm>
                <a:custGeom>
                  <a:avLst/>
                  <a:gdLst>
                    <a:gd name="connsiteX0" fmla="*/ 261937 w 673417"/>
                    <a:gd name="connsiteY0" fmla="*/ 45720 h 247650"/>
                    <a:gd name="connsiteX1" fmla="*/ 288607 w 673417"/>
                    <a:gd name="connsiteY1" fmla="*/ 53340 h 247650"/>
                    <a:gd name="connsiteX2" fmla="*/ 387667 w 673417"/>
                    <a:gd name="connsiteY2" fmla="*/ 93345 h 247650"/>
                    <a:gd name="connsiteX3" fmla="*/ 412432 w 673417"/>
                    <a:gd name="connsiteY3" fmla="*/ 105728 h 247650"/>
                    <a:gd name="connsiteX4" fmla="*/ 673417 w 673417"/>
                    <a:gd name="connsiteY4" fmla="*/ 247650 h 247650"/>
                    <a:gd name="connsiteX5" fmla="*/ 647700 w 673417"/>
                    <a:gd name="connsiteY5" fmla="*/ 235267 h 247650"/>
                    <a:gd name="connsiteX6" fmla="*/ 644991 w 673417"/>
                    <a:gd name="connsiteY6" fmla="*/ 233789 h 247650"/>
                    <a:gd name="connsiteX7" fmla="*/ 549592 w 673417"/>
                    <a:gd name="connsiteY7" fmla="*/ 195262 h 247650"/>
                    <a:gd name="connsiteX8" fmla="*/ 522922 w 673417"/>
                    <a:gd name="connsiteY8" fmla="*/ 186690 h 247650"/>
                    <a:gd name="connsiteX9" fmla="*/ 0 w 673417"/>
                    <a:gd name="connsiteY9" fmla="*/ 0 h 247650"/>
                    <a:gd name="connsiteX10" fmla="*/ 80010 w 673417"/>
                    <a:gd name="connsiteY10" fmla="*/ 11430 h 247650"/>
                    <a:gd name="connsiteX11" fmla="*/ 80421 w 673417"/>
                    <a:gd name="connsiteY11" fmla="*/ 11654 h 247650"/>
                    <a:gd name="connsiteX12" fmla="*/ 185499 w 673417"/>
                    <a:gd name="connsiteY12" fmla="*/ 28933 h 247650"/>
                    <a:gd name="connsiteX13" fmla="*/ 261937 w 673417"/>
                    <a:gd name="connsiteY13" fmla="*/ 45720 h 247650"/>
                    <a:gd name="connsiteX14" fmla="*/ 522922 w 673417"/>
                    <a:gd name="connsiteY14" fmla="*/ 187643 h 247650"/>
                    <a:gd name="connsiteX15" fmla="*/ 340042 w 673417"/>
                    <a:gd name="connsiteY15" fmla="*/ 153353 h 247650"/>
                    <a:gd name="connsiteX16" fmla="*/ 260985 w 673417"/>
                    <a:gd name="connsiteY16" fmla="*/ 141923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3417" h="247650">
                      <a:moveTo>
                        <a:pt x="261937" y="45720"/>
                      </a:moveTo>
                      <a:cubicBezTo>
                        <a:pt x="271462" y="48578"/>
                        <a:pt x="280987" y="50483"/>
                        <a:pt x="288607" y="53340"/>
                      </a:cubicBezTo>
                      <a:cubicBezTo>
                        <a:pt x="323850" y="64770"/>
                        <a:pt x="357187" y="79058"/>
                        <a:pt x="387667" y="93345"/>
                      </a:cubicBezTo>
                      <a:cubicBezTo>
                        <a:pt x="396240" y="97155"/>
                        <a:pt x="404812" y="101917"/>
                        <a:pt x="412432" y="105728"/>
                      </a:cubicBezTo>
                      <a:lnTo>
                        <a:pt x="673417" y="247650"/>
                      </a:lnTo>
                      <a:cubicBezTo>
                        <a:pt x="664845" y="243840"/>
                        <a:pt x="656272" y="239078"/>
                        <a:pt x="647700" y="235267"/>
                      </a:cubicBezTo>
                      <a:lnTo>
                        <a:pt x="644991" y="233789"/>
                      </a:lnTo>
                      <a:lnTo>
                        <a:pt x="549592" y="195262"/>
                      </a:lnTo>
                      <a:cubicBezTo>
                        <a:pt x="541972" y="192405"/>
                        <a:pt x="532447" y="189548"/>
                        <a:pt x="522922" y="186690"/>
                      </a:cubicBezTo>
                      <a:close/>
                      <a:moveTo>
                        <a:pt x="0" y="0"/>
                      </a:moveTo>
                      <a:lnTo>
                        <a:pt x="80010" y="11430"/>
                      </a:lnTo>
                      <a:lnTo>
                        <a:pt x="80421" y="11654"/>
                      </a:lnTo>
                      <a:lnTo>
                        <a:pt x="185499" y="28933"/>
                      </a:lnTo>
                      <a:cubicBezTo>
                        <a:pt x="215979" y="34528"/>
                        <a:pt x="241458" y="40005"/>
                        <a:pt x="261937" y="45720"/>
                      </a:cubicBezTo>
                      <a:lnTo>
                        <a:pt x="522922" y="187643"/>
                      </a:lnTo>
                      <a:cubicBezTo>
                        <a:pt x="481965" y="176213"/>
                        <a:pt x="421004" y="164783"/>
                        <a:pt x="340042" y="153353"/>
                      </a:cubicBezTo>
                      <a:lnTo>
                        <a:pt x="260985" y="141923"/>
                      </a:lnTo>
                      <a:close/>
                    </a:path>
                  </a:pathLst>
                </a:custGeom>
                <a:grpFill/>
                <a:ln w="9525" cap="flat">
                  <a:noFill/>
                  <a:prstDash val="solid"/>
                  <a:miter/>
                </a:ln>
              </p:spPr>
              <p:txBody>
                <a:bodyPr rtlCol="0" anchor="ctr"/>
                <a:lstStyle/>
                <a:p>
                  <a:endParaRPr lang="en-US"/>
                </a:p>
              </p:txBody>
            </p:sp>
            <p:sp>
              <p:nvSpPr>
                <p:cNvPr id="396" name="Freeform: Shape 395">
                  <a:extLst>
                    <a:ext uri="{FF2B5EF4-FFF2-40B4-BE49-F238E27FC236}">
                      <a16:creationId xmlns:a16="http://schemas.microsoft.com/office/drawing/2014/main" xmlns="" id="{315AE490-01AA-4E3E-AD67-280A65A7D346}"/>
                    </a:ext>
                  </a:extLst>
                </p:cNvPr>
                <p:cNvSpPr/>
                <p:nvPr/>
              </p:nvSpPr>
              <p:spPr>
                <a:xfrm>
                  <a:off x="2707091" y="3532163"/>
                  <a:ext cx="257175" cy="1238250"/>
                </a:xfrm>
                <a:custGeom>
                  <a:avLst/>
                  <a:gdLst>
                    <a:gd name="connsiteX0" fmla="*/ 260985 w 257175"/>
                    <a:gd name="connsiteY0" fmla="*/ 1244918 h 1238250"/>
                    <a:gd name="connsiteX1" fmla="*/ 0 w 257175"/>
                    <a:gd name="connsiteY1" fmla="*/ 1102995 h 1238250"/>
                    <a:gd name="connsiteX2" fmla="*/ 1905 w 257175"/>
                    <a:gd name="connsiteY2" fmla="*/ 0 h 1238250"/>
                    <a:gd name="connsiteX3" fmla="*/ 262890 w 257175"/>
                    <a:gd name="connsiteY3" fmla="*/ 141922 h 1238250"/>
                  </a:gdLst>
                  <a:ahLst/>
                  <a:cxnLst>
                    <a:cxn ang="0">
                      <a:pos x="connsiteX0" y="connsiteY0"/>
                    </a:cxn>
                    <a:cxn ang="0">
                      <a:pos x="connsiteX1" y="connsiteY1"/>
                    </a:cxn>
                    <a:cxn ang="0">
                      <a:pos x="connsiteX2" y="connsiteY2"/>
                    </a:cxn>
                    <a:cxn ang="0">
                      <a:pos x="connsiteX3" y="connsiteY3"/>
                    </a:cxn>
                  </a:cxnLst>
                  <a:rect l="l" t="t" r="r" b="b"/>
                  <a:pathLst>
                    <a:path w="257175" h="1238250">
                      <a:moveTo>
                        <a:pt x="260985" y="1244918"/>
                      </a:moveTo>
                      <a:lnTo>
                        <a:pt x="0" y="1102995"/>
                      </a:lnTo>
                      <a:lnTo>
                        <a:pt x="1905" y="0"/>
                      </a:lnTo>
                      <a:lnTo>
                        <a:pt x="262890" y="141922"/>
                      </a:lnTo>
                      <a:close/>
                    </a:path>
                  </a:pathLst>
                </a:custGeom>
                <a:solidFill>
                  <a:schemeClr val="accent3">
                    <a:lumMod val="75000"/>
                  </a:schemeClr>
                </a:solidFill>
                <a:ln w="9525" cap="flat">
                  <a:noFill/>
                  <a:prstDash val="solid"/>
                  <a:miter/>
                </a:ln>
              </p:spPr>
              <p:txBody>
                <a:bodyPr rtlCol="0" anchor="ctr"/>
                <a:lstStyle/>
                <a:p>
                  <a:endParaRPr lang="en-US"/>
                </a:p>
              </p:txBody>
            </p:sp>
            <p:sp>
              <p:nvSpPr>
                <p:cNvPr id="397" name="Freeform: Shape 396">
                  <a:extLst>
                    <a:ext uri="{FF2B5EF4-FFF2-40B4-BE49-F238E27FC236}">
                      <a16:creationId xmlns:a16="http://schemas.microsoft.com/office/drawing/2014/main" xmlns="" id="{9433274C-09F7-4212-B288-7FAC02A8037C}"/>
                    </a:ext>
                  </a:extLst>
                </p:cNvPr>
                <p:cNvSpPr/>
                <p:nvPr/>
              </p:nvSpPr>
              <p:spPr>
                <a:xfrm>
                  <a:off x="3102280" y="2270955"/>
                  <a:ext cx="457200" cy="495300"/>
                </a:xfrm>
                <a:custGeom>
                  <a:avLst/>
                  <a:gdLst>
                    <a:gd name="connsiteX0" fmla="*/ 459105 w 457200"/>
                    <a:gd name="connsiteY0" fmla="*/ 500063 h 495300"/>
                    <a:gd name="connsiteX1" fmla="*/ 198120 w 457200"/>
                    <a:gd name="connsiteY1" fmla="*/ 358140 h 495300"/>
                    <a:gd name="connsiteX2" fmla="*/ 80963 w 457200"/>
                    <a:gd name="connsiteY2" fmla="*/ 62865 h 495300"/>
                    <a:gd name="connsiteX3" fmla="*/ 0 w 457200"/>
                    <a:gd name="connsiteY3" fmla="*/ 0 h 495300"/>
                    <a:gd name="connsiteX4" fmla="*/ 260985 w 457200"/>
                    <a:gd name="connsiteY4" fmla="*/ 141923 h 495300"/>
                    <a:gd name="connsiteX5" fmla="*/ 341948 w 457200"/>
                    <a:gd name="connsiteY5" fmla="*/ 204788 h 495300"/>
                    <a:gd name="connsiteX6" fmla="*/ 459105 w 457200"/>
                    <a:gd name="connsiteY6" fmla="*/ 500063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 h="495300">
                      <a:moveTo>
                        <a:pt x="459105" y="500063"/>
                      </a:moveTo>
                      <a:lnTo>
                        <a:pt x="198120" y="358140"/>
                      </a:lnTo>
                      <a:cubicBezTo>
                        <a:pt x="179070" y="224790"/>
                        <a:pt x="140017" y="126683"/>
                        <a:pt x="80963" y="62865"/>
                      </a:cubicBezTo>
                      <a:cubicBezTo>
                        <a:pt x="57150" y="38100"/>
                        <a:pt x="30480" y="17145"/>
                        <a:pt x="0" y="0"/>
                      </a:cubicBezTo>
                      <a:lnTo>
                        <a:pt x="260985" y="141923"/>
                      </a:lnTo>
                      <a:cubicBezTo>
                        <a:pt x="291465" y="158115"/>
                        <a:pt x="318135" y="179070"/>
                        <a:pt x="341948" y="204788"/>
                      </a:cubicBezTo>
                      <a:cubicBezTo>
                        <a:pt x="401955" y="268605"/>
                        <a:pt x="441008" y="366713"/>
                        <a:pt x="459105" y="500063"/>
                      </a:cubicBezTo>
                    </a:path>
                  </a:pathLst>
                </a:custGeom>
                <a:grpFill/>
                <a:ln w="9525" cap="flat">
                  <a:noFill/>
                  <a:prstDash val="solid"/>
                  <a:miter/>
                </a:ln>
              </p:spPr>
              <p:txBody>
                <a:bodyPr rtlCol="0" anchor="ctr"/>
                <a:lstStyle/>
                <a:p>
                  <a:endParaRPr lang="en-US"/>
                </a:p>
              </p:txBody>
            </p:sp>
            <p:sp>
              <p:nvSpPr>
                <p:cNvPr id="398" name="Freeform: Shape 397">
                  <a:extLst>
                    <a:ext uri="{FF2B5EF4-FFF2-40B4-BE49-F238E27FC236}">
                      <a16:creationId xmlns:a16="http://schemas.microsoft.com/office/drawing/2014/main" xmlns="" id="{E558A66D-D285-4FA3-97C6-197AB74348D3}"/>
                    </a:ext>
                  </a:extLst>
                </p:cNvPr>
                <p:cNvSpPr/>
                <p:nvPr/>
              </p:nvSpPr>
              <p:spPr>
                <a:xfrm>
                  <a:off x="2541356" y="3138780"/>
                  <a:ext cx="428625" cy="200026"/>
                </a:xfrm>
                <a:custGeom>
                  <a:avLst/>
                  <a:gdLst>
                    <a:gd name="connsiteX0" fmla="*/ 0 w 428625"/>
                    <a:gd name="connsiteY0" fmla="*/ 0 h 200026"/>
                    <a:gd name="connsiteX1" fmla="*/ 17145 w 428625"/>
                    <a:gd name="connsiteY1" fmla="*/ 8573 h 200026"/>
                    <a:gd name="connsiteX2" fmla="*/ 109538 w 428625"/>
                    <a:gd name="connsiteY2" fmla="*/ 44768 h 200026"/>
                    <a:gd name="connsiteX3" fmla="*/ 370023 w 428625"/>
                    <a:gd name="connsiteY3" fmla="*/ 186418 h 200026"/>
                    <a:gd name="connsiteX4" fmla="*/ 110490 w 428625"/>
                    <a:gd name="connsiteY4" fmla="*/ 44768 h 200026"/>
                    <a:gd name="connsiteX5" fmla="*/ 168592 w 428625"/>
                    <a:gd name="connsiteY5" fmla="*/ 59056 h 200026"/>
                    <a:gd name="connsiteX6" fmla="*/ 428625 w 428625"/>
                    <a:gd name="connsiteY6" fmla="*/ 200026 h 200026"/>
                    <a:gd name="connsiteX7" fmla="*/ 370523 w 428625"/>
                    <a:gd name="connsiteY7" fmla="*/ 186691 h 200026"/>
                    <a:gd name="connsiteX8" fmla="*/ 370517 w 428625"/>
                    <a:gd name="connsiteY8" fmla="*/ 186688 h 200026"/>
                    <a:gd name="connsiteX9" fmla="*/ 278130 w 428625"/>
                    <a:gd name="connsiteY9" fmla="*/ 150495 h 200026"/>
                    <a:gd name="connsiteX10" fmla="*/ 260985 w 428625"/>
                    <a:gd name="connsiteY10" fmla="*/ 141923 h 200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8625" h="200026">
                      <a:moveTo>
                        <a:pt x="0" y="0"/>
                      </a:moveTo>
                      <a:cubicBezTo>
                        <a:pt x="5715" y="2858"/>
                        <a:pt x="11430" y="5715"/>
                        <a:pt x="17145" y="8573"/>
                      </a:cubicBezTo>
                      <a:cubicBezTo>
                        <a:pt x="44767" y="21908"/>
                        <a:pt x="75248" y="34290"/>
                        <a:pt x="109538" y="44768"/>
                      </a:cubicBezTo>
                      <a:lnTo>
                        <a:pt x="370023" y="186418"/>
                      </a:lnTo>
                      <a:lnTo>
                        <a:pt x="110490" y="44768"/>
                      </a:lnTo>
                      <a:lnTo>
                        <a:pt x="168592" y="59056"/>
                      </a:lnTo>
                      <a:lnTo>
                        <a:pt x="428625" y="200026"/>
                      </a:lnTo>
                      <a:lnTo>
                        <a:pt x="370523" y="186691"/>
                      </a:lnTo>
                      <a:lnTo>
                        <a:pt x="370517" y="186688"/>
                      </a:lnTo>
                      <a:lnTo>
                        <a:pt x="278130" y="150495"/>
                      </a:lnTo>
                      <a:cubicBezTo>
                        <a:pt x="272415" y="147638"/>
                        <a:pt x="266700" y="144780"/>
                        <a:pt x="260985" y="141923"/>
                      </a:cubicBezTo>
                      <a:close/>
                    </a:path>
                  </a:pathLst>
                </a:custGeom>
                <a:grpFill/>
                <a:ln w="9525" cap="flat">
                  <a:noFill/>
                  <a:prstDash val="solid"/>
                  <a:miter/>
                </a:ln>
              </p:spPr>
              <p:txBody>
                <a:bodyPr rtlCol="0" anchor="ctr"/>
                <a:lstStyle/>
                <a:p>
                  <a:endParaRPr lang="en-US"/>
                </a:p>
              </p:txBody>
            </p:sp>
            <p:sp>
              <p:nvSpPr>
                <p:cNvPr id="399" name="Freeform: Shape 398">
                  <a:extLst>
                    <a:ext uri="{FF2B5EF4-FFF2-40B4-BE49-F238E27FC236}">
                      <a16:creationId xmlns:a16="http://schemas.microsoft.com/office/drawing/2014/main" xmlns="" id="{9AACF448-84E8-40CE-B014-3F03806DE36A}"/>
                    </a:ext>
                  </a:extLst>
                </p:cNvPr>
                <p:cNvSpPr/>
                <p:nvPr/>
              </p:nvSpPr>
              <p:spPr>
                <a:xfrm>
                  <a:off x="2969883" y="1938632"/>
                  <a:ext cx="618767" cy="219303"/>
                </a:xfrm>
                <a:custGeom>
                  <a:avLst/>
                  <a:gdLst>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236092 w 603786"/>
                    <a:gd name="connsiteY8" fmla="*/ 34757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323751 w 603786"/>
                    <a:gd name="connsiteY4" fmla="*/ 66771 h 218219"/>
                    <a:gd name="connsiteX5" fmla="*/ 0 w 603786"/>
                    <a:gd name="connsiteY5" fmla="*/ 0 h 218219"/>
                    <a:gd name="connsiteX6" fmla="*/ 100965 w 603786"/>
                    <a:gd name="connsiteY6" fmla="*/ 2857 h 218219"/>
                    <a:gd name="connsiteX7" fmla="*/ 102772 w 603786"/>
                    <a:gd name="connsiteY7" fmla="*/ 3833 h 218219"/>
                    <a:gd name="connsiteX8" fmla="*/ 214213 w 603786"/>
                    <a:gd name="connsiteY8" fmla="*/ 22860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16" fmla="*/ 0 w 603786"/>
                    <a:gd name="connsiteY16" fmla="*/ 0 h 218219"/>
                    <a:gd name="connsiteX0" fmla="*/ 323751 w 603786"/>
                    <a:gd name="connsiteY0" fmla="*/ 66771 h 218219"/>
                    <a:gd name="connsiteX1" fmla="*/ 603786 w 603786"/>
                    <a:gd name="connsiteY1" fmla="*/ 218219 h 218219"/>
                    <a:gd name="connsiteX2" fmla="*/ 584736 w 603786"/>
                    <a:gd name="connsiteY2" fmla="*/ 208694 h 218219"/>
                    <a:gd name="connsiteX3" fmla="*/ 323751 w 603786"/>
                    <a:gd name="connsiteY3" fmla="*/ 66771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323751 w 603786"/>
                    <a:gd name="connsiteY8" fmla="*/ 66772 h 218219"/>
                    <a:gd name="connsiteX9" fmla="*/ 584736 w 603786"/>
                    <a:gd name="connsiteY9" fmla="*/ 208695 h 218219"/>
                    <a:gd name="connsiteX10" fmla="*/ 475198 w 603786"/>
                    <a:gd name="connsiteY10" fmla="*/ 168690 h 218219"/>
                    <a:gd name="connsiteX11" fmla="*/ 464489 w 603786"/>
                    <a:gd name="connsiteY11" fmla="*/ 162866 h 218219"/>
                    <a:gd name="connsiteX12" fmla="*/ 358041 w 603786"/>
                    <a:gd name="connsiteY12" fmla="*/ 143827 h 218219"/>
                    <a:gd name="connsiteX13" fmla="*/ 357901 w 603786"/>
                    <a:gd name="connsiteY13" fmla="*/ 143751 h 218219"/>
                    <a:gd name="connsiteX14" fmla="*/ 260033 w 603786"/>
                    <a:gd name="connsiteY14" fmla="*/ 141922 h 218219"/>
                    <a:gd name="connsiteX15" fmla="*/ 0 w 603786"/>
                    <a:gd name="connsiteY15" fmla="*/ 0 h 218219"/>
                    <a:gd name="connsiteX0" fmla="*/ 323751 w 584736"/>
                    <a:gd name="connsiteY0" fmla="*/ 66771 h 208695"/>
                    <a:gd name="connsiteX1" fmla="*/ 584736 w 584736"/>
                    <a:gd name="connsiteY1" fmla="*/ 208694 h 208695"/>
                    <a:gd name="connsiteX2" fmla="*/ 323751 w 584736"/>
                    <a:gd name="connsiteY2" fmla="*/ 66771 h 208695"/>
                    <a:gd name="connsiteX3" fmla="*/ 0 w 584736"/>
                    <a:gd name="connsiteY3" fmla="*/ 0 h 208695"/>
                    <a:gd name="connsiteX4" fmla="*/ 100965 w 584736"/>
                    <a:gd name="connsiteY4" fmla="*/ 2857 h 208695"/>
                    <a:gd name="connsiteX5" fmla="*/ 102772 w 584736"/>
                    <a:gd name="connsiteY5" fmla="*/ 3833 h 208695"/>
                    <a:gd name="connsiteX6" fmla="*/ 214213 w 584736"/>
                    <a:gd name="connsiteY6" fmla="*/ 22860 h 208695"/>
                    <a:gd name="connsiteX7" fmla="*/ 323751 w 584736"/>
                    <a:gd name="connsiteY7" fmla="*/ 66772 h 208695"/>
                    <a:gd name="connsiteX8" fmla="*/ 584736 w 584736"/>
                    <a:gd name="connsiteY8" fmla="*/ 208695 h 208695"/>
                    <a:gd name="connsiteX9" fmla="*/ 475198 w 584736"/>
                    <a:gd name="connsiteY9" fmla="*/ 168690 h 208695"/>
                    <a:gd name="connsiteX10" fmla="*/ 464489 w 584736"/>
                    <a:gd name="connsiteY10" fmla="*/ 162866 h 208695"/>
                    <a:gd name="connsiteX11" fmla="*/ 358041 w 584736"/>
                    <a:gd name="connsiteY11" fmla="*/ 143827 h 208695"/>
                    <a:gd name="connsiteX12" fmla="*/ 357901 w 584736"/>
                    <a:gd name="connsiteY12" fmla="*/ 143751 h 208695"/>
                    <a:gd name="connsiteX13" fmla="*/ 260033 w 584736"/>
                    <a:gd name="connsiteY13" fmla="*/ 141922 h 208695"/>
                    <a:gd name="connsiteX14" fmla="*/ 0 w 584736"/>
                    <a:gd name="connsiteY14" fmla="*/ 0 h 208695"/>
                    <a:gd name="connsiteX0" fmla="*/ 323751 w 615997"/>
                    <a:gd name="connsiteY0" fmla="*/ 66771 h 216510"/>
                    <a:gd name="connsiteX1" fmla="*/ 584736 w 615997"/>
                    <a:gd name="connsiteY1" fmla="*/ 208694 h 216510"/>
                    <a:gd name="connsiteX2" fmla="*/ 323751 w 615997"/>
                    <a:gd name="connsiteY2" fmla="*/ 66771 h 216510"/>
                    <a:gd name="connsiteX3" fmla="*/ 0 w 615997"/>
                    <a:gd name="connsiteY3" fmla="*/ 0 h 216510"/>
                    <a:gd name="connsiteX4" fmla="*/ 100965 w 615997"/>
                    <a:gd name="connsiteY4" fmla="*/ 2857 h 216510"/>
                    <a:gd name="connsiteX5" fmla="*/ 102772 w 615997"/>
                    <a:gd name="connsiteY5" fmla="*/ 3833 h 216510"/>
                    <a:gd name="connsiteX6" fmla="*/ 214213 w 615997"/>
                    <a:gd name="connsiteY6" fmla="*/ 22860 h 216510"/>
                    <a:gd name="connsiteX7" fmla="*/ 323751 w 615997"/>
                    <a:gd name="connsiteY7" fmla="*/ 66772 h 216510"/>
                    <a:gd name="connsiteX8" fmla="*/ 615997 w 615997"/>
                    <a:gd name="connsiteY8" fmla="*/ 216510 h 216510"/>
                    <a:gd name="connsiteX9" fmla="*/ 475198 w 615997"/>
                    <a:gd name="connsiteY9" fmla="*/ 168690 h 216510"/>
                    <a:gd name="connsiteX10" fmla="*/ 464489 w 615997"/>
                    <a:gd name="connsiteY10" fmla="*/ 162866 h 216510"/>
                    <a:gd name="connsiteX11" fmla="*/ 358041 w 615997"/>
                    <a:gd name="connsiteY11" fmla="*/ 143827 h 216510"/>
                    <a:gd name="connsiteX12" fmla="*/ 357901 w 615997"/>
                    <a:gd name="connsiteY12" fmla="*/ 143751 h 216510"/>
                    <a:gd name="connsiteX13" fmla="*/ 260033 w 615997"/>
                    <a:gd name="connsiteY13" fmla="*/ 141922 h 216510"/>
                    <a:gd name="connsiteX14" fmla="*/ 0 w 615997"/>
                    <a:gd name="connsiteY14" fmla="*/ 0 h 216510"/>
                    <a:gd name="connsiteX0" fmla="*/ 323751 w 618767"/>
                    <a:gd name="connsiteY0" fmla="*/ 66771 h 219303"/>
                    <a:gd name="connsiteX1" fmla="*/ 584736 w 618767"/>
                    <a:gd name="connsiteY1" fmla="*/ 208694 h 219303"/>
                    <a:gd name="connsiteX2" fmla="*/ 323751 w 618767"/>
                    <a:gd name="connsiteY2" fmla="*/ 66771 h 219303"/>
                    <a:gd name="connsiteX3" fmla="*/ 0 w 618767"/>
                    <a:gd name="connsiteY3" fmla="*/ 0 h 219303"/>
                    <a:gd name="connsiteX4" fmla="*/ 100965 w 618767"/>
                    <a:gd name="connsiteY4" fmla="*/ 2857 h 219303"/>
                    <a:gd name="connsiteX5" fmla="*/ 102772 w 618767"/>
                    <a:gd name="connsiteY5" fmla="*/ 3833 h 219303"/>
                    <a:gd name="connsiteX6" fmla="*/ 214213 w 618767"/>
                    <a:gd name="connsiteY6" fmla="*/ 22860 h 219303"/>
                    <a:gd name="connsiteX7" fmla="*/ 323751 w 618767"/>
                    <a:gd name="connsiteY7" fmla="*/ 66772 h 219303"/>
                    <a:gd name="connsiteX8" fmla="*/ 615997 w 618767"/>
                    <a:gd name="connsiteY8" fmla="*/ 216510 h 219303"/>
                    <a:gd name="connsiteX9" fmla="*/ 464489 w 618767"/>
                    <a:gd name="connsiteY9" fmla="*/ 162866 h 219303"/>
                    <a:gd name="connsiteX10" fmla="*/ 358041 w 618767"/>
                    <a:gd name="connsiteY10" fmla="*/ 143827 h 219303"/>
                    <a:gd name="connsiteX11" fmla="*/ 357901 w 618767"/>
                    <a:gd name="connsiteY11" fmla="*/ 143751 h 219303"/>
                    <a:gd name="connsiteX12" fmla="*/ 260033 w 618767"/>
                    <a:gd name="connsiteY12" fmla="*/ 141922 h 219303"/>
                    <a:gd name="connsiteX13" fmla="*/ 0 w 618767"/>
                    <a:gd name="connsiteY13" fmla="*/ 0 h 219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8767" h="219303">
                      <a:moveTo>
                        <a:pt x="323751" y="66771"/>
                      </a:moveTo>
                      <a:lnTo>
                        <a:pt x="584736" y="208694"/>
                      </a:lnTo>
                      <a:lnTo>
                        <a:pt x="323751" y="66771"/>
                      </a:lnTo>
                      <a:close/>
                      <a:moveTo>
                        <a:pt x="0" y="0"/>
                      </a:moveTo>
                      <a:lnTo>
                        <a:pt x="100965" y="2857"/>
                      </a:lnTo>
                      <a:lnTo>
                        <a:pt x="102772" y="3833"/>
                      </a:lnTo>
                      <a:lnTo>
                        <a:pt x="214213" y="22860"/>
                      </a:lnTo>
                      <a:lnTo>
                        <a:pt x="323751" y="66772"/>
                      </a:lnTo>
                      <a:lnTo>
                        <a:pt x="615997" y="216510"/>
                      </a:lnTo>
                      <a:cubicBezTo>
                        <a:pt x="639453" y="232526"/>
                        <a:pt x="507482" y="174980"/>
                        <a:pt x="464489" y="162866"/>
                      </a:cubicBezTo>
                      <a:lnTo>
                        <a:pt x="358041" y="143827"/>
                      </a:lnTo>
                      <a:cubicBezTo>
                        <a:pt x="357994" y="143802"/>
                        <a:pt x="357948" y="143776"/>
                        <a:pt x="357901" y="143751"/>
                      </a:cubicBezTo>
                      <a:lnTo>
                        <a:pt x="260033" y="141922"/>
                      </a:lnTo>
                      <a:lnTo>
                        <a:pt x="0" y="0"/>
                      </a:lnTo>
                      <a:close/>
                    </a:path>
                  </a:pathLst>
                </a:custGeom>
                <a:grpFill/>
                <a:ln w="9525" cap="flat">
                  <a:noFill/>
                  <a:prstDash val="solid"/>
                  <a:miter/>
                </a:ln>
              </p:spPr>
              <p:txBody>
                <a:bodyPr rtlCol="0" anchor="ctr"/>
                <a:lstStyle/>
                <a:p>
                  <a:endParaRPr lang="en-US"/>
                </a:p>
              </p:txBody>
            </p:sp>
            <p:sp>
              <p:nvSpPr>
                <p:cNvPr id="400" name="Freeform: Shape 399">
                  <a:extLst>
                    <a:ext uri="{FF2B5EF4-FFF2-40B4-BE49-F238E27FC236}">
                      <a16:creationId xmlns:a16="http://schemas.microsoft.com/office/drawing/2014/main" xmlns="" id="{FC29E44B-A9A9-4448-9D4B-F315818E819E}"/>
                    </a:ext>
                  </a:extLst>
                </p:cNvPr>
                <p:cNvSpPr/>
                <p:nvPr/>
              </p:nvSpPr>
              <p:spPr>
                <a:xfrm>
                  <a:off x="2709948" y="2277720"/>
                  <a:ext cx="257175" cy="1066800"/>
                </a:xfrm>
                <a:custGeom>
                  <a:avLst/>
                  <a:gdLst>
                    <a:gd name="connsiteX0" fmla="*/ 260033 w 257175"/>
                    <a:gd name="connsiteY0" fmla="*/ 1070610 h 1066800"/>
                    <a:gd name="connsiteX1" fmla="*/ 0 w 257175"/>
                    <a:gd name="connsiteY1" fmla="*/ 929640 h 1066800"/>
                    <a:gd name="connsiteX2" fmla="*/ 1905 w 257175"/>
                    <a:gd name="connsiteY2" fmla="*/ 0 h 1066800"/>
                    <a:gd name="connsiteX3" fmla="*/ 261938 w 257175"/>
                    <a:gd name="connsiteY3" fmla="*/ 141922 h 1066800"/>
                  </a:gdLst>
                  <a:ahLst/>
                  <a:cxnLst>
                    <a:cxn ang="0">
                      <a:pos x="connsiteX0" y="connsiteY0"/>
                    </a:cxn>
                    <a:cxn ang="0">
                      <a:pos x="connsiteX1" y="connsiteY1"/>
                    </a:cxn>
                    <a:cxn ang="0">
                      <a:pos x="connsiteX2" y="connsiteY2"/>
                    </a:cxn>
                    <a:cxn ang="0">
                      <a:pos x="connsiteX3" y="connsiteY3"/>
                    </a:cxn>
                  </a:cxnLst>
                  <a:rect l="l" t="t" r="r" b="b"/>
                  <a:pathLst>
                    <a:path w="257175" h="1066800">
                      <a:moveTo>
                        <a:pt x="260033" y="1070610"/>
                      </a:moveTo>
                      <a:lnTo>
                        <a:pt x="0" y="929640"/>
                      </a:lnTo>
                      <a:lnTo>
                        <a:pt x="1905" y="0"/>
                      </a:lnTo>
                      <a:lnTo>
                        <a:pt x="261938" y="141922"/>
                      </a:lnTo>
                      <a:close/>
                    </a:path>
                  </a:pathLst>
                </a:custGeom>
                <a:grpFill/>
                <a:ln w="9525" cap="flat">
                  <a:noFill/>
                  <a:prstDash val="solid"/>
                  <a:miter/>
                </a:ln>
              </p:spPr>
              <p:txBody>
                <a:bodyPr rtlCol="0" anchor="ctr"/>
                <a:lstStyle/>
                <a:p>
                  <a:endParaRPr lang="en-US"/>
                </a:p>
              </p:txBody>
            </p:sp>
            <p:sp>
              <p:nvSpPr>
                <p:cNvPr id="401" name="Freeform: Shape 400">
                  <a:extLst>
                    <a:ext uri="{FF2B5EF4-FFF2-40B4-BE49-F238E27FC236}">
                      <a16:creationId xmlns:a16="http://schemas.microsoft.com/office/drawing/2014/main" xmlns="" id="{61756A60-646C-4F60-B565-35ACB9FE32C7}"/>
                    </a:ext>
                  </a:extLst>
                </p:cNvPr>
                <p:cNvSpPr/>
                <p:nvPr/>
              </p:nvSpPr>
              <p:spPr>
                <a:xfrm>
                  <a:off x="2708898" y="1772713"/>
                  <a:ext cx="521969" cy="178118"/>
                </a:xfrm>
                <a:custGeom>
                  <a:avLst/>
                  <a:gdLst>
                    <a:gd name="connsiteX0" fmla="*/ 230505 w 521970"/>
                    <a:gd name="connsiteY0" fmla="*/ 2858 h 178118"/>
                    <a:gd name="connsiteX1" fmla="*/ 490537 w 521970"/>
                    <a:gd name="connsiteY1" fmla="*/ 144781 h 178118"/>
                    <a:gd name="connsiteX2" fmla="*/ 302895 w 521970"/>
                    <a:gd name="connsiteY2" fmla="*/ 172403 h 178118"/>
                    <a:gd name="connsiteX3" fmla="*/ 260032 w 521970"/>
                    <a:gd name="connsiteY3" fmla="*/ 178118 h 178118"/>
                    <a:gd name="connsiteX4" fmla="*/ 0 w 521970"/>
                    <a:gd name="connsiteY4" fmla="*/ 37148 h 178118"/>
                    <a:gd name="connsiteX5" fmla="*/ 41910 w 521970"/>
                    <a:gd name="connsiteY5" fmla="*/ 30480 h 178118"/>
                    <a:gd name="connsiteX6" fmla="*/ 41912 w 521970"/>
                    <a:gd name="connsiteY6" fmla="*/ 30481 h 178118"/>
                    <a:gd name="connsiteX7" fmla="*/ 260985 w 521970"/>
                    <a:gd name="connsiteY7" fmla="*/ 0 h 178118"/>
                    <a:gd name="connsiteX8" fmla="*/ 521970 w 521970"/>
                    <a:gd name="connsiteY8" fmla="*/ 141923 h 178118"/>
                    <a:gd name="connsiteX9" fmla="*/ 490537 w 521970"/>
                    <a:gd name="connsiteY9" fmla="*/ 144780 h 178118"/>
                    <a:gd name="connsiteX10" fmla="*/ 230505 w 521970"/>
                    <a:gd name="connsiteY10" fmla="*/ 2858 h 17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1970" h="178118">
                      <a:moveTo>
                        <a:pt x="230505" y="2858"/>
                      </a:moveTo>
                      <a:lnTo>
                        <a:pt x="490537" y="144781"/>
                      </a:lnTo>
                      <a:lnTo>
                        <a:pt x="302895" y="172403"/>
                      </a:lnTo>
                      <a:lnTo>
                        <a:pt x="260032" y="178118"/>
                      </a:lnTo>
                      <a:lnTo>
                        <a:pt x="0" y="37148"/>
                      </a:lnTo>
                      <a:lnTo>
                        <a:pt x="41910" y="30480"/>
                      </a:lnTo>
                      <a:lnTo>
                        <a:pt x="41912" y="30481"/>
                      </a:lnTo>
                      <a:close/>
                      <a:moveTo>
                        <a:pt x="260985" y="0"/>
                      </a:moveTo>
                      <a:lnTo>
                        <a:pt x="521970" y="141923"/>
                      </a:lnTo>
                      <a:lnTo>
                        <a:pt x="490537" y="144780"/>
                      </a:lnTo>
                      <a:lnTo>
                        <a:pt x="230505" y="2858"/>
                      </a:lnTo>
                      <a:close/>
                    </a:path>
                  </a:pathLst>
                </a:custGeom>
                <a:solidFill>
                  <a:schemeClr val="accent3"/>
                </a:solidFill>
                <a:ln w="9525" cap="flat">
                  <a:noFill/>
                  <a:prstDash val="solid"/>
                  <a:miter/>
                </a:ln>
              </p:spPr>
              <p:txBody>
                <a:bodyPr rtlCol="0" anchor="ctr"/>
                <a:lstStyle/>
                <a:p>
                  <a:endParaRPr lang="en-US"/>
                </a:p>
              </p:txBody>
            </p:sp>
          </p:grpSp>
          <p:sp>
            <p:nvSpPr>
              <p:cNvPr id="360" name="Freeform: Shape 359">
                <a:extLst>
                  <a:ext uri="{FF2B5EF4-FFF2-40B4-BE49-F238E27FC236}">
                    <a16:creationId xmlns:a16="http://schemas.microsoft.com/office/drawing/2014/main" xmlns="" id="{6C3284CE-5B7B-4CF6-ADA2-E5D4C0507C21}"/>
                  </a:ext>
                </a:extLst>
              </p:cNvPr>
              <p:cNvSpPr/>
              <p:nvPr/>
            </p:nvSpPr>
            <p:spPr>
              <a:xfrm>
                <a:off x="2233601" y="1909005"/>
                <a:ext cx="1714500" cy="3505200"/>
              </a:xfrm>
              <a:custGeom>
                <a:avLst/>
                <a:gdLst>
                  <a:gd name="connsiteX0" fmla="*/ 1669733 w 1714500"/>
                  <a:gd name="connsiteY0" fmla="*/ 1870710 h 3505200"/>
                  <a:gd name="connsiteX1" fmla="*/ 1720215 w 1714500"/>
                  <a:gd name="connsiteY1" fmla="*/ 2166938 h 3505200"/>
                  <a:gd name="connsiteX2" fmla="*/ 1507808 w 1714500"/>
                  <a:gd name="connsiteY2" fmla="*/ 2795588 h 3505200"/>
                  <a:gd name="connsiteX3" fmla="*/ 1121093 w 1714500"/>
                  <a:gd name="connsiteY3" fmla="*/ 3084195 h 3505200"/>
                  <a:gd name="connsiteX4" fmla="*/ 991553 w 1714500"/>
                  <a:gd name="connsiteY4" fmla="*/ 3120390 h 3505200"/>
                  <a:gd name="connsiteX5" fmla="*/ 990600 w 1714500"/>
                  <a:gd name="connsiteY5" fmla="*/ 3466148 h 3505200"/>
                  <a:gd name="connsiteX6" fmla="*/ 960120 w 1714500"/>
                  <a:gd name="connsiteY6" fmla="*/ 3470910 h 3505200"/>
                  <a:gd name="connsiteX7" fmla="*/ 772478 w 1714500"/>
                  <a:gd name="connsiteY7" fmla="*/ 3505200 h 3505200"/>
                  <a:gd name="connsiteX8" fmla="*/ 729615 w 1714500"/>
                  <a:gd name="connsiteY8" fmla="*/ 3503295 h 3505200"/>
                  <a:gd name="connsiteX9" fmla="*/ 730568 w 1714500"/>
                  <a:gd name="connsiteY9" fmla="*/ 3158490 h 3505200"/>
                  <a:gd name="connsiteX10" fmla="*/ 659130 w 1714500"/>
                  <a:gd name="connsiteY10" fmla="*/ 3156585 h 3505200"/>
                  <a:gd name="connsiteX11" fmla="*/ 383858 w 1714500"/>
                  <a:gd name="connsiteY11" fmla="*/ 3098483 h 3505200"/>
                  <a:gd name="connsiteX12" fmla="*/ 125730 w 1714500"/>
                  <a:gd name="connsiteY12" fmla="*/ 2865120 h 3505200"/>
                  <a:gd name="connsiteX13" fmla="*/ 0 w 1714500"/>
                  <a:gd name="connsiteY13" fmla="*/ 2427923 h 3505200"/>
                  <a:gd name="connsiteX14" fmla="*/ 320993 w 1714500"/>
                  <a:gd name="connsiteY14" fmla="*/ 2317433 h 3505200"/>
                  <a:gd name="connsiteX15" fmla="*/ 451485 w 1714500"/>
                  <a:gd name="connsiteY15" fmla="*/ 2707958 h 3505200"/>
                  <a:gd name="connsiteX16" fmla="*/ 682943 w 1714500"/>
                  <a:gd name="connsiteY16" fmla="*/ 2860358 h 3505200"/>
                  <a:gd name="connsiteX17" fmla="*/ 730568 w 1714500"/>
                  <a:gd name="connsiteY17" fmla="*/ 2864168 h 3505200"/>
                  <a:gd name="connsiteX18" fmla="*/ 732473 w 1714500"/>
                  <a:gd name="connsiteY18" fmla="*/ 1761173 h 3505200"/>
                  <a:gd name="connsiteX19" fmla="*/ 576263 w 1714500"/>
                  <a:gd name="connsiteY19" fmla="*/ 1735455 h 3505200"/>
                  <a:gd name="connsiteX20" fmla="*/ 372428 w 1714500"/>
                  <a:gd name="connsiteY20" fmla="*/ 1660208 h 3505200"/>
                  <a:gd name="connsiteX21" fmla="*/ 138113 w 1714500"/>
                  <a:gd name="connsiteY21" fmla="*/ 1438275 h 3505200"/>
                  <a:gd name="connsiteX22" fmla="*/ 56198 w 1714500"/>
                  <a:gd name="connsiteY22" fmla="*/ 1079183 h 3505200"/>
                  <a:gd name="connsiteX23" fmla="*/ 298133 w 1714500"/>
                  <a:gd name="connsiteY23" fmla="*/ 448628 h 3505200"/>
                  <a:gd name="connsiteX24" fmla="*/ 628650 w 1714500"/>
                  <a:gd name="connsiteY24" fmla="*/ 239077 h 3505200"/>
                  <a:gd name="connsiteX25" fmla="*/ 735330 w 1714500"/>
                  <a:gd name="connsiteY25" fmla="*/ 206693 h 3505200"/>
                  <a:gd name="connsiteX26" fmla="*/ 735330 w 1714500"/>
                  <a:gd name="connsiteY26" fmla="*/ 36195 h 3505200"/>
                  <a:gd name="connsiteX27" fmla="*/ 778193 w 1714500"/>
                  <a:gd name="connsiteY27" fmla="*/ 30480 h 3505200"/>
                  <a:gd name="connsiteX28" fmla="*/ 965835 w 1714500"/>
                  <a:gd name="connsiteY28" fmla="*/ 2858 h 3505200"/>
                  <a:gd name="connsiteX29" fmla="*/ 996315 w 1714500"/>
                  <a:gd name="connsiteY29" fmla="*/ 0 h 3505200"/>
                  <a:gd name="connsiteX30" fmla="*/ 996315 w 1714500"/>
                  <a:gd name="connsiteY30" fmla="*/ 168593 h 3505200"/>
                  <a:gd name="connsiteX31" fmla="*/ 1097280 w 1714500"/>
                  <a:gd name="connsiteY31" fmla="*/ 171450 h 3505200"/>
                  <a:gd name="connsiteX32" fmla="*/ 1406843 w 1714500"/>
                  <a:gd name="connsiteY32" fmla="*/ 282893 h 3505200"/>
                  <a:gd name="connsiteX33" fmla="*/ 1657350 w 1714500"/>
                  <a:gd name="connsiteY33" fmla="*/ 763905 h 3505200"/>
                  <a:gd name="connsiteX34" fmla="*/ 1326833 w 1714500"/>
                  <a:gd name="connsiteY34" fmla="*/ 863918 h 3505200"/>
                  <a:gd name="connsiteX35" fmla="*/ 1209675 w 1714500"/>
                  <a:gd name="connsiteY35" fmla="*/ 568643 h 3505200"/>
                  <a:gd name="connsiteX36" fmla="*/ 1038225 w 1714500"/>
                  <a:gd name="connsiteY36" fmla="*/ 471488 h 3505200"/>
                  <a:gd name="connsiteX37" fmla="*/ 995363 w 1714500"/>
                  <a:gd name="connsiteY37" fmla="*/ 464820 h 3505200"/>
                  <a:gd name="connsiteX38" fmla="*/ 993458 w 1714500"/>
                  <a:gd name="connsiteY38" fmla="*/ 1460183 h 3505200"/>
                  <a:gd name="connsiteX39" fmla="*/ 1073468 w 1714500"/>
                  <a:gd name="connsiteY39" fmla="*/ 1471613 h 3505200"/>
                  <a:gd name="connsiteX40" fmla="*/ 1282065 w 1714500"/>
                  <a:gd name="connsiteY40" fmla="*/ 1513523 h 3505200"/>
                  <a:gd name="connsiteX41" fmla="*/ 1524953 w 1714500"/>
                  <a:gd name="connsiteY41" fmla="*/ 1651635 h 3505200"/>
                  <a:gd name="connsiteX42" fmla="*/ 1669733 w 1714500"/>
                  <a:gd name="connsiteY42" fmla="*/ 1870710 h 3505200"/>
                  <a:gd name="connsiteX43" fmla="*/ 1268730 w 1714500"/>
                  <a:gd name="connsiteY43" fmla="*/ 2624138 h 3505200"/>
                  <a:gd name="connsiteX44" fmla="*/ 1390650 w 1714500"/>
                  <a:gd name="connsiteY44" fmla="*/ 2236470 h 3505200"/>
                  <a:gd name="connsiteX45" fmla="*/ 1304925 w 1714500"/>
                  <a:gd name="connsiteY45" fmla="*/ 1945958 h 3505200"/>
                  <a:gd name="connsiteX46" fmla="*/ 1080135 w 1714500"/>
                  <a:gd name="connsiteY46" fmla="*/ 1820228 h 3505200"/>
                  <a:gd name="connsiteX47" fmla="*/ 992505 w 1714500"/>
                  <a:gd name="connsiteY47" fmla="*/ 1798320 h 3505200"/>
                  <a:gd name="connsiteX48" fmla="*/ 990600 w 1714500"/>
                  <a:gd name="connsiteY48" fmla="*/ 2830830 h 3505200"/>
                  <a:gd name="connsiteX49" fmla="*/ 1048703 w 1714500"/>
                  <a:gd name="connsiteY49" fmla="*/ 2808923 h 3505200"/>
                  <a:gd name="connsiteX50" fmla="*/ 1268730 w 1714500"/>
                  <a:gd name="connsiteY50" fmla="*/ 2624138 h 3505200"/>
                  <a:gd name="connsiteX51" fmla="*/ 732473 w 1714500"/>
                  <a:gd name="connsiteY51" fmla="*/ 1425893 h 3505200"/>
                  <a:gd name="connsiteX52" fmla="*/ 734378 w 1714500"/>
                  <a:gd name="connsiteY52" fmla="*/ 497205 h 3505200"/>
                  <a:gd name="connsiteX53" fmla="*/ 688658 w 1714500"/>
                  <a:gd name="connsiteY53" fmla="*/ 514350 h 3505200"/>
                  <a:gd name="connsiteX54" fmla="*/ 482917 w 1714500"/>
                  <a:gd name="connsiteY54" fmla="*/ 682943 h 3505200"/>
                  <a:gd name="connsiteX55" fmla="*/ 375285 w 1714500"/>
                  <a:gd name="connsiteY55" fmla="*/ 1006793 h 3505200"/>
                  <a:gd name="connsiteX56" fmla="*/ 465773 w 1714500"/>
                  <a:gd name="connsiteY56" fmla="*/ 1289685 h 3505200"/>
                  <a:gd name="connsiteX57" fmla="*/ 674370 w 1714500"/>
                  <a:gd name="connsiteY57" fmla="*/ 1411605 h 3505200"/>
                  <a:gd name="connsiteX58" fmla="*/ 732473 w 1714500"/>
                  <a:gd name="connsiteY58" fmla="*/ 1425893 h 350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714500" h="3505200">
                    <a:moveTo>
                      <a:pt x="1669733" y="1870710"/>
                    </a:moveTo>
                    <a:cubicBezTo>
                      <a:pt x="1703070" y="1959293"/>
                      <a:pt x="1720215" y="2058353"/>
                      <a:pt x="1720215" y="2166938"/>
                    </a:cubicBezTo>
                    <a:cubicBezTo>
                      <a:pt x="1720215" y="2406015"/>
                      <a:pt x="1648778" y="2615565"/>
                      <a:pt x="1507808" y="2795588"/>
                    </a:cubicBezTo>
                    <a:cubicBezTo>
                      <a:pt x="1402080" y="2930843"/>
                      <a:pt x="1273493" y="3027045"/>
                      <a:pt x="1121093" y="3084195"/>
                    </a:cubicBezTo>
                    <a:lnTo>
                      <a:pt x="991553" y="3120390"/>
                    </a:lnTo>
                    <a:lnTo>
                      <a:pt x="990600" y="3466148"/>
                    </a:lnTo>
                    <a:lnTo>
                      <a:pt x="960120" y="3470910"/>
                    </a:lnTo>
                    <a:lnTo>
                      <a:pt x="772478" y="3505200"/>
                    </a:lnTo>
                    <a:lnTo>
                      <a:pt x="729615" y="3503295"/>
                    </a:lnTo>
                    <a:lnTo>
                      <a:pt x="730568" y="3158490"/>
                    </a:lnTo>
                    <a:lnTo>
                      <a:pt x="659130" y="3156585"/>
                    </a:lnTo>
                    <a:cubicBezTo>
                      <a:pt x="550545" y="3148965"/>
                      <a:pt x="459105" y="3129915"/>
                      <a:pt x="383858" y="3098483"/>
                    </a:cubicBezTo>
                    <a:cubicBezTo>
                      <a:pt x="283845" y="3056573"/>
                      <a:pt x="198120" y="2979420"/>
                      <a:pt x="125730" y="2865120"/>
                    </a:cubicBezTo>
                    <a:cubicBezTo>
                      <a:pt x="53340" y="2750820"/>
                      <a:pt x="11430" y="2606040"/>
                      <a:pt x="0" y="2427923"/>
                    </a:cubicBezTo>
                    <a:lnTo>
                      <a:pt x="320993" y="2317433"/>
                    </a:lnTo>
                    <a:cubicBezTo>
                      <a:pt x="345758" y="2499360"/>
                      <a:pt x="388620" y="2629853"/>
                      <a:pt x="451485" y="2707958"/>
                    </a:cubicBezTo>
                    <a:cubicBezTo>
                      <a:pt x="519113" y="2790825"/>
                      <a:pt x="596265" y="2841308"/>
                      <a:pt x="682943" y="2860358"/>
                    </a:cubicBezTo>
                    <a:lnTo>
                      <a:pt x="730568" y="2864168"/>
                    </a:lnTo>
                    <a:lnTo>
                      <a:pt x="732473" y="1761173"/>
                    </a:lnTo>
                    <a:lnTo>
                      <a:pt x="576263" y="1735455"/>
                    </a:lnTo>
                    <a:cubicBezTo>
                      <a:pt x="509588" y="1717358"/>
                      <a:pt x="441008" y="1692593"/>
                      <a:pt x="372428" y="1660208"/>
                    </a:cubicBezTo>
                    <a:cubicBezTo>
                      <a:pt x="270510" y="1612583"/>
                      <a:pt x="192405" y="1539240"/>
                      <a:pt x="138113" y="1438275"/>
                    </a:cubicBezTo>
                    <a:cubicBezTo>
                      <a:pt x="82868" y="1337310"/>
                      <a:pt x="56198" y="1217295"/>
                      <a:pt x="56198" y="1079183"/>
                    </a:cubicBezTo>
                    <a:cubicBezTo>
                      <a:pt x="56198" y="833438"/>
                      <a:pt x="137160" y="622935"/>
                      <a:pt x="298133" y="448628"/>
                    </a:cubicBezTo>
                    <a:cubicBezTo>
                      <a:pt x="379095" y="360998"/>
                      <a:pt x="488633" y="290513"/>
                      <a:pt x="628650" y="239077"/>
                    </a:cubicBezTo>
                    <a:lnTo>
                      <a:pt x="735330" y="206693"/>
                    </a:lnTo>
                    <a:lnTo>
                      <a:pt x="735330" y="36195"/>
                    </a:lnTo>
                    <a:lnTo>
                      <a:pt x="778193" y="30480"/>
                    </a:lnTo>
                    <a:lnTo>
                      <a:pt x="965835" y="2858"/>
                    </a:lnTo>
                    <a:lnTo>
                      <a:pt x="996315" y="0"/>
                    </a:lnTo>
                    <a:lnTo>
                      <a:pt x="996315" y="168593"/>
                    </a:lnTo>
                    <a:lnTo>
                      <a:pt x="1097280" y="171450"/>
                    </a:lnTo>
                    <a:cubicBezTo>
                      <a:pt x="1222058" y="182880"/>
                      <a:pt x="1324928" y="220027"/>
                      <a:pt x="1406843" y="282893"/>
                    </a:cubicBezTo>
                    <a:cubicBezTo>
                      <a:pt x="1545908" y="388620"/>
                      <a:pt x="1629728" y="548640"/>
                      <a:pt x="1657350" y="763905"/>
                    </a:cubicBezTo>
                    <a:lnTo>
                      <a:pt x="1326833" y="863918"/>
                    </a:lnTo>
                    <a:cubicBezTo>
                      <a:pt x="1307783" y="730568"/>
                      <a:pt x="1268730" y="632460"/>
                      <a:pt x="1209675" y="568643"/>
                    </a:cubicBezTo>
                    <a:cubicBezTo>
                      <a:pt x="1164908" y="521017"/>
                      <a:pt x="1107758" y="488633"/>
                      <a:pt x="1038225" y="471488"/>
                    </a:cubicBezTo>
                    <a:lnTo>
                      <a:pt x="995363" y="464820"/>
                    </a:lnTo>
                    <a:lnTo>
                      <a:pt x="993458" y="1460183"/>
                    </a:lnTo>
                    <a:lnTo>
                      <a:pt x="1073468" y="1471613"/>
                    </a:lnTo>
                    <a:cubicBezTo>
                      <a:pt x="1173480" y="1486853"/>
                      <a:pt x="1243013" y="1500188"/>
                      <a:pt x="1282065" y="1513523"/>
                    </a:cubicBezTo>
                    <a:cubicBezTo>
                      <a:pt x="1381125" y="1546860"/>
                      <a:pt x="1462088" y="1592580"/>
                      <a:pt x="1524953" y="1651635"/>
                    </a:cubicBezTo>
                    <a:cubicBezTo>
                      <a:pt x="1587818" y="1708785"/>
                      <a:pt x="1635443" y="1782128"/>
                      <a:pt x="1669733" y="1870710"/>
                    </a:cubicBezTo>
                    <a:close/>
                    <a:moveTo>
                      <a:pt x="1268730" y="2624138"/>
                    </a:moveTo>
                    <a:cubicBezTo>
                      <a:pt x="1349693" y="2512695"/>
                      <a:pt x="1390650" y="2384108"/>
                      <a:pt x="1390650" y="2236470"/>
                    </a:cubicBezTo>
                    <a:cubicBezTo>
                      <a:pt x="1390650" y="2110740"/>
                      <a:pt x="1362075" y="2014538"/>
                      <a:pt x="1304925" y="1945958"/>
                    </a:cubicBezTo>
                    <a:cubicBezTo>
                      <a:pt x="1262063" y="1894523"/>
                      <a:pt x="1186815" y="1852613"/>
                      <a:pt x="1080135" y="1820228"/>
                    </a:cubicBezTo>
                    <a:lnTo>
                      <a:pt x="992505" y="1798320"/>
                    </a:lnTo>
                    <a:lnTo>
                      <a:pt x="990600" y="2830830"/>
                    </a:lnTo>
                    <a:lnTo>
                      <a:pt x="1048703" y="2808923"/>
                    </a:lnTo>
                    <a:cubicBezTo>
                      <a:pt x="1135380" y="2768918"/>
                      <a:pt x="1207770" y="2707005"/>
                      <a:pt x="1268730" y="2624138"/>
                    </a:cubicBezTo>
                    <a:moveTo>
                      <a:pt x="732473" y="1425893"/>
                    </a:moveTo>
                    <a:lnTo>
                      <a:pt x="734378" y="497205"/>
                    </a:lnTo>
                    <a:lnTo>
                      <a:pt x="688658" y="514350"/>
                    </a:lnTo>
                    <a:cubicBezTo>
                      <a:pt x="604838" y="554355"/>
                      <a:pt x="537210" y="609600"/>
                      <a:pt x="482917" y="682943"/>
                    </a:cubicBezTo>
                    <a:cubicBezTo>
                      <a:pt x="411480" y="780098"/>
                      <a:pt x="375285" y="887730"/>
                      <a:pt x="375285" y="1006793"/>
                    </a:cubicBezTo>
                    <a:cubicBezTo>
                      <a:pt x="375285" y="1124903"/>
                      <a:pt x="405765" y="1219200"/>
                      <a:pt x="465773" y="1289685"/>
                    </a:cubicBezTo>
                    <a:cubicBezTo>
                      <a:pt x="511492" y="1343025"/>
                      <a:pt x="581025" y="1383030"/>
                      <a:pt x="674370" y="1411605"/>
                    </a:cubicBezTo>
                    <a:lnTo>
                      <a:pt x="732473" y="1425893"/>
                    </a:lnTo>
                  </a:path>
                </a:pathLst>
              </a:custGeom>
              <a:solidFill>
                <a:schemeClr val="accent3"/>
              </a:solidFill>
              <a:ln w="9525" cap="flat">
                <a:noFill/>
                <a:prstDash val="solid"/>
                <a:miter/>
              </a:ln>
            </p:spPr>
            <p:txBody>
              <a:bodyPr rtlCol="0" anchor="ctr"/>
              <a:lstStyle/>
              <a:p>
                <a:endParaRPr lang="en-US"/>
              </a:p>
            </p:txBody>
          </p:sp>
          <p:grpSp>
            <p:nvGrpSpPr>
              <p:cNvPr id="361" name="Group 360">
                <a:extLst>
                  <a:ext uri="{FF2B5EF4-FFF2-40B4-BE49-F238E27FC236}">
                    <a16:creationId xmlns:a16="http://schemas.microsoft.com/office/drawing/2014/main" xmlns="" id="{3884A52D-C881-495E-91E2-CB61933FD651}"/>
                  </a:ext>
                </a:extLst>
              </p:cNvPr>
              <p:cNvGrpSpPr/>
              <p:nvPr/>
            </p:nvGrpSpPr>
            <p:grpSpPr>
              <a:xfrm>
                <a:off x="1975571" y="1809862"/>
                <a:ext cx="997268" cy="3175718"/>
                <a:chOff x="1975571" y="1809862"/>
                <a:chExt cx="997268" cy="3175718"/>
              </a:xfrm>
            </p:grpSpPr>
            <p:sp>
              <p:nvSpPr>
                <p:cNvPr id="362" name="Freeform: Shape 361">
                  <a:extLst>
                    <a:ext uri="{FF2B5EF4-FFF2-40B4-BE49-F238E27FC236}">
                      <a16:creationId xmlns:a16="http://schemas.microsoft.com/office/drawing/2014/main" xmlns="" id="{36A435B7-5569-40CE-A8B7-825BFB759241}"/>
                    </a:ext>
                  </a:extLst>
                </p:cNvPr>
                <p:cNvSpPr/>
                <p:nvPr/>
              </p:nvSpPr>
              <p:spPr>
                <a:xfrm>
                  <a:off x="1982155" y="4195005"/>
                  <a:ext cx="600074" cy="790575"/>
                </a:xfrm>
                <a:custGeom>
                  <a:avLst/>
                  <a:gdLst>
                    <a:gd name="connsiteX0" fmla="*/ 601980 w 600075"/>
                    <a:gd name="connsiteY0" fmla="*/ 791528 h 790575"/>
                    <a:gd name="connsiteX1" fmla="*/ 340995 w 600075"/>
                    <a:gd name="connsiteY1" fmla="*/ 649605 h 790575"/>
                    <a:gd name="connsiteX2" fmla="*/ 125730 w 600075"/>
                    <a:gd name="connsiteY2" fmla="*/ 437197 h 790575"/>
                    <a:gd name="connsiteX3" fmla="*/ 0 w 600075"/>
                    <a:gd name="connsiteY3" fmla="*/ 0 h 790575"/>
                    <a:gd name="connsiteX4" fmla="*/ 260985 w 600075"/>
                    <a:gd name="connsiteY4" fmla="*/ 141922 h 790575"/>
                    <a:gd name="connsiteX5" fmla="*/ 386715 w 600075"/>
                    <a:gd name="connsiteY5" fmla="*/ 579120 h 790575"/>
                    <a:gd name="connsiteX6" fmla="*/ 601980 w 600075"/>
                    <a:gd name="connsiteY6" fmla="*/ 791528 h 790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075" h="790575">
                      <a:moveTo>
                        <a:pt x="601980" y="791528"/>
                      </a:moveTo>
                      <a:lnTo>
                        <a:pt x="340995" y="649605"/>
                      </a:lnTo>
                      <a:cubicBezTo>
                        <a:pt x="259080" y="604838"/>
                        <a:pt x="187643" y="534353"/>
                        <a:pt x="125730" y="437197"/>
                      </a:cubicBezTo>
                      <a:cubicBezTo>
                        <a:pt x="53340" y="323850"/>
                        <a:pt x="11430" y="178118"/>
                        <a:pt x="0" y="0"/>
                      </a:cubicBezTo>
                      <a:lnTo>
                        <a:pt x="260985" y="141922"/>
                      </a:lnTo>
                      <a:cubicBezTo>
                        <a:pt x="272415" y="319088"/>
                        <a:pt x="314325" y="464820"/>
                        <a:pt x="386715" y="579120"/>
                      </a:cubicBezTo>
                      <a:cubicBezTo>
                        <a:pt x="448628" y="676275"/>
                        <a:pt x="520065" y="747713"/>
                        <a:pt x="601980" y="791528"/>
                      </a:cubicBezTo>
                    </a:path>
                  </a:pathLst>
                </a:custGeom>
                <a:solidFill>
                  <a:schemeClr val="accent3">
                    <a:lumMod val="60000"/>
                    <a:lumOff val="40000"/>
                  </a:schemeClr>
                </a:solidFill>
                <a:ln w="9525" cap="flat">
                  <a:noFill/>
                  <a:prstDash val="solid"/>
                  <a:miter/>
                </a:ln>
              </p:spPr>
              <p:txBody>
                <a:bodyPr rtlCol="0" anchor="ctr"/>
                <a:lstStyle/>
                <a:p>
                  <a:endParaRPr lang="en-US"/>
                </a:p>
              </p:txBody>
            </p:sp>
            <p:sp>
              <p:nvSpPr>
                <p:cNvPr id="363" name="Freeform: Shape 362">
                  <a:extLst>
                    <a:ext uri="{FF2B5EF4-FFF2-40B4-BE49-F238E27FC236}">
                      <a16:creationId xmlns:a16="http://schemas.microsoft.com/office/drawing/2014/main" xmlns="" id="{D8FBFF85-BE91-4029-AC69-CADDC4738D17}"/>
                    </a:ext>
                  </a:extLst>
                </p:cNvPr>
                <p:cNvSpPr/>
                <p:nvPr/>
              </p:nvSpPr>
              <p:spPr>
                <a:xfrm>
                  <a:off x="1975571" y="4089376"/>
                  <a:ext cx="581025" cy="247650"/>
                </a:xfrm>
                <a:custGeom>
                  <a:avLst/>
                  <a:gdLst>
                    <a:gd name="connsiteX0" fmla="*/ 260985 w 581025"/>
                    <a:gd name="connsiteY0" fmla="*/ 251460 h 247650"/>
                    <a:gd name="connsiteX1" fmla="*/ 0 w 581025"/>
                    <a:gd name="connsiteY1" fmla="*/ 109538 h 247650"/>
                    <a:gd name="connsiteX2" fmla="*/ 320993 w 581025"/>
                    <a:gd name="connsiteY2" fmla="*/ 0 h 247650"/>
                    <a:gd name="connsiteX3" fmla="*/ 581978 w 581025"/>
                    <a:gd name="connsiteY3" fmla="*/ 140970 h 247650"/>
                  </a:gdLst>
                  <a:ahLst/>
                  <a:cxnLst>
                    <a:cxn ang="0">
                      <a:pos x="connsiteX0" y="connsiteY0"/>
                    </a:cxn>
                    <a:cxn ang="0">
                      <a:pos x="connsiteX1" y="connsiteY1"/>
                    </a:cxn>
                    <a:cxn ang="0">
                      <a:pos x="connsiteX2" y="connsiteY2"/>
                    </a:cxn>
                    <a:cxn ang="0">
                      <a:pos x="connsiteX3" y="connsiteY3"/>
                    </a:cxn>
                  </a:cxnLst>
                  <a:rect l="l" t="t" r="r" b="b"/>
                  <a:pathLst>
                    <a:path w="581025" h="247650">
                      <a:moveTo>
                        <a:pt x="260985" y="251460"/>
                      </a:moveTo>
                      <a:lnTo>
                        <a:pt x="0" y="109538"/>
                      </a:lnTo>
                      <a:lnTo>
                        <a:pt x="320993" y="0"/>
                      </a:lnTo>
                      <a:lnTo>
                        <a:pt x="581978" y="140970"/>
                      </a:lnTo>
                      <a:close/>
                    </a:path>
                  </a:pathLst>
                </a:custGeom>
                <a:solidFill>
                  <a:schemeClr val="accent3">
                    <a:lumMod val="60000"/>
                    <a:lumOff val="40000"/>
                  </a:schemeClr>
                </a:solidFill>
                <a:ln w="9525" cap="flat">
                  <a:noFill/>
                  <a:prstDash val="solid"/>
                  <a:miter/>
                </a:ln>
              </p:spPr>
              <p:txBody>
                <a:bodyPr rtlCol="0" anchor="ctr"/>
                <a:lstStyle/>
                <a:p>
                  <a:endParaRPr lang="en-US"/>
                </a:p>
              </p:txBody>
            </p:sp>
            <p:sp>
              <p:nvSpPr>
                <p:cNvPr id="364" name="Freeform: Shape 363">
                  <a:extLst>
                    <a:ext uri="{FF2B5EF4-FFF2-40B4-BE49-F238E27FC236}">
                      <a16:creationId xmlns:a16="http://schemas.microsoft.com/office/drawing/2014/main" xmlns="" id="{03F39284-4154-4F6E-9C83-8D7C6B8C604F}"/>
                    </a:ext>
                  </a:extLst>
                </p:cNvPr>
                <p:cNvSpPr/>
                <p:nvPr/>
              </p:nvSpPr>
              <p:spPr>
                <a:xfrm>
                  <a:off x="2032721" y="1973775"/>
                  <a:ext cx="940118" cy="1580197"/>
                </a:xfrm>
                <a:custGeom>
                  <a:avLst/>
                  <a:gdLst>
                    <a:gd name="connsiteX0" fmla="*/ 812750 w 940118"/>
                    <a:gd name="connsiteY0" fmla="*/ 163017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833438 w 940118"/>
                    <a:gd name="connsiteY5" fmla="*/ 174308 h 1580197"/>
                    <a:gd name="connsiteX6" fmla="*/ 833437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592976 w 940118"/>
                    <a:gd name="connsiteY10" fmla="*/ 268101 h 1580197"/>
                    <a:gd name="connsiteX11" fmla="*/ 592932 w 940118"/>
                    <a:gd name="connsiteY11" fmla="*/ 268132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55232 w 940118"/>
                    <a:gd name="connsiteY17" fmla="*/ 380990 h 1580197"/>
                    <a:gd name="connsiteX18" fmla="*/ 454648 w 940118"/>
                    <a:gd name="connsiteY18" fmla="*/ 381569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63" fmla="*/ 679133 w 940118"/>
                    <a:gd name="connsiteY63"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422910 w 940118"/>
                    <a:gd name="connsiteY22" fmla="*/ 483870 h 1580197"/>
                    <a:gd name="connsiteX23" fmla="*/ 367665 w 940118"/>
                    <a:gd name="connsiteY23" fmla="*/ 572453 h 1580197"/>
                    <a:gd name="connsiteX24" fmla="*/ 368618 w 940118"/>
                    <a:gd name="connsiteY24" fmla="*/ 573405 h 1580197"/>
                    <a:gd name="connsiteX25" fmla="*/ 317183 w 940118"/>
                    <a:gd name="connsiteY25" fmla="*/ 684847 h 1580197"/>
                    <a:gd name="connsiteX26" fmla="*/ 305241 w 940118"/>
                    <a:gd name="connsiteY26" fmla="*/ 678329 h 1580197"/>
                    <a:gd name="connsiteX27" fmla="*/ 305235 w 940118"/>
                    <a:gd name="connsiteY27" fmla="*/ 678350 h 1580197"/>
                    <a:gd name="connsiteX28" fmla="*/ 317183 w 940118"/>
                    <a:gd name="connsiteY28" fmla="*/ 684847 h 1580197"/>
                    <a:gd name="connsiteX29" fmla="*/ 260985 w 940118"/>
                    <a:gd name="connsiteY29" fmla="*/ 1014413 h 1580197"/>
                    <a:gd name="connsiteX30" fmla="*/ 342900 w 940118"/>
                    <a:gd name="connsiteY30" fmla="*/ 1373505 h 1580197"/>
                    <a:gd name="connsiteX31" fmla="*/ 546735 w 940118"/>
                    <a:gd name="connsiteY31" fmla="*/ 1580197 h 1580197"/>
                    <a:gd name="connsiteX32" fmla="*/ 285750 w 940118"/>
                    <a:gd name="connsiteY32" fmla="*/ 1438275 h 1580197"/>
                    <a:gd name="connsiteX33" fmla="*/ 81915 w 940118"/>
                    <a:gd name="connsiteY33" fmla="*/ 1231583 h 1580197"/>
                    <a:gd name="connsiteX34" fmla="*/ 0 w 940118"/>
                    <a:gd name="connsiteY34" fmla="*/ 872490 h 1580197"/>
                    <a:gd name="connsiteX35" fmla="*/ 56197 w 940118"/>
                    <a:gd name="connsiteY35" fmla="*/ 542925 h 1580197"/>
                    <a:gd name="connsiteX36" fmla="*/ 62441 w 940118"/>
                    <a:gd name="connsiteY36" fmla="*/ 546321 h 1580197"/>
                    <a:gd name="connsiteX37" fmla="*/ 62617 w 940118"/>
                    <a:gd name="connsiteY37" fmla="*/ 545909 h 1580197"/>
                    <a:gd name="connsiteX38" fmla="*/ 57150 w 940118"/>
                    <a:gd name="connsiteY38" fmla="*/ 542925 h 1580197"/>
                    <a:gd name="connsiteX39" fmla="*/ 107444 w 940118"/>
                    <a:gd name="connsiteY39" fmla="*/ 431896 h 1580197"/>
                    <a:gd name="connsiteX40" fmla="*/ 106680 w 940118"/>
                    <a:gd name="connsiteY40" fmla="*/ 431483 h 1580197"/>
                    <a:gd name="connsiteX41" fmla="*/ 161925 w 940118"/>
                    <a:gd name="connsiteY41" fmla="*/ 341948 h 1580197"/>
                    <a:gd name="connsiteX42" fmla="*/ 171758 w 940118"/>
                    <a:gd name="connsiteY42" fmla="*/ 347295 h 1580197"/>
                    <a:gd name="connsiteX43" fmla="*/ 171778 w 940118"/>
                    <a:gd name="connsiteY43" fmla="*/ 347270 h 1580197"/>
                    <a:gd name="connsiteX44" fmla="*/ 161925 w 940118"/>
                    <a:gd name="connsiteY44" fmla="*/ 341948 h 1580197"/>
                    <a:gd name="connsiteX45" fmla="*/ 227648 w 940118"/>
                    <a:gd name="connsiteY45" fmla="*/ 258128 h 1580197"/>
                    <a:gd name="connsiteX46" fmla="*/ 239906 w 940118"/>
                    <a:gd name="connsiteY46" fmla="*/ 264794 h 1580197"/>
                    <a:gd name="connsiteX47" fmla="*/ 240267 w 940118"/>
                    <a:gd name="connsiteY47" fmla="*/ 264453 h 1580197"/>
                    <a:gd name="connsiteX48" fmla="*/ 228600 w 940118"/>
                    <a:gd name="connsiteY48" fmla="*/ 258128 h 1580197"/>
                    <a:gd name="connsiteX49" fmla="*/ 242888 w 940118"/>
                    <a:gd name="connsiteY49" fmla="*/ 241935 h 1580197"/>
                    <a:gd name="connsiteX50" fmla="*/ 287315 w 940118"/>
                    <a:gd name="connsiteY50" fmla="*/ 198453 h 1580197"/>
                    <a:gd name="connsiteX51" fmla="*/ 286702 w 940118"/>
                    <a:gd name="connsiteY51" fmla="*/ 198120 h 1580197"/>
                    <a:gd name="connsiteX52" fmla="*/ 359092 w 940118"/>
                    <a:gd name="connsiteY52" fmla="*/ 140970 h 1580197"/>
                    <a:gd name="connsiteX53" fmla="*/ 378434 w 940118"/>
                    <a:gd name="connsiteY53" fmla="*/ 151488 h 1580197"/>
                    <a:gd name="connsiteX54" fmla="*/ 378837 w 940118"/>
                    <a:gd name="connsiteY54" fmla="*/ 151226 h 1580197"/>
                    <a:gd name="connsiteX55" fmla="*/ 360045 w 940118"/>
                    <a:gd name="connsiteY55" fmla="*/ 140970 h 1580197"/>
                    <a:gd name="connsiteX56" fmla="*/ 486263 w 940118"/>
                    <a:gd name="connsiteY56" fmla="*/ 68845 h 1580197"/>
                    <a:gd name="connsiteX57" fmla="*/ 485775 w 940118"/>
                    <a:gd name="connsiteY57" fmla="*/ 68580 h 1580197"/>
                    <a:gd name="connsiteX58" fmla="*/ 572452 w 940118"/>
                    <a:gd name="connsiteY58" fmla="*/ 32385 h 1580197"/>
                    <a:gd name="connsiteX59" fmla="*/ 595123 w 940118"/>
                    <a:gd name="connsiteY59" fmla="*/ 44713 h 1580197"/>
                    <a:gd name="connsiteX60" fmla="*/ 595672 w 940118"/>
                    <a:gd name="connsiteY60" fmla="*/ 44538 h 1580197"/>
                    <a:gd name="connsiteX61" fmla="*/ 573405 w 940118"/>
                    <a:gd name="connsiteY61" fmla="*/ 32385 h 1580197"/>
                    <a:gd name="connsiteX62" fmla="*/ 679133 w 940118"/>
                    <a:gd name="connsiteY62"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391243 w 940118"/>
                    <a:gd name="connsiteY20" fmla="*/ 465814 h 1580197"/>
                    <a:gd name="connsiteX21" fmla="*/ 422910 w 940118"/>
                    <a:gd name="connsiteY21" fmla="*/ 483870 h 1580197"/>
                    <a:gd name="connsiteX22" fmla="*/ 367665 w 940118"/>
                    <a:gd name="connsiteY22" fmla="*/ 572453 h 1580197"/>
                    <a:gd name="connsiteX23" fmla="*/ 368618 w 940118"/>
                    <a:gd name="connsiteY23" fmla="*/ 573405 h 1580197"/>
                    <a:gd name="connsiteX24" fmla="*/ 317183 w 940118"/>
                    <a:gd name="connsiteY24" fmla="*/ 684847 h 1580197"/>
                    <a:gd name="connsiteX25" fmla="*/ 305241 w 940118"/>
                    <a:gd name="connsiteY25" fmla="*/ 678329 h 1580197"/>
                    <a:gd name="connsiteX26" fmla="*/ 305235 w 940118"/>
                    <a:gd name="connsiteY26" fmla="*/ 678350 h 1580197"/>
                    <a:gd name="connsiteX27" fmla="*/ 317183 w 940118"/>
                    <a:gd name="connsiteY27" fmla="*/ 684847 h 1580197"/>
                    <a:gd name="connsiteX28" fmla="*/ 260985 w 940118"/>
                    <a:gd name="connsiteY28" fmla="*/ 1014413 h 1580197"/>
                    <a:gd name="connsiteX29" fmla="*/ 342900 w 940118"/>
                    <a:gd name="connsiteY29" fmla="*/ 1373505 h 1580197"/>
                    <a:gd name="connsiteX30" fmla="*/ 546735 w 940118"/>
                    <a:gd name="connsiteY30" fmla="*/ 1580197 h 1580197"/>
                    <a:gd name="connsiteX31" fmla="*/ 285750 w 940118"/>
                    <a:gd name="connsiteY31" fmla="*/ 1438275 h 1580197"/>
                    <a:gd name="connsiteX32" fmla="*/ 81915 w 940118"/>
                    <a:gd name="connsiteY32" fmla="*/ 1231583 h 1580197"/>
                    <a:gd name="connsiteX33" fmla="*/ 0 w 940118"/>
                    <a:gd name="connsiteY33" fmla="*/ 872490 h 1580197"/>
                    <a:gd name="connsiteX34" fmla="*/ 56197 w 940118"/>
                    <a:gd name="connsiteY34" fmla="*/ 542925 h 1580197"/>
                    <a:gd name="connsiteX35" fmla="*/ 62441 w 940118"/>
                    <a:gd name="connsiteY35" fmla="*/ 546321 h 1580197"/>
                    <a:gd name="connsiteX36" fmla="*/ 62617 w 940118"/>
                    <a:gd name="connsiteY36" fmla="*/ 545909 h 1580197"/>
                    <a:gd name="connsiteX37" fmla="*/ 57150 w 940118"/>
                    <a:gd name="connsiteY37" fmla="*/ 542925 h 1580197"/>
                    <a:gd name="connsiteX38" fmla="*/ 107444 w 940118"/>
                    <a:gd name="connsiteY38" fmla="*/ 431896 h 1580197"/>
                    <a:gd name="connsiteX39" fmla="*/ 106680 w 940118"/>
                    <a:gd name="connsiteY39" fmla="*/ 431483 h 1580197"/>
                    <a:gd name="connsiteX40" fmla="*/ 161925 w 940118"/>
                    <a:gd name="connsiteY40" fmla="*/ 341948 h 1580197"/>
                    <a:gd name="connsiteX41" fmla="*/ 171758 w 940118"/>
                    <a:gd name="connsiteY41" fmla="*/ 347295 h 1580197"/>
                    <a:gd name="connsiteX42" fmla="*/ 171778 w 940118"/>
                    <a:gd name="connsiteY42" fmla="*/ 347270 h 1580197"/>
                    <a:gd name="connsiteX43" fmla="*/ 161925 w 940118"/>
                    <a:gd name="connsiteY43" fmla="*/ 341948 h 1580197"/>
                    <a:gd name="connsiteX44" fmla="*/ 227648 w 940118"/>
                    <a:gd name="connsiteY44" fmla="*/ 258128 h 1580197"/>
                    <a:gd name="connsiteX45" fmla="*/ 239906 w 940118"/>
                    <a:gd name="connsiteY45" fmla="*/ 264794 h 1580197"/>
                    <a:gd name="connsiteX46" fmla="*/ 240267 w 940118"/>
                    <a:gd name="connsiteY46" fmla="*/ 264453 h 1580197"/>
                    <a:gd name="connsiteX47" fmla="*/ 228600 w 940118"/>
                    <a:gd name="connsiteY47" fmla="*/ 258128 h 1580197"/>
                    <a:gd name="connsiteX48" fmla="*/ 242888 w 940118"/>
                    <a:gd name="connsiteY48" fmla="*/ 241935 h 1580197"/>
                    <a:gd name="connsiteX49" fmla="*/ 287315 w 940118"/>
                    <a:gd name="connsiteY49" fmla="*/ 198453 h 1580197"/>
                    <a:gd name="connsiteX50" fmla="*/ 286702 w 940118"/>
                    <a:gd name="connsiteY50" fmla="*/ 198120 h 1580197"/>
                    <a:gd name="connsiteX51" fmla="*/ 359092 w 940118"/>
                    <a:gd name="connsiteY51" fmla="*/ 140970 h 1580197"/>
                    <a:gd name="connsiteX52" fmla="*/ 378434 w 940118"/>
                    <a:gd name="connsiteY52" fmla="*/ 151488 h 1580197"/>
                    <a:gd name="connsiteX53" fmla="*/ 378837 w 940118"/>
                    <a:gd name="connsiteY53" fmla="*/ 151226 h 1580197"/>
                    <a:gd name="connsiteX54" fmla="*/ 360045 w 940118"/>
                    <a:gd name="connsiteY54" fmla="*/ 140970 h 1580197"/>
                    <a:gd name="connsiteX55" fmla="*/ 486263 w 940118"/>
                    <a:gd name="connsiteY55" fmla="*/ 68845 h 1580197"/>
                    <a:gd name="connsiteX56" fmla="*/ 485775 w 940118"/>
                    <a:gd name="connsiteY56" fmla="*/ 68580 h 1580197"/>
                    <a:gd name="connsiteX57" fmla="*/ 572452 w 940118"/>
                    <a:gd name="connsiteY57" fmla="*/ 32385 h 1580197"/>
                    <a:gd name="connsiteX58" fmla="*/ 595123 w 940118"/>
                    <a:gd name="connsiteY58" fmla="*/ 44713 h 1580197"/>
                    <a:gd name="connsiteX59" fmla="*/ 595672 w 940118"/>
                    <a:gd name="connsiteY59" fmla="*/ 44538 h 1580197"/>
                    <a:gd name="connsiteX60" fmla="*/ 573405 w 940118"/>
                    <a:gd name="connsiteY60" fmla="*/ 32385 h 1580197"/>
                    <a:gd name="connsiteX61" fmla="*/ 679133 w 940118"/>
                    <a:gd name="connsiteY61"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422910 w 940118"/>
                    <a:gd name="connsiteY20" fmla="*/ 483870 h 1580197"/>
                    <a:gd name="connsiteX21" fmla="*/ 367665 w 940118"/>
                    <a:gd name="connsiteY21" fmla="*/ 572453 h 1580197"/>
                    <a:gd name="connsiteX22" fmla="*/ 368618 w 940118"/>
                    <a:gd name="connsiteY22" fmla="*/ 573405 h 1580197"/>
                    <a:gd name="connsiteX23" fmla="*/ 317183 w 940118"/>
                    <a:gd name="connsiteY23" fmla="*/ 684847 h 1580197"/>
                    <a:gd name="connsiteX24" fmla="*/ 305241 w 940118"/>
                    <a:gd name="connsiteY24" fmla="*/ 678329 h 1580197"/>
                    <a:gd name="connsiteX25" fmla="*/ 305235 w 940118"/>
                    <a:gd name="connsiteY25" fmla="*/ 678350 h 1580197"/>
                    <a:gd name="connsiteX26" fmla="*/ 317183 w 940118"/>
                    <a:gd name="connsiteY26" fmla="*/ 684847 h 1580197"/>
                    <a:gd name="connsiteX27" fmla="*/ 260985 w 940118"/>
                    <a:gd name="connsiteY27" fmla="*/ 1014413 h 1580197"/>
                    <a:gd name="connsiteX28" fmla="*/ 342900 w 940118"/>
                    <a:gd name="connsiteY28" fmla="*/ 1373505 h 1580197"/>
                    <a:gd name="connsiteX29" fmla="*/ 546735 w 940118"/>
                    <a:gd name="connsiteY29" fmla="*/ 1580197 h 1580197"/>
                    <a:gd name="connsiteX30" fmla="*/ 285750 w 940118"/>
                    <a:gd name="connsiteY30" fmla="*/ 1438275 h 1580197"/>
                    <a:gd name="connsiteX31" fmla="*/ 81915 w 940118"/>
                    <a:gd name="connsiteY31" fmla="*/ 1231583 h 1580197"/>
                    <a:gd name="connsiteX32" fmla="*/ 0 w 940118"/>
                    <a:gd name="connsiteY32" fmla="*/ 872490 h 1580197"/>
                    <a:gd name="connsiteX33" fmla="*/ 56197 w 940118"/>
                    <a:gd name="connsiteY33" fmla="*/ 542925 h 1580197"/>
                    <a:gd name="connsiteX34" fmla="*/ 62441 w 940118"/>
                    <a:gd name="connsiteY34" fmla="*/ 546321 h 1580197"/>
                    <a:gd name="connsiteX35" fmla="*/ 62617 w 940118"/>
                    <a:gd name="connsiteY35" fmla="*/ 545909 h 1580197"/>
                    <a:gd name="connsiteX36" fmla="*/ 57150 w 940118"/>
                    <a:gd name="connsiteY36" fmla="*/ 542925 h 1580197"/>
                    <a:gd name="connsiteX37" fmla="*/ 107444 w 940118"/>
                    <a:gd name="connsiteY37" fmla="*/ 431896 h 1580197"/>
                    <a:gd name="connsiteX38" fmla="*/ 106680 w 940118"/>
                    <a:gd name="connsiteY38" fmla="*/ 431483 h 1580197"/>
                    <a:gd name="connsiteX39" fmla="*/ 161925 w 940118"/>
                    <a:gd name="connsiteY39" fmla="*/ 341948 h 1580197"/>
                    <a:gd name="connsiteX40" fmla="*/ 171758 w 940118"/>
                    <a:gd name="connsiteY40" fmla="*/ 347295 h 1580197"/>
                    <a:gd name="connsiteX41" fmla="*/ 171778 w 940118"/>
                    <a:gd name="connsiteY41" fmla="*/ 347270 h 1580197"/>
                    <a:gd name="connsiteX42" fmla="*/ 161925 w 940118"/>
                    <a:gd name="connsiteY42" fmla="*/ 341948 h 1580197"/>
                    <a:gd name="connsiteX43" fmla="*/ 227648 w 940118"/>
                    <a:gd name="connsiteY43" fmla="*/ 258128 h 1580197"/>
                    <a:gd name="connsiteX44" fmla="*/ 239906 w 940118"/>
                    <a:gd name="connsiteY44" fmla="*/ 264794 h 1580197"/>
                    <a:gd name="connsiteX45" fmla="*/ 240267 w 940118"/>
                    <a:gd name="connsiteY45" fmla="*/ 264453 h 1580197"/>
                    <a:gd name="connsiteX46" fmla="*/ 228600 w 940118"/>
                    <a:gd name="connsiteY46" fmla="*/ 258128 h 1580197"/>
                    <a:gd name="connsiteX47" fmla="*/ 242888 w 940118"/>
                    <a:gd name="connsiteY47" fmla="*/ 241935 h 1580197"/>
                    <a:gd name="connsiteX48" fmla="*/ 287315 w 940118"/>
                    <a:gd name="connsiteY48" fmla="*/ 198453 h 1580197"/>
                    <a:gd name="connsiteX49" fmla="*/ 286702 w 940118"/>
                    <a:gd name="connsiteY49" fmla="*/ 198120 h 1580197"/>
                    <a:gd name="connsiteX50" fmla="*/ 359092 w 940118"/>
                    <a:gd name="connsiteY50" fmla="*/ 140970 h 1580197"/>
                    <a:gd name="connsiteX51" fmla="*/ 378434 w 940118"/>
                    <a:gd name="connsiteY51" fmla="*/ 151488 h 1580197"/>
                    <a:gd name="connsiteX52" fmla="*/ 378837 w 940118"/>
                    <a:gd name="connsiteY52" fmla="*/ 151226 h 1580197"/>
                    <a:gd name="connsiteX53" fmla="*/ 360045 w 940118"/>
                    <a:gd name="connsiteY53" fmla="*/ 140970 h 1580197"/>
                    <a:gd name="connsiteX54" fmla="*/ 486263 w 940118"/>
                    <a:gd name="connsiteY54" fmla="*/ 68845 h 1580197"/>
                    <a:gd name="connsiteX55" fmla="*/ 485775 w 940118"/>
                    <a:gd name="connsiteY55" fmla="*/ 68580 h 1580197"/>
                    <a:gd name="connsiteX56" fmla="*/ 572452 w 940118"/>
                    <a:gd name="connsiteY56" fmla="*/ 32385 h 1580197"/>
                    <a:gd name="connsiteX57" fmla="*/ 595123 w 940118"/>
                    <a:gd name="connsiteY57" fmla="*/ 44713 h 1580197"/>
                    <a:gd name="connsiteX58" fmla="*/ 595672 w 940118"/>
                    <a:gd name="connsiteY58" fmla="*/ 44538 h 1580197"/>
                    <a:gd name="connsiteX59" fmla="*/ 573405 w 940118"/>
                    <a:gd name="connsiteY59" fmla="*/ 32385 h 1580197"/>
                    <a:gd name="connsiteX60" fmla="*/ 679133 w 940118"/>
                    <a:gd name="connsiteY60"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88633 w 940118"/>
                    <a:gd name="connsiteY17" fmla="*/ 400050 h 1580197"/>
                    <a:gd name="connsiteX18" fmla="*/ 422910 w 940118"/>
                    <a:gd name="connsiteY18" fmla="*/ 482918 h 1580197"/>
                    <a:gd name="connsiteX19" fmla="*/ 422910 w 940118"/>
                    <a:gd name="connsiteY19" fmla="*/ 483870 h 1580197"/>
                    <a:gd name="connsiteX20" fmla="*/ 367665 w 940118"/>
                    <a:gd name="connsiteY20" fmla="*/ 572453 h 1580197"/>
                    <a:gd name="connsiteX21" fmla="*/ 368618 w 940118"/>
                    <a:gd name="connsiteY21" fmla="*/ 573405 h 1580197"/>
                    <a:gd name="connsiteX22" fmla="*/ 317183 w 940118"/>
                    <a:gd name="connsiteY22" fmla="*/ 684847 h 1580197"/>
                    <a:gd name="connsiteX23" fmla="*/ 305241 w 940118"/>
                    <a:gd name="connsiteY23" fmla="*/ 678329 h 1580197"/>
                    <a:gd name="connsiteX24" fmla="*/ 305235 w 940118"/>
                    <a:gd name="connsiteY24" fmla="*/ 678350 h 1580197"/>
                    <a:gd name="connsiteX25" fmla="*/ 317183 w 940118"/>
                    <a:gd name="connsiteY25" fmla="*/ 684847 h 1580197"/>
                    <a:gd name="connsiteX26" fmla="*/ 260985 w 940118"/>
                    <a:gd name="connsiteY26" fmla="*/ 1014413 h 1580197"/>
                    <a:gd name="connsiteX27" fmla="*/ 342900 w 940118"/>
                    <a:gd name="connsiteY27" fmla="*/ 1373505 h 1580197"/>
                    <a:gd name="connsiteX28" fmla="*/ 546735 w 940118"/>
                    <a:gd name="connsiteY28" fmla="*/ 1580197 h 1580197"/>
                    <a:gd name="connsiteX29" fmla="*/ 285750 w 940118"/>
                    <a:gd name="connsiteY29" fmla="*/ 1438275 h 1580197"/>
                    <a:gd name="connsiteX30" fmla="*/ 81915 w 940118"/>
                    <a:gd name="connsiteY30" fmla="*/ 1231583 h 1580197"/>
                    <a:gd name="connsiteX31" fmla="*/ 0 w 940118"/>
                    <a:gd name="connsiteY31" fmla="*/ 872490 h 1580197"/>
                    <a:gd name="connsiteX32" fmla="*/ 56197 w 940118"/>
                    <a:gd name="connsiteY32" fmla="*/ 542925 h 1580197"/>
                    <a:gd name="connsiteX33" fmla="*/ 62441 w 940118"/>
                    <a:gd name="connsiteY33" fmla="*/ 546321 h 1580197"/>
                    <a:gd name="connsiteX34" fmla="*/ 62617 w 940118"/>
                    <a:gd name="connsiteY34" fmla="*/ 545909 h 1580197"/>
                    <a:gd name="connsiteX35" fmla="*/ 57150 w 940118"/>
                    <a:gd name="connsiteY35" fmla="*/ 542925 h 1580197"/>
                    <a:gd name="connsiteX36" fmla="*/ 107444 w 940118"/>
                    <a:gd name="connsiteY36" fmla="*/ 431896 h 1580197"/>
                    <a:gd name="connsiteX37" fmla="*/ 106680 w 940118"/>
                    <a:gd name="connsiteY37" fmla="*/ 431483 h 1580197"/>
                    <a:gd name="connsiteX38" fmla="*/ 161925 w 940118"/>
                    <a:gd name="connsiteY38" fmla="*/ 341948 h 1580197"/>
                    <a:gd name="connsiteX39" fmla="*/ 171758 w 940118"/>
                    <a:gd name="connsiteY39" fmla="*/ 347295 h 1580197"/>
                    <a:gd name="connsiteX40" fmla="*/ 171778 w 940118"/>
                    <a:gd name="connsiteY40" fmla="*/ 347270 h 1580197"/>
                    <a:gd name="connsiteX41" fmla="*/ 161925 w 940118"/>
                    <a:gd name="connsiteY41" fmla="*/ 341948 h 1580197"/>
                    <a:gd name="connsiteX42" fmla="*/ 227648 w 940118"/>
                    <a:gd name="connsiteY42" fmla="*/ 258128 h 1580197"/>
                    <a:gd name="connsiteX43" fmla="*/ 239906 w 940118"/>
                    <a:gd name="connsiteY43" fmla="*/ 264794 h 1580197"/>
                    <a:gd name="connsiteX44" fmla="*/ 240267 w 940118"/>
                    <a:gd name="connsiteY44" fmla="*/ 264453 h 1580197"/>
                    <a:gd name="connsiteX45" fmla="*/ 228600 w 940118"/>
                    <a:gd name="connsiteY45" fmla="*/ 258128 h 1580197"/>
                    <a:gd name="connsiteX46" fmla="*/ 242888 w 940118"/>
                    <a:gd name="connsiteY46" fmla="*/ 241935 h 1580197"/>
                    <a:gd name="connsiteX47" fmla="*/ 287315 w 940118"/>
                    <a:gd name="connsiteY47" fmla="*/ 198453 h 1580197"/>
                    <a:gd name="connsiteX48" fmla="*/ 286702 w 940118"/>
                    <a:gd name="connsiteY48" fmla="*/ 198120 h 1580197"/>
                    <a:gd name="connsiteX49" fmla="*/ 359092 w 940118"/>
                    <a:gd name="connsiteY49" fmla="*/ 140970 h 1580197"/>
                    <a:gd name="connsiteX50" fmla="*/ 378434 w 940118"/>
                    <a:gd name="connsiteY50" fmla="*/ 151488 h 1580197"/>
                    <a:gd name="connsiteX51" fmla="*/ 378837 w 940118"/>
                    <a:gd name="connsiteY51" fmla="*/ 151226 h 1580197"/>
                    <a:gd name="connsiteX52" fmla="*/ 360045 w 940118"/>
                    <a:gd name="connsiteY52" fmla="*/ 140970 h 1580197"/>
                    <a:gd name="connsiteX53" fmla="*/ 486263 w 940118"/>
                    <a:gd name="connsiteY53" fmla="*/ 68845 h 1580197"/>
                    <a:gd name="connsiteX54" fmla="*/ 485775 w 940118"/>
                    <a:gd name="connsiteY54" fmla="*/ 68580 h 1580197"/>
                    <a:gd name="connsiteX55" fmla="*/ 572452 w 940118"/>
                    <a:gd name="connsiteY55" fmla="*/ 32385 h 1580197"/>
                    <a:gd name="connsiteX56" fmla="*/ 595123 w 940118"/>
                    <a:gd name="connsiteY56" fmla="*/ 44713 h 1580197"/>
                    <a:gd name="connsiteX57" fmla="*/ 595672 w 940118"/>
                    <a:gd name="connsiteY57" fmla="*/ 44538 h 1580197"/>
                    <a:gd name="connsiteX58" fmla="*/ 573405 w 940118"/>
                    <a:gd name="connsiteY58" fmla="*/ 32385 h 1580197"/>
                    <a:gd name="connsiteX59" fmla="*/ 679133 w 940118"/>
                    <a:gd name="connsiteY59"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620077 w 940118"/>
                    <a:gd name="connsiteY11" fmla="*/ 282893 h 1580197"/>
                    <a:gd name="connsiteX12" fmla="*/ 548076 w 940118"/>
                    <a:gd name="connsiteY12" fmla="*/ 339736 h 1580197"/>
                    <a:gd name="connsiteX13" fmla="*/ 548640 w 940118"/>
                    <a:gd name="connsiteY13" fmla="*/ 340043 h 1580197"/>
                    <a:gd name="connsiteX14" fmla="*/ 503873 w 940118"/>
                    <a:gd name="connsiteY14" fmla="*/ 383858 h 1580197"/>
                    <a:gd name="connsiteX15" fmla="*/ 488633 w 940118"/>
                    <a:gd name="connsiteY15" fmla="*/ 399098 h 1580197"/>
                    <a:gd name="connsiteX16" fmla="*/ 488633 w 940118"/>
                    <a:gd name="connsiteY16" fmla="*/ 400050 h 1580197"/>
                    <a:gd name="connsiteX17" fmla="*/ 422910 w 940118"/>
                    <a:gd name="connsiteY17" fmla="*/ 482918 h 1580197"/>
                    <a:gd name="connsiteX18" fmla="*/ 422910 w 940118"/>
                    <a:gd name="connsiteY18" fmla="*/ 483870 h 1580197"/>
                    <a:gd name="connsiteX19" fmla="*/ 367665 w 940118"/>
                    <a:gd name="connsiteY19" fmla="*/ 572453 h 1580197"/>
                    <a:gd name="connsiteX20" fmla="*/ 368618 w 940118"/>
                    <a:gd name="connsiteY20" fmla="*/ 573405 h 1580197"/>
                    <a:gd name="connsiteX21" fmla="*/ 317183 w 940118"/>
                    <a:gd name="connsiteY21" fmla="*/ 684847 h 1580197"/>
                    <a:gd name="connsiteX22" fmla="*/ 305241 w 940118"/>
                    <a:gd name="connsiteY22" fmla="*/ 678329 h 1580197"/>
                    <a:gd name="connsiteX23" fmla="*/ 305235 w 940118"/>
                    <a:gd name="connsiteY23" fmla="*/ 678350 h 1580197"/>
                    <a:gd name="connsiteX24" fmla="*/ 317183 w 940118"/>
                    <a:gd name="connsiteY24" fmla="*/ 684847 h 1580197"/>
                    <a:gd name="connsiteX25" fmla="*/ 260985 w 940118"/>
                    <a:gd name="connsiteY25" fmla="*/ 1014413 h 1580197"/>
                    <a:gd name="connsiteX26" fmla="*/ 342900 w 940118"/>
                    <a:gd name="connsiteY26" fmla="*/ 1373505 h 1580197"/>
                    <a:gd name="connsiteX27" fmla="*/ 546735 w 940118"/>
                    <a:gd name="connsiteY27" fmla="*/ 1580197 h 1580197"/>
                    <a:gd name="connsiteX28" fmla="*/ 285750 w 940118"/>
                    <a:gd name="connsiteY28" fmla="*/ 1438275 h 1580197"/>
                    <a:gd name="connsiteX29" fmla="*/ 81915 w 940118"/>
                    <a:gd name="connsiteY29" fmla="*/ 1231583 h 1580197"/>
                    <a:gd name="connsiteX30" fmla="*/ 0 w 940118"/>
                    <a:gd name="connsiteY30" fmla="*/ 872490 h 1580197"/>
                    <a:gd name="connsiteX31" fmla="*/ 56197 w 940118"/>
                    <a:gd name="connsiteY31" fmla="*/ 542925 h 1580197"/>
                    <a:gd name="connsiteX32" fmla="*/ 62441 w 940118"/>
                    <a:gd name="connsiteY32" fmla="*/ 546321 h 1580197"/>
                    <a:gd name="connsiteX33" fmla="*/ 62617 w 940118"/>
                    <a:gd name="connsiteY33" fmla="*/ 545909 h 1580197"/>
                    <a:gd name="connsiteX34" fmla="*/ 57150 w 940118"/>
                    <a:gd name="connsiteY34" fmla="*/ 542925 h 1580197"/>
                    <a:gd name="connsiteX35" fmla="*/ 107444 w 940118"/>
                    <a:gd name="connsiteY35" fmla="*/ 431896 h 1580197"/>
                    <a:gd name="connsiteX36" fmla="*/ 106680 w 940118"/>
                    <a:gd name="connsiteY36" fmla="*/ 431483 h 1580197"/>
                    <a:gd name="connsiteX37" fmla="*/ 161925 w 940118"/>
                    <a:gd name="connsiteY37" fmla="*/ 341948 h 1580197"/>
                    <a:gd name="connsiteX38" fmla="*/ 171758 w 940118"/>
                    <a:gd name="connsiteY38" fmla="*/ 347295 h 1580197"/>
                    <a:gd name="connsiteX39" fmla="*/ 171778 w 940118"/>
                    <a:gd name="connsiteY39" fmla="*/ 347270 h 1580197"/>
                    <a:gd name="connsiteX40" fmla="*/ 161925 w 940118"/>
                    <a:gd name="connsiteY40" fmla="*/ 341948 h 1580197"/>
                    <a:gd name="connsiteX41" fmla="*/ 227648 w 940118"/>
                    <a:gd name="connsiteY41" fmla="*/ 258128 h 1580197"/>
                    <a:gd name="connsiteX42" fmla="*/ 239906 w 940118"/>
                    <a:gd name="connsiteY42" fmla="*/ 264794 h 1580197"/>
                    <a:gd name="connsiteX43" fmla="*/ 240267 w 940118"/>
                    <a:gd name="connsiteY43" fmla="*/ 264453 h 1580197"/>
                    <a:gd name="connsiteX44" fmla="*/ 228600 w 940118"/>
                    <a:gd name="connsiteY44" fmla="*/ 258128 h 1580197"/>
                    <a:gd name="connsiteX45" fmla="*/ 242888 w 940118"/>
                    <a:gd name="connsiteY45" fmla="*/ 241935 h 1580197"/>
                    <a:gd name="connsiteX46" fmla="*/ 287315 w 940118"/>
                    <a:gd name="connsiteY46" fmla="*/ 198453 h 1580197"/>
                    <a:gd name="connsiteX47" fmla="*/ 286702 w 940118"/>
                    <a:gd name="connsiteY47" fmla="*/ 198120 h 1580197"/>
                    <a:gd name="connsiteX48" fmla="*/ 359092 w 940118"/>
                    <a:gd name="connsiteY48" fmla="*/ 140970 h 1580197"/>
                    <a:gd name="connsiteX49" fmla="*/ 378434 w 940118"/>
                    <a:gd name="connsiteY49" fmla="*/ 151488 h 1580197"/>
                    <a:gd name="connsiteX50" fmla="*/ 378837 w 940118"/>
                    <a:gd name="connsiteY50" fmla="*/ 151226 h 1580197"/>
                    <a:gd name="connsiteX51" fmla="*/ 360045 w 940118"/>
                    <a:gd name="connsiteY51" fmla="*/ 140970 h 1580197"/>
                    <a:gd name="connsiteX52" fmla="*/ 486263 w 940118"/>
                    <a:gd name="connsiteY52" fmla="*/ 68845 h 1580197"/>
                    <a:gd name="connsiteX53" fmla="*/ 485775 w 940118"/>
                    <a:gd name="connsiteY53" fmla="*/ 68580 h 1580197"/>
                    <a:gd name="connsiteX54" fmla="*/ 572452 w 940118"/>
                    <a:gd name="connsiteY54" fmla="*/ 32385 h 1580197"/>
                    <a:gd name="connsiteX55" fmla="*/ 595123 w 940118"/>
                    <a:gd name="connsiteY55" fmla="*/ 44713 h 1580197"/>
                    <a:gd name="connsiteX56" fmla="*/ 595672 w 940118"/>
                    <a:gd name="connsiteY56" fmla="*/ 44538 h 1580197"/>
                    <a:gd name="connsiteX57" fmla="*/ 573405 w 940118"/>
                    <a:gd name="connsiteY57" fmla="*/ 32385 h 1580197"/>
                    <a:gd name="connsiteX58" fmla="*/ 679133 w 940118"/>
                    <a:gd name="connsiteY58"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620077 w 940118"/>
                    <a:gd name="connsiteY10" fmla="*/ 282893 h 1580197"/>
                    <a:gd name="connsiteX11" fmla="*/ 548076 w 940118"/>
                    <a:gd name="connsiteY11" fmla="*/ 339736 h 1580197"/>
                    <a:gd name="connsiteX12" fmla="*/ 548640 w 940118"/>
                    <a:gd name="connsiteY12" fmla="*/ 340043 h 1580197"/>
                    <a:gd name="connsiteX13" fmla="*/ 503873 w 940118"/>
                    <a:gd name="connsiteY13" fmla="*/ 383858 h 1580197"/>
                    <a:gd name="connsiteX14" fmla="*/ 488633 w 940118"/>
                    <a:gd name="connsiteY14" fmla="*/ 399098 h 1580197"/>
                    <a:gd name="connsiteX15" fmla="*/ 488633 w 940118"/>
                    <a:gd name="connsiteY15" fmla="*/ 400050 h 1580197"/>
                    <a:gd name="connsiteX16" fmla="*/ 422910 w 940118"/>
                    <a:gd name="connsiteY16" fmla="*/ 482918 h 1580197"/>
                    <a:gd name="connsiteX17" fmla="*/ 422910 w 940118"/>
                    <a:gd name="connsiteY17" fmla="*/ 483870 h 1580197"/>
                    <a:gd name="connsiteX18" fmla="*/ 367665 w 940118"/>
                    <a:gd name="connsiteY18" fmla="*/ 572453 h 1580197"/>
                    <a:gd name="connsiteX19" fmla="*/ 368618 w 940118"/>
                    <a:gd name="connsiteY19" fmla="*/ 573405 h 1580197"/>
                    <a:gd name="connsiteX20" fmla="*/ 317183 w 940118"/>
                    <a:gd name="connsiteY20" fmla="*/ 684847 h 1580197"/>
                    <a:gd name="connsiteX21" fmla="*/ 305241 w 940118"/>
                    <a:gd name="connsiteY21" fmla="*/ 678329 h 1580197"/>
                    <a:gd name="connsiteX22" fmla="*/ 305235 w 940118"/>
                    <a:gd name="connsiteY22" fmla="*/ 678350 h 1580197"/>
                    <a:gd name="connsiteX23" fmla="*/ 317183 w 940118"/>
                    <a:gd name="connsiteY23" fmla="*/ 684847 h 1580197"/>
                    <a:gd name="connsiteX24" fmla="*/ 260985 w 940118"/>
                    <a:gd name="connsiteY24" fmla="*/ 1014413 h 1580197"/>
                    <a:gd name="connsiteX25" fmla="*/ 342900 w 940118"/>
                    <a:gd name="connsiteY25" fmla="*/ 1373505 h 1580197"/>
                    <a:gd name="connsiteX26" fmla="*/ 546735 w 940118"/>
                    <a:gd name="connsiteY26" fmla="*/ 1580197 h 1580197"/>
                    <a:gd name="connsiteX27" fmla="*/ 285750 w 940118"/>
                    <a:gd name="connsiteY27" fmla="*/ 1438275 h 1580197"/>
                    <a:gd name="connsiteX28" fmla="*/ 81915 w 940118"/>
                    <a:gd name="connsiteY28" fmla="*/ 1231583 h 1580197"/>
                    <a:gd name="connsiteX29" fmla="*/ 0 w 940118"/>
                    <a:gd name="connsiteY29" fmla="*/ 872490 h 1580197"/>
                    <a:gd name="connsiteX30" fmla="*/ 56197 w 940118"/>
                    <a:gd name="connsiteY30" fmla="*/ 542925 h 1580197"/>
                    <a:gd name="connsiteX31" fmla="*/ 62441 w 940118"/>
                    <a:gd name="connsiteY31" fmla="*/ 546321 h 1580197"/>
                    <a:gd name="connsiteX32" fmla="*/ 62617 w 940118"/>
                    <a:gd name="connsiteY32" fmla="*/ 545909 h 1580197"/>
                    <a:gd name="connsiteX33" fmla="*/ 57150 w 940118"/>
                    <a:gd name="connsiteY33" fmla="*/ 542925 h 1580197"/>
                    <a:gd name="connsiteX34" fmla="*/ 107444 w 940118"/>
                    <a:gd name="connsiteY34" fmla="*/ 431896 h 1580197"/>
                    <a:gd name="connsiteX35" fmla="*/ 106680 w 940118"/>
                    <a:gd name="connsiteY35" fmla="*/ 431483 h 1580197"/>
                    <a:gd name="connsiteX36" fmla="*/ 161925 w 940118"/>
                    <a:gd name="connsiteY36" fmla="*/ 341948 h 1580197"/>
                    <a:gd name="connsiteX37" fmla="*/ 171758 w 940118"/>
                    <a:gd name="connsiteY37" fmla="*/ 347295 h 1580197"/>
                    <a:gd name="connsiteX38" fmla="*/ 171778 w 940118"/>
                    <a:gd name="connsiteY38" fmla="*/ 347270 h 1580197"/>
                    <a:gd name="connsiteX39" fmla="*/ 161925 w 940118"/>
                    <a:gd name="connsiteY39" fmla="*/ 341948 h 1580197"/>
                    <a:gd name="connsiteX40" fmla="*/ 227648 w 940118"/>
                    <a:gd name="connsiteY40" fmla="*/ 258128 h 1580197"/>
                    <a:gd name="connsiteX41" fmla="*/ 239906 w 940118"/>
                    <a:gd name="connsiteY41" fmla="*/ 264794 h 1580197"/>
                    <a:gd name="connsiteX42" fmla="*/ 240267 w 940118"/>
                    <a:gd name="connsiteY42" fmla="*/ 264453 h 1580197"/>
                    <a:gd name="connsiteX43" fmla="*/ 228600 w 940118"/>
                    <a:gd name="connsiteY43" fmla="*/ 258128 h 1580197"/>
                    <a:gd name="connsiteX44" fmla="*/ 242888 w 940118"/>
                    <a:gd name="connsiteY44" fmla="*/ 241935 h 1580197"/>
                    <a:gd name="connsiteX45" fmla="*/ 287315 w 940118"/>
                    <a:gd name="connsiteY45" fmla="*/ 198453 h 1580197"/>
                    <a:gd name="connsiteX46" fmla="*/ 286702 w 940118"/>
                    <a:gd name="connsiteY46" fmla="*/ 198120 h 1580197"/>
                    <a:gd name="connsiteX47" fmla="*/ 359092 w 940118"/>
                    <a:gd name="connsiteY47" fmla="*/ 140970 h 1580197"/>
                    <a:gd name="connsiteX48" fmla="*/ 378434 w 940118"/>
                    <a:gd name="connsiteY48" fmla="*/ 151488 h 1580197"/>
                    <a:gd name="connsiteX49" fmla="*/ 378837 w 940118"/>
                    <a:gd name="connsiteY49" fmla="*/ 151226 h 1580197"/>
                    <a:gd name="connsiteX50" fmla="*/ 360045 w 940118"/>
                    <a:gd name="connsiteY50" fmla="*/ 140970 h 1580197"/>
                    <a:gd name="connsiteX51" fmla="*/ 486263 w 940118"/>
                    <a:gd name="connsiteY51" fmla="*/ 68845 h 1580197"/>
                    <a:gd name="connsiteX52" fmla="*/ 485775 w 940118"/>
                    <a:gd name="connsiteY52" fmla="*/ 68580 h 1580197"/>
                    <a:gd name="connsiteX53" fmla="*/ 572452 w 940118"/>
                    <a:gd name="connsiteY53" fmla="*/ 32385 h 1580197"/>
                    <a:gd name="connsiteX54" fmla="*/ 595123 w 940118"/>
                    <a:gd name="connsiteY54" fmla="*/ 44713 h 1580197"/>
                    <a:gd name="connsiteX55" fmla="*/ 595672 w 940118"/>
                    <a:gd name="connsiteY55" fmla="*/ 44538 h 1580197"/>
                    <a:gd name="connsiteX56" fmla="*/ 573405 w 940118"/>
                    <a:gd name="connsiteY56" fmla="*/ 32385 h 1580197"/>
                    <a:gd name="connsiteX57" fmla="*/ 679133 w 940118"/>
                    <a:gd name="connsiteY57"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747299 w 940118"/>
                    <a:gd name="connsiteY6" fmla="*/ 210278 h 1580197"/>
                    <a:gd name="connsiteX7" fmla="*/ 747713 w 940118"/>
                    <a:gd name="connsiteY7" fmla="*/ 210503 h 1580197"/>
                    <a:gd name="connsiteX8" fmla="*/ 620078 w 940118"/>
                    <a:gd name="connsiteY8" fmla="*/ 282893 h 1580197"/>
                    <a:gd name="connsiteX9" fmla="*/ 620077 w 940118"/>
                    <a:gd name="connsiteY9" fmla="*/ 282893 h 1580197"/>
                    <a:gd name="connsiteX10" fmla="*/ 548076 w 940118"/>
                    <a:gd name="connsiteY10" fmla="*/ 339736 h 1580197"/>
                    <a:gd name="connsiteX11" fmla="*/ 548640 w 940118"/>
                    <a:gd name="connsiteY11" fmla="*/ 340043 h 1580197"/>
                    <a:gd name="connsiteX12" fmla="*/ 503873 w 940118"/>
                    <a:gd name="connsiteY12" fmla="*/ 383858 h 1580197"/>
                    <a:gd name="connsiteX13" fmla="*/ 488633 w 940118"/>
                    <a:gd name="connsiteY13" fmla="*/ 399098 h 1580197"/>
                    <a:gd name="connsiteX14" fmla="*/ 488633 w 940118"/>
                    <a:gd name="connsiteY14" fmla="*/ 400050 h 1580197"/>
                    <a:gd name="connsiteX15" fmla="*/ 422910 w 940118"/>
                    <a:gd name="connsiteY15" fmla="*/ 482918 h 1580197"/>
                    <a:gd name="connsiteX16" fmla="*/ 422910 w 940118"/>
                    <a:gd name="connsiteY16" fmla="*/ 483870 h 1580197"/>
                    <a:gd name="connsiteX17" fmla="*/ 367665 w 940118"/>
                    <a:gd name="connsiteY17" fmla="*/ 572453 h 1580197"/>
                    <a:gd name="connsiteX18" fmla="*/ 368618 w 940118"/>
                    <a:gd name="connsiteY18" fmla="*/ 573405 h 1580197"/>
                    <a:gd name="connsiteX19" fmla="*/ 317183 w 940118"/>
                    <a:gd name="connsiteY19" fmla="*/ 684847 h 1580197"/>
                    <a:gd name="connsiteX20" fmla="*/ 305241 w 940118"/>
                    <a:gd name="connsiteY20" fmla="*/ 678329 h 1580197"/>
                    <a:gd name="connsiteX21" fmla="*/ 305235 w 940118"/>
                    <a:gd name="connsiteY21" fmla="*/ 678350 h 1580197"/>
                    <a:gd name="connsiteX22" fmla="*/ 317183 w 940118"/>
                    <a:gd name="connsiteY22" fmla="*/ 684847 h 1580197"/>
                    <a:gd name="connsiteX23" fmla="*/ 260985 w 940118"/>
                    <a:gd name="connsiteY23" fmla="*/ 1014413 h 1580197"/>
                    <a:gd name="connsiteX24" fmla="*/ 342900 w 940118"/>
                    <a:gd name="connsiteY24" fmla="*/ 1373505 h 1580197"/>
                    <a:gd name="connsiteX25" fmla="*/ 546735 w 940118"/>
                    <a:gd name="connsiteY25" fmla="*/ 1580197 h 1580197"/>
                    <a:gd name="connsiteX26" fmla="*/ 285750 w 940118"/>
                    <a:gd name="connsiteY26" fmla="*/ 1438275 h 1580197"/>
                    <a:gd name="connsiteX27" fmla="*/ 81915 w 940118"/>
                    <a:gd name="connsiteY27" fmla="*/ 1231583 h 1580197"/>
                    <a:gd name="connsiteX28" fmla="*/ 0 w 940118"/>
                    <a:gd name="connsiteY28" fmla="*/ 872490 h 1580197"/>
                    <a:gd name="connsiteX29" fmla="*/ 56197 w 940118"/>
                    <a:gd name="connsiteY29" fmla="*/ 542925 h 1580197"/>
                    <a:gd name="connsiteX30" fmla="*/ 62441 w 940118"/>
                    <a:gd name="connsiteY30" fmla="*/ 546321 h 1580197"/>
                    <a:gd name="connsiteX31" fmla="*/ 62617 w 940118"/>
                    <a:gd name="connsiteY31" fmla="*/ 545909 h 1580197"/>
                    <a:gd name="connsiteX32" fmla="*/ 57150 w 940118"/>
                    <a:gd name="connsiteY32" fmla="*/ 542925 h 1580197"/>
                    <a:gd name="connsiteX33" fmla="*/ 107444 w 940118"/>
                    <a:gd name="connsiteY33" fmla="*/ 431896 h 1580197"/>
                    <a:gd name="connsiteX34" fmla="*/ 106680 w 940118"/>
                    <a:gd name="connsiteY34" fmla="*/ 431483 h 1580197"/>
                    <a:gd name="connsiteX35" fmla="*/ 161925 w 940118"/>
                    <a:gd name="connsiteY35" fmla="*/ 341948 h 1580197"/>
                    <a:gd name="connsiteX36" fmla="*/ 171758 w 940118"/>
                    <a:gd name="connsiteY36" fmla="*/ 347295 h 1580197"/>
                    <a:gd name="connsiteX37" fmla="*/ 171778 w 940118"/>
                    <a:gd name="connsiteY37" fmla="*/ 347270 h 1580197"/>
                    <a:gd name="connsiteX38" fmla="*/ 161925 w 940118"/>
                    <a:gd name="connsiteY38" fmla="*/ 341948 h 1580197"/>
                    <a:gd name="connsiteX39" fmla="*/ 227648 w 940118"/>
                    <a:gd name="connsiteY39" fmla="*/ 258128 h 1580197"/>
                    <a:gd name="connsiteX40" fmla="*/ 239906 w 940118"/>
                    <a:gd name="connsiteY40" fmla="*/ 264794 h 1580197"/>
                    <a:gd name="connsiteX41" fmla="*/ 240267 w 940118"/>
                    <a:gd name="connsiteY41" fmla="*/ 264453 h 1580197"/>
                    <a:gd name="connsiteX42" fmla="*/ 228600 w 940118"/>
                    <a:gd name="connsiteY42" fmla="*/ 258128 h 1580197"/>
                    <a:gd name="connsiteX43" fmla="*/ 242888 w 940118"/>
                    <a:gd name="connsiteY43" fmla="*/ 241935 h 1580197"/>
                    <a:gd name="connsiteX44" fmla="*/ 287315 w 940118"/>
                    <a:gd name="connsiteY44" fmla="*/ 198453 h 1580197"/>
                    <a:gd name="connsiteX45" fmla="*/ 286702 w 940118"/>
                    <a:gd name="connsiteY45" fmla="*/ 198120 h 1580197"/>
                    <a:gd name="connsiteX46" fmla="*/ 359092 w 940118"/>
                    <a:gd name="connsiteY46" fmla="*/ 140970 h 1580197"/>
                    <a:gd name="connsiteX47" fmla="*/ 378434 w 940118"/>
                    <a:gd name="connsiteY47" fmla="*/ 151488 h 1580197"/>
                    <a:gd name="connsiteX48" fmla="*/ 378837 w 940118"/>
                    <a:gd name="connsiteY48" fmla="*/ 151226 h 1580197"/>
                    <a:gd name="connsiteX49" fmla="*/ 360045 w 940118"/>
                    <a:gd name="connsiteY49" fmla="*/ 140970 h 1580197"/>
                    <a:gd name="connsiteX50" fmla="*/ 486263 w 940118"/>
                    <a:gd name="connsiteY50" fmla="*/ 68845 h 1580197"/>
                    <a:gd name="connsiteX51" fmla="*/ 485775 w 940118"/>
                    <a:gd name="connsiteY51" fmla="*/ 68580 h 1580197"/>
                    <a:gd name="connsiteX52" fmla="*/ 572452 w 940118"/>
                    <a:gd name="connsiteY52" fmla="*/ 32385 h 1580197"/>
                    <a:gd name="connsiteX53" fmla="*/ 595123 w 940118"/>
                    <a:gd name="connsiteY53" fmla="*/ 44713 h 1580197"/>
                    <a:gd name="connsiteX54" fmla="*/ 595672 w 940118"/>
                    <a:gd name="connsiteY54" fmla="*/ 44538 h 1580197"/>
                    <a:gd name="connsiteX55" fmla="*/ 573405 w 940118"/>
                    <a:gd name="connsiteY55" fmla="*/ 32385 h 1580197"/>
                    <a:gd name="connsiteX56" fmla="*/ 679133 w 940118"/>
                    <a:gd name="connsiteY56" fmla="*/ 0 h 1580197"/>
                    <a:gd name="connsiteX0" fmla="*/ 832937 w 940118"/>
                    <a:gd name="connsiteY0" fmla="*/ 174035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747299 w 940118"/>
                    <a:gd name="connsiteY5" fmla="*/ 210278 h 1580197"/>
                    <a:gd name="connsiteX6" fmla="*/ 747713 w 940118"/>
                    <a:gd name="connsiteY6" fmla="*/ 210503 h 1580197"/>
                    <a:gd name="connsiteX7" fmla="*/ 620078 w 940118"/>
                    <a:gd name="connsiteY7" fmla="*/ 282893 h 1580197"/>
                    <a:gd name="connsiteX8" fmla="*/ 620077 w 940118"/>
                    <a:gd name="connsiteY8" fmla="*/ 282893 h 1580197"/>
                    <a:gd name="connsiteX9" fmla="*/ 548076 w 940118"/>
                    <a:gd name="connsiteY9" fmla="*/ 339736 h 1580197"/>
                    <a:gd name="connsiteX10" fmla="*/ 548640 w 940118"/>
                    <a:gd name="connsiteY10" fmla="*/ 340043 h 1580197"/>
                    <a:gd name="connsiteX11" fmla="*/ 503873 w 940118"/>
                    <a:gd name="connsiteY11" fmla="*/ 383858 h 1580197"/>
                    <a:gd name="connsiteX12" fmla="*/ 488633 w 940118"/>
                    <a:gd name="connsiteY12" fmla="*/ 399098 h 1580197"/>
                    <a:gd name="connsiteX13" fmla="*/ 488633 w 940118"/>
                    <a:gd name="connsiteY13" fmla="*/ 400050 h 1580197"/>
                    <a:gd name="connsiteX14" fmla="*/ 422910 w 940118"/>
                    <a:gd name="connsiteY14" fmla="*/ 482918 h 1580197"/>
                    <a:gd name="connsiteX15" fmla="*/ 422910 w 940118"/>
                    <a:gd name="connsiteY15" fmla="*/ 483870 h 1580197"/>
                    <a:gd name="connsiteX16" fmla="*/ 367665 w 940118"/>
                    <a:gd name="connsiteY16" fmla="*/ 572453 h 1580197"/>
                    <a:gd name="connsiteX17" fmla="*/ 368618 w 940118"/>
                    <a:gd name="connsiteY17" fmla="*/ 573405 h 1580197"/>
                    <a:gd name="connsiteX18" fmla="*/ 317183 w 940118"/>
                    <a:gd name="connsiteY18" fmla="*/ 684847 h 1580197"/>
                    <a:gd name="connsiteX19" fmla="*/ 305241 w 940118"/>
                    <a:gd name="connsiteY19" fmla="*/ 678329 h 1580197"/>
                    <a:gd name="connsiteX20" fmla="*/ 305235 w 940118"/>
                    <a:gd name="connsiteY20" fmla="*/ 678350 h 1580197"/>
                    <a:gd name="connsiteX21" fmla="*/ 317183 w 940118"/>
                    <a:gd name="connsiteY21" fmla="*/ 684847 h 1580197"/>
                    <a:gd name="connsiteX22" fmla="*/ 260985 w 940118"/>
                    <a:gd name="connsiteY22" fmla="*/ 1014413 h 1580197"/>
                    <a:gd name="connsiteX23" fmla="*/ 342900 w 940118"/>
                    <a:gd name="connsiteY23" fmla="*/ 1373505 h 1580197"/>
                    <a:gd name="connsiteX24" fmla="*/ 546735 w 940118"/>
                    <a:gd name="connsiteY24" fmla="*/ 1580197 h 1580197"/>
                    <a:gd name="connsiteX25" fmla="*/ 285750 w 940118"/>
                    <a:gd name="connsiteY25" fmla="*/ 1438275 h 1580197"/>
                    <a:gd name="connsiteX26" fmla="*/ 81915 w 940118"/>
                    <a:gd name="connsiteY26" fmla="*/ 1231583 h 1580197"/>
                    <a:gd name="connsiteX27" fmla="*/ 0 w 940118"/>
                    <a:gd name="connsiteY27" fmla="*/ 872490 h 1580197"/>
                    <a:gd name="connsiteX28" fmla="*/ 56197 w 940118"/>
                    <a:gd name="connsiteY28" fmla="*/ 542925 h 1580197"/>
                    <a:gd name="connsiteX29" fmla="*/ 62441 w 940118"/>
                    <a:gd name="connsiteY29" fmla="*/ 546321 h 1580197"/>
                    <a:gd name="connsiteX30" fmla="*/ 62617 w 940118"/>
                    <a:gd name="connsiteY30" fmla="*/ 545909 h 1580197"/>
                    <a:gd name="connsiteX31" fmla="*/ 57150 w 940118"/>
                    <a:gd name="connsiteY31" fmla="*/ 542925 h 1580197"/>
                    <a:gd name="connsiteX32" fmla="*/ 107444 w 940118"/>
                    <a:gd name="connsiteY32" fmla="*/ 431896 h 1580197"/>
                    <a:gd name="connsiteX33" fmla="*/ 106680 w 940118"/>
                    <a:gd name="connsiteY33" fmla="*/ 431483 h 1580197"/>
                    <a:gd name="connsiteX34" fmla="*/ 161925 w 940118"/>
                    <a:gd name="connsiteY34" fmla="*/ 341948 h 1580197"/>
                    <a:gd name="connsiteX35" fmla="*/ 171758 w 940118"/>
                    <a:gd name="connsiteY35" fmla="*/ 347295 h 1580197"/>
                    <a:gd name="connsiteX36" fmla="*/ 171778 w 940118"/>
                    <a:gd name="connsiteY36" fmla="*/ 347270 h 1580197"/>
                    <a:gd name="connsiteX37" fmla="*/ 161925 w 940118"/>
                    <a:gd name="connsiteY37" fmla="*/ 341948 h 1580197"/>
                    <a:gd name="connsiteX38" fmla="*/ 227648 w 940118"/>
                    <a:gd name="connsiteY38" fmla="*/ 258128 h 1580197"/>
                    <a:gd name="connsiteX39" fmla="*/ 239906 w 940118"/>
                    <a:gd name="connsiteY39" fmla="*/ 264794 h 1580197"/>
                    <a:gd name="connsiteX40" fmla="*/ 240267 w 940118"/>
                    <a:gd name="connsiteY40" fmla="*/ 264453 h 1580197"/>
                    <a:gd name="connsiteX41" fmla="*/ 228600 w 940118"/>
                    <a:gd name="connsiteY41" fmla="*/ 258128 h 1580197"/>
                    <a:gd name="connsiteX42" fmla="*/ 242888 w 940118"/>
                    <a:gd name="connsiteY42" fmla="*/ 241935 h 1580197"/>
                    <a:gd name="connsiteX43" fmla="*/ 287315 w 940118"/>
                    <a:gd name="connsiteY43" fmla="*/ 198453 h 1580197"/>
                    <a:gd name="connsiteX44" fmla="*/ 286702 w 940118"/>
                    <a:gd name="connsiteY44" fmla="*/ 198120 h 1580197"/>
                    <a:gd name="connsiteX45" fmla="*/ 359092 w 940118"/>
                    <a:gd name="connsiteY45" fmla="*/ 140970 h 1580197"/>
                    <a:gd name="connsiteX46" fmla="*/ 378434 w 940118"/>
                    <a:gd name="connsiteY46" fmla="*/ 151488 h 1580197"/>
                    <a:gd name="connsiteX47" fmla="*/ 378837 w 940118"/>
                    <a:gd name="connsiteY47" fmla="*/ 151226 h 1580197"/>
                    <a:gd name="connsiteX48" fmla="*/ 360045 w 940118"/>
                    <a:gd name="connsiteY48" fmla="*/ 140970 h 1580197"/>
                    <a:gd name="connsiteX49" fmla="*/ 486263 w 940118"/>
                    <a:gd name="connsiteY49" fmla="*/ 68845 h 1580197"/>
                    <a:gd name="connsiteX50" fmla="*/ 485775 w 940118"/>
                    <a:gd name="connsiteY50" fmla="*/ 68580 h 1580197"/>
                    <a:gd name="connsiteX51" fmla="*/ 572452 w 940118"/>
                    <a:gd name="connsiteY51" fmla="*/ 32385 h 1580197"/>
                    <a:gd name="connsiteX52" fmla="*/ 595123 w 940118"/>
                    <a:gd name="connsiteY52" fmla="*/ 44713 h 1580197"/>
                    <a:gd name="connsiteX53" fmla="*/ 595672 w 940118"/>
                    <a:gd name="connsiteY53" fmla="*/ 44538 h 1580197"/>
                    <a:gd name="connsiteX54" fmla="*/ 573405 w 940118"/>
                    <a:gd name="connsiteY54" fmla="*/ 32385 h 1580197"/>
                    <a:gd name="connsiteX55" fmla="*/ 679133 w 940118"/>
                    <a:gd name="connsiteY5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95672 w 940118"/>
                    <a:gd name="connsiteY50" fmla="*/ 44538 h 1580197"/>
                    <a:gd name="connsiteX51" fmla="*/ 573405 w 940118"/>
                    <a:gd name="connsiteY51" fmla="*/ 32385 h 1580197"/>
                    <a:gd name="connsiteX52" fmla="*/ 679133 w 940118"/>
                    <a:gd name="connsiteY5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73405 w 940118"/>
                    <a:gd name="connsiteY50" fmla="*/ 32385 h 1580197"/>
                    <a:gd name="connsiteX51" fmla="*/ 679133 w 940118"/>
                    <a:gd name="connsiteY5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486263 w 940118"/>
                    <a:gd name="connsiteY45" fmla="*/ 68845 h 1580197"/>
                    <a:gd name="connsiteX46" fmla="*/ 485775 w 940118"/>
                    <a:gd name="connsiteY46" fmla="*/ 68580 h 1580197"/>
                    <a:gd name="connsiteX47" fmla="*/ 572452 w 940118"/>
                    <a:gd name="connsiteY47" fmla="*/ 32385 h 1580197"/>
                    <a:gd name="connsiteX48" fmla="*/ 595123 w 940118"/>
                    <a:gd name="connsiteY48" fmla="*/ 44713 h 1580197"/>
                    <a:gd name="connsiteX49" fmla="*/ 573405 w 940118"/>
                    <a:gd name="connsiteY49" fmla="*/ 32385 h 1580197"/>
                    <a:gd name="connsiteX50" fmla="*/ 679133 w 940118"/>
                    <a:gd name="connsiteY5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486263 w 940118"/>
                    <a:gd name="connsiteY44" fmla="*/ 68845 h 1580197"/>
                    <a:gd name="connsiteX45" fmla="*/ 485775 w 940118"/>
                    <a:gd name="connsiteY45" fmla="*/ 68580 h 1580197"/>
                    <a:gd name="connsiteX46" fmla="*/ 572452 w 940118"/>
                    <a:gd name="connsiteY46" fmla="*/ 32385 h 1580197"/>
                    <a:gd name="connsiteX47" fmla="*/ 595123 w 940118"/>
                    <a:gd name="connsiteY47" fmla="*/ 44713 h 1580197"/>
                    <a:gd name="connsiteX48" fmla="*/ 573405 w 940118"/>
                    <a:gd name="connsiteY48" fmla="*/ 32385 h 1580197"/>
                    <a:gd name="connsiteX49" fmla="*/ 679133 w 940118"/>
                    <a:gd name="connsiteY4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486263 w 940118"/>
                    <a:gd name="connsiteY43" fmla="*/ 68845 h 1580197"/>
                    <a:gd name="connsiteX44" fmla="*/ 485775 w 940118"/>
                    <a:gd name="connsiteY44" fmla="*/ 68580 h 1580197"/>
                    <a:gd name="connsiteX45" fmla="*/ 572452 w 940118"/>
                    <a:gd name="connsiteY45" fmla="*/ 32385 h 1580197"/>
                    <a:gd name="connsiteX46" fmla="*/ 595123 w 940118"/>
                    <a:gd name="connsiteY46" fmla="*/ 44713 h 1580197"/>
                    <a:gd name="connsiteX47" fmla="*/ 573405 w 940118"/>
                    <a:gd name="connsiteY47" fmla="*/ 32385 h 1580197"/>
                    <a:gd name="connsiteX48" fmla="*/ 679133 w 940118"/>
                    <a:gd name="connsiteY4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87315 w 940118"/>
                    <a:gd name="connsiteY39" fmla="*/ 198453 h 1580197"/>
                    <a:gd name="connsiteX40" fmla="*/ 286702 w 940118"/>
                    <a:gd name="connsiteY40" fmla="*/ 198120 h 1580197"/>
                    <a:gd name="connsiteX41" fmla="*/ 359092 w 940118"/>
                    <a:gd name="connsiteY41" fmla="*/ 140970 h 1580197"/>
                    <a:gd name="connsiteX42" fmla="*/ 486263 w 940118"/>
                    <a:gd name="connsiteY42" fmla="*/ 68845 h 1580197"/>
                    <a:gd name="connsiteX43" fmla="*/ 485775 w 940118"/>
                    <a:gd name="connsiteY43" fmla="*/ 68580 h 1580197"/>
                    <a:gd name="connsiteX44" fmla="*/ 572452 w 940118"/>
                    <a:gd name="connsiteY44" fmla="*/ 32385 h 1580197"/>
                    <a:gd name="connsiteX45" fmla="*/ 595123 w 940118"/>
                    <a:gd name="connsiteY45" fmla="*/ 44713 h 1580197"/>
                    <a:gd name="connsiteX46" fmla="*/ 573405 w 940118"/>
                    <a:gd name="connsiteY46" fmla="*/ 32385 h 1580197"/>
                    <a:gd name="connsiteX47" fmla="*/ 679133 w 940118"/>
                    <a:gd name="connsiteY4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28600 w 940118"/>
                    <a:gd name="connsiteY37" fmla="*/ 258128 h 1580197"/>
                    <a:gd name="connsiteX38" fmla="*/ 287315 w 940118"/>
                    <a:gd name="connsiteY38" fmla="*/ 198453 h 1580197"/>
                    <a:gd name="connsiteX39" fmla="*/ 286702 w 940118"/>
                    <a:gd name="connsiteY39" fmla="*/ 198120 h 1580197"/>
                    <a:gd name="connsiteX40" fmla="*/ 359092 w 940118"/>
                    <a:gd name="connsiteY40" fmla="*/ 140970 h 1580197"/>
                    <a:gd name="connsiteX41" fmla="*/ 486263 w 940118"/>
                    <a:gd name="connsiteY41" fmla="*/ 68845 h 1580197"/>
                    <a:gd name="connsiteX42" fmla="*/ 485775 w 940118"/>
                    <a:gd name="connsiteY42" fmla="*/ 68580 h 1580197"/>
                    <a:gd name="connsiteX43" fmla="*/ 572452 w 940118"/>
                    <a:gd name="connsiteY43" fmla="*/ 32385 h 1580197"/>
                    <a:gd name="connsiteX44" fmla="*/ 595123 w 940118"/>
                    <a:gd name="connsiteY44" fmla="*/ 44713 h 1580197"/>
                    <a:gd name="connsiteX45" fmla="*/ 573405 w 940118"/>
                    <a:gd name="connsiteY45" fmla="*/ 32385 h 1580197"/>
                    <a:gd name="connsiteX46" fmla="*/ 679133 w 940118"/>
                    <a:gd name="connsiteY46"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87315 w 940118"/>
                    <a:gd name="connsiteY37" fmla="*/ 198453 h 1580197"/>
                    <a:gd name="connsiteX38" fmla="*/ 286702 w 940118"/>
                    <a:gd name="connsiteY38" fmla="*/ 198120 h 1580197"/>
                    <a:gd name="connsiteX39" fmla="*/ 359092 w 940118"/>
                    <a:gd name="connsiteY39" fmla="*/ 140970 h 1580197"/>
                    <a:gd name="connsiteX40" fmla="*/ 486263 w 940118"/>
                    <a:gd name="connsiteY40" fmla="*/ 68845 h 1580197"/>
                    <a:gd name="connsiteX41" fmla="*/ 485775 w 940118"/>
                    <a:gd name="connsiteY41" fmla="*/ 68580 h 1580197"/>
                    <a:gd name="connsiteX42" fmla="*/ 572452 w 940118"/>
                    <a:gd name="connsiteY42" fmla="*/ 32385 h 1580197"/>
                    <a:gd name="connsiteX43" fmla="*/ 595123 w 940118"/>
                    <a:gd name="connsiteY43" fmla="*/ 44713 h 1580197"/>
                    <a:gd name="connsiteX44" fmla="*/ 573405 w 940118"/>
                    <a:gd name="connsiteY44" fmla="*/ 32385 h 1580197"/>
                    <a:gd name="connsiteX45" fmla="*/ 679133 w 940118"/>
                    <a:gd name="connsiteY4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87315 w 940118"/>
                    <a:gd name="connsiteY36" fmla="*/ 198453 h 1580197"/>
                    <a:gd name="connsiteX37" fmla="*/ 286702 w 940118"/>
                    <a:gd name="connsiteY37" fmla="*/ 198120 h 1580197"/>
                    <a:gd name="connsiteX38" fmla="*/ 359092 w 940118"/>
                    <a:gd name="connsiteY38" fmla="*/ 140970 h 1580197"/>
                    <a:gd name="connsiteX39" fmla="*/ 486263 w 940118"/>
                    <a:gd name="connsiteY39" fmla="*/ 68845 h 1580197"/>
                    <a:gd name="connsiteX40" fmla="*/ 485775 w 940118"/>
                    <a:gd name="connsiteY40" fmla="*/ 68580 h 1580197"/>
                    <a:gd name="connsiteX41" fmla="*/ 572452 w 940118"/>
                    <a:gd name="connsiteY41" fmla="*/ 32385 h 1580197"/>
                    <a:gd name="connsiteX42" fmla="*/ 595123 w 940118"/>
                    <a:gd name="connsiteY42" fmla="*/ 44713 h 1580197"/>
                    <a:gd name="connsiteX43" fmla="*/ 573405 w 940118"/>
                    <a:gd name="connsiteY43" fmla="*/ 32385 h 1580197"/>
                    <a:gd name="connsiteX44" fmla="*/ 679133 w 940118"/>
                    <a:gd name="connsiteY44"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61925 w 940118"/>
                    <a:gd name="connsiteY33" fmla="*/ 341948 h 1580197"/>
                    <a:gd name="connsiteX34" fmla="*/ 227648 w 940118"/>
                    <a:gd name="connsiteY34" fmla="*/ 258128 h 1580197"/>
                    <a:gd name="connsiteX35" fmla="*/ 287315 w 940118"/>
                    <a:gd name="connsiteY35" fmla="*/ 198453 h 1580197"/>
                    <a:gd name="connsiteX36" fmla="*/ 286702 w 940118"/>
                    <a:gd name="connsiteY36" fmla="*/ 198120 h 1580197"/>
                    <a:gd name="connsiteX37" fmla="*/ 359092 w 940118"/>
                    <a:gd name="connsiteY37" fmla="*/ 140970 h 1580197"/>
                    <a:gd name="connsiteX38" fmla="*/ 486263 w 940118"/>
                    <a:gd name="connsiteY38" fmla="*/ 68845 h 1580197"/>
                    <a:gd name="connsiteX39" fmla="*/ 485775 w 940118"/>
                    <a:gd name="connsiteY39" fmla="*/ 68580 h 1580197"/>
                    <a:gd name="connsiteX40" fmla="*/ 572452 w 940118"/>
                    <a:gd name="connsiteY40" fmla="*/ 32385 h 1580197"/>
                    <a:gd name="connsiteX41" fmla="*/ 595123 w 940118"/>
                    <a:gd name="connsiteY41" fmla="*/ 44713 h 1580197"/>
                    <a:gd name="connsiteX42" fmla="*/ 573405 w 940118"/>
                    <a:gd name="connsiteY42" fmla="*/ 32385 h 1580197"/>
                    <a:gd name="connsiteX43" fmla="*/ 679133 w 940118"/>
                    <a:gd name="connsiteY43"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227648 w 940118"/>
                    <a:gd name="connsiteY33" fmla="*/ 258128 h 1580197"/>
                    <a:gd name="connsiteX34" fmla="*/ 287315 w 940118"/>
                    <a:gd name="connsiteY34" fmla="*/ 198453 h 1580197"/>
                    <a:gd name="connsiteX35" fmla="*/ 286702 w 940118"/>
                    <a:gd name="connsiteY35" fmla="*/ 198120 h 1580197"/>
                    <a:gd name="connsiteX36" fmla="*/ 359092 w 940118"/>
                    <a:gd name="connsiteY36" fmla="*/ 140970 h 1580197"/>
                    <a:gd name="connsiteX37" fmla="*/ 486263 w 940118"/>
                    <a:gd name="connsiteY37" fmla="*/ 68845 h 1580197"/>
                    <a:gd name="connsiteX38" fmla="*/ 485775 w 940118"/>
                    <a:gd name="connsiteY38" fmla="*/ 68580 h 1580197"/>
                    <a:gd name="connsiteX39" fmla="*/ 572452 w 940118"/>
                    <a:gd name="connsiteY39" fmla="*/ 32385 h 1580197"/>
                    <a:gd name="connsiteX40" fmla="*/ 595123 w 940118"/>
                    <a:gd name="connsiteY40" fmla="*/ 44713 h 1580197"/>
                    <a:gd name="connsiteX41" fmla="*/ 573405 w 940118"/>
                    <a:gd name="connsiteY41" fmla="*/ 32385 h 1580197"/>
                    <a:gd name="connsiteX42" fmla="*/ 679133 w 940118"/>
                    <a:gd name="connsiteY4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227648 w 940118"/>
                    <a:gd name="connsiteY32" fmla="*/ 258128 h 1580197"/>
                    <a:gd name="connsiteX33" fmla="*/ 287315 w 940118"/>
                    <a:gd name="connsiteY33" fmla="*/ 198453 h 1580197"/>
                    <a:gd name="connsiteX34" fmla="*/ 286702 w 940118"/>
                    <a:gd name="connsiteY34" fmla="*/ 198120 h 1580197"/>
                    <a:gd name="connsiteX35" fmla="*/ 359092 w 940118"/>
                    <a:gd name="connsiteY35" fmla="*/ 140970 h 1580197"/>
                    <a:gd name="connsiteX36" fmla="*/ 486263 w 940118"/>
                    <a:gd name="connsiteY36" fmla="*/ 68845 h 1580197"/>
                    <a:gd name="connsiteX37" fmla="*/ 485775 w 940118"/>
                    <a:gd name="connsiteY37" fmla="*/ 68580 h 1580197"/>
                    <a:gd name="connsiteX38" fmla="*/ 572452 w 940118"/>
                    <a:gd name="connsiteY38" fmla="*/ 32385 h 1580197"/>
                    <a:gd name="connsiteX39" fmla="*/ 595123 w 940118"/>
                    <a:gd name="connsiteY39" fmla="*/ 44713 h 1580197"/>
                    <a:gd name="connsiteX40" fmla="*/ 573405 w 940118"/>
                    <a:gd name="connsiteY40" fmla="*/ 32385 h 1580197"/>
                    <a:gd name="connsiteX41" fmla="*/ 679133 w 940118"/>
                    <a:gd name="connsiteY4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286702 w 940118"/>
                    <a:gd name="connsiteY33" fmla="*/ 198120 h 1580197"/>
                    <a:gd name="connsiteX34" fmla="*/ 359092 w 940118"/>
                    <a:gd name="connsiteY34" fmla="*/ 140970 h 1580197"/>
                    <a:gd name="connsiteX35" fmla="*/ 486263 w 940118"/>
                    <a:gd name="connsiteY35" fmla="*/ 68845 h 1580197"/>
                    <a:gd name="connsiteX36" fmla="*/ 485775 w 940118"/>
                    <a:gd name="connsiteY36" fmla="*/ 68580 h 1580197"/>
                    <a:gd name="connsiteX37" fmla="*/ 572452 w 940118"/>
                    <a:gd name="connsiteY37" fmla="*/ 32385 h 1580197"/>
                    <a:gd name="connsiteX38" fmla="*/ 595123 w 940118"/>
                    <a:gd name="connsiteY38" fmla="*/ 44713 h 1580197"/>
                    <a:gd name="connsiteX39" fmla="*/ 573405 w 940118"/>
                    <a:gd name="connsiteY39" fmla="*/ 32385 h 1580197"/>
                    <a:gd name="connsiteX40" fmla="*/ 679133 w 940118"/>
                    <a:gd name="connsiteY4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95123 w 940118"/>
                    <a:gd name="connsiteY37" fmla="*/ 44713 h 1580197"/>
                    <a:gd name="connsiteX38" fmla="*/ 573405 w 940118"/>
                    <a:gd name="connsiteY38" fmla="*/ 32385 h 1580197"/>
                    <a:gd name="connsiteX39" fmla="*/ 679133 w 940118"/>
                    <a:gd name="connsiteY3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73405 w 940118"/>
                    <a:gd name="connsiteY37" fmla="*/ 32385 h 1580197"/>
                    <a:gd name="connsiteX38" fmla="*/ 679133 w 940118"/>
                    <a:gd name="connsiteY3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05235 w 940118"/>
                    <a:gd name="connsiteY16" fmla="*/ 678350 h 1580197"/>
                    <a:gd name="connsiteX17" fmla="*/ 317183 w 940118"/>
                    <a:gd name="connsiteY17" fmla="*/ 684847 h 1580197"/>
                    <a:gd name="connsiteX18" fmla="*/ 260985 w 940118"/>
                    <a:gd name="connsiteY18" fmla="*/ 1014413 h 1580197"/>
                    <a:gd name="connsiteX19" fmla="*/ 342900 w 940118"/>
                    <a:gd name="connsiteY19" fmla="*/ 1373505 h 1580197"/>
                    <a:gd name="connsiteX20" fmla="*/ 546735 w 940118"/>
                    <a:gd name="connsiteY20" fmla="*/ 1580197 h 1580197"/>
                    <a:gd name="connsiteX21" fmla="*/ 285750 w 940118"/>
                    <a:gd name="connsiteY21" fmla="*/ 1438275 h 1580197"/>
                    <a:gd name="connsiteX22" fmla="*/ 81915 w 940118"/>
                    <a:gd name="connsiteY22" fmla="*/ 1231583 h 1580197"/>
                    <a:gd name="connsiteX23" fmla="*/ 0 w 940118"/>
                    <a:gd name="connsiteY23" fmla="*/ 872490 h 1580197"/>
                    <a:gd name="connsiteX24" fmla="*/ 56197 w 940118"/>
                    <a:gd name="connsiteY24" fmla="*/ 542925 h 1580197"/>
                    <a:gd name="connsiteX25" fmla="*/ 62441 w 940118"/>
                    <a:gd name="connsiteY25" fmla="*/ 546321 h 1580197"/>
                    <a:gd name="connsiteX26" fmla="*/ 62617 w 940118"/>
                    <a:gd name="connsiteY26" fmla="*/ 545909 h 1580197"/>
                    <a:gd name="connsiteX27" fmla="*/ 57150 w 940118"/>
                    <a:gd name="connsiteY27" fmla="*/ 542925 h 1580197"/>
                    <a:gd name="connsiteX28" fmla="*/ 107444 w 940118"/>
                    <a:gd name="connsiteY28" fmla="*/ 431896 h 1580197"/>
                    <a:gd name="connsiteX29" fmla="*/ 106680 w 940118"/>
                    <a:gd name="connsiteY29" fmla="*/ 431483 h 1580197"/>
                    <a:gd name="connsiteX30" fmla="*/ 227648 w 940118"/>
                    <a:gd name="connsiteY30" fmla="*/ 258128 h 1580197"/>
                    <a:gd name="connsiteX31" fmla="*/ 287315 w 940118"/>
                    <a:gd name="connsiteY31" fmla="*/ 198453 h 1580197"/>
                    <a:gd name="connsiteX32" fmla="*/ 359092 w 940118"/>
                    <a:gd name="connsiteY32" fmla="*/ 140970 h 1580197"/>
                    <a:gd name="connsiteX33" fmla="*/ 486263 w 940118"/>
                    <a:gd name="connsiteY33" fmla="*/ 68845 h 1580197"/>
                    <a:gd name="connsiteX34" fmla="*/ 485775 w 940118"/>
                    <a:gd name="connsiteY34" fmla="*/ 68580 h 1580197"/>
                    <a:gd name="connsiteX35" fmla="*/ 572452 w 940118"/>
                    <a:gd name="connsiteY35" fmla="*/ 32385 h 1580197"/>
                    <a:gd name="connsiteX36" fmla="*/ 573405 w 940118"/>
                    <a:gd name="connsiteY36" fmla="*/ 32385 h 1580197"/>
                    <a:gd name="connsiteX37" fmla="*/ 679133 w 940118"/>
                    <a:gd name="connsiteY3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17183 w 940118"/>
                    <a:gd name="connsiteY16" fmla="*/ 684847 h 1580197"/>
                    <a:gd name="connsiteX17" fmla="*/ 260985 w 940118"/>
                    <a:gd name="connsiteY17" fmla="*/ 1014413 h 1580197"/>
                    <a:gd name="connsiteX18" fmla="*/ 342900 w 940118"/>
                    <a:gd name="connsiteY18" fmla="*/ 1373505 h 1580197"/>
                    <a:gd name="connsiteX19" fmla="*/ 546735 w 940118"/>
                    <a:gd name="connsiteY19" fmla="*/ 1580197 h 1580197"/>
                    <a:gd name="connsiteX20" fmla="*/ 285750 w 940118"/>
                    <a:gd name="connsiteY20" fmla="*/ 1438275 h 1580197"/>
                    <a:gd name="connsiteX21" fmla="*/ 81915 w 940118"/>
                    <a:gd name="connsiteY21" fmla="*/ 1231583 h 1580197"/>
                    <a:gd name="connsiteX22" fmla="*/ 0 w 940118"/>
                    <a:gd name="connsiteY22" fmla="*/ 872490 h 1580197"/>
                    <a:gd name="connsiteX23" fmla="*/ 56197 w 940118"/>
                    <a:gd name="connsiteY23" fmla="*/ 542925 h 1580197"/>
                    <a:gd name="connsiteX24" fmla="*/ 62441 w 940118"/>
                    <a:gd name="connsiteY24" fmla="*/ 546321 h 1580197"/>
                    <a:gd name="connsiteX25" fmla="*/ 62617 w 940118"/>
                    <a:gd name="connsiteY25" fmla="*/ 545909 h 1580197"/>
                    <a:gd name="connsiteX26" fmla="*/ 57150 w 940118"/>
                    <a:gd name="connsiteY26" fmla="*/ 542925 h 1580197"/>
                    <a:gd name="connsiteX27" fmla="*/ 107444 w 940118"/>
                    <a:gd name="connsiteY27" fmla="*/ 431896 h 1580197"/>
                    <a:gd name="connsiteX28" fmla="*/ 106680 w 940118"/>
                    <a:gd name="connsiteY28" fmla="*/ 431483 h 1580197"/>
                    <a:gd name="connsiteX29" fmla="*/ 227648 w 940118"/>
                    <a:gd name="connsiteY29" fmla="*/ 258128 h 1580197"/>
                    <a:gd name="connsiteX30" fmla="*/ 287315 w 940118"/>
                    <a:gd name="connsiteY30" fmla="*/ 198453 h 1580197"/>
                    <a:gd name="connsiteX31" fmla="*/ 359092 w 940118"/>
                    <a:gd name="connsiteY31" fmla="*/ 140970 h 1580197"/>
                    <a:gd name="connsiteX32" fmla="*/ 486263 w 940118"/>
                    <a:gd name="connsiteY32" fmla="*/ 68845 h 1580197"/>
                    <a:gd name="connsiteX33" fmla="*/ 485775 w 940118"/>
                    <a:gd name="connsiteY33" fmla="*/ 68580 h 1580197"/>
                    <a:gd name="connsiteX34" fmla="*/ 572452 w 940118"/>
                    <a:gd name="connsiteY34" fmla="*/ 32385 h 1580197"/>
                    <a:gd name="connsiteX35" fmla="*/ 573405 w 940118"/>
                    <a:gd name="connsiteY35" fmla="*/ 32385 h 1580197"/>
                    <a:gd name="connsiteX36" fmla="*/ 679133 w 940118"/>
                    <a:gd name="connsiteY36" fmla="*/ 0 h 1580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40118" h="1580197">
                      <a:moveTo>
                        <a:pt x="679133" y="0"/>
                      </a:moveTo>
                      <a:lnTo>
                        <a:pt x="940118" y="140970"/>
                      </a:lnTo>
                      <a:lnTo>
                        <a:pt x="747299" y="210278"/>
                      </a:lnTo>
                      <a:lnTo>
                        <a:pt x="747713" y="210503"/>
                      </a:lnTo>
                      <a:cubicBezTo>
                        <a:pt x="701040" y="232410"/>
                        <a:pt x="658178" y="256223"/>
                        <a:pt x="620078" y="282893"/>
                      </a:cubicBezTo>
                      <a:lnTo>
                        <a:pt x="620077" y="282893"/>
                      </a:lnTo>
                      <a:lnTo>
                        <a:pt x="548076" y="339736"/>
                      </a:lnTo>
                      <a:lnTo>
                        <a:pt x="548640" y="340043"/>
                      </a:lnTo>
                      <a:cubicBezTo>
                        <a:pt x="538733" y="349937"/>
                        <a:pt x="498634" y="389097"/>
                        <a:pt x="488633" y="399098"/>
                      </a:cubicBezTo>
                      <a:lnTo>
                        <a:pt x="488633" y="400050"/>
                      </a:lnTo>
                      <a:cubicBezTo>
                        <a:pt x="464820" y="426720"/>
                        <a:pt x="442913" y="454343"/>
                        <a:pt x="422910" y="482918"/>
                      </a:cubicBezTo>
                      <a:lnTo>
                        <a:pt x="422910" y="483870"/>
                      </a:lnTo>
                      <a:cubicBezTo>
                        <a:pt x="402908" y="512445"/>
                        <a:pt x="383858" y="541973"/>
                        <a:pt x="367665" y="572453"/>
                      </a:cubicBezTo>
                      <a:lnTo>
                        <a:pt x="368618" y="573405"/>
                      </a:lnTo>
                      <a:cubicBezTo>
                        <a:pt x="347663" y="608647"/>
                        <a:pt x="331470" y="645795"/>
                        <a:pt x="317183" y="684847"/>
                      </a:cubicBezTo>
                      <a:lnTo>
                        <a:pt x="305241" y="678329"/>
                      </a:lnTo>
                      <a:lnTo>
                        <a:pt x="317183" y="684847"/>
                      </a:lnTo>
                      <a:cubicBezTo>
                        <a:pt x="280035" y="786765"/>
                        <a:pt x="260985" y="896303"/>
                        <a:pt x="260985" y="1014413"/>
                      </a:cubicBezTo>
                      <a:cubicBezTo>
                        <a:pt x="260985" y="1152525"/>
                        <a:pt x="287655" y="1272540"/>
                        <a:pt x="342900" y="1373505"/>
                      </a:cubicBezTo>
                      <a:cubicBezTo>
                        <a:pt x="391478" y="1463993"/>
                        <a:pt x="460058" y="1532572"/>
                        <a:pt x="546735" y="1580197"/>
                      </a:cubicBezTo>
                      <a:lnTo>
                        <a:pt x="285750" y="1438275"/>
                      </a:lnTo>
                      <a:cubicBezTo>
                        <a:pt x="199073" y="1390650"/>
                        <a:pt x="130493" y="1322070"/>
                        <a:pt x="81915" y="1231583"/>
                      </a:cubicBezTo>
                      <a:cubicBezTo>
                        <a:pt x="27622" y="1130618"/>
                        <a:pt x="0" y="1010603"/>
                        <a:pt x="0" y="872490"/>
                      </a:cubicBezTo>
                      <a:cubicBezTo>
                        <a:pt x="0" y="754380"/>
                        <a:pt x="19050" y="644842"/>
                        <a:pt x="56197" y="542925"/>
                      </a:cubicBezTo>
                      <a:lnTo>
                        <a:pt x="62441" y="546321"/>
                      </a:lnTo>
                      <a:cubicBezTo>
                        <a:pt x="62500" y="546184"/>
                        <a:pt x="62558" y="546046"/>
                        <a:pt x="62617" y="545909"/>
                      </a:cubicBezTo>
                      <a:lnTo>
                        <a:pt x="57150" y="542925"/>
                      </a:lnTo>
                      <a:lnTo>
                        <a:pt x="107444" y="431896"/>
                      </a:lnTo>
                      <a:lnTo>
                        <a:pt x="106680" y="431483"/>
                      </a:lnTo>
                      <a:cubicBezTo>
                        <a:pt x="126714" y="402522"/>
                        <a:pt x="197542" y="296966"/>
                        <a:pt x="227648" y="258128"/>
                      </a:cubicBezTo>
                      <a:lnTo>
                        <a:pt x="287315" y="198453"/>
                      </a:lnTo>
                      <a:lnTo>
                        <a:pt x="359092" y="140970"/>
                      </a:lnTo>
                      <a:lnTo>
                        <a:pt x="486263" y="68845"/>
                      </a:lnTo>
                      <a:lnTo>
                        <a:pt x="485775" y="68580"/>
                      </a:lnTo>
                      <a:cubicBezTo>
                        <a:pt x="513398" y="55245"/>
                        <a:pt x="541973" y="43815"/>
                        <a:pt x="572452" y="32385"/>
                      </a:cubicBezTo>
                      <a:lnTo>
                        <a:pt x="573405" y="32385"/>
                      </a:lnTo>
                      <a:lnTo>
                        <a:pt x="679133" y="0"/>
                      </a:lnTo>
                      <a:close/>
                    </a:path>
                  </a:pathLst>
                </a:custGeom>
                <a:solidFill>
                  <a:schemeClr val="accent3">
                    <a:lumMod val="60000"/>
                    <a:lumOff val="40000"/>
                  </a:schemeClr>
                </a:solidFill>
                <a:ln w="9525" cap="flat">
                  <a:noFill/>
                  <a:prstDash val="solid"/>
                  <a:miter/>
                </a:ln>
              </p:spPr>
              <p:txBody>
                <a:bodyPr rtlCol="0" anchor="ctr"/>
                <a:lstStyle/>
                <a:p>
                  <a:endParaRPr lang="en-US"/>
                </a:p>
              </p:txBody>
            </p:sp>
            <p:sp>
              <p:nvSpPr>
                <p:cNvPr id="365" name="Freeform: Shape 364">
                  <a:extLst>
                    <a:ext uri="{FF2B5EF4-FFF2-40B4-BE49-F238E27FC236}">
                      <a16:creationId xmlns:a16="http://schemas.microsoft.com/office/drawing/2014/main" xmlns="" id="{2D9BB3B0-2F69-4E4C-951D-4A81240A5C01}"/>
                    </a:ext>
                  </a:extLst>
                </p:cNvPr>
                <p:cNvSpPr/>
                <p:nvPr/>
              </p:nvSpPr>
              <p:spPr>
                <a:xfrm>
                  <a:off x="2707947" y="1809862"/>
                  <a:ext cx="257175" cy="304801"/>
                </a:xfrm>
                <a:custGeom>
                  <a:avLst/>
                  <a:gdLst>
                    <a:gd name="connsiteX0" fmla="*/ 260985 w 257175"/>
                    <a:gd name="connsiteY0" fmla="*/ 311468 h 304800"/>
                    <a:gd name="connsiteX1" fmla="*/ 0 w 257175"/>
                    <a:gd name="connsiteY1" fmla="*/ 170497 h 304800"/>
                    <a:gd name="connsiteX2" fmla="*/ 952 w 257175"/>
                    <a:gd name="connsiteY2" fmla="*/ 0 h 304800"/>
                    <a:gd name="connsiteX3" fmla="*/ 260985 w 257175"/>
                    <a:gd name="connsiteY3" fmla="*/ 140970 h 304800"/>
                  </a:gdLst>
                  <a:ahLst/>
                  <a:cxnLst>
                    <a:cxn ang="0">
                      <a:pos x="connsiteX0" y="connsiteY0"/>
                    </a:cxn>
                    <a:cxn ang="0">
                      <a:pos x="connsiteX1" y="connsiteY1"/>
                    </a:cxn>
                    <a:cxn ang="0">
                      <a:pos x="connsiteX2" y="connsiteY2"/>
                    </a:cxn>
                    <a:cxn ang="0">
                      <a:pos x="connsiteX3" y="connsiteY3"/>
                    </a:cxn>
                  </a:cxnLst>
                  <a:rect l="l" t="t" r="r" b="b"/>
                  <a:pathLst>
                    <a:path w="257175" h="304800">
                      <a:moveTo>
                        <a:pt x="260985" y="311468"/>
                      </a:moveTo>
                      <a:lnTo>
                        <a:pt x="0" y="170497"/>
                      </a:lnTo>
                      <a:lnTo>
                        <a:pt x="952" y="0"/>
                      </a:lnTo>
                      <a:lnTo>
                        <a:pt x="260985" y="140970"/>
                      </a:lnTo>
                      <a:close/>
                    </a:path>
                  </a:pathLst>
                </a:custGeom>
                <a:solidFill>
                  <a:schemeClr val="accent3">
                    <a:lumMod val="60000"/>
                    <a:lumOff val="40000"/>
                  </a:schemeClr>
                </a:solidFill>
                <a:ln w="9525" cap="flat">
                  <a:noFill/>
                  <a:prstDash val="solid"/>
                  <a:miter/>
                </a:ln>
              </p:spPr>
              <p:txBody>
                <a:bodyPr rtlCol="0" anchor="ctr"/>
                <a:lstStyle/>
                <a:p>
                  <a:endParaRPr lang="en-US"/>
                </a:p>
              </p:txBody>
            </p:sp>
          </p:grpSp>
        </p:grpSp>
      </p:grpSp>
      <p:grpSp>
        <p:nvGrpSpPr>
          <p:cNvPr id="442" name="Group 441">
            <a:extLst>
              <a:ext uri="{FF2B5EF4-FFF2-40B4-BE49-F238E27FC236}">
                <a16:creationId xmlns:a16="http://schemas.microsoft.com/office/drawing/2014/main" xmlns="" id="{D57D0360-57B7-48EC-9F18-331AD411D4E1}"/>
              </a:ext>
            </a:extLst>
          </p:cNvPr>
          <p:cNvGrpSpPr/>
          <p:nvPr/>
        </p:nvGrpSpPr>
        <p:grpSpPr>
          <a:xfrm>
            <a:off x="9349865" y="4018957"/>
            <a:ext cx="789801" cy="1346143"/>
            <a:chOff x="11521621" y="1903133"/>
            <a:chExt cx="2494544" cy="4251720"/>
          </a:xfrm>
        </p:grpSpPr>
        <p:sp>
          <p:nvSpPr>
            <p:cNvPr id="443" name="Freeform: Shape 442">
              <a:extLst>
                <a:ext uri="{FF2B5EF4-FFF2-40B4-BE49-F238E27FC236}">
                  <a16:creationId xmlns:a16="http://schemas.microsoft.com/office/drawing/2014/main" xmlns="" id="{D2E37E58-7710-43E0-8F8B-40DD733CD0DD}"/>
                </a:ext>
              </a:extLst>
            </p:cNvPr>
            <p:cNvSpPr/>
            <p:nvPr/>
          </p:nvSpPr>
          <p:spPr>
            <a:xfrm rot="20249457" flipH="1">
              <a:off x="12313664" y="1903133"/>
              <a:ext cx="877925"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grpSp>
          <p:nvGrpSpPr>
            <p:cNvPr id="444" name="Group 443">
              <a:extLst>
                <a:ext uri="{FF2B5EF4-FFF2-40B4-BE49-F238E27FC236}">
                  <a16:creationId xmlns:a16="http://schemas.microsoft.com/office/drawing/2014/main" xmlns="" id="{C31D5936-889C-466F-B8D1-046499F4CFC5}"/>
                </a:ext>
              </a:extLst>
            </p:cNvPr>
            <p:cNvGrpSpPr/>
            <p:nvPr/>
          </p:nvGrpSpPr>
          <p:grpSpPr>
            <a:xfrm>
              <a:off x="11521621" y="1969094"/>
              <a:ext cx="2494544" cy="4185759"/>
              <a:chOff x="11521621" y="1969094"/>
              <a:chExt cx="2494544" cy="4185759"/>
            </a:xfrm>
          </p:grpSpPr>
          <p:grpSp>
            <p:nvGrpSpPr>
              <p:cNvPr id="445" name="Group 444">
                <a:extLst>
                  <a:ext uri="{FF2B5EF4-FFF2-40B4-BE49-F238E27FC236}">
                    <a16:creationId xmlns:a16="http://schemas.microsoft.com/office/drawing/2014/main" xmlns="" id="{5CBD67CF-3A16-45A9-BFCA-4678BF4B8FC0}"/>
                  </a:ext>
                </a:extLst>
              </p:cNvPr>
              <p:cNvGrpSpPr/>
              <p:nvPr/>
            </p:nvGrpSpPr>
            <p:grpSpPr>
              <a:xfrm>
                <a:off x="11521621" y="1969094"/>
                <a:ext cx="2494544" cy="2682188"/>
                <a:chOff x="11521621" y="1969094"/>
                <a:chExt cx="2494544" cy="2682188"/>
              </a:xfrm>
            </p:grpSpPr>
            <p:cxnSp>
              <p:nvCxnSpPr>
                <p:cNvPr id="465" name="Straight Connector 464">
                  <a:extLst>
                    <a:ext uri="{FF2B5EF4-FFF2-40B4-BE49-F238E27FC236}">
                      <a16:creationId xmlns:a16="http://schemas.microsoft.com/office/drawing/2014/main" xmlns="" id="{CAF4B62B-600D-4BA8-A54E-106F236AF6A9}"/>
                    </a:ext>
                  </a:extLst>
                </p:cNvPr>
                <p:cNvCxnSpPr>
                  <a:cxnSpLocks/>
                </p:cNvCxnSpPr>
                <p:nvPr/>
              </p:nvCxnSpPr>
              <p:spPr>
                <a:xfrm flipH="1" flipV="1">
                  <a:off x="12654231" y="3563301"/>
                  <a:ext cx="235200" cy="1087981"/>
                </a:xfrm>
                <a:prstGeom prst="line">
                  <a:avLst/>
                </a:prstGeom>
                <a:ln w="12700">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cxnSp>
              <p:nvCxnSpPr>
                <p:cNvPr id="466" name="Straight Connector 465">
                  <a:extLst>
                    <a:ext uri="{FF2B5EF4-FFF2-40B4-BE49-F238E27FC236}">
                      <a16:creationId xmlns:a16="http://schemas.microsoft.com/office/drawing/2014/main" xmlns="" id="{ED7C096B-6A99-4078-B69A-957330C2013E}"/>
                    </a:ext>
                  </a:extLst>
                </p:cNvPr>
                <p:cNvCxnSpPr>
                  <a:cxnSpLocks/>
                </p:cNvCxnSpPr>
                <p:nvPr/>
              </p:nvCxnSpPr>
              <p:spPr>
                <a:xfrm flipV="1">
                  <a:off x="12906700" y="3563297"/>
                  <a:ext cx="186689" cy="1076234"/>
                </a:xfrm>
                <a:prstGeom prst="line">
                  <a:avLst/>
                </a:prstGeom>
                <a:ln w="12700">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cxnSp>
              <p:nvCxnSpPr>
                <p:cNvPr id="467" name="Straight Connector 466">
                  <a:extLst>
                    <a:ext uri="{FF2B5EF4-FFF2-40B4-BE49-F238E27FC236}">
                      <a16:creationId xmlns:a16="http://schemas.microsoft.com/office/drawing/2014/main" xmlns="" id="{5E5F6B1C-5617-421E-90A5-33E72A370DD4}"/>
                    </a:ext>
                  </a:extLst>
                </p:cNvPr>
                <p:cNvCxnSpPr>
                  <a:cxnSpLocks/>
                </p:cNvCxnSpPr>
                <p:nvPr/>
              </p:nvCxnSpPr>
              <p:spPr>
                <a:xfrm flipV="1">
                  <a:off x="12900880" y="3458988"/>
                  <a:ext cx="0" cy="1180545"/>
                </a:xfrm>
                <a:prstGeom prst="line">
                  <a:avLst/>
                </a:prstGeom>
                <a:ln w="12700">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sp>
              <p:nvSpPr>
                <p:cNvPr id="468" name="Freeform: Shape 467">
                  <a:extLst>
                    <a:ext uri="{FF2B5EF4-FFF2-40B4-BE49-F238E27FC236}">
                      <a16:creationId xmlns:a16="http://schemas.microsoft.com/office/drawing/2014/main" xmlns="" id="{41C7808A-CE78-4093-A0D2-16D45FC7B725}"/>
                    </a:ext>
                  </a:extLst>
                </p:cNvPr>
                <p:cNvSpPr/>
                <p:nvPr/>
              </p:nvSpPr>
              <p:spPr>
                <a:xfrm rot="20249457">
                  <a:off x="11521621" y="2231355"/>
                  <a:ext cx="877925"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469" name="Freeform: Shape 468">
                  <a:extLst>
                    <a:ext uri="{FF2B5EF4-FFF2-40B4-BE49-F238E27FC236}">
                      <a16:creationId xmlns:a16="http://schemas.microsoft.com/office/drawing/2014/main" xmlns="" id="{0B9C4DB8-8CB3-4211-85B8-BF1013D07110}"/>
                    </a:ext>
                  </a:extLst>
                </p:cNvPr>
                <p:cNvSpPr/>
                <p:nvPr/>
              </p:nvSpPr>
              <p:spPr>
                <a:xfrm rot="20249457" flipH="1">
                  <a:off x="12330923" y="1969094"/>
                  <a:ext cx="525061"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470" name="Freeform: Shape 469">
                  <a:extLst>
                    <a:ext uri="{FF2B5EF4-FFF2-40B4-BE49-F238E27FC236}">
                      <a16:creationId xmlns:a16="http://schemas.microsoft.com/office/drawing/2014/main" xmlns="" id="{E2995821-7E49-44EA-9179-FE4299D41CD9}"/>
                    </a:ext>
                  </a:extLst>
                </p:cNvPr>
                <p:cNvSpPr/>
                <p:nvPr/>
              </p:nvSpPr>
              <p:spPr>
                <a:xfrm rot="20249457">
                  <a:off x="11857226" y="2165394"/>
                  <a:ext cx="525061"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471" name="Freeform: Shape 470">
                  <a:extLst>
                    <a:ext uri="{FF2B5EF4-FFF2-40B4-BE49-F238E27FC236}">
                      <a16:creationId xmlns:a16="http://schemas.microsoft.com/office/drawing/2014/main" xmlns="" id="{3AFE482E-33AE-4FCC-A37C-CDBB1280CBFF}"/>
                    </a:ext>
                  </a:extLst>
                </p:cNvPr>
                <p:cNvSpPr/>
                <p:nvPr/>
              </p:nvSpPr>
              <p:spPr>
                <a:xfrm rot="1067215">
                  <a:off x="12580333" y="2145489"/>
                  <a:ext cx="743996"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472" name="Freeform: Shape 471">
                  <a:extLst>
                    <a:ext uri="{FF2B5EF4-FFF2-40B4-BE49-F238E27FC236}">
                      <a16:creationId xmlns:a16="http://schemas.microsoft.com/office/drawing/2014/main" xmlns="" id="{1C306934-4E46-498C-AD68-8FD44EB32911}"/>
                    </a:ext>
                  </a:extLst>
                </p:cNvPr>
                <p:cNvSpPr/>
                <p:nvPr/>
              </p:nvSpPr>
              <p:spPr>
                <a:xfrm rot="1067215" flipH="1">
                  <a:off x="13272169" y="2367439"/>
                  <a:ext cx="743996"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473" name="Freeform: Shape 472">
                  <a:extLst>
                    <a:ext uri="{FF2B5EF4-FFF2-40B4-BE49-F238E27FC236}">
                      <a16:creationId xmlns:a16="http://schemas.microsoft.com/office/drawing/2014/main" xmlns="" id="{25669DE4-4F67-4943-8B2D-D8B0FB8EA9EB}"/>
                    </a:ext>
                  </a:extLst>
                </p:cNvPr>
                <p:cNvSpPr/>
                <p:nvPr/>
              </p:nvSpPr>
              <p:spPr>
                <a:xfrm rot="1067215" flipH="1">
                  <a:off x="13282651" y="2322835"/>
                  <a:ext cx="444962"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474" name="Freeform: Shape 473">
                  <a:extLst>
                    <a:ext uri="{FF2B5EF4-FFF2-40B4-BE49-F238E27FC236}">
                      <a16:creationId xmlns:a16="http://schemas.microsoft.com/office/drawing/2014/main" xmlns="" id="{E0358557-9BCD-48C0-9154-34B545CB51BB}"/>
                    </a:ext>
                  </a:extLst>
                </p:cNvPr>
                <p:cNvSpPr/>
                <p:nvPr/>
              </p:nvSpPr>
              <p:spPr>
                <a:xfrm rot="1067215">
                  <a:off x="12868885" y="2190093"/>
                  <a:ext cx="444962"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475" name="Freeform: Shape 474">
                  <a:extLst>
                    <a:ext uri="{FF2B5EF4-FFF2-40B4-BE49-F238E27FC236}">
                      <a16:creationId xmlns:a16="http://schemas.microsoft.com/office/drawing/2014/main" xmlns="" id="{53CB32FD-17B5-4F50-A25F-3F222C84BB8E}"/>
                    </a:ext>
                  </a:extLst>
                </p:cNvPr>
                <p:cNvSpPr/>
                <p:nvPr/>
              </p:nvSpPr>
              <p:spPr>
                <a:xfrm>
                  <a:off x="12316258" y="2613898"/>
                  <a:ext cx="599207"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476" name="Freeform: Shape 475">
                  <a:extLst>
                    <a:ext uri="{FF2B5EF4-FFF2-40B4-BE49-F238E27FC236}">
                      <a16:creationId xmlns:a16="http://schemas.microsoft.com/office/drawing/2014/main" xmlns="" id="{4C4560E4-A1A5-453B-9F1F-8A1A042B9D54}"/>
                    </a:ext>
                  </a:extLst>
                </p:cNvPr>
                <p:cNvSpPr/>
                <p:nvPr/>
              </p:nvSpPr>
              <p:spPr>
                <a:xfrm flipH="1">
                  <a:off x="12901427" y="2613898"/>
                  <a:ext cx="599207"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477" name="Freeform: Shape 476">
                  <a:extLst>
                    <a:ext uri="{FF2B5EF4-FFF2-40B4-BE49-F238E27FC236}">
                      <a16:creationId xmlns:a16="http://schemas.microsoft.com/office/drawing/2014/main" xmlns="" id="{6DEE7F8E-9C7A-4EE5-81F3-DE10660241D8}"/>
                    </a:ext>
                  </a:extLst>
                </p:cNvPr>
                <p:cNvSpPr/>
                <p:nvPr/>
              </p:nvSpPr>
              <p:spPr>
                <a:xfrm flipH="1">
                  <a:off x="12904248" y="2613898"/>
                  <a:ext cx="358368"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478" name="Freeform: Shape 477">
                  <a:extLst>
                    <a:ext uri="{FF2B5EF4-FFF2-40B4-BE49-F238E27FC236}">
                      <a16:creationId xmlns:a16="http://schemas.microsoft.com/office/drawing/2014/main" xmlns="" id="{85AD37D3-8F5A-43BC-B9E0-430E6D471984}"/>
                    </a:ext>
                  </a:extLst>
                </p:cNvPr>
                <p:cNvSpPr/>
                <p:nvPr/>
              </p:nvSpPr>
              <p:spPr>
                <a:xfrm>
                  <a:off x="12554276" y="2613898"/>
                  <a:ext cx="358368"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grpSp>
          <p:grpSp>
            <p:nvGrpSpPr>
              <p:cNvPr id="446" name="Group 445">
                <a:extLst>
                  <a:ext uri="{FF2B5EF4-FFF2-40B4-BE49-F238E27FC236}">
                    <a16:creationId xmlns:a16="http://schemas.microsoft.com/office/drawing/2014/main" xmlns="" id="{805C6FD6-65F7-42C2-A20D-F69AE9ED0795}"/>
                  </a:ext>
                </a:extLst>
              </p:cNvPr>
              <p:cNvGrpSpPr/>
              <p:nvPr/>
            </p:nvGrpSpPr>
            <p:grpSpPr>
              <a:xfrm>
                <a:off x="12470968" y="4604322"/>
                <a:ext cx="839142" cy="1550531"/>
                <a:chOff x="12470968" y="4604322"/>
                <a:chExt cx="839142" cy="1550531"/>
              </a:xfrm>
            </p:grpSpPr>
            <p:grpSp>
              <p:nvGrpSpPr>
                <p:cNvPr id="447" name="Group 446">
                  <a:extLst>
                    <a:ext uri="{FF2B5EF4-FFF2-40B4-BE49-F238E27FC236}">
                      <a16:creationId xmlns:a16="http://schemas.microsoft.com/office/drawing/2014/main" xmlns="" id="{C72869FE-5D76-406C-93C5-CC977B96878B}"/>
                    </a:ext>
                  </a:extLst>
                </p:cNvPr>
                <p:cNvGrpSpPr/>
                <p:nvPr/>
              </p:nvGrpSpPr>
              <p:grpSpPr>
                <a:xfrm>
                  <a:off x="12710801" y="4604322"/>
                  <a:ext cx="471270" cy="1549314"/>
                  <a:chOff x="2541356" y="1774680"/>
                  <a:chExt cx="1106202" cy="3636668"/>
                </a:xfrm>
                <a:solidFill>
                  <a:schemeClr val="bg1">
                    <a:lumMod val="75000"/>
                  </a:schemeClr>
                </a:solidFill>
              </p:grpSpPr>
              <p:sp>
                <p:nvSpPr>
                  <p:cNvPr id="454" name="Freeform: Shape 453">
                    <a:extLst>
                      <a:ext uri="{FF2B5EF4-FFF2-40B4-BE49-F238E27FC236}">
                        <a16:creationId xmlns:a16="http://schemas.microsoft.com/office/drawing/2014/main" xmlns="" id="{5471A922-6696-4135-BAF9-D92CA01B4749}"/>
                      </a:ext>
                    </a:extLst>
                  </p:cNvPr>
                  <p:cNvSpPr/>
                  <p:nvPr/>
                </p:nvSpPr>
                <p:spPr>
                  <a:xfrm>
                    <a:off x="2571096" y="4597937"/>
                    <a:ext cx="402336" cy="182880"/>
                  </a:xfrm>
                  <a:custGeom>
                    <a:avLst/>
                    <a:gdLst>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86764 w 3480752"/>
                      <a:gd name="connsiteY4" fmla="*/ 323526 h 1560620"/>
                      <a:gd name="connsiteX5" fmla="*/ 702687 w 3480752"/>
                      <a:gd name="connsiteY5" fmla="*/ 277806 h 1560620"/>
                      <a:gd name="connsiteX6" fmla="*/ 833420 w 3480752"/>
                      <a:gd name="connsiteY6" fmla="*/ 310489 h 1560620"/>
                      <a:gd name="connsiteX7" fmla="*/ 1241959 w 3480752"/>
                      <a:gd name="connsiteY7" fmla="*/ 343172 h 1560620"/>
                      <a:gd name="connsiteX8" fmla="*/ 3480752 w 3480752"/>
                      <a:gd name="connsiteY8" fmla="*/ 1560620 h 1560620"/>
                      <a:gd name="connsiteX9" fmla="*/ 3064038 w 3480752"/>
                      <a:gd name="connsiteY9" fmla="*/ 1527929 h 1560620"/>
                      <a:gd name="connsiteX10" fmla="*/ 3057133 w 3480752"/>
                      <a:gd name="connsiteY10" fmla="*/ 1524163 h 1560620"/>
                      <a:gd name="connsiteX11" fmla="*/ 2941481 w 3480752"/>
                      <a:gd name="connsiteY11" fmla="*/ 1495246 h 1560620"/>
                      <a:gd name="connsiteX12" fmla="*/ 2881754 w 3480752"/>
                      <a:gd name="connsiteY12" fmla="*/ 1462767 h 1560620"/>
                      <a:gd name="connsiteX13" fmla="*/ 2879802 w 3480752"/>
                      <a:gd name="connsiteY13" fmla="*/ 1466146 h 1560620"/>
                      <a:gd name="connsiteX14" fmla="*/ 2933314 w 3480752"/>
                      <a:gd name="connsiteY14" fmla="*/ 1495246 h 1560620"/>
                      <a:gd name="connsiteX15" fmla="*/ 2353185 w 3480752"/>
                      <a:gd name="connsiteY15" fmla="*/ 1274639 h 1560620"/>
                      <a:gd name="connsiteX16" fmla="*/ 2238794 w 3480752"/>
                      <a:gd name="connsiteY16" fmla="*/ 1217440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02687 w 3480752"/>
                      <a:gd name="connsiteY4" fmla="*/ 277806 h 1560620"/>
                      <a:gd name="connsiteX5" fmla="*/ 833420 w 3480752"/>
                      <a:gd name="connsiteY5" fmla="*/ 310489 h 1560620"/>
                      <a:gd name="connsiteX6" fmla="*/ 1241959 w 3480752"/>
                      <a:gd name="connsiteY6" fmla="*/ 343172 h 1560620"/>
                      <a:gd name="connsiteX7" fmla="*/ 3480752 w 3480752"/>
                      <a:gd name="connsiteY7" fmla="*/ 1560620 h 1560620"/>
                      <a:gd name="connsiteX8" fmla="*/ 3064038 w 3480752"/>
                      <a:gd name="connsiteY8" fmla="*/ 1527929 h 1560620"/>
                      <a:gd name="connsiteX9" fmla="*/ 3057133 w 3480752"/>
                      <a:gd name="connsiteY9" fmla="*/ 1524163 h 1560620"/>
                      <a:gd name="connsiteX10" fmla="*/ 2941481 w 3480752"/>
                      <a:gd name="connsiteY10" fmla="*/ 1495246 h 1560620"/>
                      <a:gd name="connsiteX11" fmla="*/ 2881754 w 3480752"/>
                      <a:gd name="connsiteY11" fmla="*/ 1462767 h 1560620"/>
                      <a:gd name="connsiteX12" fmla="*/ 2879802 w 3480752"/>
                      <a:gd name="connsiteY12" fmla="*/ 1466146 h 1560620"/>
                      <a:gd name="connsiteX13" fmla="*/ 2933314 w 3480752"/>
                      <a:gd name="connsiteY13" fmla="*/ 1495246 h 1560620"/>
                      <a:gd name="connsiteX14" fmla="*/ 2353185 w 3480752"/>
                      <a:gd name="connsiteY14" fmla="*/ 1274639 h 1560620"/>
                      <a:gd name="connsiteX15" fmla="*/ 2238794 w 3480752"/>
                      <a:gd name="connsiteY15" fmla="*/ 1217440 h 1560620"/>
                      <a:gd name="connsiteX16" fmla="*/ 62916 w 3480752"/>
                      <a:gd name="connsiteY16" fmla="*/ 34213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879802 w 3480752"/>
                      <a:gd name="connsiteY11" fmla="*/ 1466146 h 1560620"/>
                      <a:gd name="connsiteX12" fmla="*/ 2933314 w 3480752"/>
                      <a:gd name="connsiteY12" fmla="*/ 1495246 h 1560620"/>
                      <a:gd name="connsiteX13" fmla="*/ 2353185 w 3480752"/>
                      <a:gd name="connsiteY13" fmla="*/ 1274639 h 1560620"/>
                      <a:gd name="connsiteX14" fmla="*/ 2238794 w 3480752"/>
                      <a:gd name="connsiteY14" fmla="*/ 1217440 h 1560620"/>
                      <a:gd name="connsiteX15" fmla="*/ 62916 w 3480752"/>
                      <a:gd name="connsiteY15" fmla="*/ 34213 h 1560620"/>
                      <a:gd name="connsiteX16" fmla="*/ 0 w 3480752"/>
                      <a:gd name="connsiteY16" fmla="*/ 0 h 1560620"/>
                      <a:gd name="connsiteX17" fmla="*/ 62916 w 3480752"/>
                      <a:gd name="connsiteY17" fmla="*/ 34213 h 1560620"/>
                      <a:gd name="connsiteX18" fmla="*/ 57199 w 3480752"/>
                      <a:gd name="connsiteY18" fmla="*/ 31661 h 1560620"/>
                      <a:gd name="connsiteX19" fmla="*/ 0 w 3480752"/>
                      <a:gd name="connsiteY19"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933314 w 3480752"/>
                      <a:gd name="connsiteY11" fmla="*/ 1495246 h 1560620"/>
                      <a:gd name="connsiteX12" fmla="*/ 2353185 w 3480752"/>
                      <a:gd name="connsiteY12" fmla="*/ 1274639 h 1560620"/>
                      <a:gd name="connsiteX13" fmla="*/ 2238794 w 3480752"/>
                      <a:gd name="connsiteY13" fmla="*/ 1217440 h 1560620"/>
                      <a:gd name="connsiteX14" fmla="*/ 62916 w 3480752"/>
                      <a:gd name="connsiteY14" fmla="*/ 34213 h 1560620"/>
                      <a:gd name="connsiteX15" fmla="*/ 0 w 3480752"/>
                      <a:gd name="connsiteY15" fmla="*/ 0 h 1560620"/>
                      <a:gd name="connsiteX16" fmla="*/ 62916 w 3480752"/>
                      <a:gd name="connsiteY16" fmla="*/ 34213 h 1560620"/>
                      <a:gd name="connsiteX17" fmla="*/ 57199 w 3480752"/>
                      <a:gd name="connsiteY17" fmla="*/ 31661 h 1560620"/>
                      <a:gd name="connsiteX18" fmla="*/ 0 w 3480752"/>
                      <a:gd name="connsiteY18"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933314 w 3480752"/>
                      <a:gd name="connsiteY10" fmla="*/ 1495246 h 1560620"/>
                      <a:gd name="connsiteX11" fmla="*/ 2353185 w 3480752"/>
                      <a:gd name="connsiteY11" fmla="*/ 1274639 h 1560620"/>
                      <a:gd name="connsiteX12" fmla="*/ 2238794 w 3480752"/>
                      <a:gd name="connsiteY12" fmla="*/ 1217440 h 1560620"/>
                      <a:gd name="connsiteX13" fmla="*/ 62916 w 3480752"/>
                      <a:gd name="connsiteY13" fmla="*/ 34213 h 1560620"/>
                      <a:gd name="connsiteX14" fmla="*/ 0 w 3480752"/>
                      <a:gd name="connsiteY14" fmla="*/ 0 h 1560620"/>
                      <a:gd name="connsiteX15" fmla="*/ 62916 w 3480752"/>
                      <a:gd name="connsiteY15" fmla="*/ 34213 h 1560620"/>
                      <a:gd name="connsiteX16" fmla="*/ 57199 w 3480752"/>
                      <a:gd name="connsiteY16" fmla="*/ 31661 h 1560620"/>
                      <a:gd name="connsiteX17" fmla="*/ 0 w 3480752"/>
                      <a:gd name="connsiteY17" fmla="*/ 0 h 1560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80752" h="1560620">
                        <a:moveTo>
                          <a:pt x="62916" y="34213"/>
                        </a:moveTo>
                        <a:lnTo>
                          <a:pt x="114391" y="57191"/>
                        </a:lnTo>
                        <a:cubicBezTo>
                          <a:pt x="302323" y="147074"/>
                          <a:pt x="498413" y="220606"/>
                          <a:pt x="694512" y="277806"/>
                        </a:cubicBezTo>
                        <a:lnTo>
                          <a:pt x="702687" y="277806"/>
                        </a:lnTo>
                        <a:cubicBezTo>
                          <a:pt x="743545" y="285981"/>
                          <a:pt x="784395" y="302314"/>
                          <a:pt x="833420" y="310489"/>
                        </a:cubicBezTo>
                        <a:lnTo>
                          <a:pt x="1241959" y="343172"/>
                        </a:lnTo>
                        <a:lnTo>
                          <a:pt x="3480752" y="1560620"/>
                        </a:lnTo>
                        <a:lnTo>
                          <a:pt x="3064038" y="1527929"/>
                        </a:lnTo>
                        <a:lnTo>
                          <a:pt x="3057133" y="1524163"/>
                        </a:lnTo>
                        <a:lnTo>
                          <a:pt x="2941481" y="1495246"/>
                        </a:lnTo>
                        <a:lnTo>
                          <a:pt x="2933314" y="1495246"/>
                        </a:lnTo>
                        <a:cubicBezTo>
                          <a:pt x="2737215" y="1446221"/>
                          <a:pt x="2541108" y="1372688"/>
                          <a:pt x="2353185" y="1274639"/>
                        </a:cubicBezTo>
                        <a:cubicBezTo>
                          <a:pt x="2312335" y="1258298"/>
                          <a:pt x="2279652" y="1241956"/>
                          <a:pt x="2238794" y="1217440"/>
                        </a:cubicBezTo>
                        <a:lnTo>
                          <a:pt x="62916" y="34213"/>
                        </a:lnTo>
                        <a:close/>
                        <a:moveTo>
                          <a:pt x="0" y="0"/>
                        </a:moveTo>
                        <a:lnTo>
                          <a:pt x="62916" y="34213"/>
                        </a:lnTo>
                        <a:lnTo>
                          <a:pt x="57199" y="31661"/>
                        </a:lnTo>
                        <a:cubicBezTo>
                          <a:pt x="38815" y="22469"/>
                          <a:pt x="20429" y="12254"/>
                          <a:pt x="0" y="0"/>
                        </a:cubicBezTo>
                        <a:close/>
                      </a:path>
                    </a:pathLst>
                  </a:custGeom>
                  <a:grpFill/>
                  <a:ln w="9525" cap="flat">
                    <a:noFill/>
                    <a:prstDash val="solid"/>
                    <a:miter/>
                  </a:ln>
                </p:spPr>
                <p:txBody>
                  <a:bodyPr rtlCol="0" anchor="ctr"/>
                  <a:lstStyle/>
                  <a:p>
                    <a:endParaRPr lang="en-US"/>
                  </a:p>
                </p:txBody>
              </p:sp>
              <p:sp>
                <p:nvSpPr>
                  <p:cNvPr id="455" name="Freeform: Shape 454">
                    <a:extLst>
                      <a:ext uri="{FF2B5EF4-FFF2-40B4-BE49-F238E27FC236}">
                        <a16:creationId xmlns:a16="http://schemas.microsoft.com/office/drawing/2014/main" xmlns="" id="{9D416659-7669-4375-8D73-749DB0568E55}"/>
                      </a:ext>
                    </a:extLst>
                  </p:cNvPr>
                  <p:cNvSpPr/>
                  <p:nvPr/>
                </p:nvSpPr>
                <p:spPr>
                  <a:xfrm>
                    <a:off x="3023223" y="4576005"/>
                    <a:ext cx="257175" cy="133350"/>
                  </a:xfrm>
                  <a:custGeom>
                    <a:avLst/>
                    <a:gdLst>
                      <a:gd name="connsiteX0" fmla="*/ 260032 w 257175"/>
                      <a:gd name="connsiteY0" fmla="*/ 141922 h 133350"/>
                      <a:gd name="connsiteX1" fmla="*/ 0 w 257175"/>
                      <a:gd name="connsiteY1" fmla="*/ 0 h 133350"/>
                      <a:gd name="connsiteX2" fmla="*/ 952 w 257175"/>
                      <a:gd name="connsiteY2" fmla="*/ 0 h 133350"/>
                      <a:gd name="connsiteX3" fmla="*/ 260032 w 257175"/>
                      <a:gd name="connsiteY3" fmla="*/ 141922 h 133350"/>
                      <a:gd name="connsiteX4" fmla="*/ 260032 w 257175"/>
                      <a:gd name="connsiteY4" fmla="*/ 141922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5" h="133350">
                        <a:moveTo>
                          <a:pt x="260032" y="141922"/>
                        </a:moveTo>
                        <a:lnTo>
                          <a:pt x="0" y="0"/>
                        </a:lnTo>
                        <a:cubicBezTo>
                          <a:pt x="0" y="0"/>
                          <a:pt x="952" y="0"/>
                          <a:pt x="952" y="0"/>
                        </a:cubicBezTo>
                        <a:lnTo>
                          <a:pt x="260032" y="141922"/>
                        </a:lnTo>
                        <a:cubicBezTo>
                          <a:pt x="260985" y="141922"/>
                          <a:pt x="260985" y="141922"/>
                          <a:pt x="260032" y="141922"/>
                        </a:cubicBezTo>
                      </a:path>
                    </a:pathLst>
                  </a:custGeom>
                  <a:grpFill/>
                  <a:ln w="9525" cap="flat">
                    <a:noFill/>
                    <a:prstDash val="solid"/>
                    <a:miter/>
                  </a:ln>
                </p:spPr>
                <p:txBody>
                  <a:bodyPr rtlCol="0" anchor="ctr"/>
                  <a:lstStyle/>
                  <a:p>
                    <a:endParaRPr lang="en-US"/>
                  </a:p>
                </p:txBody>
              </p:sp>
              <p:sp>
                <p:nvSpPr>
                  <p:cNvPr id="456" name="Freeform: Shape 455">
                    <a:extLst>
                      <a:ext uri="{FF2B5EF4-FFF2-40B4-BE49-F238E27FC236}">
                        <a16:creationId xmlns:a16="http://schemas.microsoft.com/office/drawing/2014/main" xmlns="" id="{7AF3FC52-7911-4D76-89F6-142A764F3C84}"/>
                      </a:ext>
                    </a:extLst>
                  </p:cNvPr>
                  <p:cNvSpPr/>
                  <p:nvPr/>
                </p:nvSpPr>
                <p:spPr>
                  <a:xfrm>
                    <a:off x="2706138" y="4925573"/>
                    <a:ext cx="257175" cy="485775"/>
                  </a:xfrm>
                  <a:custGeom>
                    <a:avLst/>
                    <a:gdLst>
                      <a:gd name="connsiteX0" fmla="*/ 260033 w 257175"/>
                      <a:gd name="connsiteY0" fmla="*/ 486727 h 485775"/>
                      <a:gd name="connsiteX1" fmla="*/ 0 w 257175"/>
                      <a:gd name="connsiteY1" fmla="*/ 344805 h 485775"/>
                      <a:gd name="connsiteX2" fmla="*/ 953 w 257175"/>
                      <a:gd name="connsiteY2" fmla="*/ 0 h 485775"/>
                      <a:gd name="connsiteX3" fmla="*/ 260985 w 257175"/>
                      <a:gd name="connsiteY3" fmla="*/ 141922 h 485775"/>
                    </a:gdLst>
                    <a:ahLst/>
                    <a:cxnLst>
                      <a:cxn ang="0">
                        <a:pos x="connsiteX0" y="connsiteY0"/>
                      </a:cxn>
                      <a:cxn ang="0">
                        <a:pos x="connsiteX1" y="connsiteY1"/>
                      </a:cxn>
                      <a:cxn ang="0">
                        <a:pos x="connsiteX2" y="connsiteY2"/>
                      </a:cxn>
                      <a:cxn ang="0">
                        <a:pos x="connsiteX3" y="connsiteY3"/>
                      </a:cxn>
                    </a:cxnLst>
                    <a:rect l="l" t="t" r="r" b="b"/>
                    <a:pathLst>
                      <a:path w="257175" h="485775">
                        <a:moveTo>
                          <a:pt x="260033" y="486727"/>
                        </a:moveTo>
                        <a:lnTo>
                          <a:pt x="0" y="344805"/>
                        </a:lnTo>
                        <a:lnTo>
                          <a:pt x="953" y="0"/>
                        </a:lnTo>
                        <a:lnTo>
                          <a:pt x="260985" y="141922"/>
                        </a:lnTo>
                        <a:close/>
                      </a:path>
                    </a:pathLst>
                  </a:custGeom>
                  <a:grpFill/>
                  <a:ln w="9525" cap="flat">
                    <a:noFill/>
                    <a:prstDash val="solid"/>
                    <a:miter/>
                  </a:ln>
                </p:spPr>
                <p:txBody>
                  <a:bodyPr rtlCol="0" anchor="ctr"/>
                  <a:lstStyle/>
                  <a:p>
                    <a:endParaRPr lang="en-US"/>
                  </a:p>
                </p:txBody>
              </p:sp>
              <p:sp>
                <p:nvSpPr>
                  <p:cNvPr id="457" name="Freeform: Shape 456">
                    <a:extLst>
                      <a:ext uri="{FF2B5EF4-FFF2-40B4-BE49-F238E27FC236}">
                        <a16:creationId xmlns:a16="http://schemas.microsoft.com/office/drawing/2014/main" xmlns="" id="{88C94CA4-1355-4665-972C-0225FCBCE7A9}"/>
                      </a:ext>
                    </a:extLst>
                  </p:cNvPr>
                  <p:cNvSpPr/>
                  <p:nvPr/>
                </p:nvSpPr>
                <p:spPr>
                  <a:xfrm>
                    <a:off x="2987522" y="3640652"/>
                    <a:ext cx="660036" cy="1102854"/>
                  </a:xfrm>
                  <a:custGeom>
                    <a:avLst/>
                    <a:gdLst>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319882 w 661035"/>
                      <a:gd name="connsiteY29" fmla="*/ 842137 h 1099185"/>
                      <a:gd name="connsiteX30" fmla="*/ 239078 w 661035"/>
                      <a:gd name="connsiteY30" fmla="*/ 798196 h 1099185"/>
                      <a:gd name="connsiteX31" fmla="*/ 277307 w 661035"/>
                      <a:gd name="connsiteY31" fmla="*/ 750642 h 1099185"/>
                      <a:gd name="connsiteX32" fmla="*/ 277178 w 661035"/>
                      <a:gd name="connsiteY32" fmla="*/ 750571 h 1099185"/>
                      <a:gd name="connsiteX33" fmla="*/ 284798 w 661035"/>
                      <a:gd name="connsiteY33" fmla="*/ 740093 h 1099185"/>
                      <a:gd name="connsiteX34" fmla="*/ 323850 w 661035"/>
                      <a:gd name="connsiteY34" fmla="*/ 676275 h 1099185"/>
                      <a:gd name="connsiteX35" fmla="*/ 359092 w 661035"/>
                      <a:gd name="connsiteY35" fmla="*/ 597218 h 1099185"/>
                      <a:gd name="connsiteX36" fmla="*/ 220980 w 661035"/>
                      <a:gd name="connsiteY36" fmla="*/ 0 h 1099185"/>
                      <a:gd name="connsiteX37" fmla="*/ 481965 w 661035"/>
                      <a:gd name="connsiteY37" fmla="*/ 141922 h 1099185"/>
                      <a:gd name="connsiteX38" fmla="*/ 575310 w 661035"/>
                      <a:gd name="connsiteY38" fmla="*/ 214313 h 1099185"/>
                      <a:gd name="connsiteX39" fmla="*/ 661035 w 661035"/>
                      <a:gd name="connsiteY39" fmla="*/ 504825 h 1099185"/>
                      <a:gd name="connsiteX40" fmla="*/ 621030 w 661035"/>
                      <a:gd name="connsiteY40" fmla="*/ 739140 h 1099185"/>
                      <a:gd name="connsiteX41" fmla="*/ 360045 w 661035"/>
                      <a:gd name="connsiteY41" fmla="*/ 597218 h 1099185"/>
                      <a:gd name="connsiteX42" fmla="*/ 400050 w 661035"/>
                      <a:gd name="connsiteY42" fmla="*/ 362902 h 1099185"/>
                      <a:gd name="connsiteX43" fmla="*/ 314325 w 661035"/>
                      <a:gd name="connsiteY43" fmla="*/ 72390 h 1099185"/>
                      <a:gd name="connsiteX44" fmla="*/ 220980 w 661035"/>
                      <a:gd name="connsiteY44"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239078 w 661035"/>
                      <a:gd name="connsiteY29" fmla="*/ 798196 h 1099185"/>
                      <a:gd name="connsiteX30" fmla="*/ 277307 w 661035"/>
                      <a:gd name="connsiteY30" fmla="*/ 750642 h 1099185"/>
                      <a:gd name="connsiteX31" fmla="*/ 277178 w 661035"/>
                      <a:gd name="connsiteY31" fmla="*/ 750571 h 1099185"/>
                      <a:gd name="connsiteX32" fmla="*/ 284798 w 661035"/>
                      <a:gd name="connsiteY32" fmla="*/ 740093 h 1099185"/>
                      <a:gd name="connsiteX33" fmla="*/ 323850 w 661035"/>
                      <a:gd name="connsiteY33" fmla="*/ 676275 h 1099185"/>
                      <a:gd name="connsiteX34" fmla="*/ 359092 w 661035"/>
                      <a:gd name="connsiteY34" fmla="*/ 597218 h 1099185"/>
                      <a:gd name="connsiteX35" fmla="*/ 220980 w 661035"/>
                      <a:gd name="connsiteY35" fmla="*/ 0 h 1099185"/>
                      <a:gd name="connsiteX36" fmla="*/ 481965 w 661035"/>
                      <a:gd name="connsiteY36" fmla="*/ 141922 h 1099185"/>
                      <a:gd name="connsiteX37" fmla="*/ 575310 w 661035"/>
                      <a:gd name="connsiteY37" fmla="*/ 214313 h 1099185"/>
                      <a:gd name="connsiteX38" fmla="*/ 661035 w 661035"/>
                      <a:gd name="connsiteY38" fmla="*/ 504825 h 1099185"/>
                      <a:gd name="connsiteX39" fmla="*/ 621030 w 661035"/>
                      <a:gd name="connsiteY39" fmla="*/ 739140 h 1099185"/>
                      <a:gd name="connsiteX40" fmla="*/ 360045 w 661035"/>
                      <a:gd name="connsiteY40" fmla="*/ 597218 h 1099185"/>
                      <a:gd name="connsiteX41" fmla="*/ 400050 w 661035"/>
                      <a:gd name="connsiteY41" fmla="*/ 362902 h 1099185"/>
                      <a:gd name="connsiteX42" fmla="*/ 314325 w 661035"/>
                      <a:gd name="connsiteY42" fmla="*/ 72390 h 1099185"/>
                      <a:gd name="connsiteX43" fmla="*/ 220980 w 661035"/>
                      <a:gd name="connsiteY43"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500063 w 661035"/>
                      <a:gd name="connsiteY9" fmla="*/ 941070 h 1099185"/>
                      <a:gd name="connsiteX10" fmla="*/ 451485 w 661035"/>
                      <a:gd name="connsiteY10" fmla="*/ 989648 h 1099185"/>
                      <a:gd name="connsiteX11" fmla="*/ 396629 w 661035"/>
                      <a:gd name="connsiteY11" fmla="*/ 1033155 h 1099185"/>
                      <a:gd name="connsiteX12" fmla="*/ 397193 w 661035"/>
                      <a:gd name="connsiteY12" fmla="*/ 1033462 h 1099185"/>
                      <a:gd name="connsiteX13" fmla="*/ 320041 w 661035"/>
                      <a:gd name="connsiteY13" fmla="*/ 1076325 h 1099185"/>
                      <a:gd name="connsiteX14" fmla="*/ 291343 w 661035"/>
                      <a:gd name="connsiteY14" fmla="*/ 1060767 h 1099185"/>
                      <a:gd name="connsiteX15" fmla="*/ 290403 w 661035"/>
                      <a:gd name="connsiteY15" fmla="*/ 1061621 h 1099185"/>
                      <a:gd name="connsiteX16" fmla="*/ 319088 w 661035"/>
                      <a:gd name="connsiteY16" fmla="*/ 1077277 h 1099185"/>
                      <a:gd name="connsiteX17" fmla="*/ 260985 w 661035"/>
                      <a:gd name="connsiteY17" fmla="*/ 1099185 h 1099185"/>
                      <a:gd name="connsiteX18" fmla="*/ 0 w 661035"/>
                      <a:gd name="connsiteY18" fmla="*/ 957262 h 1099185"/>
                      <a:gd name="connsiteX19" fmla="*/ 59055 w 661035"/>
                      <a:gd name="connsiteY19" fmla="*/ 935355 h 1099185"/>
                      <a:gd name="connsiteX20" fmla="*/ 284314 w 661035"/>
                      <a:gd name="connsiteY20" fmla="*/ 1058298 h 1099185"/>
                      <a:gd name="connsiteX21" fmla="*/ 284516 w 661035"/>
                      <a:gd name="connsiteY21" fmla="*/ 1057066 h 1099185"/>
                      <a:gd name="connsiteX22" fmla="*/ 60008 w 661035"/>
                      <a:gd name="connsiteY22" fmla="*/ 935355 h 1099185"/>
                      <a:gd name="connsiteX23" fmla="*/ 135745 w 661035"/>
                      <a:gd name="connsiteY23" fmla="*/ 891807 h 1099185"/>
                      <a:gd name="connsiteX24" fmla="*/ 135255 w 661035"/>
                      <a:gd name="connsiteY24" fmla="*/ 891540 h 1099185"/>
                      <a:gd name="connsiteX25" fmla="*/ 190500 w 661035"/>
                      <a:gd name="connsiteY25" fmla="*/ 847725 h 1099185"/>
                      <a:gd name="connsiteX26" fmla="*/ 239078 w 661035"/>
                      <a:gd name="connsiteY26" fmla="*/ 799148 h 1099185"/>
                      <a:gd name="connsiteX27" fmla="*/ 319738 w 661035"/>
                      <a:gd name="connsiteY27" fmla="*/ 843010 h 1099185"/>
                      <a:gd name="connsiteX28" fmla="*/ 239078 w 661035"/>
                      <a:gd name="connsiteY28" fmla="*/ 798196 h 1099185"/>
                      <a:gd name="connsiteX29" fmla="*/ 277307 w 661035"/>
                      <a:gd name="connsiteY29" fmla="*/ 750642 h 1099185"/>
                      <a:gd name="connsiteX30" fmla="*/ 277178 w 661035"/>
                      <a:gd name="connsiteY30" fmla="*/ 750571 h 1099185"/>
                      <a:gd name="connsiteX31" fmla="*/ 284798 w 661035"/>
                      <a:gd name="connsiteY31" fmla="*/ 740093 h 1099185"/>
                      <a:gd name="connsiteX32" fmla="*/ 323850 w 661035"/>
                      <a:gd name="connsiteY32" fmla="*/ 676275 h 1099185"/>
                      <a:gd name="connsiteX33" fmla="*/ 359092 w 661035"/>
                      <a:gd name="connsiteY33" fmla="*/ 597218 h 1099185"/>
                      <a:gd name="connsiteX34" fmla="*/ 220980 w 661035"/>
                      <a:gd name="connsiteY34" fmla="*/ 0 h 1099185"/>
                      <a:gd name="connsiteX35" fmla="*/ 481965 w 661035"/>
                      <a:gd name="connsiteY35" fmla="*/ 141922 h 1099185"/>
                      <a:gd name="connsiteX36" fmla="*/ 575310 w 661035"/>
                      <a:gd name="connsiteY36" fmla="*/ 214313 h 1099185"/>
                      <a:gd name="connsiteX37" fmla="*/ 661035 w 661035"/>
                      <a:gd name="connsiteY37" fmla="*/ 504825 h 1099185"/>
                      <a:gd name="connsiteX38" fmla="*/ 621030 w 661035"/>
                      <a:gd name="connsiteY38" fmla="*/ 739140 h 1099185"/>
                      <a:gd name="connsiteX39" fmla="*/ 360045 w 661035"/>
                      <a:gd name="connsiteY39" fmla="*/ 597218 h 1099185"/>
                      <a:gd name="connsiteX40" fmla="*/ 400050 w 661035"/>
                      <a:gd name="connsiteY40" fmla="*/ 362902 h 1099185"/>
                      <a:gd name="connsiteX41" fmla="*/ 314325 w 661035"/>
                      <a:gd name="connsiteY41" fmla="*/ 72390 h 1099185"/>
                      <a:gd name="connsiteX42" fmla="*/ 220980 w 661035"/>
                      <a:gd name="connsiteY42"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319738 w 661035"/>
                      <a:gd name="connsiteY26" fmla="*/ 843010 h 1099185"/>
                      <a:gd name="connsiteX27" fmla="*/ 239078 w 661035"/>
                      <a:gd name="connsiteY27" fmla="*/ 798196 h 1099185"/>
                      <a:gd name="connsiteX28" fmla="*/ 277307 w 661035"/>
                      <a:gd name="connsiteY28" fmla="*/ 750642 h 1099185"/>
                      <a:gd name="connsiteX29" fmla="*/ 277178 w 661035"/>
                      <a:gd name="connsiteY29" fmla="*/ 750571 h 1099185"/>
                      <a:gd name="connsiteX30" fmla="*/ 284798 w 661035"/>
                      <a:gd name="connsiteY30" fmla="*/ 740093 h 1099185"/>
                      <a:gd name="connsiteX31" fmla="*/ 323850 w 661035"/>
                      <a:gd name="connsiteY31" fmla="*/ 676275 h 1099185"/>
                      <a:gd name="connsiteX32" fmla="*/ 359092 w 661035"/>
                      <a:gd name="connsiteY32" fmla="*/ 597218 h 1099185"/>
                      <a:gd name="connsiteX33" fmla="*/ 220980 w 661035"/>
                      <a:gd name="connsiteY33" fmla="*/ 0 h 1099185"/>
                      <a:gd name="connsiteX34" fmla="*/ 481965 w 661035"/>
                      <a:gd name="connsiteY34" fmla="*/ 141922 h 1099185"/>
                      <a:gd name="connsiteX35" fmla="*/ 575310 w 661035"/>
                      <a:gd name="connsiteY35" fmla="*/ 214313 h 1099185"/>
                      <a:gd name="connsiteX36" fmla="*/ 661035 w 661035"/>
                      <a:gd name="connsiteY36" fmla="*/ 504825 h 1099185"/>
                      <a:gd name="connsiteX37" fmla="*/ 621030 w 661035"/>
                      <a:gd name="connsiteY37" fmla="*/ 739140 h 1099185"/>
                      <a:gd name="connsiteX38" fmla="*/ 360045 w 661035"/>
                      <a:gd name="connsiteY38" fmla="*/ 597218 h 1099185"/>
                      <a:gd name="connsiteX39" fmla="*/ 400050 w 661035"/>
                      <a:gd name="connsiteY39" fmla="*/ 362902 h 1099185"/>
                      <a:gd name="connsiteX40" fmla="*/ 314325 w 661035"/>
                      <a:gd name="connsiteY40" fmla="*/ 72390 h 1099185"/>
                      <a:gd name="connsiteX41" fmla="*/ 220980 w 661035"/>
                      <a:gd name="connsiteY41"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239078 w 661035"/>
                      <a:gd name="connsiteY26" fmla="*/ 798196 h 1099185"/>
                      <a:gd name="connsiteX27" fmla="*/ 277307 w 661035"/>
                      <a:gd name="connsiteY27" fmla="*/ 750642 h 1099185"/>
                      <a:gd name="connsiteX28" fmla="*/ 277178 w 661035"/>
                      <a:gd name="connsiteY28" fmla="*/ 750571 h 1099185"/>
                      <a:gd name="connsiteX29" fmla="*/ 284798 w 661035"/>
                      <a:gd name="connsiteY29" fmla="*/ 740093 h 1099185"/>
                      <a:gd name="connsiteX30" fmla="*/ 323850 w 661035"/>
                      <a:gd name="connsiteY30" fmla="*/ 676275 h 1099185"/>
                      <a:gd name="connsiteX31" fmla="*/ 359092 w 661035"/>
                      <a:gd name="connsiteY31" fmla="*/ 597218 h 1099185"/>
                      <a:gd name="connsiteX32" fmla="*/ 220980 w 661035"/>
                      <a:gd name="connsiteY32" fmla="*/ 0 h 1099185"/>
                      <a:gd name="connsiteX33" fmla="*/ 481965 w 661035"/>
                      <a:gd name="connsiteY33" fmla="*/ 141922 h 1099185"/>
                      <a:gd name="connsiteX34" fmla="*/ 575310 w 661035"/>
                      <a:gd name="connsiteY34" fmla="*/ 214313 h 1099185"/>
                      <a:gd name="connsiteX35" fmla="*/ 661035 w 661035"/>
                      <a:gd name="connsiteY35" fmla="*/ 504825 h 1099185"/>
                      <a:gd name="connsiteX36" fmla="*/ 621030 w 661035"/>
                      <a:gd name="connsiteY36" fmla="*/ 739140 h 1099185"/>
                      <a:gd name="connsiteX37" fmla="*/ 360045 w 661035"/>
                      <a:gd name="connsiteY37" fmla="*/ 597218 h 1099185"/>
                      <a:gd name="connsiteX38" fmla="*/ 400050 w 661035"/>
                      <a:gd name="connsiteY38" fmla="*/ 362902 h 1099185"/>
                      <a:gd name="connsiteX39" fmla="*/ 314325 w 661035"/>
                      <a:gd name="connsiteY39" fmla="*/ 72390 h 1099185"/>
                      <a:gd name="connsiteX40" fmla="*/ 220980 w 661035"/>
                      <a:gd name="connsiteY40"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60008 w 661035"/>
                      <a:gd name="connsiteY20" fmla="*/ 935355 h 1099185"/>
                      <a:gd name="connsiteX21" fmla="*/ 135745 w 661035"/>
                      <a:gd name="connsiteY21" fmla="*/ 891807 h 1099185"/>
                      <a:gd name="connsiteX22" fmla="*/ 135255 w 661035"/>
                      <a:gd name="connsiteY22" fmla="*/ 891540 h 1099185"/>
                      <a:gd name="connsiteX23" fmla="*/ 190500 w 661035"/>
                      <a:gd name="connsiteY23" fmla="*/ 847725 h 1099185"/>
                      <a:gd name="connsiteX24" fmla="*/ 239078 w 661035"/>
                      <a:gd name="connsiteY24" fmla="*/ 799148 h 1099185"/>
                      <a:gd name="connsiteX25" fmla="*/ 239078 w 661035"/>
                      <a:gd name="connsiteY25" fmla="*/ 798196 h 1099185"/>
                      <a:gd name="connsiteX26" fmla="*/ 277307 w 661035"/>
                      <a:gd name="connsiteY26" fmla="*/ 750642 h 1099185"/>
                      <a:gd name="connsiteX27" fmla="*/ 277178 w 661035"/>
                      <a:gd name="connsiteY27" fmla="*/ 750571 h 1099185"/>
                      <a:gd name="connsiteX28" fmla="*/ 284798 w 661035"/>
                      <a:gd name="connsiteY28" fmla="*/ 740093 h 1099185"/>
                      <a:gd name="connsiteX29" fmla="*/ 323850 w 661035"/>
                      <a:gd name="connsiteY29" fmla="*/ 676275 h 1099185"/>
                      <a:gd name="connsiteX30" fmla="*/ 359092 w 661035"/>
                      <a:gd name="connsiteY30" fmla="*/ 597218 h 1099185"/>
                      <a:gd name="connsiteX31" fmla="*/ 220980 w 661035"/>
                      <a:gd name="connsiteY31" fmla="*/ 0 h 1099185"/>
                      <a:gd name="connsiteX32" fmla="*/ 481965 w 661035"/>
                      <a:gd name="connsiteY32" fmla="*/ 141922 h 1099185"/>
                      <a:gd name="connsiteX33" fmla="*/ 575310 w 661035"/>
                      <a:gd name="connsiteY33" fmla="*/ 214313 h 1099185"/>
                      <a:gd name="connsiteX34" fmla="*/ 661035 w 661035"/>
                      <a:gd name="connsiteY34" fmla="*/ 504825 h 1099185"/>
                      <a:gd name="connsiteX35" fmla="*/ 621030 w 661035"/>
                      <a:gd name="connsiteY35" fmla="*/ 739140 h 1099185"/>
                      <a:gd name="connsiteX36" fmla="*/ 360045 w 661035"/>
                      <a:gd name="connsiteY36" fmla="*/ 597218 h 1099185"/>
                      <a:gd name="connsiteX37" fmla="*/ 400050 w 661035"/>
                      <a:gd name="connsiteY37" fmla="*/ 362902 h 1099185"/>
                      <a:gd name="connsiteX38" fmla="*/ 314325 w 661035"/>
                      <a:gd name="connsiteY38" fmla="*/ 72390 h 1099185"/>
                      <a:gd name="connsiteX39" fmla="*/ 220980 w 661035"/>
                      <a:gd name="connsiteY39"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60008 w 661035"/>
                      <a:gd name="connsiteY19" fmla="*/ 935355 h 1099185"/>
                      <a:gd name="connsiteX20" fmla="*/ 135745 w 661035"/>
                      <a:gd name="connsiteY20" fmla="*/ 891807 h 1099185"/>
                      <a:gd name="connsiteX21" fmla="*/ 135255 w 661035"/>
                      <a:gd name="connsiteY21" fmla="*/ 891540 h 1099185"/>
                      <a:gd name="connsiteX22" fmla="*/ 190500 w 661035"/>
                      <a:gd name="connsiteY22" fmla="*/ 847725 h 1099185"/>
                      <a:gd name="connsiteX23" fmla="*/ 239078 w 661035"/>
                      <a:gd name="connsiteY23" fmla="*/ 799148 h 1099185"/>
                      <a:gd name="connsiteX24" fmla="*/ 239078 w 661035"/>
                      <a:gd name="connsiteY24" fmla="*/ 798196 h 1099185"/>
                      <a:gd name="connsiteX25" fmla="*/ 277307 w 661035"/>
                      <a:gd name="connsiteY25" fmla="*/ 750642 h 1099185"/>
                      <a:gd name="connsiteX26" fmla="*/ 277178 w 661035"/>
                      <a:gd name="connsiteY26" fmla="*/ 750571 h 1099185"/>
                      <a:gd name="connsiteX27" fmla="*/ 284798 w 661035"/>
                      <a:gd name="connsiteY27" fmla="*/ 740093 h 1099185"/>
                      <a:gd name="connsiteX28" fmla="*/ 323850 w 661035"/>
                      <a:gd name="connsiteY28" fmla="*/ 676275 h 1099185"/>
                      <a:gd name="connsiteX29" fmla="*/ 359092 w 661035"/>
                      <a:gd name="connsiteY29" fmla="*/ 597218 h 1099185"/>
                      <a:gd name="connsiteX30" fmla="*/ 220980 w 661035"/>
                      <a:gd name="connsiteY30" fmla="*/ 0 h 1099185"/>
                      <a:gd name="connsiteX31" fmla="*/ 481965 w 661035"/>
                      <a:gd name="connsiteY31" fmla="*/ 141922 h 1099185"/>
                      <a:gd name="connsiteX32" fmla="*/ 575310 w 661035"/>
                      <a:gd name="connsiteY32" fmla="*/ 214313 h 1099185"/>
                      <a:gd name="connsiteX33" fmla="*/ 661035 w 661035"/>
                      <a:gd name="connsiteY33" fmla="*/ 504825 h 1099185"/>
                      <a:gd name="connsiteX34" fmla="*/ 621030 w 661035"/>
                      <a:gd name="connsiteY34" fmla="*/ 739140 h 1099185"/>
                      <a:gd name="connsiteX35" fmla="*/ 360045 w 661035"/>
                      <a:gd name="connsiteY35" fmla="*/ 597218 h 1099185"/>
                      <a:gd name="connsiteX36" fmla="*/ 400050 w 661035"/>
                      <a:gd name="connsiteY36" fmla="*/ 362902 h 1099185"/>
                      <a:gd name="connsiteX37" fmla="*/ 314325 w 661035"/>
                      <a:gd name="connsiteY37" fmla="*/ 72390 h 1099185"/>
                      <a:gd name="connsiteX38" fmla="*/ 220980 w 661035"/>
                      <a:gd name="connsiteY38"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319088 w 661035"/>
                      <a:gd name="connsiteY14" fmla="*/ 1077277 h 1099185"/>
                      <a:gd name="connsiteX15" fmla="*/ 260985 w 661035"/>
                      <a:gd name="connsiteY15" fmla="*/ 1099185 h 1099185"/>
                      <a:gd name="connsiteX16" fmla="*/ 0 w 661035"/>
                      <a:gd name="connsiteY16" fmla="*/ 957262 h 1099185"/>
                      <a:gd name="connsiteX17" fmla="*/ 59055 w 661035"/>
                      <a:gd name="connsiteY17" fmla="*/ 935355 h 1099185"/>
                      <a:gd name="connsiteX18" fmla="*/ 60008 w 661035"/>
                      <a:gd name="connsiteY18" fmla="*/ 935355 h 1099185"/>
                      <a:gd name="connsiteX19" fmla="*/ 135745 w 661035"/>
                      <a:gd name="connsiteY19" fmla="*/ 891807 h 1099185"/>
                      <a:gd name="connsiteX20" fmla="*/ 135255 w 661035"/>
                      <a:gd name="connsiteY20" fmla="*/ 891540 h 1099185"/>
                      <a:gd name="connsiteX21" fmla="*/ 190500 w 661035"/>
                      <a:gd name="connsiteY21" fmla="*/ 847725 h 1099185"/>
                      <a:gd name="connsiteX22" fmla="*/ 239078 w 661035"/>
                      <a:gd name="connsiteY22" fmla="*/ 799148 h 1099185"/>
                      <a:gd name="connsiteX23" fmla="*/ 239078 w 661035"/>
                      <a:gd name="connsiteY23" fmla="*/ 798196 h 1099185"/>
                      <a:gd name="connsiteX24" fmla="*/ 277307 w 661035"/>
                      <a:gd name="connsiteY24" fmla="*/ 750642 h 1099185"/>
                      <a:gd name="connsiteX25" fmla="*/ 277178 w 661035"/>
                      <a:gd name="connsiteY25" fmla="*/ 750571 h 1099185"/>
                      <a:gd name="connsiteX26" fmla="*/ 284798 w 661035"/>
                      <a:gd name="connsiteY26" fmla="*/ 740093 h 1099185"/>
                      <a:gd name="connsiteX27" fmla="*/ 323850 w 661035"/>
                      <a:gd name="connsiteY27" fmla="*/ 676275 h 1099185"/>
                      <a:gd name="connsiteX28" fmla="*/ 359092 w 661035"/>
                      <a:gd name="connsiteY28" fmla="*/ 597218 h 1099185"/>
                      <a:gd name="connsiteX29" fmla="*/ 220980 w 661035"/>
                      <a:gd name="connsiteY29" fmla="*/ 0 h 1099185"/>
                      <a:gd name="connsiteX30" fmla="*/ 481965 w 661035"/>
                      <a:gd name="connsiteY30" fmla="*/ 141922 h 1099185"/>
                      <a:gd name="connsiteX31" fmla="*/ 575310 w 661035"/>
                      <a:gd name="connsiteY31" fmla="*/ 214313 h 1099185"/>
                      <a:gd name="connsiteX32" fmla="*/ 661035 w 661035"/>
                      <a:gd name="connsiteY32" fmla="*/ 504825 h 1099185"/>
                      <a:gd name="connsiteX33" fmla="*/ 621030 w 661035"/>
                      <a:gd name="connsiteY33" fmla="*/ 739140 h 1099185"/>
                      <a:gd name="connsiteX34" fmla="*/ 360045 w 661035"/>
                      <a:gd name="connsiteY34" fmla="*/ 597218 h 1099185"/>
                      <a:gd name="connsiteX35" fmla="*/ 400050 w 661035"/>
                      <a:gd name="connsiteY35" fmla="*/ 362902 h 1099185"/>
                      <a:gd name="connsiteX36" fmla="*/ 314325 w 661035"/>
                      <a:gd name="connsiteY36" fmla="*/ 72390 h 1099185"/>
                      <a:gd name="connsiteX37" fmla="*/ 220980 w 661035"/>
                      <a:gd name="connsiteY37"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319088 w 661035"/>
                      <a:gd name="connsiteY13" fmla="*/ 1077277 h 1099185"/>
                      <a:gd name="connsiteX14" fmla="*/ 260985 w 661035"/>
                      <a:gd name="connsiteY14" fmla="*/ 1099185 h 1099185"/>
                      <a:gd name="connsiteX15" fmla="*/ 0 w 661035"/>
                      <a:gd name="connsiteY15" fmla="*/ 957262 h 1099185"/>
                      <a:gd name="connsiteX16" fmla="*/ 59055 w 661035"/>
                      <a:gd name="connsiteY16" fmla="*/ 935355 h 1099185"/>
                      <a:gd name="connsiteX17" fmla="*/ 60008 w 661035"/>
                      <a:gd name="connsiteY17" fmla="*/ 935355 h 1099185"/>
                      <a:gd name="connsiteX18" fmla="*/ 135745 w 661035"/>
                      <a:gd name="connsiteY18" fmla="*/ 891807 h 1099185"/>
                      <a:gd name="connsiteX19" fmla="*/ 135255 w 661035"/>
                      <a:gd name="connsiteY19" fmla="*/ 891540 h 1099185"/>
                      <a:gd name="connsiteX20" fmla="*/ 190500 w 661035"/>
                      <a:gd name="connsiteY20" fmla="*/ 847725 h 1099185"/>
                      <a:gd name="connsiteX21" fmla="*/ 239078 w 661035"/>
                      <a:gd name="connsiteY21" fmla="*/ 799148 h 1099185"/>
                      <a:gd name="connsiteX22" fmla="*/ 239078 w 661035"/>
                      <a:gd name="connsiteY22" fmla="*/ 798196 h 1099185"/>
                      <a:gd name="connsiteX23" fmla="*/ 277307 w 661035"/>
                      <a:gd name="connsiteY23" fmla="*/ 750642 h 1099185"/>
                      <a:gd name="connsiteX24" fmla="*/ 277178 w 661035"/>
                      <a:gd name="connsiteY24" fmla="*/ 750571 h 1099185"/>
                      <a:gd name="connsiteX25" fmla="*/ 284798 w 661035"/>
                      <a:gd name="connsiteY25" fmla="*/ 740093 h 1099185"/>
                      <a:gd name="connsiteX26" fmla="*/ 323850 w 661035"/>
                      <a:gd name="connsiteY26" fmla="*/ 676275 h 1099185"/>
                      <a:gd name="connsiteX27" fmla="*/ 359092 w 661035"/>
                      <a:gd name="connsiteY27" fmla="*/ 597218 h 1099185"/>
                      <a:gd name="connsiteX28" fmla="*/ 220980 w 661035"/>
                      <a:gd name="connsiteY28" fmla="*/ 0 h 1099185"/>
                      <a:gd name="connsiteX29" fmla="*/ 481965 w 661035"/>
                      <a:gd name="connsiteY29" fmla="*/ 141922 h 1099185"/>
                      <a:gd name="connsiteX30" fmla="*/ 575310 w 661035"/>
                      <a:gd name="connsiteY30" fmla="*/ 214313 h 1099185"/>
                      <a:gd name="connsiteX31" fmla="*/ 661035 w 661035"/>
                      <a:gd name="connsiteY31" fmla="*/ 504825 h 1099185"/>
                      <a:gd name="connsiteX32" fmla="*/ 621030 w 661035"/>
                      <a:gd name="connsiteY32" fmla="*/ 739140 h 1099185"/>
                      <a:gd name="connsiteX33" fmla="*/ 360045 w 661035"/>
                      <a:gd name="connsiteY33" fmla="*/ 597218 h 1099185"/>
                      <a:gd name="connsiteX34" fmla="*/ 400050 w 661035"/>
                      <a:gd name="connsiteY34" fmla="*/ 362902 h 1099185"/>
                      <a:gd name="connsiteX35" fmla="*/ 314325 w 661035"/>
                      <a:gd name="connsiteY35" fmla="*/ 72390 h 1099185"/>
                      <a:gd name="connsiteX36" fmla="*/ 220980 w 661035"/>
                      <a:gd name="connsiteY36" fmla="*/ 0 h 1099185"/>
                      <a:gd name="connsiteX0" fmla="*/ 359092 w 661035"/>
                      <a:gd name="connsiteY0" fmla="*/ 597218 h 1112468"/>
                      <a:gd name="connsiteX1" fmla="*/ 620078 w 661035"/>
                      <a:gd name="connsiteY1" fmla="*/ 739140 h 1112468"/>
                      <a:gd name="connsiteX2" fmla="*/ 584835 w 661035"/>
                      <a:gd name="connsiteY2" fmla="*/ 818198 h 1112468"/>
                      <a:gd name="connsiteX3" fmla="*/ 584836 w 661035"/>
                      <a:gd name="connsiteY3" fmla="*/ 818198 h 1112468"/>
                      <a:gd name="connsiteX4" fmla="*/ 545783 w 661035"/>
                      <a:gd name="connsiteY4" fmla="*/ 882015 h 1112468"/>
                      <a:gd name="connsiteX5" fmla="*/ 538930 w 661035"/>
                      <a:gd name="connsiteY5" fmla="*/ 891439 h 1112468"/>
                      <a:gd name="connsiteX6" fmla="*/ 539116 w 661035"/>
                      <a:gd name="connsiteY6" fmla="*/ 891540 h 1112468"/>
                      <a:gd name="connsiteX7" fmla="*/ 500063 w 661035"/>
                      <a:gd name="connsiteY7" fmla="*/ 940118 h 1112468"/>
                      <a:gd name="connsiteX8" fmla="*/ 500063 w 661035"/>
                      <a:gd name="connsiteY8" fmla="*/ 941070 h 1112468"/>
                      <a:gd name="connsiteX9" fmla="*/ 451485 w 661035"/>
                      <a:gd name="connsiteY9" fmla="*/ 989648 h 1112468"/>
                      <a:gd name="connsiteX10" fmla="*/ 396629 w 661035"/>
                      <a:gd name="connsiteY10" fmla="*/ 1033155 h 1112468"/>
                      <a:gd name="connsiteX11" fmla="*/ 397193 w 661035"/>
                      <a:gd name="connsiteY11" fmla="*/ 1033462 h 1112468"/>
                      <a:gd name="connsiteX12" fmla="*/ 320041 w 661035"/>
                      <a:gd name="connsiteY12" fmla="*/ 1076325 h 1112468"/>
                      <a:gd name="connsiteX13" fmla="*/ 319088 w 661035"/>
                      <a:gd name="connsiteY13" fmla="*/ 1077277 h 1112468"/>
                      <a:gd name="connsiteX14" fmla="*/ 247796 w 661035"/>
                      <a:gd name="connsiteY14" fmla="*/ 1112468 h 1112468"/>
                      <a:gd name="connsiteX15" fmla="*/ 0 w 661035"/>
                      <a:gd name="connsiteY15" fmla="*/ 957262 h 1112468"/>
                      <a:gd name="connsiteX16" fmla="*/ 59055 w 661035"/>
                      <a:gd name="connsiteY16" fmla="*/ 935355 h 1112468"/>
                      <a:gd name="connsiteX17" fmla="*/ 60008 w 661035"/>
                      <a:gd name="connsiteY17" fmla="*/ 935355 h 1112468"/>
                      <a:gd name="connsiteX18" fmla="*/ 135745 w 661035"/>
                      <a:gd name="connsiteY18" fmla="*/ 891807 h 1112468"/>
                      <a:gd name="connsiteX19" fmla="*/ 135255 w 661035"/>
                      <a:gd name="connsiteY19" fmla="*/ 891540 h 1112468"/>
                      <a:gd name="connsiteX20" fmla="*/ 190500 w 661035"/>
                      <a:gd name="connsiteY20" fmla="*/ 847725 h 1112468"/>
                      <a:gd name="connsiteX21" fmla="*/ 239078 w 661035"/>
                      <a:gd name="connsiteY21" fmla="*/ 799148 h 1112468"/>
                      <a:gd name="connsiteX22" fmla="*/ 239078 w 661035"/>
                      <a:gd name="connsiteY22" fmla="*/ 798196 h 1112468"/>
                      <a:gd name="connsiteX23" fmla="*/ 277307 w 661035"/>
                      <a:gd name="connsiteY23" fmla="*/ 750642 h 1112468"/>
                      <a:gd name="connsiteX24" fmla="*/ 277178 w 661035"/>
                      <a:gd name="connsiteY24" fmla="*/ 750571 h 1112468"/>
                      <a:gd name="connsiteX25" fmla="*/ 284798 w 661035"/>
                      <a:gd name="connsiteY25" fmla="*/ 740093 h 1112468"/>
                      <a:gd name="connsiteX26" fmla="*/ 323850 w 661035"/>
                      <a:gd name="connsiteY26" fmla="*/ 676275 h 1112468"/>
                      <a:gd name="connsiteX27" fmla="*/ 359092 w 661035"/>
                      <a:gd name="connsiteY27" fmla="*/ 597218 h 1112468"/>
                      <a:gd name="connsiteX28" fmla="*/ 220980 w 661035"/>
                      <a:gd name="connsiteY28" fmla="*/ 0 h 1112468"/>
                      <a:gd name="connsiteX29" fmla="*/ 481965 w 661035"/>
                      <a:gd name="connsiteY29" fmla="*/ 141922 h 1112468"/>
                      <a:gd name="connsiteX30" fmla="*/ 575310 w 661035"/>
                      <a:gd name="connsiteY30" fmla="*/ 214313 h 1112468"/>
                      <a:gd name="connsiteX31" fmla="*/ 661035 w 661035"/>
                      <a:gd name="connsiteY31" fmla="*/ 504825 h 1112468"/>
                      <a:gd name="connsiteX32" fmla="*/ 621030 w 661035"/>
                      <a:gd name="connsiteY32" fmla="*/ 739140 h 1112468"/>
                      <a:gd name="connsiteX33" fmla="*/ 360045 w 661035"/>
                      <a:gd name="connsiteY33" fmla="*/ 597218 h 1112468"/>
                      <a:gd name="connsiteX34" fmla="*/ 400050 w 661035"/>
                      <a:gd name="connsiteY34" fmla="*/ 362902 h 1112468"/>
                      <a:gd name="connsiteX35" fmla="*/ 314325 w 661035"/>
                      <a:gd name="connsiteY35" fmla="*/ 72390 h 1112468"/>
                      <a:gd name="connsiteX36" fmla="*/ 220980 w 661035"/>
                      <a:gd name="connsiteY36" fmla="*/ 0 h 1112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61035" h="1112468">
                        <a:moveTo>
                          <a:pt x="359092" y="597218"/>
                        </a:moveTo>
                        <a:lnTo>
                          <a:pt x="620078" y="739140"/>
                        </a:lnTo>
                        <a:lnTo>
                          <a:pt x="584835" y="818198"/>
                        </a:lnTo>
                        <a:lnTo>
                          <a:pt x="584836" y="818198"/>
                        </a:lnTo>
                        <a:cubicBezTo>
                          <a:pt x="573405" y="840105"/>
                          <a:pt x="560070" y="861060"/>
                          <a:pt x="545783" y="882015"/>
                        </a:cubicBezTo>
                        <a:lnTo>
                          <a:pt x="538930" y="891439"/>
                        </a:lnTo>
                        <a:lnTo>
                          <a:pt x="539116" y="891540"/>
                        </a:lnTo>
                        <a:cubicBezTo>
                          <a:pt x="525780" y="908686"/>
                          <a:pt x="513398" y="924878"/>
                          <a:pt x="500063" y="940118"/>
                        </a:cubicBezTo>
                        <a:lnTo>
                          <a:pt x="500063" y="941070"/>
                        </a:lnTo>
                        <a:cubicBezTo>
                          <a:pt x="483870" y="958215"/>
                          <a:pt x="467678" y="974408"/>
                          <a:pt x="451485" y="989648"/>
                        </a:cubicBezTo>
                        <a:lnTo>
                          <a:pt x="396629" y="1033155"/>
                        </a:lnTo>
                        <a:lnTo>
                          <a:pt x="397193" y="1033462"/>
                        </a:lnTo>
                        <a:cubicBezTo>
                          <a:pt x="371475" y="1049655"/>
                          <a:pt x="346711" y="1063943"/>
                          <a:pt x="320041" y="1076325"/>
                        </a:cubicBezTo>
                        <a:lnTo>
                          <a:pt x="319088" y="1077277"/>
                        </a:lnTo>
                        <a:lnTo>
                          <a:pt x="247796" y="1112468"/>
                        </a:lnTo>
                        <a:lnTo>
                          <a:pt x="0" y="957262"/>
                        </a:lnTo>
                        <a:lnTo>
                          <a:pt x="59055" y="935355"/>
                        </a:lnTo>
                        <a:lnTo>
                          <a:pt x="60008" y="935355"/>
                        </a:lnTo>
                        <a:lnTo>
                          <a:pt x="135745" y="891807"/>
                        </a:lnTo>
                        <a:lnTo>
                          <a:pt x="135255" y="891540"/>
                        </a:lnTo>
                        <a:cubicBezTo>
                          <a:pt x="154305" y="878205"/>
                          <a:pt x="173355" y="863918"/>
                          <a:pt x="190500" y="847725"/>
                        </a:cubicBezTo>
                        <a:cubicBezTo>
                          <a:pt x="207645" y="832486"/>
                          <a:pt x="222885" y="816293"/>
                          <a:pt x="239078" y="799148"/>
                        </a:cubicBezTo>
                        <a:lnTo>
                          <a:pt x="239078" y="798196"/>
                        </a:lnTo>
                        <a:lnTo>
                          <a:pt x="277307" y="750642"/>
                        </a:lnTo>
                        <a:lnTo>
                          <a:pt x="277178" y="750571"/>
                        </a:lnTo>
                        <a:cubicBezTo>
                          <a:pt x="280036" y="746761"/>
                          <a:pt x="281941" y="743903"/>
                          <a:pt x="284798" y="740093"/>
                        </a:cubicBezTo>
                        <a:cubicBezTo>
                          <a:pt x="299086" y="719138"/>
                          <a:pt x="312420" y="698183"/>
                          <a:pt x="323850" y="676275"/>
                        </a:cubicBezTo>
                        <a:cubicBezTo>
                          <a:pt x="337185" y="650558"/>
                          <a:pt x="349567" y="623888"/>
                          <a:pt x="359092" y="597218"/>
                        </a:cubicBezTo>
                        <a:close/>
                        <a:moveTo>
                          <a:pt x="220980" y="0"/>
                        </a:moveTo>
                        <a:lnTo>
                          <a:pt x="481965" y="141922"/>
                        </a:lnTo>
                        <a:cubicBezTo>
                          <a:pt x="521970" y="163830"/>
                          <a:pt x="553403" y="187642"/>
                          <a:pt x="575310" y="214313"/>
                        </a:cubicBezTo>
                        <a:cubicBezTo>
                          <a:pt x="632460" y="281940"/>
                          <a:pt x="661035" y="379095"/>
                          <a:pt x="661035" y="504825"/>
                        </a:cubicBezTo>
                        <a:cubicBezTo>
                          <a:pt x="660083" y="588645"/>
                          <a:pt x="646748" y="666750"/>
                          <a:pt x="621030" y="739140"/>
                        </a:cubicBezTo>
                        <a:lnTo>
                          <a:pt x="360045" y="597218"/>
                        </a:lnTo>
                        <a:cubicBezTo>
                          <a:pt x="386715" y="524827"/>
                          <a:pt x="400050" y="446722"/>
                          <a:pt x="400050" y="362902"/>
                        </a:cubicBezTo>
                        <a:cubicBezTo>
                          <a:pt x="400050" y="237172"/>
                          <a:pt x="371475" y="140970"/>
                          <a:pt x="314325" y="72390"/>
                        </a:cubicBezTo>
                        <a:cubicBezTo>
                          <a:pt x="291465" y="45720"/>
                          <a:pt x="260985" y="20955"/>
                          <a:pt x="220980" y="0"/>
                        </a:cubicBezTo>
                        <a:close/>
                      </a:path>
                    </a:pathLst>
                  </a:custGeom>
                  <a:grpFill/>
                  <a:ln w="9525" cap="flat">
                    <a:noFill/>
                    <a:prstDash val="solid"/>
                    <a:miter/>
                  </a:ln>
                </p:spPr>
                <p:txBody>
                  <a:bodyPr rtlCol="0" anchor="ctr"/>
                  <a:lstStyle/>
                  <a:p>
                    <a:endParaRPr lang="en-US" dirty="0"/>
                  </a:p>
                </p:txBody>
              </p:sp>
              <p:sp>
                <p:nvSpPr>
                  <p:cNvPr id="458" name="Freeform: Shape 457">
                    <a:extLst>
                      <a:ext uri="{FF2B5EF4-FFF2-40B4-BE49-F238E27FC236}">
                        <a16:creationId xmlns:a16="http://schemas.microsoft.com/office/drawing/2014/main" xmlns="" id="{05536FAD-F8A1-44AC-BC23-A63F7FFF83A5}"/>
                      </a:ext>
                    </a:extLst>
                  </p:cNvPr>
                  <p:cNvSpPr/>
                  <p:nvPr/>
                </p:nvSpPr>
                <p:spPr>
                  <a:xfrm>
                    <a:off x="2967026" y="3229268"/>
                    <a:ext cx="673417" cy="247650"/>
                  </a:xfrm>
                  <a:custGeom>
                    <a:avLst/>
                    <a:gdLst>
                      <a:gd name="connsiteX0" fmla="*/ 261937 w 673417"/>
                      <a:gd name="connsiteY0" fmla="*/ 45720 h 247650"/>
                      <a:gd name="connsiteX1" fmla="*/ 288607 w 673417"/>
                      <a:gd name="connsiteY1" fmla="*/ 53340 h 247650"/>
                      <a:gd name="connsiteX2" fmla="*/ 387667 w 673417"/>
                      <a:gd name="connsiteY2" fmla="*/ 93345 h 247650"/>
                      <a:gd name="connsiteX3" fmla="*/ 412432 w 673417"/>
                      <a:gd name="connsiteY3" fmla="*/ 105728 h 247650"/>
                      <a:gd name="connsiteX4" fmla="*/ 673417 w 673417"/>
                      <a:gd name="connsiteY4" fmla="*/ 247650 h 247650"/>
                      <a:gd name="connsiteX5" fmla="*/ 647700 w 673417"/>
                      <a:gd name="connsiteY5" fmla="*/ 235267 h 247650"/>
                      <a:gd name="connsiteX6" fmla="*/ 644991 w 673417"/>
                      <a:gd name="connsiteY6" fmla="*/ 233789 h 247650"/>
                      <a:gd name="connsiteX7" fmla="*/ 549592 w 673417"/>
                      <a:gd name="connsiteY7" fmla="*/ 195262 h 247650"/>
                      <a:gd name="connsiteX8" fmla="*/ 522922 w 673417"/>
                      <a:gd name="connsiteY8" fmla="*/ 186690 h 247650"/>
                      <a:gd name="connsiteX9" fmla="*/ 0 w 673417"/>
                      <a:gd name="connsiteY9" fmla="*/ 0 h 247650"/>
                      <a:gd name="connsiteX10" fmla="*/ 80010 w 673417"/>
                      <a:gd name="connsiteY10" fmla="*/ 11430 h 247650"/>
                      <a:gd name="connsiteX11" fmla="*/ 80421 w 673417"/>
                      <a:gd name="connsiteY11" fmla="*/ 11654 h 247650"/>
                      <a:gd name="connsiteX12" fmla="*/ 185499 w 673417"/>
                      <a:gd name="connsiteY12" fmla="*/ 28933 h 247650"/>
                      <a:gd name="connsiteX13" fmla="*/ 261937 w 673417"/>
                      <a:gd name="connsiteY13" fmla="*/ 45720 h 247650"/>
                      <a:gd name="connsiteX14" fmla="*/ 522922 w 673417"/>
                      <a:gd name="connsiteY14" fmla="*/ 187643 h 247650"/>
                      <a:gd name="connsiteX15" fmla="*/ 340042 w 673417"/>
                      <a:gd name="connsiteY15" fmla="*/ 153353 h 247650"/>
                      <a:gd name="connsiteX16" fmla="*/ 260985 w 673417"/>
                      <a:gd name="connsiteY16" fmla="*/ 141923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3417" h="247650">
                        <a:moveTo>
                          <a:pt x="261937" y="45720"/>
                        </a:moveTo>
                        <a:cubicBezTo>
                          <a:pt x="271462" y="48578"/>
                          <a:pt x="280987" y="50483"/>
                          <a:pt x="288607" y="53340"/>
                        </a:cubicBezTo>
                        <a:cubicBezTo>
                          <a:pt x="323850" y="64770"/>
                          <a:pt x="357187" y="79058"/>
                          <a:pt x="387667" y="93345"/>
                        </a:cubicBezTo>
                        <a:cubicBezTo>
                          <a:pt x="396240" y="97155"/>
                          <a:pt x="404812" y="101917"/>
                          <a:pt x="412432" y="105728"/>
                        </a:cubicBezTo>
                        <a:lnTo>
                          <a:pt x="673417" y="247650"/>
                        </a:lnTo>
                        <a:cubicBezTo>
                          <a:pt x="664845" y="243840"/>
                          <a:pt x="656272" y="239078"/>
                          <a:pt x="647700" y="235267"/>
                        </a:cubicBezTo>
                        <a:lnTo>
                          <a:pt x="644991" y="233789"/>
                        </a:lnTo>
                        <a:lnTo>
                          <a:pt x="549592" y="195262"/>
                        </a:lnTo>
                        <a:cubicBezTo>
                          <a:pt x="541972" y="192405"/>
                          <a:pt x="532447" y="189548"/>
                          <a:pt x="522922" y="186690"/>
                        </a:cubicBezTo>
                        <a:close/>
                        <a:moveTo>
                          <a:pt x="0" y="0"/>
                        </a:moveTo>
                        <a:lnTo>
                          <a:pt x="80010" y="11430"/>
                        </a:lnTo>
                        <a:lnTo>
                          <a:pt x="80421" y="11654"/>
                        </a:lnTo>
                        <a:lnTo>
                          <a:pt x="185499" y="28933"/>
                        </a:lnTo>
                        <a:cubicBezTo>
                          <a:pt x="215979" y="34528"/>
                          <a:pt x="241458" y="40005"/>
                          <a:pt x="261937" y="45720"/>
                        </a:cubicBezTo>
                        <a:lnTo>
                          <a:pt x="522922" y="187643"/>
                        </a:lnTo>
                        <a:cubicBezTo>
                          <a:pt x="481965" y="176213"/>
                          <a:pt x="421004" y="164783"/>
                          <a:pt x="340042" y="153353"/>
                        </a:cubicBezTo>
                        <a:lnTo>
                          <a:pt x="260985" y="141923"/>
                        </a:lnTo>
                        <a:close/>
                      </a:path>
                    </a:pathLst>
                  </a:custGeom>
                  <a:grpFill/>
                  <a:ln w="9525" cap="flat">
                    <a:noFill/>
                    <a:prstDash val="solid"/>
                    <a:miter/>
                  </a:ln>
                </p:spPr>
                <p:txBody>
                  <a:bodyPr rtlCol="0" anchor="ctr"/>
                  <a:lstStyle/>
                  <a:p>
                    <a:endParaRPr lang="en-US"/>
                  </a:p>
                </p:txBody>
              </p:sp>
              <p:sp>
                <p:nvSpPr>
                  <p:cNvPr id="459" name="Freeform: Shape 458">
                    <a:extLst>
                      <a:ext uri="{FF2B5EF4-FFF2-40B4-BE49-F238E27FC236}">
                        <a16:creationId xmlns:a16="http://schemas.microsoft.com/office/drawing/2014/main" xmlns="" id="{FD847118-5C20-4A0B-BF54-05F201AB1A99}"/>
                      </a:ext>
                    </a:extLst>
                  </p:cNvPr>
                  <p:cNvSpPr/>
                  <p:nvPr/>
                </p:nvSpPr>
                <p:spPr>
                  <a:xfrm>
                    <a:off x="2707091" y="3532163"/>
                    <a:ext cx="257175" cy="1238250"/>
                  </a:xfrm>
                  <a:custGeom>
                    <a:avLst/>
                    <a:gdLst>
                      <a:gd name="connsiteX0" fmla="*/ 260985 w 257175"/>
                      <a:gd name="connsiteY0" fmla="*/ 1244918 h 1238250"/>
                      <a:gd name="connsiteX1" fmla="*/ 0 w 257175"/>
                      <a:gd name="connsiteY1" fmla="*/ 1102995 h 1238250"/>
                      <a:gd name="connsiteX2" fmla="*/ 1905 w 257175"/>
                      <a:gd name="connsiteY2" fmla="*/ 0 h 1238250"/>
                      <a:gd name="connsiteX3" fmla="*/ 262890 w 257175"/>
                      <a:gd name="connsiteY3" fmla="*/ 141922 h 1238250"/>
                    </a:gdLst>
                    <a:ahLst/>
                    <a:cxnLst>
                      <a:cxn ang="0">
                        <a:pos x="connsiteX0" y="connsiteY0"/>
                      </a:cxn>
                      <a:cxn ang="0">
                        <a:pos x="connsiteX1" y="connsiteY1"/>
                      </a:cxn>
                      <a:cxn ang="0">
                        <a:pos x="connsiteX2" y="connsiteY2"/>
                      </a:cxn>
                      <a:cxn ang="0">
                        <a:pos x="connsiteX3" y="connsiteY3"/>
                      </a:cxn>
                    </a:cxnLst>
                    <a:rect l="l" t="t" r="r" b="b"/>
                    <a:pathLst>
                      <a:path w="257175" h="1238250">
                        <a:moveTo>
                          <a:pt x="260985" y="1244918"/>
                        </a:moveTo>
                        <a:lnTo>
                          <a:pt x="0" y="1102995"/>
                        </a:lnTo>
                        <a:lnTo>
                          <a:pt x="1905" y="0"/>
                        </a:lnTo>
                        <a:lnTo>
                          <a:pt x="262890" y="141922"/>
                        </a:lnTo>
                        <a:close/>
                      </a:path>
                    </a:pathLst>
                  </a:custGeom>
                  <a:grpFill/>
                  <a:ln w="9525" cap="flat">
                    <a:noFill/>
                    <a:prstDash val="solid"/>
                    <a:miter/>
                  </a:ln>
                </p:spPr>
                <p:txBody>
                  <a:bodyPr rtlCol="0" anchor="ctr"/>
                  <a:lstStyle/>
                  <a:p>
                    <a:endParaRPr lang="en-US"/>
                  </a:p>
                </p:txBody>
              </p:sp>
              <p:sp>
                <p:nvSpPr>
                  <p:cNvPr id="460" name="Freeform: Shape 459">
                    <a:extLst>
                      <a:ext uri="{FF2B5EF4-FFF2-40B4-BE49-F238E27FC236}">
                        <a16:creationId xmlns:a16="http://schemas.microsoft.com/office/drawing/2014/main" xmlns="" id="{CBAC320A-E60E-4EED-BDC9-99888F3444AC}"/>
                      </a:ext>
                    </a:extLst>
                  </p:cNvPr>
                  <p:cNvSpPr/>
                  <p:nvPr/>
                </p:nvSpPr>
                <p:spPr>
                  <a:xfrm>
                    <a:off x="3110832" y="2270955"/>
                    <a:ext cx="457201" cy="495301"/>
                  </a:xfrm>
                  <a:custGeom>
                    <a:avLst/>
                    <a:gdLst>
                      <a:gd name="connsiteX0" fmla="*/ 459105 w 457200"/>
                      <a:gd name="connsiteY0" fmla="*/ 500063 h 495300"/>
                      <a:gd name="connsiteX1" fmla="*/ 198120 w 457200"/>
                      <a:gd name="connsiteY1" fmla="*/ 358140 h 495300"/>
                      <a:gd name="connsiteX2" fmla="*/ 80963 w 457200"/>
                      <a:gd name="connsiteY2" fmla="*/ 62865 h 495300"/>
                      <a:gd name="connsiteX3" fmla="*/ 0 w 457200"/>
                      <a:gd name="connsiteY3" fmla="*/ 0 h 495300"/>
                      <a:gd name="connsiteX4" fmla="*/ 260985 w 457200"/>
                      <a:gd name="connsiteY4" fmla="*/ 141923 h 495300"/>
                      <a:gd name="connsiteX5" fmla="*/ 341948 w 457200"/>
                      <a:gd name="connsiteY5" fmla="*/ 204788 h 495300"/>
                      <a:gd name="connsiteX6" fmla="*/ 459105 w 457200"/>
                      <a:gd name="connsiteY6" fmla="*/ 500063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 h="495300">
                        <a:moveTo>
                          <a:pt x="459105" y="500063"/>
                        </a:moveTo>
                        <a:lnTo>
                          <a:pt x="198120" y="358140"/>
                        </a:lnTo>
                        <a:cubicBezTo>
                          <a:pt x="179070" y="224790"/>
                          <a:pt x="140017" y="126683"/>
                          <a:pt x="80963" y="62865"/>
                        </a:cubicBezTo>
                        <a:cubicBezTo>
                          <a:pt x="57150" y="38100"/>
                          <a:pt x="30480" y="17145"/>
                          <a:pt x="0" y="0"/>
                        </a:cubicBezTo>
                        <a:lnTo>
                          <a:pt x="260985" y="141923"/>
                        </a:lnTo>
                        <a:cubicBezTo>
                          <a:pt x="291465" y="158115"/>
                          <a:pt x="318135" y="179070"/>
                          <a:pt x="341948" y="204788"/>
                        </a:cubicBezTo>
                        <a:cubicBezTo>
                          <a:pt x="401955" y="268605"/>
                          <a:pt x="441008" y="366713"/>
                          <a:pt x="459105" y="500063"/>
                        </a:cubicBezTo>
                      </a:path>
                    </a:pathLst>
                  </a:custGeom>
                  <a:grpFill/>
                  <a:ln w="9525" cap="flat">
                    <a:noFill/>
                    <a:prstDash val="solid"/>
                    <a:miter/>
                  </a:ln>
                </p:spPr>
                <p:txBody>
                  <a:bodyPr rtlCol="0" anchor="ctr"/>
                  <a:lstStyle/>
                  <a:p>
                    <a:endParaRPr lang="en-US"/>
                  </a:p>
                </p:txBody>
              </p:sp>
              <p:sp>
                <p:nvSpPr>
                  <p:cNvPr id="461" name="Freeform: Shape 460">
                    <a:extLst>
                      <a:ext uri="{FF2B5EF4-FFF2-40B4-BE49-F238E27FC236}">
                        <a16:creationId xmlns:a16="http://schemas.microsoft.com/office/drawing/2014/main" xmlns="" id="{A00C798B-3CFE-43C2-9ED1-83B495B5BB22}"/>
                      </a:ext>
                    </a:extLst>
                  </p:cNvPr>
                  <p:cNvSpPr/>
                  <p:nvPr/>
                </p:nvSpPr>
                <p:spPr>
                  <a:xfrm>
                    <a:off x="2541356" y="3138780"/>
                    <a:ext cx="428625" cy="200026"/>
                  </a:xfrm>
                  <a:custGeom>
                    <a:avLst/>
                    <a:gdLst>
                      <a:gd name="connsiteX0" fmla="*/ 0 w 428625"/>
                      <a:gd name="connsiteY0" fmla="*/ 0 h 200026"/>
                      <a:gd name="connsiteX1" fmla="*/ 17145 w 428625"/>
                      <a:gd name="connsiteY1" fmla="*/ 8573 h 200026"/>
                      <a:gd name="connsiteX2" fmla="*/ 109538 w 428625"/>
                      <a:gd name="connsiteY2" fmla="*/ 44768 h 200026"/>
                      <a:gd name="connsiteX3" fmla="*/ 370023 w 428625"/>
                      <a:gd name="connsiteY3" fmla="*/ 186418 h 200026"/>
                      <a:gd name="connsiteX4" fmla="*/ 110490 w 428625"/>
                      <a:gd name="connsiteY4" fmla="*/ 44768 h 200026"/>
                      <a:gd name="connsiteX5" fmla="*/ 168592 w 428625"/>
                      <a:gd name="connsiteY5" fmla="*/ 59056 h 200026"/>
                      <a:gd name="connsiteX6" fmla="*/ 428625 w 428625"/>
                      <a:gd name="connsiteY6" fmla="*/ 200026 h 200026"/>
                      <a:gd name="connsiteX7" fmla="*/ 370523 w 428625"/>
                      <a:gd name="connsiteY7" fmla="*/ 186691 h 200026"/>
                      <a:gd name="connsiteX8" fmla="*/ 370517 w 428625"/>
                      <a:gd name="connsiteY8" fmla="*/ 186688 h 200026"/>
                      <a:gd name="connsiteX9" fmla="*/ 278130 w 428625"/>
                      <a:gd name="connsiteY9" fmla="*/ 150495 h 200026"/>
                      <a:gd name="connsiteX10" fmla="*/ 260985 w 428625"/>
                      <a:gd name="connsiteY10" fmla="*/ 141923 h 200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8625" h="200026">
                        <a:moveTo>
                          <a:pt x="0" y="0"/>
                        </a:moveTo>
                        <a:cubicBezTo>
                          <a:pt x="5715" y="2858"/>
                          <a:pt x="11430" y="5715"/>
                          <a:pt x="17145" y="8573"/>
                        </a:cubicBezTo>
                        <a:cubicBezTo>
                          <a:pt x="44767" y="21908"/>
                          <a:pt x="75248" y="34290"/>
                          <a:pt x="109538" y="44768"/>
                        </a:cubicBezTo>
                        <a:lnTo>
                          <a:pt x="370023" y="186418"/>
                        </a:lnTo>
                        <a:lnTo>
                          <a:pt x="110490" y="44768"/>
                        </a:lnTo>
                        <a:lnTo>
                          <a:pt x="168592" y="59056"/>
                        </a:lnTo>
                        <a:lnTo>
                          <a:pt x="428625" y="200026"/>
                        </a:lnTo>
                        <a:lnTo>
                          <a:pt x="370523" y="186691"/>
                        </a:lnTo>
                        <a:lnTo>
                          <a:pt x="370517" y="186688"/>
                        </a:lnTo>
                        <a:lnTo>
                          <a:pt x="278130" y="150495"/>
                        </a:lnTo>
                        <a:cubicBezTo>
                          <a:pt x="272415" y="147638"/>
                          <a:pt x="266700" y="144780"/>
                          <a:pt x="260985" y="141923"/>
                        </a:cubicBezTo>
                        <a:close/>
                      </a:path>
                    </a:pathLst>
                  </a:custGeom>
                  <a:grpFill/>
                  <a:ln w="9525" cap="flat">
                    <a:noFill/>
                    <a:prstDash val="solid"/>
                    <a:miter/>
                  </a:ln>
                </p:spPr>
                <p:txBody>
                  <a:bodyPr rtlCol="0" anchor="ctr"/>
                  <a:lstStyle/>
                  <a:p>
                    <a:endParaRPr lang="en-US"/>
                  </a:p>
                </p:txBody>
              </p:sp>
              <p:sp>
                <p:nvSpPr>
                  <p:cNvPr id="462" name="Freeform: Shape 461">
                    <a:extLst>
                      <a:ext uri="{FF2B5EF4-FFF2-40B4-BE49-F238E27FC236}">
                        <a16:creationId xmlns:a16="http://schemas.microsoft.com/office/drawing/2014/main" xmlns="" id="{071709C4-6A04-4718-8098-D6B298A34EEA}"/>
                      </a:ext>
                    </a:extLst>
                  </p:cNvPr>
                  <p:cNvSpPr/>
                  <p:nvPr/>
                </p:nvSpPr>
                <p:spPr>
                  <a:xfrm>
                    <a:off x="2969883" y="1938632"/>
                    <a:ext cx="618767" cy="219303"/>
                  </a:xfrm>
                  <a:custGeom>
                    <a:avLst/>
                    <a:gdLst>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236092 w 603786"/>
                      <a:gd name="connsiteY8" fmla="*/ 34757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323751 w 603786"/>
                      <a:gd name="connsiteY4" fmla="*/ 66771 h 218219"/>
                      <a:gd name="connsiteX5" fmla="*/ 0 w 603786"/>
                      <a:gd name="connsiteY5" fmla="*/ 0 h 218219"/>
                      <a:gd name="connsiteX6" fmla="*/ 100965 w 603786"/>
                      <a:gd name="connsiteY6" fmla="*/ 2857 h 218219"/>
                      <a:gd name="connsiteX7" fmla="*/ 102772 w 603786"/>
                      <a:gd name="connsiteY7" fmla="*/ 3833 h 218219"/>
                      <a:gd name="connsiteX8" fmla="*/ 214213 w 603786"/>
                      <a:gd name="connsiteY8" fmla="*/ 22860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16" fmla="*/ 0 w 603786"/>
                      <a:gd name="connsiteY16" fmla="*/ 0 h 218219"/>
                      <a:gd name="connsiteX0" fmla="*/ 323751 w 603786"/>
                      <a:gd name="connsiteY0" fmla="*/ 66771 h 218219"/>
                      <a:gd name="connsiteX1" fmla="*/ 603786 w 603786"/>
                      <a:gd name="connsiteY1" fmla="*/ 218219 h 218219"/>
                      <a:gd name="connsiteX2" fmla="*/ 584736 w 603786"/>
                      <a:gd name="connsiteY2" fmla="*/ 208694 h 218219"/>
                      <a:gd name="connsiteX3" fmla="*/ 323751 w 603786"/>
                      <a:gd name="connsiteY3" fmla="*/ 66771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323751 w 603786"/>
                      <a:gd name="connsiteY8" fmla="*/ 66772 h 218219"/>
                      <a:gd name="connsiteX9" fmla="*/ 584736 w 603786"/>
                      <a:gd name="connsiteY9" fmla="*/ 208695 h 218219"/>
                      <a:gd name="connsiteX10" fmla="*/ 475198 w 603786"/>
                      <a:gd name="connsiteY10" fmla="*/ 168690 h 218219"/>
                      <a:gd name="connsiteX11" fmla="*/ 464489 w 603786"/>
                      <a:gd name="connsiteY11" fmla="*/ 162866 h 218219"/>
                      <a:gd name="connsiteX12" fmla="*/ 358041 w 603786"/>
                      <a:gd name="connsiteY12" fmla="*/ 143827 h 218219"/>
                      <a:gd name="connsiteX13" fmla="*/ 357901 w 603786"/>
                      <a:gd name="connsiteY13" fmla="*/ 143751 h 218219"/>
                      <a:gd name="connsiteX14" fmla="*/ 260033 w 603786"/>
                      <a:gd name="connsiteY14" fmla="*/ 141922 h 218219"/>
                      <a:gd name="connsiteX15" fmla="*/ 0 w 603786"/>
                      <a:gd name="connsiteY15" fmla="*/ 0 h 218219"/>
                      <a:gd name="connsiteX0" fmla="*/ 323751 w 584736"/>
                      <a:gd name="connsiteY0" fmla="*/ 66771 h 208695"/>
                      <a:gd name="connsiteX1" fmla="*/ 584736 w 584736"/>
                      <a:gd name="connsiteY1" fmla="*/ 208694 h 208695"/>
                      <a:gd name="connsiteX2" fmla="*/ 323751 w 584736"/>
                      <a:gd name="connsiteY2" fmla="*/ 66771 h 208695"/>
                      <a:gd name="connsiteX3" fmla="*/ 0 w 584736"/>
                      <a:gd name="connsiteY3" fmla="*/ 0 h 208695"/>
                      <a:gd name="connsiteX4" fmla="*/ 100965 w 584736"/>
                      <a:gd name="connsiteY4" fmla="*/ 2857 h 208695"/>
                      <a:gd name="connsiteX5" fmla="*/ 102772 w 584736"/>
                      <a:gd name="connsiteY5" fmla="*/ 3833 h 208695"/>
                      <a:gd name="connsiteX6" fmla="*/ 214213 w 584736"/>
                      <a:gd name="connsiteY6" fmla="*/ 22860 h 208695"/>
                      <a:gd name="connsiteX7" fmla="*/ 323751 w 584736"/>
                      <a:gd name="connsiteY7" fmla="*/ 66772 h 208695"/>
                      <a:gd name="connsiteX8" fmla="*/ 584736 w 584736"/>
                      <a:gd name="connsiteY8" fmla="*/ 208695 h 208695"/>
                      <a:gd name="connsiteX9" fmla="*/ 475198 w 584736"/>
                      <a:gd name="connsiteY9" fmla="*/ 168690 h 208695"/>
                      <a:gd name="connsiteX10" fmla="*/ 464489 w 584736"/>
                      <a:gd name="connsiteY10" fmla="*/ 162866 h 208695"/>
                      <a:gd name="connsiteX11" fmla="*/ 358041 w 584736"/>
                      <a:gd name="connsiteY11" fmla="*/ 143827 h 208695"/>
                      <a:gd name="connsiteX12" fmla="*/ 357901 w 584736"/>
                      <a:gd name="connsiteY12" fmla="*/ 143751 h 208695"/>
                      <a:gd name="connsiteX13" fmla="*/ 260033 w 584736"/>
                      <a:gd name="connsiteY13" fmla="*/ 141922 h 208695"/>
                      <a:gd name="connsiteX14" fmla="*/ 0 w 584736"/>
                      <a:gd name="connsiteY14" fmla="*/ 0 h 208695"/>
                      <a:gd name="connsiteX0" fmla="*/ 323751 w 615997"/>
                      <a:gd name="connsiteY0" fmla="*/ 66771 h 216510"/>
                      <a:gd name="connsiteX1" fmla="*/ 584736 w 615997"/>
                      <a:gd name="connsiteY1" fmla="*/ 208694 h 216510"/>
                      <a:gd name="connsiteX2" fmla="*/ 323751 w 615997"/>
                      <a:gd name="connsiteY2" fmla="*/ 66771 h 216510"/>
                      <a:gd name="connsiteX3" fmla="*/ 0 w 615997"/>
                      <a:gd name="connsiteY3" fmla="*/ 0 h 216510"/>
                      <a:gd name="connsiteX4" fmla="*/ 100965 w 615997"/>
                      <a:gd name="connsiteY4" fmla="*/ 2857 h 216510"/>
                      <a:gd name="connsiteX5" fmla="*/ 102772 w 615997"/>
                      <a:gd name="connsiteY5" fmla="*/ 3833 h 216510"/>
                      <a:gd name="connsiteX6" fmla="*/ 214213 w 615997"/>
                      <a:gd name="connsiteY6" fmla="*/ 22860 h 216510"/>
                      <a:gd name="connsiteX7" fmla="*/ 323751 w 615997"/>
                      <a:gd name="connsiteY7" fmla="*/ 66772 h 216510"/>
                      <a:gd name="connsiteX8" fmla="*/ 615997 w 615997"/>
                      <a:gd name="connsiteY8" fmla="*/ 216510 h 216510"/>
                      <a:gd name="connsiteX9" fmla="*/ 475198 w 615997"/>
                      <a:gd name="connsiteY9" fmla="*/ 168690 h 216510"/>
                      <a:gd name="connsiteX10" fmla="*/ 464489 w 615997"/>
                      <a:gd name="connsiteY10" fmla="*/ 162866 h 216510"/>
                      <a:gd name="connsiteX11" fmla="*/ 358041 w 615997"/>
                      <a:gd name="connsiteY11" fmla="*/ 143827 h 216510"/>
                      <a:gd name="connsiteX12" fmla="*/ 357901 w 615997"/>
                      <a:gd name="connsiteY12" fmla="*/ 143751 h 216510"/>
                      <a:gd name="connsiteX13" fmla="*/ 260033 w 615997"/>
                      <a:gd name="connsiteY13" fmla="*/ 141922 h 216510"/>
                      <a:gd name="connsiteX14" fmla="*/ 0 w 615997"/>
                      <a:gd name="connsiteY14" fmla="*/ 0 h 216510"/>
                      <a:gd name="connsiteX0" fmla="*/ 323751 w 618767"/>
                      <a:gd name="connsiteY0" fmla="*/ 66771 h 219303"/>
                      <a:gd name="connsiteX1" fmla="*/ 584736 w 618767"/>
                      <a:gd name="connsiteY1" fmla="*/ 208694 h 219303"/>
                      <a:gd name="connsiteX2" fmla="*/ 323751 w 618767"/>
                      <a:gd name="connsiteY2" fmla="*/ 66771 h 219303"/>
                      <a:gd name="connsiteX3" fmla="*/ 0 w 618767"/>
                      <a:gd name="connsiteY3" fmla="*/ 0 h 219303"/>
                      <a:gd name="connsiteX4" fmla="*/ 100965 w 618767"/>
                      <a:gd name="connsiteY4" fmla="*/ 2857 h 219303"/>
                      <a:gd name="connsiteX5" fmla="*/ 102772 w 618767"/>
                      <a:gd name="connsiteY5" fmla="*/ 3833 h 219303"/>
                      <a:gd name="connsiteX6" fmla="*/ 214213 w 618767"/>
                      <a:gd name="connsiteY6" fmla="*/ 22860 h 219303"/>
                      <a:gd name="connsiteX7" fmla="*/ 323751 w 618767"/>
                      <a:gd name="connsiteY7" fmla="*/ 66772 h 219303"/>
                      <a:gd name="connsiteX8" fmla="*/ 615997 w 618767"/>
                      <a:gd name="connsiteY8" fmla="*/ 216510 h 219303"/>
                      <a:gd name="connsiteX9" fmla="*/ 464489 w 618767"/>
                      <a:gd name="connsiteY9" fmla="*/ 162866 h 219303"/>
                      <a:gd name="connsiteX10" fmla="*/ 358041 w 618767"/>
                      <a:gd name="connsiteY10" fmla="*/ 143827 h 219303"/>
                      <a:gd name="connsiteX11" fmla="*/ 357901 w 618767"/>
                      <a:gd name="connsiteY11" fmla="*/ 143751 h 219303"/>
                      <a:gd name="connsiteX12" fmla="*/ 260033 w 618767"/>
                      <a:gd name="connsiteY12" fmla="*/ 141922 h 219303"/>
                      <a:gd name="connsiteX13" fmla="*/ 0 w 618767"/>
                      <a:gd name="connsiteY13" fmla="*/ 0 h 219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8767" h="219303">
                        <a:moveTo>
                          <a:pt x="323751" y="66771"/>
                        </a:moveTo>
                        <a:lnTo>
                          <a:pt x="584736" y="208694"/>
                        </a:lnTo>
                        <a:lnTo>
                          <a:pt x="323751" y="66771"/>
                        </a:lnTo>
                        <a:close/>
                        <a:moveTo>
                          <a:pt x="0" y="0"/>
                        </a:moveTo>
                        <a:lnTo>
                          <a:pt x="100965" y="2857"/>
                        </a:lnTo>
                        <a:lnTo>
                          <a:pt x="102772" y="3833"/>
                        </a:lnTo>
                        <a:lnTo>
                          <a:pt x="214213" y="22860"/>
                        </a:lnTo>
                        <a:lnTo>
                          <a:pt x="323751" y="66772"/>
                        </a:lnTo>
                        <a:lnTo>
                          <a:pt x="615997" y="216510"/>
                        </a:lnTo>
                        <a:cubicBezTo>
                          <a:pt x="639453" y="232526"/>
                          <a:pt x="507482" y="174980"/>
                          <a:pt x="464489" y="162866"/>
                        </a:cubicBezTo>
                        <a:lnTo>
                          <a:pt x="358041" y="143827"/>
                        </a:lnTo>
                        <a:cubicBezTo>
                          <a:pt x="357994" y="143802"/>
                          <a:pt x="357948" y="143776"/>
                          <a:pt x="357901" y="143751"/>
                        </a:cubicBezTo>
                        <a:lnTo>
                          <a:pt x="260033" y="141922"/>
                        </a:lnTo>
                        <a:lnTo>
                          <a:pt x="0" y="0"/>
                        </a:lnTo>
                        <a:close/>
                      </a:path>
                    </a:pathLst>
                  </a:custGeom>
                  <a:grpFill/>
                  <a:ln w="9525" cap="flat">
                    <a:noFill/>
                    <a:prstDash val="solid"/>
                    <a:miter/>
                  </a:ln>
                </p:spPr>
                <p:txBody>
                  <a:bodyPr rtlCol="0" anchor="ctr"/>
                  <a:lstStyle/>
                  <a:p>
                    <a:endParaRPr lang="en-US"/>
                  </a:p>
                </p:txBody>
              </p:sp>
              <p:sp>
                <p:nvSpPr>
                  <p:cNvPr id="463" name="Freeform: Shape 462">
                    <a:extLst>
                      <a:ext uri="{FF2B5EF4-FFF2-40B4-BE49-F238E27FC236}">
                        <a16:creationId xmlns:a16="http://schemas.microsoft.com/office/drawing/2014/main" xmlns="" id="{C1033C19-A1DF-4AC1-B76B-5A7F0B7BDC11}"/>
                      </a:ext>
                    </a:extLst>
                  </p:cNvPr>
                  <p:cNvSpPr/>
                  <p:nvPr/>
                </p:nvSpPr>
                <p:spPr>
                  <a:xfrm>
                    <a:off x="2709948" y="2277720"/>
                    <a:ext cx="257175" cy="1066800"/>
                  </a:xfrm>
                  <a:custGeom>
                    <a:avLst/>
                    <a:gdLst>
                      <a:gd name="connsiteX0" fmla="*/ 260033 w 257175"/>
                      <a:gd name="connsiteY0" fmla="*/ 1070610 h 1066800"/>
                      <a:gd name="connsiteX1" fmla="*/ 0 w 257175"/>
                      <a:gd name="connsiteY1" fmla="*/ 929640 h 1066800"/>
                      <a:gd name="connsiteX2" fmla="*/ 1905 w 257175"/>
                      <a:gd name="connsiteY2" fmla="*/ 0 h 1066800"/>
                      <a:gd name="connsiteX3" fmla="*/ 261938 w 257175"/>
                      <a:gd name="connsiteY3" fmla="*/ 141922 h 1066800"/>
                    </a:gdLst>
                    <a:ahLst/>
                    <a:cxnLst>
                      <a:cxn ang="0">
                        <a:pos x="connsiteX0" y="connsiteY0"/>
                      </a:cxn>
                      <a:cxn ang="0">
                        <a:pos x="connsiteX1" y="connsiteY1"/>
                      </a:cxn>
                      <a:cxn ang="0">
                        <a:pos x="connsiteX2" y="connsiteY2"/>
                      </a:cxn>
                      <a:cxn ang="0">
                        <a:pos x="connsiteX3" y="connsiteY3"/>
                      </a:cxn>
                    </a:cxnLst>
                    <a:rect l="l" t="t" r="r" b="b"/>
                    <a:pathLst>
                      <a:path w="257175" h="1066800">
                        <a:moveTo>
                          <a:pt x="260033" y="1070610"/>
                        </a:moveTo>
                        <a:lnTo>
                          <a:pt x="0" y="929640"/>
                        </a:lnTo>
                        <a:lnTo>
                          <a:pt x="1905" y="0"/>
                        </a:lnTo>
                        <a:lnTo>
                          <a:pt x="261938" y="141922"/>
                        </a:lnTo>
                        <a:close/>
                      </a:path>
                    </a:pathLst>
                  </a:custGeom>
                  <a:grpFill/>
                  <a:ln w="9525" cap="flat">
                    <a:noFill/>
                    <a:prstDash val="solid"/>
                    <a:miter/>
                  </a:ln>
                </p:spPr>
                <p:txBody>
                  <a:bodyPr rtlCol="0" anchor="ctr"/>
                  <a:lstStyle/>
                  <a:p>
                    <a:endParaRPr lang="en-US"/>
                  </a:p>
                </p:txBody>
              </p:sp>
              <p:sp>
                <p:nvSpPr>
                  <p:cNvPr id="464" name="Freeform: Shape 463">
                    <a:extLst>
                      <a:ext uri="{FF2B5EF4-FFF2-40B4-BE49-F238E27FC236}">
                        <a16:creationId xmlns:a16="http://schemas.microsoft.com/office/drawing/2014/main" xmlns="" id="{CB7B920E-8402-44D3-A879-C87326ED596C}"/>
                      </a:ext>
                    </a:extLst>
                  </p:cNvPr>
                  <p:cNvSpPr/>
                  <p:nvPr/>
                </p:nvSpPr>
                <p:spPr>
                  <a:xfrm>
                    <a:off x="2708898" y="1774680"/>
                    <a:ext cx="521969" cy="178118"/>
                  </a:xfrm>
                  <a:custGeom>
                    <a:avLst/>
                    <a:gdLst>
                      <a:gd name="connsiteX0" fmla="*/ 230505 w 521970"/>
                      <a:gd name="connsiteY0" fmla="*/ 2858 h 178118"/>
                      <a:gd name="connsiteX1" fmla="*/ 490537 w 521970"/>
                      <a:gd name="connsiteY1" fmla="*/ 144781 h 178118"/>
                      <a:gd name="connsiteX2" fmla="*/ 302895 w 521970"/>
                      <a:gd name="connsiteY2" fmla="*/ 172403 h 178118"/>
                      <a:gd name="connsiteX3" fmla="*/ 260032 w 521970"/>
                      <a:gd name="connsiteY3" fmla="*/ 178118 h 178118"/>
                      <a:gd name="connsiteX4" fmla="*/ 0 w 521970"/>
                      <a:gd name="connsiteY4" fmla="*/ 37148 h 178118"/>
                      <a:gd name="connsiteX5" fmla="*/ 41910 w 521970"/>
                      <a:gd name="connsiteY5" fmla="*/ 30480 h 178118"/>
                      <a:gd name="connsiteX6" fmla="*/ 41912 w 521970"/>
                      <a:gd name="connsiteY6" fmla="*/ 30481 h 178118"/>
                      <a:gd name="connsiteX7" fmla="*/ 260985 w 521970"/>
                      <a:gd name="connsiteY7" fmla="*/ 0 h 178118"/>
                      <a:gd name="connsiteX8" fmla="*/ 521970 w 521970"/>
                      <a:gd name="connsiteY8" fmla="*/ 141923 h 178118"/>
                      <a:gd name="connsiteX9" fmla="*/ 490537 w 521970"/>
                      <a:gd name="connsiteY9" fmla="*/ 144780 h 178118"/>
                      <a:gd name="connsiteX10" fmla="*/ 230505 w 521970"/>
                      <a:gd name="connsiteY10" fmla="*/ 2858 h 17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1970" h="178118">
                        <a:moveTo>
                          <a:pt x="230505" y="2858"/>
                        </a:moveTo>
                        <a:lnTo>
                          <a:pt x="490537" y="144781"/>
                        </a:lnTo>
                        <a:lnTo>
                          <a:pt x="302895" y="172403"/>
                        </a:lnTo>
                        <a:lnTo>
                          <a:pt x="260032" y="178118"/>
                        </a:lnTo>
                        <a:lnTo>
                          <a:pt x="0" y="37148"/>
                        </a:lnTo>
                        <a:lnTo>
                          <a:pt x="41910" y="30480"/>
                        </a:lnTo>
                        <a:lnTo>
                          <a:pt x="41912" y="30481"/>
                        </a:lnTo>
                        <a:close/>
                        <a:moveTo>
                          <a:pt x="260985" y="0"/>
                        </a:moveTo>
                        <a:lnTo>
                          <a:pt x="521970" y="141923"/>
                        </a:lnTo>
                        <a:lnTo>
                          <a:pt x="490537" y="144780"/>
                        </a:lnTo>
                        <a:lnTo>
                          <a:pt x="230505" y="2858"/>
                        </a:lnTo>
                        <a:close/>
                      </a:path>
                    </a:pathLst>
                  </a:custGeom>
                  <a:solidFill>
                    <a:schemeClr val="bg1">
                      <a:lumMod val="95000"/>
                    </a:schemeClr>
                  </a:solidFill>
                  <a:ln w="9525" cap="flat">
                    <a:noFill/>
                    <a:prstDash val="solid"/>
                    <a:miter/>
                  </a:ln>
                </p:spPr>
                <p:txBody>
                  <a:bodyPr rtlCol="0" anchor="ctr"/>
                  <a:lstStyle/>
                  <a:p>
                    <a:endParaRPr lang="en-US"/>
                  </a:p>
                </p:txBody>
              </p:sp>
            </p:grpSp>
            <p:sp>
              <p:nvSpPr>
                <p:cNvPr id="448" name="Freeform: Shape 447">
                  <a:extLst>
                    <a:ext uri="{FF2B5EF4-FFF2-40B4-BE49-F238E27FC236}">
                      <a16:creationId xmlns:a16="http://schemas.microsoft.com/office/drawing/2014/main" xmlns="" id="{61B4A54E-D7CE-41B5-9C00-C2B53FD289B9}"/>
                    </a:ext>
                  </a:extLst>
                </p:cNvPr>
                <p:cNvSpPr/>
                <p:nvPr/>
              </p:nvSpPr>
              <p:spPr>
                <a:xfrm>
                  <a:off x="12579689" y="4661548"/>
                  <a:ext cx="730421" cy="1493305"/>
                </a:xfrm>
                <a:custGeom>
                  <a:avLst/>
                  <a:gdLst>
                    <a:gd name="connsiteX0" fmla="*/ 1669733 w 1714500"/>
                    <a:gd name="connsiteY0" fmla="*/ 1870710 h 3505200"/>
                    <a:gd name="connsiteX1" fmla="*/ 1720215 w 1714500"/>
                    <a:gd name="connsiteY1" fmla="*/ 2166938 h 3505200"/>
                    <a:gd name="connsiteX2" fmla="*/ 1507808 w 1714500"/>
                    <a:gd name="connsiteY2" fmla="*/ 2795588 h 3505200"/>
                    <a:gd name="connsiteX3" fmla="*/ 1121093 w 1714500"/>
                    <a:gd name="connsiteY3" fmla="*/ 3084195 h 3505200"/>
                    <a:gd name="connsiteX4" fmla="*/ 991553 w 1714500"/>
                    <a:gd name="connsiteY4" fmla="*/ 3120390 h 3505200"/>
                    <a:gd name="connsiteX5" fmla="*/ 990600 w 1714500"/>
                    <a:gd name="connsiteY5" fmla="*/ 3466148 h 3505200"/>
                    <a:gd name="connsiteX6" fmla="*/ 960120 w 1714500"/>
                    <a:gd name="connsiteY6" fmla="*/ 3470910 h 3505200"/>
                    <a:gd name="connsiteX7" fmla="*/ 772478 w 1714500"/>
                    <a:gd name="connsiteY7" fmla="*/ 3505200 h 3505200"/>
                    <a:gd name="connsiteX8" fmla="*/ 729615 w 1714500"/>
                    <a:gd name="connsiteY8" fmla="*/ 3503295 h 3505200"/>
                    <a:gd name="connsiteX9" fmla="*/ 730568 w 1714500"/>
                    <a:gd name="connsiteY9" fmla="*/ 3158490 h 3505200"/>
                    <a:gd name="connsiteX10" fmla="*/ 659130 w 1714500"/>
                    <a:gd name="connsiteY10" fmla="*/ 3156585 h 3505200"/>
                    <a:gd name="connsiteX11" fmla="*/ 383858 w 1714500"/>
                    <a:gd name="connsiteY11" fmla="*/ 3098483 h 3505200"/>
                    <a:gd name="connsiteX12" fmla="*/ 125730 w 1714500"/>
                    <a:gd name="connsiteY12" fmla="*/ 2865120 h 3505200"/>
                    <a:gd name="connsiteX13" fmla="*/ 0 w 1714500"/>
                    <a:gd name="connsiteY13" fmla="*/ 2427923 h 3505200"/>
                    <a:gd name="connsiteX14" fmla="*/ 320993 w 1714500"/>
                    <a:gd name="connsiteY14" fmla="*/ 2317433 h 3505200"/>
                    <a:gd name="connsiteX15" fmla="*/ 451485 w 1714500"/>
                    <a:gd name="connsiteY15" fmla="*/ 2707958 h 3505200"/>
                    <a:gd name="connsiteX16" fmla="*/ 682943 w 1714500"/>
                    <a:gd name="connsiteY16" fmla="*/ 2860358 h 3505200"/>
                    <a:gd name="connsiteX17" fmla="*/ 730568 w 1714500"/>
                    <a:gd name="connsiteY17" fmla="*/ 2864168 h 3505200"/>
                    <a:gd name="connsiteX18" fmla="*/ 732473 w 1714500"/>
                    <a:gd name="connsiteY18" fmla="*/ 1761173 h 3505200"/>
                    <a:gd name="connsiteX19" fmla="*/ 576263 w 1714500"/>
                    <a:gd name="connsiteY19" fmla="*/ 1735455 h 3505200"/>
                    <a:gd name="connsiteX20" fmla="*/ 372428 w 1714500"/>
                    <a:gd name="connsiteY20" fmla="*/ 1660208 h 3505200"/>
                    <a:gd name="connsiteX21" fmla="*/ 138113 w 1714500"/>
                    <a:gd name="connsiteY21" fmla="*/ 1438275 h 3505200"/>
                    <a:gd name="connsiteX22" fmla="*/ 56198 w 1714500"/>
                    <a:gd name="connsiteY22" fmla="*/ 1079183 h 3505200"/>
                    <a:gd name="connsiteX23" fmla="*/ 298133 w 1714500"/>
                    <a:gd name="connsiteY23" fmla="*/ 448628 h 3505200"/>
                    <a:gd name="connsiteX24" fmla="*/ 628650 w 1714500"/>
                    <a:gd name="connsiteY24" fmla="*/ 239077 h 3505200"/>
                    <a:gd name="connsiteX25" fmla="*/ 735330 w 1714500"/>
                    <a:gd name="connsiteY25" fmla="*/ 206693 h 3505200"/>
                    <a:gd name="connsiteX26" fmla="*/ 735330 w 1714500"/>
                    <a:gd name="connsiteY26" fmla="*/ 36195 h 3505200"/>
                    <a:gd name="connsiteX27" fmla="*/ 778193 w 1714500"/>
                    <a:gd name="connsiteY27" fmla="*/ 30480 h 3505200"/>
                    <a:gd name="connsiteX28" fmla="*/ 965835 w 1714500"/>
                    <a:gd name="connsiteY28" fmla="*/ 2858 h 3505200"/>
                    <a:gd name="connsiteX29" fmla="*/ 996315 w 1714500"/>
                    <a:gd name="connsiteY29" fmla="*/ 0 h 3505200"/>
                    <a:gd name="connsiteX30" fmla="*/ 996315 w 1714500"/>
                    <a:gd name="connsiteY30" fmla="*/ 168593 h 3505200"/>
                    <a:gd name="connsiteX31" fmla="*/ 1097280 w 1714500"/>
                    <a:gd name="connsiteY31" fmla="*/ 171450 h 3505200"/>
                    <a:gd name="connsiteX32" fmla="*/ 1406843 w 1714500"/>
                    <a:gd name="connsiteY32" fmla="*/ 282893 h 3505200"/>
                    <a:gd name="connsiteX33" fmla="*/ 1657350 w 1714500"/>
                    <a:gd name="connsiteY33" fmla="*/ 763905 h 3505200"/>
                    <a:gd name="connsiteX34" fmla="*/ 1326833 w 1714500"/>
                    <a:gd name="connsiteY34" fmla="*/ 863918 h 3505200"/>
                    <a:gd name="connsiteX35" fmla="*/ 1209675 w 1714500"/>
                    <a:gd name="connsiteY35" fmla="*/ 568643 h 3505200"/>
                    <a:gd name="connsiteX36" fmla="*/ 1038225 w 1714500"/>
                    <a:gd name="connsiteY36" fmla="*/ 471488 h 3505200"/>
                    <a:gd name="connsiteX37" fmla="*/ 995363 w 1714500"/>
                    <a:gd name="connsiteY37" fmla="*/ 464820 h 3505200"/>
                    <a:gd name="connsiteX38" fmla="*/ 993458 w 1714500"/>
                    <a:gd name="connsiteY38" fmla="*/ 1460183 h 3505200"/>
                    <a:gd name="connsiteX39" fmla="*/ 1073468 w 1714500"/>
                    <a:gd name="connsiteY39" fmla="*/ 1471613 h 3505200"/>
                    <a:gd name="connsiteX40" fmla="*/ 1282065 w 1714500"/>
                    <a:gd name="connsiteY40" fmla="*/ 1513523 h 3505200"/>
                    <a:gd name="connsiteX41" fmla="*/ 1524953 w 1714500"/>
                    <a:gd name="connsiteY41" fmla="*/ 1651635 h 3505200"/>
                    <a:gd name="connsiteX42" fmla="*/ 1669733 w 1714500"/>
                    <a:gd name="connsiteY42" fmla="*/ 1870710 h 3505200"/>
                    <a:gd name="connsiteX43" fmla="*/ 1268730 w 1714500"/>
                    <a:gd name="connsiteY43" fmla="*/ 2624138 h 3505200"/>
                    <a:gd name="connsiteX44" fmla="*/ 1390650 w 1714500"/>
                    <a:gd name="connsiteY44" fmla="*/ 2236470 h 3505200"/>
                    <a:gd name="connsiteX45" fmla="*/ 1304925 w 1714500"/>
                    <a:gd name="connsiteY45" fmla="*/ 1945958 h 3505200"/>
                    <a:gd name="connsiteX46" fmla="*/ 1080135 w 1714500"/>
                    <a:gd name="connsiteY46" fmla="*/ 1820228 h 3505200"/>
                    <a:gd name="connsiteX47" fmla="*/ 992505 w 1714500"/>
                    <a:gd name="connsiteY47" fmla="*/ 1798320 h 3505200"/>
                    <a:gd name="connsiteX48" fmla="*/ 990600 w 1714500"/>
                    <a:gd name="connsiteY48" fmla="*/ 2830830 h 3505200"/>
                    <a:gd name="connsiteX49" fmla="*/ 1048703 w 1714500"/>
                    <a:gd name="connsiteY49" fmla="*/ 2808923 h 3505200"/>
                    <a:gd name="connsiteX50" fmla="*/ 1268730 w 1714500"/>
                    <a:gd name="connsiteY50" fmla="*/ 2624138 h 3505200"/>
                    <a:gd name="connsiteX51" fmla="*/ 732473 w 1714500"/>
                    <a:gd name="connsiteY51" fmla="*/ 1425893 h 3505200"/>
                    <a:gd name="connsiteX52" fmla="*/ 734378 w 1714500"/>
                    <a:gd name="connsiteY52" fmla="*/ 497205 h 3505200"/>
                    <a:gd name="connsiteX53" fmla="*/ 688658 w 1714500"/>
                    <a:gd name="connsiteY53" fmla="*/ 514350 h 3505200"/>
                    <a:gd name="connsiteX54" fmla="*/ 482917 w 1714500"/>
                    <a:gd name="connsiteY54" fmla="*/ 682943 h 3505200"/>
                    <a:gd name="connsiteX55" fmla="*/ 375285 w 1714500"/>
                    <a:gd name="connsiteY55" fmla="*/ 1006793 h 3505200"/>
                    <a:gd name="connsiteX56" fmla="*/ 465773 w 1714500"/>
                    <a:gd name="connsiteY56" fmla="*/ 1289685 h 3505200"/>
                    <a:gd name="connsiteX57" fmla="*/ 674370 w 1714500"/>
                    <a:gd name="connsiteY57" fmla="*/ 1411605 h 3505200"/>
                    <a:gd name="connsiteX58" fmla="*/ 732473 w 1714500"/>
                    <a:gd name="connsiteY58" fmla="*/ 1425893 h 350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714500" h="3505200">
                      <a:moveTo>
                        <a:pt x="1669733" y="1870710"/>
                      </a:moveTo>
                      <a:cubicBezTo>
                        <a:pt x="1703070" y="1959293"/>
                        <a:pt x="1720215" y="2058353"/>
                        <a:pt x="1720215" y="2166938"/>
                      </a:cubicBezTo>
                      <a:cubicBezTo>
                        <a:pt x="1720215" y="2406015"/>
                        <a:pt x="1648778" y="2615565"/>
                        <a:pt x="1507808" y="2795588"/>
                      </a:cubicBezTo>
                      <a:cubicBezTo>
                        <a:pt x="1402080" y="2930843"/>
                        <a:pt x="1273493" y="3027045"/>
                        <a:pt x="1121093" y="3084195"/>
                      </a:cubicBezTo>
                      <a:lnTo>
                        <a:pt x="991553" y="3120390"/>
                      </a:lnTo>
                      <a:lnTo>
                        <a:pt x="990600" y="3466148"/>
                      </a:lnTo>
                      <a:lnTo>
                        <a:pt x="960120" y="3470910"/>
                      </a:lnTo>
                      <a:lnTo>
                        <a:pt x="772478" y="3505200"/>
                      </a:lnTo>
                      <a:lnTo>
                        <a:pt x="729615" y="3503295"/>
                      </a:lnTo>
                      <a:lnTo>
                        <a:pt x="730568" y="3158490"/>
                      </a:lnTo>
                      <a:lnTo>
                        <a:pt x="659130" y="3156585"/>
                      </a:lnTo>
                      <a:cubicBezTo>
                        <a:pt x="550545" y="3148965"/>
                        <a:pt x="459105" y="3129915"/>
                        <a:pt x="383858" y="3098483"/>
                      </a:cubicBezTo>
                      <a:cubicBezTo>
                        <a:pt x="283845" y="3056573"/>
                        <a:pt x="198120" y="2979420"/>
                        <a:pt x="125730" y="2865120"/>
                      </a:cubicBezTo>
                      <a:cubicBezTo>
                        <a:pt x="53340" y="2750820"/>
                        <a:pt x="11430" y="2606040"/>
                        <a:pt x="0" y="2427923"/>
                      </a:cubicBezTo>
                      <a:lnTo>
                        <a:pt x="320993" y="2317433"/>
                      </a:lnTo>
                      <a:cubicBezTo>
                        <a:pt x="345758" y="2499360"/>
                        <a:pt x="388620" y="2629853"/>
                        <a:pt x="451485" y="2707958"/>
                      </a:cubicBezTo>
                      <a:cubicBezTo>
                        <a:pt x="519113" y="2790825"/>
                        <a:pt x="596265" y="2841308"/>
                        <a:pt x="682943" y="2860358"/>
                      </a:cubicBezTo>
                      <a:lnTo>
                        <a:pt x="730568" y="2864168"/>
                      </a:lnTo>
                      <a:lnTo>
                        <a:pt x="732473" y="1761173"/>
                      </a:lnTo>
                      <a:lnTo>
                        <a:pt x="576263" y="1735455"/>
                      </a:lnTo>
                      <a:cubicBezTo>
                        <a:pt x="509588" y="1717358"/>
                        <a:pt x="441008" y="1692593"/>
                        <a:pt x="372428" y="1660208"/>
                      </a:cubicBezTo>
                      <a:cubicBezTo>
                        <a:pt x="270510" y="1612583"/>
                        <a:pt x="192405" y="1539240"/>
                        <a:pt x="138113" y="1438275"/>
                      </a:cubicBezTo>
                      <a:cubicBezTo>
                        <a:pt x="82868" y="1337310"/>
                        <a:pt x="56198" y="1217295"/>
                        <a:pt x="56198" y="1079183"/>
                      </a:cubicBezTo>
                      <a:cubicBezTo>
                        <a:pt x="56198" y="833438"/>
                        <a:pt x="137160" y="622935"/>
                        <a:pt x="298133" y="448628"/>
                      </a:cubicBezTo>
                      <a:cubicBezTo>
                        <a:pt x="379095" y="360998"/>
                        <a:pt x="488633" y="290513"/>
                        <a:pt x="628650" y="239077"/>
                      </a:cubicBezTo>
                      <a:lnTo>
                        <a:pt x="735330" y="206693"/>
                      </a:lnTo>
                      <a:lnTo>
                        <a:pt x="735330" y="36195"/>
                      </a:lnTo>
                      <a:lnTo>
                        <a:pt x="778193" y="30480"/>
                      </a:lnTo>
                      <a:lnTo>
                        <a:pt x="965835" y="2858"/>
                      </a:lnTo>
                      <a:lnTo>
                        <a:pt x="996315" y="0"/>
                      </a:lnTo>
                      <a:lnTo>
                        <a:pt x="996315" y="168593"/>
                      </a:lnTo>
                      <a:lnTo>
                        <a:pt x="1097280" y="171450"/>
                      </a:lnTo>
                      <a:cubicBezTo>
                        <a:pt x="1222058" y="182880"/>
                        <a:pt x="1324928" y="220027"/>
                        <a:pt x="1406843" y="282893"/>
                      </a:cubicBezTo>
                      <a:cubicBezTo>
                        <a:pt x="1545908" y="388620"/>
                        <a:pt x="1629728" y="548640"/>
                        <a:pt x="1657350" y="763905"/>
                      </a:cubicBezTo>
                      <a:lnTo>
                        <a:pt x="1326833" y="863918"/>
                      </a:lnTo>
                      <a:cubicBezTo>
                        <a:pt x="1307783" y="730568"/>
                        <a:pt x="1268730" y="632460"/>
                        <a:pt x="1209675" y="568643"/>
                      </a:cubicBezTo>
                      <a:cubicBezTo>
                        <a:pt x="1164908" y="521017"/>
                        <a:pt x="1107758" y="488633"/>
                        <a:pt x="1038225" y="471488"/>
                      </a:cubicBezTo>
                      <a:lnTo>
                        <a:pt x="995363" y="464820"/>
                      </a:lnTo>
                      <a:lnTo>
                        <a:pt x="993458" y="1460183"/>
                      </a:lnTo>
                      <a:lnTo>
                        <a:pt x="1073468" y="1471613"/>
                      </a:lnTo>
                      <a:cubicBezTo>
                        <a:pt x="1173480" y="1486853"/>
                        <a:pt x="1243013" y="1500188"/>
                        <a:pt x="1282065" y="1513523"/>
                      </a:cubicBezTo>
                      <a:cubicBezTo>
                        <a:pt x="1381125" y="1546860"/>
                        <a:pt x="1462088" y="1592580"/>
                        <a:pt x="1524953" y="1651635"/>
                      </a:cubicBezTo>
                      <a:cubicBezTo>
                        <a:pt x="1587818" y="1708785"/>
                        <a:pt x="1635443" y="1782128"/>
                        <a:pt x="1669733" y="1870710"/>
                      </a:cubicBezTo>
                      <a:close/>
                      <a:moveTo>
                        <a:pt x="1268730" y="2624138"/>
                      </a:moveTo>
                      <a:cubicBezTo>
                        <a:pt x="1349693" y="2512695"/>
                        <a:pt x="1390650" y="2384108"/>
                        <a:pt x="1390650" y="2236470"/>
                      </a:cubicBezTo>
                      <a:cubicBezTo>
                        <a:pt x="1390650" y="2110740"/>
                        <a:pt x="1362075" y="2014538"/>
                        <a:pt x="1304925" y="1945958"/>
                      </a:cubicBezTo>
                      <a:cubicBezTo>
                        <a:pt x="1262063" y="1894523"/>
                        <a:pt x="1186815" y="1852613"/>
                        <a:pt x="1080135" y="1820228"/>
                      </a:cubicBezTo>
                      <a:lnTo>
                        <a:pt x="992505" y="1798320"/>
                      </a:lnTo>
                      <a:lnTo>
                        <a:pt x="990600" y="2830830"/>
                      </a:lnTo>
                      <a:lnTo>
                        <a:pt x="1048703" y="2808923"/>
                      </a:lnTo>
                      <a:cubicBezTo>
                        <a:pt x="1135380" y="2768918"/>
                        <a:pt x="1207770" y="2707005"/>
                        <a:pt x="1268730" y="2624138"/>
                      </a:cubicBezTo>
                      <a:moveTo>
                        <a:pt x="732473" y="1425893"/>
                      </a:moveTo>
                      <a:lnTo>
                        <a:pt x="734378" y="497205"/>
                      </a:lnTo>
                      <a:lnTo>
                        <a:pt x="688658" y="514350"/>
                      </a:lnTo>
                      <a:cubicBezTo>
                        <a:pt x="604838" y="554355"/>
                        <a:pt x="537210" y="609600"/>
                        <a:pt x="482917" y="682943"/>
                      </a:cubicBezTo>
                      <a:cubicBezTo>
                        <a:pt x="411480" y="780098"/>
                        <a:pt x="375285" y="887730"/>
                        <a:pt x="375285" y="1006793"/>
                      </a:cubicBezTo>
                      <a:cubicBezTo>
                        <a:pt x="375285" y="1124903"/>
                        <a:pt x="405765" y="1219200"/>
                        <a:pt x="465773" y="1289685"/>
                      </a:cubicBezTo>
                      <a:cubicBezTo>
                        <a:pt x="511492" y="1343025"/>
                        <a:pt x="581025" y="1383030"/>
                        <a:pt x="674370" y="1411605"/>
                      </a:cubicBezTo>
                      <a:lnTo>
                        <a:pt x="732473" y="1425893"/>
                      </a:lnTo>
                    </a:path>
                  </a:pathLst>
                </a:custGeom>
                <a:solidFill>
                  <a:schemeClr val="bg1">
                    <a:lumMod val="95000"/>
                  </a:schemeClr>
                </a:solidFill>
                <a:ln w="9525" cap="flat">
                  <a:noFill/>
                  <a:prstDash val="solid"/>
                  <a:miter/>
                </a:ln>
              </p:spPr>
              <p:txBody>
                <a:bodyPr rtlCol="0" anchor="ctr"/>
                <a:lstStyle/>
                <a:p>
                  <a:endParaRPr lang="en-US"/>
                </a:p>
              </p:txBody>
            </p:sp>
            <p:grpSp>
              <p:nvGrpSpPr>
                <p:cNvPr id="449" name="Group 448">
                  <a:extLst>
                    <a:ext uri="{FF2B5EF4-FFF2-40B4-BE49-F238E27FC236}">
                      <a16:creationId xmlns:a16="http://schemas.microsoft.com/office/drawing/2014/main" xmlns="" id="{C9046ED6-7177-45A7-831C-81D6E0631642}"/>
                    </a:ext>
                  </a:extLst>
                </p:cNvPr>
                <p:cNvGrpSpPr/>
                <p:nvPr/>
              </p:nvGrpSpPr>
              <p:grpSpPr>
                <a:xfrm>
                  <a:off x="12470968" y="4620148"/>
                  <a:ext cx="435759" cy="1352099"/>
                  <a:chOff x="1968987" y="1811829"/>
                  <a:chExt cx="1022846" cy="3173751"/>
                </a:xfrm>
                <a:solidFill>
                  <a:schemeClr val="bg1"/>
                </a:solidFill>
              </p:grpSpPr>
              <p:sp>
                <p:nvSpPr>
                  <p:cNvPr id="450" name="Freeform: Shape 449">
                    <a:extLst>
                      <a:ext uri="{FF2B5EF4-FFF2-40B4-BE49-F238E27FC236}">
                        <a16:creationId xmlns:a16="http://schemas.microsoft.com/office/drawing/2014/main" xmlns="" id="{DB52EB05-1FAF-4C6C-8088-BAD865F7E0B7}"/>
                      </a:ext>
                    </a:extLst>
                  </p:cNvPr>
                  <p:cNvSpPr/>
                  <p:nvPr/>
                </p:nvSpPr>
                <p:spPr>
                  <a:xfrm>
                    <a:off x="1975571" y="4195005"/>
                    <a:ext cx="600075" cy="790575"/>
                  </a:xfrm>
                  <a:custGeom>
                    <a:avLst/>
                    <a:gdLst>
                      <a:gd name="connsiteX0" fmla="*/ 601980 w 600075"/>
                      <a:gd name="connsiteY0" fmla="*/ 791528 h 790575"/>
                      <a:gd name="connsiteX1" fmla="*/ 340995 w 600075"/>
                      <a:gd name="connsiteY1" fmla="*/ 649605 h 790575"/>
                      <a:gd name="connsiteX2" fmla="*/ 125730 w 600075"/>
                      <a:gd name="connsiteY2" fmla="*/ 437197 h 790575"/>
                      <a:gd name="connsiteX3" fmla="*/ 0 w 600075"/>
                      <a:gd name="connsiteY3" fmla="*/ 0 h 790575"/>
                      <a:gd name="connsiteX4" fmla="*/ 260985 w 600075"/>
                      <a:gd name="connsiteY4" fmla="*/ 141922 h 790575"/>
                      <a:gd name="connsiteX5" fmla="*/ 386715 w 600075"/>
                      <a:gd name="connsiteY5" fmla="*/ 579120 h 790575"/>
                      <a:gd name="connsiteX6" fmla="*/ 601980 w 600075"/>
                      <a:gd name="connsiteY6" fmla="*/ 791528 h 790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075" h="790575">
                        <a:moveTo>
                          <a:pt x="601980" y="791528"/>
                        </a:moveTo>
                        <a:lnTo>
                          <a:pt x="340995" y="649605"/>
                        </a:lnTo>
                        <a:cubicBezTo>
                          <a:pt x="259080" y="604838"/>
                          <a:pt x="187643" y="534353"/>
                          <a:pt x="125730" y="437197"/>
                        </a:cubicBezTo>
                        <a:cubicBezTo>
                          <a:pt x="53340" y="323850"/>
                          <a:pt x="11430" y="178118"/>
                          <a:pt x="0" y="0"/>
                        </a:cubicBezTo>
                        <a:lnTo>
                          <a:pt x="260985" y="141922"/>
                        </a:lnTo>
                        <a:cubicBezTo>
                          <a:pt x="272415" y="319088"/>
                          <a:pt x="314325" y="464820"/>
                          <a:pt x="386715" y="579120"/>
                        </a:cubicBezTo>
                        <a:cubicBezTo>
                          <a:pt x="448628" y="676275"/>
                          <a:pt x="520065" y="747713"/>
                          <a:pt x="601980" y="791528"/>
                        </a:cubicBezTo>
                      </a:path>
                    </a:pathLst>
                  </a:custGeom>
                  <a:grpFill/>
                  <a:ln w="9525" cap="flat">
                    <a:noFill/>
                    <a:prstDash val="solid"/>
                    <a:miter/>
                  </a:ln>
                </p:spPr>
                <p:txBody>
                  <a:bodyPr rtlCol="0" anchor="ctr"/>
                  <a:lstStyle/>
                  <a:p>
                    <a:endParaRPr lang="en-US"/>
                  </a:p>
                </p:txBody>
              </p:sp>
              <p:sp>
                <p:nvSpPr>
                  <p:cNvPr id="451" name="Freeform: Shape 450">
                    <a:extLst>
                      <a:ext uri="{FF2B5EF4-FFF2-40B4-BE49-F238E27FC236}">
                        <a16:creationId xmlns:a16="http://schemas.microsoft.com/office/drawing/2014/main" xmlns="" id="{14E4A65F-374E-4DD6-98E6-25A489DD56D3}"/>
                      </a:ext>
                    </a:extLst>
                  </p:cNvPr>
                  <p:cNvSpPr/>
                  <p:nvPr/>
                </p:nvSpPr>
                <p:spPr>
                  <a:xfrm>
                    <a:off x="1968987" y="4089376"/>
                    <a:ext cx="581026" cy="247649"/>
                  </a:xfrm>
                  <a:custGeom>
                    <a:avLst/>
                    <a:gdLst>
                      <a:gd name="connsiteX0" fmla="*/ 260985 w 581025"/>
                      <a:gd name="connsiteY0" fmla="*/ 251460 h 247650"/>
                      <a:gd name="connsiteX1" fmla="*/ 0 w 581025"/>
                      <a:gd name="connsiteY1" fmla="*/ 109538 h 247650"/>
                      <a:gd name="connsiteX2" fmla="*/ 320993 w 581025"/>
                      <a:gd name="connsiteY2" fmla="*/ 0 h 247650"/>
                      <a:gd name="connsiteX3" fmla="*/ 581978 w 581025"/>
                      <a:gd name="connsiteY3" fmla="*/ 140970 h 247650"/>
                    </a:gdLst>
                    <a:ahLst/>
                    <a:cxnLst>
                      <a:cxn ang="0">
                        <a:pos x="connsiteX0" y="connsiteY0"/>
                      </a:cxn>
                      <a:cxn ang="0">
                        <a:pos x="connsiteX1" y="connsiteY1"/>
                      </a:cxn>
                      <a:cxn ang="0">
                        <a:pos x="connsiteX2" y="connsiteY2"/>
                      </a:cxn>
                      <a:cxn ang="0">
                        <a:pos x="connsiteX3" y="connsiteY3"/>
                      </a:cxn>
                    </a:cxnLst>
                    <a:rect l="l" t="t" r="r" b="b"/>
                    <a:pathLst>
                      <a:path w="581025" h="247650">
                        <a:moveTo>
                          <a:pt x="260985" y="251460"/>
                        </a:moveTo>
                        <a:lnTo>
                          <a:pt x="0" y="109538"/>
                        </a:lnTo>
                        <a:lnTo>
                          <a:pt x="320993" y="0"/>
                        </a:lnTo>
                        <a:lnTo>
                          <a:pt x="581978" y="140970"/>
                        </a:lnTo>
                        <a:close/>
                      </a:path>
                    </a:pathLst>
                  </a:custGeom>
                  <a:grpFill/>
                  <a:ln w="9525" cap="flat">
                    <a:noFill/>
                    <a:prstDash val="solid"/>
                    <a:miter/>
                  </a:ln>
                </p:spPr>
                <p:txBody>
                  <a:bodyPr rtlCol="0" anchor="ctr"/>
                  <a:lstStyle/>
                  <a:p>
                    <a:endParaRPr lang="en-US"/>
                  </a:p>
                </p:txBody>
              </p:sp>
              <p:sp>
                <p:nvSpPr>
                  <p:cNvPr id="452" name="Freeform: Shape 451">
                    <a:extLst>
                      <a:ext uri="{FF2B5EF4-FFF2-40B4-BE49-F238E27FC236}">
                        <a16:creationId xmlns:a16="http://schemas.microsoft.com/office/drawing/2014/main" xmlns="" id="{01F2808C-9441-40A2-9179-BBD274A8C9CA}"/>
                      </a:ext>
                    </a:extLst>
                  </p:cNvPr>
                  <p:cNvSpPr/>
                  <p:nvPr/>
                </p:nvSpPr>
                <p:spPr>
                  <a:xfrm>
                    <a:off x="2051714" y="1973775"/>
                    <a:ext cx="940119" cy="1580196"/>
                  </a:xfrm>
                  <a:custGeom>
                    <a:avLst/>
                    <a:gdLst>
                      <a:gd name="connsiteX0" fmla="*/ 812750 w 940118"/>
                      <a:gd name="connsiteY0" fmla="*/ 163017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833438 w 940118"/>
                      <a:gd name="connsiteY5" fmla="*/ 174308 h 1580197"/>
                      <a:gd name="connsiteX6" fmla="*/ 833437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592976 w 940118"/>
                      <a:gd name="connsiteY10" fmla="*/ 268101 h 1580197"/>
                      <a:gd name="connsiteX11" fmla="*/ 592932 w 940118"/>
                      <a:gd name="connsiteY11" fmla="*/ 268132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55232 w 940118"/>
                      <a:gd name="connsiteY17" fmla="*/ 380990 h 1580197"/>
                      <a:gd name="connsiteX18" fmla="*/ 454648 w 940118"/>
                      <a:gd name="connsiteY18" fmla="*/ 381569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63" fmla="*/ 679133 w 940118"/>
                      <a:gd name="connsiteY63"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422910 w 940118"/>
                      <a:gd name="connsiteY22" fmla="*/ 483870 h 1580197"/>
                      <a:gd name="connsiteX23" fmla="*/ 367665 w 940118"/>
                      <a:gd name="connsiteY23" fmla="*/ 572453 h 1580197"/>
                      <a:gd name="connsiteX24" fmla="*/ 368618 w 940118"/>
                      <a:gd name="connsiteY24" fmla="*/ 573405 h 1580197"/>
                      <a:gd name="connsiteX25" fmla="*/ 317183 w 940118"/>
                      <a:gd name="connsiteY25" fmla="*/ 684847 h 1580197"/>
                      <a:gd name="connsiteX26" fmla="*/ 305241 w 940118"/>
                      <a:gd name="connsiteY26" fmla="*/ 678329 h 1580197"/>
                      <a:gd name="connsiteX27" fmla="*/ 305235 w 940118"/>
                      <a:gd name="connsiteY27" fmla="*/ 678350 h 1580197"/>
                      <a:gd name="connsiteX28" fmla="*/ 317183 w 940118"/>
                      <a:gd name="connsiteY28" fmla="*/ 684847 h 1580197"/>
                      <a:gd name="connsiteX29" fmla="*/ 260985 w 940118"/>
                      <a:gd name="connsiteY29" fmla="*/ 1014413 h 1580197"/>
                      <a:gd name="connsiteX30" fmla="*/ 342900 w 940118"/>
                      <a:gd name="connsiteY30" fmla="*/ 1373505 h 1580197"/>
                      <a:gd name="connsiteX31" fmla="*/ 546735 w 940118"/>
                      <a:gd name="connsiteY31" fmla="*/ 1580197 h 1580197"/>
                      <a:gd name="connsiteX32" fmla="*/ 285750 w 940118"/>
                      <a:gd name="connsiteY32" fmla="*/ 1438275 h 1580197"/>
                      <a:gd name="connsiteX33" fmla="*/ 81915 w 940118"/>
                      <a:gd name="connsiteY33" fmla="*/ 1231583 h 1580197"/>
                      <a:gd name="connsiteX34" fmla="*/ 0 w 940118"/>
                      <a:gd name="connsiteY34" fmla="*/ 872490 h 1580197"/>
                      <a:gd name="connsiteX35" fmla="*/ 56197 w 940118"/>
                      <a:gd name="connsiteY35" fmla="*/ 542925 h 1580197"/>
                      <a:gd name="connsiteX36" fmla="*/ 62441 w 940118"/>
                      <a:gd name="connsiteY36" fmla="*/ 546321 h 1580197"/>
                      <a:gd name="connsiteX37" fmla="*/ 62617 w 940118"/>
                      <a:gd name="connsiteY37" fmla="*/ 545909 h 1580197"/>
                      <a:gd name="connsiteX38" fmla="*/ 57150 w 940118"/>
                      <a:gd name="connsiteY38" fmla="*/ 542925 h 1580197"/>
                      <a:gd name="connsiteX39" fmla="*/ 107444 w 940118"/>
                      <a:gd name="connsiteY39" fmla="*/ 431896 h 1580197"/>
                      <a:gd name="connsiteX40" fmla="*/ 106680 w 940118"/>
                      <a:gd name="connsiteY40" fmla="*/ 431483 h 1580197"/>
                      <a:gd name="connsiteX41" fmla="*/ 161925 w 940118"/>
                      <a:gd name="connsiteY41" fmla="*/ 341948 h 1580197"/>
                      <a:gd name="connsiteX42" fmla="*/ 171758 w 940118"/>
                      <a:gd name="connsiteY42" fmla="*/ 347295 h 1580197"/>
                      <a:gd name="connsiteX43" fmla="*/ 171778 w 940118"/>
                      <a:gd name="connsiteY43" fmla="*/ 347270 h 1580197"/>
                      <a:gd name="connsiteX44" fmla="*/ 161925 w 940118"/>
                      <a:gd name="connsiteY44" fmla="*/ 341948 h 1580197"/>
                      <a:gd name="connsiteX45" fmla="*/ 227648 w 940118"/>
                      <a:gd name="connsiteY45" fmla="*/ 258128 h 1580197"/>
                      <a:gd name="connsiteX46" fmla="*/ 239906 w 940118"/>
                      <a:gd name="connsiteY46" fmla="*/ 264794 h 1580197"/>
                      <a:gd name="connsiteX47" fmla="*/ 240267 w 940118"/>
                      <a:gd name="connsiteY47" fmla="*/ 264453 h 1580197"/>
                      <a:gd name="connsiteX48" fmla="*/ 228600 w 940118"/>
                      <a:gd name="connsiteY48" fmla="*/ 258128 h 1580197"/>
                      <a:gd name="connsiteX49" fmla="*/ 242888 w 940118"/>
                      <a:gd name="connsiteY49" fmla="*/ 241935 h 1580197"/>
                      <a:gd name="connsiteX50" fmla="*/ 287315 w 940118"/>
                      <a:gd name="connsiteY50" fmla="*/ 198453 h 1580197"/>
                      <a:gd name="connsiteX51" fmla="*/ 286702 w 940118"/>
                      <a:gd name="connsiteY51" fmla="*/ 198120 h 1580197"/>
                      <a:gd name="connsiteX52" fmla="*/ 359092 w 940118"/>
                      <a:gd name="connsiteY52" fmla="*/ 140970 h 1580197"/>
                      <a:gd name="connsiteX53" fmla="*/ 378434 w 940118"/>
                      <a:gd name="connsiteY53" fmla="*/ 151488 h 1580197"/>
                      <a:gd name="connsiteX54" fmla="*/ 378837 w 940118"/>
                      <a:gd name="connsiteY54" fmla="*/ 151226 h 1580197"/>
                      <a:gd name="connsiteX55" fmla="*/ 360045 w 940118"/>
                      <a:gd name="connsiteY55" fmla="*/ 140970 h 1580197"/>
                      <a:gd name="connsiteX56" fmla="*/ 486263 w 940118"/>
                      <a:gd name="connsiteY56" fmla="*/ 68845 h 1580197"/>
                      <a:gd name="connsiteX57" fmla="*/ 485775 w 940118"/>
                      <a:gd name="connsiteY57" fmla="*/ 68580 h 1580197"/>
                      <a:gd name="connsiteX58" fmla="*/ 572452 w 940118"/>
                      <a:gd name="connsiteY58" fmla="*/ 32385 h 1580197"/>
                      <a:gd name="connsiteX59" fmla="*/ 595123 w 940118"/>
                      <a:gd name="connsiteY59" fmla="*/ 44713 h 1580197"/>
                      <a:gd name="connsiteX60" fmla="*/ 595672 w 940118"/>
                      <a:gd name="connsiteY60" fmla="*/ 44538 h 1580197"/>
                      <a:gd name="connsiteX61" fmla="*/ 573405 w 940118"/>
                      <a:gd name="connsiteY61" fmla="*/ 32385 h 1580197"/>
                      <a:gd name="connsiteX62" fmla="*/ 679133 w 940118"/>
                      <a:gd name="connsiteY62"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391243 w 940118"/>
                      <a:gd name="connsiteY20" fmla="*/ 465814 h 1580197"/>
                      <a:gd name="connsiteX21" fmla="*/ 422910 w 940118"/>
                      <a:gd name="connsiteY21" fmla="*/ 483870 h 1580197"/>
                      <a:gd name="connsiteX22" fmla="*/ 367665 w 940118"/>
                      <a:gd name="connsiteY22" fmla="*/ 572453 h 1580197"/>
                      <a:gd name="connsiteX23" fmla="*/ 368618 w 940118"/>
                      <a:gd name="connsiteY23" fmla="*/ 573405 h 1580197"/>
                      <a:gd name="connsiteX24" fmla="*/ 317183 w 940118"/>
                      <a:gd name="connsiteY24" fmla="*/ 684847 h 1580197"/>
                      <a:gd name="connsiteX25" fmla="*/ 305241 w 940118"/>
                      <a:gd name="connsiteY25" fmla="*/ 678329 h 1580197"/>
                      <a:gd name="connsiteX26" fmla="*/ 305235 w 940118"/>
                      <a:gd name="connsiteY26" fmla="*/ 678350 h 1580197"/>
                      <a:gd name="connsiteX27" fmla="*/ 317183 w 940118"/>
                      <a:gd name="connsiteY27" fmla="*/ 684847 h 1580197"/>
                      <a:gd name="connsiteX28" fmla="*/ 260985 w 940118"/>
                      <a:gd name="connsiteY28" fmla="*/ 1014413 h 1580197"/>
                      <a:gd name="connsiteX29" fmla="*/ 342900 w 940118"/>
                      <a:gd name="connsiteY29" fmla="*/ 1373505 h 1580197"/>
                      <a:gd name="connsiteX30" fmla="*/ 546735 w 940118"/>
                      <a:gd name="connsiteY30" fmla="*/ 1580197 h 1580197"/>
                      <a:gd name="connsiteX31" fmla="*/ 285750 w 940118"/>
                      <a:gd name="connsiteY31" fmla="*/ 1438275 h 1580197"/>
                      <a:gd name="connsiteX32" fmla="*/ 81915 w 940118"/>
                      <a:gd name="connsiteY32" fmla="*/ 1231583 h 1580197"/>
                      <a:gd name="connsiteX33" fmla="*/ 0 w 940118"/>
                      <a:gd name="connsiteY33" fmla="*/ 872490 h 1580197"/>
                      <a:gd name="connsiteX34" fmla="*/ 56197 w 940118"/>
                      <a:gd name="connsiteY34" fmla="*/ 542925 h 1580197"/>
                      <a:gd name="connsiteX35" fmla="*/ 62441 w 940118"/>
                      <a:gd name="connsiteY35" fmla="*/ 546321 h 1580197"/>
                      <a:gd name="connsiteX36" fmla="*/ 62617 w 940118"/>
                      <a:gd name="connsiteY36" fmla="*/ 545909 h 1580197"/>
                      <a:gd name="connsiteX37" fmla="*/ 57150 w 940118"/>
                      <a:gd name="connsiteY37" fmla="*/ 542925 h 1580197"/>
                      <a:gd name="connsiteX38" fmla="*/ 107444 w 940118"/>
                      <a:gd name="connsiteY38" fmla="*/ 431896 h 1580197"/>
                      <a:gd name="connsiteX39" fmla="*/ 106680 w 940118"/>
                      <a:gd name="connsiteY39" fmla="*/ 431483 h 1580197"/>
                      <a:gd name="connsiteX40" fmla="*/ 161925 w 940118"/>
                      <a:gd name="connsiteY40" fmla="*/ 341948 h 1580197"/>
                      <a:gd name="connsiteX41" fmla="*/ 171758 w 940118"/>
                      <a:gd name="connsiteY41" fmla="*/ 347295 h 1580197"/>
                      <a:gd name="connsiteX42" fmla="*/ 171778 w 940118"/>
                      <a:gd name="connsiteY42" fmla="*/ 347270 h 1580197"/>
                      <a:gd name="connsiteX43" fmla="*/ 161925 w 940118"/>
                      <a:gd name="connsiteY43" fmla="*/ 341948 h 1580197"/>
                      <a:gd name="connsiteX44" fmla="*/ 227648 w 940118"/>
                      <a:gd name="connsiteY44" fmla="*/ 258128 h 1580197"/>
                      <a:gd name="connsiteX45" fmla="*/ 239906 w 940118"/>
                      <a:gd name="connsiteY45" fmla="*/ 264794 h 1580197"/>
                      <a:gd name="connsiteX46" fmla="*/ 240267 w 940118"/>
                      <a:gd name="connsiteY46" fmla="*/ 264453 h 1580197"/>
                      <a:gd name="connsiteX47" fmla="*/ 228600 w 940118"/>
                      <a:gd name="connsiteY47" fmla="*/ 258128 h 1580197"/>
                      <a:gd name="connsiteX48" fmla="*/ 242888 w 940118"/>
                      <a:gd name="connsiteY48" fmla="*/ 241935 h 1580197"/>
                      <a:gd name="connsiteX49" fmla="*/ 287315 w 940118"/>
                      <a:gd name="connsiteY49" fmla="*/ 198453 h 1580197"/>
                      <a:gd name="connsiteX50" fmla="*/ 286702 w 940118"/>
                      <a:gd name="connsiteY50" fmla="*/ 198120 h 1580197"/>
                      <a:gd name="connsiteX51" fmla="*/ 359092 w 940118"/>
                      <a:gd name="connsiteY51" fmla="*/ 140970 h 1580197"/>
                      <a:gd name="connsiteX52" fmla="*/ 378434 w 940118"/>
                      <a:gd name="connsiteY52" fmla="*/ 151488 h 1580197"/>
                      <a:gd name="connsiteX53" fmla="*/ 378837 w 940118"/>
                      <a:gd name="connsiteY53" fmla="*/ 151226 h 1580197"/>
                      <a:gd name="connsiteX54" fmla="*/ 360045 w 940118"/>
                      <a:gd name="connsiteY54" fmla="*/ 140970 h 1580197"/>
                      <a:gd name="connsiteX55" fmla="*/ 486263 w 940118"/>
                      <a:gd name="connsiteY55" fmla="*/ 68845 h 1580197"/>
                      <a:gd name="connsiteX56" fmla="*/ 485775 w 940118"/>
                      <a:gd name="connsiteY56" fmla="*/ 68580 h 1580197"/>
                      <a:gd name="connsiteX57" fmla="*/ 572452 w 940118"/>
                      <a:gd name="connsiteY57" fmla="*/ 32385 h 1580197"/>
                      <a:gd name="connsiteX58" fmla="*/ 595123 w 940118"/>
                      <a:gd name="connsiteY58" fmla="*/ 44713 h 1580197"/>
                      <a:gd name="connsiteX59" fmla="*/ 595672 w 940118"/>
                      <a:gd name="connsiteY59" fmla="*/ 44538 h 1580197"/>
                      <a:gd name="connsiteX60" fmla="*/ 573405 w 940118"/>
                      <a:gd name="connsiteY60" fmla="*/ 32385 h 1580197"/>
                      <a:gd name="connsiteX61" fmla="*/ 679133 w 940118"/>
                      <a:gd name="connsiteY61"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422910 w 940118"/>
                      <a:gd name="connsiteY20" fmla="*/ 483870 h 1580197"/>
                      <a:gd name="connsiteX21" fmla="*/ 367665 w 940118"/>
                      <a:gd name="connsiteY21" fmla="*/ 572453 h 1580197"/>
                      <a:gd name="connsiteX22" fmla="*/ 368618 w 940118"/>
                      <a:gd name="connsiteY22" fmla="*/ 573405 h 1580197"/>
                      <a:gd name="connsiteX23" fmla="*/ 317183 w 940118"/>
                      <a:gd name="connsiteY23" fmla="*/ 684847 h 1580197"/>
                      <a:gd name="connsiteX24" fmla="*/ 305241 w 940118"/>
                      <a:gd name="connsiteY24" fmla="*/ 678329 h 1580197"/>
                      <a:gd name="connsiteX25" fmla="*/ 305235 w 940118"/>
                      <a:gd name="connsiteY25" fmla="*/ 678350 h 1580197"/>
                      <a:gd name="connsiteX26" fmla="*/ 317183 w 940118"/>
                      <a:gd name="connsiteY26" fmla="*/ 684847 h 1580197"/>
                      <a:gd name="connsiteX27" fmla="*/ 260985 w 940118"/>
                      <a:gd name="connsiteY27" fmla="*/ 1014413 h 1580197"/>
                      <a:gd name="connsiteX28" fmla="*/ 342900 w 940118"/>
                      <a:gd name="connsiteY28" fmla="*/ 1373505 h 1580197"/>
                      <a:gd name="connsiteX29" fmla="*/ 546735 w 940118"/>
                      <a:gd name="connsiteY29" fmla="*/ 1580197 h 1580197"/>
                      <a:gd name="connsiteX30" fmla="*/ 285750 w 940118"/>
                      <a:gd name="connsiteY30" fmla="*/ 1438275 h 1580197"/>
                      <a:gd name="connsiteX31" fmla="*/ 81915 w 940118"/>
                      <a:gd name="connsiteY31" fmla="*/ 1231583 h 1580197"/>
                      <a:gd name="connsiteX32" fmla="*/ 0 w 940118"/>
                      <a:gd name="connsiteY32" fmla="*/ 872490 h 1580197"/>
                      <a:gd name="connsiteX33" fmla="*/ 56197 w 940118"/>
                      <a:gd name="connsiteY33" fmla="*/ 542925 h 1580197"/>
                      <a:gd name="connsiteX34" fmla="*/ 62441 w 940118"/>
                      <a:gd name="connsiteY34" fmla="*/ 546321 h 1580197"/>
                      <a:gd name="connsiteX35" fmla="*/ 62617 w 940118"/>
                      <a:gd name="connsiteY35" fmla="*/ 545909 h 1580197"/>
                      <a:gd name="connsiteX36" fmla="*/ 57150 w 940118"/>
                      <a:gd name="connsiteY36" fmla="*/ 542925 h 1580197"/>
                      <a:gd name="connsiteX37" fmla="*/ 107444 w 940118"/>
                      <a:gd name="connsiteY37" fmla="*/ 431896 h 1580197"/>
                      <a:gd name="connsiteX38" fmla="*/ 106680 w 940118"/>
                      <a:gd name="connsiteY38" fmla="*/ 431483 h 1580197"/>
                      <a:gd name="connsiteX39" fmla="*/ 161925 w 940118"/>
                      <a:gd name="connsiteY39" fmla="*/ 341948 h 1580197"/>
                      <a:gd name="connsiteX40" fmla="*/ 171758 w 940118"/>
                      <a:gd name="connsiteY40" fmla="*/ 347295 h 1580197"/>
                      <a:gd name="connsiteX41" fmla="*/ 171778 w 940118"/>
                      <a:gd name="connsiteY41" fmla="*/ 347270 h 1580197"/>
                      <a:gd name="connsiteX42" fmla="*/ 161925 w 940118"/>
                      <a:gd name="connsiteY42" fmla="*/ 341948 h 1580197"/>
                      <a:gd name="connsiteX43" fmla="*/ 227648 w 940118"/>
                      <a:gd name="connsiteY43" fmla="*/ 258128 h 1580197"/>
                      <a:gd name="connsiteX44" fmla="*/ 239906 w 940118"/>
                      <a:gd name="connsiteY44" fmla="*/ 264794 h 1580197"/>
                      <a:gd name="connsiteX45" fmla="*/ 240267 w 940118"/>
                      <a:gd name="connsiteY45" fmla="*/ 264453 h 1580197"/>
                      <a:gd name="connsiteX46" fmla="*/ 228600 w 940118"/>
                      <a:gd name="connsiteY46" fmla="*/ 258128 h 1580197"/>
                      <a:gd name="connsiteX47" fmla="*/ 242888 w 940118"/>
                      <a:gd name="connsiteY47" fmla="*/ 241935 h 1580197"/>
                      <a:gd name="connsiteX48" fmla="*/ 287315 w 940118"/>
                      <a:gd name="connsiteY48" fmla="*/ 198453 h 1580197"/>
                      <a:gd name="connsiteX49" fmla="*/ 286702 w 940118"/>
                      <a:gd name="connsiteY49" fmla="*/ 198120 h 1580197"/>
                      <a:gd name="connsiteX50" fmla="*/ 359092 w 940118"/>
                      <a:gd name="connsiteY50" fmla="*/ 140970 h 1580197"/>
                      <a:gd name="connsiteX51" fmla="*/ 378434 w 940118"/>
                      <a:gd name="connsiteY51" fmla="*/ 151488 h 1580197"/>
                      <a:gd name="connsiteX52" fmla="*/ 378837 w 940118"/>
                      <a:gd name="connsiteY52" fmla="*/ 151226 h 1580197"/>
                      <a:gd name="connsiteX53" fmla="*/ 360045 w 940118"/>
                      <a:gd name="connsiteY53" fmla="*/ 140970 h 1580197"/>
                      <a:gd name="connsiteX54" fmla="*/ 486263 w 940118"/>
                      <a:gd name="connsiteY54" fmla="*/ 68845 h 1580197"/>
                      <a:gd name="connsiteX55" fmla="*/ 485775 w 940118"/>
                      <a:gd name="connsiteY55" fmla="*/ 68580 h 1580197"/>
                      <a:gd name="connsiteX56" fmla="*/ 572452 w 940118"/>
                      <a:gd name="connsiteY56" fmla="*/ 32385 h 1580197"/>
                      <a:gd name="connsiteX57" fmla="*/ 595123 w 940118"/>
                      <a:gd name="connsiteY57" fmla="*/ 44713 h 1580197"/>
                      <a:gd name="connsiteX58" fmla="*/ 595672 w 940118"/>
                      <a:gd name="connsiteY58" fmla="*/ 44538 h 1580197"/>
                      <a:gd name="connsiteX59" fmla="*/ 573405 w 940118"/>
                      <a:gd name="connsiteY59" fmla="*/ 32385 h 1580197"/>
                      <a:gd name="connsiteX60" fmla="*/ 679133 w 940118"/>
                      <a:gd name="connsiteY60"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88633 w 940118"/>
                      <a:gd name="connsiteY17" fmla="*/ 400050 h 1580197"/>
                      <a:gd name="connsiteX18" fmla="*/ 422910 w 940118"/>
                      <a:gd name="connsiteY18" fmla="*/ 482918 h 1580197"/>
                      <a:gd name="connsiteX19" fmla="*/ 422910 w 940118"/>
                      <a:gd name="connsiteY19" fmla="*/ 483870 h 1580197"/>
                      <a:gd name="connsiteX20" fmla="*/ 367665 w 940118"/>
                      <a:gd name="connsiteY20" fmla="*/ 572453 h 1580197"/>
                      <a:gd name="connsiteX21" fmla="*/ 368618 w 940118"/>
                      <a:gd name="connsiteY21" fmla="*/ 573405 h 1580197"/>
                      <a:gd name="connsiteX22" fmla="*/ 317183 w 940118"/>
                      <a:gd name="connsiteY22" fmla="*/ 684847 h 1580197"/>
                      <a:gd name="connsiteX23" fmla="*/ 305241 w 940118"/>
                      <a:gd name="connsiteY23" fmla="*/ 678329 h 1580197"/>
                      <a:gd name="connsiteX24" fmla="*/ 305235 w 940118"/>
                      <a:gd name="connsiteY24" fmla="*/ 678350 h 1580197"/>
                      <a:gd name="connsiteX25" fmla="*/ 317183 w 940118"/>
                      <a:gd name="connsiteY25" fmla="*/ 684847 h 1580197"/>
                      <a:gd name="connsiteX26" fmla="*/ 260985 w 940118"/>
                      <a:gd name="connsiteY26" fmla="*/ 1014413 h 1580197"/>
                      <a:gd name="connsiteX27" fmla="*/ 342900 w 940118"/>
                      <a:gd name="connsiteY27" fmla="*/ 1373505 h 1580197"/>
                      <a:gd name="connsiteX28" fmla="*/ 546735 w 940118"/>
                      <a:gd name="connsiteY28" fmla="*/ 1580197 h 1580197"/>
                      <a:gd name="connsiteX29" fmla="*/ 285750 w 940118"/>
                      <a:gd name="connsiteY29" fmla="*/ 1438275 h 1580197"/>
                      <a:gd name="connsiteX30" fmla="*/ 81915 w 940118"/>
                      <a:gd name="connsiteY30" fmla="*/ 1231583 h 1580197"/>
                      <a:gd name="connsiteX31" fmla="*/ 0 w 940118"/>
                      <a:gd name="connsiteY31" fmla="*/ 872490 h 1580197"/>
                      <a:gd name="connsiteX32" fmla="*/ 56197 w 940118"/>
                      <a:gd name="connsiteY32" fmla="*/ 542925 h 1580197"/>
                      <a:gd name="connsiteX33" fmla="*/ 62441 w 940118"/>
                      <a:gd name="connsiteY33" fmla="*/ 546321 h 1580197"/>
                      <a:gd name="connsiteX34" fmla="*/ 62617 w 940118"/>
                      <a:gd name="connsiteY34" fmla="*/ 545909 h 1580197"/>
                      <a:gd name="connsiteX35" fmla="*/ 57150 w 940118"/>
                      <a:gd name="connsiteY35" fmla="*/ 542925 h 1580197"/>
                      <a:gd name="connsiteX36" fmla="*/ 107444 w 940118"/>
                      <a:gd name="connsiteY36" fmla="*/ 431896 h 1580197"/>
                      <a:gd name="connsiteX37" fmla="*/ 106680 w 940118"/>
                      <a:gd name="connsiteY37" fmla="*/ 431483 h 1580197"/>
                      <a:gd name="connsiteX38" fmla="*/ 161925 w 940118"/>
                      <a:gd name="connsiteY38" fmla="*/ 341948 h 1580197"/>
                      <a:gd name="connsiteX39" fmla="*/ 171758 w 940118"/>
                      <a:gd name="connsiteY39" fmla="*/ 347295 h 1580197"/>
                      <a:gd name="connsiteX40" fmla="*/ 171778 w 940118"/>
                      <a:gd name="connsiteY40" fmla="*/ 347270 h 1580197"/>
                      <a:gd name="connsiteX41" fmla="*/ 161925 w 940118"/>
                      <a:gd name="connsiteY41" fmla="*/ 341948 h 1580197"/>
                      <a:gd name="connsiteX42" fmla="*/ 227648 w 940118"/>
                      <a:gd name="connsiteY42" fmla="*/ 258128 h 1580197"/>
                      <a:gd name="connsiteX43" fmla="*/ 239906 w 940118"/>
                      <a:gd name="connsiteY43" fmla="*/ 264794 h 1580197"/>
                      <a:gd name="connsiteX44" fmla="*/ 240267 w 940118"/>
                      <a:gd name="connsiteY44" fmla="*/ 264453 h 1580197"/>
                      <a:gd name="connsiteX45" fmla="*/ 228600 w 940118"/>
                      <a:gd name="connsiteY45" fmla="*/ 258128 h 1580197"/>
                      <a:gd name="connsiteX46" fmla="*/ 242888 w 940118"/>
                      <a:gd name="connsiteY46" fmla="*/ 241935 h 1580197"/>
                      <a:gd name="connsiteX47" fmla="*/ 287315 w 940118"/>
                      <a:gd name="connsiteY47" fmla="*/ 198453 h 1580197"/>
                      <a:gd name="connsiteX48" fmla="*/ 286702 w 940118"/>
                      <a:gd name="connsiteY48" fmla="*/ 198120 h 1580197"/>
                      <a:gd name="connsiteX49" fmla="*/ 359092 w 940118"/>
                      <a:gd name="connsiteY49" fmla="*/ 140970 h 1580197"/>
                      <a:gd name="connsiteX50" fmla="*/ 378434 w 940118"/>
                      <a:gd name="connsiteY50" fmla="*/ 151488 h 1580197"/>
                      <a:gd name="connsiteX51" fmla="*/ 378837 w 940118"/>
                      <a:gd name="connsiteY51" fmla="*/ 151226 h 1580197"/>
                      <a:gd name="connsiteX52" fmla="*/ 360045 w 940118"/>
                      <a:gd name="connsiteY52" fmla="*/ 140970 h 1580197"/>
                      <a:gd name="connsiteX53" fmla="*/ 486263 w 940118"/>
                      <a:gd name="connsiteY53" fmla="*/ 68845 h 1580197"/>
                      <a:gd name="connsiteX54" fmla="*/ 485775 w 940118"/>
                      <a:gd name="connsiteY54" fmla="*/ 68580 h 1580197"/>
                      <a:gd name="connsiteX55" fmla="*/ 572452 w 940118"/>
                      <a:gd name="connsiteY55" fmla="*/ 32385 h 1580197"/>
                      <a:gd name="connsiteX56" fmla="*/ 595123 w 940118"/>
                      <a:gd name="connsiteY56" fmla="*/ 44713 h 1580197"/>
                      <a:gd name="connsiteX57" fmla="*/ 595672 w 940118"/>
                      <a:gd name="connsiteY57" fmla="*/ 44538 h 1580197"/>
                      <a:gd name="connsiteX58" fmla="*/ 573405 w 940118"/>
                      <a:gd name="connsiteY58" fmla="*/ 32385 h 1580197"/>
                      <a:gd name="connsiteX59" fmla="*/ 679133 w 940118"/>
                      <a:gd name="connsiteY59"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620077 w 940118"/>
                      <a:gd name="connsiteY11" fmla="*/ 282893 h 1580197"/>
                      <a:gd name="connsiteX12" fmla="*/ 548076 w 940118"/>
                      <a:gd name="connsiteY12" fmla="*/ 339736 h 1580197"/>
                      <a:gd name="connsiteX13" fmla="*/ 548640 w 940118"/>
                      <a:gd name="connsiteY13" fmla="*/ 340043 h 1580197"/>
                      <a:gd name="connsiteX14" fmla="*/ 503873 w 940118"/>
                      <a:gd name="connsiteY14" fmla="*/ 383858 h 1580197"/>
                      <a:gd name="connsiteX15" fmla="*/ 488633 w 940118"/>
                      <a:gd name="connsiteY15" fmla="*/ 399098 h 1580197"/>
                      <a:gd name="connsiteX16" fmla="*/ 488633 w 940118"/>
                      <a:gd name="connsiteY16" fmla="*/ 400050 h 1580197"/>
                      <a:gd name="connsiteX17" fmla="*/ 422910 w 940118"/>
                      <a:gd name="connsiteY17" fmla="*/ 482918 h 1580197"/>
                      <a:gd name="connsiteX18" fmla="*/ 422910 w 940118"/>
                      <a:gd name="connsiteY18" fmla="*/ 483870 h 1580197"/>
                      <a:gd name="connsiteX19" fmla="*/ 367665 w 940118"/>
                      <a:gd name="connsiteY19" fmla="*/ 572453 h 1580197"/>
                      <a:gd name="connsiteX20" fmla="*/ 368618 w 940118"/>
                      <a:gd name="connsiteY20" fmla="*/ 573405 h 1580197"/>
                      <a:gd name="connsiteX21" fmla="*/ 317183 w 940118"/>
                      <a:gd name="connsiteY21" fmla="*/ 684847 h 1580197"/>
                      <a:gd name="connsiteX22" fmla="*/ 305241 w 940118"/>
                      <a:gd name="connsiteY22" fmla="*/ 678329 h 1580197"/>
                      <a:gd name="connsiteX23" fmla="*/ 305235 w 940118"/>
                      <a:gd name="connsiteY23" fmla="*/ 678350 h 1580197"/>
                      <a:gd name="connsiteX24" fmla="*/ 317183 w 940118"/>
                      <a:gd name="connsiteY24" fmla="*/ 684847 h 1580197"/>
                      <a:gd name="connsiteX25" fmla="*/ 260985 w 940118"/>
                      <a:gd name="connsiteY25" fmla="*/ 1014413 h 1580197"/>
                      <a:gd name="connsiteX26" fmla="*/ 342900 w 940118"/>
                      <a:gd name="connsiteY26" fmla="*/ 1373505 h 1580197"/>
                      <a:gd name="connsiteX27" fmla="*/ 546735 w 940118"/>
                      <a:gd name="connsiteY27" fmla="*/ 1580197 h 1580197"/>
                      <a:gd name="connsiteX28" fmla="*/ 285750 w 940118"/>
                      <a:gd name="connsiteY28" fmla="*/ 1438275 h 1580197"/>
                      <a:gd name="connsiteX29" fmla="*/ 81915 w 940118"/>
                      <a:gd name="connsiteY29" fmla="*/ 1231583 h 1580197"/>
                      <a:gd name="connsiteX30" fmla="*/ 0 w 940118"/>
                      <a:gd name="connsiteY30" fmla="*/ 872490 h 1580197"/>
                      <a:gd name="connsiteX31" fmla="*/ 56197 w 940118"/>
                      <a:gd name="connsiteY31" fmla="*/ 542925 h 1580197"/>
                      <a:gd name="connsiteX32" fmla="*/ 62441 w 940118"/>
                      <a:gd name="connsiteY32" fmla="*/ 546321 h 1580197"/>
                      <a:gd name="connsiteX33" fmla="*/ 62617 w 940118"/>
                      <a:gd name="connsiteY33" fmla="*/ 545909 h 1580197"/>
                      <a:gd name="connsiteX34" fmla="*/ 57150 w 940118"/>
                      <a:gd name="connsiteY34" fmla="*/ 542925 h 1580197"/>
                      <a:gd name="connsiteX35" fmla="*/ 107444 w 940118"/>
                      <a:gd name="connsiteY35" fmla="*/ 431896 h 1580197"/>
                      <a:gd name="connsiteX36" fmla="*/ 106680 w 940118"/>
                      <a:gd name="connsiteY36" fmla="*/ 431483 h 1580197"/>
                      <a:gd name="connsiteX37" fmla="*/ 161925 w 940118"/>
                      <a:gd name="connsiteY37" fmla="*/ 341948 h 1580197"/>
                      <a:gd name="connsiteX38" fmla="*/ 171758 w 940118"/>
                      <a:gd name="connsiteY38" fmla="*/ 347295 h 1580197"/>
                      <a:gd name="connsiteX39" fmla="*/ 171778 w 940118"/>
                      <a:gd name="connsiteY39" fmla="*/ 347270 h 1580197"/>
                      <a:gd name="connsiteX40" fmla="*/ 161925 w 940118"/>
                      <a:gd name="connsiteY40" fmla="*/ 341948 h 1580197"/>
                      <a:gd name="connsiteX41" fmla="*/ 227648 w 940118"/>
                      <a:gd name="connsiteY41" fmla="*/ 258128 h 1580197"/>
                      <a:gd name="connsiteX42" fmla="*/ 239906 w 940118"/>
                      <a:gd name="connsiteY42" fmla="*/ 264794 h 1580197"/>
                      <a:gd name="connsiteX43" fmla="*/ 240267 w 940118"/>
                      <a:gd name="connsiteY43" fmla="*/ 264453 h 1580197"/>
                      <a:gd name="connsiteX44" fmla="*/ 228600 w 940118"/>
                      <a:gd name="connsiteY44" fmla="*/ 258128 h 1580197"/>
                      <a:gd name="connsiteX45" fmla="*/ 242888 w 940118"/>
                      <a:gd name="connsiteY45" fmla="*/ 241935 h 1580197"/>
                      <a:gd name="connsiteX46" fmla="*/ 287315 w 940118"/>
                      <a:gd name="connsiteY46" fmla="*/ 198453 h 1580197"/>
                      <a:gd name="connsiteX47" fmla="*/ 286702 w 940118"/>
                      <a:gd name="connsiteY47" fmla="*/ 198120 h 1580197"/>
                      <a:gd name="connsiteX48" fmla="*/ 359092 w 940118"/>
                      <a:gd name="connsiteY48" fmla="*/ 140970 h 1580197"/>
                      <a:gd name="connsiteX49" fmla="*/ 378434 w 940118"/>
                      <a:gd name="connsiteY49" fmla="*/ 151488 h 1580197"/>
                      <a:gd name="connsiteX50" fmla="*/ 378837 w 940118"/>
                      <a:gd name="connsiteY50" fmla="*/ 151226 h 1580197"/>
                      <a:gd name="connsiteX51" fmla="*/ 360045 w 940118"/>
                      <a:gd name="connsiteY51" fmla="*/ 140970 h 1580197"/>
                      <a:gd name="connsiteX52" fmla="*/ 486263 w 940118"/>
                      <a:gd name="connsiteY52" fmla="*/ 68845 h 1580197"/>
                      <a:gd name="connsiteX53" fmla="*/ 485775 w 940118"/>
                      <a:gd name="connsiteY53" fmla="*/ 68580 h 1580197"/>
                      <a:gd name="connsiteX54" fmla="*/ 572452 w 940118"/>
                      <a:gd name="connsiteY54" fmla="*/ 32385 h 1580197"/>
                      <a:gd name="connsiteX55" fmla="*/ 595123 w 940118"/>
                      <a:gd name="connsiteY55" fmla="*/ 44713 h 1580197"/>
                      <a:gd name="connsiteX56" fmla="*/ 595672 w 940118"/>
                      <a:gd name="connsiteY56" fmla="*/ 44538 h 1580197"/>
                      <a:gd name="connsiteX57" fmla="*/ 573405 w 940118"/>
                      <a:gd name="connsiteY57" fmla="*/ 32385 h 1580197"/>
                      <a:gd name="connsiteX58" fmla="*/ 679133 w 940118"/>
                      <a:gd name="connsiteY58"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620077 w 940118"/>
                      <a:gd name="connsiteY10" fmla="*/ 282893 h 1580197"/>
                      <a:gd name="connsiteX11" fmla="*/ 548076 w 940118"/>
                      <a:gd name="connsiteY11" fmla="*/ 339736 h 1580197"/>
                      <a:gd name="connsiteX12" fmla="*/ 548640 w 940118"/>
                      <a:gd name="connsiteY12" fmla="*/ 340043 h 1580197"/>
                      <a:gd name="connsiteX13" fmla="*/ 503873 w 940118"/>
                      <a:gd name="connsiteY13" fmla="*/ 383858 h 1580197"/>
                      <a:gd name="connsiteX14" fmla="*/ 488633 w 940118"/>
                      <a:gd name="connsiteY14" fmla="*/ 399098 h 1580197"/>
                      <a:gd name="connsiteX15" fmla="*/ 488633 w 940118"/>
                      <a:gd name="connsiteY15" fmla="*/ 400050 h 1580197"/>
                      <a:gd name="connsiteX16" fmla="*/ 422910 w 940118"/>
                      <a:gd name="connsiteY16" fmla="*/ 482918 h 1580197"/>
                      <a:gd name="connsiteX17" fmla="*/ 422910 w 940118"/>
                      <a:gd name="connsiteY17" fmla="*/ 483870 h 1580197"/>
                      <a:gd name="connsiteX18" fmla="*/ 367665 w 940118"/>
                      <a:gd name="connsiteY18" fmla="*/ 572453 h 1580197"/>
                      <a:gd name="connsiteX19" fmla="*/ 368618 w 940118"/>
                      <a:gd name="connsiteY19" fmla="*/ 573405 h 1580197"/>
                      <a:gd name="connsiteX20" fmla="*/ 317183 w 940118"/>
                      <a:gd name="connsiteY20" fmla="*/ 684847 h 1580197"/>
                      <a:gd name="connsiteX21" fmla="*/ 305241 w 940118"/>
                      <a:gd name="connsiteY21" fmla="*/ 678329 h 1580197"/>
                      <a:gd name="connsiteX22" fmla="*/ 305235 w 940118"/>
                      <a:gd name="connsiteY22" fmla="*/ 678350 h 1580197"/>
                      <a:gd name="connsiteX23" fmla="*/ 317183 w 940118"/>
                      <a:gd name="connsiteY23" fmla="*/ 684847 h 1580197"/>
                      <a:gd name="connsiteX24" fmla="*/ 260985 w 940118"/>
                      <a:gd name="connsiteY24" fmla="*/ 1014413 h 1580197"/>
                      <a:gd name="connsiteX25" fmla="*/ 342900 w 940118"/>
                      <a:gd name="connsiteY25" fmla="*/ 1373505 h 1580197"/>
                      <a:gd name="connsiteX26" fmla="*/ 546735 w 940118"/>
                      <a:gd name="connsiteY26" fmla="*/ 1580197 h 1580197"/>
                      <a:gd name="connsiteX27" fmla="*/ 285750 w 940118"/>
                      <a:gd name="connsiteY27" fmla="*/ 1438275 h 1580197"/>
                      <a:gd name="connsiteX28" fmla="*/ 81915 w 940118"/>
                      <a:gd name="connsiteY28" fmla="*/ 1231583 h 1580197"/>
                      <a:gd name="connsiteX29" fmla="*/ 0 w 940118"/>
                      <a:gd name="connsiteY29" fmla="*/ 872490 h 1580197"/>
                      <a:gd name="connsiteX30" fmla="*/ 56197 w 940118"/>
                      <a:gd name="connsiteY30" fmla="*/ 542925 h 1580197"/>
                      <a:gd name="connsiteX31" fmla="*/ 62441 w 940118"/>
                      <a:gd name="connsiteY31" fmla="*/ 546321 h 1580197"/>
                      <a:gd name="connsiteX32" fmla="*/ 62617 w 940118"/>
                      <a:gd name="connsiteY32" fmla="*/ 545909 h 1580197"/>
                      <a:gd name="connsiteX33" fmla="*/ 57150 w 940118"/>
                      <a:gd name="connsiteY33" fmla="*/ 542925 h 1580197"/>
                      <a:gd name="connsiteX34" fmla="*/ 107444 w 940118"/>
                      <a:gd name="connsiteY34" fmla="*/ 431896 h 1580197"/>
                      <a:gd name="connsiteX35" fmla="*/ 106680 w 940118"/>
                      <a:gd name="connsiteY35" fmla="*/ 431483 h 1580197"/>
                      <a:gd name="connsiteX36" fmla="*/ 161925 w 940118"/>
                      <a:gd name="connsiteY36" fmla="*/ 341948 h 1580197"/>
                      <a:gd name="connsiteX37" fmla="*/ 171758 w 940118"/>
                      <a:gd name="connsiteY37" fmla="*/ 347295 h 1580197"/>
                      <a:gd name="connsiteX38" fmla="*/ 171778 w 940118"/>
                      <a:gd name="connsiteY38" fmla="*/ 347270 h 1580197"/>
                      <a:gd name="connsiteX39" fmla="*/ 161925 w 940118"/>
                      <a:gd name="connsiteY39" fmla="*/ 341948 h 1580197"/>
                      <a:gd name="connsiteX40" fmla="*/ 227648 w 940118"/>
                      <a:gd name="connsiteY40" fmla="*/ 258128 h 1580197"/>
                      <a:gd name="connsiteX41" fmla="*/ 239906 w 940118"/>
                      <a:gd name="connsiteY41" fmla="*/ 264794 h 1580197"/>
                      <a:gd name="connsiteX42" fmla="*/ 240267 w 940118"/>
                      <a:gd name="connsiteY42" fmla="*/ 264453 h 1580197"/>
                      <a:gd name="connsiteX43" fmla="*/ 228600 w 940118"/>
                      <a:gd name="connsiteY43" fmla="*/ 258128 h 1580197"/>
                      <a:gd name="connsiteX44" fmla="*/ 242888 w 940118"/>
                      <a:gd name="connsiteY44" fmla="*/ 241935 h 1580197"/>
                      <a:gd name="connsiteX45" fmla="*/ 287315 w 940118"/>
                      <a:gd name="connsiteY45" fmla="*/ 198453 h 1580197"/>
                      <a:gd name="connsiteX46" fmla="*/ 286702 w 940118"/>
                      <a:gd name="connsiteY46" fmla="*/ 198120 h 1580197"/>
                      <a:gd name="connsiteX47" fmla="*/ 359092 w 940118"/>
                      <a:gd name="connsiteY47" fmla="*/ 140970 h 1580197"/>
                      <a:gd name="connsiteX48" fmla="*/ 378434 w 940118"/>
                      <a:gd name="connsiteY48" fmla="*/ 151488 h 1580197"/>
                      <a:gd name="connsiteX49" fmla="*/ 378837 w 940118"/>
                      <a:gd name="connsiteY49" fmla="*/ 151226 h 1580197"/>
                      <a:gd name="connsiteX50" fmla="*/ 360045 w 940118"/>
                      <a:gd name="connsiteY50" fmla="*/ 140970 h 1580197"/>
                      <a:gd name="connsiteX51" fmla="*/ 486263 w 940118"/>
                      <a:gd name="connsiteY51" fmla="*/ 68845 h 1580197"/>
                      <a:gd name="connsiteX52" fmla="*/ 485775 w 940118"/>
                      <a:gd name="connsiteY52" fmla="*/ 68580 h 1580197"/>
                      <a:gd name="connsiteX53" fmla="*/ 572452 w 940118"/>
                      <a:gd name="connsiteY53" fmla="*/ 32385 h 1580197"/>
                      <a:gd name="connsiteX54" fmla="*/ 595123 w 940118"/>
                      <a:gd name="connsiteY54" fmla="*/ 44713 h 1580197"/>
                      <a:gd name="connsiteX55" fmla="*/ 595672 w 940118"/>
                      <a:gd name="connsiteY55" fmla="*/ 44538 h 1580197"/>
                      <a:gd name="connsiteX56" fmla="*/ 573405 w 940118"/>
                      <a:gd name="connsiteY56" fmla="*/ 32385 h 1580197"/>
                      <a:gd name="connsiteX57" fmla="*/ 679133 w 940118"/>
                      <a:gd name="connsiteY57"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747299 w 940118"/>
                      <a:gd name="connsiteY6" fmla="*/ 210278 h 1580197"/>
                      <a:gd name="connsiteX7" fmla="*/ 747713 w 940118"/>
                      <a:gd name="connsiteY7" fmla="*/ 210503 h 1580197"/>
                      <a:gd name="connsiteX8" fmla="*/ 620078 w 940118"/>
                      <a:gd name="connsiteY8" fmla="*/ 282893 h 1580197"/>
                      <a:gd name="connsiteX9" fmla="*/ 620077 w 940118"/>
                      <a:gd name="connsiteY9" fmla="*/ 282893 h 1580197"/>
                      <a:gd name="connsiteX10" fmla="*/ 548076 w 940118"/>
                      <a:gd name="connsiteY10" fmla="*/ 339736 h 1580197"/>
                      <a:gd name="connsiteX11" fmla="*/ 548640 w 940118"/>
                      <a:gd name="connsiteY11" fmla="*/ 340043 h 1580197"/>
                      <a:gd name="connsiteX12" fmla="*/ 503873 w 940118"/>
                      <a:gd name="connsiteY12" fmla="*/ 383858 h 1580197"/>
                      <a:gd name="connsiteX13" fmla="*/ 488633 w 940118"/>
                      <a:gd name="connsiteY13" fmla="*/ 399098 h 1580197"/>
                      <a:gd name="connsiteX14" fmla="*/ 488633 w 940118"/>
                      <a:gd name="connsiteY14" fmla="*/ 400050 h 1580197"/>
                      <a:gd name="connsiteX15" fmla="*/ 422910 w 940118"/>
                      <a:gd name="connsiteY15" fmla="*/ 482918 h 1580197"/>
                      <a:gd name="connsiteX16" fmla="*/ 422910 w 940118"/>
                      <a:gd name="connsiteY16" fmla="*/ 483870 h 1580197"/>
                      <a:gd name="connsiteX17" fmla="*/ 367665 w 940118"/>
                      <a:gd name="connsiteY17" fmla="*/ 572453 h 1580197"/>
                      <a:gd name="connsiteX18" fmla="*/ 368618 w 940118"/>
                      <a:gd name="connsiteY18" fmla="*/ 573405 h 1580197"/>
                      <a:gd name="connsiteX19" fmla="*/ 317183 w 940118"/>
                      <a:gd name="connsiteY19" fmla="*/ 684847 h 1580197"/>
                      <a:gd name="connsiteX20" fmla="*/ 305241 w 940118"/>
                      <a:gd name="connsiteY20" fmla="*/ 678329 h 1580197"/>
                      <a:gd name="connsiteX21" fmla="*/ 305235 w 940118"/>
                      <a:gd name="connsiteY21" fmla="*/ 678350 h 1580197"/>
                      <a:gd name="connsiteX22" fmla="*/ 317183 w 940118"/>
                      <a:gd name="connsiteY22" fmla="*/ 684847 h 1580197"/>
                      <a:gd name="connsiteX23" fmla="*/ 260985 w 940118"/>
                      <a:gd name="connsiteY23" fmla="*/ 1014413 h 1580197"/>
                      <a:gd name="connsiteX24" fmla="*/ 342900 w 940118"/>
                      <a:gd name="connsiteY24" fmla="*/ 1373505 h 1580197"/>
                      <a:gd name="connsiteX25" fmla="*/ 546735 w 940118"/>
                      <a:gd name="connsiteY25" fmla="*/ 1580197 h 1580197"/>
                      <a:gd name="connsiteX26" fmla="*/ 285750 w 940118"/>
                      <a:gd name="connsiteY26" fmla="*/ 1438275 h 1580197"/>
                      <a:gd name="connsiteX27" fmla="*/ 81915 w 940118"/>
                      <a:gd name="connsiteY27" fmla="*/ 1231583 h 1580197"/>
                      <a:gd name="connsiteX28" fmla="*/ 0 w 940118"/>
                      <a:gd name="connsiteY28" fmla="*/ 872490 h 1580197"/>
                      <a:gd name="connsiteX29" fmla="*/ 56197 w 940118"/>
                      <a:gd name="connsiteY29" fmla="*/ 542925 h 1580197"/>
                      <a:gd name="connsiteX30" fmla="*/ 62441 w 940118"/>
                      <a:gd name="connsiteY30" fmla="*/ 546321 h 1580197"/>
                      <a:gd name="connsiteX31" fmla="*/ 62617 w 940118"/>
                      <a:gd name="connsiteY31" fmla="*/ 545909 h 1580197"/>
                      <a:gd name="connsiteX32" fmla="*/ 57150 w 940118"/>
                      <a:gd name="connsiteY32" fmla="*/ 542925 h 1580197"/>
                      <a:gd name="connsiteX33" fmla="*/ 107444 w 940118"/>
                      <a:gd name="connsiteY33" fmla="*/ 431896 h 1580197"/>
                      <a:gd name="connsiteX34" fmla="*/ 106680 w 940118"/>
                      <a:gd name="connsiteY34" fmla="*/ 431483 h 1580197"/>
                      <a:gd name="connsiteX35" fmla="*/ 161925 w 940118"/>
                      <a:gd name="connsiteY35" fmla="*/ 341948 h 1580197"/>
                      <a:gd name="connsiteX36" fmla="*/ 171758 w 940118"/>
                      <a:gd name="connsiteY36" fmla="*/ 347295 h 1580197"/>
                      <a:gd name="connsiteX37" fmla="*/ 171778 w 940118"/>
                      <a:gd name="connsiteY37" fmla="*/ 347270 h 1580197"/>
                      <a:gd name="connsiteX38" fmla="*/ 161925 w 940118"/>
                      <a:gd name="connsiteY38" fmla="*/ 341948 h 1580197"/>
                      <a:gd name="connsiteX39" fmla="*/ 227648 w 940118"/>
                      <a:gd name="connsiteY39" fmla="*/ 258128 h 1580197"/>
                      <a:gd name="connsiteX40" fmla="*/ 239906 w 940118"/>
                      <a:gd name="connsiteY40" fmla="*/ 264794 h 1580197"/>
                      <a:gd name="connsiteX41" fmla="*/ 240267 w 940118"/>
                      <a:gd name="connsiteY41" fmla="*/ 264453 h 1580197"/>
                      <a:gd name="connsiteX42" fmla="*/ 228600 w 940118"/>
                      <a:gd name="connsiteY42" fmla="*/ 258128 h 1580197"/>
                      <a:gd name="connsiteX43" fmla="*/ 242888 w 940118"/>
                      <a:gd name="connsiteY43" fmla="*/ 241935 h 1580197"/>
                      <a:gd name="connsiteX44" fmla="*/ 287315 w 940118"/>
                      <a:gd name="connsiteY44" fmla="*/ 198453 h 1580197"/>
                      <a:gd name="connsiteX45" fmla="*/ 286702 w 940118"/>
                      <a:gd name="connsiteY45" fmla="*/ 198120 h 1580197"/>
                      <a:gd name="connsiteX46" fmla="*/ 359092 w 940118"/>
                      <a:gd name="connsiteY46" fmla="*/ 140970 h 1580197"/>
                      <a:gd name="connsiteX47" fmla="*/ 378434 w 940118"/>
                      <a:gd name="connsiteY47" fmla="*/ 151488 h 1580197"/>
                      <a:gd name="connsiteX48" fmla="*/ 378837 w 940118"/>
                      <a:gd name="connsiteY48" fmla="*/ 151226 h 1580197"/>
                      <a:gd name="connsiteX49" fmla="*/ 360045 w 940118"/>
                      <a:gd name="connsiteY49" fmla="*/ 140970 h 1580197"/>
                      <a:gd name="connsiteX50" fmla="*/ 486263 w 940118"/>
                      <a:gd name="connsiteY50" fmla="*/ 68845 h 1580197"/>
                      <a:gd name="connsiteX51" fmla="*/ 485775 w 940118"/>
                      <a:gd name="connsiteY51" fmla="*/ 68580 h 1580197"/>
                      <a:gd name="connsiteX52" fmla="*/ 572452 w 940118"/>
                      <a:gd name="connsiteY52" fmla="*/ 32385 h 1580197"/>
                      <a:gd name="connsiteX53" fmla="*/ 595123 w 940118"/>
                      <a:gd name="connsiteY53" fmla="*/ 44713 h 1580197"/>
                      <a:gd name="connsiteX54" fmla="*/ 595672 w 940118"/>
                      <a:gd name="connsiteY54" fmla="*/ 44538 h 1580197"/>
                      <a:gd name="connsiteX55" fmla="*/ 573405 w 940118"/>
                      <a:gd name="connsiteY55" fmla="*/ 32385 h 1580197"/>
                      <a:gd name="connsiteX56" fmla="*/ 679133 w 940118"/>
                      <a:gd name="connsiteY56" fmla="*/ 0 h 1580197"/>
                      <a:gd name="connsiteX0" fmla="*/ 832937 w 940118"/>
                      <a:gd name="connsiteY0" fmla="*/ 174035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747299 w 940118"/>
                      <a:gd name="connsiteY5" fmla="*/ 210278 h 1580197"/>
                      <a:gd name="connsiteX6" fmla="*/ 747713 w 940118"/>
                      <a:gd name="connsiteY6" fmla="*/ 210503 h 1580197"/>
                      <a:gd name="connsiteX7" fmla="*/ 620078 w 940118"/>
                      <a:gd name="connsiteY7" fmla="*/ 282893 h 1580197"/>
                      <a:gd name="connsiteX8" fmla="*/ 620077 w 940118"/>
                      <a:gd name="connsiteY8" fmla="*/ 282893 h 1580197"/>
                      <a:gd name="connsiteX9" fmla="*/ 548076 w 940118"/>
                      <a:gd name="connsiteY9" fmla="*/ 339736 h 1580197"/>
                      <a:gd name="connsiteX10" fmla="*/ 548640 w 940118"/>
                      <a:gd name="connsiteY10" fmla="*/ 340043 h 1580197"/>
                      <a:gd name="connsiteX11" fmla="*/ 503873 w 940118"/>
                      <a:gd name="connsiteY11" fmla="*/ 383858 h 1580197"/>
                      <a:gd name="connsiteX12" fmla="*/ 488633 w 940118"/>
                      <a:gd name="connsiteY12" fmla="*/ 399098 h 1580197"/>
                      <a:gd name="connsiteX13" fmla="*/ 488633 w 940118"/>
                      <a:gd name="connsiteY13" fmla="*/ 400050 h 1580197"/>
                      <a:gd name="connsiteX14" fmla="*/ 422910 w 940118"/>
                      <a:gd name="connsiteY14" fmla="*/ 482918 h 1580197"/>
                      <a:gd name="connsiteX15" fmla="*/ 422910 w 940118"/>
                      <a:gd name="connsiteY15" fmla="*/ 483870 h 1580197"/>
                      <a:gd name="connsiteX16" fmla="*/ 367665 w 940118"/>
                      <a:gd name="connsiteY16" fmla="*/ 572453 h 1580197"/>
                      <a:gd name="connsiteX17" fmla="*/ 368618 w 940118"/>
                      <a:gd name="connsiteY17" fmla="*/ 573405 h 1580197"/>
                      <a:gd name="connsiteX18" fmla="*/ 317183 w 940118"/>
                      <a:gd name="connsiteY18" fmla="*/ 684847 h 1580197"/>
                      <a:gd name="connsiteX19" fmla="*/ 305241 w 940118"/>
                      <a:gd name="connsiteY19" fmla="*/ 678329 h 1580197"/>
                      <a:gd name="connsiteX20" fmla="*/ 305235 w 940118"/>
                      <a:gd name="connsiteY20" fmla="*/ 678350 h 1580197"/>
                      <a:gd name="connsiteX21" fmla="*/ 317183 w 940118"/>
                      <a:gd name="connsiteY21" fmla="*/ 684847 h 1580197"/>
                      <a:gd name="connsiteX22" fmla="*/ 260985 w 940118"/>
                      <a:gd name="connsiteY22" fmla="*/ 1014413 h 1580197"/>
                      <a:gd name="connsiteX23" fmla="*/ 342900 w 940118"/>
                      <a:gd name="connsiteY23" fmla="*/ 1373505 h 1580197"/>
                      <a:gd name="connsiteX24" fmla="*/ 546735 w 940118"/>
                      <a:gd name="connsiteY24" fmla="*/ 1580197 h 1580197"/>
                      <a:gd name="connsiteX25" fmla="*/ 285750 w 940118"/>
                      <a:gd name="connsiteY25" fmla="*/ 1438275 h 1580197"/>
                      <a:gd name="connsiteX26" fmla="*/ 81915 w 940118"/>
                      <a:gd name="connsiteY26" fmla="*/ 1231583 h 1580197"/>
                      <a:gd name="connsiteX27" fmla="*/ 0 w 940118"/>
                      <a:gd name="connsiteY27" fmla="*/ 872490 h 1580197"/>
                      <a:gd name="connsiteX28" fmla="*/ 56197 w 940118"/>
                      <a:gd name="connsiteY28" fmla="*/ 542925 h 1580197"/>
                      <a:gd name="connsiteX29" fmla="*/ 62441 w 940118"/>
                      <a:gd name="connsiteY29" fmla="*/ 546321 h 1580197"/>
                      <a:gd name="connsiteX30" fmla="*/ 62617 w 940118"/>
                      <a:gd name="connsiteY30" fmla="*/ 545909 h 1580197"/>
                      <a:gd name="connsiteX31" fmla="*/ 57150 w 940118"/>
                      <a:gd name="connsiteY31" fmla="*/ 542925 h 1580197"/>
                      <a:gd name="connsiteX32" fmla="*/ 107444 w 940118"/>
                      <a:gd name="connsiteY32" fmla="*/ 431896 h 1580197"/>
                      <a:gd name="connsiteX33" fmla="*/ 106680 w 940118"/>
                      <a:gd name="connsiteY33" fmla="*/ 431483 h 1580197"/>
                      <a:gd name="connsiteX34" fmla="*/ 161925 w 940118"/>
                      <a:gd name="connsiteY34" fmla="*/ 341948 h 1580197"/>
                      <a:gd name="connsiteX35" fmla="*/ 171758 w 940118"/>
                      <a:gd name="connsiteY35" fmla="*/ 347295 h 1580197"/>
                      <a:gd name="connsiteX36" fmla="*/ 171778 w 940118"/>
                      <a:gd name="connsiteY36" fmla="*/ 347270 h 1580197"/>
                      <a:gd name="connsiteX37" fmla="*/ 161925 w 940118"/>
                      <a:gd name="connsiteY37" fmla="*/ 341948 h 1580197"/>
                      <a:gd name="connsiteX38" fmla="*/ 227648 w 940118"/>
                      <a:gd name="connsiteY38" fmla="*/ 258128 h 1580197"/>
                      <a:gd name="connsiteX39" fmla="*/ 239906 w 940118"/>
                      <a:gd name="connsiteY39" fmla="*/ 264794 h 1580197"/>
                      <a:gd name="connsiteX40" fmla="*/ 240267 w 940118"/>
                      <a:gd name="connsiteY40" fmla="*/ 264453 h 1580197"/>
                      <a:gd name="connsiteX41" fmla="*/ 228600 w 940118"/>
                      <a:gd name="connsiteY41" fmla="*/ 258128 h 1580197"/>
                      <a:gd name="connsiteX42" fmla="*/ 242888 w 940118"/>
                      <a:gd name="connsiteY42" fmla="*/ 241935 h 1580197"/>
                      <a:gd name="connsiteX43" fmla="*/ 287315 w 940118"/>
                      <a:gd name="connsiteY43" fmla="*/ 198453 h 1580197"/>
                      <a:gd name="connsiteX44" fmla="*/ 286702 w 940118"/>
                      <a:gd name="connsiteY44" fmla="*/ 198120 h 1580197"/>
                      <a:gd name="connsiteX45" fmla="*/ 359092 w 940118"/>
                      <a:gd name="connsiteY45" fmla="*/ 140970 h 1580197"/>
                      <a:gd name="connsiteX46" fmla="*/ 378434 w 940118"/>
                      <a:gd name="connsiteY46" fmla="*/ 151488 h 1580197"/>
                      <a:gd name="connsiteX47" fmla="*/ 378837 w 940118"/>
                      <a:gd name="connsiteY47" fmla="*/ 151226 h 1580197"/>
                      <a:gd name="connsiteX48" fmla="*/ 360045 w 940118"/>
                      <a:gd name="connsiteY48" fmla="*/ 140970 h 1580197"/>
                      <a:gd name="connsiteX49" fmla="*/ 486263 w 940118"/>
                      <a:gd name="connsiteY49" fmla="*/ 68845 h 1580197"/>
                      <a:gd name="connsiteX50" fmla="*/ 485775 w 940118"/>
                      <a:gd name="connsiteY50" fmla="*/ 68580 h 1580197"/>
                      <a:gd name="connsiteX51" fmla="*/ 572452 w 940118"/>
                      <a:gd name="connsiteY51" fmla="*/ 32385 h 1580197"/>
                      <a:gd name="connsiteX52" fmla="*/ 595123 w 940118"/>
                      <a:gd name="connsiteY52" fmla="*/ 44713 h 1580197"/>
                      <a:gd name="connsiteX53" fmla="*/ 595672 w 940118"/>
                      <a:gd name="connsiteY53" fmla="*/ 44538 h 1580197"/>
                      <a:gd name="connsiteX54" fmla="*/ 573405 w 940118"/>
                      <a:gd name="connsiteY54" fmla="*/ 32385 h 1580197"/>
                      <a:gd name="connsiteX55" fmla="*/ 679133 w 940118"/>
                      <a:gd name="connsiteY5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95672 w 940118"/>
                      <a:gd name="connsiteY50" fmla="*/ 44538 h 1580197"/>
                      <a:gd name="connsiteX51" fmla="*/ 573405 w 940118"/>
                      <a:gd name="connsiteY51" fmla="*/ 32385 h 1580197"/>
                      <a:gd name="connsiteX52" fmla="*/ 679133 w 940118"/>
                      <a:gd name="connsiteY5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73405 w 940118"/>
                      <a:gd name="connsiteY50" fmla="*/ 32385 h 1580197"/>
                      <a:gd name="connsiteX51" fmla="*/ 679133 w 940118"/>
                      <a:gd name="connsiteY5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486263 w 940118"/>
                      <a:gd name="connsiteY45" fmla="*/ 68845 h 1580197"/>
                      <a:gd name="connsiteX46" fmla="*/ 485775 w 940118"/>
                      <a:gd name="connsiteY46" fmla="*/ 68580 h 1580197"/>
                      <a:gd name="connsiteX47" fmla="*/ 572452 w 940118"/>
                      <a:gd name="connsiteY47" fmla="*/ 32385 h 1580197"/>
                      <a:gd name="connsiteX48" fmla="*/ 595123 w 940118"/>
                      <a:gd name="connsiteY48" fmla="*/ 44713 h 1580197"/>
                      <a:gd name="connsiteX49" fmla="*/ 573405 w 940118"/>
                      <a:gd name="connsiteY49" fmla="*/ 32385 h 1580197"/>
                      <a:gd name="connsiteX50" fmla="*/ 679133 w 940118"/>
                      <a:gd name="connsiteY5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486263 w 940118"/>
                      <a:gd name="connsiteY44" fmla="*/ 68845 h 1580197"/>
                      <a:gd name="connsiteX45" fmla="*/ 485775 w 940118"/>
                      <a:gd name="connsiteY45" fmla="*/ 68580 h 1580197"/>
                      <a:gd name="connsiteX46" fmla="*/ 572452 w 940118"/>
                      <a:gd name="connsiteY46" fmla="*/ 32385 h 1580197"/>
                      <a:gd name="connsiteX47" fmla="*/ 595123 w 940118"/>
                      <a:gd name="connsiteY47" fmla="*/ 44713 h 1580197"/>
                      <a:gd name="connsiteX48" fmla="*/ 573405 w 940118"/>
                      <a:gd name="connsiteY48" fmla="*/ 32385 h 1580197"/>
                      <a:gd name="connsiteX49" fmla="*/ 679133 w 940118"/>
                      <a:gd name="connsiteY4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486263 w 940118"/>
                      <a:gd name="connsiteY43" fmla="*/ 68845 h 1580197"/>
                      <a:gd name="connsiteX44" fmla="*/ 485775 w 940118"/>
                      <a:gd name="connsiteY44" fmla="*/ 68580 h 1580197"/>
                      <a:gd name="connsiteX45" fmla="*/ 572452 w 940118"/>
                      <a:gd name="connsiteY45" fmla="*/ 32385 h 1580197"/>
                      <a:gd name="connsiteX46" fmla="*/ 595123 w 940118"/>
                      <a:gd name="connsiteY46" fmla="*/ 44713 h 1580197"/>
                      <a:gd name="connsiteX47" fmla="*/ 573405 w 940118"/>
                      <a:gd name="connsiteY47" fmla="*/ 32385 h 1580197"/>
                      <a:gd name="connsiteX48" fmla="*/ 679133 w 940118"/>
                      <a:gd name="connsiteY4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87315 w 940118"/>
                      <a:gd name="connsiteY39" fmla="*/ 198453 h 1580197"/>
                      <a:gd name="connsiteX40" fmla="*/ 286702 w 940118"/>
                      <a:gd name="connsiteY40" fmla="*/ 198120 h 1580197"/>
                      <a:gd name="connsiteX41" fmla="*/ 359092 w 940118"/>
                      <a:gd name="connsiteY41" fmla="*/ 140970 h 1580197"/>
                      <a:gd name="connsiteX42" fmla="*/ 486263 w 940118"/>
                      <a:gd name="connsiteY42" fmla="*/ 68845 h 1580197"/>
                      <a:gd name="connsiteX43" fmla="*/ 485775 w 940118"/>
                      <a:gd name="connsiteY43" fmla="*/ 68580 h 1580197"/>
                      <a:gd name="connsiteX44" fmla="*/ 572452 w 940118"/>
                      <a:gd name="connsiteY44" fmla="*/ 32385 h 1580197"/>
                      <a:gd name="connsiteX45" fmla="*/ 595123 w 940118"/>
                      <a:gd name="connsiteY45" fmla="*/ 44713 h 1580197"/>
                      <a:gd name="connsiteX46" fmla="*/ 573405 w 940118"/>
                      <a:gd name="connsiteY46" fmla="*/ 32385 h 1580197"/>
                      <a:gd name="connsiteX47" fmla="*/ 679133 w 940118"/>
                      <a:gd name="connsiteY4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28600 w 940118"/>
                      <a:gd name="connsiteY37" fmla="*/ 258128 h 1580197"/>
                      <a:gd name="connsiteX38" fmla="*/ 287315 w 940118"/>
                      <a:gd name="connsiteY38" fmla="*/ 198453 h 1580197"/>
                      <a:gd name="connsiteX39" fmla="*/ 286702 w 940118"/>
                      <a:gd name="connsiteY39" fmla="*/ 198120 h 1580197"/>
                      <a:gd name="connsiteX40" fmla="*/ 359092 w 940118"/>
                      <a:gd name="connsiteY40" fmla="*/ 140970 h 1580197"/>
                      <a:gd name="connsiteX41" fmla="*/ 486263 w 940118"/>
                      <a:gd name="connsiteY41" fmla="*/ 68845 h 1580197"/>
                      <a:gd name="connsiteX42" fmla="*/ 485775 w 940118"/>
                      <a:gd name="connsiteY42" fmla="*/ 68580 h 1580197"/>
                      <a:gd name="connsiteX43" fmla="*/ 572452 w 940118"/>
                      <a:gd name="connsiteY43" fmla="*/ 32385 h 1580197"/>
                      <a:gd name="connsiteX44" fmla="*/ 595123 w 940118"/>
                      <a:gd name="connsiteY44" fmla="*/ 44713 h 1580197"/>
                      <a:gd name="connsiteX45" fmla="*/ 573405 w 940118"/>
                      <a:gd name="connsiteY45" fmla="*/ 32385 h 1580197"/>
                      <a:gd name="connsiteX46" fmla="*/ 679133 w 940118"/>
                      <a:gd name="connsiteY46"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87315 w 940118"/>
                      <a:gd name="connsiteY37" fmla="*/ 198453 h 1580197"/>
                      <a:gd name="connsiteX38" fmla="*/ 286702 w 940118"/>
                      <a:gd name="connsiteY38" fmla="*/ 198120 h 1580197"/>
                      <a:gd name="connsiteX39" fmla="*/ 359092 w 940118"/>
                      <a:gd name="connsiteY39" fmla="*/ 140970 h 1580197"/>
                      <a:gd name="connsiteX40" fmla="*/ 486263 w 940118"/>
                      <a:gd name="connsiteY40" fmla="*/ 68845 h 1580197"/>
                      <a:gd name="connsiteX41" fmla="*/ 485775 w 940118"/>
                      <a:gd name="connsiteY41" fmla="*/ 68580 h 1580197"/>
                      <a:gd name="connsiteX42" fmla="*/ 572452 w 940118"/>
                      <a:gd name="connsiteY42" fmla="*/ 32385 h 1580197"/>
                      <a:gd name="connsiteX43" fmla="*/ 595123 w 940118"/>
                      <a:gd name="connsiteY43" fmla="*/ 44713 h 1580197"/>
                      <a:gd name="connsiteX44" fmla="*/ 573405 w 940118"/>
                      <a:gd name="connsiteY44" fmla="*/ 32385 h 1580197"/>
                      <a:gd name="connsiteX45" fmla="*/ 679133 w 940118"/>
                      <a:gd name="connsiteY4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87315 w 940118"/>
                      <a:gd name="connsiteY36" fmla="*/ 198453 h 1580197"/>
                      <a:gd name="connsiteX37" fmla="*/ 286702 w 940118"/>
                      <a:gd name="connsiteY37" fmla="*/ 198120 h 1580197"/>
                      <a:gd name="connsiteX38" fmla="*/ 359092 w 940118"/>
                      <a:gd name="connsiteY38" fmla="*/ 140970 h 1580197"/>
                      <a:gd name="connsiteX39" fmla="*/ 486263 w 940118"/>
                      <a:gd name="connsiteY39" fmla="*/ 68845 h 1580197"/>
                      <a:gd name="connsiteX40" fmla="*/ 485775 w 940118"/>
                      <a:gd name="connsiteY40" fmla="*/ 68580 h 1580197"/>
                      <a:gd name="connsiteX41" fmla="*/ 572452 w 940118"/>
                      <a:gd name="connsiteY41" fmla="*/ 32385 h 1580197"/>
                      <a:gd name="connsiteX42" fmla="*/ 595123 w 940118"/>
                      <a:gd name="connsiteY42" fmla="*/ 44713 h 1580197"/>
                      <a:gd name="connsiteX43" fmla="*/ 573405 w 940118"/>
                      <a:gd name="connsiteY43" fmla="*/ 32385 h 1580197"/>
                      <a:gd name="connsiteX44" fmla="*/ 679133 w 940118"/>
                      <a:gd name="connsiteY44"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61925 w 940118"/>
                      <a:gd name="connsiteY33" fmla="*/ 341948 h 1580197"/>
                      <a:gd name="connsiteX34" fmla="*/ 227648 w 940118"/>
                      <a:gd name="connsiteY34" fmla="*/ 258128 h 1580197"/>
                      <a:gd name="connsiteX35" fmla="*/ 287315 w 940118"/>
                      <a:gd name="connsiteY35" fmla="*/ 198453 h 1580197"/>
                      <a:gd name="connsiteX36" fmla="*/ 286702 w 940118"/>
                      <a:gd name="connsiteY36" fmla="*/ 198120 h 1580197"/>
                      <a:gd name="connsiteX37" fmla="*/ 359092 w 940118"/>
                      <a:gd name="connsiteY37" fmla="*/ 140970 h 1580197"/>
                      <a:gd name="connsiteX38" fmla="*/ 486263 w 940118"/>
                      <a:gd name="connsiteY38" fmla="*/ 68845 h 1580197"/>
                      <a:gd name="connsiteX39" fmla="*/ 485775 w 940118"/>
                      <a:gd name="connsiteY39" fmla="*/ 68580 h 1580197"/>
                      <a:gd name="connsiteX40" fmla="*/ 572452 w 940118"/>
                      <a:gd name="connsiteY40" fmla="*/ 32385 h 1580197"/>
                      <a:gd name="connsiteX41" fmla="*/ 595123 w 940118"/>
                      <a:gd name="connsiteY41" fmla="*/ 44713 h 1580197"/>
                      <a:gd name="connsiteX42" fmla="*/ 573405 w 940118"/>
                      <a:gd name="connsiteY42" fmla="*/ 32385 h 1580197"/>
                      <a:gd name="connsiteX43" fmla="*/ 679133 w 940118"/>
                      <a:gd name="connsiteY43"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227648 w 940118"/>
                      <a:gd name="connsiteY33" fmla="*/ 258128 h 1580197"/>
                      <a:gd name="connsiteX34" fmla="*/ 287315 w 940118"/>
                      <a:gd name="connsiteY34" fmla="*/ 198453 h 1580197"/>
                      <a:gd name="connsiteX35" fmla="*/ 286702 w 940118"/>
                      <a:gd name="connsiteY35" fmla="*/ 198120 h 1580197"/>
                      <a:gd name="connsiteX36" fmla="*/ 359092 w 940118"/>
                      <a:gd name="connsiteY36" fmla="*/ 140970 h 1580197"/>
                      <a:gd name="connsiteX37" fmla="*/ 486263 w 940118"/>
                      <a:gd name="connsiteY37" fmla="*/ 68845 h 1580197"/>
                      <a:gd name="connsiteX38" fmla="*/ 485775 w 940118"/>
                      <a:gd name="connsiteY38" fmla="*/ 68580 h 1580197"/>
                      <a:gd name="connsiteX39" fmla="*/ 572452 w 940118"/>
                      <a:gd name="connsiteY39" fmla="*/ 32385 h 1580197"/>
                      <a:gd name="connsiteX40" fmla="*/ 595123 w 940118"/>
                      <a:gd name="connsiteY40" fmla="*/ 44713 h 1580197"/>
                      <a:gd name="connsiteX41" fmla="*/ 573405 w 940118"/>
                      <a:gd name="connsiteY41" fmla="*/ 32385 h 1580197"/>
                      <a:gd name="connsiteX42" fmla="*/ 679133 w 940118"/>
                      <a:gd name="connsiteY4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227648 w 940118"/>
                      <a:gd name="connsiteY32" fmla="*/ 258128 h 1580197"/>
                      <a:gd name="connsiteX33" fmla="*/ 287315 w 940118"/>
                      <a:gd name="connsiteY33" fmla="*/ 198453 h 1580197"/>
                      <a:gd name="connsiteX34" fmla="*/ 286702 w 940118"/>
                      <a:gd name="connsiteY34" fmla="*/ 198120 h 1580197"/>
                      <a:gd name="connsiteX35" fmla="*/ 359092 w 940118"/>
                      <a:gd name="connsiteY35" fmla="*/ 140970 h 1580197"/>
                      <a:gd name="connsiteX36" fmla="*/ 486263 w 940118"/>
                      <a:gd name="connsiteY36" fmla="*/ 68845 h 1580197"/>
                      <a:gd name="connsiteX37" fmla="*/ 485775 w 940118"/>
                      <a:gd name="connsiteY37" fmla="*/ 68580 h 1580197"/>
                      <a:gd name="connsiteX38" fmla="*/ 572452 w 940118"/>
                      <a:gd name="connsiteY38" fmla="*/ 32385 h 1580197"/>
                      <a:gd name="connsiteX39" fmla="*/ 595123 w 940118"/>
                      <a:gd name="connsiteY39" fmla="*/ 44713 h 1580197"/>
                      <a:gd name="connsiteX40" fmla="*/ 573405 w 940118"/>
                      <a:gd name="connsiteY40" fmla="*/ 32385 h 1580197"/>
                      <a:gd name="connsiteX41" fmla="*/ 679133 w 940118"/>
                      <a:gd name="connsiteY4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286702 w 940118"/>
                      <a:gd name="connsiteY33" fmla="*/ 198120 h 1580197"/>
                      <a:gd name="connsiteX34" fmla="*/ 359092 w 940118"/>
                      <a:gd name="connsiteY34" fmla="*/ 140970 h 1580197"/>
                      <a:gd name="connsiteX35" fmla="*/ 486263 w 940118"/>
                      <a:gd name="connsiteY35" fmla="*/ 68845 h 1580197"/>
                      <a:gd name="connsiteX36" fmla="*/ 485775 w 940118"/>
                      <a:gd name="connsiteY36" fmla="*/ 68580 h 1580197"/>
                      <a:gd name="connsiteX37" fmla="*/ 572452 w 940118"/>
                      <a:gd name="connsiteY37" fmla="*/ 32385 h 1580197"/>
                      <a:gd name="connsiteX38" fmla="*/ 595123 w 940118"/>
                      <a:gd name="connsiteY38" fmla="*/ 44713 h 1580197"/>
                      <a:gd name="connsiteX39" fmla="*/ 573405 w 940118"/>
                      <a:gd name="connsiteY39" fmla="*/ 32385 h 1580197"/>
                      <a:gd name="connsiteX40" fmla="*/ 679133 w 940118"/>
                      <a:gd name="connsiteY4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95123 w 940118"/>
                      <a:gd name="connsiteY37" fmla="*/ 44713 h 1580197"/>
                      <a:gd name="connsiteX38" fmla="*/ 573405 w 940118"/>
                      <a:gd name="connsiteY38" fmla="*/ 32385 h 1580197"/>
                      <a:gd name="connsiteX39" fmla="*/ 679133 w 940118"/>
                      <a:gd name="connsiteY3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73405 w 940118"/>
                      <a:gd name="connsiteY37" fmla="*/ 32385 h 1580197"/>
                      <a:gd name="connsiteX38" fmla="*/ 679133 w 940118"/>
                      <a:gd name="connsiteY3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05235 w 940118"/>
                      <a:gd name="connsiteY16" fmla="*/ 678350 h 1580197"/>
                      <a:gd name="connsiteX17" fmla="*/ 317183 w 940118"/>
                      <a:gd name="connsiteY17" fmla="*/ 684847 h 1580197"/>
                      <a:gd name="connsiteX18" fmla="*/ 260985 w 940118"/>
                      <a:gd name="connsiteY18" fmla="*/ 1014413 h 1580197"/>
                      <a:gd name="connsiteX19" fmla="*/ 342900 w 940118"/>
                      <a:gd name="connsiteY19" fmla="*/ 1373505 h 1580197"/>
                      <a:gd name="connsiteX20" fmla="*/ 546735 w 940118"/>
                      <a:gd name="connsiteY20" fmla="*/ 1580197 h 1580197"/>
                      <a:gd name="connsiteX21" fmla="*/ 285750 w 940118"/>
                      <a:gd name="connsiteY21" fmla="*/ 1438275 h 1580197"/>
                      <a:gd name="connsiteX22" fmla="*/ 81915 w 940118"/>
                      <a:gd name="connsiteY22" fmla="*/ 1231583 h 1580197"/>
                      <a:gd name="connsiteX23" fmla="*/ 0 w 940118"/>
                      <a:gd name="connsiteY23" fmla="*/ 872490 h 1580197"/>
                      <a:gd name="connsiteX24" fmla="*/ 56197 w 940118"/>
                      <a:gd name="connsiteY24" fmla="*/ 542925 h 1580197"/>
                      <a:gd name="connsiteX25" fmla="*/ 62441 w 940118"/>
                      <a:gd name="connsiteY25" fmla="*/ 546321 h 1580197"/>
                      <a:gd name="connsiteX26" fmla="*/ 62617 w 940118"/>
                      <a:gd name="connsiteY26" fmla="*/ 545909 h 1580197"/>
                      <a:gd name="connsiteX27" fmla="*/ 57150 w 940118"/>
                      <a:gd name="connsiteY27" fmla="*/ 542925 h 1580197"/>
                      <a:gd name="connsiteX28" fmla="*/ 107444 w 940118"/>
                      <a:gd name="connsiteY28" fmla="*/ 431896 h 1580197"/>
                      <a:gd name="connsiteX29" fmla="*/ 106680 w 940118"/>
                      <a:gd name="connsiteY29" fmla="*/ 431483 h 1580197"/>
                      <a:gd name="connsiteX30" fmla="*/ 227648 w 940118"/>
                      <a:gd name="connsiteY30" fmla="*/ 258128 h 1580197"/>
                      <a:gd name="connsiteX31" fmla="*/ 287315 w 940118"/>
                      <a:gd name="connsiteY31" fmla="*/ 198453 h 1580197"/>
                      <a:gd name="connsiteX32" fmla="*/ 359092 w 940118"/>
                      <a:gd name="connsiteY32" fmla="*/ 140970 h 1580197"/>
                      <a:gd name="connsiteX33" fmla="*/ 486263 w 940118"/>
                      <a:gd name="connsiteY33" fmla="*/ 68845 h 1580197"/>
                      <a:gd name="connsiteX34" fmla="*/ 485775 w 940118"/>
                      <a:gd name="connsiteY34" fmla="*/ 68580 h 1580197"/>
                      <a:gd name="connsiteX35" fmla="*/ 572452 w 940118"/>
                      <a:gd name="connsiteY35" fmla="*/ 32385 h 1580197"/>
                      <a:gd name="connsiteX36" fmla="*/ 573405 w 940118"/>
                      <a:gd name="connsiteY36" fmla="*/ 32385 h 1580197"/>
                      <a:gd name="connsiteX37" fmla="*/ 679133 w 940118"/>
                      <a:gd name="connsiteY3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17183 w 940118"/>
                      <a:gd name="connsiteY16" fmla="*/ 684847 h 1580197"/>
                      <a:gd name="connsiteX17" fmla="*/ 260985 w 940118"/>
                      <a:gd name="connsiteY17" fmla="*/ 1014413 h 1580197"/>
                      <a:gd name="connsiteX18" fmla="*/ 342900 w 940118"/>
                      <a:gd name="connsiteY18" fmla="*/ 1373505 h 1580197"/>
                      <a:gd name="connsiteX19" fmla="*/ 546735 w 940118"/>
                      <a:gd name="connsiteY19" fmla="*/ 1580197 h 1580197"/>
                      <a:gd name="connsiteX20" fmla="*/ 285750 w 940118"/>
                      <a:gd name="connsiteY20" fmla="*/ 1438275 h 1580197"/>
                      <a:gd name="connsiteX21" fmla="*/ 81915 w 940118"/>
                      <a:gd name="connsiteY21" fmla="*/ 1231583 h 1580197"/>
                      <a:gd name="connsiteX22" fmla="*/ 0 w 940118"/>
                      <a:gd name="connsiteY22" fmla="*/ 872490 h 1580197"/>
                      <a:gd name="connsiteX23" fmla="*/ 56197 w 940118"/>
                      <a:gd name="connsiteY23" fmla="*/ 542925 h 1580197"/>
                      <a:gd name="connsiteX24" fmla="*/ 62441 w 940118"/>
                      <a:gd name="connsiteY24" fmla="*/ 546321 h 1580197"/>
                      <a:gd name="connsiteX25" fmla="*/ 62617 w 940118"/>
                      <a:gd name="connsiteY25" fmla="*/ 545909 h 1580197"/>
                      <a:gd name="connsiteX26" fmla="*/ 57150 w 940118"/>
                      <a:gd name="connsiteY26" fmla="*/ 542925 h 1580197"/>
                      <a:gd name="connsiteX27" fmla="*/ 107444 w 940118"/>
                      <a:gd name="connsiteY27" fmla="*/ 431896 h 1580197"/>
                      <a:gd name="connsiteX28" fmla="*/ 106680 w 940118"/>
                      <a:gd name="connsiteY28" fmla="*/ 431483 h 1580197"/>
                      <a:gd name="connsiteX29" fmla="*/ 227648 w 940118"/>
                      <a:gd name="connsiteY29" fmla="*/ 258128 h 1580197"/>
                      <a:gd name="connsiteX30" fmla="*/ 287315 w 940118"/>
                      <a:gd name="connsiteY30" fmla="*/ 198453 h 1580197"/>
                      <a:gd name="connsiteX31" fmla="*/ 359092 w 940118"/>
                      <a:gd name="connsiteY31" fmla="*/ 140970 h 1580197"/>
                      <a:gd name="connsiteX32" fmla="*/ 486263 w 940118"/>
                      <a:gd name="connsiteY32" fmla="*/ 68845 h 1580197"/>
                      <a:gd name="connsiteX33" fmla="*/ 485775 w 940118"/>
                      <a:gd name="connsiteY33" fmla="*/ 68580 h 1580197"/>
                      <a:gd name="connsiteX34" fmla="*/ 572452 w 940118"/>
                      <a:gd name="connsiteY34" fmla="*/ 32385 h 1580197"/>
                      <a:gd name="connsiteX35" fmla="*/ 573405 w 940118"/>
                      <a:gd name="connsiteY35" fmla="*/ 32385 h 1580197"/>
                      <a:gd name="connsiteX36" fmla="*/ 679133 w 940118"/>
                      <a:gd name="connsiteY36" fmla="*/ 0 h 1580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40118" h="1580197">
                        <a:moveTo>
                          <a:pt x="679133" y="0"/>
                        </a:moveTo>
                        <a:lnTo>
                          <a:pt x="940118" y="140970"/>
                        </a:lnTo>
                        <a:lnTo>
                          <a:pt x="747299" y="210278"/>
                        </a:lnTo>
                        <a:lnTo>
                          <a:pt x="747713" y="210503"/>
                        </a:lnTo>
                        <a:cubicBezTo>
                          <a:pt x="701040" y="232410"/>
                          <a:pt x="658178" y="256223"/>
                          <a:pt x="620078" y="282893"/>
                        </a:cubicBezTo>
                        <a:lnTo>
                          <a:pt x="620077" y="282893"/>
                        </a:lnTo>
                        <a:lnTo>
                          <a:pt x="548076" y="339736"/>
                        </a:lnTo>
                        <a:lnTo>
                          <a:pt x="548640" y="340043"/>
                        </a:lnTo>
                        <a:cubicBezTo>
                          <a:pt x="538733" y="349937"/>
                          <a:pt x="498634" y="389097"/>
                          <a:pt x="488633" y="399098"/>
                        </a:cubicBezTo>
                        <a:lnTo>
                          <a:pt x="488633" y="400050"/>
                        </a:lnTo>
                        <a:cubicBezTo>
                          <a:pt x="464820" y="426720"/>
                          <a:pt x="442913" y="454343"/>
                          <a:pt x="422910" y="482918"/>
                        </a:cubicBezTo>
                        <a:lnTo>
                          <a:pt x="422910" y="483870"/>
                        </a:lnTo>
                        <a:cubicBezTo>
                          <a:pt x="402908" y="512445"/>
                          <a:pt x="383858" y="541973"/>
                          <a:pt x="367665" y="572453"/>
                        </a:cubicBezTo>
                        <a:lnTo>
                          <a:pt x="368618" y="573405"/>
                        </a:lnTo>
                        <a:cubicBezTo>
                          <a:pt x="347663" y="608647"/>
                          <a:pt x="331470" y="645795"/>
                          <a:pt x="317183" y="684847"/>
                        </a:cubicBezTo>
                        <a:lnTo>
                          <a:pt x="305241" y="678329"/>
                        </a:lnTo>
                        <a:lnTo>
                          <a:pt x="317183" y="684847"/>
                        </a:lnTo>
                        <a:cubicBezTo>
                          <a:pt x="280035" y="786765"/>
                          <a:pt x="260985" y="896303"/>
                          <a:pt x="260985" y="1014413"/>
                        </a:cubicBezTo>
                        <a:cubicBezTo>
                          <a:pt x="260985" y="1152525"/>
                          <a:pt x="287655" y="1272540"/>
                          <a:pt x="342900" y="1373505"/>
                        </a:cubicBezTo>
                        <a:cubicBezTo>
                          <a:pt x="391478" y="1463993"/>
                          <a:pt x="460058" y="1532572"/>
                          <a:pt x="546735" y="1580197"/>
                        </a:cubicBezTo>
                        <a:lnTo>
                          <a:pt x="285750" y="1438275"/>
                        </a:lnTo>
                        <a:cubicBezTo>
                          <a:pt x="199073" y="1390650"/>
                          <a:pt x="130493" y="1322070"/>
                          <a:pt x="81915" y="1231583"/>
                        </a:cubicBezTo>
                        <a:cubicBezTo>
                          <a:pt x="27622" y="1130618"/>
                          <a:pt x="0" y="1010603"/>
                          <a:pt x="0" y="872490"/>
                        </a:cubicBezTo>
                        <a:cubicBezTo>
                          <a:pt x="0" y="754380"/>
                          <a:pt x="19050" y="644842"/>
                          <a:pt x="56197" y="542925"/>
                        </a:cubicBezTo>
                        <a:lnTo>
                          <a:pt x="62441" y="546321"/>
                        </a:lnTo>
                        <a:cubicBezTo>
                          <a:pt x="62500" y="546184"/>
                          <a:pt x="62558" y="546046"/>
                          <a:pt x="62617" y="545909"/>
                        </a:cubicBezTo>
                        <a:lnTo>
                          <a:pt x="57150" y="542925"/>
                        </a:lnTo>
                        <a:lnTo>
                          <a:pt x="107444" y="431896"/>
                        </a:lnTo>
                        <a:lnTo>
                          <a:pt x="106680" y="431483"/>
                        </a:lnTo>
                        <a:cubicBezTo>
                          <a:pt x="126714" y="402522"/>
                          <a:pt x="197542" y="296966"/>
                          <a:pt x="227648" y="258128"/>
                        </a:cubicBezTo>
                        <a:lnTo>
                          <a:pt x="287315" y="198453"/>
                        </a:lnTo>
                        <a:lnTo>
                          <a:pt x="359092" y="140970"/>
                        </a:lnTo>
                        <a:lnTo>
                          <a:pt x="486263" y="68845"/>
                        </a:lnTo>
                        <a:lnTo>
                          <a:pt x="485775" y="68580"/>
                        </a:lnTo>
                        <a:cubicBezTo>
                          <a:pt x="513398" y="55245"/>
                          <a:pt x="541973" y="43815"/>
                          <a:pt x="572452" y="32385"/>
                        </a:cubicBezTo>
                        <a:lnTo>
                          <a:pt x="573405" y="32385"/>
                        </a:lnTo>
                        <a:lnTo>
                          <a:pt x="679133" y="0"/>
                        </a:lnTo>
                        <a:close/>
                      </a:path>
                    </a:pathLst>
                  </a:custGeom>
                  <a:grpFill/>
                  <a:ln w="9525" cap="flat">
                    <a:noFill/>
                    <a:prstDash val="solid"/>
                    <a:miter/>
                  </a:ln>
                </p:spPr>
                <p:txBody>
                  <a:bodyPr rtlCol="0" anchor="ctr"/>
                  <a:lstStyle/>
                  <a:p>
                    <a:endParaRPr lang="en-US"/>
                  </a:p>
                </p:txBody>
              </p:sp>
              <p:sp>
                <p:nvSpPr>
                  <p:cNvPr id="453" name="Freeform: Shape 452">
                    <a:extLst>
                      <a:ext uri="{FF2B5EF4-FFF2-40B4-BE49-F238E27FC236}">
                        <a16:creationId xmlns:a16="http://schemas.microsoft.com/office/drawing/2014/main" xmlns="" id="{E0B97159-6B15-43CE-9818-E2CA6B4456C6}"/>
                      </a:ext>
                    </a:extLst>
                  </p:cNvPr>
                  <p:cNvSpPr/>
                  <p:nvPr/>
                </p:nvSpPr>
                <p:spPr>
                  <a:xfrm>
                    <a:off x="2714531" y="1811829"/>
                    <a:ext cx="257174" cy="304801"/>
                  </a:xfrm>
                  <a:custGeom>
                    <a:avLst/>
                    <a:gdLst>
                      <a:gd name="connsiteX0" fmla="*/ 260985 w 257175"/>
                      <a:gd name="connsiteY0" fmla="*/ 311468 h 304800"/>
                      <a:gd name="connsiteX1" fmla="*/ 0 w 257175"/>
                      <a:gd name="connsiteY1" fmla="*/ 170497 h 304800"/>
                      <a:gd name="connsiteX2" fmla="*/ 952 w 257175"/>
                      <a:gd name="connsiteY2" fmla="*/ 0 h 304800"/>
                      <a:gd name="connsiteX3" fmla="*/ 260985 w 257175"/>
                      <a:gd name="connsiteY3" fmla="*/ 140970 h 304800"/>
                    </a:gdLst>
                    <a:ahLst/>
                    <a:cxnLst>
                      <a:cxn ang="0">
                        <a:pos x="connsiteX0" y="connsiteY0"/>
                      </a:cxn>
                      <a:cxn ang="0">
                        <a:pos x="connsiteX1" y="connsiteY1"/>
                      </a:cxn>
                      <a:cxn ang="0">
                        <a:pos x="connsiteX2" y="connsiteY2"/>
                      </a:cxn>
                      <a:cxn ang="0">
                        <a:pos x="connsiteX3" y="connsiteY3"/>
                      </a:cxn>
                    </a:cxnLst>
                    <a:rect l="l" t="t" r="r" b="b"/>
                    <a:pathLst>
                      <a:path w="257175" h="304800">
                        <a:moveTo>
                          <a:pt x="260985" y="311468"/>
                        </a:moveTo>
                        <a:lnTo>
                          <a:pt x="0" y="170497"/>
                        </a:lnTo>
                        <a:lnTo>
                          <a:pt x="952" y="0"/>
                        </a:lnTo>
                        <a:lnTo>
                          <a:pt x="260985" y="140970"/>
                        </a:lnTo>
                        <a:close/>
                      </a:path>
                    </a:pathLst>
                  </a:custGeom>
                  <a:grpFill/>
                  <a:ln w="9525" cap="flat">
                    <a:noFill/>
                    <a:prstDash val="solid"/>
                    <a:miter/>
                  </a:ln>
                </p:spPr>
                <p:txBody>
                  <a:bodyPr rtlCol="0" anchor="ctr"/>
                  <a:lstStyle/>
                  <a:p>
                    <a:endParaRPr lang="en-US"/>
                  </a:p>
                </p:txBody>
              </p:sp>
            </p:grpSp>
          </p:grpSp>
        </p:grpSp>
      </p:grpSp>
      <p:grpSp>
        <p:nvGrpSpPr>
          <p:cNvPr id="479" name="Group 478">
            <a:extLst>
              <a:ext uri="{FF2B5EF4-FFF2-40B4-BE49-F238E27FC236}">
                <a16:creationId xmlns:a16="http://schemas.microsoft.com/office/drawing/2014/main" xmlns="" id="{AA1FB5E2-3131-4112-9645-5ED0CDFCD4EA}"/>
              </a:ext>
            </a:extLst>
          </p:cNvPr>
          <p:cNvGrpSpPr/>
          <p:nvPr/>
        </p:nvGrpSpPr>
        <p:grpSpPr>
          <a:xfrm>
            <a:off x="6935116" y="3572713"/>
            <a:ext cx="735359" cy="1253352"/>
            <a:chOff x="11521621" y="1903133"/>
            <a:chExt cx="2494544" cy="4251720"/>
          </a:xfrm>
        </p:grpSpPr>
        <p:sp>
          <p:nvSpPr>
            <p:cNvPr id="480" name="Freeform: Shape 479">
              <a:extLst>
                <a:ext uri="{FF2B5EF4-FFF2-40B4-BE49-F238E27FC236}">
                  <a16:creationId xmlns:a16="http://schemas.microsoft.com/office/drawing/2014/main" xmlns="" id="{75BCA35B-2BCB-4D40-B6D8-40EADCEB1C89}"/>
                </a:ext>
              </a:extLst>
            </p:cNvPr>
            <p:cNvSpPr/>
            <p:nvPr/>
          </p:nvSpPr>
          <p:spPr>
            <a:xfrm rot="20249457" flipH="1">
              <a:off x="12313664" y="1903133"/>
              <a:ext cx="877925"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grpSp>
          <p:nvGrpSpPr>
            <p:cNvPr id="481" name="Group 480">
              <a:extLst>
                <a:ext uri="{FF2B5EF4-FFF2-40B4-BE49-F238E27FC236}">
                  <a16:creationId xmlns:a16="http://schemas.microsoft.com/office/drawing/2014/main" xmlns="" id="{7B6FEBD5-F593-4372-A29D-F38EBC378AF4}"/>
                </a:ext>
              </a:extLst>
            </p:cNvPr>
            <p:cNvGrpSpPr/>
            <p:nvPr/>
          </p:nvGrpSpPr>
          <p:grpSpPr>
            <a:xfrm>
              <a:off x="11521621" y="1969094"/>
              <a:ext cx="2494544" cy="4185759"/>
              <a:chOff x="11521621" y="1969094"/>
              <a:chExt cx="2494544" cy="4185759"/>
            </a:xfrm>
          </p:grpSpPr>
          <p:grpSp>
            <p:nvGrpSpPr>
              <p:cNvPr id="482" name="Group 481">
                <a:extLst>
                  <a:ext uri="{FF2B5EF4-FFF2-40B4-BE49-F238E27FC236}">
                    <a16:creationId xmlns:a16="http://schemas.microsoft.com/office/drawing/2014/main" xmlns="" id="{DE8D2A1E-41F2-435F-ABF2-C771FF9D7B38}"/>
                  </a:ext>
                </a:extLst>
              </p:cNvPr>
              <p:cNvGrpSpPr/>
              <p:nvPr/>
            </p:nvGrpSpPr>
            <p:grpSpPr>
              <a:xfrm>
                <a:off x="11521621" y="1969094"/>
                <a:ext cx="2494544" cy="2682188"/>
                <a:chOff x="11521621" y="1969094"/>
                <a:chExt cx="2494544" cy="2682188"/>
              </a:xfrm>
            </p:grpSpPr>
            <p:cxnSp>
              <p:nvCxnSpPr>
                <p:cNvPr id="502" name="Straight Connector 501">
                  <a:extLst>
                    <a:ext uri="{FF2B5EF4-FFF2-40B4-BE49-F238E27FC236}">
                      <a16:creationId xmlns:a16="http://schemas.microsoft.com/office/drawing/2014/main" xmlns="" id="{73C9FE1B-E480-4A82-AD33-FAA68141A8DA}"/>
                    </a:ext>
                  </a:extLst>
                </p:cNvPr>
                <p:cNvCxnSpPr>
                  <a:cxnSpLocks/>
                </p:cNvCxnSpPr>
                <p:nvPr/>
              </p:nvCxnSpPr>
              <p:spPr>
                <a:xfrm flipH="1" flipV="1">
                  <a:off x="12654231" y="3563301"/>
                  <a:ext cx="235200" cy="1087981"/>
                </a:xfrm>
                <a:prstGeom prst="line">
                  <a:avLst/>
                </a:prstGeom>
                <a:ln w="12700">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cxnSp>
              <p:nvCxnSpPr>
                <p:cNvPr id="503" name="Straight Connector 502">
                  <a:extLst>
                    <a:ext uri="{FF2B5EF4-FFF2-40B4-BE49-F238E27FC236}">
                      <a16:creationId xmlns:a16="http://schemas.microsoft.com/office/drawing/2014/main" xmlns="" id="{80EF6228-2558-4A07-824E-ADCF243AEA5F}"/>
                    </a:ext>
                  </a:extLst>
                </p:cNvPr>
                <p:cNvCxnSpPr>
                  <a:cxnSpLocks/>
                </p:cNvCxnSpPr>
                <p:nvPr/>
              </p:nvCxnSpPr>
              <p:spPr>
                <a:xfrm flipV="1">
                  <a:off x="12906700" y="3563297"/>
                  <a:ext cx="186689" cy="1076234"/>
                </a:xfrm>
                <a:prstGeom prst="line">
                  <a:avLst/>
                </a:prstGeom>
                <a:ln w="12700">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cxnSp>
              <p:nvCxnSpPr>
                <p:cNvPr id="504" name="Straight Connector 503">
                  <a:extLst>
                    <a:ext uri="{FF2B5EF4-FFF2-40B4-BE49-F238E27FC236}">
                      <a16:creationId xmlns:a16="http://schemas.microsoft.com/office/drawing/2014/main" xmlns="" id="{85998982-1381-4900-959B-48A31E993D45}"/>
                    </a:ext>
                  </a:extLst>
                </p:cNvPr>
                <p:cNvCxnSpPr>
                  <a:cxnSpLocks/>
                </p:cNvCxnSpPr>
                <p:nvPr/>
              </p:nvCxnSpPr>
              <p:spPr>
                <a:xfrm flipV="1">
                  <a:off x="12900880" y="3458988"/>
                  <a:ext cx="0" cy="1180545"/>
                </a:xfrm>
                <a:prstGeom prst="line">
                  <a:avLst/>
                </a:prstGeom>
                <a:ln w="12700">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sp>
              <p:nvSpPr>
                <p:cNvPr id="505" name="Freeform: Shape 504">
                  <a:extLst>
                    <a:ext uri="{FF2B5EF4-FFF2-40B4-BE49-F238E27FC236}">
                      <a16:creationId xmlns:a16="http://schemas.microsoft.com/office/drawing/2014/main" xmlns="" id="{5DCD9602-8D5B-4DA5-9108-6477D0E54A14}"/>
                    </a:ext>
                  </a:extLst>
                </p:cNvPr>
                <p:cNvSpPr/>
                <p:nvPr/>
              </p:nvSpPr>
              <p:spPr>
                <a:xfrm rot="20249457">
                  <a:off x="11521621" y="2231355"/>
                  <a:ext cx="877925"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506" name="Freeform: Shape 505">
                  <a:extLst>
                    <a:ext uri="{FF2B5EF4-FFF2-40B4-BE49-F238E27FC236}">
                      <a16:creationId xmlns:a16="http://schemas.microsoft.com/office/drawing/2014/main" xmlns="" id="{4EC03475-0F85-4D82-8D15-0CD0CA306BF1}"/>
                    </a:ext>
                  </a:extLst>
                </p:cNvPr>
                <p:cNvSpPr/>
                <p:nvPr/>
              </p:nvSpPr>
              <p:spPr>
                <a:xfrm rot="20249457" flipH="1">
                  <a:off x="12330923" y="1969094"/>
                  <a:ext cx="525061"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507" name="Freeform: Shape 506">
                  <a:extLst>
                    <a:ext uri="{FF2B5EF4-FFF2-40B4-BE49-F238E27FC236}">
                      <a16:creationId xmlns:a16="http://schemas.microsoft.com/office/drawing/2014/main" xmlns="" id="{7BB4C61F-3ADF-444D-B113-48377FB6EFC8}"/>
                    </a:ext>
                  </a:extLst>
                </p:cNvPr>
                <p:cNvSpPr/>
                <p:nvPr/>
              </p:nvSpPr>
              <p:spPr>
                <a:xfrm rot="20249457">
                  <a:off x="11857226" y="2165394"/>
                  <a:ext cx="525061"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508" name="Freeform: Shape 507">
                  <a:extLst>
                    <a:ext uri="{FF2B5EF4-FFF2-40B4-BE49-F238E27FC236}">
                      <a16:creationId xmlns:a16="http://schemas.microsoft.com/office/drawing/2014/main" xmlns="" id="{A3F20A92-0573-457D-862E-C0A6E3C0ADD0}"/>
                    </a:ext>
                  </a:extLst>
                </p:cNvPr>
                <p:cNvSpPr/>
                <p:nvPr/>
              </p:nvSpPr>
              <p:spPr>
                <a:xfrm rot="1067215">
                  <a:off x="12580333" y="2145489"/>
                  <a:ext cx="743996"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509" name="Freeform: Shape 508">
                  <a:extLst>
                    <a:ext uri="{FF2B5EF4-FFF2-40B4-BE49-F238E27FC236}">
                      <a16:creationId xmlns:a16="http://schemas.microsoft.com/office/drawing/2014/main" xmlns="" id="{2118AA00-DE9F-426F-B4B1-5D994FC0F61F}"/>
                    </a:ext>
                  </a:extLst>
                </p:cNvPr>
                <p:cNvSpPr/>
                <p:nvPr/>
              </p:nvSpPr>
              <p:spPr>
                <a:xfrm rot="1067215" flipH="1">
                  <a:off x="13272169" y="2367439"/>
                  <a:ext cx="743996"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510" name="Freeform: Shape 509">
                  <a:extLst>
                    <a:ext uri="{FF2B5EF4-FFF2-40B4-BE49-F238E27FC236}">
                      <a16:creationId xmlns:a16="http://schemas.microsoft.com/office/drawing/2014/main" xmlns="" id="{FC1C6CE8-6FB3-4DBE-87AC-6AF65948C5E4}"/>
                    </a:ext>
                  </a:extLst>
                </p:cNvPr>
                <p:cNvSpPr/>
                <p:nvPr/>
              </p:nvSpPr>
              <p:spPr>
                <a:xfrm rot="1067215" flipH="1">
                  <a:off x="13282651" y="2322835"/>
                  <a:ext cx="444962"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511" name="Freeform: Shape 510">
                  <a:extLst>
                    <a:ext uri="{FF2B5EF4-FFF2-40B4-BE49-F238E27FC236}">
                      <a16:creationId xmlns:a16="http://schemas.microsoft.com/office/drawing/2014/main" xmlns="" id="{51A25CAD-8CDF-4AEF-87D6-E65FF696239E}"/>
                    </a:ext>
                  </a:extLst>
                </p:cNvPr>
                <p:cNvSpPr/>
                <p:nvPr/>
              </p:nvSpPr>
              <p:spPr>
                <a:xfrm rot="1067215">
                  <a:off x="12868885" y="2190093"/>
                  <a:ext cx="444962"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512" name="Freeform: Shape 511">
                  <a:extLst>
                    <a:ext uri="{FF2B5EF4-FFF2-40B4-BE49-F238E27FC236}">
                      <a16:creationId xmlns:a16="http://schemas.microsoft.com/office/drawing/2014/main" xmlns="" id="{01C6F316-6B0E-4F23-ABC4-4AF08AD977F9}"/>
                    </a:ext>
                  </a:extLst>
                </p:cNvPr>
                <p:cNvSpPr/>
                <p:nvPr/>
              </p:nvSpPr>
              <p:spPr>
                <a:xfrm>
                  <a:off x="12316258" y="2613898"/>
                  <a:ext cx="599207"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513" name="Freeform: Shape 512">
                  <a:extLst>
                    <a:ext uri="{FF2B5EF4-FFF2-40B4-BE49-F238E27FC236}">
                      <a16:creationId xmlns:a16="http://schemas.microsoft.com/office/drawing/2014/main" xmlns="" id="{64C68D08-6CBF-4265-B181-9F2D0B138C97}"/>
                    </a:ext>
                  </a:extLst>
                </p:cNvPr>
                <p:cNvSpPr/>
                <p:nvPr/>
              </p:nvSpPr>
              <p:spPr>
                <a:xfrm flipH="1">
                  <a:off x="12901427" y="2613898"/>
                  <a:ext cx="599207"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514" name="Freeform: Shape 513">
                  <a:extLst>
                    <a:ext uri="{FF2B5EF4-FFF2-40B4-BE49-F238E27FC236}">
                      <a16:creationId xmlns:a16="http://schemas.microsoft.com/office/drawing/2014/main" xmlns="" id="{5F11DF82-76EA-4381-AA86-1D7EDCFE724C}"/>
                    </a:ext>
                  </a:extLst>
                </p:cNvPr>
                <p:cNvSpPr/>
                <p:nvPr/>
              </p:nvSpPr>
              <p:spPr>
                <a:xfrm flipH="1">
                  <a:off x="12904248" y="2613898"/>
                  <a:ext cx="358368"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a:p>
              </p:txBody>
            </p:sp>
            <p:sp>
              <p:nvSpPr>
                <p:cNvPr id="515" name="Freeform: Shape 514">
                  <a:extLst>
                    <a:ext uri="{FF2B5EF4-FFF2-40B4-BE49-F238E27FC236}">
                      <a16:creationId xmlns:a16="http://schemas.microsoft.com/office/drawing/2014/main" xmlns="" id="{F81B7E00-AD73-41AC-B4FB-AF47643BCB51}"/>
                    </a:ext>
                  </a:extLst>
                </p:cNvPr>
                <p:cNvSpPr/>
                <p:nvPr/>
              </p:nvSpPr>
              <p:spPr>
                <a:xfrm>
                  <a:off x="12554276" y="2613898"/>
                  <a:ext cx="358368"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grpSp>
          <p:grpSp>
            <p:nvGrpSpPr>
              <p:cNvPr id="483" name="Group 482">
                <a:extLst>
                  <a:ext uri="{FF2B5EF4-FFF2-40B4-BE49-F238E27FC236}">
                    <a16:creationId xmlns:a16="http://schemas.microsoft.com/office/drawing/2014/main" xmlns="" id="{D2FE3987-FA72-4B57-B6DD-AA008C621CF3}"/>
                  </a:ext>
                </a:extLst>
              </p:cNvPr>
              <p:cNvGrpSpPr/>
              <p:nvPr/>
            </p:nvGrpSpPr>
            <p:grpSpPr>
              <a:xfrm>
                <a:off x="12470968" y="4604322"/>
                <a:ext cx="839142" cy="1550531"/>
                <a:chOff x="12470968" y="4604322"/>
                <a:chExt cx="839142" cy="1550531"/>
              </a:xfrm>
            </p:grpSpPr>
            <p:grpSp>
              <p:nvGrpSpPr>
                <p:cNvPr id="484" name="Group 483">
                  <a:extLst>
                    <a:ext uri="{FF2B5EF4-FFF2-40B4-BE49-F238E27FC236}">
                      <a16:creationId xmlns:a16="http://schemas.microsoft.com/office/drawing/2014/main" xmlns="" id="{C1894E19-97E1-4AD6-B66F-8A983F05125E}"/>
                    </a:ext>
                  </a:extLst>
                </p:cNvPr>
                <p:cNvGrpSpPr/>
                <p:nvPr/>
              </p:nvGrpSpPr>
              <p:grpSpPr>
                <a:xfrm>
                  <a:off x="12710801" y="4604322"/>
                  <a:ext cx="471270" cy="1549314"/>
                  <a:chOff x="2541356" y="1774680"/>
                  <a:chExt cx="1106202" cy="3636668"/>
                </a:xfrm>
                <a:solidFill>
                  <a:schemeClr val="bg1">
                    <a:lumMod val="75000"/>
                  </a:schemeClr>
                </a:solidFill>
              </p:grpSpPr>
              <p:sp>
                <p:nvSpPr>
                  <p:cNvPr id="491" name="Freeform: Shape 490">
                    <a:extLst>
                      <a:ext uri="{FF2B5EF4-FFF2-40B4-BE49-F238E27FC236}">
                        <a16:creationId xmlns:a16="http://schemas.microsoft.com/office/drawing/2014/main" xmlns="" id="{4A7DD991-A5FF-43CC-9E5C-6B40D16DC1D1}"/>
                      </a:ext>
                    </a:extLst>
                  </p:cNvPr>
                  <p:cNvSpPr/>
                  <p:nvPr/>
                </p:nvSpPr>
                <p:spPr>
                  <a:xfrm>
                    <a:off x="2571096" y="4597937"/>
                    <a:ext cx="402336" cy="182880"/>
                  </a:xfrm>
                  <a:custGeom>
                    <a:avLst/>
                    <a:gdLst>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86764 w 3480752"/>
                      <a:gd name="connsiteY4" fmla="*/ 323526 h 1560620"/>
                      <a:gd name="connsiteX5" fmla="*/ 702687 w 3480752"/>
                      <a:gd name="connsiteY5" fmla="*/ 277806 h 1560620"/>
                      <a:gd name="connsiteX6" fmla="*/ 833420 w 3480752"/>
                      <a:gd name="connsiteY6" fmla="*/ 310489 h 1560620"/>
                      <a:gd name="connsiteX7" fmla="*/ 1241959 w 3480752"/>
                      <a:gd name="connsiteY7" fmla="*/ 343172 h 1560620"/>
                      <a:gd name="connsiteX8" fmla="*/ 3480752 w 3480752"/>
                      <a:gd name="connsiteY8" fmla="*/ 1560620 h 1560620"/>
                      <a:gd name="connsiteX9" fmla="*/ 3064038 w 3480752"/>
                      <a:gd name="connsiteY9" fmla="*/ 1527929 h 1560620"/>
                      <a:gd name="connsiteX10" fmla="*/ 3057133 w 3480752"/>
                      <a:gd name="connsiteY10" fmla="*/ 1524163 h 1560620"/>
                      <a:gd name="connsiteX11" fmla="*/ 2941481 w 3480752"/>
                      <a:gd name="connsiteY11" fmla="*/ 1495246 h 1560620"/>
                      <a:gd name="connsiteX12" fmla="*/ 2881754 w 3480752"/>
                      <a:gd name="connsiteY12" fmla="*/ 1462767 h 1560620"/>
                      <a:gd name="connsiteX13" fmla="*/ 2879802 w 3480752"/>
                      <a:gd name="connsiteY13" fmla="*/ 1466146 h 1560620"/>
                      <a:gd name="connsiteX14" fmla="*/ 2933314 w 3480752"/>
                      <a:gd name="connsiteY14" fmla="*/ 1495246 h 1560620"/>
                      <a:gd name="connsiteX15" fmla="*/ 2353185 w 3480752"/>
                      <a:gd name="connsiteY15" fmla="*/ 1274639 h 1560620"/>
                      <a:gd name="connsiteX16" fmla="*/ 2238794 w 3480752"/>
                      <a:gd name="connsiteY16" fmla="*/ 1217440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02687 w 3480752"/>
                      <a:gd name="connsiteY4" fmla="*/ 277806 h 1560620"/>
                      <a:gd name="connsiteX5" fmla="*/ 833420 w 3480752"/>
                      <a:gd name="connsiteY5" fmla="*/ 310489 h 1560620"/>
                      <a:gd name="connsiteX6" fmla="*/ 1241959 w 3480752"/>
                      <a:gd name="connsiteY6" fmla="*/ 343172 h 1560620"/>
                      <a:gd name="connsiteX7" fmla="*/ 3480752 w 3480752"/>
                      <a:gd name="connsiteY7" fmla="*/ 1560620 h 1560620"/>
                      <a:gd name="connsiteX8" fmla="*/ 3064038 w 3480752"/>
                      <a:gd name="connsiteY8" fmla="*/ 1527929 h 1560620"/>
                      <a:gd name="connsiteX9" fmla="*/ 3057133 w 3480752"/>
                      <a:gd name="connsiteY9" fmla="*/ 1524163 h 1560620"/>
                      <a:gd name="connsiteX10" fmla="*/ 2941481 w 3480752"/>
                      <a:gd name="connsiteY10" fmla="*/ 1495246 h 1560620"/>
                      <a:gd name="connsiteX11" fmla="*/ 2881754 w 3480752"/>
                      <a:gd name="connsiteY11" fmla="*/ 1462767 h 1560620"/>
                      <a:gd name="connsiteX12" fmla="*/ 2879802 w 3480752"/>
                      <a:gd name="connsiteY12" fmla="*/ 1466146 h 1560620"/>
                      <a:gd name="connsiteX13" fmla="*/ 2933314 w 3480752"/>
                      <a:gd name="connsiteY13" fmla="*/ 1495246 h 1560620"/>
                      <a:gd name="connsiteX14" fmla="*/ 2353185 w 3480752"/>
                      <a:gd name="connsiteY14" fmla="*/ 1274639 h 1560620"/>
                      <a:gd name="connsiteX15" fmla="*/ 2238794 w 3480752"/>
                      <a:gd name="connsiteY15" fmla="*/ 1217440 h 1560620"/>
                      <a:gd name="connsiteX16" fmla="*/ 62916 w 3480752"/>
                      <a:gd name="connsiteY16" fmla="*/ 34213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879802 w 3480752"/>
                      <a:gd name="connsiteY11" fmla="*/ 1466146 h 1560620"/>
                      <a:gd name="connsiteX12" fmla="*/ 2933314 w 3480752"/>
                      <a:gd name="connsiteY12" fmla="*/ 1495246 h 1560620"/>
                      <a:gd name="connsiteX13" fmla="*/ 2353185 w 3480752"/>
                      <a:gd name="connsiteY13" fmla="*/ 1274639 h 1560620"/>
                      <a:gd name="connsiteX14" fmla="*/ 2238794 w 3480752"/>
                      <a:gd name="connsiteY14" fmla="*/ 1217440 h 1560620"/>
                      <a:gd name="connsiteX15" fmla="*/ 62916 w 3480752"/>
                      <a:gd name="connsiteY15" fmla="*/ 34213 h 1560620"/>
                      <a:gd name="connsiteX16" fmla="*/ 0 w 3480752"/>
                      <a:gd name="connsiteY16" fmla="*/ 0 h 1560620"/>
                      <a:gd name="connsiteX17" fmla="*/ 62916 w 3480752"/>
                      <a:gd name="connsiteY17" fmla="*/ 34213 h 1560620"/>
                      <a:gd name="connsiteX18" fmla="*/ 57199 w 3480752"/>
                      <a:gd name="connsiteY18" fmla="*/ 31661 h 1560620"/>
                      <a:gd name="connsiteX19" fmla="*/ 0 w 3480752"/>
                      <a:gd name="connsiteY19"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933314 w 3480752"/>
                      <a:gd name="connsiteY11" fmla="*/ 1495246 h 1560620"/>
                      <a:gd name="connsiteX12" fmla="*/ 2353185 w 3480752"/>
                      <a:gd name="connsiteY12" fmla="*/ 1274639 h 1560620"/>
                      <a:gd name="connsiteX13" fmla="*/ 2238794 w 3480752"/>
                      <a:gd name="connsiteY13" fmla="*/ 1217440 h 1560620"/>
                      <a:gd name="connsiteX14" fmla="*/ 62916 w 3480752"/>
                      <a:gd name="connsiteY14" fmla="*/ 34213 h 1560620"/>
                      <a:gd name="connsiteX15" fmla="*/ 0 w 3480752"/>
                      <a:gd name="connsiteY15" fmla="*/ 0 h 1560620"/>
                      <a:gd name="connsiteX16" fmla="*/ 62916 w 3480752"/>
                      <a:gd name="connsiteY16" fmla="*/ 34213 h 1560620"/>
                      <a:gd name="connsiteX17" fmla="*/ 57199 w 3480752"/>
                      <a:gd name="connsiteY17" fmla="*/ 31661 h 1560620"/>
                      <a:gd name="connsiteX18" fmla="*/ 0 w 3480752"/>
                      <a:gd name="connsiteY18"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933314 w 3480752"/>
                      <a:gd name="connsiteY10" fmla="*/ 1495246 h 1560620"/>
                      <a:gd name="connsiteX11" fmla="*/ 2353185 w 3480752"/>
                      <a:gd name="connsiteY11" fmla="*/ 1274639 h 1560620"/>
                      <a:gd name="connsiteX12" fmla="*/ 2238794 w 3480752"/>
                      <a:gd name="connsiteY12" fmla="*/ 1217440 h 1560620"/>
                      <a:gd name="connsiteX13" fmla="*/ 62916 w 3480752"/>
                      <a:gd name="connsiteY13" fmla="*/ 34213 h 1560620"/>
                      <a:gd name="connsiteX14" fmla="*/ 0 w 3480752"/>
                      <a:gd name="connsiteY14" fmla="*/ 0 h 1560620"/>
                      <a:gd name="connsiteX15" fmla="*/ 62916 w 3480752"/>
                      <a:gd name="connsiteY15" fmla="*/ 34213 h 1560620"/>
                      <a:gd name="connsiteX16" fmla="*/ 57199 w 3480752"/>
                      <a:gd name="connsiteY16" fmla="*/ 31661 h 1560620"/>
                      <a:gd name="connsiteX17" fmla="*/ 0 w 3480752"/>
                      <a:gd name="connsiteY17" fmla="*/ 0 h 1560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80752" h="1560620">
                        <a:moveTo>
                          <a:pt x="62916" y="34213"/>
                        </a:moveTo>
                        <a:lnTo>
                          <a:pt x="114391" y="57191"/>
                        </a:lnTo>
                        <a:cubicBezTo>
                          <a:pt x="302323" y="147074"/>
                          <a:pt x="498413" y="220606"/>
                          <a:pt x="694512" y="277806"/>
                        </a:cubicBezTo>
                        <a:lnTo>
                          <a:pt x="702687" y="277806"/>
                        </a:lnTo>
                        <a:cubicBezTo>
                          <a:pt x="743545" y="285981"/>
                          <a:pt x="784395" y="302314"/>
                          <a:pt x="833420" y="310489"/>
                        </a:cubicBezTo>
                        <a:lnTo>
                          <a:pt x="1241959" y="343172"/>
                        </a:lnTo>
                        <a:lnTo>
                          <a:pt x="3480752" y="1560620"/>
                        </a:lnTo>
                        <a:lnTo>
                          <a:pt x="3064038" y="1527929"/>
                        </a:lnTo>
                        <a:lnTo>
                          <a:pt x="3057133" y="1524163"/>
                        </a:lnTo>
                        <a:lnTo>
                          <a:pt x="2941481" y="1495246"/>
                        </a:lnTo>
                        <a:lnTo>
                          <a:pt x="2933314" y="1495246"/>
                        </a:lnTo>
                        <a:cubicBezTo>
                          <a:pt x="2737215" y="1446221"/>
                          <a:pt x="2541108" y="1372688"/>
                          <a:pt x="2353185" y="1274639"/>
                        </a:cubicBezTo>
                        <a:cubicBezTo>
                          <a:pt x="2312335" y="1258298"/>
                          <a:pt x="2279652" y="1241956"/>
                          <a:pt x="2238794" y="1217440"/>
                        </a:cubicBezTo>
                        <a:lnTo>
                          <a:pt x="62916" y="34213"/>
                        </a:lnTo>
                        <a:close/>
                        <a:moveTo>
                          <a:pt x="0" y="0"/>
                        </a:moveTo>
                        <a:lnTo>
                          <a:pt x="62916" y="34213"/>
                        </a:lnTo>
                        <a:lnTo>
                          <a:pt x="57199" y="31661"/>
                        </a:lnTo>
                        <a:cubicBezTo>
                          <a:pt x="38815" y="22469"/>
                          <a:pt x="20429" y="12254"/>
                          <a:pt x="0" y="0"/>
                        </a:cubicBezTo>
                        <a:close/>
                      </a:path>
                    </a:pathLst>
                  </a:custGeom>
                  <a:grpFill/>
                  <a:ln w="9525" cap="flat">
                    <a:noFill/>
                    <a:prstDash val="solid"/>
                    <a:miter/>
                  </a:ln>
                </p:spPr>
                <p:txBody>
                  <a:bodyPr rtlCol="0" anchor="ctr"/>
                  <a:lstStyle/>
                  <a:p>
                    <a:endParaRPr lang="en-US"/>
                  </a:p>
                </p:txBody>
              </p:sp>
              <p:sp>
                <p:nvSpPr>
                  <p:cNvPr id="492" name="Freeform: Shape 491">
                    <a:extLst>
                      <a:ext uri="{FF2B5EF4-FFF2-40B4-BE49-F238E27FC236}">
                        <a16:creationId xmlns:a16="http://schemas.microsoft.com/office/drawing/2014/main" xmlns="" id="{77E76E1C-BB2F-4CD9-8BCF-005647F33276}"/>
                      </a:ext>
                    </a:extLst>
                  </p:cNvPr>
                  <p:cNvSpPr/>
                  <p:nvPr/>
                </p:nvSpPr>
                <p:spPr>
                  <a:xfrm>
                    <a:off x="3023223" y="4576005"/>
                    <a:ext cx="257175" cy="133350"/>
                  </a:xfrm>
                  <a:custGeom>
                    <a:avLst/>
                    <a:gdLst>
                      <a:gd name="connsiteX0" fmla="*/ 260032 w 257175"/>
                      <a:gd name="connsiteY0" fmla="*/ 141922 h 133350"/>
                      <a:gd name="connsiteX1" fmla="*/ 0 w 257175"/>
                      <a:gd name="connsiteY1" fmla="*/ 0 h 133350"/>
                      <a:gd name="connsiteX2" fmla="*/ 952 w 257175"/>
                      <a:gd name="connsiteY2" fmla="*/ 0 h 133350"/>
                      <a:gd name="connsiteX3" fmla="*/ 260032 w 257175"/>
                      <a:gd name="connsiteY3" fmla="*/ 141922 h 133350"/>
                      <a:gd name="connsiteX4" fmla="*/ 260032 w 257175"/>
                      <a:gd name="connsiteY4" fmla="*/ 141922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5" h="133350">
                        <a:moveTo>
                          <a:pt x="260032" y="141922"/>
                        </a:moveTo>
                        <a:lnTo>
                          <a:pt x="0" y="0"/>
                        </a:lnTo>
                        <a:cubicBezTo>
                          <a:pt x="0" y="0"/>
                          <a:pt x="952" y="0"/>
                          <a:pt x="952" y="0"/>
                        </a:cubicBezTo>
                        <a:lnTo>
                          <a:pt x="260032" y="141922"/>
                        </a:lnTo>
                        <a:cubicBezTo>
                          <a:pt x="260985" y="141922"/>
                          <a:pt x="260985" y="141922"/>
                          <a:pt x="260032" y="141922"/>
                        </a:cubicBezTo>
                      </a:path>
                    </a:pathLst>
                  </a:custGeom>
                  <a:grpFill/>
                  <a:ln w="9525" cap="flat">
                    <a:noFill/>
                    <a:prstDash val="solid"/>
                    <a:miter/>
                  </a:ln>
                </p:spPr>
                <p:txBody>
                  <a:bodyPr rtlCol="0" anchor="ctr"/>
                  <a:lstStyle/>
                  <a:p>
                    <a:endParaRPr lang="en-US"/>
                  </a:p>
                </p:txBody>
              </p:sp>
              <p:sp>
                <p:nvSpPr>
                  <p:cNvPr id="493" name="Freeform: Shape 492">
                    <a:extLst>
                      <a:ext uri="{FF2B5EF4-FFF2-40B4-BE49-F238E27FC236}">
                        <a16:creationId xmlns:a16="http://schemas.microsoft.com/office/drawing/2014/main" xmlns="" id="{DA10E67A-CCD1-4BBC-B834-3DFB658ED006}"/>
                      </a:ext>
                    </a:extLst>
                  </p:cNvPr>
                  <p:cNvSpPr/>
                  <p:nvPr/>
                </p:nvSpPr>
                <p:spPr>
                  <a:xfrm>
                    <a:off x="2706138" y="4925573"/>
                    <a:ext cx="257175" cy="485775"/>
                  </a:xfrm>
                  <a:custGeom>
                    <a:avLst/>
                    <a:gdLst>
                      <a:gd name="connsiteX0" fmla="*/ 260033 w 257175"/>
                      <a:gd name="connsiteY0" fmla="*/ 486727 h 485775"/>
                      <a:gd name="connsiteX1" fmla="*/ 0 w 257175"/>
                      <a:gd name="connsiteY1" fmla="*/ 344805 h 485775"/>
                      <a:gd name="connsiteX2" fmla="*/ 953 w 257175"/>
                      <a:gd name="connsiteY2" fmla="*/ 0 h 485775"/>
                      <a:gd name="connsiteX3" fmla="*/ 260985 w 257175"/>
                      <a:gd name="connsiteY3" fmla="*/ 141922 h 485775"/>
                    </a:gdLst>
                    <a:ahLst/>
                    <a:cxnLst>
                      <a:cxn ang="0">
                        <a:pos x="connsiteX0" y="connsiteY0"/>
                      </a:cxn>
                      <a:cxn ang="0">
                        <a:pos x="connsiteX1" y="connsiteY1"/>
                      </a:cxn>
                      <a:cxn ang="0">
                        <a:pos x="connsiteX2" y="connsiteY2"/>
                      </a:cxn>
                      <a:cxn ang="0">
                        <a:pos x="connsiteX3" y="connsiteY3"/>
                      </a:cxn>
                    </a:cxnLst>
                    <a:rect l="l" t="t" r="r" b="b"/>
                    <a:pathLst>
                      <a:path w="257175" h="485775">
                        <a:moveTo>
                          <a:pt x="260033" y="486727"/>
                        </a:moveTo>
                        <a:lnTo>
                          <a:pt x="0" y="344805"/>
                        </a:lnTo>
                        <a:lnTo>
                          <a:pt x="953" y="0"/>
                        </a:lnTo>
                        <a:lnTo>
                          <a:pt x="260985" y="141922"/>
                        </a:lnTo>
                        <a:close/>
                      </a:path>
                    </a:pathLst>
                  </a:custGeom>
                  <a:grpFill/>
                  <a:ln w="9525" cap="flat">
                    <a:noFill/>
                    <a:prstDash val="solid"/>
                    <a:miter/>
                  </a:ln>
                </p:spPr>
                <p:txBody>
                  <a:bodyPr rtlCol="0" anchor="ctr"/>
                  <a:lstStyle/>
                  <a:p>
                    <a:endParaRPr lang="en-US"/>
                  </a:p>
                </p:txBody>
              </p:sp>
              <p:sp>
                <p:nvSpPr>
                  <p:cNvPr id="494" name="Freeform: Shape 493">
                    <a:extLst>
                      <a:ext uri="{FF2B5EF4-FFF2-40B4-BE49-F238E27FC236}">
                        <a16:creationId xmlns:a16="http://schemas.microsoft.com/office/drawing/2014/main" xmlns="" id="{CFE9F19D-7356-4BDC-8C0E-79504BAE9879}"/>
                      </a:ext>
                    </a:extLst>
                  </p:cNvPr>
                  <p:cNvSpPr/>
                  <p:nvPr/>
                </p:nvSpPr>
                <p:spPr>
                  <a:xfrm>
                    <a:off x="2987522" y="3640652"/>
                    <a:ext cx="660036" cy="1102854"/>
                  </a:xfrm>
                  <a:custGeom>
                    <a:avLst/>
                    <a:gdLst>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319882 w 661035"/>
                      <a:gd name="connsiteY29" fmla="*/ 842137 h 1099185"/>
                      <a:gd name="connsiteX30" fmla="*/ 239078 w 661035"/>
                      <a:gd name="connsiteY30" fmla="*/ 798196 h 1099185"/>
                      <a:gd name="connsiteX31" fmla="*/ 277307 w 661035"/>
                      <a:gd name="connsiteY31" fmla="*/ 750642 h 1099185"/>
                      <a:gd name="connsiteX32" fmla="*/ 277178 w 661035"/>
                      <a:gd name="connsiteY32" fmla="*/ 750571 h 1099185"/>
                      <a:gd name="connsiteX33" fmla="*/ 284798 w 661035"/>
                      <a:gd name="connsiteY33" fmla="*/ 740093 h 1099185"/>
                      <a:gd name="connsiteX34" fmla="*/ 323850 w 661035"/>
                      <a:gd name="connsiteY34" fmla="*/ 676275 h 1099185"/>
                      <a:gd name="connsiteX35" fmla="*/ 359092 w 661035"/>
                      <a:gd name="connsiteY35" fmla="*/ 597218 h 1099185"/>
                      <a:gd name="connsiteX36" fmla="*/ 220980 w 661035"/>
                      <a:gd name="connsiteY36" fmla="*/ 0 h 1099185"/>
                      <a:gd name="connsiteX37" fmla="*/ 481965 w 661035"/>
                      <a:gd name="connsiteY37" fmla="*/ 141922 h 1099185"/>
                      <a:gd name="connsiteX38" fmla="*/ 575310 w 661035"/>
                      <a:gd name="connsiteY38" fmla="*/ 214313 h 1099185"/>
                      <a:gd name="connsiteX39" fmla="*/ 661035 w 661035"/>
                      <a:gd name="connsiteY39" fmla="*/ 504825 h 1099185"/>
                      <a:gd name="connsiteX40" fmla="*/ 621030 w 661035"/>
                      <a:gd name="connsiteY40" fmla="*/ 739140 h 1099185"/>
                      <a:gd name="connsiteX41" fmla="*/ 360045 w 661035"/>
                      <a:gd name="connsiteY41" fmla="*/ 597218 h 1099185"/>
                      <a:gd name="connsiteX42" fmla="*/ 400050 w 661035"/>
                      <a:gd name="connsiteY42" fmla="*/ 362902 h 1099185"/>
                      <a:gd name="connsiteX43" fmla="*/ 314325 w 661035"/>
                      <a:gd name="connsiteY43" fmla="*/ 72390 h 1099185"/>
                      <a:gd name="connsiteX44" fmla="*/ 220980 w 661035"/>
                      <a:gd name="connsiteY44"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239078 w 661035"/>
                      <a:gd name="connsiteY29" fmla="*/ 798196 h 1099185"/>
                      <a:gd name="connsiteX30" fmla="*/ 277307 w 661035"/>
                      <a:gd name="connsiteY30" fmla="*/ 750642 h 1099185"/>
                      <a:gd name="connsiteX31" fmla="*/ 277178 w 661035"/>
                      <a:gd name="connsiteY31" fmla="*/ 750571 h 1099185"/>
                      <a:gd name="connsiteX32" fmla="*/ 284798 w 661035"/>
                      <a:gd name="connsiteY32" fmla="*/ 740093 h 1099185"/>
                      <a:gd name="connsiteX33" fmla="*/ 323850 w 661035"/>
                      <a:gd name="connsiteY33" fmla="*/ 676275 h 1099185"/>
                      <a:gd name="connsiteX34" fmla="*/ 359092 w 661035"/>
                      <a:gd name="connsiteY34" fmla="*/ 597218 h 1099185"/>
                      <a:gd name="connsiteX35" fmla="*/ 220980 w 661035"/>
                      <a:gd name="connsiteY35" fmla="*/ 0 h 1099185"/>
                      <a:gd name="connsiteX36" fmla="*/ 481965 w 661035"/>
                      <a:gd name="connsiteY36" fmla="*/ 141922 h 1099185"/>
                      <a:gd name="connsiteX37" fmla="*/ 575310 w 661035"/>
                      <a:gd name="connsiteY37" fmla="*/ 214313 h 1099185"/>
                      <a:gd name="connsiteX38" fmla="*/ 661035 w 661035"/>
                      <a:gd name="connsiteY38" fmla="*/ 504825 h 1099185"/>
                      <a:gd name="connsiteX39" fmla="*/ 621030 w 661035"/>
                      <a:gd name="connsiteY39" fmla="*/ 739140 h 1099185"/>
                      <a:gd name="connsiteX40" fmla="*/ 360045 w 661035"/>
                      <a:gd name="connsiteY40" fmla="*/ 597218 h 1099185"/>
                      <a:gd name="connsiteX41" fmla="*/ 400050 w 661035"/>
                      <a:gd name="connsiteY41" fmla="*/ 362902 h 1099185"/>
                      <a:gd name="connsiteX42" fmla="*/ 314325 w 661035"/>
                      <a:gd name="connsiteY42" fmla="*/ 72390 h 1099185"/>
                      <a:gd name="connsiteX43" fmla="*/ 220980 w 661035"/>
                      <a:gd name="connsiteY43"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500063 w 661035"/>
                      <a:gd name="connsiteY9" fmla="*/ 941070 h 1099185"/>
                      <a:gd name="connsiteX10" fmla="*/ 451485 w 661035"/>
                      <a:gd name="connsiteY10" fmla="*/ 989648 h 1099185"/>
                      <a:gd name="connsiteX11" fmla="*/ 396629 w 661035"/>
                      <a:gd name="connsiteY11" fmla="*/ 1033155 h 1099185"/>
                      <a:gd name="connsiteX12" fmla="*/ 397193 w 661035"/>
                      <a:gd name="connsiteY12" fmla="*/ 1033462 h 1099185"/>
                      <a:gd name="connsiteX13" fmla="*/ 320041 w 661035"/>
                      <a:gd name="connsiteY13" fmla="*/ 1076325 h 1099185"/>
                      <a:gd name="connsiteX14" fmla="*/ 291343 w 661035"/>
                      <a:gd name="connsiteY14" fmla="*/ 1060767 h 1099185"/>
                      <a:gd name="connsiteX15" fmla="*/ 290403 w 661035"/>
                      <a:gd name="connsiteY15" fmla="*/ 1061621 h 1099185"/>
                      <a:gd name="connsiteX16" fmla="*/ 319088 w 661035"/>
                      <a:gd name="connsiteY16" fmla="*/ 1077277 h 1099185"/>
                      <a:gd name="connsiteX17" fmla="*/ 260985 w 661035"/>
                      <a:gd name="connsiteY17" fmla="*/ 1099185 h 1099185"/>
                      <a:gd name="connsiteX18" fmla="*/ 0 w 661035"/>
                      <a:gd name="connsiteY18" fmla="*/ 957262 h 1099185"/>
                      <a:gd name="connsiteX19" fmla="*/ 59055 w 661035"/>
                      <a:gd name="connsiteY19" fmla="*/ 935355 h 1099185"/>
                      <a:gd name="connsiteX20" fmla="*/ 284314 w 661035"/>
                      <a:gd name="connsiteY20" fmla="*/ 1058298 h 1099185"/>
                      <a:gd name="connsiteX21" fmla="*/ 284516 w 661035"/>
                      <a:gd name="connsiteY21" fmla="*/ 1057066 h 1099185"/>
                      <a:gd name="connsiteX22" fmla="*/ 60008 w 661035"/>
                      <a:gd name="connsiteY22" fmla="*/ 935355 h 1099185"/>
                      <a:gd name="connsiteX23" fmla="*/ 135745 w 661035"/>
                      <a:gd name="connsiteY23" fmla="*/ 891807 h 1099185"/>
                      <a:gd name="connsiteX24" fmla="*/ 135255 w 661035"/>
                      <a:gd name="connsiteY24" fmla="*/ 891540 h 1099185"/>
                      <a:gd name="connsiteX25" fmla="*/ 190500 w 661035"/>
                      <a:gd name="connsiteY25" fmla="*/ 847725 h 1099185"/>
                      <a:gd name="connsiteX26" fmla="*/ 239078 w 661035"/>
                      <a:gd name="connsiteY26" fmla="*/ 799148 h 1099185"/>
                      <a:gd name="connsiteX27" fmla="*/ 319738 w 661035"/>
                      <a:gd name="connsiteY27" fmla="*/ 843010 h 1099185"/>
                      <a:gd name="connsiteX28" fmla="*/ 239078 w 661035"/>
                      <a:gd name="connsiteY28" fmla="*/ 798196 h 1099185"/>
                      <a:gd name="connsiteX29" fmla="*/ 277307 w 661035"/>
                      <a:gd name="connsiteY29" fmla="*/ 750642 h 1099185"/>
                      <a:gd name="connsiteX30" fmla="*/ 277178 w 661035"/>
                      <a:gd name="connsiteY30" fmla="*/ 750571 h 1099185"/>
                      <a:gd name="connsiteX31" fmla="*/ 284798 w 661035"/>
                      <a:gd name="connsiteY31" fmla="*/ 740093 h 1099185"/>
                      <a:gd name="connsiteX32" fmla="*/ 323850 w 661035"/>
                      <a:gd name="connsiteY32" fmla="*/ 676275 h 1099185"/>
                      <a:gd name="connsiteX33" fmla="*/ 359092 w 661035"/>
                      <a:gd name="connsiteY33" fmla="*/ 597218 h 1099185"/>
                      <a:gd name="connsiteX34" fmla="*/ 220980 w 661035"/>
                      <a:gd name="connsiteY34" fmla="*/ 0 h 1099185"/>
                      <a:gd name="connsiteX35" fmla="*/ 481965 w 661035"/>
                      <a:gd name="connsiteY35" fmla="*/ 141922 h 1099185"/>
                      <a:gd name="connsiteX36" fmla="*/ 575310 w 661035"/>
                      <a:gd name="connsiteY36" fmla="*/ 214313 h 1099185"/>
                      <a:gd name="connsiteX37" fmla="*/ 661035 w 661035"/>
                      <a:gd name="connsiteY37" fmla="*/ 504825 h 1099185"/>
                      <a:gd name="connsiteX38" fmla="*/ 621030 w 661035"/>
                      <a:gd name="connsiteY38" fmla="*/ 739140 h 1099185"/>
                      <a:gd name="connsiteX39" fmla="*/ 360045 w 661035"/>
                      <a:gd name="connsiteY39" fmla="*/ 597218 h 1099185"/>
                      <a:gd name="connsiteX40" fmla="*/ 400050 w 661035"/>
                      <a:gd name="connsiteY40" fmla="*/ 362902 h 1099185"/>
                      <a:gd name="connsiteX41" fmla="*/ 314325 w 661035"/>
                      <a:gd name="connsiteY41" fmla="*/ 72390 h 1099185"/>
                      <a:gd name="connsiteX42" fmla="*/ 220980 w 661035"/>
                      <a:gd name="connsiteY42"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319738 w 661035"/>
                      <a:gd name="connsiteY26" fmla="*/ 843010 h 1099185"/>
                      <a:gd name="connsiteX27" fmla="*/ 239078 w 661035"/>
                      <a:gd name="connsiteY27" fmla="*/ 798196 h 1099185"/>
                      <a:gd name="connsiteX28" fmla="*/ 277307 w 661035"/>
                      <a:gd name="connsiteY28" fmla="*/ 750642 h 1099185"/>
                      <a:gd name="connsiteX29" fmla="*/ 277178 w 661035"/>
                      <a:gd name="connsiteY29" fmla="*/ 750571 h 1099185"/>
                      <a:gd name="connsiteX30" fmla="*/ 284798 w 661035"/>
                      <a:gd name="connsiteY30" fmla="*/ 740093 h 1099185"/>
                      <a:gd name="connsiteX31" fmla="*/ 323850 w 661035"/>
                      <a:gd name="connsiteY31" fmla="*/ 676275 h 1099185"/>
                      <a:gd name="connsiteX32" fmla="*/ 359092 w 661035"/>
                      <a:gd name="connsiteY32" fmla="*/ 597218 h 1099185"/>
                      <a:gd name="connsiteX33" fmla="*/ 220980 w 661035"/>
                      <a:gd name="connsiteY33" fmla="*/ 0 h 1099185"/>
                      <a:gd name="connsiteX34" fmla="*/ 481965 w 661035"/>
                      <a:gd name="connsiteY34" fmla="*/ 141922 h 1099185"/>
                      <a:gd name="connsiteX35" fmla="*/ 575310 w 661035"/>
                      <a:gd name="connsiteY35" fmla="*/ 214313 h 1099185"/>
                      <a:gd name="connsiteX36" fmla="*/ 661035 w 661035"/>
                      <a:gd name="connsiteY36" fmla="*/ 504825 h 1099185"/>
                      <a:gd name="connsiteX37" fmla="*/ 621030 w 661035"/>
                      <a:gd name="connsiteY37" fmla="*/ 739140 h 1099185"/>
                      <a:gd name="connsiteX38" fmla="*/ 360045 w 661035"/>
                      <a:gd name="connsiteY38" fmla="*/ 597218 h 1099185"/>
                      <a:gd name="connsiteX39" fmla="*/ 400050 w 661035"/>
                      <a:gd name="connsiteY39" fmla="*/ 362902 h 1099185"/>
                      <a:gd name="connsiteX40" fmla="*/ 314325 w 661035"/>
                      <a:gd name="connsiteY40" fmla="*/ 72390 h 1099185"/>
                      <a:gd name="connsiteX41" fmla="*/ 220980 w 661035"/>
                      <a:gd name="connsiteY41"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239078 w 661035"/>
                      <a:gd name="connsiteY26" fmla="*/ 798196 h 1099185"/>
                      <a:gd name="connsiteX27" fmla="*/ 277307 w 661035"/>
                      <a:gd name="connsiteY27" fmla="*/ 750642 h 1099185"/>
                      <a:gd name="connsiteX28" fmla="*/ 277178 w 661035"/>
                      <a:gd name="connsiteY28" fmla="*/ 750571 h 1099185"/>
                      <a:gd name="connsiteX29" fmla="*/ 284798 w 661035"/>
                      <a:gd name="connsiteY29" fmla="*/ 740093 h 1099185"/>
                      <a:gd name="connsiteX30" fmla="*/ 323850 w 661035"/>
                      <a:gd name="connsiteY30" fmla="*/ 676275 h 1099185"/>
                      <a:gd name="connsiteX31" fmla="*/ 359092 w 661035"/>
                      <a:gd name="connsiteY31" fmla="*/ 597218 h 1099185"/>
                      <a:gd name="connsiteX32" fmla="*/ 220980 w 661035"/>
                      <a:gd name="connsiteY32" fmla="*/ 0 h 1099185"/>
                      <a:gd name="connsiteX33" fmla="*/ 481965 w 661035"/>
                      <a:gd name="connsiteY33" fmla="*/ 141922 h 1099185"/>
                      <a:gd name="connsiteX34" fmla="*/ 575310 w 661035"/>
                      <a:gd name="connsiteY34" fmla="*/ 214313 h 1099185"/>
                      <a:gd name="connsiteX35" fmla="*/ 661035 w 661035"/>
                      <a:gd name="connsiteY35" fmla="*/ 504825 h 1099185"/>
                      <a:gd name="connsiteX36" fmla="*/ 621030 w 661035"/>
                      <a:gd name="connsiteY36" fmla="*/ 739140 h 1099185"/>
                      <a:gd name="connsiteX37" fmla="*/ 360045 w 661035"/>
                      <a:gd name="connsiteY37" fmla="*/ 597218 h 1099185"/>
                      <a:gd name="connsiteX38" fmla="*/ 400050 w 661035"/>
                      <a:gd name="connsiteY38" fmla="*/ 362902 h 1099185"/>
                      <a:gd name="connsiteX39" fmla="*/ 314325 w 661035"/>
                      <a:gd name="connsiteY39" fmla="*/ 72390 h 1099185"/>
                      <a:gd name="connsiteX40" fmla="*/ 220980 w 661035"/>
                      <a:gd name="connsiteY40"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60008 w 661035"/>
                      <a:gd name="connsiteY20" fmla="*/ 935355 h 1099185"/>
                      <a:gd name="connsiteX21" fmla="*/ 135745 w 661035"/>
                      <a:gd name="connsiteY21" fmla="*/ 891807 h 1099185"/>
                      <a:gd name="connsiteX22" fmla="*/ 135255 w 661035"/>
                      <a:gd name="connsiteY22" fmla="*/ 891540 h 1099185"/>
                      <a:gd name="connsiteX23" fmla="*/ 190500 w 661035"/>
                      <a:gd name="connsiteY23" fmla="*/ 847725 h 1099185"/>
                      <a:gd name="connsiteX24" fmla="*/ 239078 w 661035"/>
                      <a:gd name="connsiteY24" fmla="*/ 799148 h 1099185"/>
                      <a:gd name="connsiteX25" fmla="*/ 239078 w 661035"/>
                      <a:gd name="connsiteY25" fmla="*/ 798196 h 1099185"/>
                      <a:gd name="connsiteX26" fmla="*/ 277307 w 661035"/>
                      <a:gd name="connsiteY26" fmla="*/ 750642 h 1099185"/>
                      <a:gd name="connsiteX27" fmla="*/ 277178 w 661035"/>
                      <a:gd name="connsiteY27" fmla="*/ 750571 h 1099185"/>
                      <a:gd name="connsiteX28" fmla="*/ 284798 w 661035"/>
                      <a:gd name="connsiteY28" fmla="*/ 740093 h 1099185"/>
                      <a:gd name="connsiteX29" fmla="*/ 323850 w 661035"/>
                      <a:gd name="connsiteY29" fmla="*/ 676275 h 1099185"/>
                      <a:gd name="connsiteX30" fmla="*/ 359092 w 661035"/>
                      <a:gd name="connsiteY30" fmla="*/ 597218 h 1099185"/>
                      <a:gd name="connsiteX31" fmla="*/ 220980 w 661035"/>
                      <a:gd name="connsiteY31" fmla="*/ 0 h 1099185"/>
                      <a:gd name="connsiteX32" fmla="*/ 481965 w 661035"/>
                      <a:gd name="connsiteY32" fmla="*/ 141922 h 1099185"/>
                      <a:gd name="connsiteX33" fmla="*/ 575310 w 661035"/>
                      <a:gd name="connsiteY33" fmla="*/ 214313 h 1099185"/>
                      <a:gd name="connsiteX34" fmla="*/ 661035 w 661035"/>
                      <a:gd name="connsiteY34" fmla="*/ 504825 h 1099185"/>
                      <a:gd name="connsiteX35" fmla="*/ 621030 w 661035"/>
                      <a:gd name="connsiteY35" fmla="*/ 739140 h 1099185"/>
                      <a:gd name="connsiteX36" fmla="*/ 360045 w 661035"/>
                      <a:gd name="connsiteY36" fmla="*/ 597218 h 1099185"/>
                      <a:gd name="connsiteX37" fmla="*/ 400050 w 661035"/>
                      <a:gd name="connsiteY37" fmla="*/ 362902 h 1099185"/>
                      <a:gd name="connsiteX38" fmla="*/ 314325 w 661035"/>
                      <a:gd name="connsiteY38" fmla="*/ 72390 h 1099185"/>
                      <a:gd name="connsiteX39" fmla="*/ 220980 w 661035"/>
                      <a:gd name="connsiteY39"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60008 w 661035"/>
                      <a:gd name="connsiteY19" fmla="*/ 935355 h 1099185"/>
                      <a:gd name="connsiteX20" fmla="*/ 135745 w 661035"/>
                      <a:gd name="connsiteY20" fmla="*/ 891807 h 1099185"/>
                      <a:gd name="connsiteX21" fmla="*/ 135255 w 661035"/>
                      <a:gd name="connsiteY21" fmla="*/ 891540 h 1099185"/>
                      <a:gd name="connsiteX22" fmla="*/ 190500 w 661035"/>
                      <a:gd name="connsiteY22" fmla="*/ 847725 h 1099185"/>
                      <a:gd name="connsiteX23" fmla="*/ 239078 w 661035"/>
                      <a:gd name="connsiteY23" fmla="*/ 799148 h 1099185"/>
                      <a:gd name="connsiteX24" fmla="*/ 239078 w 661035"/>
                      <a:gd name="connsiteY24" fmla="*/ 798196 h 1099185"/>
                      <a:gd name="connsiteX25" fmla="*/ 277307 w 661035"/>
                      <a:gd name="connsiteY25" fmla="*/ 750642 h 1099185"/>
                      <a:gd name="connsiteX26" fmla="*/ 277178 w 661035"/>
                      <a:gd name="connsiteY26" fmla="*/ 750571 h 1099185"/>
                      <a:gd name="connsiteX27" fmla="*/ 284798 w 661035"/>
                      <a:gd name="connsiteY27" fmla="*/ 740093 h 1099185"/>
                      <a:gd name="connsiteX28" fmla="*/ 323850 w 661035"/>
                      <a:gd name="connsiteY28" fmla="*/ 676275 h 1099185"/>
                      <a:gd name="connsiteX29" fmla="*/ 359092 w 661035"/>
                      <a:gd name="connsiteY29" fmla="*/ 597218 h 1099185"/>
                      <a:gd name="connsiteX30" fmla="*/ 220980 w 661035"/>
                      <a:gd name="connsiteY30" fmla="*/ 0 h 1099185"/>
                      <a:gd name="connsiteX31" fmla="*/ 481965 w 661035"/>
                      <a:gd name="connsiteY31" fmla="*/ 141922 h 1099185"/>
                      <a:gd name="connsiteX32" fmla="*/ 575310 w 661035"/>
                      <a:gd name="connsiteY32" fmla="*/ 214313 h 1099185"/>
                      <a:gd name="connsiteX33" fmla="*/ 661035 w 661035"/>
                      <a:gd name="connsiteY33" fmla="*/ 504825 h 1099185"/>
                      <a:gd name="connsiteX34" fmla="*/ 621030 w 661035"/>
                      <a:gd name="connsiteY34" fmla="*/ 739140 h 1099185"/>
                      <a:gd name="connsiteX35" fmla="*/ 360045 w 661035"/>
                      <a:gd name="connsiteY35" fmla="*/ 597218 h 1099185"/>
                      <a:gd name="connsiteX36" fmla="*/ 400050 w 661035"/>
                      <a:gd name="connsiteY36" fmla="*/ 362902 h 1099185"/>
                      <a:gd name="connsiteX37" fmla="*/ 314325 w 661035"/>
                      <a:gd name="connsiteY37" fmla="*/ 72390 h 1099185"/>
                      <a:gd name="connsiteX38" fmla="*/ 220980 w 661035"/>
                      <a:gd name="connsiteY38"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319088 w 661035"/>
                      <a:gd name="connsiteY14" fmla="*/ 1077277 h 1099185"/>
                      <a:gd name="connsiteX15" fmla="*/ 260985 w 661035"/>
                      <a:gd name="connsiteY15" fmla="*/ 1099185 h 1099185"/>
                      <a:gd name="connsiteX16" fmla="*/ 0 w 661035"/>
                      <a:gd name="connsiteY16" fmla="*/ 957262 h 1099185"/>
                      <a:gd name="connsiteX17" fmla="*/ 59055 w 661035"/>
                      <a:gd name="connsiteY17" fmla="*/ 935355 h 1099185"/>
                      <a:gd name="connsiteX18" fmla="*/ 60008 w 661035"/>
                      <a:gd name="connsiteY18" fmla="*/ 935355 h 1099185"/>
                      <a:gd name="connsiteX19" fmla="*/ 135745 w 661035"/>
                      <a:gd name="connsiteY19" fmla="*/ 891807 h 1099185"/>
                      <a:gd name="connsiteX20" fmla="*/ 135255 w 661035"/>
                      <a:gd name="connsiteY20" fmla="*/ 891540 h 1099185"/>
                      <a:gd name="connsiteX21" fmla="*/ 190500 w 661035"/>
                      <a:gd name="connsiteY21" fmla="*/ 847725 h 1099185"/>
                      <a:gd name="connsiteX22" fmla="*/ 239078 w 661035"/>
                      <a:gd name="connsiteY22" fmla="*/ 799148 h 1099185"/>
                      <a:gd name="connsiteX23" fmla="*/ 239078 w 661035"/>
                      <a:gd name="connsiteY23" fmla="*/ 798196 h 1099185"/>
                      <a:gd name="connsiteX24" fmla="*/ 277307 w 661035"/>
                      <a:gd name="connsiteY24" fmla="*/ 750642 h 1099185"/>
                      <a:gd name="connsiteX25" fmla="*/ 277178 w 661035"/>
                      <a:gd name="connsiteY25" fmla="*/ 750571 h 1099185"/>
                      <a:gd name="connsiteX26" fmla="*/ 284798 w 661035"/>
                      <a:gd name="connsiteY26" fmla="*/ 740093 h 1099185"/>
                      <a:gd name="connsiteX27" fmla="*/ 323850 w 661035"/>
                      <a:gd name="connsiteY27" fmla="*/ 676275 h 1099185"/>
                      <a:gd name="connsiteX28" fmla="*/ 359092 w 661035"/>
                      <a:gd name="connsiteY28" fmla="*/ 597218 h 1099185"/>
                      <a:gd name="connsiteX29" fmla="*/ 220980 w 661035"/>
                      <a:gd name="connsiteY29" fmla="*/ 0 h 1099185"/>
                      <a:gd name="connsiteX30" fmla="*/ 481965 w 661035"/>
                      <a:gd name="connsiteY30" fmla="*/ 141922 h 1099185"/>
                      <a:gd name="connsiteX31" fmla="*/ 575310 w 661035"/>
                      <a:gd name="connsiteY31" fmla="*/ 214313 h 1099185"/>
                      <a:gd name="connsiteX32" fmla="*/ 661035 w 661035"/>
                      <a:gd name="connsiteY32" fmla="*/ 504825 h 1099185"/>
                      <a:gd name="connsiteX33" fmla="*/ 621030 w 661035"/>
                      <a:gd name="connsiteY33" fmla="*/ 739140 h 1099185"/>
                      <a:gd name="connsiteX34" fmla="*/ 360045 w 661035"/>
                      <a:gd name="connsiteY34" fmla="*/ 597218 h 1099185"/>
                      <a:gd name="connsiteX35" fmla="*/ 400050 w 661035"/>
                      <a:gd name="connsiteY35" fmla="*/ 362902 h 1099185"/>
                      <a:gd name="connsiteX36" fmla="*/ 314325 w 661035"/>
                      <a:gd name="connsiteY36" fmla="*/ 72390 h 1099185"/>
                      <a:gd name="connsiteX37" fmla="*/ 220980 w 661035"/>
                      <a:gd name="connsiteY37"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319088 w 661035"/>
                      <a:gd name="connsiteY13" fmla="*/ 1077277 h 1099185"/>
                      <a:gd name="connsiteX14" fmla="*/ 260985 w 661035"/>
                      <a:gd name="connsiteY14" fmla="*/ 1099185 h 1099185"/>
                      <a:gd name="connsiteX15" fmla="*/ 0 w 661035"/>
                      <a:gd name="connsiteY15" fmla="*/ 957262 h 1099185"/>
                      <a:gd name="connsiteX16" fmla="*/ 59055 w 661035"/>
                      <a:gd name="connsiteY16" fmla="*/ 935355 h 1099185"/>
                      <a:gd name="connsiteX17" fmla="*/ 60008 w 661035"/>
                      <a:gd name="connsiteY17" fmla="*/ 935355 h 1099185"/>
                      <a:gd name="connsiteX18" fmla="*/ 135745 w 661035"/>
                      <a:gd name="connsiteY18" fmla="*/ 891807 h 1099185"/>
                      <a:gd name="connsiteX19" fmla="*/ 135255 w 661035"/>
                      <a:gd name="connsiteY19" fmla="*/ 891540 h 1099185"/>
                      <a:gd name="connsiteX20" fmla="*/ 190500 w 661035"/>
                      <a:gd name="connsiteY20" fmla="*/ 847725 h 1099185"/>
                      <a:gd name="connsiteX21" fmla="*/ 239078 w 661035"/>
                      <a:gd name="connsiteY21" fmla="*/ 799148 h 1099185"/>
                      <a:gd name="connsiteX22" fmla="*/ 239078 w 661035"/>
                      <a:gd name="connsiteY22" fmla="*/ 798196 h 1099185"/>
                      <a:gd name="connsiteX23" fmla="*/ 277307 w 661035"/>
                      <a:gd name="connsiteY23" fmla="*/ 750642 h 1099185"/>
                      <a:gd name="connsiteX24" fmla="*/ 277178 w 661035"/>
                      <a:gd name="connsiteY24" fmla="*/ 750571 h 1099185"/>
                      <a:gd name="connsiteX25" fmla="*/ 284798 w 661035"/>
                      <a:gd name="connsiteY25" fmla="*/ 740093 h 1099185"/>
                      <a:gd name="connsiteX26" fmla="*/ 323850 w 661035"/>
                      <a:gd name="connsiteY26" fmla="*/ 676275 h 1099185"/>
                      <a:gd name="connsiteX27" fmla="*/ 359092 w 661035"/>
                      <a:gd name="connsiteY27" fmla="*/ 597218 h 1099185"/>
                      <a:gd name="connsiteX28" fmla="*/ 220980 w 661035"/>
                      <a:gd name="connsiteY28" fmla="*/ 0 h 1099185"/>
                      <a:gd name="connsiteX29" fmla="*/ 481965 w 661035"/>
                      <a:gd name="connsiteY29" fmla="*/ 141922 h 1099185"/>
                      <a:gd name="connsiteX30" fmla="*/ 575310 w 661035"/>
                      <a:gd name="connsiteY30" fmla="*/ 214313 h 1099185"/>
                      <a:gd name="connsiteX31" fmla="*/ 661035 w 661035"/>
                      <a:gd name="connsiteY31" fmla="*/ 504825 h 1099185"/>
                      <a:gd name="connsiteX32" fmla="*/ 621030 w 661035"/>
                      <a:gd name="connsiteY32" fmla="*/ 739140 h 1099185"/>
                      <a:gd name="connsiteX33" fmla="*/ 360045 w 661035"/>
                      <a:gd name="connsiteY33" fmla="*/ 597218 h 1099185"/>
                      <a:gd name="connsiteX34" fmla="*/ 400050 w 661035"/>
                      <a:gd name="connsiteY34" fmla="*/ 362902 h 1099185"/>
                      <a:gd name="connsiteX35" fmla="*/ 314325 w 661035"/>
                      <a:gd name="connsiteY35" fmla="*/ 72390 h 1099185"/>
                      <a:gd name="connsiteX36" fmla="*/ 220980 w 661035"/>
                      <a:gd name="connsiteY36" fmla="*/ 0 h 1099185"/>
                      <a:gd name="connsiteX0" fmla="*/ 359092 w 661035"/>
                      <a:gd name="connsiteY0" fmla="*/ 597218 h 1112468"/>
                      <a:gd name="connsiteX1" fmla="*/ 620078 w 661035"/>
                      <a:gd name="connsiteY1" fmla="*/ 739140 h 1112468"/>
                      <a:gd name="connsiteX2" fmla="*/ 584835 w 661035"/>
                      <a:gd name="connsiteY2" fmla="*/ 818198 h 1112468"/>
                      <a:gd name="connsiteX3" fmla="*/ 584836 w 661035"/>
                      <a:gd name="connsiteY3" fmla="*/ 818198 h 1112468"/>
                      <a:gd name="connsiteX4" fmla="*/ 545783 w 661035"/>
                      <a:gd name="connsiteY4" fmla="*/ 882015 h 1112468"/>
                      <a:gd name="connsiteX5" fmla="*/ 538930 w 661035"/>
                      <a:gd name="connsiteY5" fmla="*/ 891439 h 1112468"/>
                      <a:gd name="connsiteX6" fmla="*/ 539116 w 661035"/>
                      <a:gd name="connsiteY6" fmla="*/ 891540 h 1112468"/>
                      <a:gd name="connsiteX7" fmla="*/ 500063 w 661035"/>
                      <a:gd name="connsiteY7" fmla="*/ 940118 h 1112468"/>
                      <a:gd name="connsiteX8" fmla="*/ 500063 w 661035"/>
                      <a:gd name="connsiteY8" fmla="*/ 941070 h 1112468"/>
                      <a:gd name="connsiteX9" fmla="*/ 451485 w 661035"/>
                      <a:gd name="connsiteY9" fmla="*/ 989648 h 1112468"/>
                      <a:gd name="connsiteX10" fmla="*/ 396629 w 661035"/>
                      <a:gd name="connsiteY10" fmla="*/ 1033155 h 1112468"/>
                      <a:gd name="connsiteX11" fmla="*/ 397193 w 661035"/>
                      <a:gd name="connsiteY11" fmla="*/ 1033462 h 1112468"/>
                      <a:gd name="connsiteX12" fmla="*/ 320041 w 661035"/>
                      <a:gd name="connsiteY12" fmla="*/ 1076325 h 1112468"/>
                      <a:gd name="connsiteX13" fmla="*/ 319088 w 661035"/>
                      <a:gd name="connsiteY13" fmla="*/ 1077277 h 1112468"/>
                      <a:gd name="connsiteX14" fmla="*/ 247796 w 661035"/>
                      <a:gd name="connsiteY14" fmla="*/ 1112468 h 1112468"/>
                      <a:gd name="connsiteX15" fmla="*/ 0 w 661035"/>
                      <a:gd name="connsiteY15" fmla="*/ 957262 h 1112468"/>
                      <a:gd name="connsiteX16" fmla="*/ 59055 w 661035"/>
                      <a:gd name="connsiteY16" fmla="*/ 935355 h 1112468"/>
                      <a:gd name="connsiteX17" fmla="*/ 60008 w 661035"/>
                      <a:gd name="connsiteY17" fmla="*/ 935355 h 1112468"/>
                      <a:gd name="connsiteX18" fmla="*/ 135745 w 661035"/>
                      <a:gd name="connsiteY18" fmla="*/ 891807 h 1112468"/>
                      <a:gd name="connsiteX19" fmla="*/ 135255 w 661035"/>
                      <a:gd name="connsiteY19" fmla="*/ 891540 h 1112468"/>
                      <a:gd name="connsiteX20" fmla="*/ 190500 w 661035"/>
                      <a:gd name="connsiteY20" fmla="*/ 847725 h 1112468"/>
                      <a:gd name="connsiteX21" fmla="*/ 239078 w 661035"/>
                      <a:gd name="connsiteY21" fmla="*/ 799148 h 1112468"/>
                      <a:gd name="connsiteX22" fmla="*/ 239078 w 661035"/>
                      <a:gd name="connsiteY22" fmla="*/ 798196 h 1112468"/>
                      <a:gd name="connsiteX23" fmla="*/ 277307 w 661035"/>
                      <a:gd name="connsiteY23" fmla="*/ 750642 h 1112468"/>
                      <a:gd name="connsiteX24" fmla="*/ 277178 w 661035"/>
                      <a:gd name="connsiteY24" fmla="*/ 750571 h 1112468"/>
                      <a:gd name="connsiteX25" fmla="*/ 284798 w 661035"/>
                      <a:gd name="connsiteY25" fmla="*/ 740093 h 1112468"/>
                      <a:gd name="connsiteX26" fmla="*/ 323850 w 661035"/>
                      <a:gd name="connsiteY26" fmla="*/ 676275 h 1112468"/>
                      <a:gd name="connsiteX27" fmla="*/ 359092 w 661035"/>
                      <a:gd name="connsiteY27" fmla="*/ 597218 h 1112468"/>
                      <a:gd name="connsiteX28" fmla="*/ 220980 w 661035"/>
                      <a:gd name="connsiteY28" fmla="*/ 0 h 1112468"/>
                      <a:gd name="connsiteX29" fmla="*/ 481965 w 661035"/>
                      <a:gd name="connsiteY29" fmla="*/ 141922 h 1112468"/>
                      <a:gd name="connsiteX30" fmla="*/ 575310 w 661035"/>
                      <a:gd name="connsiteY30" fmla="*/ 214313 h 1112468"/>
                      <a:gd name="connsiteX31" fmla="*/ 661035 w 661035"/>
                      <a:gd name="connsiteY31" fmla="*/ 504825 h 1112468"/>
                      <a:gd name="connsiteX32" fmla="*/ 621030 w 661035"/>
                      <a:gd name="connsiteY32" fmla="*/ 739140 h 1112468"/>
                      <a:gd name="connsiteX33" fmla="*/ 360045 w 661035"/>
                      <a:gd name="connsiteY33" fmla="*/ 597218 h 1112468"/>
                      <a:gd name="connsiteX34" fmla="*/ 400050 w 661035"/>
                      <a:gd name="connsiteY34" fmla="*/ 362902 h 1112468"/>
                      <a:gd name="connsiteX35" fmla="*/ 314325 w 661035"/>
                      <a:gd name="connsiteY35" fmla="*/ 72390 h 1112468"/>
                      <a:gd name="connsiteX36" fmla="*/ 220980 w 661035"/>
                      <a:gd name="connsiteY36" fmla="*/ 0 h 1112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61035" h="1112468">
                        <a:moveTo>
                          <a:pt x="359092" y="597218"/>
                        </a:moveTo>
                        <a:lnTo>
                          <a:pt x="620078" y="739140"/>
                        </a:lnTo>
                        <a:lnTo>
                          <a:pt x="584835" y="818198"/>
                        </a:lnTo>
                        <a:lnTo>
                          <a:pt x="584836" y="818198"/>
                        </a:lnTo>
                        <a:cubicBezTo>
                          <a:pt x="573405" y="840105"/>
                          <a:pt x="560070" y="861060"/>
                          <a:pt x="545783" y="882015"/>
                        </a:cubicBezTo>
                        <a:lnTo>
                          <a:pt x="538930" y="891439"/>
                        </a:lnTo>
                        <a:lnTo>
                          <a:pt x="539116" y="891540"/>
                        </a:lnTo>
                        <a:cubicBezTo>
                          <a:pt x="525780" y="908686"/>
                          <a:pt x="513398" y="924878"/>
                          <a:pt x="500063" y="940118"/>
                        </a:cubicBezTo>
                        <a:lnTo>
                          <a:pt x="500063" y="941070"/>
                        </a:lnTo>
                        <a:cubicBezTo>
                          <a:pt x="483870" y="958215"/>
                          <a:pt x="467678" y="974408"/>
                          <a:pt x="451485" y="989648"/>
                        </a:cubicBezTo>
                        <a:lnTo>
                          <a:pt x="396629" y="1033155"/>
                        </a:lnTo>
                        <a:lnTo>
                          <a:pt x="397193" y="1033462"/>
                        </a:lnTo>
                        <a:cubicBezTo>
                          <a:pt x="371475" y="1049655"/>
                          <a:pt x="346711" y="1063943"/>
                          <a:pt x="320041" y="1076325"/>
                        </a:cubicBezTo>
                        <a:lnTo>
                          <a:pt x="319088" y="1077277"/>
                        </a:lnTo>
                        <a:lnTo>
                          <a:pt x="247796" y="1112468"/>
                        </a:lnTo>
                        <a:lnTo>
                          <a:pt x="0" y="957262"/>
                        </a:lnTo>
                        <a:lnTo>
                          <a:pt x="59055" y="935355"/>
                        </a:lnTo>
                        <a:lnTo>
                          <a:pt x="60008" y="935355"/>
                        </a:lnTo>
                        <a:lnTo>
                          <a:pt x="135745" y="891807"/>
                        </a:lnTo>
                        <a:lnTo>
                          <a:pt x="135255" y="891540"/>
                        </a:lnTo>
                        <a:cubicBezTo>
                          <a:pt x="154305" y="878205"/>
                          <a:pt x="173355" y="863918"/>
                          <a:pt x="190500" y="847725"/>
                        </a:cubicBezTo>
                        <a:cubicBezTo>
                          <a:pt x="207645" y="832486"/>
                          <a:pt x="222885" y="816293"/>
                          <a:pt x="239078" y="799148"/>
                        </a:cubicBezTo>
                        <a:lnTo>
                          <a:pt x="239078" y="798196"/>
                        </a:lnTo>
                        <a:lnTo>
                          <a:pt x="277307" y="750642"/>
                        </a:lnTo>
                        <a:lnTo>
                          <a:pt x="277178" y="750571"/>
                        </a:lnTo>
                        <a:cubicBezTo>
                          <a:pt x="280036" y="746761"/>
                          <a:pt x="281941" y="743903"/>
                          <a:pt x="284798" y="740093"/>
                        </a:cubicBezTo>
                        <a:cubicBezTo>
                          <a:pt x="299086" y="719138"/>
                          <a:pt x="312420" y="698183"/>
                          <a:pt x="323850" y="676275"/>
                        </a:cubicBezTo>
                        <a:cubicBezTo>
                          <a:pt x="337185" y="650558"/>
                          <a:pt x="349567" y="623888"/>
                          <a:pt x="359092" y="597218"/>
                        </a:cubicBezTo>
                        <a:close/>
                        <a:moveTo>
                          <a:pt x="220980" y="0"/>
                        </a:moveTo>
                        <a:lnTo>
                          <a:pt x="481965" y="141922"/>
                        </a:lnTo>
                        <a:cubicBezTo>
                          <a:pt x="521970" y="163830"/>
                          <a:pt x="553403" y="187642"/>
                          <a:pt x="575310" y="214313"/>
                        </a:cubicBezTo>
                        <a:cubicBezTo>
                          <a:pt x="632460" y="281940"/>
                          <a:pt x="661035" y="379095"/>
                          <a:pt x="661035" y="504825"/>
                        </a:cubicBezTo>
                        <a:cubicBezTo>
                          <a:pt x="660083" y="588645"/>
                          <a:pt x="646748" y="666750"/>
                          <a:pt x="621030" y="739140"/>
                        </a:cubicBezTo>
                        <a:lnTo>
                          <a:pt x="360045" y="597218"/>
                        </a:lnTo>
                        <a:cubicBezTo>
                          <a:pt x="386715" y="524827"/>
                          <a:pt x="400050" y="446722"/>
                          <a:pt x="400050" y="362902"/>
                        </a:cubicBezTo>
                        <a:cubicBezTo>
                          <a:pt x="400050" y="237172"/>
                          <a:pt x="371475" y="140970"/>
                          <a:pt x="314325" y="72390"/>
                        </a:cubicBezTo>
                        <a:cubicBezTo>
                          <a:pt x="291465" y="45720"/>
                          <a:pt x="260985" y="20955"/>
                          <a:pt x="220980" y="0"/>
                        </a:cubicBezTo>
                        <a:close/>
                      </a:path>
                    </a:pathLst>
                  </a:custGeom>
                  <a:grpFill/>
                  <a:ln w="9525" cap="flat">
                    <a:noFill/>
                    <a:prstDash val="solid"/>
                    <a:miter/>
                  </a:ln>
                </p:spPr>
                <p:txBody>
                  <a:bodyPr rtlCol="0" anchor="ctr"/>
                  <a:lstStyle/>
                  <a:p>
                    <a:endParaRPr lang="en-US" dirty="0"/>
                  </a:p>
                </p:txBody>
              </p:sp>
              <p:sp>
                <p:nvSpPr>
                  <p:cNvPr id="495" name="Freeform: Shape 494">
                    <a:extLst>
                      <a:ext uri="{FF2B5EF4-FFF2-40B4-BE49-F238E27FC236}">
                        <a16:creationId xmlns:a16="http://schemas.microsoft.com/office/drawing/2014/main" xmlns="" id="{A15BA2E9-0893-4BE7-91F2-D77C6352BD76}"/>
                      </a:ext>
                    </a:extLst>
                  </p:cNvPr>
                  <p:cNvSpPr/>
                  <p:nvPr/>
                </p:nvSpPr>
                <p:spPr>
                  <a:xfrm>
                    <a:off x="2967026" y="3229268"/>
                    <a:ext cx="673417" cy="247650"/>
                  </a:xfrm>
                  <a:custGeom>
                    <a:avLst/>
                    <a:gdLst>
                      <a:gd name="connsiteX0" fmla="*/ 261937 w 673417"/>
                      <a:gd name="connsiteY0" fmla="*/ 45720 h 247650"/>
                      <a:gd name="connsiteX1" fmla="*/ 288607 w 673417"/>
                      <a:gd name="connsiteY1" fmla="*/ 53340 h 247650"/>
                      <a:gd name="connsiteX2" fmla="*/ 387667 w 673417"/>
                      <a:gd name="connsiteY2" fmla="*/ 93345 h 247650"/>
                      <a:gd name="connsiteX3" fmla="*/ 412432 w 673417"/>
                      <a:gd name="connsiteY3" fmla="*/ 105728 h 247650"/>
                      <a:gd name="connsiteX4" fmla="*/ 673417 w 673417"/>
                      <a:gd name="connsiteY4" fmla="*/ 247650 h 247650"/>
                      <a:gd name="connsiteX5" fmla="*/ 647700 w 673417"/>
                      <a:gd name="connsiteY5" fmla="*/ 235267 h 247650"/>
                      <a:gd name="connsiteX6" fmla="*/ 644991 w 673417"/>
                      <a:gd name="connsiteY6" fmla="*/ 233789 h 247650"/>
                      <a:gd name="connsiteX7" fmla="*/ 549592 w 673417"/>
                      <a:gd name="connsiteY7" fmla="*/ 195262 h 247650"/>
                      <a:gd name="connsiteX8" fmla="*/ 522922 w 673417"/>
                      <a:gd name="connsiteY8" fmla="*/ 186690 h 247650"/>
                      <a:gd name="connsiteX9" fmla="*/ 0 w 673417"/>
                      <a:gd name="connsiteY9" fmla="*/ 0 h 247650"/>
                      <a:gd name="connsiteX10" fmla="*/ 80010 w 673417"/>
                      <a:gd name="connsiteY10" fmla="*/ 11430 h 247650"/>
                      <a:gd name="connsiteX11" fmla="*/ 80421 w 673417"/>
                      <a:gd name="connsiteY11" fmla="*/ 11654 h 247650"/>
                      <a:gd name="connsiteX12" fmla="*/ 185499 w 673417"/>
                      <a:gd name="connsiteY12" fmla="*/ 28933 h 247650"/>
                      <a:gd name="connsiteX13" fmla="*/ 261937 w 673417"/>
                      <a:gd name="connsiteY13" fmla="*/ 45720 h 247650"/>
                      <a:gd name="connsiteX14" fmla="*/ 522922 w 673417"/>
                      <a:gd name="connsiteY14" fmla="*/ 187643 h 247650"/>
                      <a:gd name="connsiteX15" fmla="*/ 340042 w 673417"/>
                      <a:gd name="connsiteY15" fmla="*/ 153353 h 247650"/>
                      <a:gd name="connsiteX16" fmla="*/ 260985 w 673417"/>
                      <a:gd name="connsiteY16" fmla="*/ 141923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3417" h="247650">
                        <a:moveTo>
                          <a:pt x="261937" y="45720"/>
                        </a:moveTo>
                        <a:cubicBezTo>
                          <a:pt x="271462" y="48578"/>
                          <a:pt x="280987" y="50483"/>
                          <a:pt x="288607" y="53340"/>
                        </a:cubicBezTo>
                        <a:cubicBezTo>
                          <a:pt x="323850" y="64770"/>
                          <a:pt x="357187" y="79058"/>
                          <a:pt x="387667" y="93345"/>
                        </a:cubicBezTo>
                        <a:cubicBezTo>
                          <a:pt x="396240" y="97155"/>
                          <a:pt x="404812" y="101917"/>
                          <a:pt x="412432" y="105728"/>
                        </a:cubicBezTo>
                        <a:lnTo>
                          <a:pt x="673417" y="247650"/>
                        </a:lnTo>
                        <a:cubicBezTo>
                          <a:pt x="664845" y="243840"/>
                          <a:pt x="656272" y="239078"/>
                          <a:pt x="647700" y="235267"/>
                        </a:cubicBezTo>
                        <a:lnTo>
                          <a:pt x="644991" y="233789"/>
                        </a:lnTo>
                        <a:lnTo>
                          <a:pt x="549592" y="195262"/>
                        </a:lnTo>
                        <a:cubicBezTo>
                          <a:pt x="541972" y="192405"/>
                          <a:pt x="532447" y="189548"/>
                          <a:pt x="522922" y="186690"/>
                        </a:cubicBezTo>
                        <a:close/>
                        <a:moveTo>
                          <a:pt x="0" y="0"/>
                        </a:moveTo>
                        <a:lnTo>
                          <a:pt x="80010" y="11430"/>
                        </a:lnTo>
                        <a:lnTo>
                          <a:pt x="80421" y="11654"/>
                        </a:lnTo>
                        <a:lnTo>
                          <a:pt x="185499" y="28933"/>
                        </a:lnTo>
                        <a:cubicBezTo>
                          <a:pt x="215979" y="34528"/>
                          <a:pt x="241458" y="40005"/>
                          <a:pt x="261937" y="45720"/>
                        </a:cubicBezTo>
                        <a:lnTo>
                          <a:pt x="522922" y="187643"/>
                        </a:lnTo>
                        <a:cubicBezTo>
                          <a:pt x="481965" y="176213"/>
                          <a:pt x="421004" y="164783"/>
                          <a:pt x="340042" y="153353"/>
                        </a:cubicBezTo>
                        <a:lnTo>
                          <a:pt x="260985" y="141923"/>
                        </a:lnTo>
                        <a:close/>
                      </a:path>
                    </a:pathLst>
                  </a:custGeom>
                  <a:grpFill/>
                  <a:ln w="9525" cap="flat">
                    <a:noFill/>
                    <a:prstDash val="solid"/>
                    <a:miter/>
                  </a:ln>
                </p:spPr>
                <p:txBody>
                  <a:bodyPr rtlCol="0" anchor="ctr"/>
                  <a:lstStyle/>
                  <a:p>
                    <a:endParaRPr lang="en-US"/>
                  </a:p>
                </p:txBody>
              </p:sp>
              <p:sp>
                <p:nvSpPr>
                  <p:cNvPr id="496" name="Freeform: Shape 495">
                    <a:extLst>
                      <a:ext uri="{FF2B5EF4-FFF2-40B4-BE49-F238E27FC236}">
                        <a16:creationId xmlns:a16="http://schemas.microsoft.com/office/drawing/2014/main" xmlns="" id="{A75DF1FB-4A82-4BB7-8774-5B63645C156E}"/>
                      </a:ext>
                    </a:extLst>
                  </p:cNvPr>
                  <p:cNvSpPr/>
                  <p:nvPr/>
                </p:nvSpPr>
                <p:spPr>
                  <a:xfrm>
                    <a:off x="2707091" y="3532163"/>
                    <a:ext cx="257175" cy="1238250"/>
                  </a:xfrm>
                  <a:custGeom>
                    <a:avLst/>
                    <a:gdLst>
                      <a:gd name="connsiteX0" fmla="*/ 260985 w 257175"/>
                      <a:gd name="connsiteY0" fmla="*/ 1244918 h 1238250"/>
                      <a:gd name="connsiteX1" fmla="*/ 0 w 257175"/>
                      <a:gd name="connsiteY1" fmla="*/ 1102995 h 1238250"/>
                      <a:gd name="connsiteX2" fmla="*/ 1905 w 257175"/>
                      <a:gd name="connsiteY2" fmla="*/ 0 h 1238250"/>
                      <a:gd name="connsiteX3" fmla="*/ 262890 w 257175"/>
                      <a:gd name="connsiteY3" fmla="*/ 141922 h 1238250"/>
                    </a:gdLst>
                    <a:ahLst/>
                    <a:cxnLst>
                      <a:cxn ang="0">
                        <a:pos x="connsiteX0" y="connsiteY0"/>
                      </a:cxn>
                      <a:cxn ang="0">
                        <a:pos x="connsiteX1" y="connsiteY1"/>
                      </a:cxn>
                      <a:cxn ang="0">
                        <a:pos x="connsiteX2" y="connsiteY2"/>
                      </a:cxn>
                      <a:cxn ang="0">
                        <a:pos x="connsiteX3" y="connsiteY3"/>
                      </a:cxn>
                    </a:cxnLst>
                    <a:rect l="l" t="t" r="r" b="b"/>
                    <a:pathLst>
                      <a:path w="257175" h="1238250">
                        <a:moveTo>
                          <a:pt x="260985" y="1244918"/>
                        </a:moveTo>
                        <a:lnTo>
                          <a:pt x="0" y="1102995"/>
                        </a:lnTo>
                        <a:lnTo>
                          <a:pt x="1905" y="0"/>
                        </a:lnTo>
                        <a:lnTo>
                          <a:pt x="262890" y="141922"/>
                        </a:lnTo>
                        <a:close/>
                      </a:path>
                    </a:pathLst>
                  </a:custGeom>
                  <a:grpFill/>
                  <a:ln w="9525" cap="flat">
                    <a:noFill/>
                    <a:prstDash val="solid"/>
                    <a:miter/>
                  </a:ln>
                </p:spPr>
                <p:txBody>
                  <a:bodyPr rtlCol="0" anchor="ctr"/>
                  <a:lstStyle/>
                  <a:p>
                    <a:endParaRPr lang="en-US"/>
                  </a:p>
                </p:txBody>
              </p:sp>
              <p:sp>
                <p:nvSpPr>
                  <p:cNvPr id="497" name="Freeform: Shape 496">
                    <a:extLst>
                      <a:ext uri="{FF2B5EF4-FFF2-40B4-BE49-F238E27FC236}">
                        <a16:creationId xmlns:a16="http://schemas.microsoft.com/office/drawing/2014/main" xmlns="" id="{6FCDB059-DFA2-4160-A2D6-3768067393C3}"/>
                      </a:ext>
                    </a:extLst>
                  </p:cNvPr>
                  <p:cNvSpPr/>
                  <p:nvPr/>
                </p:nvSpPr>
                <p:spPr>
                  <a:xfrm>
                    <a:off x="3110832" y="2270955"/>
                    <a:ext cx="457201" cy="495301"/>
                  </a:xfrm>
                  <a:custGeom>
                    <a:avLst/>
                    <a:gdLst>
                      <a:gd name="connsiteX0" fmla="*/ 459105 w 457200"/>
                      <a:gd name="connsiteY0" fmla="*/ 500063 h 495300"/>
                      <a:gd name="connsiteX1" fmla="*/ 198120 w 457200"/>
                      <a:gd name="connsiteY1" fmla="*/ 358140 h 495300"/>
                      <a:gd name="connsiteX2" fmla="*/ 80963 w 457200"/>
                      <a:gd name="connsiteY2" fmla="*/ 62865 h 495300"/>
                      <a:gd name="connsiteX3" fmla="*/ 0 w 457200"/>
                      <a:gd name="connsiteY3" fmla="*/ 0 h 495300"/>
                      <a:gd name="connsiteX4" fmla="*/ 260985 w 457200"/>
                      <a:gd name="connsiteY4" fmla="*/ 141923 h 495300"/>
                      <a:gd name="connsiteX5" fmla="*/ 341948 w 457200"/>
                      <a:gd name="connsiteY5" fmla="*/ 204788 h 495300"/>
                      <a:gd name="connsiteX6" fmla="*/ 459105 w 457200"/>
                      <a:gd name="connsiteY6" fmla="*/ 500063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 h="495300">
                        <a:moveTo>
                          <a:pt x="459105" y="500063"/>
                        </a:moveTo>
                        <a:lnTo>
                          <a:pt x="198120" y="358140"/>
                        </a:lnTo>
                        <a:cubicBezTo>
                          <a:pt x="179070" y="224790"/>
                          <a:pt x="140017" y="126683"/>
                          <a:pt x="80963" y="62865"/>
                        </a:cubicBezTo>
                        <a:cubicBezTo>
                          <a:pt x="57150" y="38100"/>
                          <a:pt x="30480" y="17145"/>
                          <a:pt x="0" y="0"/>
                        </a:cubicBezTo>
                        <a:lnTo>
                          <a:pt x="260985" y="141923"/>
                        </a:lnTo>
                        <a:cubicBezTo>
                          <a:pt x="291465" y="158115"/>
                          <a:pt x="318135" y="179070"/>
                          <a:pt x="341948" y="204788"/>
                        </a:cubicBezTo>
                        <a:cubicBezTo>
                          <a:pt x="401955" y="268605"/>
                          <a:pt x="441008" y="366713"/>
                          <a:pt x="459105" y="500063"/>
                        </a:cubicBezTo>
                      </a:path>
                    </a:pathLst>
                  </a:custGeom>
                  <a:grpFill/>
                  <a:ln w="9525" cap="flat">
                    <a:noFill/>
                    <a:prstDash val="solid"/>
                    <a:miter/>
                  </a:ln>
                </p:spPr>
                <p:txBody>
                  <a:bodyPr rtlCol="0" anchor="ctr"/>
                  <a:lstStyle/>
                  <a:p>
                    <a:endParaRPr lang="en-US"/>
                  </a:p>
                </p:txBody>
              </p:sp>
              <p:sp>
                <p:nvSpPr>
                  <p:cNvPr id="498" name="Freeform: Shape 497">
                    <a:extLst>
                      <a:ext uri="{FF2B5EF4-FFF2-40B4-BE49-F238E27FC236}">
                        <a16:creationId xmlns:a16="http://schemas.microsoft.com/office/drawing/2014/main" xmlns="" id="{4BEF6836-A494-4A88-A106-3C8F6ED81AA6}"/>
                      </a:ext>
                    </a:extLst>
                  </p:cNvPr>
                  <p:cNvSpPr/>
                  <p:nvPr/>
                </p:nvSpPr>
                <p:spPr>
                  <a:xfrm>
                    <a:off x="2541356" y="3138780"/>
                    <a:ext cx="428625" cy="200026"/>
                  </a:xfrm>
                  <a:custGeom>
                    <a:avLst/>
                    <a:gdLst>
                      <a:gd name="connsiteX0" fmla="*/ 0 w 428625"/>
                      <a:gd name="connsiteY0" fmla="*/ 0 h 200026"/>
                      <a:gd name="connsiteX1" fmla="*/ 17145 w 428625"/>
                      <a:gd name="connsiteY1" fmla="*/ 8573 h 200026"/>
                      <a:gd name="connsiteX2" fmla="*/ 109538 w 428625"/>
                      <a:gd name="connsiteY2" fmla="*/ 44768 h 200026"/>
                      <a:gd name="connsiteX3" fmla="*/ 370023 w 428625"/>
                      <a:gd name="connsiteY3" fmla="*/ 186418 h 200026"/>
                      <a:gd name="connsiteX4" fmla="*/ 110490 w 428625"/>
                      <a:gd name="connsiteY4" fmla="*/ 44768 h 200026"/>
                      <a:gd name="connsiteX5" fmla="*/ 168592 w 428625"/>
                      <a:gd name="connsiteY5" fmla="*/ 59056 h 200026"/>
                      <a:gd name="connsiteX6" fmla="*/ 428625 w 428625"/>
                      <a:gd name="connsiteY6" fmla="*/ 200026 h 200026"/>
                      <a:gd name="connsiteX7" fmla="*/ 370523 w 428625"/>
                      <a:gd name="connsiteY7" fmla="*/ 186691 h 200026"/>
                      <a:gd name="connsiteX8" fmla="*/ 370517 w 428625"/>
                      <a:gd name="connsiteY8" fmla="*/ 186688 h 200026"/>
                      <a:gd name="connsiteX9" fmla="*/ 278130 w 428625"/>
                      <a:gd name="connsiteY9" fmla="*/ 150495 h 200026"/>
                      <a:gd name="connsiteX10" fmla="*/ 260985 w 428625"/>
                      <a:gd name="connsiteY10" fmla="*/ 141923 h 200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8625" h="200026">
                        <a:moveTo>
                          <a:pt x="0" y="0"/>
                        </a:moveTo>
                        <a:cubicBezTo>
                          <a:pt x="5715" y="2858"/>
                          <a:pt x="11430" y="5715"/>
                          <a:pt x="17145" y="8573"/>
                        </a:cubicBezTo>
                        <a:cubicBezTo>
                          <a:pt x="44767" y="21908"/>
                          <a:pt x="75248" y="34290"/>
                          <a:pt x="109538" y="44768"/>
                        </a:cubicBezTo>
                        <a:lnTo>
                          <a:pt x="370023" y="186418"/>
                        </a:lnTo>
                        <a:lnTo>
                          <a:pt x="110490" y="44768"/>
                        </a:lnTo>
                        <a:lnTo>
                          <a:pt x="168592" y="59056"/>
                        </a:lnTo>
                        <a:lnTo>
                          <a:pt x="428625" y="200026"/>
                        </a:lnTo>
                        <a:lnTo>
                          <a:pt x="370523" y="186691"/>
                        </a:lnTo>
                        <a:lnTo>
                          <a:pt x="370517" y="186688"/>
                        </a:lnTo>
                        <a:lnTo>
                          <a:pt x="278130" y="150495"/>
                        </a:lnTo>
                        <a:cubicBezTo>
                          <a:pt x="272415" y="147638"/>
                          <a:pt x="266700" y="144780"/>
                          <a:pt x="260985" y="141923"/>
                        </a:cubicBezTo>
                        <a:close/>
                      </a:path>
                    </a:pathLst>
                  </a:custGeom>
                  <a:grpFill/>
                  <a:ln w="9525" cap="flat">
                    <a:noFill/>
                    <a:prstDash val="solid"/>
                    <a:miter/>
                  </a:ln>
                </p:spPr>
                <p:txBody>
                  <a:bodyPr rtlCol="0" anchor="ctr"/>
                  <a:lstStyle/>
                  <a:p>
                    <a:endParaRPr lang="en-US"/>
                  </a:p>
                </p:txBody>
              </p:sp>
              <p:sp>
                <p:nvSpPr>
                  <p:cNvPr id="499" name="Freeform: Shape 498">
                    <a:extLst>
                      <a:ext uri="{FF2B5EF4-FFF2-40B4-BE49-F238E27FC236}">
                        <a16:creationId xmlns:a16="http://schemas.microsoft.com/office/drawing/2014/main" xmlns="" id="{E73C616F-37D3-4E16-9BD1-A78456B903FC}"/>
                      </a:ext>
                    </a:extLst>
                  </p:cNvPr>
                  <p:cNvSpPr/>
                  <p:nvPr/>
                </p:nvSpPr>
                <p:spPr>
                  <a:xfrm>
                    <a:off x="2969883" y="1938632"/>
                    <a:ext cx="618767" cy="219303"/>
                  </a:xfrm>
                  <a:custGeom>
                    <a:avLst/>
                    <a:gdLst>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236092 w 603786"/>
                      <a:gd name="connsiteY8" fmla="*/ 34757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323751 w 603786"/>
                      <a:gd name="connsiteY4" fmla="*/ 66771 h 218219"/>
                      <a:gd name="connsiteX5" fmla="*/ 0 w 603786"/>
                      <a:gd name="connsiteY5" fmla="*/ 0 h 218219"/>
                      <a:gd name="connsiteX6" fmla="*/ 100965 w 603786"/>
                      <a:gd name="connsiteY6" fmla="*/ 2857 h 218219"/>
                      <a:gd name="connsiteX7" fmla="*/ 102772 w 603786"/>
                      <a:gd name="connsiteY7" fmla="*/ 3833 h 218219"/>
                      <a:gd name="connsiteX8" fmla="*/ 214213 w 603786"/>
                      <a:gd name="connsiteY8" fmla="*/ 22860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16" fmla="*/ 0 w 603786"/>
                      <a:gd name="connsiteY16" fmla="*/ 0 h 218219"/>
                      <a:gd name="connsiteX0" fmla="*/ 323751 w 603786"/>
                      <a:gd name="connsiteY0" fmla="*/ 66771 h 218219"/>
                      <a:gd name="connsiteX1" fmla="*/ 603786 w 603786"/>
                      <a:gd name="connsiteY1" fmla="*/ 218219 h 218219"/>
                      <a:gd name="connsiteX2" fmla="*/ 584736 w 603786"/>
                      <a:gd name="connsiteY2" fmla="*/ 208694 h 218219"/>
                      <a:gd name="connsiteX3" fmla="*/ 323751 w 603786"/>
                      <a:gd name="connsiteY3" fmla="*/ 66771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323751 w 603786"/>
                      <a:gd name="connsiteY8" fmla="*/ 66772 h 218219"/>
                      <a:gd name="connsiteX9" fmla="*/ 584736 w 603786"/>
                      <a:gd name="connsiteY9" fmla="*/ 208695 h 218219"/>
                      <a:gd name="connsiteX10" fmla="*/ 475198 w 603786"/>
                      <a:gd name="connsiteY10" fmla="*/ 168690 h 218219"/>
                      <a:gd name="connsiteX11" fmla="*/ 464489 w 603786"/>
                      <a:gd name="connsiteY11" fmla="*/ 162866 h 218219"/>
                      <a:gd name="connsiteX12" fmla="*/ 358041 w 603786"/>
                      <a:gd name="connsiteY12" fmla="*/ 143827 h 218219"/>
                      <a:gd name="connsiteX13" fmla="*/ 357901 w 603786"/>
                      <a:gd name="connsiteY13" fmla="*/ 143751 h 218219"/>
                      <a:gd name="connsiteX14" fmla="*/ 260033 w 603786"/>
                      <a:gd name="connsiteY14" fmla="*/ 141922 h 218219"/>
                      <a:gd name="connsiteX15" fmla="*/ 0 w 603786"/>
                      <a:gd name="connsiteY15" fmla="*/ 0 h 218219"/>
                      <a:gd name="connsiteX0" fmla="*/ 323751 w 584736"/>
                      <a:gd name="connsiteY0" fmla="*/ 66771 h 208695"/>
                      <a:gd name="connsiteX1" fmla="*/ 584736 w 584736"/>
                      <a:gd name="connsiteY1" fmla="*/ 208694 h 208695"/>
                      <a:gd name="connsiteX2" fmla="*/ 323751 w 584736"/>
                      <a:gd name="connsiteY2" fmla="*/ 66771 h 208695"/>
                      <a:gd name="connsiteX3" fmla="*/ 0 w 584736"/>
                      <a:gd name="connsiteY3" fmla="*/ 0 h 208695"/>
                      <a:gd name="connsiteX4" fmla="*/ 100965 w 584736"/>
                      <a:gd name="connsiteY4" fmla="*/ 2857 h 208695"/>
                      <a:gd name="connsiteX5" fmla="*/ 102772 w 584736"/>
                      <a:gd name="connsiteY5" fmla="*/ 3833 h 208695"/>
                      <a:gd name="connsiteX6" fmla="*/ 214213 w 584736"/>
                      <a:gd name="connsiteY6" fmla="*/ 22860 h 208695"/>
                      <a:gd name="connsiteX7" fmla="*/ 323751 w 584736"/>
                      <a:gd name="connsiteY7" fmla="*/ 66772 h 208695"/>
                      <a:gd name="connsiteX8" fmla="*/ 584736 w 584736"/>
                      <a:gd name="connsiteY8" fmla="*/ 208695 h 208695"/>
                      <a:gd name="connsiteX9" fmla="*/ 475198 w 584736"/>
                      <a:gd name="connsiteY9" fmla="*/ 168690 h 208695"/>
                      <a:gd name="connsiteX10" fmla="*/ 464489 w 584736"/>
                      <a:gd name="connsiteY10" fmla="*/ 162866 h 208695"/>
                      <a:gd name="connsiteX11" fmla="*/ 358041 w 584736"/>
                      <a:gd name="connsiteY11" fmla="*/ 143827 h 208695"/>
                      <a:gd name="connsiteX12" fmla="*/ 357901 w 584736"/>
                      <a:gd name="connsiteY12" fmla="*/ 143751 h 208695"/>
                      <a:gd name="connsiteX13" fmla="*/ 260033 w 584736"/>
                      <a:gd name="connsiteY13" fmla="*/ 141922 h 208695"/>
                      <a:gd name="connsiteX14" fmla="*/ 0 w 584736"/>
                      <a:gd name="connsiteY14" fmla="*/ 0 h 208695"/>
                      <a:gd name="connsiteX0" fmla="*/ 323751 w 615997"/>
                      <a:gd name="connsiteY0" fmla="*/ 66771 h 216510"/>
                      <a:gd name="connsiteX1" fmla="*/ 584736 w 615997"/>
                      <a:gd name="connsiteY1" fmla="*/ 208694 h 216510"/>
                      <a:gd name="connsiteX2" fmla="*/ 323751 w 615997"/>
                      <a:gd name="connsiteY2" fmla="*/ 66771 h 216510"/>
                      <a:gd name="connsiteX3" fmla="*/ 0 w 615997"/>
                      <a:gd name="connsiteY3" fmla="*/ 0 h 216510"/>
                      <a:gd name="connsiteX4" fmla="*/ 100965 w 615997"/>
                      <a:gd name="connsiteY4" fmla="*/ 2857 h 216510"/>
                      <a:gd name="connsiteX5" fmla="*/ 102772 w 615997"/>
                      <a:gd name="connsiteY5" fmla="*/ 3833 h 216510"/>
                      <a:gd name="connsiteX6" fmla="*/ 214213 w 615997"/>
                      <a:gd name="connsiteY6" fmla="*/ 22860 h 216510"/>
                      <a:gd name="connsiteX7" fmla="*/ 323751 w 615997"/>
                      <a:gd name="connsiteY7" fmla="*/ 66772 h 216510"/>
                      <a:gd name="connsiteX8" fmla="*/ 615997 w 615997"/>
                      <a:gd name="connsiteY8" fmla="*/ 216510 h 216510"/>
                      <a:gd name="connsiteX9" fmla="*/ 475198 w 615997"/>
                      <a:gd name="connsiteY9" fmla="*/ 168690 h 216510"/>
                      <a:gd name="connsiteX10" fmla="*/ 464489 w 615997"/>
                      <a:gd name="connsiteY10" fmla="*/ 162866 h 216510"/>
                      <a:gd name="connsiteX11" fmla="*/ 358041 w 615997"/>
                      <a:gd name="connsiteY11" fmla="*/ 143827 h 216510"/>
                      <a:gd name="connsiteX12" fmla="*/ 357901 w 615997"/>
                      <a:gd name="connsiteY12" fmla="*/ 143751 h 216510"/>
                      <a:gd name="connsiteX13" fmla="*/ 260033 w 615997"/>
                      <a:gd name="connsiteY13" fmla="*/ 141922 h 216510"/>
                      <a:gd name="connsiteX14" fmla="*/ 0 w 615997"/>
                      <a:gd name="connsiteY14" fmla="*/ 0 h 216510"/>
                      <a:gd name="connsiteX0" fmla="*/ 323751 w 618767"/>
                      <a:gd name="connsiteY0" fmla="*/ 66771 h 219303"/>
                      <a:gd name="connsiteX1" fmla="*/ 584736 w 618767"/>
                      <a:gd name="connsiteY1" fmla="*/ 208694 h 219303"/>
                      <a:gd name="connsiteX2" fmla="*/ 323751 w 618767"/>
                      <a:gd name="connsiteY2" fmla="*/ 66771 h 219303"/>
                      <a:gd name="connsiteX3" fmla="*/ 0 w 618767"/>
                      <a:gd name="connsiteY3" fmla="*/ 0 h 219303"/>
                      <a:gd name="connsiteX4" fmla="*/ 100965 w 618767"/>
                      <a:gd name="connsiteY4" fmla="*/ 2857 h 219303"/>
                      <a:gd name="connsiteX5" fmla="*/ 102772 w 618767"/>
                      <a:gd name="connsiteY5" fmla="*/ 3833 h 219303"/>
                      <a:gd name="connsiteX6" fmla="*/ 214213 w 618767"/>
                      <a:gd name="connsiteY6" fmla="*/ 22860 h 219303"/>
                      <a:gd name="connsiteX7" fmla="*/ 323751 w 618767"/>
                      <a:gd name="connsiteY7" fmla="*/ 66772 h 219303"/>
                      <a:gd name="connsiteX8" fmla="*/ 615997 w 618767"/>
                      <a:gd name="connsiteY8" fmla="*/ 216510 h 219303"/>
                      <a:gd name="connsiteX9" fmla="*/ 464489 w 618767"/>
                      <a:gd name="connsiteY9" fmla="*/ 162866 h 219303"/>
                      <a:gd name="connsiteX10" fmla="*/ 358041 w 618767"/>
                      <a:gd name="connsiteY10" fmla="*/ 143827 h 219303"/>
                      <a:gd name="connsiteX11" fmla="*/ 357901 w 618767"/>
                      <a:gd name="connsiteY11" fmla="*/ 143751 h 219303"/>
                      <a:gd name="connsiteX12" fmla="*/ 260033 w 618767"/>
                      <a:gd name="connsiteY12" fmla="*/ 141922 h 219303"/>
                      <a:gd name="connsiteX13" fmla="*/ 0 w 618767"/>
                      <a:gd name="connsiteY13" fmla="*/ 0 h 219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8767" h="219303">
                        <a:moveTo>
                          <a:pt x="323751" y="66771"/>
                        </a:moveTo>
                        <a:lnTo>
                          <a:pt x="584736" y="208694"/>
                        </a:lnTo>
                        <a:lnTo>
                          <a:pt x="323751" y="66771"/>
                        </a:lnTo>
                        <a:close/>
                        <a:moveTo>
                          <a:pt x="0" y="0"/>
                        </a:moveTo>
                        <a:lnTo>
                          <a:pt x="100965" y="2857"/>
                        </a:lnTo>
                        <a:lnTo>
                          <a:pt x="102772" y="3833"/>
                        </a:lnTo>
                        <a:lnTo>
                          <a:pt x="214213" y="22860"/>
                        </a:lnTo>
                        <a:lnTo>
                          <a:pt x="323751" y="66772"/>
                        </a:lnTo>
                        <a:lnTo>
                          <a:pt x="615997" y="216510"/>
                        </a:lnTo>
                        <a:cubicBezTo>
                          <a:pt x="639453" y="232526"/>
                          <a:pt x="507482" y="174980"/>
                          <a:pt x="464489" y="162866"/>
                        </a:cubicBezTo>
                        <a:lnTo>
                          <a:pt x="358041" y="143827"/>
                        </a:lnTo>
                        <a:cubicBezTo>
                          <a:pt x="357994" y="143802"/>
                          <a:pt x="357948" y="143776"/>
                          <a:pt x="357901" y="143751"/>
                        </a:cubicBezTo>
                        <a:lnTo>
                          <a:pt x="260033" y="141922"/>
                        </a:lnTo>
                        <a:lnTo>
                          <a:pt x="0" y="0"/>
                        </a:lnTo>
                        <a:close/>
                      </a:path>
                    </a:pathLst>
                  </a:custGeom>
                  <a:grpFill/>
                  <a:ln w="9525" cap="flat">
                    <a:noFill/>
                    <a:prstDash val="solid"/>
                    <a:miter/>
                  </a:ln>
                </p:spPr>
                <p:txBody>
                  <a:bodyPr rtlCol="0" anchor="ctr"/>
                  <a:lstStyle/>
                  <a:p>
                    <a:endParaRPr lang="en-US"/>
                  </a:p>
                </p:txBody>
              </p:sp>
              <p:sp>
                <p:nvSpPr>
                  <p:cNvPr id="500" name="Freeform: Shape 499">
                    <a:extLst>
                      <a:ext uri="{FF2B5EF4-FFF2-40B4-BE49-F238E27FC236}">
                        <a16:creationId xmlns:a16="http://schemas.microsoft.com/office/drawing/2014/main" xmlns="" id="{D5C68BE4-B672-4528-BC3D-3D5C939AF484}"/>
                      </a:ext>
                    </a:extLst>
                  </p:cNvPr>
                  <p:cNvSpPr/>
                  <p:nvPr/>
                </p:nvSpPr>
                <p:spPr>
                  <a:xfrm>
                    <a:off x="2709948" y="2277720"/>
                    <a:ext cx="257175" cy="1066800"/>
                  </a:xfrm>
                  <a:custGeom>
                    <a:avLst/>
                    <a:gdLst>
                      <a:gd name="connsiteX0" fmla="*/ 260033 w 257175"/>
                      <a:gd name="connsiteY0" fmla="*/ 1070610 h 1066800"/>
                      <a:gd name="connsiteX1" fmla="*/ 0 w 257175"/>
                      <a:gd name="connsiteY1" fmla="*/ 929640 h 1066800"/>
                      <a:gd name="connsiteX2" fmla="*/ 1905 w 257175"/>
                      <a:gd name="connsiteY2" fmla="*/ 0 h 1066800"/>
                      <a:gd name="connsiteX3" fmla="*/ 261938 w 257175"/>
                      <a:gd name="connsiteY3" fmla="*/ 141922 h 1066800"/>
                    </a:gdLst>
                    <a:ahLst/>
                    <a:cxnLst>
                      <a:cxn ang="0">
                        <a:pos x="connsiteX0" y="connsiteY0"/>
                      </a:cxn>
                      <a:cxn ang="0">
                        <a:pos x="connsiteX1" y="connsiteY1"/>
                      </a:cxn>
                      <a:cxn ang="0">
                        <a:pos x="connsiteX2" y="connsiteY2"/>
                      </a:cxn>
                      <a:cxn ang="0">
                        <a:pos x="connsiteX3" y="connsiteY3"/>
                      </a:cxn>
                    </a:cxnLst>
                    <a:rect l="l" t="t" r="r" b="b"/>
                    <a:pathLst>
                      <a:path w="257175" h="1066800">
                        <a:moveTo>
                          <a:pt x="260033" y="1070610"/>
                        </a:moveTo>
                        <a:lnTo>
                          <a:pt x="0" y="929640"/>
                        </a:lnTo>
                        <a:lnTo>
                          <a:pt x="1905" y="0"/>
                        </a:lnTo>
                        <a:lnTo>
                          <a:pt x="261938" y="141922"/>
                        </a:lnTo>
                        <a:close/>
                      </a:path>
                    </a:pathLst>
                  </a:custGeom>
                  <a:grpFill/>
                  <a:ln w="9525" cap="flat">
                    <a:noFill/>
                    <a:prstDash val="solid"/>
                    <a:miter/>
                  </a:ln>
                </p:spPr>
                <p:txBody>
                  <a:bodyPr rtlCol="0" anchor="ctr"/>
                  <a:lstStyle/>
                  <a:p>
                    <a:endParaRPr lang="en-US"/>
                  </a:p>
                </p:txBody>
              </p:sp>
              <p:sp>
                <p:nvSpPr>
                  <p:cNvPr id="501" name="Freeform: Shape 500">
                    <a:extLst>
                      <a:ext uri="{FF2B5EF4-FFF2-40B4-BE49-F238E27FC236}">
                        <a16:creationId xmlns:a16="http://schemas.microsoft.com/office/drawing/2014/main" xmlns="" id="{543E97BE-D1D8-4A04-91BD-C3C3A8182048}"/>
                      </a:ext>
                    </a:extLst>
                  </p:cNvPr>
                  <p:cNvSpPr/>
                  <p:nvPr/>
                </p:nvSpPr>
                <p:spPr>
                  <a:xfrm>
                    <a:off x="2708898" y="1774680"/>
                    <a:ext cx="521969" cy="178118"/>
                  </a:xfrm>
                  <a:custGeom>
                    <a:avLst/>
                    <a:gdLst>
                      <a:gd name="connsiteX0" fmla="*/ 230505 w 521970"/>
                      <a:gd name="connsiteY0" fmla="*/ 2858 h 178118"/>
                      <a:gd name="connsiteX1" fmla="*/ 490537 w 521970"/>
                      <a:gd name="connsiteY1" fmla="*/ 144781 h 178118"/>
                      <a:gd name="connsiteX2" fmla="*/ 302895 w 521970"/>
                      <a:gd name="connsiteY2" fmla="*/ 172403 h 178118"/>
                      <a:gd name="connsiteX3" fmla="*/ 260032 w 521970"/>
                      <a:gd name="connsiteY3" fmla="*/ 178118 h 178118"/>
                      <a:gd name="connsiteX4" fmla="*/ 0 w 521970"/>
                      <a:gd name="connsiteY4" fmla="*/ 37148 h 178118"/>
                      <a:gd name="connsiteX5" fmla="*/ 41910 w 521970"/>
                      <a:gd name="connsiteY5" fmla="*/ 30480 h 178118"/>
                      <a:gd name="connsiteX6" fmla="*/ 41912 w 521970"/>
                      <a:gd name="connsiteY6" fmla="*/ 30481 h 178118"/>
                      <a:gd name="connsiteX7" fmla="*/ 260985 w 521970"/>
                      <a:gd name="connsiteY7" fmla="*/ 0 h 178118"/>
                      <a:gd name="connsiteX8" fmla="*/ 521970 w 521970"/>
                      <a:gd name="connsiteY8" fmla="*/ 141923 h 178118"/>
                      <a:gd name="connsiteX9" fmla="*/ 490537 w 521970"/>
                      <a:gd name="connsiteY9" fmla="*/ 144780 h 178118"/>
                      <a:gd name="connsiteX10" fmla="*/ 230505 w 521970"/>
                      <a:gd name="connsiteY10" fmla="*/ 2858 h 17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1970" h="178118">
                        <a:moveTo>
                          <a:pt x="230505" y="2858"/>
                        </a:moveTo>
                        <a:lnTo>
                          <a:pt x="490537" y="144781"/>
                        </a:lnTo>
                        <a:lnTo>
                          <a:pt x="302895" y="172403"/>
                        </a:lnTo>
                        <a:lnTo>
                          <a:pt x="260032" y="178118"/>
                        </a:lnTo>
                        <a:lnTo>
                          <a:pt x="0" y="37148"/>
                        </a:lnTo>
                        <a:lnTo>
                          <a:pt x="41910" y="30480"/>
                        </a:lnTo>
                        <a:lnTo>
                          <a:pt x="41912" y="30481"/>
                        </a:lnTo>
                        <a:close/>
                        <a:moveTo>
                          <a:pt x="260985" y="0"/>
                        </a:moveTo>
                        <a:lnTo>
                          <a:pt x="521970" y="141923"/>
                        </a:lnTo>
                        <a:lnTo>
                          <a:pt x="490537" y="144780"/>
                        </a:lnTo>
                        <a:lnTo>
                          <a:pt x="230505" y="2858"/>
                        </a:lnTo>
                        <a:close/>
                      </a:path>
                    </a:pathLst>
                  </a:custGeom>
                  <a:solidFill>
                    <a:schemeClr val="bg1">
                      <a:lumMod val="95000"/>
                    </a:schemeClr>
                  </a:solidFill>
                  <a:ln w="9525" cap="flat">
                    <a:noFill/>
                    <a:prstDash val="solid"/>
                    <a:miter/>
                  </a:ln>
                </p:spPr>
                <p:txBody>
                  <a:bodyPr rtlCol="0" anchor="ctr"/>
                  <a:lstStyle/>
                  <a:p>
                    <a:endParaRPr lang="en-US"/>
                  </a:p>
                </p:txBody>
              </p:sp>
            </p:grpSp>
            <p:sp>
              <p:nvSpPr>
                <p:cNvPr id="485" name="Freeform: Shape 484">
                  <a:extLst>
                    <a:ext uri="{FF2B5EF4-FFF2-40B4-BE49-F238E27FC236}">
                      <a16:creationId xmlns:a16="http://schemas.microsoft.com/office/drawing/2014/main" xmlns="" id="{5539C886-1CC1-4762-9E10-8DD07B90CCE2}"/>
                    </a:ext>
                  </a:extLst>
                </p:cNvPr>
                <p:cNvSpPr/>
                <p:nvPr/>
              </p:nvSpPr>
              <p:spPr>
                <a:xfrm>
                  <a:off x="12579689" y="4661548"/>
                  <a:ext cx="730421" cy="1493305"/>
                </a:xfrm>
                <a:custGeom>
                  <a:avLst/>
                  <a:gdLst>
                    <a:gd name="connsiteX0" fmla="*/ 1669733 w 1714500"/>
                    <a:gd name="connsiteY0" fmla="*/ 1870710 h 3505200"/>
                    <a:gd name="connsiteX1" fmla="*/ 1720215 w 1714500"/>
                    <a:gd name="connsiteY1" fmla="*/ 2166938 h 3505200"/>
                    <a:gd name="connsiteX2" fmla="*/ 1507808 w 1714500"/>
                    <a:gd name="connsiteY2" fmla="*/ 2795588 h 3505200"/>
                    <a:gd name="connsiteX3" fmla="*/ 1121093 w 1714500"/>
                    <a:gd name="connsiteY3" fmla="*/ 3084195 h 3505200"/>
                    <a:gd name="connsiteX4" fmla="*/ 991553 w 1714500"/>
                    <a:gd name="connsiteY4" fmla="*/ 3120390 h 3505200"/>
                    <a:gd name="connsiteX5" fmla="*/ 990600 w 1714500"/>
                    <a:gd name="connsiteY5" fmla="*/ 3466148 h 3505200"/>
                    <a:gd name="connsiteX6" fmla="*/ 960120 w 1714500"/>
                    <a:gd name="connsiteY6" fmla="*/ 3470910 h 3505200"/>
                    <a:gd name="connsiteX7" fmla="*/ 772478 w 1714500"/>
                    <a:gd name="connsiteY7" fmla="*/ 3505200 h 3505200"/>
                    <a:gd name="connsiteX8" fmla="*/ 729615 w 1714500"/>
                    <a:gd name="connsiteY8" fmla="*/ 3503295 h 3505200"/>
                    <a:gd name="connsiteX9" fmla="*/ 730568 w 1714500"/>
                    <a:gd name="connsiteY9" fmla="*/ 3158490 h 3505200"/>
                    <a:gd name="connsiteX10" fmla="*/ 659130 w 1714500"/>
                    <a:gd name="connsiteY10" fmla="*/ 3156585 h 3505200"/>
                    <a:gd name="connsiteX11" fmla="*/ 383858 w 1714500"/>
                    <a:gd name="connsiteY11" fmla="*/ 3098483 h 3505200"/>
                    <a:gd name="connsiteX12" fmla="*/ 125730 w 1714500"/>
                    <a:gd name="connsiteY12" fmla="*/ 2865120 h 3505200"/>
                    <a:gd name="connsiteX13" fmla="*/ 0 w 1714500"/>
                    <a:gd name="connsiteY13" fmla="*/ 2427923 h 3505200"/>
                    <a:gd name="connsiteX14" fmla="*/ 320993 w 1714500"/>
                    <a:gd name="connsiteY14" fmla="*/ 2317433 h 3505200"/>
                    <a:gd name="connsiteX15" fmla="*/ 451485 w 1714500"/>
                    <a:gd name="connsiteY15" fmla="*/ 2707958 h 3505200"/>
                    <a:gd name="connsiteX16" fmla="*/ 682943 w 1714500"/>
                    <a:gd name="connsiteY16" fmla="*/ 2860358 h 3505200"/>
                    <a:gd name="connsiteX17" fmla="*/ 730568 w 1714500"/>
                    <a:gd name="connsiteY17" fmla="*/ 2864168 h 3505200"/>
                    <a:gd name="connsiteX18" fmla="*/ 732473 w 1714500"/>
                    <a:gd name="connsiteY18" fmla="*/ 1761173 h 3505200"/>
                    <a:gd name="connsiteX19" fmla="*/ 576263 w 1714500"/>
                    <a:gd name="connsiteY19" fmla="*/ 1735455 h 3505200"/>
                    <a:gd name="connsiteX20" fmla="*/ 372428 w 1714500"/>
                    <a:gd name="connsiteY20" fmla="*/ 1660208 h 3505200"/>
                    <a:gd name="connsiteX21" fmla="*/ 138113 w 1714500"/>
                    <a:gd name="connsiteY21" fmla="*/ 1438275 h 3505200"/>
                    <a:gd name="connsiteX22" fmla="*/ 56198 w 1714500"/>
                    <a:gd name="connsiteY22" fmla="*/ 1079183 h 3505200"/>
                    <a:gd name="connsiteX23" fmla="*/ 298133 w 1714500"/>
                    <a:gd name="connsiteY23" fmla="*/ 448628 h 3505200"/>
                    <a:gd name="connsiteX24" fmla="*/ 628650 w 1714500"/>
                    <a:gd name="connsiteY24" fmla="*/ 239077 h 3505200"/>
                    <a:gd name="connsiteX25" fmla="*/ 735330 w 1714500"/>
                    <a:gd name="connsiteY25" fmla="*/ 206693 h 3505200"/>
                    <a:gd name="connsiteX26" fmla="*/ 735330 w 1714500"/>
                    <a:gd name="connsiteY26" fmla="*/ 36195 h 3505200"/>
                    <a:gd name="connsiteX27" fmla="*/ 778193 w 1714500"/>
                    <a:gd name="connsiteY27" fmla="*/ 30480 h 3505200"/>
                    <a:gd name="connsiteX28" fmla="*/ 965835 w 1714500"/>
                    <a:gd name="connsiteY28" fmla="*/ 2858 h 3505200"/>
                    <a:gd name="connsiteX29" fmla="*/ 996315 w 1714500"/>
                    <a:gd name="connsiteY29" fmla="*/ 0 h 3505200"/>
                    <a:gd name="connsiteX30" fmla="*/ 996315 w 1714500"/>
                    <a:gd name="connsiteY30" fmla="*/ 168593 h 3505200"/>
                    <a:gd name="connsiteX31" fmla="*/ 1097280 w 1714500"/>
                    <a:gd name="connsiteY31" fmla="*/ 171450 h 3505200"/>
                    <a:gd name="connsiteX32" fmla="*/ 1406843 w 1714500"/>
                    <a:gd name="connsiteY32" fmla="*/ 282893 h 3505200"/>
                    <a:gd name="connsiteX33" fmla="*/ 1657350 w 1714500"/>
                    <a:gd name="connsiteY33" fmla="*/ 763905 h 3505200"/>
                    <a:gd name="connsiteX34" fmla="*/ 1326833 w 1714500"/>
                    <a:gd name="connsiteY34" fmla="*/ 863918 h 3505200"/>
                    <a:gd name="connsiteX35" fmla="*/ 1209675 w 1714500"/>
                    <a:gd name="connsiteY35" fmla="*/ 568643 h 3505200"/>
                    <a:gd name="connsiteX36" fmla="*/ 1038225 w 1714500"/>
                    <a:gd name="connsiteY36" fmla="*/ 471488 h 3505200"/>
                    <a:gd name="connsiteX37" fmla="*/ 995363 w 1714500"/>
                    <a:gd name="connsiteY37" fmla="*/ 464820 h 3505200"/>
                    <a:gd name="connsiteX38" fmla="*/ 993458 w 1714500"/>
                    <a:gd name="connsiteY38" fmla="*/ 1460183 h 3505200"/>
                    <a:gd name="connsiteX39" fmla="*/ 1073468 w 1714500"/>
                    <a:gd name="connsiteY39" fmla="*/ 1471613 h 3505200"/>
                    <a:gd name="connsiteX40" fmla="*/ 1282065 w 1714500"/>
                    <a:gd name="connsiteY40" fmla="*/ 1513523 h 3505200"/>
                    <a:gd name="connsiteX41" fmla="*/ 1524953 w 1714500"/>
                    <a:gd name="connsiteY41" fmla="*/ 1651635 h 3505200"/>
                    <a:gd name="connsiteX42" fmla="*/ 1669733 w 1714500"/>
                    <a:gd name="connsiteY42" fmla="*/ 1870710 h 3505200"/>
                    <a:gd name="connsiteX43" fmla="*/ 1268730 w 1714500"/>
                    <a:gd name="connsiteY43" fmla="*/ 2624138 h 3505200"/>
                    <a:gd name="connsiteX44" fmla="*/ 1390650 w 1714500"/>
                    <a:gd name="connsiteY44" fmla="*/ 2236470 h 3505200"/>
                    <a:gd name="connsiteX45" fmla="*/ 1304925 w 1714500"/>
                    <a:gd name="connsiteY45" fmla="*/ 1945958 h 3505200"/>
                    <a:gd name="connsiteX46" fmla="*/ 1080135 w 1714500"/>
                    <a:gd name="connsiteY46" fmla="*/ 1820228 h 3505200"/>
                    <a:gd name="connsiteX47" fmla="*/ 992505 w 1714500"/>
                    <a:gd name="connsiteY47" fmla="*/ 1798320 h 3505200"/>
                    <a:gd name="connsiteX48" fmla="*/ 990600 w 1714500"/>
                    <a:gd name="connsiteY48" fmla="*/ 2830830 h 3505200"/>
                    <a:gd name="connsiteX49" fmla="*/ 1048703 w 1714500"/>
                    <a:gd name="connsiteY49" fmla="*/ 2808923 h 3505200"/>
                    <a:gd name="connsiteX50" fmla="*/ 1268730 w 1714500"/>
                    <a:gd name="connsiteY50" fmla="*/ 2624138 h 3505200"/>
                    <a:gd name="connsiteX51" fmla="*/ 732473 w 1714500"/>
                    <a:gd name="connsiteY51" fmla="*/ 1425893 h 3505200"/>
                    <a:gd name="connsiteX52" fmla="*/ 734378 w 1714500"/>
                    <a:gd name="connsiteY52" fmla="*/ 497205 h 3505200"/>
                    <a:gd name="connsiteX53" fmla="*/ 688658 w 1714500"/>
                    <a:gd name="connsiteY53" fmla="*/ 514350 h 3505200"/>
                    <a:gd name="connsiteX54" fmla="*/ 482917 w 1714500"/>
                    <a:gd name="connsiteY54" fmla="*/ 682943 h 3505200"/>
                    <a:gd name="connsiteX55" fmla="*/ 375285 w 1714500"/>
                    <a:gd name="connsiteY55" fmla="*/ 1006793 h 3505200"/>
                    <a:gd name="connsiteX56" fmla="*/ 465773 w 1714500"/>
                    <a:gd name="connsiteY56" fmla="*/ 1289685 h 3505200"/>
                    <a:gd name="connsiteX57" fmla="*/ 674370 w 1714500"/>
                    <a:gd name="connsiteY57" fmla="*/ 1411605 h 3505200"/>
                    <a:gd name="connsiteX58" fmla="*/ 732473 w 1714500"/>
                    <a:gd name="connsiteY58" fmla="*/ 1425893 h 350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714500" h="3505200">
                      <a:moveTo>
                        <a:pt x="1669733" y="1870710"/>
                      </a:moveTo>
                      <a:cubicBezTo>
                        <a:pt x="1703070" y="1959293"/>
                        <a:pt x="1720215" y="2058353"/>
                        <a:pt x="1720215" y="2166938"/>
                      </a:cubicBezTo>
                      <a:cubicBezTo>
                        <a:pt x="1720215" y="2406015"/>
                        <a:pt x="1648778" y="2615565"/>
                        <a:pt x="1507808" y="2795588"/>
                      </a:cubicBezTo>
                      <a:cubicBezTo>
                        <a:pt x="1402080" y="2930843"/>
                        <a:pt x="1273493" y="3027045"/>
                        <a:pt x="1121093" y="3084195"/>
                      </a:cubicBezTo>
                      <a:lnTo>
                        <a:pt x="991553" y="3120390"/>
                      </a:lnTo>
                      <a:lnTo>
                        <a:pt x="990600" y="3466148"/>
                      </a:lnTo>
                      <a:lnTo>
                        <a:pt x="960120" y="3470910"/>
                      </a:lnTo>
                      <a:lnTo>
                        <a:pt x="772478" y="3505200"/>
                      </a:lnTo>
                      <a:lnTo>
                        <a:pt x="729615" y="3503295"/>
                      </a:lnTo>
                      <a:lnTo>
                        <a:pt x="730568" y="3158490"/>
                      </a:lnTo>
                      <a:lnTo>
                        <a:pt x="659130" y="3156585"/>
                      </a:lnTo>
                      <a:cubicBezTo>
                        <a:pt x="550545" y="3148965"/>
                        <a:pt x="459105" y="3129915"/>
                        <a:pt x="383858" y="3098483"/>
                      </a:cubicBezTo>
                      <a:cubicBezTo>
                        <a:pt x="283845" y="3056573"/>
                        <a:pt x="198120" y="2979420"/>
                        <a:pt x="125730" y="2865120"/>
                      </a:cubicBezTo>
                      <a:cubicBezTo>
                        <a:pt x="53340" y="2750820"/>
                        <a:pt x="11430" y="2606040"/>
                        <a:pt x="0" y="2427923"/>
                      </a:cubicBezTo>
                      <a:lnTo>
                        <a:pt x="320993" y="2317433"/>
                      </a:lnTo>
                      <a:cubicBezTo>
                        <a:pt x="345758" y="2499360"/>
                        <a:pt x="388620" y="2629853"/>
                        <a:pt x="451485" y="2707958"/>
                      </a:cubicBezTo>
                      <a:cubicBezTo>
                        <a:pt x="519113" y="2790825"/>
                        <a:pt x="596265" y="2841308"/>
                        <a:pt x="682943" y="2860358"/>
                      </a:cubicBezTo>
                      <a:lnTo>
                        <a:pt x="730568" y="2864168"/>
                      </a:lnTo>
                      <a:lnTo>
                        <a:pt x="732473" y="1761173"/>
                      </a:lnTo>
                      <a:lnTo>
                        <a:pt x="576263" y="1735455"/>
                      </a:lnTo>
                      <a:cubicBezTo>
                        <a:pt x="509588" y="1717358"/>
                        <a:pt x="441008" y="1692593"/>
                        <a:pt x="372428" y="1660208"/>
                      </a:cubicBezTo>
                      <a:cubicBezTo>
                        <a:pt x="270510" y="1612583"/>
                        <a:pt x="192405" y="1539240"/>
                        <a:pt x="138113" y="1438275"/>
                      </a:cubicBezTo>
                      <a:cubicBezTo>
                        <a:pt x="82868" y="1337310"/>
                        <a:pt x="56198" y="1217295"/>
                        <a:pt x="56198" y="1079183"/>
                      </a:cubicBezTo>
                      <a:cubicBezTo>
                        <a:pt x="56198" y="833438"/>
                        <a:pt x="137160" y="622935"/>
                        <a:pt x="298133" y="448628"/>
                      </a:cubicBezTo>
                      <a:cubicBezTo>
                        <a:pt x="379095" y="360998"/>
                        <a:pt x="488633" y="290513"/>
                        <a:pt x="628650" y="239077"/>
                      </a:cubicBezTo>
                      <a:lnTo>
                        <a:pt x="735330" y="206693"/>
                      </a:lnTo>
                      <a:lnTo>
                        <a:pt x="735330" y="36195"/>
                      </a:lnTo>
                      <a:lnTo>
                        <a:pt x="778193" y="30480"/>
                      </a:lnTo>
                      <a:lnTo>
                        <a:pt x="965835" y="2858"/>
                      </a:lnTo>
                      <a:lnTo>
                        <a:pt x="996315" y="0"/>
                      </a:lnTo>
                      <a:lnTo>
                        <a:pt x="996315" y="168593"/>
                      </a:lnTo>
                      <a:lnTo>
                        <a:pt x="1097280" y="171450"/>
                      </a:lnTo>
                      <a:cubicBezTo>
                        <a:pt x="1222058" y="182880"/>
                        <a:pt x="1324928" y="220027"/>
                        <a:pt x="1406843" y="282893"/>
                      </a:cubicBezTo>
                      <a:cubicBezTo>
                        <a:pt x="1545908" y="388620"/>
                        <a:pt x="1629728" y="548640"/>
                        <a:pt x="1657350" y="763905"/>
                      </a:cubicBezTo>
                      <a:lnTo>
                        <a:pt x="1326833" y="863918"/>
                      </a:lnTo>
                      <a:cubicBezTo>
                        <a:pt x="1307783" y="730568"/>
                        <a:pt x="1268730" y="632460"/>
                        <a:pt x="1209675" y="568643"/>
                      </a:cubicBezTo>
                      <a:cubicBezTo>
                        <a:pt x="1164908" y="521017"/>
                        <a:pt x="1107758" y="488633"/>
                        <a:pt x="1038225" y="471488"/>
                      </a:cubicBezTo>
                      <a:lnTo>
                        <a:pt x="995363" y="464820"/>
                      </a:lnTo>
                      <a:lnTo>
                        <a:pt x="993458" y="1460183"/>
                      </a:lnTo>
                      <a:lnTo>
                        <a:pt x="1073468" y="1471613"/>
                      </a:lnTo>
                      <a:cubicBezTo>
                        <a:pt x="1173480" y="1486853"/>
                        <a:pt x="1243013" y="1500188"/>
                        <a:pt x="1282065" y="1513523"/>
                      </a:cubicBezTo>
                      <a:cubicBezTo>
                        <a:pt x="1381125" y="1546860"/>
                        <a:pt x="1462088" y="1592580"/>
                        <a:pt x="1524953" y="1651635"/>
                      </a:cubicBezTo>
                      <a:cubicBezTo>
                        <a:pt x="1587818" y="1708785"/>
                        <a:pt x="1635443" y="1782128"/>
                        <a:pt x="1669733" y="1870710"/>
                      </a:cubicBezTo>
                      <a:close/>
                      <a:moveTo>
                        <a:pt x="1268730" y="2624138"/>
                      </a:moveTo>
                      <a:cubicBezTo>
                        <a:pt x="1349693" y="2512695"/>
                        <a:pt x="1390650" y="2384108"/>
                        <a:pt x="1390650" y="2236470"/>
                      </a:cubicBezTo>
                      <a:cubicBezTo>
                        <a:pt x="1390650" y="2110740"/>
                        <a:pt x="1362075" y="2014538"/>
                        <a:pt x="1304925" y="1945958"/>
                      </a:cubicBezTo>
                      <a:cubicBezTo>
                        <a:pt x="1262063" y="1894523"/>
                        <a:pt x="1186815" y="1852613"/>
                        <a:pt x="1080135" y="1820228"/>
                      </a:cubicBezTo>
                      <a:lnTo>
                        <a:pt x="992505" y="1798320"/>
                      </a:lnTo>
                      <a:lnTo>
                        <a:pt x="990600" y="2830830"/>
                      </a:lnTo>
                      <a:lnTo>
                        <a:pt x="1048703" y="2808923"/>
                      </a:lnTo>
                      <a:cubicBezTo>
                        <a:pt x="1135380" y="2768918"/>
                        <a:pt x="1207770" y="2707005"/>
                        <a:pt x="1268730" y="2624138"/>
                      </a:cubicBezTo>
                      <a:moveTo>
                        <a:pt x="732473" y="1425893"/>
                      </a:moveTo>
                      <a:lnTo>
                        <a:pt x="734378" y="497205"/>
                      </a:lnTo>
                      <a:lnTo>
                        <a:pt x="688658" y="514350"/>
                      </a:lnTo>
                      <a:cubicBezTo>
                        <a:pt x="604838" y="554355"/>
                        <a:pt x="537210" y="609600"/>
                        <a:pt x="482917" y="682943"/>
                      </a:cubicBezTo>
                      <a:cubicBezTo>
                        <a:pt x="411480" y="780098"/>
                        <a:pt x="375285" y="887730"/>
                        <a:pt x="375285" y="1006793"/>
                      </a:cubicBezTo>
                      <a:cubicBezTo>
                        <a:pt x="375285" y="1124903"/>
                        <a:pt x="405765" y="1219200"/>
                        <a:pt x="465773" y="1289685"/>
                      </a:cubicBezTo>
                      <a:cubicBezTo>
                        <a:pt x="511492" y="1343025"/>
                        <a:pt x="581025" y="1383030"/>
                        <a:pt x="674370" y="1411605"/>
                      </a:cubicBezTo>
                      <a:lnTo>
                        <a:pt x="732473" y="1425893"/>
                      </a:lnTo>
                    </a:path>
                  </a:pathLst>
                </a:custGeom>
                <a:solidFill>
                  <a:schemeClr val="bg1">
                    <a:lumMod val="95000"/>
                  </a:schemeClr>
                </a:solidFill>
                <a:ln w="9525" cap="flat">
                  <a:noFill/>
                  <a:prstDash val="solid"/>
                  <a:miter/>
                </a:ln>
              </p:spPr>
              <p:txBody>
                <a:bodyPr rtlCol="0" anchor="ctr"/>
                <a:lstStyle/>
                <a:p>
                  <a:endParaRPr lang="en-US"/>
                </a:p>
              </p:txBody>
            </p:sp>
            <p:grpSp>
              <p:nvGrpSpPr>
                <p:cNvPr id="486" name="Group 485">
                  <a:extLst>
                    <a:ext uri="{FF2B5EF4-FFF2-40B4-BE49-F238E27FC236}">
                      <a16:creationId xmlns:a16="http://schemas.microsoft.com/office/drawing/2014/main" xmlns="" id="{9DD02DD0-8C91-4ABC-88F9-93FA443FB57D}"/>
                    </a:ext>
                  </a:extLst>
                </p:cNvPr>
                <p:cNvGrpSpPr/>
                <p:nvPr/>
              </p:nvGrpSpPr>
              <p:grpSpPr>
                <a:xfrm>
                  <a:off x="12470968" y="4620148"/>
                  <a:ext cx="435759" cy="1352099"/>
                  <a:chOff x="1968987" y="1811829"/>
                  <a:chExt cx="1022846" cy="3173751"/>
                </a:xfrm>
                <a:solidFill>
                  <a:schemeClr val="bg1"/>
                </a:solidFill>
              </p:grpSpPr>
              <p:sp>
                <p:nvSpPr>
                  <p:cNvPr id="487" name="Freeform: Shape 486">
                    <a:extLst>
                      <a:ext uri="{FF2B5EF4-FFF2-40B4-BE49-F238E27FC236}">
                        <a16:creationId xmlns:a16="http://schemas.microsoft.com/office/drawing/2014/main" xmlns="" id="{FA4F99E8-3463-487F-A72D-84C45C720124}"/>
                      </a:ext>
                    </a:extLst>
                  </p:cNvPr>
                  <p:cNvSpPr/>
                  <p:nvPr/>
                </p:nvSpPr>
                <p:spPr>
                  <a:xfrm>
                    <a:off x="1975571" y="4195005"/>
                    <a:ext cx="600075" cy="790575"/>
                  </a:xfrm>
                  <a:custGeom>
                    <a:avLst/>
                    <a:gdLst>
                      <a:gd name="connsiteX0" fmla="*/ 601980 w 600075"/>
                      <a:gd name="connsiteY0" fmla="*/ 791528 h 790575"/>
                      <a:gd name="connsiteX1" fmla="*/ 340995 w 600075"/>
                      <a:gd name="connsiteY1" fmla="*/ 649605 h 790575"/>
                      <a:gd name="connsiteX2" fmla="*/ 125730 w 600075"/>
                      <a:gd name="connsiteY2" fmla="*/ 437197 h 790575"/>
                      <a:gd name="connsiteX3" fmla="*/ 0 w 600075"/>
                      <a:gd name="connsiteY3" fmla="*/ 0 h 790575"/>
                      <a:gd name="connsiteX4" fmla="*/ 260985 w 600075"/>
                      <a:gd name="connsiteY4" fmla="*/ 141922 h 790575"/>
                      <a:gd name="connsiteX5" fmla="*/ 386715 w 600075"/>
                      <a:gd name="connsiteY5" fmla="*/ 579120 h 790575"/>
                      <a:gd name="connsiteX6" fmla="*/ 601980 w 600075"/>
                      <a:gd name="connsiteY6" fmla="*/ 791528 h 790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075" h="790575">
                        <a:moveTo>
                          <a:pt x="601980" y="791528"/>
                        </a:moveTo>
                        <a:lnTo>
                          <a:pt x="340995" y="649605"/>
                        </a:lnTo>
                        <a:cubicBezTo>
                          <a:pt x="259080" y="604838"/>
                          <a:pt x="187643" y="534353"/>
                          <a:pt x="125730" y="437197"/>
                        </a:cubicBezTo>
                        <a:cubicBezTo>
                          <a:pt x="53340" y="323850"/>
                          <a:pt x="11430" y="178118"/>
                          <a:pt x="0" y="0"/>
                        </a:cubicBezTo>
                        <a:lnTo>
                          <a:pt x="260985" y="141922"/>
                        </a:lnTo>
                        <a:cubicBezTo>
                          <a:pt x="272415" y="319088"/>
                          <a:pt x="314325" y="464820"/>
                          <a:pt x="386715" y="579120"/>
                        </a:cubicBezTo>
                        <a:cubicBezTo>
                          <a:pt x="448628" y="676275"/>
                          <a:pt x="520065" y="747713"/>
                          <a:pt x="601980" y="791528"/>
                        </a:cubicBezTo>
                      </a:path>
                    </a:pathLst>
                  </a:custGeom>
                  <a:grpFill/>
                  <a:ln w="9525" cap="flat">
                    <a:noFill/>
                    <a:prstDash val="solid"/>
                    <a:miter/>
                  </a:ln>
                </p:spPr>
                <p:txBody>
                  <a:bodyPr rtlCol="0" anchor="ctr"/>
                  <a:lstStyle/>
                  <a:p>
                    <a:endParaRPr lang="en-US"/>
                  </a:p>
                </p:txBody>
              </p:sp>
              <p:sp>
                <p:nvSpPr>
                  <p:cNvPr id="488" name="Freeform: Shape 487">
                    <a:extLst>
                      <a:ext uri="{FF2B5EF4-FFF2-40B4-BE49-F238E27FC236}">
                        <a16:creationId xmlns:a16="http://schemas.microsoft.com/office/drawing/2014/main" xmlns="" id="{A0A24BA4-F886-4656-A8BB-055E3904E445}"/>
                      </a:ext>
                    </a:extLst>
                  </p:cNvPr>
                  <p:cNvSpPr/>
                  <p:nvPr/>
                </p:nvSpPr>
                <p:spPr>
                  <a:xfrm>
                    <a:off x="1968987" y="4089376"/>
                    <a:ext cx="581026" cy="247649"/>
                  </a:xfrm>
                  <a:custGeom>
                    <a:avLst/>
                    <a:gdLst>
                      <a:gd name="connsiteX0" fmla="*/ 260985 w 581025"/>
                      <a:gd name="connsiteY0" fmla="*/ 251460 h 247650"/>
                      <a:gd name="connsiteX1" fmla="*/ 0 w 581025"/>
                      <a:gd name="connsiteY1" fmla="*/ 109538 h 247650"/>
                      <a:gd name="connsiteX2" fmla="*/ 320993 w 581025"/>
                      <a:gd name="connsiteY2" fmla="*/ 0 h 247650"/>
                      <a:gd name="connsiteX3" fmla="*/ 581978 w 581025"/>
                      <a:gd name="connsiteY3" fmla="*/ 140970 h 247650"/>
                    </a:gdLst>
                    <a:ahLst/>
                    <a:cxnLst>
                      <a:cxn ang="0">
                        <a:pos x="connsiteX0" y="connsiteY0"/>
                      </a:cxn>
                      <a:cxn ang="0">
                        <a:pos x="connsiteX1" y="connsiteY1"/>
                      </a:cxn>
                      <a:cxn ang="0">
                        <a:pos x="connsiteX2" y="connsiteY2"/>
                      </a:cxn>
                      <a:cxn ang="0">
                        <a:pos x="connsiteX3" y="connsiteY3"/>
                      </a:cxn>
                    </a:cxnLst>
                    <a:rect l="l" t="t" r="r" b="b"/>
                    <a:pathLst>
                      <a:path w="581025" h="247650">
                        <a:moveTo>
                          <a:pt x="260985" y="251460"/>
                        </a:moveTo>
                        <a:lnTo>
                          <a:pt x="0" y="109538"/>
                        </a:lnTo>
                        <a:lnTo>
                          <a:pt x="320993" y="0"/>
                        </a:lnTo>
                        <a:lnTo>
                          <a:pt x="581978" y="140970"/>
                        </a:lnTo>
                        <a:close/>
                      </a:path>
                    </a:pathLst>
                  </a:custGeom>
                  <a:grpFill/>
                  <a:ln w="9525" cap="flat">
                    <a:noFill/>
                    <a:prstDash val="solid"/>
                    <a:miter/>
                  </a:ln>
                </p:spPr>
                <p:txBody>
                  <a:bodyPr rtlCol="0" anchor="ctr"/>
                  <a:lstStyle/>
                  <a:p>
                    <a:endParaRPr lang="en-US"/>
                  </a:p>
                </p:txBody>
              </p:sp>
              <p:sp>
                <p:nvSpPr>
                  <p:cNvPr id="489" name="Freeform: Shape 488">
                    <a:extLst>
                      <a:ext uri="{FF2B5EF4-FFF2-40B4-BE49-F238E27FC236}">
                        <a16:creationId xmlns:a16="http://schemas.microsoft.com/office/drawing/2014/main" xmlns="" id="{C7338BE8-C6F7-4F32-A162-0FFDA42E7113}"/>
                      </a:ext>
                    </a:extLst>
                  </p:cNvPr>
                  <p:cNvSpPr/>
                  <p:nvPr/>
                </p:nvSpPr>
                <p:spPr>
                  <a:xfrm>
                    <a:off x="2051714" y="1973775"/>
                    <a:ext cx="940119" cy="1580196"/>
                  </a:xfrm>
                  <a:custGeom>
                    <a:avLst/>
                    <a:gdLst>
                      <a:gd name="connsiteX0" fmla="*/ 812750 w 940118"/>
                      <a:gd name="connsiteY0" fmla="*/ 163017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833438 w 940118"/>
                      <a:gd name="connsiteY5" fmla="*/ 174308 h 1580197"/>
                      <a:gd name="connsiteX6" fmla="*/ 833437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592976 w 940118"/>
                      <a:gd name="connsiteY10" fmla="*/ 268101 h 1580197"/>
                      <a:gd name="connsiteX11" fmla="*/ 592932 w 940118"/>
                      <a:gd name="connsiteY11" fmla="*/ 268132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55232 w 940118"/>
                      <a:gd name="connsiteY17" fmla="*/ 380990 h 1580197"/>
                      <a:gd name="connsiteX18" fmla="*/ 454648 w 940118"/>
                      <a:gd name="connsiteY18" fmla="*/ 381569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63" fmla="*/ 679133 w 940118"/>
                      <a:gd name="connsiteY63"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422910 w 940118"/>
                      <a:gd name="connsiteY22" fmla="*/ 483870 h 1580197"/>
                      <a:gd name="connsiteX23" fmla="*/ 367665 w 940118"/>
                      <a:gd name="connsiteY23" fmla="*/ 572453 h 1580197"/>
                      <a:gd name="connsiteX24" fmla="*/ 368618 w 940118"/>
                      <a:gd name="connsiteY24" fmla="*/ 573405 h 1580197"/>
                      <a:gd name="connsiteX25" fmla="*/ 317183 w 940118"/>
                      <a:gd name="connsiteY25" fmla="*/ 684847 h 1580197"/>
                      <a:gd name="connsiteX26" fmla="*/ 305241 w 940118"/>
                      <a:gd name="connsiteY26" fmla="*/ 678329 h 1580197"/>
                      <a:gd name="connsiteX27" fmla="*/ 305235 w 940118"/>
                      <a:gd name="connsiteY27" fmla="*/ 678350 h 1580197"/>
                      <a:gd name="connsiteX28" fmla="*/ 317183 w 940118"/>
                      <a:gd name="connsiteY28" fmla="*/ 684847 h 1580197"/>
                      <a:gd name="connsiteX29" fmla="*/ 260985 w 940118"/>
                      <a:gd name="connsiteY29" fmla="*/ 1014413 h 1580197"/>
                      <a:gd name="connsiteX30" fmla="*/ 342900 w 940118"/>
                      <a:gd name="connsiteY30" fmla="*/ 1373505 h 1580197"/>
                      <a:gd name="connsiteX31" fmla="*/ 546735 w 940118"/>
                      <a:gd name="connsiteY31" fmla="*/ 1580197 h 1580197"/>
                      <a:gd name="connsiteX32" fmla="*/ 285750 w 940118"/>
                      <a:gd name="connsiteY32" fmla="*/ 1438275 h 1580197"/>
                      <a:gd name="connsiteX33" fmla="*/ 81915 w 940118"/>
                      <a:gd name="connsiteY33" fmla="*/ 1231583 h 1580197"/>
                      <a:gd name="connsiteX34" fmla="*/ 0 w 940118"/>
                      <a:gd name="connsiteY34" fmla="*/ 872490 h 1580197"/>
                      <a:gd name="connsiteX35" fmla="*/ 56197 w 940118"/>
                      <a:gd name="connsiteY35" fmla="*/ 542925 h 1580197"/>
                      <a:gd name="connsiteX36" fmla="*/ 62441 w 940118"/>
                      <a:gd name="connsiteY36" fmla="*/ 546321 h 1580197"/>
                      <a:gd name="connsiteX37" fmla="*/ 62617 w 940118"/>
                      <a:gd name="connsiteY37" fmla="*/ 545909 h 1580197"/>
                      <a:gd name="connsiteX38" fmla="*/ 57150 w 940118"/>
                      <a:gd name="connsiteY38" fmla="*/ 542925 h 1580197"/>
                      <a:gd name="connsiteX39" fmla="*/ 107444 w 940118"/>
                      <a:gd name="connsiteY39" fmla="*/ 431896 h 1580197"/>
                      <a:gd name="connsiteX40" fmla="*/ 106680 w 940118"/>
                      <a:gd name="connsiteY40" fmla="*/ 431483 h 1580197"/>
                      <a:gd name="connsiteX41" fmla="*/ 161925 w 940118"/>
                      <a:gd name="connsiteY41" fmla="*/ 341948 h 1580197"/>
                      <a:gd name="connsiteX42" fmla="*/ 171758 w 940118"/>
                      <a:gd name="connsiteY42" fmla="*/ 347295 h 1580197"/>
                      <a:gd name="connsiteX43" fmla="*/ 171778 w 940118"/>
                      <a:gd name="connsiteY43" fmla="*/ 347270 h 1580197"/>
                      <a:gd name="connsiteX44" fmla="*/ 161925 w 940118"/>
                      <a:gd name="connsiteY44" fmla="*/ 341948 h 1580197"/>
                      <a:gd name="connsiteX45" fmla="*/ 227648 w 940118"/>
                      <a:gd name="connsiteY45" fmla="*/ 258128 h 1580197"/>
                      <a:gd name="connsiteX46" fmla="*/ 239906 w 940118"/>
                      <a:gd name="connsiteY46" fmla="*/ 264794 h 1580197"/>
                      <a:gd name="connsiteX47" fmla="*/ 240267 w 940118"/>
                      <a:gd name="connsiteY47" fmla="*/ 264453 h 1580197"/>
                      <a:gd name="connsiteX48" fmla="*/ 228600 w 940118"/>
                      <a:gd name="connsiteY48" fmla="*/ 258128 h 1580197"/>
                      <a:gd name="connsiteX49" fmla="*/ 242888 w 940118"/>
                      <a:gd name="connsiteY49" fmla="*/ 241935 h 1580197"/>
                      <a:gd name="connsiteX50" fmla="*/ 287315 w 940118"/>
                      <a:gd name="connsiteY50" fmla="*/ 198453 h 1580197"/>
                      <a:gd name="connsiteX51" fmla="*/ 286702 w 940118"/>
                      <a:gd name="connsiteY51" fmla="*/ 198120 h 1580197"/>
                      <a:gd name="connsiteX52" fmla="*/ 359092 w 940118"/>
                      <a:gd name="connsiteY52" fmla="*/ 140970 h 1580197"/>
                      <a:gd name="connsiteX53" fmla="*/ 378434 w 940118"/>
                      <a:gd name="connsiteY53" fmla="*/ 151488 h 1580197"/>
                      <a:gd name="connsiteX54" fmla="*/ 378837 w 940118"/>
                      <a:gd name="connsiteY54" fmla="*/ 151226 h 1580197"/>
                      <a:gd name="connsiteX55" fmla="*/ 360045 w 940118"/>
                      <a:gd name="connsiteY55" fmla="*/ 140970 h 1580197"/>
                      <a:gd name="connsiteX56" fmla="*/ 486263 w 940118"/>
                      <a:gd name="connsiteY56" fmla="*/ 68845 h 1580197"/>
                      <a:gd name="connsiteX57" fmla="*/ 485775 w 940118"/>
                      <a:gd name="connsiteY57" fmla="*/ 68580 h 1580197"/>
                      <a:gd name="connsiteX58" fmla="*/ 572452 w 940118"/>
                      <a:gd name="connsiteY58" fmla="*/ 32385 h 1580197"/>
                      <a:gd name="connsiteX59" fmla="*/ 595123 w 940118"/>
                      <a:gd name="connsiteY59" fmla="*/ 44713 h 1580197"/>
                      <a:gd name="connsiteX60" fmla="*/ 595672 w 940118"/>
                      <a:gd name="connsiteY60" fmla="*/ 44538 h 1580197"/>
                      <a:gd name="connsiteX61" fmla="*/ 573405 w 940118"/>
                      <a:gd name="connsiteY61" fmla="*/ 32385 h 1580197"/>
                      <a:gd name="connsiteX62" fmla="*/ 679133 w 940118"/>
                      <a:gd name="connsiteY62"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391243 w 940118"/>
                      <a:gd name="connsiteY20" fmla="*/ 465814 h 1580197"/>
                      <a:gd name="connsiteX21" fmla="*/ 422910 w 940118"/>
                      <a:gd name="connsiteY21" fmla="*/ 483870 h 1580197"/>
                      <a:gd name="connsiteX22" fmla="*/ 367665 w 940118"/>
                      <a:gd name="connsiteY22" fmla="*/ 572453 h 1580197"/>
                      <a:gd name="connsiteX23" fmla="*/ 368618 w 940118"/>
                      <a:gd name="connsiteY23" fmla="*/ 573405 h 1580197"/>
                      <a:gd name="connsiteX24" fmla="*/ 317183 w 940118"/>
                      <a:gd name="connsiteY24" fmla="*/ 684847 h 1580197"/>
                      <a:gd name="connsiteX25" fmla="*/ 305241 w 940118"/>
                      <a:gd name="connsiteY25" fmla="*/ 678329 h 1580197"/>
                      <a:gd name="connsiteX26" fmla="*/ 305235 w 940118"/>
                      <a:gd name="connsiteY26" fmla="*/ 678350 h 1580197"/>
                      <a:gd name="connsiteX27" fmla="*/ 317183 w 940118"/>
                      <a:gd name="connsiteY27" fmla="*/ 684847 h 1580197"/>
                      <a:gd name="connsiteX28" fmla="*/ 260985 w 940118"/>
                      <a:gd name="connsiteY28" fmla="*/ 1014413 h 1580197"/>
                      <a:gd name="connsiteX29" fmla="*/ 342900 w 940118"/>
                      <a:gd name="connsiteY29" fmla="*/ 1373505 h 1580197"/>
                      <a:gd name="connsiteX30" fmla="*/ 546735 w 940118"/>
                      <a:gd name="connsiteY30" fmla="*/ 1580197 h 1580197"/>
                      <a:gd name="connsiteX31" fmla="*/ 285750 w 940118"/>
                      <a:gd name="connsiteY31" fmla="*/ 1438275 h 1580197"/>
                      <a:gd name="connsiteX32" fmla="*/ 81915 w 940118"/>
                      <a:gd name="connsiteY32" fmla="*/ 1231583 h 1580197"/>
                      <a:gd name="connsiteX33" fmla="*/ 0 w 940118"/>
                      <a:gd name="connsiteY33" fmla="*/ 872490 h 1580197"/>
                      <a:gd name="connsiteX34" fmla="*/ 56197 w 940118"/>
                      <a:gd name="connsiteY34" fmla="*/ 542925 h 1580197"/>
                      <a:gd name="connsiteX35" fmla="*/ 62441 w 940118"/>
                      <a:gd name="connsiteY35" fmla="*/ 546321 h 1580197"/>
                      <a:gd name="connsiteX36" fmla="*/ 62617 w 940118"/>
                      <a:gd name="connsiteY36" fmla="*/ 545909 h 1580197"/>
                      <a:gd name="connsiteX37" fmla="*/ 57150 w 940118"/>
                      <a:gd name="connsiteY37" fmla="*/ 542925 h 1580197"/>
                      <a:gd name="connsiteX38" fmla="*/ 107444 w 940118"/>
                      <a:gd name="connsiteY38" fmla="*/ 431896 h 1580197"/>
                      <a:gd name="connsiteX39" fmla="*/ 106680 w 940118"/>
                      <a:gd name="connsiteY39" fmla="*/ 431483 h 1580197"/>
                      <a:gd name="connsiteX40" fmla="*/ 161925 w 940118"/>
                      <a:gd name="connsiteY40" fmla="*/ 341948 h 1580197"/>
                      <a:gd name="connsiteX41" fmla="*/ 171758 w 940118"/>
                      <a:gd name="connsiteY41" fmla="*/ 347295 h 1580197"/>
                      <a:gd name="connsiteX42" fmla="*/ 171778 w 940118"/>
                      <a:gd name="connsiteY42" fmla="*/ 347270 h 1580197"/>
                      <a:gd name="connsiteX43" fmla="*/ 161925 w 940118"/>
                      <a:gd name="connsiteY43" fmla="*/ 341948 h 1580197"/>
                      <a:gd name="connsiteX44" fmla="*/ 227648 w 940118"/>
                      <a:gd name="connsiteY44" fmla="*/ 258128 h 1580197"/>
                      <a:gd name="connsiteX45" fmla="*/ 239906 w 940118"/>
                      <a:gd name="connsiteY45" fmla="*/ 264794 h 1580197"/>
                      <a:gd name="connsiteX46" fmla="*/ 240267 w 940118"/>
                      <a:gd name="connsiteY46" fmla="*/ 264453 h 1580197"/>
                      <a:gd name="connsiteX47" fmla="*/ 228600 w 940118"/>
                      <a:gd name="connsiteY47" fmla="*/ 258128 h 1580197"/>
                      <a:gd name="connsiteX48" fmla="*/ 242888 w 940118"/>
                      <a:gd name="connsiteY48" fmla="*/ 241935 h 1580197"/>
                      <a:gd name="connsiteX49" fmla="*/ 287315 w 940118"/>
                      <a:gd name="connsiteY49" fmla="*/ 198453 h 1580197"/>
                      <a:gd name="connsiteX50" fmla="*/ 286702 w 940118"/>
                      <a:gd name="connsiteY50" fmla="*/ 198120 h 1580197"/>
                      <a:gd name="connsiteX51" fmla="*/ 359092 w 940118"/>
                      <a:gd name="connsiteY51" fmla="*/ 140970 h 1580197"/>
                      <a:gd name="connsiteX52" fmla="*/ 378434 w 940118"/>
                      <a:gd name="connsiteY52" fmla="*/ 151488 h 1580197"/>
                      <a:gd name="connsiteX53" fmla="*/ 378837 w 940118"/>
                      <a:gd name="connsiteY53" fmla="*/ 151226 h 1580197"/>
                      <a:gd name="connsiteX54" fmla="*/ 360045 w 940118"/>
                      <a:gd name="connsiteY54" fmla="*/ 140970 h 1580197"/>
                      <a:gd name="connsiteX55" fmla="*/ 486263 w 940118"/>
                      <a:gd name="connsiteY55" fmla="*/ 68845 h 1580197"/>
                      <a:gd name="connsiteX56" fmla="*/ 485775 w 940118"/>
                      <a:gd name="connsiteY56" fmla="*/ 68580 h 1580197"/>
                      <a:gd name="connsiteX57" fmla="*/ 572452 w 940118"/>
                      <a:gd name="connsiteY57" fmla="*/ 32385 h 1580197"/>
                      <a:gd name="connsiteX58" fmla="*/ 595123 w 940118"/>
                      <a:gd name="connsiteY58" fmla="*/ 44713 h 1580197"/>
                      <a:gd name="connsiteX59" fmla="*/ 595672 w 940118"/>
                      <a:gd name="connsiteY59" fmla="*/ 44538 h 1580197"/>
                      <a:gd name="connsiteX60" fmla="*/ 573405 w 940118"/>
                      <a:gd name="connsiteY60" fmla="*/ 32385 h 1580197"/>
                      <a:gd name="connsiteX61" fmla="*/ 679133 w 940118"/>
                      <a:gd name="connsiteY61"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422910 w 940118"/>
                      <a:gd name="connsiteY20" fmla="*/ 483870 h 1580197"/>
                      <a:gd name="connsiteX21" fmla="*/ 367665 w 940118"/>
                      <a:gd name="connsiteY21" fmla="*/ 572453 h 1580197"/>
                      <a:gd name="connsiteX22" fmla="*/ 368618 w 940118"/>
                      <a:gd name="connsiteY22" fmla="*/ 573405 h 1580197"/>
                      <a:gd name="connsiteX23" fmla="*/ 317183 w 940118"/>
                      <a:gd name="connsiteY23" fmla="*/ 684847 h 1580197"/>
                      <a:gd name="connsiteX24" fmla="*/ 305241 w 940118"/>
                      <a:gd name="connsiteY24" fmla="*/ 678329 h 1580197"/>
                      <a:gd name="connsiteX25" fmla="*/ 305235 w 940118"/>
                      <a:gd name="connsiteY25" fmla="*/ 678350 h 1580197"/>
                      <a:gd name="connsiteX26" fmla="*/ 317183 w 940118"/>
                      <a:gd name="connsiteY26" fmla="*/ 684847 h 1580197"/>
                      <a:gd name="connsiteX27" fmla="*/ 260985 w 940118"/>
                      <a:gd name="connsiteY27" fmla="*/ 1014413 h 1580197"/>
                      <a:gd name="connsiteX28" fmla="*/ 342900 w 940118"/>
                      <a:gd name="connsiteY28" fmla="*/ 1373505 h 1580197"/>
                      <a:gd name="connsiteX29" fmla="*/ 546735 w 940118"/>
                      <a:gd name="connsiteY29" fmla="*/ 1580197 h 1580197"/>
                      <a:gd name="connsiteX30" fmla="*/ 285750 w 940118"/>
                      <a:gd name="connsiteY30" fmla="*/ 1438275 h 1580197"/>
                      <a:gd name="connsiteX31" fmla="*/ 81915 w 940118"/>
                      <a:gd name="connsiteY31" fmla="*/ 1231583 h 1580197"/>
                      <a:gd name="connsiteX32" fmla="*/ 0 w 940118"/>
                      <a:gd name="connsiteY32" fmla="*/ 872490 h 1580197"/>
                      <a:gd name="connsiteX33" fmla="*/ 56197 w 940118"/>
                      <a:gd name="connsiteY33" fmla="*/ 542925 h 1580197"/>
                      <a:gd name="connsiteX34" fmla="*/ 62441 w 940118"/>
                      <a:gd name="connsiteY34" fmla="*/ 546321 h 1580197"/>
                      <a:gd name="connsiteX35" fmla="*/ 62617 w 940118"/>
                      <a:gd name="connsiteY35" fmla="*/ 545909 h 1580197"/>
                      <a:gd name="connsiteX36" fmla="*/ 57150 w 940118"/>
                      <a:gd name="connsiteY36" fmla="*/ 542925 h 1580197"/>
                      <a:gd name="connsiteX37" fmla="*/ 107444 w 940118"/>
                      <a:gd name="connsiteY37" fmla="*/ 431896 h 1580197"/>
                      <a:gd name="connsiteX38" fmla="*/ 106680 w 940118"/>
                      <a:gd name="connsiteY38" fmla="*/ 431483 h 1580197"/>
                      <a:gd name="connsiteX39" fmla="*/ 161925 w 940118"/>
                      <a:gd name="connsiteY39" fmla="*/ 341948 h 1580197"/>
                      <a:gd name="connsiteX40" fmla="*/ 171758 w 940118"/>
                      <a:gd name="connsiteY40" fmla="*/ 347295 h 1580197"/>
                      <a:gd name="connsiteX41" fmla="*/ 171778 w 940118"/>
                      <a:gd name="connsiteY41" fmla="*/ 347270 h 1580197"/>
                      <a:gd name="connsiteX42" fmla="*/ 161925 w 940118"/>
                      <a:gd name="connsiteY42" fmla="*/ 341948 h 1580197"/>
                      <a:gd name="connsiteX43" fmla="*/ 227648 w 940118"/>
                      <a:gd name="connsiteY43" fmla="*/ 258128 h 1580197"/>
                      <a:gd name="connsiteX44" fmla="*/ 239906 w 940118"/>
                      <a:gd name="connsiteY44" fmla="*/ 264794 h 1580197"/>
                      <a:gd name="connsiteX45" fmla="*/ 240267 w 940118"/>
                      <a:gd name="connsiteY45" fmla="*/ 264453 h 1580197"/>
                      <a:gd name="connsiteX46" fmla="*/ 228600 w 940118"/>
                      <a:gd name="connsiteY46" fmla="*/ 258128 h 1580197"/>
                      <a:gd name="connsiteX47" fmla="*/ 242888 w 940118"/>
                      <a:gd name="connsiteY47" fmla="*/ 241935 h 1580197"/>
                      <a:gd name="connsiteX48" fmla="*/ 287315 w 940118"/>
                      <a:gd name="connsiteY48" fmla="*/ 198453 h 1580197"/>
                      <a:gd name="connsiteX49" fmla="*/ 286702 w 940118"/>
                      <a:gd name="connsiteY49" fmla="*/ 198120 h 1580197"/>
                      <a:gd name="connsiteX50" fmla="*/ 359092 w 940118"/>
                      <a:gd name="connsiteY50" fmla="*/ 140970 h 1580197"/>
                      <a:gd name="connsiteX51" fmla="*/ 378434 w 940118"/>
                      <a:gd name="connsiteY51" fmla="*/ 151488 h 1580197"/>
                      <a:gd name="connsiteX52" fmla="*/ 378837 w 940118"/>
                      <a:gd name="connsiteY52" fmla="*/ 151226 h 1580197"/>
                      <a:gd name="connsiteX53" fmla="*/ 360045 w 940118"/>
                      <a:gd name="connsiteY53" fmla="*/ 140970 h 1580197"/>
                      <a:gd name="connsiteX54" fmla="*/ 486263 w 940118"/>
                      <a:gd name="connsiteY54" fmla="*/ 68845 h 1580197"/>
                      <a:gd name="connsiteX55" fmla="*/ 485775 w 940118"/>
                      <a:gd name="connsiteY55" fmla="*/ 68580 h 1580197"/>
                      <a:gd name="connsiteX56" fmla="*/ 572452 w 940118"/>
                      <a:gd name="connsiteY56" fmla="*/ 32385 h 1580197"/>
                      <a:gd name="connsiteX57" fmla="*/ 595123 w 940118"/>
                      <a:gd name="connsiteY57" fmla="*/ 44713 h 1580197"/>
                      <a:gd name="connsiteX58" fmla="*/ 595672 w 940118"/>
                      <a:gd name="connsiteY58" fmla="*/ 44538 h 1580197"/>
                      <a:gd name="connsiteX59" fmla="*/ 573405 w 940118"/>
                      <a:gd name="connsiteY59" fmla="*/ 32385 h 1580197"/>
                      <a:gd name="connsiteX60" fmla="*/ 679133 w 940118"/>
                      <a:gd name="connsiteY60"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88633 w 940118"/>
                      <a:gd name="connsiteY17" fmla="*/ 400050 h 1580197"/>
                      <a:gd name="connsiteX18" fmla="*/ 422910 w 940118"/>
                      <a:gd name="connsiteY18" fmla="*/ 482918 h 1580197"/>
                      <a:gd name="connsiteX19" fmla="*/ 422910 w 940118"/>
                      <a:gd name="connsiteY19" fmla="*/ 483870 h 1580197"/>
                      <a:gd name="connsiteX20" fmla="*/ 367665 w 940118"/>
                      <a:gd name="connsiteY20" fmla="*/ 572453 h 1580197"/>
                      <a:gd name="connsiteX21" fmla="*/ 368618 w 940118"/>
                      <a:gd name="connsiteY21" fmla="*/ 573405 h 1580197"/>
                      <a:gd name="connsiteX22" fmla="*/ 317183 w 940118"/>
                      <a:gd name="connsiteY22" fmla="*/ 684847 h 1580197"/>
                      <a:gd name="connsiteX23" fmla="*/ 305241 w 940118"/>
                      <a:gd name="connsiteY23" fmla="*/ 678329 h 1580197"/>
                      <a:gd name="connsiteX24" fmla="*/ 305235 w 940118"/>
                      <a:gd name="connsiteY24" fmla="*/ 678350 h 1580197"/>
                      <a:gd name="connsiteX25" fmla="*/ 317183 w 940118"/>
                      <a:gd name="connsiteY25" fmla="*/ 684847 h 1580197"/>
                      <a:gd name="connsiteX26" fmla="*/ 260985 w 940118"/>
                      <a:gd name="connsiteY26" fmla="*/ 1014413 h 1580197"/>
                      <a:gd name="connsiteX27" fmla="*/ 342900 w 940118"/>
                      <a:gd name="connsiteY27" fmla="*/ 1373505 h 1580197"/>
                      <a:gd name="connsiteX28" fmla="*/ 546735 w 940118"/>
                      <a:gd name="connsiteY28" fmla="*/ 1580197 h 1580197"/>
                      <a:gd name="connsiteX29" fmla="*/ 285750 w 940118"/>
                      <a:gd name="connsiteY29" fmla="*/ 1438275 h 1580197"/>
                      <a:gd name="connsiteX30" fmla="*/ 81915 w 940118"/>
                      <a:gd name="connsiteY30" fmla="*/ 1231583 h 1580197"/>
                      <a:gd name="connsiteX31" fmla="*/ 0 w 940118"/>
                      <a:gd name="connsiteY31" fmla="*/ 872490 h 1580197"/>
                      <a:gd name="connsiteX32" fmla="*/ 56197 w 940118"/>
                      <a:gd name="connsiteY32" fmla="*/ 542925 h 1580197"/>
                      <a:gd name="connsiteX33" fmla="*/ 62441 w 940118"/>
                      <a:gd name="connsiteY33" fmla="*/ 546321 h 1580197"/>
                      <a:gd name="connsiteX34" fmla="*/ 62617 w 940118"/>
                      <a:gd name="connsiteY34" fmla="*/ 545909 h 1580197"/>
                      <a:gd name="connsiteX35" fmla="*/ 57150 w 940118"/>
                      <a:gd name="connsiteY35" fmla="*/ 542925 h 1580197"/>
                      <a:gd name="connsiteX36" fmla="*/ 107444 w 940118"/>
                      <a:gd name="connsiteY36" fmla="*/ 431896 h 1580197"/>
                      <a:gd name="connsiteX37" fmla="*/ 106680 w 940118"/>
                      <a:gd name="connsiteY37" fmla="*/ 431483 h 1580197"/>
                      <a:gd name="connsiteX38" fmla="*/ 161925 w 940118"/>
                      <a:gd name="connsiteY38" fmla="*/ 341948 h 1580197"/>
                      <a:gd name="connsiteX39" fmla="*/ 171758 w 940118"/>
                      <a:gd name="connsiteY39" fmla="*/ 347295 h 1580197"/>
                      <a:gd name="connsiteX40" fmla="*/ 171778 w 940118"/>
                      <a:gd name="connsiteY40" fmla="*/ 347270 h 1580197"/>
                      <a:gd name="connsiteX41" fmla="*/ 161925 w 940118"/>
                      <a:gd name="connsiteY41" fmla="*/ 341948 h 1580197"/>
                      <a:gd name="connsiteX42" fmla="*/ 227648 w 940118"/>
                      <a:gd name="connsiteY42" fmla="*/ 258128 h 1580197"/>
                      <a:gd name="connsiteX43" fmla="*/ 239906 w 940118"/>
                      <a:gd name="connsiteY43" fmla="*/ 264794 h 1580197"/>
                      <a:gd name="connsiteX44" fmla="*/ 240267 w 940118"/>
                      <a:gd name="connsiteY44" fmla="*/ 264453 h 1580197"/>
                      <a:gd name="connsiteX45" fmla="*/ 228600 w 940118"/>
                      <a:gd name="connsiteY45" fmla="*/ 258128 h 1580197"/>
                      <a:gd name="connsiteX46" fmla="*/ 242888 w 940118"/>
                      <a:gd name="connsiteY46" fmla="*/ 241935 h 1580197"/>
                      <a:gd name="connsiteX47" fmla="*/ 287315 w 940118"/>
                      <a:gd name="connsiteY47" fmla="*/ 198453 h 1580197"/>
                      <a:gd name="connsiteX48" fmla="*/ 286702 w 940118"/>
                      <a:gd name="connsiteY48" fmla="*/ 198120 h 1580197"/>
                      <a:gd name="connsiteX49" fmla="*/ 359092 w 940118"/>
                      <a:gd name="connsiteY49" fmla="*/ 140970 h 1580197"/>
                      <a:gd name="connsiteX50" fmla="*/ 378434 w 940118"/>
                      <a:gd name="connsiteY50" fmla="*/ 151488 h 1580197"/>
                      <a:gd name="connsiteX51" fmla="*/ 378837 w 940118"/>
                      <a:gd name="connsiteY51" fmla="*/ 151226 h 1580197"/>
                      <a:gd name="connsiteX52" fmla="*/ 360045 w 940118"/>
                      <a:gd name="connsiteY52" fmla="*/ 140970 h 1580197"/>
                      <a:gd name="connsiteX53" fmla="*/ 486263 w 940118"/>
                      <a:gd name="connsiteY53" fmla="*/ 68845 h 1580197"/>
                      <a:gd name="connsiteX54" fmla="*/ 485775 w 940118"/>
                      <a:gd name="connsiteY54" fmla="*/ 68580 h 1580197"/>
                      <a:gd name="connsiteX55" fmla="*/ 572452 w 940118"/>
                      <a:gd name="connsiteY55" fmla="*/ 32385 h 1580197"/>
                      <a:gd name="connsiteX56" fmla="*/ 595123 w 940118"/>
                      <a:gd name="connsiteY56" fmla="*/ 44713 h 1580197"/>
                      <a:gd name="connsiteX57" fmla="*/ 595672 w 940118"/>
                      <a:gd name="connsiteY57" fmla="*/ 44538 h 1580197"/>
                      <a:gd name="connsiteX58" fmla="*/ 573405 w 940118"/>
                      <a:gd name="connsiteY58" fmla="*/ 32385 h 1580197"/>
                      <a:gd name="connsiteX59" fmla="*/ 679133 w 940118"/>
                      <a:gd name="connsiteY59"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620077 w 940118"/>
                      <a:gd name="connsiteY11" fmla="*/ 282893 h 1580197"/>
                      <a:gd name="connsiteX12" fmla="*/ 548076 w 940118"/>
                      <a:gd name="connsiteY12" fmla="*/ 339736 h 1580197"/>
                      <a:gd name="connsiteX13" fmla="*/ 548640 w 940118"/>
                      <a:gd name="connsiteY13" fmla="*/ 340043 h 1580197"/>
                      <a:gd name="connsiteX14" fmla="*/ 503873 w 940118"/>
                      <a:gd name="connsiteY14" fmla="*/ 383858 h 1580197"/>
                      <a:gd name="connsiteX15" fmla="*/ 488633 w 940118"/>
                      <a:gd name="connsiteY15" fmla="*/ 399098 h 1580197"/>
                      <a:gd name="connsiteX16" fmla="*/ 488633 w 940118"/>
                      <a:gd name="connsiteY16" fmla="*/ 400050 h 1580197"/>
                      <a:gd name="connsiteX17" fmla="*/ 422910 w 940118"/>
                      <a:gd name="connsiteY17" fmla="*/ 482918 h 1580197"/>
                      <a:gd name="connsiteX18" fmla="*/ 422910 w 940118"/>
                      <a:gd name="connsiteY18" fmla="*/ 483870 h 1580197"/>
                      <a:gd name="connsiteX19" fmla="*/ 367665 w 940118"/>
                      <a:gd name="connsiteY19" fmla="*/ 572453 h 1580197"/>
                      <a:gd name="connsiteX20" fmla="*/ 368618 w 940118"/>
                      <a:gd name="connsiteY20" fmla="*/ 573405 h 1580197"/>
                      <a:gd name="connsiteX21" fmla="*/ 317183 w 940118"/>
                      <a:gd name="connsiteY21" fmla="*/ 684847 h 1580197"/>
                      <a:gd name="connsiteX22" fmla="*/ 305241 w 940118"/>
                      <a:gd name="connsiteY22" fmla="*/ 678329 h 1580197"/>
                      <a:gd name="connsiteX23" fmla="*/ 305235 w 940118"/>
                      <a:gd name="connsiteY23" fmla="*/ 678350 h 1580197"/>
                      <a:gd name="connsiteX24" fmla="*/ 317183 w 940118"/>
                      <a:gd name="connsiteY24" fmla="*/ 684847 h 1580197"/>
                      <a:gd name="connsiteX25" fmla="*/ 260985 w 940118"/>
                      <a:gd name="connsiteY25" fmla="*/ 1014413 h 1580197"/>
                      <a:gd name="connsiteX26" fmla="*/ 342900 w 940118"/>
                      <a:gd name="connsiteY26" fmla="*/ 1373505 h 1580197"/>
                      <a:gd name="connsiteX27" fmla="*/ 546735 w 940118"/>
                      <a:gd name="connsiteY27" fmla="*/ 1580197 h 1580197"/>
                      <a:gd name="connsiteX28" fmla="*/ 285750 w 940118"/>
                      <a:gd name="connsiteY28" fmla="*/ 1438275 h 1580197"/>
                      <a:gd name="connsiteX29" fmla="*/ 81915 w 940118"/>
                      <a:gd name="connsiteY29" fmla="*/ 1231583 h 1580197"/>
                      <a:gd name="connsiteX30" fmla="*/ 0 w 940118"/>
                      <a:gd name="connsiteY30" fmla="*/ 872490 h 1580197"/>
                      <a:gd name="connsiteX31" fmla="*/ 56197 w 940118"/>
                      <a:gd name="connsiteY31" fmla="*/ 542925 h 1580197"/>
                      <a:gd name="connsiteX32" fmla="*/ 62441 w 940118"/>
                      <a:gd name="connsiteY32" fmla="*/ 546321 h 1580197"/>
                      <a:gd name="connsiteX33" fmla="*/ 62617 w 940118"/>
                      <a:gd name="connsiteY33" fmla="*/ 545909 h 1580197"/>
                      <a:gd name="connsiteX34" fmla="*/ 57150 w 940118"/>
                      <a:gd name="connsiteY34" fmla="*/ 542925 h 1580197"/>
                      <a:gd name="connsiteX35" fmla="*/ 107444 w 940118"/>
                      <a:gd name="connsiteY35" fmla="*/ 431896 h 1580197"/>
                      <a:gd name="connsiteX36" fmla="*/ 106680 w 940118"/>
                      <a:gd name="connsiteY36" fmla="*/ 431483 h 1580197"/>
                      <a:gd name="connsiteX37" fmla="*/ 161925 w 940118"/>
                      <a:gd name="connsiteY37" fmla="*/ 341948 h 1580197"/>
                      <a:gd name="connsiteX38" fmla="*/ 171758 w 940118"/>
                      <a:gd name="connsiteY38" fmla="*/ 347295 h 1580197"/>
                      <a:gd name="connsiteX39" fmla="*/ 171778 w 940118"/>
                      <a:gd name="connsiteY39" fmla="*/ 347270 h 1580197"/>
                      <a:gd name="connsiteX40" fmla="*/ 161925 w 940118"/>
                      <a:gd name="connsiteY40" fmla="*/ 341948 h 1580197"/>
                      <a:gd name="connsiteX41" fmla="*/ 227648 w 940118"/>
                      <a:gd name="connsiteY41" fmla="*/ 258128 h 1580197"/>
                      <a:gd name="connsiteX42" fmla="*/ 239906 w 940118"/>
                      <a:gd name="connsiteY42" fmla="*/ 264794 h 1580197"/>
                      <a:gd name="connsiteX43" fmla="*/ 240267 w 940118"/>
                      <a:gd name="connsiteY43" fmla="*/ 264453 h 1580197"/>
                      <a:gd name="connsiteX44" fmla="*/ 228600 w 940118"/>
                      <a:gd name="connsiteY44" fmla="*/ 258128 h 1580197"/>
                      <a:gd name="connsiteX45" fmla="*/ 242888 w 940118"/>
                      <a:gd name="connsiteY45" fmla="*/ 241935 h 1580197"/>
                      <a:gd name="connsiteX46" fmla="*/ 287315 w 940118"/>
                      <a:gd name="connsiteY46" fmla="*/ 198453 h 1580197"/>
                      <a:gd name="connsiteX47" fmla="*/ 286702 w 940118"/>
                      <a:gd name="connsiteY47" fmla="*/ 198120 h 1580197"/>
                      <a:gd name="connsiteX48" fmla="*/ 359092 w 940118"/>
                      <a:gd name="connsiteY48" fmla="*/ 140970 h 1580197"/>
                      <a:gd name="connsiteX49" fmla="*/ 378434 w 940118"/>
                      <a:gd name="connsiteY49" fmla="*/ 151488 h 1580197"/>
                      <a:gd name="connsiteX50" fmla="*/ 378837 w 940118"/>
                      <a:gd name="connsiteY50" fmla="*/ 151226 h 1580197"/>
                      <a:gd name="connsiteX51" fmla="*/ 360045 w 940118"/>
                      <a:gd name="connsiteY51" fmla="*/ 140970 h 1580197"/>
                      <a:gd name="connsiteX52" fmla="*/ 486263 w 940118"/>
                      <a:gd name="connsiteY52" fmla="*/ 68845 h 1580197"/>
                      <a:gd name="connsiteX53" fmla="*/ 485775 w 940118"/>
                      <a:gd name="connsiteY53" fmla="*/ 68580 h 1580197"/>
                      <a:gd name="connsiteX54" fmla="*/ 572452 w 940118"/>
                      <a:gd name="connsiteY54" fmla="*/ 32385 h 1580197"/>
                      <a:gd name="connsiteX55" fmla="*/ 595123 w 940118"/>
                      <a:gd name="connsiteY55" fmla="*/ 44713 h 1580197"/>
                      <a:gd name="connsiteX56" fmla="*/ 595672 w 940118"/>
                      <a:gd name="connsiteY56" fmla="*/ 44538 h 1580197"/>
                      <a:gd name="connsiteX57" fmla="*/ 573405 w 940118"/>
                      <a:gd name="connsiteY57" fmla="*/ 32385 h 1580197"/>
                      <a:gd name="connsiteX58" fmla="*/ 679133 w 940118"/>
                      <a:gd name="connsiteY58"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620077 w 940118"/>
                      <a:gd name="connsiteY10" fmla="*/ 282893 h 1580197"/>
                      <a:gd name="connsiteX11" fmla="*/ 548076 w 940118"/>
                      <a:gd name="connsiteY11" fmla="*/ 339736 h 1580197"/>
                      <a:gd name="connsiteX12" fmla="*/ 548640 w 940118"/>
                      <a:gd name="connsiteY12" fmla="*/ 340043 h 1580197"/>
                      <a:gd name="connsiteX13" fmla="*/ 503873 w 940118"/>
                      <a:gd name="connsiteY13" fmla="*/ 383858 h 1580197"/>
                      <a:gd name="connsiteX14" fmla="*/ 488633 w 940118"/>
                      <a:gd name="connsiteY14" fmla="*/ 399098 h 1580197"/>
                      <a:gd name="connsiteX15" fmla="*/ 488633 w 940118"/>
                      <a:gd name="connsiteY15" fmla="*/ 400050 h 1580197"/>
                      <a:gd name="connsiteX16" fmla="*/ 422910 w 940118"/>
                      <a:gd name="connsiteY16" fmla="*/ 482918 h 1580197"/>
                      <a:gd name="connsiteX17" fmla="*/ 422910 w 940118"/>
                      <a:gd name="connsiteY17" fmla="*/ 483870 h 1580197"/>
                      <a:gd name="connsiteX18" fmla="*/ 367665 w 940118"/>
                      <a:gd name="connsiteY18" fmla="*/ 572453 h 1580197"/>
                      <a:gd name="connsiteX19" fmla="*/ 368618 w 940118"/>
                      <a:gd name="connsiteY19" fmla="*/ 573405 h 1580197"/>
                      <a:gd name="connsiteX20" fmla="*/ 317183 w 940118"/>
                      <a:gd name="connsiteY20" fmla="*/ 684847 h 1580197"/>
                      <a:gd name="connsiteX21" fmla="*/ 305241 w 940118"/>
                      <a:gd name="connsiteY21" fmla="*/ 678329 h 1580197"/>
                      <a:gd name="connsiteX22" fmla="*/ 305235 w 940118"/>
                      <a:gd name="connsiteY22" fmla="*/ 678350 h 1580197"/>
                      <a:gd name="connsiteX23" fmla="*/ 317183 w 940118"/>
                      <a:gd name="connsiteY23" fmla="*/ 684847 h 1580197"/>
                      <a:gd name="connsiteX24" fmla="*/ 260985 w 940118"/>
                      <a:gd name="connsiteY24" fmla="*/ 1014413 h 1580197"/>
                      <a:gd name="connsiteX25" fmla="*/ 342900 w 940118"/>
                      <a:gd name="connsiteY25" fmla="*/ 1373505 h 1580197"/>
                      <a:gd name="connsiteX26" fmla="*/ 546735 w 940118"/>
                      <a:gd name="connsiteY26" fmla="*/ 1580197 h 1580197"/>
                      <a:gd name="connsiteX27" fmla="*/ 285750 w 940118"/>
                      <a:gd name="connsiteY27" fmla="*/ 1438275 h 1580197"/>
                      <a:gd name="connsiteX28" fmla="*/ 81915 w 940118"/>
                      <a:gd name="connsiteY28" fmla="*/ 1231583 h 1580197"/>
                      <a:gd name="connsiteX29" fmla="*/ 0 w 940118"/>
                      <a:gd name="connsiteY29" fmla="*/ 872490 h 1580197"/>
                      <a:gd name="connsiteX30" fmla="*/ 56197 w 940118"/>
                      <a:gd name="connsiteY30" fmla="*/ 542925 h 1580197"/>
                      <a:gd name="connsiteX31" fmla="*/ 62441 w 940118"/>
                      <a:gd name="connsiteY31" fmla="*/ 546321 h 1580197"/>
                      <a:gd name="connsiteX32" fmla="*/ 62617 w 940118"/>
                      <a:gd name="connsiteY32" fmla="*/ 545909 h 1580197"/>
                      <a:gd name="connsiteX33" fmla="*/ 57150 w 940118"/>
                      <a:gd name="connsiteY33" fmla="*/ 542925 h 1580197"/>
                      <a:gd name="connsiteX34" fmla="*/ 107444 w 940118"/>
                      <a:gd name="connsiteY34" fmla="*/ 431896 h 1580197"/>
                      <a:gd name="connsiteX35" fmla="*/ 106680 w 940118"/>
                      <a:gd name="connsiteY35" fmla="*/ 431483 h 1580197"/>
                      <a:gd name="connsiteX36" fmla="*/ 161925 w 940118"/>
                      <a:gd name="connsiteY36" fmla="*/ 341948 h 1580197"/>
                      <a:gd name="connsiteX37" fmla="*/ 171758 w 940118"/>
                      <a:gd name="connsiteY37" fmla="*/ 347295 h 1580197"/>
                      <a:gd name="connsiteX38" fmla="*/ 171778 w 940118"/>
                      <a:gd name="connsiteY38" fmla="*/ 347270 h 1580197"/>
                      <a:gd name="connsiteX39" fmla="*/ 161925 w 940118"/>
                      <a:gd name="connsiteY39" fmla="*/ 341948 h 1580197"/>
                      <a:gd name="connsiteX40" fmla="*/ 227648 w 940118"/>
                      <a:gd name="connsiteY40" fmla="*/ 258128 h 1580197"/>
                      <a:gd name="connsiteX41" fmla="*/ 239906 w 940118"/>
                      <a:gd name="connsiteY41" fmla="*/ 264794 h 1580197"/>
                      <a:gd name="connsiteX42" fmla="*/ 240267 w 940118"/>
                      <a:gd name="connsiteY42" fmla="*/ 264453 h 1580197"/>
                      <a:gd name="connsiteX43" fmla="*/ 228600 w 940118"/>
                      <a:gd name="connsiteY43" fmla="*/ 258128 h 1580197"/>
                      <a:gd name="connsiteX44" fmla="*/ 242888 w 940118"/>
                      <a:gd name="connsiteY44" fmla="*/ 241935 h 1580197"/>
                      <a:gd name="connsiteX45" fmla="*/ 287315 w 940118"/>
                      <a:gd name="connsiteY45" fmla="*/ 198453 h 1580197"/>
                      <a:gd name="connsiteX46" fmla="*/ 286702 w 940118"/>
                      <a:gd name="connsiteY46" fmla="*/ 198120 h 1580197"/>
                      <a:gd name="connsiteX47" fmla="*/ 359092 w 940118"/>
                      <a:gd name="connsiteY47" fmla="*/ 140970 h 1580197"/>
                      <a:gd name="connsiteX48" fmla="*/ 378434 w 940118"/>
                      <a:gd name="connsiteY48" fmla="*/ 151488 h 1580197"/>
                      <a:gd name="connsiteX49" fmla="*/ 378837 w 940118"/>
                      <a:gd name="connsiteY49" fmla="*/ 151226 h 1580197"/>
                      <a:gd name="connsiteX50" fmla="*/ 360045 w 940118"/>
                      <a:gd name="connsiteY50" fmla="*/ 140970 h 1580197"/>
                      <a:gd name="connsiteX51" fmla="*/ 486263 w 940118"/>
                      <a:gd name="connsiteY51" fmla="*/ 68845 h 1580197"/>
                      <a:gd name="connsiteX52" fmla="*/ 485775 w 940118"/>
                      <a:gd name="connsiteY52" fmla="*/ 68580 h 1580197"/>
                      <a:gd name="connsiteX53" fmla="*/ 572452 w 940118"/>
                      <a:gd name="connsiteY53" fmla="*/ 32385 h 1580197"/>
                      <a:gd name="connsiteX54" fmla="*/ 595123 w 940118"/>
                      <a:gd name="connsiteY54" fmla="*/ 44713 h 1580197"/>
                      <a:gd name="connsiteX55" fmla="*/ 595672 w 940118"/>
                      <a:gd name="connsiteY55" fmla="*/ 44538 h 1580197"/>
                      <a:gd name="connsiteX56" fmla="*/ 573405 w 940118"/>
                      <a:gd name="connsiteY56" fmla="*/ 32385 h 1580197"/>
                      <a:gd name="connsiteX57" fmla="*/ 679133 w 940118"/>
                      <a:gd name="connsiteY57"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747299 w 940118"/>
                      <a:gd name="connsiteY6" fmla="*/ 210278 h 1580197"/>
                      <a:gd name="connsiteX7" fmla="*/ 747713 w 940118"/>
                      <a:gd name="connsiteY7" fmla="*/ 210503 h 1580197"/>
                      <a:gd name="connsiteX8" fmla="*/ 620078 w 940118"/>
                      <a:gd name="connsiteY8" fmla="*/ 282893 h 1580197"/>
                      <a:gd name="connsiteX9" fmla="*/ 620077 w 940118"/>
                      <a:gd name="connsiteY9" fmla="*/ 282893 h 1580197"/>
                      <a:gd name="connsiteX10" fmla="*/ 548076 w 940118"/>
                      <a:gd name="connsiteY10" fmla="*/ 339736 h 1580197"/>
                      <a:gd name="connsiteX11" fmla="*/ 548640 w 940118"/>
                      <a:gd name="connsiteY11" fmla="*/ 340043 h 1580197"/>
                      <a:gd name="connsiteX12" fmla="*/ 503873 w 940118"/>
                      <a:gd name="connsiteY12" fmla="*/ 383858 h 1580197"/>
                      <a:gd name="connsiteX13" fmla="*/ 488633 w 940118"/>
                      <a:gd name="connsiteY13" fmla="*/ 399098 h 1580197"/>
                      <a:gd name="connsiteX14" fmla="*/ 488633 w 940118"/>
                      <a:gd name="connsiteY14" fmla="*/ 400050 h 1580197"/>
                      <a:gd name="connsiteX15" fmla="*/ 422910 w 940118"/>
                      <a:gd name="connsiteY15" fmla="*/ 482918 h 1580197"/>
                      <a:gd name="connsiteX16" fmla="*/ 422910 w 940118"/>
                      <a:gd name="connsiteY16" fmla="*/ 483870 h 1580197"/>
                      <a:gd name="connsiteX17" fmla="*/ 367665 w 940118"/>
                      <a:gd name="connsiteY17" fmla="*/ 572453 h 1580197"/>
                      <a:gd name="connsiteX18" fmla="*/ 368618 w 940118"/>
                      <a:gd name="connsiteY18" fmla="*/ 573405 h 1580197"/>
                      <a:gd name="connsiteX19" fmla="*/ 317183 w 940118"/>
                      <a:gd name="connsiteY19" fmla="*/ 684847 h 1580197"/>
                      <a:gd name="connsiteX20" fmla="*/ 305241 w 940118"/>
                      <a:gd name="connsiteY20" fmla="*/ 678329 h 1580197"/>
                      <a:gd name="connsiteX21" fmla="*/ 305235 w 940118"/>
                      <a:gd name="connsiteY21" fmla="*/ 678350 h 1580197"/>
                      <a:gd name="connsiteX22" fmla="*/ 317183 w 940118"/>
                      <a:gd name="connsiteY22" fmla="*/ 684847 h 1580197"/>
                      <a:gd name="connsiteX23" fmla="*/ 260985 w 940118"/>
                      <a:gd name="connsiteY23" fmla="*/ 1014413 h 1580197"/>
                      <a:gd name="connsiteX24" fmla="*/ 342900 w 940118"/>
                      <a:gd name="connsiteY24" fmla="*/ 1373505 h 1580197"/>
                      <a:gd name="connsiteX25" fmla="*/ 546735 w 940118"/>
                      <a:gd name="connsiteY25" fmla="*/ 1580197 h 1580197"/>
                      <a:gd name="connsiteX26" fmla="*/ 285750 w 940118"/>
                      <a:gd name="connsiteY26" fmla="*/ 1438275 h 1580197"/>
                      <a:gd name="connsiteX27" fmla="*/ 81915 w 940118"/>
                      <a:gd name="connsiteY27" fmla="*/ 1231583 h 1580197"/>
                      <a:gd name="connsiteX28" fmla="*/ 0 w 940118"/>
                      <a:gd name="connsiteY28" fmla="*/ 872490 h 1580197"/>
                      <a:gd name="connsiteX29" fmla="*/ 56197 w 940118"/>
                      <a:gd name="connsiteY29" fmla="*/ 542925 h 1580197"/>
                      <a:gd name="connsiteX30" fmla="*/ 62441 w 940118"/>
                      <a:gd name="connsiteY30" fmla="*/ 546321 h 1580197"/>
                      <a:gd name="connsiteX31" fmla="*/ 62617 w 940118"/>
                      <a:gd name="connsiteY31" fmla="*/ 545909 h 1580197"/>
                      <a:gd name="connsiteX32" fmla="*/ 57150 w 940118"/>
                      <a:gd name="connsiteY32" fmla="*/ 542925 h 1580197"/>
                      <a:gd name="connsiteX33" fmla="*/ 107444 w 940118"/>
                      <a:gd name="connsiteY33" fmla="*/ 431896 h 1580197"/>
                      <a:gd name="connsiteX34" fmla="*/ 106680 w 940118"/>
                      <a:gd name="connsiteY34" fmla="*/ 431483 h 1580197"/>
                      <a:gd name="connsiteX35" fmla="*/ 161925 w 940118"/>
                      <a:gd name="connsiteY35" fmla="*/ 341948 h 1580197"/>
                      <a:gd name="connsiteX36" fmla="*/ 171758 w 940118"/>
                      <a:gd name="connsiteY36" fmla="*/ 347295 h 1580197"/>
                      <a:gd name="connsiteX37" fmla="*/ 171778 w 940118"/>
                      <a:gd name="connsiteY37" fmla="*/ 347270 h 1580197"/>
                      <a:gd name="connsiteX38" fmla="*/ 161925 w 940118"/>
                      <a:gd name="connsiteY38" fmla="*/ 341948 h 1580197"/>
                      <a:gd name="connsiteX39" fmla="*/ 227648 w 940118"/>
                      <a:gd name="connsiteY39" fmla="*/ 258128 h 1580197"/>
                      <a:gd name="connsiteX40" fmla="*/ 239906 w 940118"/>
                      <a:gd name="connsiteY40" fmla="*/ 264794 h 1580197"/>
                      <a:gd name="connsiteX41" fmla="*/ 240267 w 940118"/>
                      <a:gd name="connsiteY41" fmla="*/ 264453 h 1580197"/>
                      <a:gd name="connsiteX42" fmla="*/ 228600 w 940118"/>
                      <a:gd name="connsiteY42" fmla="*/ 258128 h 1580197"/>
                      <a:gd name="connsiteX43" fmla="*/ 242888 w 940118"/>
                      <a:gd name="connsiteY43" fmla="*/ 241935 h 1580197"/>
                      <a:gd name="connsiteX44" fmla="*/ 287315 w 940118"/>
                      <a:gd name="connsiteY44" fmla="*/ 198453 h 1580197"/>
                      <a:gd name="connsiteX45" fmla="*/ 286702 w 940118"/>
                      <a:gd name="connsiteY45" fmla="*/ 198120 h 1580197"/>
                      <a:gd name="connsiteX46" fmla="*/ 359092 w 940118"/>
                      <a:gd name="connsiteY46" fmla="*/ 140970 h 1580197"/>
                      <a:gd name="connsiteX47" fmla="*/ 378434 w 940118"/>
                      <a:gd name="connsiteY47" fmla="*/ 151488 h 1580197"/>
                      <a:gd name="connsiteX48" fmla="*/ 378837 w 940118"/>
                      <a:gd name="connsiteY48" fmla="*/ 151226 h 1580197"/>
                      <a:gd name="connsiteX49" fmla="*/ 360045 w 940118"/>
                      <a:gd name="connsiteY49" fmla="*/ 140970 h 1580197"/>
                      <a:gd name="connsiteX50" fmla="*/ 486263 w 940118"/>
                      <a:gd name="connsiteY50" fmla="*/ 68845 h 1580197"/>
                      <a:gd name="connsiteX51" fmla="*/ 485775 w 940118"/>
                      <a:gd name="connsiteY51" fmla="*/ 68580 h 1580197"/>
                      <a:gd name="connsiteX52" fmla="*/ 572452 w 940118"/>
                      <a:gd name="connsiteY52" fmla="*/ 32385 h 1580197"/>
                      <a:gd name="connsiteX53" fmla="*/ 595123 w 940118"/>
                      <a:gd name="connsiteY53" fmla="*/ 44713 h 1580197"/>
                      <a:gd name="connsiteX54" fmla="*/ 595672 w 940118"/>
                      <a:gd name="connsiteY54" fmla="*/ 44538 h 1580197"/>
                      <a:gd name="connsiteX55" fmla="*/ 573405 w 940118"/>
                      <a:gd name="connsiteY55" fmla="*/ 32385 h 1580197"/>
                      <a:gd name="connsiteX56" fmla="*/ 679133 w 940118"/>
                      <a:gd name="connsiteY56" fmla="*/ 0 h 1580197"/>
                      <a:gd name="connsiteX0" fmla="*/ 832937 w 940118"/>
                      <a:gd name="connsiteY0" fmla="*/ 174035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747299 w 940118"/>
                      <a:gd name="connsiteY5" fmla="*/ 210278 h 1580197"/>
                      <a:gd name="connsiteX6" fmla="*/ 747713 w 940118"/>
                      <a:gd name="connsiteY6" fmla="*/ 210503 h 1580197"/>
                      <a:gd name="connsiteX7" fmla="*/ 620078 w 940118"/>
                      <a:gd name="connsiteY7" fmla="*/ 282893 h 1580197"/>
                      <a:gd name="connsiteX8" fmla="*/ 620077 w 940118"/>
                      <a:gd name="connsiteY8" fmla="*/ 282893 h 1580197"/>
                      <a:gd name="connsiteX9" fmla="*/ 548076 w 940118"/>
                      <a:gd name="connsiteY9" fmla="*/ 339736 h 1580197"/>
                      <a:gd name="connsiteX10" fmla="*/ 548640 w 940118"/>
                      <a:gd name="connsiteY10" fmla="*/ 340043 h 1580197"/>
                      <a:gd name="connsiteX11" fmla="*/ 503873 w 940118"/>
                      <a:gd name="connsiteY11" fmla="*/ 383858 h 1580197"/>
                      <a:gd name="connsiteX12" fmla="*/ 488633 w 940118"/>
                      <a:gd name="connsiteY12" fmla="*/ 399098 h 1580197"/>
                      <a:gd name="connsiteX13" fmla="*/ 488633 w 940118"/>
                      <a:gd name="connsiteY13" fmla="*/ 400050 h 1580197"/>
                      <a:gd name="connsiteX14" fmla="*/ 422910 w 940118"/>
                      <a:gd name="connsiteY14" fmla="*/ 482918 h 1580197"/>
                      <a:gd name="connsiteX15" fmla="*/ 422910 w 940118"/>
                      <a:gd name="connsiteY15" fmla="*/ 483870 h 1580197"/>
                      <a:gd name="connsiteX16" fmla="*/ 367665 w 940118"/>
                      <a:gd name="connsiteY16" fmla="*/ 572453 h 1580197"/>
                      <a:gd name="connsiteX17" fmla="*/ 368618 w 940118"/>
                      <a:gd name="connsiteY17" fmla="*/ 573405 h 1580197"/>
                      <a:gd name="connsiteX18" fmla="*/ 317183 w 940118"/>
                      <a:gd name="connsiteY18" fmla="*/ 684847 h 1580197"/>
                      <a:gd name="connsiteX19" fmla="*/ 305241 w 940118"/>
                      <a:gd name="connsiteY19" fmla="*/ 678329 h 1580197"/>
                      <a:gd name="connsiteX20" fmla="*/ 305235 w 940118"/>
                      <a:gd name="connsiteY20" fmla="*/ 678350 h 1580197"/>
                      <a:gd name="connsiteX21" fmla="*/ 317183 w 940118"/>
                      <a:gd name="connsiteY21" fmla="*/ 684847 h 1580197"/>
                      <a:gd name="connsiteX22" fmla="*/ 260985 w 940118"/>
                      <a:gd name="connsiteY22" fmla="*/ 1014413 h 1580197"/>
                      <a:gd name="connsiteX23" fmla="*/ 342900 w 940118"/>
                      <a:gd name="connsiteY23" fmla="*/ 1373505 h 1580197"/>
                      <a:gd name="connsiteX24" fmla="*/ 546735 w 940118"/>
                      <a:gd name="connsiteY24" fmla="*/ 1580197 h 1580197"/>
                      <a:gd name="connsiteX25" fmla="*/ 285750 w 940118"/>
                      <a:gd name="connsiteY25" fmla="*/ 1438275 h 1580197"/>
                      <a:gd name="connsiteX26" fmla="*/ 81915 w 940118"/>
                      <a:gd name="connsiteY26" fmla="*/ 1231583 h 1580197"/>
                      <a:gd name="connsiteX27" fmla="*/ 0 w 940118"/>
                      <a:gd name="connsiteY27" fmla="*/ 872490 h 1580197"/>
                      <a:gd name="connsiteX28" fmla="*/ 56197 w 940118"/>
                      <a:gd name="connsiteY28" fmla="*/ 542925 h 1580197"/>
                      <a:gd name="connsiteX29" fmla="*/ 62441 w 940118"/>
                      <a:gd name="connsiteY29" fmla="*/ 546321 h 1580197"/>
                      <a:gd name="connsiteX30" fmla="*/ 62617 w 940118"/>
                      <a:gd name="connsiteY30" fmla="*/ 545909 h 1580197"/>
                      <a:gd name="connsiteX31" fmla="*/ 57150 w 940118"/>
                      <a:gd name="connsiteY31" fmla="*/ 542925 h 1580197"/>
                      <a:gd name="connsiteX32" fmla="*/ 107444 w 940118"/>
                      <a:gd name="connsiteY32" fmla="*/ 431896 h 1580197"/>
                      <a:gd name="connsiteX33" fmla="*/ 106680 w 940118"/>
                      <a:gd name="connsiteY33" fmla="*/ 431483 h 1580197"/>
                      <a:gd name="connsiteX34" fmla="*/ 161925 w 940118"/>
                      <a:gd name="connsiteY34" fmla="*/ 341948 h 1580197"/>
                      <a:gd name="connsiteX35" fmla="*/ 171758 w 940118"/>
                      <a:gd name="connsiteY35" fmla="*/ 347295 h 1580197"/>
                      <a:gd name="connsiteX36" fmla="*/ 171778 w 940118"/>
                      <a:gd name="connsiteY36" fmla="*/ 347270 h 1580197"/>
                      <a:gd name="connsiteX37" fmla="*/ 161925 w 940118"/>
                      <a:gd name="connsiteY37" fmla="*/ 341948 h 1580197"/>
                      <a:gd name="connsiteX38" fmla="*/ 227648 w 940118"/>
                      <a:gd name="connsiteY38" fmla="*/ 258128 h 1580197"/>
                      <a:gd name="connsiteX39" fmla="*/ 239906 w 940118"/>
                      <a:gd name="connsiteY39" fmla="*/ 264794 h 1580197"/>
                      <a:gd name="connsiteX40" fmla="*/ 240267 w 940118"/>
                      <a:gd name="connsiteY40" fmla="*/ 264453 h 1580197"/>
                      <a:gd name="connsiteX41" fmla="*/ 228600 w 940118"/>
                      <a:gd name="connsiteY41" fmla="*/ 258128 h 1580197"/>
                      <a:gd name="connsiteX42" fmla="*/ 242888 w 940118"/>
                      <a:gd name="connsiteY42" fmla="*/ 241935 h 1580197"/>
                      <a:gd name="connsiteX43" fmla="*/ 287315 w 940118"/>
                      <a:gd name="connsiteY43" fmla="*/ 198453 h 1580197"/>
                      <a:gd name="connsiteX44" fmla="*/ 286702 w 940118"/>
                      <a:gd name="connsiteY44" fmla="*/ 198120 h 1580197"/>
                      <a:gd name="connsiteX45" fmla="*/ 359092 w 940118"/>
                      <a:gd name="connsiteY45" fmla="*/ 140970 h 1580197"/>
                      <a:gd name="connsiteX46" fmla="*/ 378434 w 940118"/>
                      <a:gd name="connsiteY46" fmla="*/ 151488 h 1580197"/>
                      <a:gd name="connsiteX47" fmla="*/ 378837 w 940118"/>
                      <a:gd name="connsiteY47" fmla="*/ 151226 h 1580197"/>
                      <a:gd name="connsiteX48" fmla="*/ 360045 w 940118"/>
                      <a:gd name="connsiteY48" fmla="*/ 140970 h 1580197"/>
                      <a:gd name="connsiteX49" fmla="*/ 486263 w 940118"/>
                      <a:gd name="connsiteY49" fmla="*/ 68845 h 1580197"/>
                      <a:gd name="connsiteX50" fmla="*/ 485775 w 940118"/>
                      <a:gd name="connsiteY50" fmla="*/ 68580 h 1580197"/>
                      <a:gd name="connsiteX51" fmla="*/ 572452 w 940118"/>
                      <a:gd name="connsiteY51" fmla="*/ 32385 h 1580197"/>
                      <a:gd name="connsiteX52" fmla="*/ 595123 w 940118"/>
                      <a:gd name="connsiteY52" fmla="*/ 44713 h 1580197"/>
                      <a:gd name="connsiteX53" fmla="*/ 595672 w 940118"/>
                      <a:gd name="connsiteY53" fmla="*/ 44538 h 1580197"/>
                      <a:gd name="connsiteX54" fmla="*/ 573405 w 940118"/>
                      <a:gd name="connsiteY54" fmla="*/ 32385 h 1580197"/>
                      <a:gd name="connsiteX55" fmla="*/ 679133 w 940118"/>
                      <a:gd name="connsiteY5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95672 w 940118"/>
                      <a:gd name="connsiteY50" fmla="*/ 44538 h 1580197"/>
                      <a:gd name="connsiteX51" fmla="*/ 573405 w 940118"/>
                      <a:gd name="connsiteY51" fmla="*/ 32385 h 1580197"/>
                      <a:gd name="connsiteX52" fmla="*/ 679133 w 940118"/>
                      <a:gd name="connsiteY5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73405 w 940118"/>
                      <a:gd name="connsiteY50" fmla="*/ 32385 h 1580197"/>
                      <a:gd name="connsiteX51" fmla="*/ 679133 w 940118"/>
                      <a:gd name="connsiteY5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486263 w 940118"/>
                      <a:gd name="connsiteY45" fmla="*/ 68845 h 1580197"/>
                      <a:gd name="connsiteX46" fmla="*/ 485775 w 940118"/>
                      <a:gd name="connsiteY46" fmla="*/ 68580 h 1580197"/>
                      <a:gd name="connsiteX47" fmla="*/ 572452 w 940118"/>
                      <a:gd name="connsiteY47" fmla="*/ 32385 h 1580197"/>
                      <a:gd name="connsiteX48" fmla="*/ 595123 w 940118"/>
                      <a:gd name="connsiteY48" fmla="*/ 44713 h 1580197"/>
                      <a:gd name="connsiteX49" fmla="*/ 573405 w 940118"/>
                      <a:gd name="connsiteY49" fmla="*/ 32385 h 1580197"/>
                      <a:gd name="connsiteX50" fmla="*/ 679133 w 940118"/>
                      <a:gd name="connsiteY5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486263 w 940118"/>
                      <a:gd name="connsiteY44" fmla="*/ 68845 h 1580197"/>
                      <a:gd name="connsiteX45" fmla="*/ 485775 w 940118"/>
                      <a:gd name="connsiteY45" fmla="*/ 68580 h 1580197"/>
                      <a:gd name="connsiteX46" fmla="*/ 572452 w 940118"/>
                      <a:gd name="connsiteY46" fmla="*/ 32385 h 1580197"/>
                      <a:gd name="connsiteX47" fmla="*/ 595123 w 940118"/>
                      <a:gd name="connsiteY47" fmla="*/ 44713 h 1580197"/>
                      <a:gd name="connsiteX48" fmla="*/ 573405 w 940118"/>
                      <a:gd name="connsiteY48" fmla="*/ 32385 h 1580197"/>
                      <a:gd name="connsiteX49" fmla="*/ 679133 w 940118"/>
                      <a:gd name="connsiteY4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486263 w 940118"/>
                      <a:gd name="connsiteY43" fmla="*/ 68845 h 1580197"/>
                      <a:gd name="connsiteX44" fmla="*/ 485775 w 940118"/>
                      <a:gd name="connsiteY44" fmla="*/ 68580 h 1580197"/>
                      <a:gd name="connsiteX45" fmla="*/ 572452 w 940118"/>
                      <a:gd name="connsiteY45" fmla="*/ 32385 h 1580197"/>
                      <a:gd name="connsiteX46" fmla="*/ 595123 w 940118"/>
                      <a:gd name="connsiteY46" fmla="*/ 44713 h 1580197"/>
                      <a:gd name="connsiteX47" fmla="*/ 573405 w 940118"/>
                      <a:gd name="connsiteY47" fmla="*/ 32385 h 1580197"/>
                      <a:gd name="connsiteX48" fmla="*/ 679133 w 940118"/>
                      <a:gd name="connsiteY4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87315 w 940118"/>
                      <a:gd name="connsiteY39" fmla="*/ 198453 h 1580197"/>
                      <a:gd name="connsiteX40" fmla="*/ 286702 w 940118"/>
                      <a:gd name="connsiteY40" fmla="*/ 198120 h 1580197"/>
                      <a:gd name="connsiteX41" fmla="*/ 359092 w 940118"/>
                      <a:gd name="connsiteY41" fmla="*/ 140970 h 1580197"/>
                      <a:gd name="connsiteX42" fmla="*/ 486263 w 940118"/>
                      <a:gd name="connsiteY42" fmla="*/ 68845 h 1580197"/>
                      <a:gd name="connsiteX43" fmla="*/ 485775 w 940118"/>
                      <a:gd name="connsiteY43" fmla="*/ 68580 h 1580197"/>
                      <a:gd name="connsiteX44" fmla="*/ 572452 w 940118"/>
                      <a:gd name="connsiteY44" fmla="*/ 32385 h 1580197"/>
                      <a:gd name="connsiteX45" fmla="*/ 595123 w 940118"/>
                      <a:gd name="connsiteY45" fmla="*/ 44713 h 1580197"/>
                      <a:gd name="connsiteX46" fmla="*/ 573405 w 940118"/>
                      <a:gd name="connsiteY46" fmla="*/ 32385 h 1580197"/>
                      <a:gd name="connsiteX47" fmla="*/ 679133 w 940118"/>
                      <a:gd name="connsiteY4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28600 w 940118"/>
                      <a:gd name="connsiteY37" fmla="*/ 258128 h 1580197"/>
                      <a:gd name="connsiteX38" fmla="*/ 287315 w 940118"/>
                      <a:gd name="connsiteY38" fmla="*/ 198453 h 1580197"/>
                      <a:gd name="connsiteX39" fmla="*/ 286702 w 940118"/>
                      <a:gd name="connsiteY39" fmla="*/ 198120 h 1580197"/>
                      <a:gd name="connsiteX40" fmla="*/ 359092 w 940118"/>
                      <a:gd name="connsiteY40" fmla="*/ 140970 h 1580197"/>
                      <a:gd name="connsiteX41" fmla="*/ 486263 w 940118"/>
                      <a:gd name="connsiteY41" fmla="*/ 68845 h 1580197"/>
                      <a:gd name="connsiteX42" fmla="*/ 485775 w 940118"/>
                      <a:gd name="connsiteY42" fmla="*/ 68580 h 1580197"/>
                      <a:gd name="connsiteX43" fmla="*/ 572452 w 940118"/>
                      <a:gd name="connsiteY43" fmla="*/ 32385 h 1580197"/>
                      <a:gd name="connsiteX44" fmla="*/ 595123 w 940118"/>
                      <a:gd name="connsiteY44" fmla="*/ 44713 h 1580197"/>
                      <a:gd name="connsiteX45" fmla="*/ 573405 w 940118"/>
                      <a:gd name="connsiteY45" fmla="*/ 32385 h 1580197"/>
                      <a:gd name="connsiteX46" fmla="*/ 679133 w 940118"/>
                      <a:gd name="connsiteY46"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87315 w 940118"/>
                      <a:gd name="connsiteY37" fmla="*/ 198453 h 1580197"/>
                      <a:gd name="connsiteX38" fmla="*/ 286702 w 940118"/>
                      <a:gd name="connsiteY38" fmla="*/ 198120 h 1580197"/>
                      <a:gd name="connsiteX39" fmla="*/ 359092 w 940118"/>
                      <a:gd name="connsiteY39" fmla="*/ 140970 h 1580197"/>
                      <a:gd name="connsiteX40" fmla="*/ 486263 w 940118"/>
                      <a:gd name="connsiteY40" fmla="*/ 68845 h 1580197"/>
                      <a:gd name="connsiteX41" fmla="*/ 485775 w 940118"/>
                      <a:gd name="connsiteY41" fmla="*/ 68580 h 1580197"/>
                      <a:gd name="connsiteX42" fmla="*/ 572452 w 940118"/>
                      <a:gd name="connsiteY42" fmla="*/ 32385 h 1580197"/>
                      <a:gd name="connsiteX43" fmla="*/ 595123 w 940118"/>
                      <a:gd name="connsiteY43" fmla="*/ 44713 h 1580197"/>
                      <a:gd name="connsiteX44" fmla="*/ 573405 w 940118"/>
                      <a:gd name="connsiteY44" fmla="*/ 32385 h 1580197"/>
                      <a:gd name="connsiteX45" fmla="*/ 679133 w 940118"/>
                      <a:gd name="connsiteY4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87315 w 940118"/>
                      <a:gd name="connsiteY36" fmla="*/ 198453 h 1580197"/>
                      <a:gd name="connsiteX37" fmla="*/ 286702 w 940118"/>
                      <a:gd name="connsiteY37" fmla="*/ 198120 h 1580197"/>
                      <a:gd name="connsiteX38" fmla="*/ 359092 w 940118"/>
                      <a:gd name="connsiteY38" fmla="*/ 140970 h 1580197"/>
                      <a:gd name="connsiteX39" fmla="*/ 486263 w 940118"/>
                      <a:gd name="connsiteY39" fmla="*/ 68845 h 1580197"/>
                      <a:gd name="connsiteX40" fmla="*/ 485775 w 940118"/>
                      <a:gd name="connsiteY40" fmla="*/ 68580 h 1580197"/>
                      <a:gd name="connsiteX41" fmla="*/ 572452 w 940118"/>
                      <a:gd name="connsiteY41" fmla="*/ 32385 h 1580197"/>
                      <a:gd name="connsiteX42" fmla="*/ 595123 w 940118"/>
                      <a:gd name="connsiteY42" fmla="*/ 44713 h 1580197"/>
                      <a:gd name="connsiteX43" fmla="*/ 573405 w 940118"/>
                      <a:gd name="connsiteY43" fmla="*/ 32385 h 1580197"/>
                      <a:gd name="connsiteX44" fmla="*/ 679133 w 940118"/>
                      <a:gd name="connsiteY44"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61925 w 940118"/>
                      <a:gd name="connsiteY33" fmla="*/ 341948 h 1580197"/>
                      <a:gd name="connsiteX34" fmla="*/ 227648 w 940118"/>
                      <a:gd name="connsiteY34" fmla="*/ 258128 h 1580197"/>
                      <a:gd name="connsiteX35" fmla="*/ 287315 w 940118"/>
                      <a:gd name="connsiteY35" fmla="*/ 198453 h 1580197"/>
                      <a:gd name="connsiteX36" fmla="*/ 286702 w 940118"/>
                      <a:gd name="connsiteY36" fmla="*/ 198120 h 1580197"/>
                      <a:gd name="connsiteX37" fmla="*/ 359092 w 940118"/>
                      <a:gd name="connsiteY37" fmla="*/ 140970 h 1580197"/>
                      <a:gd name="connsiteX38" fmla="*/ 486263 w 940118"/>
                      <a:gd name="connsiteY38" fmla="*/ 68845 h 1580197"/>
                      <a:gd name="connsiteX39" fmla="*/ 485775 w 940118"/>
                      <a:gd name="connsiteY39" fmla="*/ 68580 h 1580197"/>
                      <a:gd name="connsiteX40" fmla="*/ 572452 w 940118"/>
                      <a:gd name="connsiteY40" fmla="*/ 32385 h 1580197"/>
                      <a:gd name="connsiteX41" fmla="*/ 595123 w 940118"/>
                      <a:gd name="connsiteY41" fmla="*/ 44713 h 1580197"/>
                      <a:gd name="connsiteX42" fmla="*/ 573405 w 940118"/>
                      <a:gd name="connsiteY42" fmla="*/ 32385 h 1580197"/>
                      <a:gd name="connsiteX43" fmla="*/ 679133 w 940118"/>
                      <a:gd name="connsiteY43"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227648 w 940118"/>
                      <a:gd name="connsiteY33" fmla="*/ 258128 h 1580197"/>
                      <a:gd name="connsiteX34" fmla="*/ 287315 w 940118"/>
                      <a:gd name="connsiteY34" fmla="*/ 198453 h 1580197"/>
                      <a:gd name="connsiteX35" fmla="*/ 286702 w 940118"/>
                      <a:gd name="connsiteY35" fmla="*/ 198120 h 1580197"/>
                      <a:gd name="connsiteX36" fmla="*/ 359092 w 940118"/>
                      <a:gd name="connsiteY36" fmla="*/ 140970 h 1580197"/>
                      <a:gd name="connsiteX37" fmla="*/ 486263 w 940118"/>
                      <a:gd name="connsiteY37" fmla="*/ 68845 h 1580197"/>
                      <a:gd name="connsiteX38" fmla="*/ 485775 w 940118"/>
                      <a:gd name="connsiteY38" fmla="*/ 68580 h 1580197"/>
                      <a:gd name="connsiteX39" fmla="*/ 572452 w 940118"/>
                      <a:gd name="connsiteY39" fmla="*/ 32385 h 1580197"/>
                      <a:gd name="connsiteX40" fmla="*/ 595123 w 940118"/>
                      <a:gd name="connsiteY40" fmla="*/ 44713 h 1580197"/>
                      <a:gd name="connsiteX41" fmla="*/ 573405 w 940118"/>
                      <a:gd name="connsiteY41" fmla="*/ 32385 h 1580197"/>
                      <a:gd name="connsiteX42" fmla="*/ 679133 w 940118"/>
                      <a:gd name="connsiteY4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227648 w 940118"/>
                      <a:gd name="connsiteY32" fmla="*/ 258128 h 1580197"/>
                      <a:gd name="connsiteX33" fmla="*/ 287315 w 940118"/>
                      <a:gd name="connsiteY33" fmla="*/ 198453 h 1580197"/>
                      <a:gd name="connsiteX34" fmla="*/ 286702 w 940118"/>
                      <a:gd name="connsiteY34" fmla="*/ 198120 h 1580197"/>
                      <a:gd name="connsiteX35" fmla="*/ 359092 w 940118"/>
                      <a:gd name="connsiteY35" fmla="*/ 140970 h 1580197"/>
                      <a:gd name="connsiteX36" fmla="*/ 486263 w 940118"/>
                      <a:gd name="connsiteY36" fmla="*/ 68845 h 1580197"/>
                      <a:gd name="connsiteX37" fmla="*/ 485775 w 940118"/>
                      <a:gd name="connsiteY37" fmla="*/ 68580 h 1580197"/>
                      <a:gd name="connsiteX38" fmla="*/ 572452 w 940118"/>
                      <a:gd name="connsiteY38" fmla="*/ 32385 h 1580197"/>
                      <a:gd name="connsiteX39" fmla="*/ 595123 w 940118"/>
                      <a:gd name="connsiteY39" fmla="*/ 44713 h 1580197"/>
                      <a:gd name="connsiteX40" fmla="*/ 573405 w 940118"/>
                      <a:gd name="connsiteY40" fmla="*/ 32385 h 1580197"/>
                      <a:gd name="connsiteX41" fmla="*/ 679133 w 940118"/>
                      <a:gd name="connsiteY4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286702 w 940118"/>
                      <a:gd name="connsiteY33" fmla="*/ 198120 h 1580197"/>
                      <a:gd name="connsiteX34" fmla="*/ 359092 w 940118"/>
                      <a:gd name="connsiteY34" fmla="*/ 140970 h 1580197"/>
                      <a:gd name="connsiteX35" fmla="*/ 486263 w 940118"/>
                      <a:gd name="connsiteY35" fmla="*/ 68845 h 1580197"/>
                      <a:gd name="connsiteX36" fmla="*/ 485775 w 940118"/>
                      <a:gd name="connsiteY36" fmla="*/ 68580 h 1580197"/>
                      <a:gd name="connsiteX37" fmla="*/ 572452 w 940118"/>
                      <a:gd name="connsiteY37" fmla="*/ 32385 h 1580197"/>
                      <a:gd name="connsiteX38" fmla="*/ 595123 w 940118"/>
                      <a:gd name="connsiteY38" fmla="*/ 44713 h 1580197"/>
                      <a:gd name="connsiteX39" fmla="*/ 573405 w 940118"/>
                      <a:gd name="connsiteY39" fmla="*/ 32385 h 1580197"/>
                      <a:gd name="connsiteX40" fmla="*/ 679133 w 940118"/>
                      <a:gd name="connsiteY4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95123 w 940118"/>
                      <a:gd name="connsiteY37" fmla="*/ 44713 h 1580197"/>
                      <a:gd name="connsiteX38" fmla="*/ 573405 w 940118"/>
                      <a:gd name="connsiteY38" fmla="*/ 32385 h 1580197"/>
                      <a:gd name="connsiteX39" fmla="*/ 679133 w 940118"/>
                      <a:gd name="connsiteY3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73405 w 940118"/>
                      <a:gd name="connsiteY37" fmla="*/ 32385 h 1580197"/>
                      <a:gd name="connsiteX38" fmla="*/ 679133 w 940118"/>
                      <a:gd name="connsiteY3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05235 w 940118"/>
                      <a:gd name="connsiteY16" fmla="*/ 678350 h 1580197"/>
                      <a:gd name="connsiteX17" fmla="*/ 317183 w 940118"/>
                      <a:gd name="connsiteY17" fmla="*/ 684847 h 1580197"/>
                      <a:gd name="connsiteX18" fmla="*/ 260985 w 940118"/>
                      <a:gd name="connsiteY18" fmla="*/ 1014413 h 1580197"/>
                      <a:gd name="connsiteX19" fmla="*/ 342900 w 940118"/>
                      <a:gd name="connsiteY19" fmla="*/ 1373505 h 1580197"/>
                      <a:gd name="connsiteX20" fmla="*/ 546735 w 940118"/>
                      <a:gd name="connsiteY20" fmla="*/ 1580197 h 1580197"/>
                      <a:gd name="connsiteX21" fmla="*/ 285750 w 940118"/>
                      <a:gd name="connsiteY21" fmla="*/ 1438275 h 1580197"/>
                      <a:gd name="connsiteX22" fmla="*/ 81915 w 940118"/>
                      <a:gd name="connsiteY22" fmla="*/ 1231583 h 1580197"/>
                      <a:gd name="connsiteX23" fmla="*/ 0 w 940118"/>
                      <a:gd name="connsiteY23" fmla="*/ 872490 h 1580197"/>
                      <a:gd name="connsiteX24" fmla="*/ 56197 w 940118"/>
                      <a:gd name="connsiteY24" fmla="*/ 542925 h 1580197"/>
                      <a:gd name="connsiteX25" fmla="*/ 62441 w 940118"/>
                      <a:gd name="connsiteY25" fmla="*/ 546321 h 1580197"/>
                      <a:gd name="connsiteX26" fmla="*/ 62617 w 940118"/>
                      <a:gd name="connsiteY26" fmla="*/ 545909 h 1580197"/>
                      <a:gd name="connsiteX27" fmla="*/ 57150 w 940118"/>
                      <a:gd name="connsiteY27" fmla="*/ 542925 h 1580197"/>
                      <a:gd name="connsiteX28" fmla="*/ 107444 w 940118"/>
                      <a:gd name="connsiteY28" fmla="*/ 431896 h 1580197"/>
                      <a:gd name="connsiteX29" fmla="*/ 106680 w 940118"/>
                      <a:gd name="connsiteY29" fmla="*/ 431483 h 1580197"/>
                      <a:gd name="connsiteX30" fmla="*/ 227648 w 940118"/>
                      <a:gd name="connsiteY30" fmla="*/ 258128 h 1580197"/>
                      <a:gd name="connsiteX31" fmla="*/ 287315 w 940118"/>
                      <a:gd name="connsiteY31" fmla="*/ 198453 h 1580197"/>
                      <a:gd name="connsiteX32" fmla="*/ 359092 w 940118"/>
                      <a:gd name="connsiteY32" fmla="*/ 140970 h 1580197"/>
                      <a:gd name="connsiteX33" fmla="*/ 486263 w 940118"/>
                      <a:gd name="connsiteY33" fmla="*/ 68845 h 1580197"/>
                      <a:gd name="connsiteX34" fmla="*/ 485775 w 940118"/>
                      <a:gd name="connsiteY34" fmla="*/ 68580 h 1580197"/>
                      <a:gd name="connsiteX35" fmla="*/ 572452 w 940118"/>
                      <a:gd name="connsiteY35" fmla="*/ 32385 h 1580197"/>
                      <a:gd name="connsiteX36" fmla="*/ 573405 w 940118"/>
                      <a:gd name="connsiteY36" fmla="*/ 32385 h 1580197"/>
                      <a:gd name="connsiteX37" fmla="*/ 679133 w 940118"/>
                      <a:gd name="connsiteY3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17183 w 940118"/>
                      <a:gd name="connsiteY16" fmla="*/ 684847 h 1580197"/>
                      <a:gd name="connsiteX17" fmla="*/ 260985 w 940118"/>
                      <a:gd name="connsiteY17" fmla="*/ 1014413 h 1580197"/>
                      <a:gd name="connsiteX18" fmla="*/ 342900 w 940118"/>
                      <a:gd name="connsiteY18" fmla="*/ 1373505 h 1580197"/>
                      <a:gd name="connsiteX19" fmla="*/ 546735 w 940118"/>
                      <a:gd name="connsiteY19" fmla="*/ 1580197 h 1580197"/>
                      <a:gd name="connsiteX20" fmla="*/ 285750 w 940118"/>
                      <a:gd name="connsiteY20" fmla="*/ 1438275 h 1580197"/>
                      <a:gd name="connsiteX21" fmla="*/ 81915 w 940118"/>
                      <a:gd name="connsiteY21" fmla="*/ 1231583 h 1580197"/>
                      <a:gd name="connsiteX22" fmla="*/ 0 w 940118"/>
                      <a:gd name="connsiteY22" fmla="*/ 872490 h 1580197"/>
                      <a:gd name="connsiteX23" fmla="*/ 56197 w 940118"/>
                      <a:gd name="connsiteY23" fmla="*/ 542925 h 1580197"/>
                      <a:gd name="connsiteX24" fmla="*/ 62441 w 940118"/>
                      <a:gd name="connsiteY24" fmla="*/ 546321 h 1580197"/>
                      <a:gd name="connsiteX25" fmla="*/ 62617 w 940118"/>
                      <a:gd name="connsiteY25" fmla="*/ 545909 h 1580197"/>
                      <a:gd name="connsiteX26" fmla="*/ 57150 w 940118"/>
                      <a:gd name="connsiteY26" fmla="*/ 542925 h 1580197"/>
                      <a:gd name="connsiteX27" fmla="*/ 107444 w 940118"/>
                      <a:gd name="connsiteY27" fmla="*/ 431896 h 1580197"/>
                      <a:gd name="connsiteX28" fmla="*/ 106680 w 940118"/>
                      <a:gd name="connsiteY28" fmla="*/ 431483 h 1580197"/>
                      <a:gd name="connsiteX29" fmla="*/ 227648 w 940118"/>
                      <a:gd name="connsiteY29" fmla="*/ 258128 h 1580197"/>
                      <a:gd name="connsiteX30" fmla="*/ 287315 w 940118"/>
                      <a:gd name="connsiteY30" fmla="*/ 198453 h 1580197"/>
                      <a:gd name="connsiteX31" fmla="*/ 359092 w 940118"/>
                      <a:gd name="connsiteY31" fmla="*/ 140970 h 1580197"/>
                      <a:gd name="connsiteX32" fmla="*/ 486263 w 940118"/>
                      <a:gd name="connsiteY32" fmla="*/ 68845 h 1580197"/>
                      <a:gd name="connsiteX33" fmla="*/ 485775 w 940118"/>
                      <a:gd name="connsiteY33" fmla="*/ 68580 h 1580197"/>
                      <a:gd name="connsiteX34" fmla="*/ 572452 w 940118"/>
                      <a:gd name="connsiteY34" fmla="*/ 32385 h 1580197"/>
                      <a:gd name="connsiteX35" fmla="*/ 573405 w 940118"/>
                      <a:gd name="connsiteY35" fmla="*/ 32385 h 1580197"/>
                      <a:gd name="connsiteX36" fmla="*/ 679133 w 940118"/>
                      <a:gd name="connsiteY36" fmla="*/ 0 h 1580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40118" h="1580197">
                        <a:moveTo>
                          <a:pt x="679133" y="0"/>
                        </a:moveTo>
                        <a:lnTo>
                          <a:pt x="940118" y="140970"/>
                        </a:lnTo>
                        <a:lnTo>
                          <a:pt x="747299" y="210278"/>
                        </a:lnTo>
                        <a:lnTo>
                          <a:pt x="747713" y="210503"/>
                        </a:lnTo>
                        <a:cubicBezTo>
                          <a:pt x="701040" y="232410"/>
                          <a:pt x="658178" y="256223"/>
                          <a:pt x="620078" y="282893"/>
                        </a:cubicBezTo>
                        <a:lnTo>
                          <a:pt x="620077" y="282893"/>
                        </a:lnTo>
                        <a:lnTo>
                          <a:pt x="548076" y="339736"/>
                        </a:lnTo>
                        <a:lnTo>
                          <a:pt x="548640" y="340043"/>
                        </a:lnTo>
                        <a:cubicBezTo>
                          <a:pt x="538733" y="349937"/>
                          <a:pt x="498634" y="389097"/>
                          <a:pt x="488633" y="399098"/>
                        </a:cubicBezTo>
                        <a:lnTo>
                          <a:pt x="488633" y="400050"/>
                        </a:lnTo>
                        <a:cubicBezTo>
                          <a:pt x="464820" y="426720"/>
                          <a:pt x="442913" y="454343"/>
                          <a:pt x="422910" y="482918"/>
                        </a:cubicBezTo>
                        <a:lnTo>
                          <a:pt x="422910" y="483870"/>
                        </a:lnTo>
                        <a:cubicBezTo>
                          <a:pt x="402908" y="512445"/>
                          <a:pt x="383858" y="541973"/>
                          <a:pt x="367665" y="572453"/>
                        </a:cubicBezTo>
                        <a:lnTo>
                          <a:pt x="368618" y="573405"/>
                        </a:lnTo>
                        <a:cubicBezTo>
                          <a:pt x="347663" y="608647"/>
                          <a:pt x="331470" y="645795"/>
                          <a:pt x="317183" y="684847"/>
                        </a:cubicBezTo>
                        <a:lnTo>
                          <a:pt x="305241" y="678329"/>
                        </a:lnTo>
                        <a:lnTo>
                          <a:pt x="317183" y="684847"/>
                        </a:lnTo>
                        <a:cubicBezTo>
                          <a:pt x="280035" y="786765"/>
                          <a:pt x="260985" y="896303"/>
                          <a:pt x="260985" y="1014413"/>
                        </a:cubicBezTo>
                        <a:cubicBezTo>
                          <a:pt x="260985" y="1152525"/>
                          <a:pt x="287655" y="1272540"/>
                          <a:pt x="342900" y="1373505"/>
                        </a:cubicBezTo>
                        <a:cubicBezTo>
                          <a:pt x="391478" y="1463993"/>
                          <a:pt x="460058" y="1532572"/>
                          <a:pt x="546735" y="1580197"/>
                        </a:cubicBezTo>
                        <a:lnTo>
                          <a:pt x="285750" y="1438275"/>
                        </a:lnTo>
                        <a:cubicBezTo>
                          <a:pt x="199073" y="1390650"/>
                          <a:pt x="130493" y="1322070"/>
                          <a:pt x="81915" y="1231583"/>
                        </a:cubicBezTo>
                        <a:cubicBezTo>
                          <a:pt x="27622" y="1130618"/>
                          <a:pt x="0" y="1010603"/>
                          <a:pt x="0" y="872490"/>
                        </a:cubicBezTo>
                        <a:cubicBezTo>
                          <a:pt x="0" y="754380"/>
                          <a:pt x="19050" y="644842"/>
                          <a:pt x="56197" y="542925"/>
                        </a:cubicBezTo>
                        <a:lnTo>
                          <a:pt x="62441" y="546321"/>
                        </a:lnTo>
                        <a:cubicBezTo>
                          <a:pt x="62500" y="546184"/>
                          <a:pt x="62558" y="546046"/>
                          <a:pt x="62617" y="545909"/>
                        </a:cubicBezTo>
                        <a:lnTo>
                          <a:pt x="57150" y="542925"/>
                        </a:lnTo>
                        <a:lnTo>
                          <a:pt x="107444" y="431896"/>
                        </a:lnTo>
                        <a:lnTo>
                          <a:pt x="106680" y="431483"/>
                        </a:lnTo>
                        <a:cubicBezTo>
                          <a:pt x="126714" y="402522"/>
                          <a:pt x="197542" y="296966"/>
                          <a:pt x="227648" y="258128"/>
                        </a:cubicBezTo>
                        <a:lnTo>
                          <a:pt x="287315" y="198453"/>
                        </a:lnTo>
                        <a:lnTo>
                          <a:pt x="359092" y="140970"/>
                        </a:lnTo>
                        <a:lnTo>
                          <a:pt x="486263" y="68845"/>
                        </a:lnTo>
                        <a:lnTo>
                          <a:pt x="485775" y="68580"/>
                        </a:lnTo>
                        <a:cubicBezTo>
                          <a:pt x="513398" y="55245"/>
                          <a:pt x="541973" y="43815"/>
                          <a:pt x="572452" y="32385"/>
                        </a:cubicBezTo>
                        <a:lnTo>
                          <a:pt x="573405" y="32385"/>
                        </a:lnTo>
                        <a:lnTo>
                          <a:pt x="679133" y="0"/>
                        </a:lnTo>
                        <a:close/>
                      </a:path>
                    </a:pathLst>
                  </a:custGeom>
                  <a:grpFill/>
                  <a:ln w="9525" cap="flat">
                    <a:noFill/>
                    <a:prstDash val="solid"/>
                    <a:miter/>
                  </a:ln>
                </p:spPr>
                <p:txBody>
                  <a:bodyPr rtlCol="0" anchor="ctr"/>
                  <a:lstStyle/>
                  <a:p>
                    <a:endParaRPr lang="en-US"/>
                  </a:p>
                </p:txBody>
              </p:sp>
              <p:sp>
                <p:nvSpPr>
                  <p:cNvPr id="490" name="Freeform: Shape 489">
                    <a:extLst>
                      <a:ext uri="{FF2B5EF4-FFF2-40B4-BE49-F238E27FC236}">
                        <a16:creationId xmlns:a16="http://schemas.microsoft.com/office/drawing/2014/main" xmlns="" id="{FB22A510-09DD-4227-89FE-7C485992DC21}"/>
                      </a:ext>
                    </a:extLst>
                  </p:cNvPr>
                  <p:cNvSpPr/>
                  <p:nvPr/>
                </p:nvSpPr>
                <p:spPr>
                  <a:xfrm>
                    <a:off x="2714531" y="1811829"/>
                    <a:ext cx="257174" cy="304801"/>
                  </a:xfrm>
                  <a:custGeom>
                    <a:avLst/>
                    <a:gdLst>
                      <a:gd name="connsiteX0" fmla="*/ 260985 w 257175"/>
                      <a:gd name="connsiteY0" fmla="*/ 311468 h 304800"/>
                      <a:gd name="connsiteX1" fmla="*/ 0 w 257175"/>
                      <a:gd name="connsiteY1" fmla="*/ 170497 h 304800"/>
                      <a:gd name="connsiteX2" fmla="*/ 952 w 257175"/>
                      <a:gd name="connsiteY2" fmla="*/ 0 h 304800"/>
                      <a:gd name="connsiteX3" fmla="*/ 260985 w 257175"/>
                      <a:gd name="connsiteY3" fmla="*/ 140970 h 304800"/>
                    </a:gdLst>
                    <a:ahLst/>
                    <a:cxnLst>
                      <a:cxn ang="0">
                        <a:pos x="connsiteX0" y="connsiteY0"/>
                      </a:cxn>
                      <a:cxn ang="0">
                        <a:pos x="connsiteX1" y="connsiteY1"/>
                      </a:cxn>
                      <a:cxn ang="0">
                        <a:pos x="connsiteX2" y="connsiteY2"/>
                      </a:cxn>
                      <a:cxn ang="0">
                        <a:pos x="connsiteX3" y="connsiteY3"/>
                      </a:cxn>
                    </a:cxnLst>
                    <a:rect l="l" t="t" r="r" b="b"/>
                    <a:pathLst>
                      <a:path w="257175" h="304800">
                        <a:moveTo>
                          <a:pt x="260985" y="311468"/>
                        </a:moveTo>
                        <a:lnTo>
                          <a:pt x="0" y="170497"/>
                        </a:lnTo>
                        <a:lnTo>
                          <a:pt x="952" y="0"/>
                        </a:lnTo>
                        <a:lnTo>
                          <a:pt x="260985" y="140970"/>
                        </a:lnTo>
                        <a:close/>
                      </a:path>
                    </a:pathLst>
                  </a:custGeom>
                  <a:grpFill/>
                  <a:ln w="9525" cap="flat">
                    <a:noFill/>
                    <a:prstDash val="solid"/>
                    <a:miter/>
                  </a:ln>
                </p:spPr>
                <p:txBody>
                  <a:bodyPr rtlCol="0" anchor="ctr"/>
                  <a:lstStyle/>
                  <a:p>
                    <a:endParaRPr lang="en-US"/>
                  </a:p>
                </p:txBody>
              </p:sp>
            </p:grpSp>
          </p:grpSp>
        </p:grpSp>
      </p:grpSp>
    </p:spTree>
    <p:extLst>
      <p:ext uri="{BB962C8B-B14F-4D97-AF65-F5344CB8AC3E}">
        <p14:creationId xmlns:p14="http://schemas.microsoft.com/office/powerpoint/2010/main" val="2116302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b="1" dirty="0" smtClean="0">
                <a:latin typeface="TH Niramit AS" pitchFamily="2" charset="-34"/>
                <a:cs typeface="TH Niramit AS" pitchFamily="2" charset="-34"/>
              </a:rPr>
              <a:t>Sufficiency Economy</a:t>
            </a:r>
            <a:endParaRPr lang="en-US" dirty="0" smtClean="0">
              <a:latin typeface="TH Niramit AS" pitchFamily="2" charset="-34"/>
              <a:cs typeface="TH Niramit AS" pitchFamily="2" charset="-34"/>
            </a:endParaRPr>
          </a:p>
        </p:txBody>
      </p:sp>
      <p:graphicFrame>
        <p:nvGraphicFramePr>
          <p:cNvPr id="4" name="Diagram 3"/>
          <p:cNvGraphicFramePr/>
          <p:nvPr/>
        </p:nvGraphicFramePr>
        <p:xfrm>
          <a:off x="6952594" y="1891862"/>
          <a:ext cx="4319751" cy="34201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à¸£à¸¹à¸à¸ à¸²à¸à¸à¸µà¹à¹à¸à¸µà¹à¸¢à¸§à¸à¹à¸­à¸"/>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0" y="941293"/>
            <a:ext cx="2796987" cy="1801908"/>
          </a:xfrm>
          <a:prstGeom prst="rect">
            <a:avLst/>
          </a:prstGeom>
          <a:noFill/>
          <a:ln w="38100">
            <a:solidFill>
              <a:schemeClr val="accent2"/>
            </a:solidFill>
          </a:ln>
        </p:spPr>
      </p:pic>
      <p:sp>
        <p:nvSpPr>
          <p:cNvPr id="6" name="Oval 5"/>
          <p:cNvSpPr/>
          <p:nvPr/>
        </p:nvSpPr>
        <p:spPr>
          <a:xfrm>
            <a:off x="618564" y="1398494"/>
            <a:ext cx="1290917" cy="1021977"/>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8" name="Oval 7"/>
          <p:cNvSpPr/>
          <p:nvPr/>
        </p:nvSpPr>
        <p:spPr>
          <a:xfrm>
            <a:off x="3752191" y="1797270"/>
            <a:ext cx="2112580" cy="1939159"/>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9" name="Oval 8"/>
          <p:cNvSpPr/>
          <p:nvPr/>
        </p:nvSpPr>
        <p:spPr>
          <a:xfrm>
            <a:off x="4535212" y="3321268"/>
            <a:ext cx="2112580" cy="1939159"/>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0" name="Oval 9"/>
          <p:cNvSpPr/>
          <p:nvPr/>
        </p:nvSpPr>
        <p:spPr>
          <a:xfrm>
            <a:off x="2832538" y="3242442"/>
            <a:ext cx="2112580" cy="1939159"/>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1" name="TextBox 10"/>
          <p:cNvSpPr txBox="1"/>
          <p:nvPr/>
        </p:nvSpPr>
        <p:spPr>
          <a:xfrm>
            <a:off x="4083269" y="2412125"/>
            <a:ext cx="1327608" cy="461665"/>
          </a:xfrm>
          <a:prstGeom prst="rect">
            <a:avLst/>
          </a:prstGeom>
          <a:noFill/>
        </p:spPr>
        <p:txBody>
          <a:bodyPr wrap="none" rtlCol="0">
            <a:spAutoFit/>
          </a:bodyPr>
          <a:lstStyle/>
          <a:p>
            <a:r>
              <a:rPr lang="en-US" sz="2400" b="1" dirty="0" smtClean="0">
                <a:latin typeface="TH Niramit AS" pitchFamily="2" charset="-34"/>
                <a:cs typeface="TH Niramit AS" pitchFamily="2" charset="-34"/>
              </a:rPr>
              <a:t>Moderation</a:t>
            </a:r>
            <a:endParaRPr lang="th-TH" sz="2400" b="1" dirty="0">
              <a:latin typeface="TH Niramit AS" pitchFamily="2" charset="-34"/>
              <a:cs typeface="TH Niramit AS" pitchFamily="2" charset="-34"/>
            </a:endParaRPr>
          </a:p>
        </p:txBody>
      </p:sp>
      <p:sp>
        <p:nvSpPr>
          <p:cNvPr id="12" name="TextBox 11"/>
          <p:cNvSpPr txBox="1"/>
          <p:nvPr/>
        </p:nvSpPr>
        <p:spPr>
          <a:xfrm>
            <a:off x="2895601" y="4014953"/>
            <a:ext cx="1778051" cy="461665"/>
          </a:xfrm>
          <a:prstGeom prst="rect">
            <a:avLst/>
          </a:prstGeom>
          <a:noFill/>
        </p:spPr>
        <p:txBody>
          <a:bodyPr wrap="none" rtlCol="0">
            <a:spAutoFit/>
          </a:bodyPr>
          <a:lstStyle/>
          <a:p>
            <a:r>
              <a:rPr lang="en-US" sz="2400" b="1" dirty="0" smtClean="0">
                <a:latin typeface="TH Niramit AS" pitchFamily="2" charset="-34"/>
                <a:cs typeface="TH Niramit AS" pitchFamily="2" charset="-34"/>
              </a:rPr>
              <a:t>Reasonableness</a:t>
            </a:r>
            <a:endParaRPr lang="th-TH" sz="2400" b="1" dirty="0">
              <a:latin typeface="TH Niramit AS" pitchFamily="2" charset="-34"/>
              <a:cs typeface="TH Niramit AS" pitchFamily="2" charset="-34"/>
            </a:endParaRPr>
          </a:p>
        </p:txBody>
      </p:sp>
      <p:sp>
        <p:nvSpPr>
          <p:cNvPr id="13" name="TextBox 12"/>
          <p:cNvSpPr txBox="1"/>
          <p:nvPr/>
        </p:nvSpPr>
        <p:spPr>
          <a:xfrm>
            <a:off x="4892565" y="4041226"/>
            <a:ext cx="1600118" cy="461665"/>
          </a:xfrm>
          <a:prstGeom prst="rect">
            <a:avLst/>
          </a:prstGeom>
          <a:noFill/>
        </p:spPr>
        <p:txBody>
          <a:bodyPr wrap="none" rtlCol="0">
            <a:spAutoFit/>
          </a:bodyPr>
          <a:lstStyle/>
          <a:p>
            <a:r>
              <a:rPr lang="en-US" sz="2400" b="1" dirty="0" smtClean="0">
                <a:latin typeface="TH Niramit AS" pitchFamily="2" charset="-34"/>
                <a:cs typeface="TH Niramit AS" pitchFamily="2" charset="-34"/>
              </a:rPr>
              <a:t>Self-immunity</a:t>
            </a:r>
            <a:endParaRPr lang="th-TH" sz="2400" b="1" dirty="0">
              <a:latin typeface="TH Niramit AS" pitchFamily="2" charset="-34"/>
              <a:cs typeface="TH Niramit AS" pitchFamily="2" charset="-34"/>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lvl="0"/>
            <a:r>
              <a:rPr lang="en-US" b="1" dirty="0" smtClean="0">
                <a:latin typeface="TH Niramit AS" pitchFamily="2" charset="-34"/>
                <a:cs typeface="TH Niramit AS" pitchFamily="2" charset="-34"/>
              </a:rPr>
              <a:t>Moderation </a:t>
            </a:r>
          </a:p>
        </p:txBody>
      </p:sp>
      <p:graphicFrame>
        <p:nvGraphicFramePr>
          <p:cNvPr id="4" name="Diagram 3"/>
          <p:cNvGraphicFramePr/>
          <p:nvPr>
            <p:extLst>
              <p:ext uri="{D42A27DB-BD31-4B8C-83A1-F6EECF244321}">
                <p14:modId xmlns:p14="http://schemas.microsoft.com/office/powerpoint/2010/main" val="4248872895"/>
              </p:ext>
            </p:extLst>
          </p:nvPr>
        </p:nvGraphicFramePr>
        <p:xfrm>
          <a:off x="3570868" y="1784196"/>
          <a:ext cx="8128000" cy="3100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à¸£à¸¹à¸à¸ à¸²à¸à¸à¸µà¹à¹à¸à¸µà¹à¸¢à¸§à¸à¹à¸­à¸"/>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0" y="941293"/>
            <a:ext cx="2796987" cy="1801908"/>
          </a:xfrm>
          <a:prstGeom prst="rect">
            <a:avLst/>
          </a:prstGeom>
          <a:noFill/>
          <a:ln w="38100">
            <a:solidFill>
              <a:schemeClr val="accent2"/>
            </a:solidFill>
          </a:ln>
        </p:spPr>
      </p:pic>
      <p:sp>
        <p:nvSpPr>
          <p:cNvPr id="6" name="Oval 5"/>
          <p:cNvSpPr/>
          <p:nvPr/>
        </p:nvSpPr>
        <p:spPr>
          <a:xfrm>
            <a:off x="618564" y="1398494"/>
            <a:ext cx="1290917" cy="1021977"/>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lvl="0"/>
            <a:r>
              <a:rPr lang="en-US" b="1" dirty="0" smtClean="0">
                <a:latin typeface="TH Niramit AS" pitchFamily="2" charset="-34"/>
                <a:cs typeface="TH Niramit AS" pitchFamily="2" charset="-34"/>
              </a:rPr>
              <a:t>Reasonableness </a:t>
            </a:r>
            <a:endParaRPr lang="en-US" b="1" dirty="0">
              <a:latin typeface="TH Niramit AS" pitchFamily="2" charset="-34"/>
              <a:cs typeface="TH Niramit AS" pitchFamily="2" charset="-34"/>
            </a:endParaRPr>
          </a:p>
        </p:txBody>
      </p:sp>
      <p:graphicFrame>
        <p:nvGraphicFramePr>
          <p:cNvPr id="4" name="Diagram 3"/>
          <p:cNvGraphicFramePr/>
          <p:nvPr>
            <p:extLst>
              <p:ext uri="{D42A27DB-BD31-4B8C-83A1-F6EECF244321}">
                <p14:modId xmlns:p14="http://schemas.microsoft.com/office/powerpoint/2010/main" val="412660750"/>
              </p:ext>
            </p:extLst>
          </p:nvPr>
        </p:nvGraphicFramePr>
        <p:xfrm>
          <a:off x="2837791" y="1268547"/>
          <a:ext cx="9291145" cy="44070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à¸£à¸¹à¸à¸ à¸²à¸à¸à¸µà¹à¹à¸à¸µà¹à¸¢à¸§à¸à¹à¸­à¸"/>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0" y="941293"/>
            <a:ext cx="2796987" cy="1801908"/>
          </a:xfrm>
          <a:prstGeom prst="rect">
            <a:avLst/>
          </a:prstGeom>
          <a:noFill/>
          <a:ln w="38100">
            <a:solidFill>
              <a:schemeClr val="accent2"/>
            </a:solidFill>
          </a:ln>
        </p:spPr>
      </p:pic>
      <p:sp>
        <p:nvSpPr>
          <p:cNvPr id="6" name="Oval 5"/>
          <p:cNvSpPr/>
          <p:nvPr/>
        </p:nvSpPr>
        <p:spPr>
          <a:xfrm>
            <a:off x="618564" y="1398494"/>
            <a:ext cx="1290917" cy="1021977"/>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lvl="0"/>
            <a:r>
              <a:rPr lang="en-US" b="1" dirty="0" smtClean="0">
                <a:latin typeface="TH Niramit AS" pitchFamily="2" charset="-34"/>
                <a:cs typeface="TH Niramit AS" pitchFamily="2" charset="-34"/>
              </a:rPr>
              <a:t>Self-immunity (Risk Management) </a:t>
            </a:r>
            <a:endParaRPr lang="en-US" b="1" dirty="0">
              <a:latin typeface="TH Niramit AS" pitchFamily="2" charset="-34"/>
              <a:cs typeface="TH Niramit AS" pitchFamily="2" charset="-34"/>
            </a:endParaRPr>
          </a:p>
        </p:txBody>
      </p:sp>
      <p:graphicFrame>
        <p:nvGraphicFramePr>
          <p:cNvPr id="4" name="Diagram 3"/>
          <p:cNvGraphicFramePr/>
          <p:nvPr>
            <p:extLst>
              <p:ext uri="{D42A27DB-BD31-4B8C-83A1-F6EECF244321}">
                <p14:modId xmlns:p14="http://schemas.microsoft.com/office/powerpoint/2010/main" val="3568024551"/>
              </p:ext>
            </p:extLst>
          </p:nvPr>
        </p:nvGraphicFramePr>
        <p:xfrm>
          <a:off x="3570868" y="1092820"/>
          <a:ext cx="8128000" cy="54640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à¸£à¸¹à¸à¸ à¸²à¸à¸à¸µà¹à¹à¸à¸µà¹à¸¢à¸§à¸à¹à¸­à¸"/>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0" y="941293"/>
            <a:ext cx="2796987" cy="1801908"/>
          </a:xfrm>
          <a:prstGeom prst="rect">
            <a:avLst/>
          </a:prstGeom>
          <a:noFill/>
          <a:ln w="38100">
            <a:solidFill>
              <a:schemeClr val="accent2"/>
            </a:solidFill>
          </a:ln>
        </p:spPr>
      </p:pic>
      <p:sp>
        <p:nvSpPr>
          <p:cNvPr id="6" name="Oval 5"/>
          <p:cNvSpPr/>
          <p:nvPr/>
        </p:nvSpPr>
        <p:spPr>
          <a:xfrm>
            <a:off x="618564" y="1398494"/>
            <a:ext cx="1290917" cy="1021977"/>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p:cNvSpPr>
            <a:spLocks noGrp="1"/>
          </p:cNvSpPr>
          <p:nvPr>
            <p:ph type="body" sz="quarter" idx="10"/>
          </p:nvPr>
        </p:nvSpPr>
        <p:spPr>
          <a:xfrm>
            <a:off x="3141552" y="339509"/>
            <a:ext cx="8755174" cy="724247"/>
          </a:xfrm>
        </p:spPr>
        <p:txBody>
          <a:bodyPr/>
          <a:lstStyle/>
          <a:p>
            <a:pPr lvl="0"/>
            <a:r>
              <a:rPr lang="en-US" b="1" dirty="0" smtClean="0">
                <a:latin typeface="TH Niramit AS" pitchFamily="2" charset="-34"/>
                <a:cs typeface="TH Niramit AS" pitchFamily="2" charset="-34"/>
              </a:rPr>
              <a:t>Self-immunity  </a:t>
            </a:r>
            <a:endParaRPr lang="en-US" b="1" dirty="0">
              <a:latin typeface="TH Niramit AS" pitchFamily="2" charset="-34"/>
              <a:cs typeface="TH Niramit AS" pitchFamily="2" charset="-34"/>
            </a:endParaRPr>
          </a:p>
        </p:txBody>
      </p:sp>
      <p:graphicFrame>
        <p:nvGraphicFramePr>
          <p:cNvPr id="5" name="Diagram 4"/>
          <p:cNvGraphicFramePr/>
          <p:nvPr>
            <p:extLst>
              <p:ext uri="{D42A27DB-BD31-4B8C-83A1-F6EECF244321}">
                <p14:modId xmlns:p14="http://schemas.microsoft.com/office/powerpoint/2010/main" val="2146196225"/>
              </p:ext>
            </p:extLst>
          </p:nvPr>
        </p:nvGraphicFramePr>
        <p:xfrm>
          <a:off x="3102516" y="1672683"/>
          <a:ext cx="8721621" cy="32115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descr="à¸£à¸¹à¸à¸ à¸²à¸à¸à¸µà¹à¹à¸à¸µà¹à¸¢à¸§à¸à¹à¸­à¸"/>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0" y="941293"/>
            <a:ext cx="2796987" cy="1801908"/>
          </a:xfrm>
          <a:prstGeom prst="rect">
            <a:avLst/>
          </a:prstGeom>
          <a:noFill/>
          <a:ln w="38100">
            <a:solidFill>
              <a:schemeClr val="accent2"/>
            </a:solidFill>
          </a:ln>
        </p:spPr>
      </p:pic>
      <p:sp>
        <p:nvSpPr>
          <p:cNvPr id="6" name="Oval 5"/>
          <p:cNvSpPr/>
          <p:nvPr/>
        </p:nvSpPr>
        <p:spPr>
          <a:xfrm>
            <a:off x="618564" y="1398494"/>
            <a:ext cx="1290917" cy="1021977"/>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p:cNvSpPr>
            <a:spLocks noGrp="1"/>
          </p:cNvSpPr>
          <p:nvPr>
            <p:ph type="body" sz="quarter" idx="10"/>
          </p:nvPr>
        </p:nvSpPr>
        <p:spPr>
          <a:xfrm>
            <a:off x="3141552" y="339509"/>
            <a:ext cx="8755174" cy="724247"/>
          </a:xfrm>
        </p:spPr>
        <p:txBody>
          <a:bodyPr/>
          <a:lstStyle/>
          <a:p>
            <a:pPr lvl="0"/>
            <a:r>
              <a:rPr lang="en-US" b="1" dirty="0" smtClean="0">
                <a:latin typeface="TH Niramit AS" pitchFamily="2" charset="-34"/>
                <a:cs typeface="TH Niramit AS" pitchFamily="2" charset="-34"/>
              </a:rPr>
              <a:t>Self-immunity  </a:t>
            </a:r>
            <a:endParaRPr lang="en-US" b="1" dirty="0">
              <a:latin typeface="TH Niramit AS" pitchFamily="2" charset="-34"/>
              <a:cs typeface="TH Niramit AS" pitchFamily="2" charset="-34"/>
            </a:endParaRPr>
          </a:p>
        </p:txBody>
      </p:sp>
      <p:graphicFrame>
        <p:nvGraphicFramePr>
          <p:cNvPr id="5" name="Diagram 4"/>
          <p:cNvGraphicFramePr/>
          <p:nvPr>
            <p:extLst>
              <p:ext uri="{D42A27DB-BD31-4B8C-83A1-F6EECF244321}">
                <p14:modId xmlns:p14="http://schemas.microsoft.com/office/powerpoint/2010/main" val="3977378307"/>
              </p:ext>
            </p:extLst>
          </p:nvPr>
        </p:nvGraphicFramePr>
        <p:xfrm>
          <a:off x="3102517" y="1672683"/>
          <a:ext cx="8611262" cy="35237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descr="à¸£à¸¹à¸à¸ à¸²à¸à¸à¸µà¹à¹à¸à¸µà¹à¸¢à¸§à¸à¹à¸­à¸"/>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0" y="941293"/>
            <a:ext cx="2796987" cy="1801908"/>
          </a:xfrm>
          <a:prstGeom prst="rect">
            <a:avLst/>
          </a:prstGeom>
          <a:noFill/>
          <a:ln w="38100">
            <a:solidFill>
              <a:schemeClr val="accent2"/>
            </a:solidFill>
          </a:ln>
        </p:spPr>
      </p:pic>
      <p:sp>
        <p:nvSpPr>
          <p:cNvPr id="6" name="Oval 5"/>
          <p:cNvSpPr/>
          <p:nvPr/>
        </p:nvSpPr>
        <p:spPr>
          <a:xfrm>
            <a:off x="618564" y="1398494"/>
            <a:ext cx="1290917" cy="1021977"/>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p:cNvSpPr>
            <a:spLocks noGrp="1"/>
          </p:cNvSpPr>
          <p:nvPr>
            <p:ph type="body" sz="quarter" idx="10"/>
          </p:nvPr>
        </p:nvSpPr>
        <p:spPr>
          <a:xfrm>
            <a:off x="3141552" y="339509"/>
            <a:ext cx="8755174" cy="724247"/>
          </a:xfrm>
        </p:spPr>
        <p:txBody>
          <a:bodyPr/>
          <a:lstStyle/>
          <a:p>
            <a:pPr lvl="0"/>
            <a:r>
              <a:rPr lang="en-US" b="1" dirty="0" smtClean="0">
                <a:latin typeface="TH Niramit AS" pitchFamily="2" charset="-34"/>
                <a:cs typeface="TH Niramit AS" pitchFamily="2" charset="-34"/>
              </a:rPr>
              <a:t>Self-immunity  </a:t>
            </a:r>
            <a:endParaRPr lang="en-US" b="1" dirty="0">
              <a:latin typeface="TH Niramit AS" pitchFamily="2" charset="-34"/>
              <a:cs typeface="TH Niramit AS" pitchFamily="2" charset="-34"/>
            </a:endParaRPr>
          </a:p>
        </p:txBody>
      </p:sp>
      <p:graphicFrame>
        <p:nvGraphicFramePr>
          <p:cNvPr id="5" name="Diagram 4"/>
          <p:cNvGraphicFramePr/>
          <p:nvPr>
            <p:extLst>
              <p:ext uri="{D42A27DB-BD31-4B8C-83A1-F6EECF244321}">
                <p14:modId xmlns:p14="http://schemas.microsoft.com/office/powerpoint/2010/main" val="757362315"/>
              </p:ext>
            </p:extLst>
          </p:nvPr>
        </p:nvGraphicFramePr>
        <p:xfrm>
          <a:off x="3102517" y="1672683"/>
          <a:ext cx="8674324" cy="35237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descr="à¸£à¸¹à¸à¸ à¸²à¸à¸à¸µà¹à¹à¸à¸µà¹à¸¢à¸§à¸à¹à¸­à¸"/>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0" y="941293"/>
            <a:ext cx="2796987" cy="1801908"/>
          </a:xfrm>
          <a:prstGeom prst="rect">
            <a:avLst/>
          </a:prstGeom>
          <a:noFill/>
          <a:ln w="38100">
            <a:solidFill>
              <a:schemeClr val="accent2"/>
            </a:solidFill>
          </a:ln>
        </p:spPr>
      </p:pic>
      <p:sp>
        <p:nvSpPr>
          <p:cNvPr id="6" name="Oval 5"/>
          <p:cNvSpPr/>
          <p:nvPr/>
        </p:nvSpPr>
        <p:spPr>
          <a:xfrm>
            <a:off x="618564" y="1398494"/>
            <a:ext cx="1290917" cy="1021977"/>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à¸£à¸¹à¸à¸ à¸²à¸à¸à¸µà¹à¹à¸à¸µà¹à¸¢à¸§à¸à¹à¸­à¸"/>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259" y="2312892"/>
            <a:ext cx="5271247" cy="2958356"/>
          </a:xfrm>
          <a:prstGeom prst="rect">
            <a:avLst/>
          </a:prstGeom>
          <a:noFill/>
          <a:ln w="38100">
            <a:solidFill>
              <a:schemeClr val="accent2"/>
            </a:solidFill>
          </a:ln>
        </p:spPr>
      </p:pic>
      <p:sp>
        <p:nvSpPr>
          <p:cNvPr id="3" name="Text Placeholder 1"/>
          <p:cNvSpPr txBox="1">
            <a:spLocks/>
          </p:cNvSpPr>
          <p:nvPr/>
        </p:nvSpPr>
        <p:spPr>
          <a:xfrm>
            <a:off x="289932" y="339509"/>
            <a:ext cx="11606794" cy="724247"/>
          </a:xfrm>
          <a:prstGeom prst="rect">
            <a:avLst/>
          </a:prstGeom>
        </p:spPr>
        <p:txBody>
          <a:bodyPr/>
          <a:lstStyle/>
          <a:p>
            <a:pPr marL="228600" marR="0" lvl="0" indent="-228600" algn="ctr" defTabSz="914400" rtl="0" eaLnBrk="1" fontAlgn="auto" latinLnBrk="0" hangingPunct="1">
              <a:lnSpc>
                <a:spcPct val="90000"/>
              </a:lnSpc>
              <a:spcBef>
                <a:spcPts val="1000"/>
              </a:spcBef>
              <a:spcAft>
                <a:spcPts val="0"/>
              </a:spcAft>
              <a:buClrTx/>
              <a:buSzTx/>
              <a:tabLst/>
              <a:defRPr/>
            </a:pPr>
            <a:r>
              <a:rPr lang="en-US" sz="3600" b="1" dirty="0" smtClean="0">
                <a:latin typeface="TH Niramit AS" pitchFamily="2" charset="-34"/>
                <a:cs typeface="TH Niramit AS" pitchFamily="2" charset="-34"/>
              </a:rPr>
              <a:t>Why Sufficiency for Sustainability? What is to be done?</a:t>
            </a:r>
            <a:endParaRPr kumimoji="0" lang="en-US" sz="3600" b="1" i="0" u="none" strike="noStrike" kern="1200" cap="none" spc="0" normalizeH="0" baseline="0" noProof="0" dirty="0">
              <a:ln>
                <a:noFill/>
              </a:ln>
              <a:solidFill>
                <a:schemeClr val="tx1"/>
              </a:solidFill>
              <a:effectLst/>
              <a:uLnTx/>
              <a:uFillTx/>
              <a:latin typeface="TH Niramit AS" pitchFamily="2" charset="-34"/>
              <a:ea typeface="+mn-ea"/>
              <a:cs typeface="TH Niramit AS" pitchFamily="2" charset="-34"/>
            </a:endParaRPr>
          </a:p>
        </p:txBody>
      </p:sp>
      <p:cxnSp>
        <p:nvCxnSpPr>
          <p:cNvPr id="29" name="Straight Arrow Connector 28"/>
          <p:cNvCxnSpPr/>
          <p:nvPr/>
        </p:nvCxnSpPr>
        <p:spPr>
          <a:xfrm flipH="1">
            <a:off x="4464422" y="1769314"/>
            <a:ext cx="15690" cy="147142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1" name="Diagram 30"/>
          <p:cNvGraphicFramePr/>
          <p:nvPr>
            <p:extLst>
              <p:ext uri="{D42A27DB-BD31-4B8C-83A1-F6EECF244321}">
                <p14:modId xmlns:p14="http://schemas.microsoft.com/office/powerpoint/2010/main" val="718697188"/>
              </p:ext>
            </p:extLst>
          </p:nvPr>
        </p:nvGraphicFramePr>
        <p:xfrm>
          <a:off x="5768788" y="2232211"/>
          <a:ext cx="6302189" cy="43837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32" name="Group 31"/>
          <p:cNvGrpSpPr/>
          <p:nvPr/>
        </p:nvGrpSpPr>
        <p:grpSpPr>
          <a:xfrm>
            <a:off x="2191870" y="958960"/>
            <a:ext cx="6623877" cy="1013540"/>
            <a:chOff x="0" y="81512"/>
            <a:chExt cx="6623877" cy="1013540"/>
          </a:xfrm>
        </p:grpSpPr>
        <p:sp>
          <p:nvSpPr>
            <p:cNvPr id="33" name="Rounded Rectangle 32"/>
            <p:cNvSpPr/>
            <p:nvPr/>
          </p:nvSpPr>
          <p:spPr>
            <a:xfrm>
              <a:off x="0" y="346235"/>
              <a:ext cx="6302189" cy="443753"/>
            </a:xfrm>
            <a:prstGeom prst="roundRect">
              <a:avLst/>
            </a:pr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4" name="Rounded Rectangle 4"/>
            <p:cNvSpPr/>
            <p:nvPr/>
          </p:nvSpPr>
          <p:spPr>
            <a:xfrm>
              <a:off x="431348" y="81512"/>
              <a:ext cx="6192529" cy="10135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700" b="1" kern="1200" dirty="0" smtClean="0">
                  <a:latin typeface="TH Niramit AS" pitchFamily="2" charset="-34"/>
                  <a:cs typeface="TH Niramit AS" pitchFamily="2" charset="-34"/>
                </a:rPr>
                <a:t>Sustainability has at least four components:</a:t>
              </a:r>
              <a:endParaRPr lang="th-TH" sz="2700" b="1" kern="1200" dirty="0">
                <a:latin typeface="TH Niramit AS" pitchFamily="2" charset="-34"/>
                <a:cs typeface="TH Niramit AS" pitchFamily="2" charset="-34"/>
              </a:endParaRP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à¸£à¸¹à¸à¸ à¸²à¸à¸à¸µà¹à¹à¸à¸µà¹à¸¢à¸§à¸à¹à¸­à¸"/>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259" y="2312892"/>
            <a:ext cx="5271247" cy="2958356"/>
          </a:xfrm>
          <a:prstGeom prst="rect">
            <a:avLst/>
          </a:prstGeom>
          <a:noFill/>
          <a:ln w="38100">
            <a:solidFill>
              <a:schemeClr val="accent2"/>
            </a:solidFill>
          </a:ln>
        </p:spPr>
      </p:pic>
      <p:sp>
        <p:nvSpPr>
          <p:cNvPr id="3" name="Text Placeholder 1"/>
          <p:cNvSpPr txBox="1">
            <a:spLocks/>
          </p:cNvSpPr>
          <p:nvPr/>
        </p:nvSpPr>
        <p:spPr>
          <a:xfrm>
            <a:off x="289932" y="339509"/>
            <a:ext cx="11606794" cy="724247"/>
          </a:xfrm>
          <a:prstGeom prst="rect">
            <a:avLst/>
          </a:prstGeom>
        </p:spPr>
        <p:txBody>
          <a:bodyPr/>
          <a:lstStyle/>
          <a:p>
            <a:pPr marL="228600" marR="0" lvl="0" indent="-228600" algn="ctr" defTabSz="914400" rtl="0" eaLnBrk="1" fontAlgn="auto" latinLnBrk="0" hangingPunct="1">
              <a:lnSpc>
                <a:spcPct val="90000"/>
              </a:lnSpc>
              <a:spcBef>
                <a:spcPts val="1000"/>
              </a:spcBef>
              <a:spcAft>
                <a:spcPts val="0"/>
              </a:spcAft>
              <a:buClrTx/>
              <a:buSzTx/>
              <a:tabLst/>
              <a:defRPr/>
            </a:pPr>
            <a:r>
              <a:rPr lang="en-US" sz="3600" b="1" dirty="0" smtClean="0">
                <a:latin typeface="TH Niramit AS" pitchFamily="2" charset="-34"/>
                <a:cs typeface="TH Niramit AS" pitchFamily="2" charset="-34"/>
              </a:rPr>
              <a:t>Why Sufficiency for Sustainability? What is to be done?</a:t>
            </a:r>
            <a:endParaRPr kumimoji="0" lang="en-US" sz="3600" b="1" i="0" u="none" strike="noStrike" kern="1200" cap="none" spc="0" normalizeH="0" baseline="0" noProof="0" dirty="0">
              <a:ln>
                <a:noFill/>
              </a:ln>
              <a:solidFill>
                <a:schemeClr val="tx1"/>
              </a:solidFill>
              <a:effectLst/>
              <a:uLnTx/>
              <a:uFillTx/>
              <a:latin typeface="TH Niramit AS" pitchFamily="2" charset="-34"/>
              <a:ea typeface="+mn-ea"/>
              <a:cs typeface="TH Niramit AS" pitchFamily="2" charset="-34"/>
            </a:endParaRPr>
          </a:p>
        </p:txBody>
      </p:sp>
      <p:cxnSp>
        <p:nvCxnSpPr>
          <p:cNvPr id="29" name="Straight Arrow Connector 28"/>
          <p:cNvCxnSpPr/>
          <p:nvPr/>
        </p:nvCxnSpPr>
        <p:spPr>
          <a:xfrm flipH="1">
            <a:off x="4464422" y="1769314"/>
            <a:ext cx="15690" cy="147142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4" name="Group 31"/>
          <p:cNvGrpSpPr/>
          <p:nvPr/>
        </p:nvGrpSpPr>
        <p:grpSpPr>
          <a:xfrm>
            <a:off x="2191870" y="958960"/>
            <a:ext cx="6623877" cy="1013540"/>
            <a:chOff x="0" y="81512"/>
            <a:chExt cx="6623877" cy="1013540"/>
          </a:xfrm>
        </p:grpSpPr>
        <p:sp>
          <p:nvSpPr>
            <p:cNvPr id="33" name="Rounded Rectangle 32"/>
            <p:cNvSpPr/>
            <p:nvPr/>
          </p:nvSpPr>
          <p:spPr>
            <a:xfrm>
              <a:off x="0" y="346235"/>
              <a:ext cx="6302189" cy="443753"/>
            </a:xfrm>
            <a:prstGeom prst="roundRect">
              <a:avLst/>
            </a:pr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4" name="Rounded Rectangle 4"/>
            <p:cNvSpPr/>
            <p:nvPr/>
          </p:nvSpPr>
          <p:spPr>
            <a:xfrm>
              <a:off x="431348" y="81512"/>
              <a:ext cx="6192529" cy="10135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700" b="1" kern="1200" dirty="0" smtClean="0">
                  <a:latin typeface="TH Niramit AS" pitchFamily="2" charset="-34"/>
                  <a:cs typeface="TH Niramit AS" pitchFamily="2" charset="-34"/>
                </a:rPr>
                <a:t>Sustainability has at least four components:</a:t>
              </a:r>
              <a:endParaRPr lang="th-TH" sz="2700" b="1" kern="1200" dirty="0">
                <a:latin typeface="TH Niramit AS" pitchFamily="2" charset="-34"/>
                <a:cs typeface="TH Niramit AS" pitchFamily="2" charset="-34"/>
              </a:endParaRPr>
            </a:p>
          </p:txBody>
        </p:sp>
      </p:grpSp>
      <p:graphicFrame>
        <p:nvGraphicFramePr>
          <p:cNvPr id="9" name="Diagram 8"/>
          <p:cNvGraphicFramePr/>
          <p:nvPr>
            <p:extLst>
              <p:ext uri="{D42A27DB-BD31-4B8C-83A1-F6EECF244321}">
                <p14:modId xmlns:p14="http://schemas.microsoft.com/office/powerpoint/2010/main" val="503256838"/>
              </p:ext>
            </p:extLst>
          </p:nvPr>
        </p:nvGraphicFramePr>
        <p:xfrm>
          <a:off x="5768788" y="1990165"/>
          <a:ext cx="6302189" cy="46257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gn="ctr"/>
            <a:r>
              <a:rPr lang="en-US" sz="3600" b="1" dirty="0" smtClean="0">
                <a:latin typeface="TH Niramit AS" pitchFamily="2" charset="-34"/>
                <a:cs typeface="TH Niramit AS" pitchFamily="2" charset="-34"/>
              </a:rPr>
              <a:t>How to lead a life in accordance with the Philosophy of Sufficiency Economy</a:t>
            </a:r>
            <a:endParaRPr lang="th-TH" sz="3600" b="1" dirty="0">
              <a:latin typeface="TH Niramit AS" pitchFamily="2" charset="-34"/>
              <a:cs typeface="TH Niramit AS" pitchFamily="2" charset="-34"/>
            </a:endParaRPr>
          </a:p>
        </p:txBody>
      </p:sp>
      <p:graphicFrame>
        <p:nvGraphicFramePr>
          <p:cNvPr id="4" name="Diagram 3"/>
          <p:cNvGraphicFramePr/>
          <p:nvPr>
            <p:extLst>
              <p:ext uri="{D42A27DB-BD31-4B8C-83A1-F6EECF244321}">
                <p14:modId xmlns:p14="http://schemas.microsoft.com/office/powerpoint/2010/main" val="108384913"/>
              </p:ext>
            </p:extLst>
          </p:nvPr>
        </p:nvGraphicFramePr>
        <p:xfrm>
          <a:off x="2840981" y="1382754"/>
          <a:ext cx="9306415" cy="53414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206381AD-4C2B-4745-99B1-0BBCE6131A71}"/>
              </a:ext>
            </a:extLst>
          </p:cNvPr>
          <p:cNvSpPr>
            <a:spLocks noGrp="1"/>
          </p:cNvSpPr>
          <p:nvPr>
            <p:ph type="body" sz="quarter" idx="10"/>
          </p:nvPr>
        </p:nvSpPr>
        <p:spPr>
          <a:xfrm>
            <a:off x="3524036" y="339509"/>
            <a:ext cx="8372690" cy="724247"/>
          </a:xfrm>
          <a:prstGeom prst="rect">
            <a:avLst/>
          </a:prstGeom>
        </p:spPr>
        <p:txBody>
          <a:bodyPr/>
          <a:lstStyle/>
          <a:p>
            <a:r>
              <a:rPr lang="en-US" b="1" dirty="0" smtClean="0">
                <a:latin typeface="TH Niramit AS" pitchFamily="2" charset="-34"/>
                <a:cs typeface="TH Niramit AS" pitchFamily="2" charset="-34"/>
              </a:rPr>
              <a:t>Outlines</a:t>
            </a:r>
            <a:endParaRPr lang="en-US" b="1" dirty="0">
              <a:latin typeface="TH Niramit AS" pitchFamily="2" charset="-34"/>
              <a:cs typeface="TH Niramit AS" pitchFamily="2" charset="-34"/>
            </a:endParaRPr>
          </a:p>
        </p:txBody>
      </p:sp>
      <p:sp>
        <p:nvSpPr>
          <p:cNvPr id="3" name="Rectangle 2">
            <a:extLst>
              <a:ext uri="{FF2B5EF4-FFF2-40B4-BE49-F238E27FC236}">
                <a16:creationId xmlns:a16="http://schemas.microsoft.com/office/drawing/2014/main" xmlns="" id="{AA12197A-CB42-4BB3-8CF8-03B7668CD41E}"/>
              </a:ext>
            </a:extLst>
          </p:cNvPr>
          <p:cNvSpPr/>
          <p:nvPr/>
        </p:nvSpPr>
        <p:spPr>
          <a:xfrm>
            <a:off x="3610049" y="1832985"/>
            <a:ext cx="7773716" cy="648000"/>
          </a:xfrm>
          <a:prstGeom prst="rect">
            <a:avLst/>
          </a:prstGeom>
          <a:solidFill>
            <a:schemeClr val="bg1">
              <a:lumMod val="85000"/>
            </a:schemeClr>
          </a:solidFill>
          <a:ln>
            <a:noFill/>
          </a:ln>
          <a:effectLst>
            <a:outerShdw blurRad="50800" dist="50800" dir="5400000" algn="ctr"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 name="Rectangle 3">
            <a:extLst>
              <a:ext uri="{FF2B5EF4-FFF2-40B4-BE49-F238E27FC236}">
                <a16:creationId xmlns:a16="http://schemas.microsoft.com/office/drawing/2014/main" xmlns="" id="{83A990C3-2BB1-454F-A5A5-9C08B635FC21}"/>
              </a:ext>
            </a:extLst>
          </p:cNvPr>
          <p:cNvSpPr/>
          <p:nvPr/>
        </p:nvSpPr>
        <p:spPr>
          <a:xfrm>
            <a:off x="4410026" y="1904985"/>
            <a:ext cx="6881271" cy="50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Rectangle 4">
            <a:extLst>
              <a:ext uri="{FF2B5EF4-FFF2-40B4-BE49-F238E27FC236}">
                <a16:creationId xmlns:a16="http://schemas.microsoft.com/office/drawing/2014/main" xmlns="" id="{695096ED-85F6-4156-88A9-DE2F54E5B261}"/>
              </a:ext>
            </a:extLst>
          </p:cNvPr>
          <p:cNvSpPr/>
          <p:nvPr/>
        </p:nvSpPr>
        <p:spPr>
          <a:xfrm>
            <a:off x="3702389" y="1904985"/>
            <a:ext cx="612000" cy="50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TextBox 5">
            <a:extLst>
              <a:ext uri="{FF2B5EF4-FFF2-40B4-BE49-F238E27FC236}">
                <a16:creationId xmlns:a16="http://schemas.microsoft.com/office/drawing/2014/main" xmlns="" id="{42C5C528-9CA3-44FB-B3FD-82F7B5F3E105}"/>
              </a:ext>
            </a:extLst>
          </p:cNvPr>
          <p:cNvSpPr txBox="1"/>
          <p:nvPr/>
        </p:nvSpPr>
        <p:spPr>
          <a:xfrm>
            <a:off x="3709108" y="1833821"/>
            <a:ext cx="605282" cy="646331"/>
          </a:xfrm>
          <a:prstGeom prst="rect">
            <a:avLst/>
          </a:prstGeom>
          <a:noFill/>
        </p:spPr>
        <p:txBody>
          <a:bodyPr wrap="square" rtlCol="0" anchor="ctr">
            <a:spAutoFit/>
          </a:bodyPr>
          <a:lstStyle/>
          <a:p>
            <a:pPr algn="ctr"/>
            <a:r>
              <a:rPr lang="en-US" altLang="ko-KR" sz="3600" b="1" dirty="0">
                <a:solidFill>
                  <a:schemeClr val="accent4"/>
                </a:solidFill>
                <a:latin typeface="TH Niramit AS" pitchFamily="2" charset="-34"/>
                <a:cs typeface="TH Niramit AS" pitchFamily="2" charset="-34"/>
              </a:rPr>
              <a:t>01</a:t>
            </a:r>
            <a:endParaRPr lang="ko-KR" altLang="en-US" sz="3600" b="1" dirty="0">
              <a:solidFill>
                <a:schemeClr val="accent4"/>
              </a:solidFill>
              <a:latin typeface="TH Niramit AS" pitchFamily="2" charset="-34"/>
              <a:cs typeface="TH Niramit AS" pitchFamily="2" charset="-34"/>
            </a:endParaRPr>
          </a:p>
        </p:txBody>
      </p:sp>
      <p:sp>
        <p:nvSpPr>
          <p:cNvPr id="7" name="TextBox 12">
            <a:extLst>
              <a:ext uri="{FF2B5EF4-FFF2-40B4-BE49-F238E27FC236}">
                <a16:creationId xmlns:a16="http://schemas.microsoft.com/office/drawing/2014/main" xmlns="" id="{D0252324-4A4A-43DE-BC46-99585C07F87C}"/>
              </a:ext>
            </a:extLst>
          </p:cNvPr>
          <p:cNvSpPr txBox="1"/>
          <p:nvPr/>
        </p:nvSpPr>
        <p:spPr bwMode="auto">
          <a:xfrm>
            <a:off x="4557461" y="1836163"/>
            <a:ext cx="6586400" cy="646331"/>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sz="3600" b="1" dirty="0" smtClean="0">
                <a:latin typeface="TH Niramit AS" pitchFamily="2" charset="-34"/>
                <a:cs typeface="TH Niramit AS" pitchFamily="2" charset="-34"/>
              </a:rPr>
              <a:t>Sufficiency Economy</a:t>
            </a:r>
            <a:endParaRPr lang="en-US" sz="3600" dirty="0">
              <a:latin typeface="TH Niramit AS" pitchFamily="2" charset="-34"/>
              <a:cs typeface="TH Niramit AS" pitchFamily="2" charset="-34"/>
            </a:endParaRPr>
          </a:p>
        </p:txBody>
      </p:sp>
      <p:sp>
        <p:nvSpPr>
          <p:cNvPr id="8" name="Rectangle 7">
            <a:extLst>
              <a:ext uri="{FF2B5EF4-FFF2-40B4-BE49-F238E27FC236}">
                <a16:creationId xmlns:a16="http://schemas.microsoft.com/office/drawing/2014/main" xmlns="" id="{1A7D6491-F24C-48DC-8BB2-B0216739ECC8}"/>
              </a:ext>
            </a:extLst>
          </p:cNvPr>
          <p:cNvSpPr/>
          <p:nvPr/>
        </p:nvSpPr>
        <p:spPr>
          <a:xfrm>
            <a:off x="3610049" y="2739734"/>
            <a:ext cx="7773716" cy="648000"/>
          </a:xfrm>
          <a:prstGeom prst="rect">
            <a:avLst/>
          </a:prstGeom>
          <a:solidFill>
            <a:schemeClr val="bg1">
              <a:lumMod val="85000"/>
            </a:schemeClr>
          </a:solidFill>
          <a:ln>
            <a:noFill/>
          </a:ln>
          <a:effectLst>
            <a:outerShdw blurRad="50800" dist="50800" dir="5400000" algn="ctr"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Rectangle 8">
            <a:extLst>
              <a:ext uri="{FF2B5EF4-FFF2-40B4-BE49-F238E27FC236}">
                <a16:creationId xmlns:a16="http://schemas.microsoft.com/office/drawing/2014/main" xmlns="" id="{C7375E8B-3A22-48CB-ACE2-49A8B06EA523}"/>
              </a:ext>
            </a:extLst>
          </p:cNvPr>
          <p:cNvSpPr/>
          <p:nvPr/>
        </p:nvSpPr>
        <p:spPr>
          <a:xfrm>
            <a:off x="4410026" y="2811734"/>
            <a:ext cx="6881271" cy="50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rgbClr val="A0C458"/>
              </a:solidFill>
            </a:endParaRPr>
          </a:p>
        </p:txBody>
      </p:sp>
      <p:sp>
        <p:nvSpPr>
          <p:cNvPr id="10" name="Rectangle 9">
            <a:extLst>
              <a:ext uri="{FF2B5EF4-FFF2-40B4-BE49-F238E27FC236}">
                <a16:creationId xmlns:a16="http://schemas.microsoft.com/office/drawing/2014/main" xmlns="" id="{E4BE5109-811C-41F7-B6AC-F77942ED4FDD}"/>
              </a:ext>
            </a:extLst>
          </p:cNvPr>
          <p:cNvSpPr/>
          <p:nvPr/>
        </p:nvSpPr>
        <p:spPr>
          <a:xfrm>
            <a:off x="3702389" y="2811734"/>
            <a:ext cx="612000" cy="50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TextBox 10">
            <a:extLst>
              <a:ext uri="{FF2B5EF4-FFF2-40B4-BE49-F238E27FC236}">
                <a16:creationId xmlns:a16="http://schemas.microsoft.com/office/drawing/2014/main" xmlns="" id="{8947FA82-643D-4766-8E68-19159D29D779}"/>
              </a:ext>
            </a:extLst>
          </p:cNvPr>
          <p:cNvSpPr txBox="1"/>
          <p:nvPr/>
        </p:nvSpPr>
        <p:spPr>
          <a:xfrm>
            <a:off x="3709108" y="2740570"/>
            <a:ext cx="605282" cy="646331"/>
          </a:xfrm>
          <a:prstGeom prst="rect">
            <a:avLst/>
          </a:prstGeom>
          <a:noFill/>
        </p:spPr>
        <p:txBody>
          <a:bodyPr wrap="square" rtlCol="0" anchor="ctr">
            <a:spAutoFit/>
          </a:bodyPr>
          <a:lstStyle/>
          <a:p>
            <a:pPr algn="ctr"/>
            <a:r>
              <a:rPr lang="en-US" altLang="ko-KR" sz="3600" b="1" dirty="0">
                <a:solidFill>
                  <a:schemeClr val="accent3"/>
                </a:solidFill>
                <a:latin typeface="TH Niramit AS" pitchFamily="2" charset="-34"/>
                <a:cs typeface="TH Niramit AS" pitchFamily="2" charset="-34"/>
              </a:rPr>
              <a:t>02</a:t>
            </a:r>
            <a:endParaRPr lang="ko-KR" altLang="en-US" sz="3600" b="1" dirty="0">
              <a:solidFill>
                <a:schemeClr val="accent3"/>
              </a:solidFill>
              <a:latin typeface="TH Niramit AS" pitchFamily="2" charset="-34"/>
              <a:cs typeface="TH Niramit AS" pitchFamily="2" charset="-34"/>
            </a:endParaRPr>
          </a:p>
        </p:txBody>
      </p:sp>
      <p:sp>
        <p:nvSpPr>
          <p:cNvPr id="13" name="Rectangle 12">
            <a:extLst>
              <a:ext uri="{FF2B5EF4-FFF2-40B4-BE49-F238E27FC236}">
                <a16:creationId xmlns:a16="http://schemas.microsoft.com/office/drawing/2014/main" xmlns="" id="{3A63C719-96BB-4E6E-952E-52FFDEFCEA49}"/>
              </a:ext>
            </a:extLst>
          </p:cNvPr>
          <p:cNvSpPr/>
          <p:nvPr/>
        </p:nvSpPr>
        <p:spPr>
          <a:xfrm>
            <a:off x="3610049" y="3646483"/>
            <a:ext cx="7773716" cy="648000"/>
          </a:xfrm>
          <a:prstGeom prst="rect">
            <a:avLst/>
          </a:prstGeom>
          <a:solidFill>
            <a:schemeClr val="bg1">
              <a:lumMod val="85000"/>
            </a:schemeClr>
          </a:solidFill>
          <a:ln>
            <a:noFill/>
          </a:ln>
          <a:effectLst>
            <a:outerShdw blurRad="50800" dist="50800" dir="5400000" algn="ctr"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Rectangle 13">
            <a:extLst>
              <a:ext uri="{FF2B5EF4-FFF2-40B4-BE49-F238E27FC236}">
                <a16:creationId xmlns:a16="http://schemas.microsoft.com/office/drawing/2014/main" xmlns="" id="{913E103D-B4A0-4E0D-B4FD-F46E69BD0FD7}"/>
              </a:ext>
            </a:extLst>
          </p:cNvPr>
          <p:cNvSpPr/>
          <p:nvPr/>
        </p:nvSpPr>
        <p:spPr>
          <a:xfrm>
            <a:off x="4410026" y="3718483"/>
            <a:ext cx="6881271" cy="50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 name="Rectangle 14">
            <a:extLst>
              <a:ext uri="{FF2B5EF4-FFF2-40B4-BE49-F238E27FC236}">
                <a16:creationId xmlns:a16="http://schemas.microsoft.com/office/drawing/2014/main" xmlns="" id="{91E1B423-7503-47C1-B395-8851289E4F3F}"/>
              </a:ext>
            </a:extLst>
          </p:cNvPr>
          <p:cNvSpPr/>
          <p:nvPr/>
        </p:nvSpPr>
        <p:spPr>
          <a:xfrm>
            <a:off x="3702389" y="3718483"/>
            <a:ext cx="612000" cy="50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 name="TextBox 15">
            <a:extLst>
              <a:ext uri="{FF2B5EF4-FFF2-40B4-BE49-F238E27FC236}">
                <a16:creationId xmlns:a16="http://schemas.microsoft.com/office/drawing/2014/main" xmlns="" id="{AA2F3DCF-C7A7-4FBC-800F-596C0F5B18CF}"/>
              </a:ext>
            </a:extLst>
          </p:cNvPr>
          <p:cNvSpPr txBox="1"/>
          <p:nvPr/>
        </p:nvSpPr>
        <p:spPr>
          <a:xfrm>
            <a:off x="3709108" y="3647319"/>
            <a:ext cx="605282" cy="646331"/>
          </a:xfrm>
          <a:prstGeom prst="rect">
            <a:avLst/>
          </a:prstGeom>
          <a:noFill/>
        </p:spPr>
        <p:txBody>
          <a:bodyPr wrap="square" rtlCol="0" anchor="ctr">
            <a:spAutoFit/>
          </a:bodyPr>
          <a:lstStyle/>
          <a:p>
            <a:pPr algn="ctr"/>
            <a:r>
              <a:rPr lang="en-US" altLang="ko-KR" sz="3600" b="1" dirty="0">
                <a:solidFill>
                  <a:schemeClr val="accent2"/>
                </a:solidFill>
                <a:latin typeface="TH Niramit AS" pitchFamily="2" charset="-34"/>
                <a:cs typeface="TH Niramit AS" pitchFamily="2" charset="-34"/>
              </a:rPr>
              <a:t>03</a:t>
            </a:r>
            <a:endParaRPr lang="ko-KR" altLang="en-US" sz="3600" b="1" dirty="0">
              <a:solidFill>
                <a:schemeClr val="accent2"/>
              </a:solidFill>
              <a:latin typeface="TH Niramit AS" pitchFamily="2" charset="-34"/>
              <a:cs typeface="TH Niramit AS" pitchFamily="2" charset="-34"/>
            </a:endParaRPr>
          </a:p>
        </p:txBody>
      </p:sp>
      <p:sp>
        <p:nvSpPr>
          <p:cNvPr id="28" name="TextBox 12">
            <a:extLst>
              <a:ext uri="{FF2B5EF4-FFF2-40B4-BE49-F238E27FC236}">
                <a16:creationId xmlns:a16="http://schemas.microsoft.com/office/drawing/2014/main" xmlns="" id="{98872BBE-D09B-4270-AA8E-87495041FFC9}"/>
              </a:ext>
            </a:extLst>
          </p:cNvPr>
          <p:cNvSpPr txBox="1"/>
          <p:nvPr/>
        </p:nvSpPr>
        <p:spPr bwMode="auto">
          <a:xfrm>
            <a:off x="4557461" y="2769120"/>
            <a:ext cx="6586400" cy="646331"/>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sz="3600" b="1" dirty="0" smtClean="0">
                <a:latin typeface="TH Niramit AS" pitchFamily="2" charset="-34"/>
                <a:cs typeface="TH Niramit AS" pitchFamily="2" charset="-34"/>
              </a:rPr>
              <a:t>The Concept of Sufficiency Economy</a:t>
            </a:r>
            <a:endParaRPr lang="en-US" sz="3600" dirty="0">
              <a:latin typeface="TH Niramit AS" pitchFamily="2" charset="-34"/>
              <a:cs typeface="TH Niramit AS" pitchFamily="2" charset="-34"/>
            </a:endParaRPr>
          </a:p>
        </p:txBody>
      </p:sp>
      <p:sp>
        <p:nvSpPr>
          <p:cNvPr id="29" name="TextBox 12">
            <a:extLst>
              <a:ext uri="{FF2B5EF4-FFF2-40B4-BE49-F238E27FC236}">
                <a16:creationId xmlns:a16="http://schemas.microsoft.com/office/drawing/2014/main" xmlns="" id="{E73CE693-7B2C-4012-9BF0-0ACCCB10CA70}"/>
              </a:ext>
            </a:extLst>
          </p:cNvPr>
          <p:cNvSpPr txBox="1"/>
          <p:nvPr/>
        </p:nvSpPr>
        <p:spPr bwMode="auto">
          <a:xfrm>
            <a:off x="4557461" y="3702077"/>
            <a:ext cx="6586400" cy="646331"/>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defRPr/>
            </a:pPr>
            <a:r>
              <a:rPr lang="en-US" altLang="ko-KR" sz="3600" b="1" dirty="0" smtClean="0">
                <a:latin typeface="TH Niramit AS" pitchFamily="2" charset="-34"/>
                <a:cs typeface="TH Niramit AS" pitchFamily="2" charset="-34"/>
              </a:rPr>
              <a:t>Sufficiency for Sustainability</a:t>
            </a:r>
            <a:endParaRPr lang="ko-KR" altLang="en-US" sz="3600" b="1" dirty="0">
              <a:latin typeface="TH Niramit AS" pitchFamily="2" charset="-34"/>
              <a:cs typeface="TH Niramit AS" pitchFamily="2" charset="-34"/>
            </a:endParaRPr>
          </a:p>
        </p:txBody>
      </p:sp>
    </p:spTree>
    <p:extLst>
      <p:ext uri="{BB962C8B-B14F-4D97-AF65-F5344CB8AC3E}">
        <p14:creationId xmlns:p14="http://schemas.microsoft.com/office/powerpoint/2010/main" val="30041843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gn="ctr"/>
            <a:r>
              <a:rPr lang="en-US" sz="3600" b="1" dirty="0" smtClean="0">
                <a:latin typeface="TH Niramit AS" pitchFamily="2" charset="-34"/>
                <a:cs typeface="TH Niramit AS" pitchFamily="2" charset="-34"/>
              </a:rPr>
              <a:t>How to lead a life in accordance with the Philosophy of Sufficiency Economy</a:t>
            </a:r>
            <a:endParaRPr lang="th-TH" sz="3600" b="1" dirty="0">
              <a:latin typeface="TH Niramit AS" pitchFamily="2" charset="-34"/>
              <a:cs typeface="TH Niramit AS" pitchFamily="2" charset="-34"/>
            </a:endParaRPr>
          </a:p>
        </p:txBody>
      </p:sp>
      <p:graphicFrame>
        <p:nvGraphicFramePr>
          <p:cNvPr id="4" name="Diagram 3"/>
          <p:cNvGraphicFramePr/>
          <p:nvPr>
            <p:extLst>
              <p:ext uri="{D42A27DB-BD31-4B8C-83A1-F6EECF244321}">
                <p14:modId xmlns:p14="http://schemas.microsoft.com/office/powerpoint/2010/main" val="2862473830"/>
              </p:ext>
            </p:extLst>
          </p:nvPr>
        </p:nvGraphicFramePr>
        <p:xfrm>
          <a:off x="2827889" y="1382754"/>
          <a:ext cx="9319507" cy="53414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83400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gn="ctr"/>
            <a:r>
              <a:rPr lang="en-US" sz="3600" b="1" dirty="0" smtClean="0">
                <a:latin typeface="TH Niramit AS" pitchFamily="2" charset="-34"/>
                <a:cs typeface="TH Niramit AS" pitchFamily="2" charset="-34"/>
              </a:rPr>
              <a:t>Conclusion</a:t>
            </a:r>
          </a:p>
        </p:txBody>
      </p:sp>
      <p:pic>
        <p:nvPicPr>
          <p:cNvPr id="3" name="Picture 2" descr="25_orig.jpg"/>
          <p:cNvPicPr>
            <a:picLocks noChangeAspect="1"/>
          </p:cNvPicPr>
          <p:nvPr/>
        </p:nvPicPr>
        <p:blipFill>
          <a:blip r:embed="rId2" cstate="print"/>
          <a:stretch>
            <a:fillRect/>
          </a:stretch>
        </p:blipFill>
        <p:spPr>
          <a:xfrm>
            <a:off x="3657599" y="1040520"/>
            <a:ext cx="7930055" cy="569135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3600" b="1" dirty="0" smtClean="0">
                <a:latin typeface="TH Niramit AS" pitchFamily="2" charset="-34"/>
                <a:cs typeface="TH Niramit AS" pitchFamily="2" charset="-34"/>
              </a:rPr>
              <a:t>Sufficiency Economy</a:t>
            </a:r>
            <a:endParaRPr lang="en-US" sz="3600" dirty="0" smtClean="0">
              <a:latin typeface="TH Niramit AS" pitchFamily="2" charset="-34"/>
              <a:cs typeface="TH Niramit AS" pitchFamily="2" charset="-34"/>
            </a:endParaRPr>
          </a:p>
        </p:txBody>
      </p:sp>
      <p:graphicFrame>
        <p:nvGraphicFramePr>
          <p:cNvPr id="3" name="Diagram 2"/>
          <p:cNvGraphicFramePr/>
          <p:nvPr>
            <p:extLst>
              <p:ext uri="{D42A27DB-BD31-4B8C-83A1-F6EECF244321}">
                <p14:modId xmlns:p14="http://schemas.microsoft.com/office/powerpoint/2010/main" val="1771582419"/>
              </p:ext>
            </p:extLst>
          </p:nvPr>
        </p:nvGraphicFramePr>
        <p:xfrm>
          <a:off x="2921620" y="1293541"/>
          <a:ext cx="8965580" cy="4844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Hexagon 26">
            <a:extLst>
              <a:ext uri="{FF2B5EF4-FFF2-40B4-BE49-F238E27FC236}">
                <a16:creationId xmlns:a16="http://schemas.microsoft.com/office/drawing/2014/main" xmlns="" id="{CB92A8D2-DE9B-464C-8337-FDFA6C027DC6}"/>
              </a:ext>
            </a:extLst>
          </p:cNvPr>
          <p:cNvSpPr/>
          <p:nvPr/>
        </p:nvSpPr>
        <p:spPr>
          <a:xfrm>
            <a:off x="5630389" y="3091350"/>
            <a:ext cx="835173" cy="719977"/>
          </a:xfrm>
          <a:prstGeom prst="hexagon">
            <a:avLst/>
          </a:prstGeom>
          <a:solidFill>
            <a:schemeClr val="accent4"/>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cs typeface="Arial" pitchFamily="34" charset="0"/>
            </a:endParaRPr>
          </a:p>
        </p:txBody>
      </p:sp>
      <p:sp>
        <p:nvSpPr>
          <p:cNvPr id="28" name="Hexagon 27">
            <a:extLst>
              <a:ext uri="{FF2B5EF4-FFF2-40B4-BE49-F238E27FC236}">
                <a16:creationId xmlns:a16="http://schemas.microsoft.com/office/drawing/2014/main" xmlns="" id="{A60D6209-8EDD-4CDD-979A-666BF59CCCD9}"/>
              </a:ext>
            </a:extLst>
          </p:cNvPr>
          <p:cNvSpPr/>
          <p:nvPr/>
        </p:nvSpPr>
        <p:spPr>
          <a:xfrm>
            <a:off x="6878563" y="5557951"/>
            <a:ext cx="835173" cy="719977"/>
          </a:xfrm>
          <a:prstGeom prst="hexagon">
            <a:avLst/>
          </a:prstGeom>
          <a:solidFill>
            <a:schemeClr val="accent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cs typeface="Arial" pitchFamily="34" charset="0"/>
            </a:endParaRPr>
          </a:p>
        </p:txBody>
      </p:sp>
      <p:sp>
        <p:nvSpPr>
          <p:cNvPr id="29" name="Hexagon 28">
            <a:extLst>
              <a:ext uri="{FF2B5EF4-FFF2-40B4-BE49-F238E27FC236}">
                <a16:creationId xmlns:a16="http://schemas.microsoft.com/office/drawing/2014/main" xmlns="" id="{7D9F8EC8-5F6E-47CA-840A-07D5EFD5E51C}"/>
              </a:ext>
            </a:extLst>
          </p:cNvPr>
          <p:cNvSpPr/>
          <p:nvPr/>
        </p:nvSpPr>
        <p:spPr>
          <a:xfrm>
            <a:off x="6878563" y="623713"/>
            <a:ext cx="835173" cy="719977"/>
          </a:xfrm>
          <a:prstGeom prst="hexagon">
            <a:avLst/>
          </a:prstGeom>
          <a:solidFill>
            <a:schemeClr val="accent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cs typeface="Arial" pitchFamily="34" charset="0"/>
            </a:endParaRPr>
          </a:p>
        </p:txBody>
      </p:sp>
      <p:sp>
        <p:nvSpPr>
          <p:cNvPr id="30" name="Hexagon 29">
            <a:extLst>
              <a:ext uri="{FF2B5EF4-FFF2-40B4-BE49-F238E27FC236}">
                <a16:creationId xmlns:a16="http://schemas.microsoft.com/office/drawing/2014/main" xmlns="" id="{756FEA1F-88C2-4B94-899F-DFA5FB5E86CB}"/>
              </a:ext>
            </a:extLst>
          </p:cNvPr>
          <p:cNvSpPr/>
          <p:nvPr/>
        </p:nvSpPr>
        <p:spPr>
          <a:xfrm>
            <a:off x="6172284" y="4324650"/>
            <a:ext cx="835173" cy="719977"/>
          </a:xfrm>
          <a:prstGeom prst="hexagon">
            <a:avLst/>
          </a:prstGeom>
          <a:solidFill>
            <a:schemeClr val="accent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cs typeface="Arial" pitchFamily="34" charset="0"/>
            </a:endParaRPr>
          </a:p>
        </p:txBody>
      </p:sp>
      <p:sp>
        <p:nvSpPr>
          <p:cNvPr id="31" name="Hexagon 30">
            <a:extLst>
              <a:ext uri="{FF2B5EF4-FFF2-40B4-BE49-F238E27FC236}">
                <a16:creationId xmlns:a16="http://schemas.microsoft.com/office/drawing/2014/main" xmlns="" id="{C470E61C-193B-4ADB-A4DB-32204F4AC2A0}"/>
              </a:ext>
            </a:extLst>
          </p:cNvPr>
          <p:cNvSpPr/>
          <p:nvPr/>
        </p:nvSpPr>
        <p:spPr>
          <a:xfrm>
            <a:off x="6172284" y="1857532"/>
            <a:ext cx="835173" cy="719977"/>
          </a:xfrm>
          <a:prstGeom prst="hexagon">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cs typeface="Arial" pitchFamily="34" charset="0"/>
            </a:endParaRPr>
          </a:p>
        </p:txBody>
      </p:sp>
      <p:sp>
        <p:nvSpPr>
          <p:cNvPr id="32" name="Rectangle 9">
            <a:extLst>
              <a:ext uri="{FF2B5EF4-FFF2-40B4-BE49-F238E27FC236}">
                <a16:creationId xmlns:a16="http://schemas.microsoft.com/office/drawing/2014/main" xmlns="" id="{5E0F35A1-7278-4EA2-A3F8-E2B58CE7DDE7}"/>
              </a:ext>
            </a:extLst>
          </p:cNvPr>
          <p:cNvSpPr/>
          <p:nvPr/>
        </p:nvSpPr>
        <p:spPr>
          <a:xfrm>
            <a:off x="6403979" y="4516171"/>
            <a:ext cx="371782" cy="371178"/>
          </a:xfrm>
          <a:custGeom>
            <a:avLst/>
            <a:gdLst/>
            <a:ahLst/>
            <a:cxnLst/>
            <a:rect l="l" t="t" r="r" b="b"/>
            <a:pathLst>
              <a:path w="3228210" h="3222968">
                <a:moveTo>
                  <a:pt x="1619999" y="642446"/>
                </a:moveTo>
                <a:lnTo>
                  <a:pt x="2664115" y="1686562"/>
                </a:lnTo>
                <a:lnTo>
                  <a:pt x="2664116" y="1686562"/>
                </a:lnTo>
                <a:lnTo>
                  <a:pt x="2664116" y="3222968"/>
                </a:lnTo>
                <a:lnTo>
                  <a:pt x="2015013" y="3222968"/>
                </a:lnTo>
                <a:lnTo>
                  <a:pt x="2015013" y="2511495"/>
                </a:lnTo>
                <a:cubicBezTo>
                  <a:pt x="2015013" y="2399422"/>
                  <a:pt x="1924159" y="2308568"/>
                  <a:pt x="1812086" y="2308568"/>
                </a:cubicBezTo>
                <a:lnTo>
                  <a:pt x="1427912" y="2308568"/>
                </a:lnTo>
                <a:cubicBezTo>
                  <a:pt x="1315839" y="2308568"/>
                  <a:pt x="1224985" y="2399422"/>
                  <a:pt x="1224985" y="2511495"/>
                </a:cubicBezTo>
                <a:lnTo>
                  <a:pt x="1224985" y="3222968"/>
                </a:lnTo>
                <a:lnTo>
                  <a:pt x="575882" y="3222968"/>
                </a:lnTo>
                <a:lnTo>
                  <a:pt x="575882" y="1686562"/>
                </a:lnTo>
                <a:lnTo>
                  <a:pt x="575884" y="1686562"/>
                </a:lnTo>
                <a:close/>
                <a:moveTo>
                  <a:pt x="509997" y="122689"/>
                </a:moveTo>
                <a:lnTo>
                  <a:pt x="942045" y="122689"/>
                </a:lnTo>
                <a:lnTo>
                  <a:pt x="942045" y="542556"/>
                </a:lnTo>
                <a:lnTo>
                  <a:pt x="509997" y="974604"/>
                </a:lnTo>
                <a:close/>
                <a:moveTo>
                  <a:pt x="1620001" y="7099"/>
                </a:moveTo>
                <a:lnTo>
                  <a:pt x="3228210" y="1686560"/>
                </a:lnTo>
                <a:lnTo>
                  <a:pt x="2900441" y="1686560"/>
                </a:lnTo>
                <a:lnTo>
                  <a:pt x="1620001" y="349390"/>
                </a:lnTo>
                <a:close/>
                <a:moveTo>
                  <a:pt x="1619999" y="0"/>
                </a:moveTo>
                <a:lnTo>
                  <a:pt x="1619999" y="342291"/>
                </a:lnTo>
                <a:lnTo>
                  <a:pt x="330172" y="1679462"/>
                </a:lnTo>
                <a:lnTo>
                  <a:pt x="0" y="167946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
        <p:nvSpPr>
          <p:cNvPr id="33" name="Rectangle 16">
            <a:extLst>
              <a:ext uri="{FF2B5EF4-FFF2-40B4-BE49-F238E27FC236}">
                <a16:creationId xmlns:a16="http://schemas.microsoft.com/office/drawing/2014/main" xmlns="" id="{F3137271-5C91-46B5-9C76-BA15A925F50D}"/>
              </a:ext>
            </a:extLst>
          </p:cNvPr>
          <p:cNvSpPr/>
          <p:nvPr/>
        </p:nvSpPr>
        <p:spPr>
          <a:xfrm>
            <a:off x="6392316" y="2087750"/>
            <a:ext cx="394118" cy="259020"/>
          </a:xfrm>
          <a:custGeom>
            <a:avLst/>
            <a:gdLst/>
            <a:ahLst/>
            <a:cxnLst/>
            <a:rect l="l" t="t" r="r" b="b"/>
            <a:pathLst>
              <a:path w="3240006" h="2129375">
                <a:moveTo>
                  <a:pt x="1916836" y="454558"/>
                </a:moveTo>
                <a:cubicBezTo>
                  <a:pt x="2018418" y="454558"/>
                  <a:pt x="2100766" y="536906"/>
                  <a:pt x="2100766" y="638488"/>
                </a:cubicBezTo>
                <a:cubicBezTo>
                  <a:pt x="2100766" y="740070"/>
                  <a:pt x="2018418" y="822418"/>
                  <a:pt x="1916836" y="822418"/>
                </a:cubicBezTo>
                <a:cubicBezTo>
                  <a:pt x="1815254" y="822418"/>
                  <a:pt x="1732906" y="740070"/>
                  <a:pt x="1732906" y="638488"/>
                </a:cubicBezTo>
                <a:cubicBezTo>
                  <a:pt x="1732906" y="536906"/>
                  <a:pt x="1815254" y="454558"/>
                  <a:pt x="1916836" y="454558"/>
                </a:cubicBezTo>
                <a:close/>
                <a:moveTo>
                  <a:pt x="1197545" y="272737"/>
                </a:moveTo>
                <a:lnTo>
                  <a:pt x="1861974" y="1458536"/>
                </a:lnTo>
                <a:lnTo>
                  <a:pt x="2263096" y="848801"/>
                </a:lnTo>
                <a:lnTo>
                  <a:pt x="2919562" y="1846679"/>
                </a:lnTo>
                <a:lnTo>
                  <a:pt x="2079459" y="1846679"/>
                </a:lnTo>
                <a:lnTo>
                  <a:pt x="1606629" y="1846679"/>
                </a:lnTo>
                <a:lnTo>
                  <a:pt x="315630" y="1846679"/>
                </a:lnTo>
                <a:close/>
                <a:moveTo>
                  <a:pt x="180003" y="164687"/>
                </a:moveTo>
                <a:lnTo>
                  <a:pt x="180003" y="1964687"/>
                </a:lnTo>
                <a:lnTo>
                  <a:pt x="3060003" y="1964687"/>
                </a:lnTo>
                <a:lnTo>
                  <a:pt x="3060003" y="164687"/>
                </a:lnTo>
                <a:close/>
                <a:moveTo>
                  <a:pt x="0" y="0"/>
                </a:moveTo>
                <a:lnTo>
                  <a:pt x="3240006" y="0"/>
                </a:lnTo>
                <a:lnTo>
                  <a:pt x="3240006" y="2129375"/>
                </a:lnTo>
                <a:lnTo>
                  <a:pt x="0" y="212937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
        <p:nvSpPr>
          <p:cNvPr id="34" name="Block Arc 10">
            <a:extLst>
              <a:ext uri="{FF2B5EF4-FFF2-40B4-BE49-F238E27FC236}">
                <a16:creationId xmlns:a16="http://schemas.microsoft.com/office/drawing/2014/main" xmlns="" id="{8554A8B5-2C7A-4B49-80B9-6AC0C69CC8BF}"/>
              </a:ext>
            </a:extLst>
          </p:cNvPr>
          <p:cNvSpPr/>
          <p:nvPr/>
        </p:nvSpPr>
        <p:spPr>
          <a:xfrm>
            <a:off x="7075283" y="5786241"/>
            <a:ext cx="431509" cy="292281"/>
          </a:xfrm>
          <a:custGeom>
            <a:avLst/>
            <a:gdLst/>
            <a:ahLst/>
            <a:cxnLst/>
            <a:rect l="l" t="t" r="r" b="b"/>
            <a:pathLst>
              <a:path w="3219104" h="2180445">
                <a:moveTo>
                  <a:pt x="631935" y="660566"/>
                </a:moveTo>
                <a:cubicBezTo>
                  <a:pt x="582229" y="660566"/>
                  <a:pt x="541935" y="700860"/>
                  <a:pt x="541935" y="750566"/>
                </a:cubicBezTo>
                <a:cubicBezTo>
                  <a:pt x="541935" y="800272"/>
                  <a:pt x="582229" y="840566"/>
                  <a:pt x="631935" y="840566"/>
                </a:cubicBezTo>
                <a:cubicBezTo>
                  <a:pt x="681641" y="840566"/>
                  <a:pt x="721935" y="800272"/>
                  <a:pt x="721935" y="750566"/>
                </a:cubicBezTo>
                <a:cubicBezTo>
                  <a:pt x="721935" y="700860"/>
                  <a:pt x="681641" y="660566"/>
                  <a:pt x="631935" y="660566"/>
                </a:cubicBezTo>
                <a:close/>
                <a:moveTo>
                  <a:pt x="2920524" y="132986"/>
                </a:moveTo>
                <a:cubicBezTo>
                  <a:pt x="2884582" y="132986"/>
                  <a:pt x="2855445" y="171564"/>
                  <a:pt x="2855445" y="219152"/>
                </a:cubicBezTo>
                <a:cubicBezTo>
                  <a:pt x="2855445" y="266740"/>
                  <a:pt x="2884582" y="305318"/>
                  <a:pt x="2920524" y="305318"/>
                </a:cubicBezTo>
                <a:cubicBezTo>
                  <a:pt x="2956466" y="305318"/>
                  <a:pt x="2985603" y="266740"/>
                  <a:pt x="2985603" y="219152"/>
                </a:cubicBezTo>
                <a:cubicBezTo>
                  <a:pt x="2985603" y="171564"/>
                  <a:pt x="2956466" y="132986"/>
                  <a:pt x="2920524" y="132986"/>
                </a:cubicBezTo>
                <a:close/>
                <a:moveTo>
                  <a:pt x="1840097" y="123357"/>
                </a:moveTo>
                <a:cubicBezTo>
                  <a:pt x="1690593" y="125267"/>
                  <a:pt x="1541569" y="163386"/>
                  <a:pt x="1407089" y="237534"/>
                </a:cubicBezTo>
                <a:lnTo>
                  <a:pt x="1442443" y="299445"/>
                </a:lnTo>
                <a:cubicBezTo>
                  <a:pt x="1690026" y="162934"/>
                  <a:pt x="1991162" y="159087"/>
                  <a:pt x="2242273" y="289227"/>
                </a:cubicBezTo>
                <a:lnTo>
                  <a:pt x="2275978" y="226435"/>
                </a:lnTo>
                <a:cubicBezTo>
                  <a:pt x="2139582" y="155746"/>
                  <a:pt x="1989600" y="121447"/>
                  <a:pt x="1840097" y="123357"/>
                </a:cubicBezTo>
                <a:close/>
                <a:moveTo>
                  <a:pt x="1808744" y="1233"/>
                </a:moveTo>
                <a:cubicBezTo>
                  <a:pt x="2156106" y="-14520"/>
                  <a:pt x="2554236" y="122009"/>
                  <a:pt x="2727916" y="332053"/>
                </a:cubicBezTo>
                <a:lnTo>
                  <a:pt x="2797407" y="426906"/>
                </a:lnTo>
                <a:cubicBezTo>
                  <a:pt x="2816730" y="407744"/>
                  <a:pt x="2822914" y="396798"/>
                  <a:pt x="2848347" y="374270"/>
                </a:cubicBezTo>
                <a:cubicBezTo>
                  <a:pt x="2789714" y="335227"/>
                  <a:pt x="2770554" y="301522"/>
                  <a:pt x="2770554" y="211287"/>
                </a:cubicBezTo>
                <a:cubicBezTo>
                  <a:pt x="2770554" y="109060"/>
                  <a:pt x="2826850" y="34523"/>
                  <a:pt x="2918697" y="33333"/>
                </a:cubicBezTo>
                <a:cubicBezTo>
                  <a:pt x="3010544" y="32143"/>
                  <a:pt x="3068737" y="122977"/>
                  <a:pt x="3064459" y="218431"/>
                </a:cubicBezTo>
                <a:cubicBezTo>
                  <a:pt x="3062319" y="266188"/>
                  <a:pt x="3063213" y="242475"/>
                  <a:pt x="3054577" y="285936"/>
                </a:cubicBezTo>
                <a:cubicBezTo>
                  <a:pt x="3088600" y="260795"/>
                  <a:pt x="3146396" y="297212"/>
                  <a:pt x="3198377" y="27802"/>
                </a:cubicBezTo>
                <a:cubicBezTo>
                  <a:pt x="3270974" y="270322"/>
                  <a:pt x="3142267" y="378871"/>
                  <a:pt x="2977023" y="405424"/>
                </a:cubicBezTo>
                <a:cubicBezTo>
                  <a:pt x="2937650" y="455263"/>
                  <a:pt x="2906651" y="507366"/>
                  <a:pt x="2854455" y="531728"/>
                </a:cubicBezTo>
                <a:cubicBezTo>
                  <a:pt x="2854593" y="531917"/>
                  <a:pt x="2854687" y="532126"/>
                  <a:pt x="2854781" y="532336"/>
                </a:cubicBezTo>
                <a:lnTo>
                  <a:pt x="2914835" y="719911"/>
                </a:lnTo>
                <a:cubicBezTo>
                  <a:pt x="2982387" y="1030651"/>
                  <a:pt x="2875068" y="1334999"/>
                  <a:pt x="2751965" y="1458417"/>
                </a:cubicBezTo>
                <a:cubicBezTo>
                  <a:pt x="2718119" y="1752479"/>
                  <a:pt x="2636178" y="1904762"/>
                  <a:pt x="2564924" y="2133185"/>
                </a:cubicBezTo>
                <a:cubicBezTo>
                  <a:pt x="2548001" y="2174319"/>
                  <a:pt x="2290597" y="2162941"/>
                  <a:pt x="2284362" y="2130560"/>
                </a:cubicBezTo>
                <a:cubicBezTo>
                  <a:pt x="2253189" y="1989654"/>
                  <a:pt x="2205984" y="1832997"/>
                  <a:pt x="2190842" y="1681589"/>
                </a:cubicBezTo>
                <a:cubicBezTo>
                  <a:pt x="1937891" y="1727975"/>
                  <a:pt x="1628829" y="1727099"/>
                  <a:pt x="1429318" y="1710471"/>
                </a:cubicBezTo>
                <a:cubicBezTo>
                  <a:pt x="1387456" y="1891634"/>
                  <a:pt x="1268107" y="2057044"/>
                  <a:pt x="1143413" y="2180445"/>
                </a:cubicBezTo>
                <a:lnTo>
                  <a:pt x="943012" y="2180445"/>
                </a:lnTo>
                <a:cubicBezTo>
                  <a:pt x="894916" y="2170818"/>
                  <a:pt x="902932" y="1825120"/>
                  <a:pt x="910948" y="1650083"/>
                </a:cubicBezTo>
                <a:cubicBezTo>
                  <a:pt x="600994" y="1508303"/>
                  <a:pt x="-80369" y="1319263"/>
                  <a:pt x="7807" y="838786"/>
                </a:cubicBezTo>
                <a:cubicBezTo>
                  <a:pt x="13151" y="796777"/>
                  <a:pt x="184160" y="802028"/>
                  <a:pt x="275009" y="799402"/>
                </a:cubicBezTo>
                <a:cubicBezTo>
                  <a:pt x="369419" y="659373"/>
                  <a:pt x="418407" y="582356"/>
                  <a:pt x="555570" y="465957"/>
                </a:cubicBezTo>
                <a:cubicBezTo>
                  <a:pt x="547554" y="374062"/>
                  <a:pt x="496786" y="206026"/>
                  <a:pt x="531522" y="190273"/>
                </a:cubicBezTo>
                <a:cubicBezTo>
                  <a:pt x="764877" y="64246"/>
                  <a:pt x="803177" y="250661"/>
                  <a:pt x="924308" y="355683"/>
                </a:cubicBezTo>
                <a:cubicBezTo>
                  <a:pt x="1130053" y="143013"/>
                  <a:pt x="1554903" y="11735"/>
                  <a:pt x="1808744" y="123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solidFill>
                <a:schemeClr val="tx1"/>
              </a:solidFill>
            </a:endParaRPr>
          </a:p>
        </p:txBody>
      </p:sp>
      <p:sp>
        <p:nvSpPr>
          <p:cNvPr id="35" name="Round Same Side Corner Rectangle 36">
            <a:extLst>
              <a:ext uri="{FF2B5EF4-FFF2-40B4-BE49-F238E27FC236}">
                <a16:creationId xmlns:a16="http://schemas.microsoft.com/office/drawing/2014/main" xmlns="" id="{D516121B-0324-4B3F-A46F-B87F93FAC76C}"/>
              </a:ext>
            </a:extLst>
          </p:cNvPr>
          <p:cNvSpPr>
            <a:spLocks noChangeAspect="1"/>
          </p:cNvSpPr>
          <p:nvPr/>
        </p:nvSpPr>
        <p:spPr>
          <a:xfrm>
            <a:off x="7112688" y="827159"/>
            <a:ext cx="396000" cy="313084"/>
          </a:xfrm>
          <a:custGeom>
            <a:avLst/>
            <a:gdLst/>
            <a:ahLst/>
            <a:cxnLst/>
            <a:rect l="l" t="t" r="r" b="b"/>
            <a:pathLst>
              <a:path w="3219104" h="2545072">
                <a:moveTo>
                  <a:pt x="2779672" y="457200"/>
                </a:moveTo>
                <a:lnTo>
                  <a:pt x="2975888" y="457200"/>
                </a:lnTo>
                <a:cubicBezTo>
                  <a:pt x="3110212" y="457200"/>
                  <a:pt x="3219104" y="566092"/>
                  <a:pt x="3219104" y="700416"/>
                </a:cubicBezTo>
                <a:lnTo>
                  <a:pt x="3219104" y="2301856"/>
                </a:lnTo>
                <a:cubicBezTo>
                  <a:pt x="3219104" y="2436180"/>
                  <a:pt x="3110212" y="2545072"/>
                  <a:pt x="2975888" y="2545072"/>
                </a:cubicBezTo>
                <a:lnTo>
                  <a:pt x="2779672" y="2545072"/>
                </a:lnTo>
                <a:close/>
                <a:moveTo>
                  <a:pt x="243216" y="457200"/>
                </a:moveTo>
                <a:lnTo>
                  <a:pt x="439432" y="457200"/>
                </a:lnTo>
                <a:lnTo>
                  <a:pt x="439432" y="2545072"/>
                </a:lnTo>
                <a:lnTo>
                  <a:pt x="243216" y="2545072"/>
                </a:lnTo>
                <a:cubicBezTo>
                  <a:pt x="108892" y="2545072"/>
                  <a:pt x="0" y="2436180"/>
                  <a:pt x="0" y="2301856"/>
                </a:cubicBezTo>
                <a:lnTo>
                  <a:pt x="0" y="700416"/>
                </a:lnTo>
                <a:cubicBezTo>
                  <a:pt x="0" y="566092"/>
                  <a:pt x="108892" y="457200"/>
                  <a:pt x="243216" y="457200"/>
                </a:cubicBezTo>
                <a:close/>
                <a:moveTo>
                  <a:pt x="1428476" y="174246"/>
                </a:moveTo>
                <a:cubicBezTo>
                  <a:pt x="1372210" y="174246"/>
                  <a:pt x="1326598" y="219858"/>
                  <a:pt x="1326598" y="276124"/>
                </a:cubicBezTo>
                <a:lnTo>
                  <a:pt x="1326598" y="457200"/>
                </a:lnTo>
                <a:lnTo>
                  <a:pt x="1892506" y="457200"/>
                </a:lnTo>
                <a:lnTo>
                  <a:pt x="1892506" y="276124"/>
                </a:lnTo>
                <a:cubicBezTo>
                  <a:pt x="1892506" y="219858"/>
                  <a:pt x="1846894" y="174246"/>
                  <a:pt x="1790628" y="174246"/>
                </a:cubicBezTo>
                <a:close/>
                <a:moveTo>
                  <a:pt x="1285704" y="0"/>
                </a:moveTo>
                <a:lnTo>
                  <a:pt x="1933400" y="0"/>
                </a:lnTo>
                <a:cubicBezTo>
                  <a:pt x="2007048" y="0"/>
                  <a:pt x="2066752" y="59704"/>
                  <a:pt x="2066752" y="133352"/>
                </a:cubicBezTo>
                <a:lnTo>
                  <a:pt x="2066752" y="457200"/>
                </a:lnTo>
                <a:lnTo>
                  <a:pt x="2599672" y="457200"/>
                </a:lnTo>
                <a:lnTo>
                  <a:pt x="2599672" y="2545072"/>
                </a:lnTo>
                <a:lnTo>
                  <a:pt x="619432" y="2545072"/>
                </a:lnTo>
                <a:lnTo>
                  <a:pt x="619432" y="457200"/>
                </a:lnTo>
                <a:lnTo>
                  <a:pt x="1152352" y="457200"/>
                </a:lnTo>
                <a:lnTo>
                  <a:pt x="1152352" y="133352"/>
                </a:lnTo>
                <a:cubicBezTo>
                  <a:pt x="1152352" y="59704"/>
                  <a:pt x="1212056" y="0"/>
                  <a:pt x="128570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
        <p:nvSpPr>
          <p:cNvPr id="36" name="Oval 21">
            <a:extLst>
              <a:ext uri="{FF2B5EF4-FFF2-40B4-BE49-F238E27FC236}">
                <a16:creationId xmlns:a16="http://schemas.microsoft.com/office/drawing/2014/main" xmlns="" id="{E010DEFD-F284-4C58-BD2F-EDA6FE31F42E}"/>
              </a:ext>
            </a:extLst>
          </p:cNvPr>
          <p:cNvSpPr>
            <a:spLocks noChangeAspect="1"/>
          </p:cNvSpPr>
          <p:nvPr/>
        </p:nvSpPr>
        <p:spPr>
          <a:xfrm>
            <a:off x="5853153" y="3264268"/>
            <a:ext cx="381905" cy="385094"/>
          </a:xfrm>
          <a:custGeom>
            <a:avLst/>
            <a:gdLst/>
            <a:ahLst/>
            <a:cxnLst/>
            <a:rect l="l" t="t" r="r" b="b"/>
            <a:pathLst>
              <a:path w="1652142" h="1665940">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
        <p:nvSpPr>
          <p:cNvPr id="37" name="Rectangle 36"/>
          <p:cNvSpPr/>
          <p:nvPr/>
        </p:nvSpPr>
        <p:spPr>
          <a:xfrm>
            <a:off x="312234" y="2048251"/>
            <a:ext cx="4148254" cy="3108543"/>
          </a:xfrm>
          <a:prstGeom prst="rect">
            <a:avLst/>
          </a:prstGeom>
        </p:spPr>
        <p:txBody>
          <a:bodyPr wrap="square">
            <a:spAutoFit/>
          </a:bodyPr>
          <a:lstStyle/>
          <a:p>
            <a:pPr algn="just"/>
            <a:r>
              <a:rPr lang="en-US" sz="2800" b="1" dirty="0" smtClean="0">
                <a:latin typeface="TH Niramit AS" pitchFamily="2" charset="-34"/>
                <a:cs typeface="TH Niramit AS" pitchFamily="2" charset="-34"/>
              </a:rPr>
              <a:t>	The philosophy of “Sufficiency Economy” provides </a:t>
            </a:r>
            <a:r>
              <a:rPr lang="en-US" sz="2800" b="1" i="1" dirty="0" smtClean="0">
                <a:latin typeface="TH Niramit AS" pitchFamily="2" charset="-34"/>
                <a:cs typeface="TH Niramit AS" pitchFamily="2" charset="-34"/>
              </a:rPr>
              <a:t>a set of living and practical guidelines for people at all social levels starting from family to community and eventually the nation.</a:t>
            </a:r>
            <a:r>
              <a:rPr lang="en-US" sz="2800" b="1" dirty="0" smtClean="0">
                <a:latin typeface="TH Niramit AS" pitchFamily="2" charset="-34"/>
                <a:cs typeface="TH Niramit AS" pitchFamily="2" charset="-34"/>
              </a:rPr>
              <a:t> </a:t>
            </a:r>
            <a:endParaRPr lang="th-TH" sz="2800" b="1" dirty="0">
              <a:latin typeface="TH Niramit AS" pitchFamily="2" charset="-34"/>
              <a:cs typeface="TH Niramit AS" pitchFamily="2" charset="-34"/>
            </a:endParaRPr>
          </a:p>
        </p:txBody>
      </p:sp>
      <p:sp>
        <p:nvSpPr>
          <p:cNvPr id="38" name="Text Placeholder 1"/>
          <p:cNvSpPr txBox="1">
            <a:spLocks/>
          </p:cNvSpPr>
          <p:nvPr/>
        </p:nvSpPr>
        <p:spPr>
          <a:xfrm>
            <a:off x="0" y="361812"/>
            <a:ext cx="5820937" cy="724247"/>
          </a:xfrm>
          <a:prstGeom prst="rect">
            <a:avLst/>
          </a:prstGeom>
        </p:spPr>
        <p:txBody>
          <a:bodyPr/>
          <a:lstStyle/>
          <a:p>
            <a:pPr marL="228600" marR="0" lvl="0" indent="-228600" algn="ctr" defTabSz="914400" rtl="0" eaLnBrk="1" fontAlgn="auto" latinLnBrk="0" hangingPunct="1">
              <a:lnSpc>
                <a:spcPct val="90000"/>
              </a:lnSpc>
              <a:spcBef>
                <a:spcPts val="1000"/>
              </a:spcBef>
              <a:spcAft>
                <a:spcPts val="0"/>
              </a:spcAft>
              <a:buClrTx/>
              <a:buSzTx/>
              <a:tabLst/>
              <a:defRPr/>
            </a:pPr>
            <a:r>
              <a:rPr kumimoji="0" lang="en-US" sz="4000" b="1" i="0" u="none" strike="noStrike" kern="1200" cap="none" spc="0" normalizeH="0" baseline="0" noProof="0" dirty="0" smtClean="0">
                <a:ln>
                  <a:noFill/>
                </a:ln>
                <a:solidFill>
                  <a:schemeClr val="tx1"/>
                </a:solidFill>
                <a:effectLst/>
                <a:uLnTx/>
                <a:uFillTx/>
                <a:latin typeface="TH Niramit AS" pitchFamily="2" charset="-34"/>
                <a:ea typeface="+mn-ea"/>
                <a:cs typeface="TH Niramit AS" pitchFamily="2" charset="-34"/>
              </a:rPr>
              <a:t>Sufficiency Economy</a:t>
            </a:r>
            <a:endParaRPr kumimoji="0" lang="en-US" sz="4000" b="0" i="0" u="none" strike="noStrike" kern="1200" cap="none" spc="0" normalizeH="0" baseline="0" noProof="0" dirty="0" smtClean="0">
              <a:ln>
                <a:noFill/>
              </a:ln>
              <a:solidFill>
                <a:schemeClr val="tx1"/>
              </a:solidFill>
              <a:effectLst/>
              <a:uLnTx/>
              <a:uFillTx/>
              <a:latin typeface="TH Niramit AS" pitchFamily="2" charset="-34"/>
              <a:ea typeface="+mn-ea"/>
              <a:cs typeface="TH Niramit AS" pitchFamily="2" charset="-34"/>
            </a:endParaRPr>
          </a:p>
        </p:txBody>
      </p:sp>
      <p:pic>
        <p:nvPicPr>
          <p:cNvPr id="21" name="Picture 20" descr="King_Sufficiency_Economy.jpg"/>
          <p:cNvPicPr>
            <a:picLocks noChangeAspect="1"/>
          </p:cNvPicPr>
          <p:nvPr/>
        </p:nvPicPr>
        <p:blipFill>
          <a:blip r:embed="rId2" cstate="print"/>
          <a:stretch>
            <a:fillRect/>
          </a:stretch>
        </p:blipFill>
        <p:spPr>
          <a:xfrm>
            <a:off x="7040269" y="2101083"/>
            <a:ext cx="5151731" cy="2707399"/>
          </a:xfrm>
          <a:prstGeom prst="rect">
            <a:avLst/>
          </a:prstGeom>
        </p:spPr>
      </p:pic>
    </p:spTree>
    <p:extLst>
      <p:ext uri="{BB962C8B-B14F-4D97-AF65-F5344CB8AC3E}">
        <p14:creationId xmlns:p14="http://schemas.microsoft.com/office/powerpoint/2010/main" val="11935032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b="1" dirty="0" smtClean="0">
                <a:latin typeface="TH Niramit AS" pitchFamily="2" charset="-34"/>
                <a:cs typeface="TH Niramit AS" pitchFamily="2" charset="-34"/>
              </a:rPr>
              <a:t>Sufficiency Economy</a:t>
            </a:r>
            <a:endParaRPr lang="en-US" dirty="0" smtClean="0">
              <a:latin typeface="TH Niramit AS" pitchFamily="2" charset="-34"/>
              <a:cs typeface="TH Niramit AS" pitchFamily="2" charset="-34"/>
            </a:endParaRPr>
          </a:p>
        </p:txBody>
      </p:sp>
      <p:sp>
        <p:nvSpPr>
          <p:cNvPr id="3" name="Rectangle 2"/>
          <p:cNvSpPr/>
          <p:nvPr/>
        </p:nvSpPr>
        <p:spPr>
          <a:xfrm>
            <a:off x="3315629" y="1471951"/>
            <a:ext cx="8170127" cy="3697422"/>
          </a:xfrm>
          <a:prstGeom prst="rect">
            <a:avLst/>
          </a:prstGeom>
        </p:spPr>
        <p:txBody>
          <a:bodyPr wrap="square">
            <a:spAutoFit/>
          </a:bodyPr>
          <a:lstStyle/>
          <a:p>
            <a:pPr algn="just">
              <a:lnSpc>
                <a:spcPct val="120000"/>
              </a:lnSpc>
            </a:pPr>
            <a:r>
              <a:rPr lang="en-US" sz="2800" b="1" dirty="0" smtClean="0">
                <a:latin typeface="TH Niramit AS" pitchFamily="2" charset="-34"/>
                <a:cs typeface="TH Niramit AS" pitchFamily="2" charset="-34"/>
              </a:rPr>
              <a:t>	On a larger scale, the principles stress the Buddhist middle path that can be applied by the private and public sectors in their development and management efforts, in particular at the national level in terms of economy and development in the global era. 	Sufficiency suggests moderation, reasonableness and the need for </a:t>
            </a:r>
            <a:r>
              <a:rPr lang="en-US" sz="2800" b="1" i="1" dirty="0" smtClean="0">
                <a:latin typeface="TH Niramit AS" pitchFamily="2" charset="-34"/>
                <a:cs typeface="TH Niramit AS" pitchFamily="2" charset="-34"/>
              </a:rPr>
              <a:t>self-immunity</a:t>
            </a:r>
            <a:r>
              <a:rPr lang="en-US" sz="2800" b="1" dirty="0" smtClean="0">
                <a:latin typeface="TH Niramit AS" pitchFamily="2" charset="-34"/>
                <a:cs typeface="TH Niramit AS" pitchFamily="2" charset="-34"/>
              </a:rPr>
              <a:t> given the impacts of external and internal changes. </a:t>
            </a:r>
            <a:endParaRPr lang="th-TH" sz="2800" b="1" dirty="0">
              <a:latin typeface="TH Niramit AS" pitchFamily="2" charset="-34"/>
              <a:cs typeface="TH Niramit AS" pitchFamily="2" charset="-34"/>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b="1" dirty="0" smtClean="0">
                <a:latin typeface="TH Niramit AS" pitchFamily="2" charset="-34"/>
                <a:cs typeface="TH Niramit AS" pitchFamily="2" charset="-34"/>
              </a:rPr>
              <a:t>Sufficiency Economy</a:t>
            </a:r>
            <a:endParaRPr lang="en-US" dirty="0" smtClean="0">
              <a:latin typeface="TH Niramit AS" pitchFamily="2" charset="-34"/>
              <a:cs typeface="TH Niramit AS" pitchFamily="2" charset="-34"/>
            </a:endParaRPr>
          </a:p>
        </p:txBody>
      </p:sp>
      <p:sp>
        <p:nvSpPr>
          <p:cNvPr id="3" name="Rectangle 2"/>
          <p:cNvSpPr/>
          <p:nvPr/>
        </p:nvSpPr>
        <p:spPr>
          <a:xfrm>
            <a:off x="3159511" y="1642121"/>
            <a:ext cx="8571571" cy="2146228"/>
          </a:xfrm>
          <a:prstGeom prst="rect">
            <a:avLst/>
          </a:prstGeom>
        </p:spPr>
        <p:txBody>
          <a:bodyPr wrap="square">
            <a:spAutoFit/>
          </a:bodyPr>
          <a:lstStyle/>
          <a:p>
            <a:pPr algn="just">
              <a:lnSpc>
                <a:spcPct val="120000"/>
              </a:lnSpc>
            </a:pPr>
            <a:r>
              <a:rPr lang="en-US" sz="2800" b="1" dirty="0" smtClean="0">
                <a:latin typeface="TH Niramit AS" pitchFamily="2" charset="-34"/>
                <a:cs typeface="TH Niramit AS" pitchFamily="2" charset="-34"/>
              </a:rPr>
              <a:t>	However, in order to achieve sufficiency, an application of knowledge with due consideration and prudence is essential. Great care is also needed in the utilization of theories and methodologies in every step of the planning and implementation process. </a:t>
            </a:r>
            <a:endParaRPr lang="th-TH" sz="2800" b="1" dirty="0">
              <a:latin typeface="TH Niramit AS" pitchFamily="2" charset="-34"/>
              <a:cs typeface="TH Niramit AS" pitchFamily="2" charset="-34"/>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b="1" dirty="0" smtClean="0">
                <a:latin typeface="TH Niramit AS" pitchFamily="2" charset="-34"/>
                <a:cs typeface="TH Niramit AS" pitchFamily="2" charset="-34"/>
              </a:rPr>
              <a:t>Sufficiency Economy</a:t>
            </a:r>
            <a:endParaRPr lang="en-US" dirty="0" smtClean="0">
              <a:latin typeface="TH Niramit AS" pitchFamily="2" charset="-34"/>
              <a:cs typeface="TH Niramit AS" pitchFamily="2" charset="-34"/>
            </a:endParaRPr>
          </a:p>
        </p:txBody>
      </p:sp>
      <p:sp>
        <p:nvSpPr>
          <p:cNvPr id="6" name="Rectangle 5"/>
          <p:cNvSpPr/>
          <p:nvPr/>
        </p:nvSpPr>
        <p:spPr>
          <a:xfrm>
            <a:off x="3159511" y="1642122"/>
            <a:ext cx="8571571" cy="4350934"/>
          </a:xfrm>
          <a:prstGeom prst="rect">
            <a:avLst/>
          </a:prstGeom>
        </p:spPr>
        <p:txBody>
          <a:bodyPr wrap="square">
            <a:spAutoFit/>
          </a:bodyPr>
          <a:lstStyle/>
          <a:p>
            <a:pPr algn="just">
              <a:lnSpc>
                <a:spcPct val="110000"/>
              </a:lnSpc>
            </a:pPr>
            <a:r>
              <a:rPr lang="en-US" sz="2800" b="1" dirty="0" smtClean="0">
                <a:latin typeface="TH Niramit AS" pitchFamily="2" charset="-34"/>
                <a:cs typeface="TH Niramit AS" pitchFamily="2" charset="-34"/>
              </a:rPr>
              <a:t>	</a:t>
            </a:r>
            <a:r>
              <a:rPr lang="en-US" sz="2800" b="1" i="1" dirty="0" smtClean="0">
                <a:latin typeface="TH Niramit AS" pitchFamily="2" charset="-34"/>
                <a:cs typeface="TH Niramit AS" pitchFamily="2" charset="-34"/>
              </a:rPr>
              <a:t>Moral foundations </a:t>
            </a:r>
            <a:r>
              <a:rPr lang="en-US" sz="2800" b="1" dirty="0" smtClean="0">
                <a:latin typeface="TH Niramit AS" pitchFamily="2" charset="-34"/>
                <a:cs typeface="TH Niramit AS" pitchFamily="2" charset="-34"/>
              </a:rPr>
              <a:t>meanwhile represent an essential element to be fostered at all levels through the cultivation of </a:t>
            </a:r>
            <a:r>
              <a:rPr lang="en-US" sz="2800" b="1" i="1" dirty="0" smtClean="0">
                <a:latin typeface="TH Niramit AS" pitchFamily="2" charset="-34"/>
                <a:cs typeface="TH Niramit AS" pitchFamily="2" charset="-34"/>
              </a:rPr>
              <a:t>moral awareness, integrity and resourcefulness. </a:t>
            </a:r>
            <a:br>
              <a:rPr lang="en-US" sz="2800" b="1" i="1" dirty="0" smtClean="0">
                <a:latin typeface="TH Niramit AS" pitchFamily="2" charset="-34"/>
                <a:cs typeface="TH Niramit AS" pitchFamily="2" charset="-34"/>
              </a:rPr>
            </a:br>
            <a:r>
              <a:rPr lang="en-US" sz="2800" b="1" i="1" dirty="0" smtClean="0">
                <a:latin typeface="TH Niramit AS" pitchFamily="2" charset="-34"/>
                <a:cs typeface="TH Niramit AS" pitchFamily="2" charset="-34"/>
              </a:rPr>
              <a:t>	Other qualities including perseverance, tolerance, conscience, wisdom and prudence</a:t>
            </a:r>
            <a:r>
              <a:rPr lang="en-US" sz="2800" b="1" dirty="0" smtClean="0">
                <a:latin typeface="TH Niramit AS" pitchFamily="2" charset="-34"/>
                <a:cs typeface="TH Niramit AS" pitchFamily="2" charset="-34"/>
              </a:rPr>
              <a:t> required to achieve balance and the ability to cope appropriately with critical challenges arising from rapid and extensive socioeconomic, environmental and cultural changes in the world are also mandatory.</a:t>
            </a:r>
          </a:p>
          <a:p>
            <a:pPr algn="just">
              <a:lnSpc>
                <a:spcPct val="110000"/>
              </a:lnSpc>
            </a:pPr>
            <a:endParaRPr lang="th-TH" sz="2800" b="1" dirty="0">
              <a:latin typeface="TH Niramit AS" pitchFamily="2" charset="-34"/>
              <a:cs typeface="TH Niramit AS" pitchFamily="2" charset="-34"/>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à¸£à¸¹à¸à¸ à¸²à¸à¸à¸µà¹à¹à¸à¸µà¹à¸¢à¸§à¸à¹à¸­à¸"/>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98494" y="1559859"/>
            <a:ext cx="9184341" cy="5117421"/>
          </a:xfrm>
          <a:prstGeom prst="rect">
            <a:avLst/>
          </a:prstGeom>
          <a:noFill/>
          <a:ln w="38100">
            <a:solidFill>
              <a:schemeClr val="accent2"/>
            </a:solidFill>
          </a:ln>
        </p:spPr>
      </p:pic>
      <p:sp>
        <p:nvSpPr>
          <p:cNvPr id="3" name="TextBox 2"/>
          <p:cNvSpPr txBox="1"/>
          <p:nvPr/>
        </p:nvSpPr>
        <p:spPr>
          <a:xfrm>
            <a:off x="1398494" y="874059"/>
            <a:ext cx="9197787" cy="523220"/>
          </a:xfrm>
          <a:prstGeom prst="rect">
            <a:avLst/>
          </a:prstGeom>
          <a:ln w="38100"/>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800" b="1" dirty="0" smtClean="0">
                <a:latin typeface="TH Niramit AS" pitchFamily="2" charset="-34"/>
                <a:cs typeface="TH Niramit AS" pitchFamily="2" charset="-34"/>
              </a:rPr>
              <a:t>First, consider three concept</a:t>
            </a:r>
            <a:endParaRPr lang="th-TH" sz="2800" b="1" dirty="0">
              <a:latin typeface="TH Niramit AS" pitchFamily="2" charset="-34"/>
              <a:cs typeface="TH Niramit AS" pitchFamily="2" charset="-34"/>
            </a:endParaRPr>
          </a:p>
        </p:txBody>
      </p:sp>
      <p:cxnSp>
        <p:nvCxnSpPr>
          <p:cNvPr id="4" name="Straight Arrow Connector 3"/>
          <p:cNvCxnSpPr/>
          <p:nvPr/>
        </p:nvCxnSpPr>
        <p:spPr>
          <a:xfrm flipH="1">
            <a:off x="2577351" y="1415208"/>
            <a:ext cx="15690" cy="1471428"/>
          </a:xfrm>
          <a:prstGeom prst="straightConnector1">
            <a:avLst/>
          </a:prstGeom>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H="1">
            <a:off x="5446057" y="1419690"/>
            <a:ext cx="15690" cy="1471428"/>
          </a:xfrm>
          <a:prstGeom prst="straightConnector1">
            <a:avLst/>
          </a:prstGeom>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8960222" y="1424171"/>
            <a:ext cx="15690" cy="1471428"/>
          </a:xfrm>
          <a:prstGeom prst="straightConnector1">
            <a:avLst/>
          </a:prstGeom>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b="1" dirty="0" smtClean="0">
                <a:latin typeface="TH Niramit AS" pitchFamily="2" charset="-34"/>
                <a:cs typeface="TH Niramit AS" pitchFamily="2" charset="-34"/>
              </a:rPr>
              <a:t>Sufficiency Economy</a:t>
            </a:r>
            <a:endParaRPr lang="en-US" dirty="0" smtClean="0">
              <a:latin typeface="TH Niramit AS" pitchFamily="2" charset="-34"/>
              <a:cs typeface="TH Niramit AS" pitchFamily="2" charset="-34"/>
            </a:endParaRPr>
          </a:p>
        </p:txBody>
      </p:sp>
      <p:graphicFrame>
        <p:nvGraphicFramePr>
          <p:cNvPr id="4" name="Diagram 3"/>
          <p:cNvGraphicFramePr/>
          <p:nvPr/>
        </p:nvGraphicFramePr>
        <p:xfrm>
          <a:off x="3481661" y="1828800"/>
          <a:ext cx="8128000" cy="42872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à¸£à¸¹à¸à¸ à¸²à¸à¸à¸µà¹à¹à¸à¸µà¹à¸¢à¸§à¸à¹à¸­à¸"/>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0" y="941293"/>
            <a:ext cx="2796987" cy="1801908"/>
          </a:xfrm>
          <a:prstGeom prst="rect">
            <a:avLst/>
          </a:prstGeom>
          <a:noFill/>
          <a:ln w="38100">
            <a:solidFill>
              <a:schemeClr val="accent2"/>
            </a:solidFill>
          </a:ln>
        </p:spPr>
      </p:pic>
      <p:sp>
        <p:nvSpPr>
          <p:cNvPr id="7" name="Rectangle 6"/>
          <p:cNvSpPr/>
          <p:nvPr/>
        </p:nvSpPr>
        <p:spPr>
          <a:xfrm>
            <a:off x="0" y="1492624"/>
            <a:ext cx="618565" cy="94129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th-TH"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ver and End Slide Master">
  <a:themeElements>
    <a:clrScheme name="ALL PPT-BALLOON DOLLAR">
      <a:dk1>
        <a:sysClr val="windowText" lastClr="000000"/>
      </a:dk1>
      <a:lt1>
        <a:sysClr val="window" lastClr="FFFFFF"/>
      </a:lt1>
      <a:dk2>
        <a:srgbClr val="44546A"/>
      </a:dk2>
      <a:lt2>
        <a:srgbClr val="CBCBCB"/>
      </a:lt2>
      <a:accent1>
        <a:srgbClr val="B1D9C7"/>
      </a:accent1>
      <a:accent2>
        <a:srgbClr val="62C1C5"/>
      </a:accent2>
      <a:accent3>
        <a:srgbClr val="FDD247"/>
      </a:accent3>
      <a:accent4>
        <a:srgbClr val="F7A60B"/>
      </a:accent4>
      <a:accent5>
        <a:srgbClr val="576868"/>
      </a:accent5>
      <a:accent6>
        <a:srgbClr val="CBCBCB"/>
      </a:accent6>
      <a:hlink>
        <a:srgbClr val="0563C1"/>
      </a:hlink>
      <a:folHlink>
        <a:srgbClr val="954F72"/>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Contents Slide Master">
  <a:themeElements>
    <a:clrScheme name="ALL PPT-BALLOON DOLLAR">
      <a:dk1>
        <a:sysClr val="windowText" lastClr="000000"/>
      </a:dk1>
      <a:lt1>
        <a:sysClr val="window" lastClr="FFFFFF"/>
      </a:lt1>
      <a:dk2>
        <a:srgbClr val="44546A"/>
      </a:dk2>
      <a:lt2>
        <a:srgbClr val="CBCBCB"/>
      </a:lt2>
      <a:accent1>
        <a:srgbClr val="B1D9C7"/>
      </a:accent1>
      <a:accent2>
        <a:srgbClr val="62C1C5"/>
      </a:accent2>
      <a:accent3>
        <a:srgbClr val="FDD247"/>
      </a:accent3>
      <a:accent4>
        <a:srgbClr val="F7A60B"/>
      </a:accent4>
      <a:accent5>
        <a:srgbClr val="576868"/>
      </a:accent5>
      <a:accent6>
        <a:srgbClr val="CBCBCB"/>
      </a:accent6>
      <a:hlink>
        <a:srgbClr val="0563C1"/>
      </a:hlink>
      <a:folHlink>
        <a:srgbClr val="954F72"/>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Section Break Slide Master">
  <a:themeElements>
    <a:clrScheme name="ALL PPT-BALLOON DOLLAR">
      <a:dk1>
        <a:sysClr val="windowText" lastClr="000000"/>
      </a:dk1>
      <a:lt1>
        <a:sysClr val="window" lastClr="FFFFFF"/>
      </a:lt1>
      <a:dk2>
        <a:srgbClr val="44546A"/>
      </a:dk2>
      <a:lt2>
        <a:srgbClr val="CBCBCB"/>
      </a:lt2>
      <a:accent1>
        <a:srgbClr val="B1D9C7"/>
      </a:accent1>
      <a:accent2>
        <a:srgbClr val="62C1C5"/>
      </a:accent2>
      <a:accent3>
        <a:srgbClr val="FDD247"/>
      </a:accent3>
      <a:accent4>
        <a:srgbClr val="F7A60B"/>
      </a:accent4>
      <a:accent5>
        <a:srgbClr val="576868"/>
      </a:accent5>
      <a:accent6>
        <a:srgbClr val="CBCBCB"/>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1914</TotalTime>
  <Words>579</Words>
  <Application>Microsoft Office PowerPoint</Application>
  <PresentationFormat>Custom</PresentationFormat>
  <Paragraphs>81</Paragraphs>
  <Slides>21</Slides>
  <Notes>0</Notes>
  <HiddenSlides>0</HiddenSlides>
  <MMClips>0</MMClips>
  <ScaleCrop>false</ScaleCrop>
  <HeadingPairs>
    <vt:vector size="4" baseType="variant">
      <vt:variant>
        <vt:lpstr>Theme</vt:lpstr>
      </vt:variant>
      <vt:variant>
        <vt:i4>3</vt:i4>
      </vt:variant>
      <vt:variant>
        <vt:lpstr>Slide Titles</vt:lpstr>
      </vt:variant>
      <vt:variant>
        <vt:i4>21</vt:i4>
      </vt:variant>
    </vt:vector>
  </HeadingPairs>
  <TitlesOfParts>
    <vt:vector size="24" baseType="lpstr">
      <vt:lpstr>Cover and End Slide Master</vt:lpstr>
      <vt:lpstr>Contents Slide Master</vt:lpstr>
      <vt:lpstr>Section Break Slide Master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Allppt.com</dc:creator>
  <cp:lastModifiedBy>council_ssru_n01</cp:lastModifiedBy>
  <cp:revision>166</cp:revision>
  <dcterms:created xsi:type="dcterms:W3CDTF">2019-01-14T06:35:35Z</dcterms:created>
  <dcterms:modified xsi:type="dcterms:W3CDTF">2021-08-16T11:43:19Z</dcterms:modified>
</cp:coreProperties>
</file>