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46100" y="2404534"/>
            <a:ext cx="9664699" cy="1646302"/>
          </a:xfrm>
        </p:spPr>
        <p:txBody>
          <a:bodyPr/>
          <a:lstStyle/>
          <a:p>
            <a:pPr algn="ctr"/>
            <a:r>
              <a:rPr lang="en-US" b="1" smtClean="0"/>
              <a:t>WEEK 2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4000" smtClean="0"/>
              <a:t>Topic II</a:t>
            </a:r>
            <a:endParaRPr lang="th-TH" sz="40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826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Airline Information 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652" r="56931" b="11111"/>
          <a:stretch/>
        </p:blipFill>
        <p:spPr>
          <a:xfrm>
            <a:off x="677334" y="1448264"/>
            <a:ext cx="5588001" cy="5003336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67400" y="2147889"/>
            <a:ext cx="409240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request specific subject related to an </a:t>
            </a:r>
            <a:r>
              <a:rPr lang="en-US" sz="2800" dirty="0" smtClean="0"/>
              <a:t>airline.</a:t>
            </a:r>
          </a:p>
          <a:p>
            <a:pPr marL="0" indent="0" algn="ctr">
              <a:buNone/>
            </a:pPr>
            <a:r>
              <a:rPr lang="en-US" sz="2800" b="1" dirty="0"/>
              <a:t>Example:</a:t>
            </a:r>
            <a:r>
              <a:rPr lang="en-US" sz="2800" dirty="0" smtClean="0"/>
              <a:t> </a:t>
            </a:r>
            <a:r>
              <a:rPr lang="en-US" sz="2800" dirty="0"/>
              <a:t>GGAIRAFBAGS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xmlns="" val="3767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Airport Information </a:t>
            </a: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366" t="24479" r="58394" b="15104"/>
          <a:stretch/>
        </p:blipFill>
        <p:spPr>
          <a:xfrm>
            <a:off x="677334" y="1391572"/>
            <a:ext cx="5461000" cy="5072727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28068" y="2852072"/>
            <a:ext cx="5461000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request the airport information </a:t>
            </a:r>
            <a:r>
              <a:rPr lang="en-US" sz="2800" dirty="0" smtClean="0"/>
              <a:t>display.</a:t>
            </a:r>
          </a:p>
          <a:p>
            <a:pPr marL="0" indent="0" algn="ctr">
              <a:buNone/>
            </a:pPr>
            <a:r>
              <a:rPr lang="en-US" sz="2800" b="1" dirty="0"/>
              <a:t>Example</a:t>
            </a:r>
            <a:r>
              <a:rPr lang="en-US" sz="2800" b="1" dirty="0" smtClean="0"/>
              <a:t>: </a:t>
            </a:r>
            <a:r>
              <a:rPr lang="en-US" sz="2800" dirty="0"/>
              <a:t>GGAPT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xmlns="" val="26126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Airport Information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97600" y="2084389"/>
            <a:ext cx="371140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To display specific airport </a:t>
            </a:r>
            <a:r>
              <a:rPr lang="en-US" sz="2800" dirty="0" smtClean="0"/>
              <a:t>information. </a:t>
            </a:r>
          </a:p>
          <a:p>
            <a:pPr marL="0" indent="0" algn="ctr">
              <a:buNone/>
            </a:pPr>
            <a:r>
              <a:rPr lang="en-US" sz="2800" b="1" dirty="0"/>
              <a:t>Example: </a:t>
            </a:r>
            <a:r>
              <a:rPr lang="en-US" sz="2800" dirty="0" smtClean="0"/>
              <a:t>GGAPTIKA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171" t="24653" r="56442" b="15104"/>
          <a:stretch/>
        </p:blipFill>
        <p:spPr>
          <a:xfrm>
            <a:off x="677334" y="1371600"/>
            <a:ext cx="56896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3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</a:t>
            </a:r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-366" t="24306" r="57515" b="15451"/>
          <a:stretch/>
        </p:blipFill>
        <p:spPr>
          <a:xfrm>
            <a:off x="677334" y="1270000"/>
            <a:ext cx="8784166" cy="54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3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GGCODE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72" r="57140" b="9733"/>
          <a:stretch/>
        </p:blipFill>
        <p:spPr>
          <a:xfrm>
            <a:off x="1853585" y="1270000"/>
            <a:ext cx="6244166" cy="54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9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JD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To find </a:t>
            </a:r>
            <a:r>
              <a:rPr lang="en-US" sz="2800" dirty="0"/>
              <a:t>Amadeus Office ID, Terminal Address and each area status by a simple 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74" t="24652" r="62104" b="34202"/>
          <a:stretch/>
        </p:blipFill>
        <p:spPr>
          <a:xfrm>
            <a:off x="6434667" y="2255596"/>
            <a:ext cx="5289309" cy="322253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183975" y="2719389"/>
            <a:ext cx="200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Terminal Address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371303" y="271938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Office ID </a:t>
            </a:r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3"/>
          <a:srcRect l="30869" t="29340" r="26964" b="34375"/>
          <a:stretch/>
        </p:blipFill>
        <p:spPr>
          <a:xfrm>
            <a:off x="330673" y="2501900"/>
            <a:ext cx="5917727" cy="3175000"/>
          </a:xfrm>
          <a:prstGeom prst="rect">
            <a:avLst/>
          </a:prstGeom>
        </p:spPr>
      </p:pic>
      <p:sp>
        <p:nvSpPr>
          <p:cNvPr id="14" name="ลูกศรขวา 13"/>
          <p:cNvSpPr/>
          <p:nvPr/>
        </p:nvSpPr>
        <p:spPr>
          <a:xfrm rot="9292559">
            <a:off x="7283514" y="3018759"/>
            <a:ext cx="379745" cy="19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9292559">
            <a:off x="8870303" y="3006058"/>
            <a:ext cx="379745" cy="19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2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Amadeus Information System (AIS)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09134" y="1952163"/>
            <a:ext cx="4047066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display a list of all topics in </a:t>
            </a:r>
            <a:r>
              <a:rPr lang="en-US" sz="2800" dirty="0" smtClean="0"/>
              <a:t>AIS.</a:t>
            </a:r>
          </a:p>
          <a:p>
            <a:pPr marL="0" indent="0">
              <a:buNone/>
            </a:pPr>
            <a:r>
              <a:rPr lang="en-US" sz="2800" b="1" dirty="0"/>
              <a:t>Example:</a:t>
            </a:r>
            <a:r>
              <a:rPr lang="en-US" sz="2800" dirty="0"/>
              <a:t> GG AIS</a:t>
            </a: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366" t="24479" r="58882" b="11458"/>
          <a:stretch/>
        </p:blipFill>
        <p:spPr>
          <a:xfrm>
            <a:off x="4724400" y="1270000"/>
            <a:ext cx="53975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GGALLIANCE </a:t>
            </a: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24" t="25000" r="58004" b="13715"/>
          <a:stretch/>
        </p:blipFill>
        <p:spPr>
          <a:xfrm>
            <a:off x="677334" y="1308100"/>
            <a:ext cx="8596668" cy="53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4900"/>
          </a:xfrm>
        </p:spPr>
        <p:txBody>
          <a:bodyPr/>
          <a:lstStyle/>
          <a:p>
            <a:r>
              <a:rPr lang="en-US" b="1" dirty="0" smtClean="0"/>
              <a:t>GGONEWORLD</a:t>
            </a:r>
            <a:endParaRPr lang="th-TH" b="1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22" t="24652" r="57906" b="14931"/>
          <a:stretch/>
        </p:blipFill>
        <p:spPr>
          <a:xfrm>
            <a:off x="677334" y="1422400"/>
            <a:ext cx="85966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9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GGSTARALLIANCE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317" t="24479" r="56833" b="16145"/>
          <a:stretch/>
        </p:blipFill>
        <p:spPr>
          <a:xfrm>
            <a:off x="584199" y="1193800"/>
            <a:ext cx="8978901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2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GGSKYTEAM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2" t="24479" r="58785" b="14757"/>
          <a:stretch/>
        </p:blipFill>
        <p:spPr>
          <a:xfrm>
            <a:off x="546099" y="1270000"/>
            <a:ext cx="9042401" cy="55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3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Airline Information </a:t>
            </a:r>
            <a:endParaRPr lang="th-TH" b="1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317" t="24479" r="51269" b="10764"/>
          <a:stretch/>
        </p:blipFill>
        <p:spPr>
          <a:xfrm>
            <a:off x="4305299" y="1373189"/>
            <a:ext cx="6299201" cy="5410200"/>
          </a:xfrm>
          <a:prstGeom prst="rect">
            <a:avLst/>
          </a:prstGeom>
        </p:spPr>
      </p:pic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45634" y="1792289"/>
            <a:ext cx="4110566" cy="4075111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/>
              <a:t>To </a:t>
            </a:r>
            <a:r>
              <a:rPr lang="fr-FR" sz="2800" dirty="0" err="1"/>
              <a:t>request</a:t>
            </a:r>
            <a:r>
              <a:rPr lang="fr-FR" sz="2800" dirty="0"/>
              <a:t> </a:t>
            </a:r>
            <a:r>
              <a:rPr lang="fr-FR" sz="2800" dirty="0" err="1"/>
              <a:t>airline</a:t>
            </a:r>
            <a:r>
              <a:rPr lang="fr-FR" sz="2800" dirty="0"/>
              <a:t> information pages</a:t>
            </a:r>
            <a:r>
              <a:rPr lang="fr-FR" sz="2800" dirty="0" smtClean="0"/>
              <a:t>, </a:t>
            </a:r>
            <a:r>
              <a:rPr lang="en-US" sz="2800" dirty="0"/>
              <a:t>enter:</a:t>
            </a:r>
            <a:endParaRPr lang="fr-FR" sz="2800" dirty="0" smtClean="0"/>
          </a:p>
          <a:p>
            <a:pPr marL="0" indent="0">
              <a:buNone/>
            </a:pPr>
            <a:r>
              <a:rPr lang="en-US" sz="2800" dirty="0" smtClean="0"/>
              <a:t>	GGAIR Code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971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Airline Information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930400"/>
            <a:ext cx="431649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request information for a specific </a:t>
            </a:r>
            <a:r>
              <a:rPr lang="en-US" sz="2800" dirty="0" smtClean="0"/>
              <a:t>airline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/>
              <a:t>E</a:t>
            </a:r>
            <a:r>
              <a:rPr lang="en-US" sz="2800" b="1" dirty="0" smtClean="0"/>
              <a:t>xample</a:t>
            </a:r>
            <a:r>
              <a:rPr lang="en-US" sz="2800" b="1" dirty="0"/>
              <a:t>: </a:t>
            </a:r>
            <a:r>
              <a:rPr lang="en-US" sz="2800" dirty="0"/>
              <a:t>GGAIRAF</a:t>
            </a:r>
            <a:endParaRPr lang="th-TH" sz="28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-171" t="24827" r="56247" b="10590"/>
          <a:stretch/>
        </p:blipFill>
        <p:spPr>
          <a:xfrm>
            <a:off x="4433800" y="1270000"/>
            <a:ext cx="6069099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4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110</Words>
  <Application>Microsoft Office PowerPoint</Application>
  <PresentationFormat>Custom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เหลี่ยมเพชร</vt:lpstr>
      <vt:lpstr>WEEK 2</vt:lpstr>
      <vt:lpstr>JD</vt:lpstr>
      <vt:lpstr>Amadeus Information System (AIS)</vt:lpstr>
      <vt:lpstr>GGALLIANCE </vt:lpstr>
      <vt:lpstr>GGONEWORLD</vt:lpstr>
      <vt:lpstr>GGSTARALLIANCE</vt:lpstr>
      <vt:lpstr>GGSKYTEAM</vt:lpstr>
      <vt:lpstr>Airline Information </vt:lpstr>
      <vt:lpstr>Airline Information </vt:lpstr>
      <vt:lpstr>Airline Information </vt:lpstr>
      <vt:lpstr>Airport Information </vt:lpstr>
      <vt:lpstr>Airport Information </vt:lpstr>
      <vt:lpstr>HE</vt:lpstr>
      <vt:lpstr>GGCODE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IMT3312 AIRLINE RESERVATION AND TICKETING</dc:title>
  <dc:creator>Acer</dc:creator>
  <cp:lastModifiedBy>Sakul</cp:lastModifiedBy>
  <cp:revision>9</cp:revision>
  <dcterms:created xsi:type="dcterms:W3CDTF">2018-01-17T11:22:01Z</dcterms:created>
  <dcterms:modified xsi:type="dcterms:W3CDTF">2020-09-16T04:48:07Z</dcterms:modified>
</cp:coreProperties>
</file>