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65" r:id="rId17"/>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0949DA4-9954-4AA5-8761-AABE341A4BE3}" type="datetimeFigureOut">
              <a:rPr lang="th-TH" smtClean="0"/>
              <a:pPr/>
              <a:t>21/03/60</a:t>
            </a:fld>
            <a:endParaRPr lang="th-TH"/>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th-TH"/>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65F9158-5997-4BA0-B618-816657F98B75}"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949DA4-9954-4AA5-8761-AABE341A4BE3}" type="datetimeFigureOut">
              <a:rPr lang="th-TH" smtClean="0"/>
              <a:pPr/>
              <a:t>21/03/60</a:t>
            </a:fld>
            <a:endParaRPr lang="th-TH"/>
          </a:p>
        </p:txBody>
      </p:sp>
      <p:sp>
        <p:nvSpPr>
          <p:cNvPr id="5" name="Footer Placeholder 4"/>
          <p:cNvSpPr>
            <a:spLocks noGrp="1"/>
          </p:cNvSpPr>
          <p:nvPr>
            <p:ph type="ftr" sz="quarter" idx="11"/>
          </p:nvPr>
        </p:nvSpPr>
        <p:spPr/>
        <p:txBody>
          <a:bodyPr/>
          <a:lstStyle>
            <a:extLst/>
          </a:lstStyle>
          <a:p>
            <a:endParaRPr lang="th-TH"/>
          </a:p>
        </p:txBody>
      </p:sp>
      <p:sp>
        <p:nvSpPr>
          <p:cNvPr id="6" name="Slide Number Placeholder 5"/>
          <p:cNvSpPr>
            <a:spLocks noGrp="1"/>
          </p:cNvSpPr>
          <p:nvPr>
            <p:ph type="sldNum" sz="quarter" idx="12"/>
          </p:nvPr>
        </p:nvSpPr>
        <p:spPr/>
        <p:txBody>
          <a:bodyPr/>
          <a:lstStyle>
            <a:extLst/>
          </a:lstStyle>
          <a:p>
            <a:fld id="{465F9158-5997-4BA0-B618-816657F98B75}"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949DA4-9954-4AA5-8761-AABE341A4BE3}" type="datetimeFigureOut">
              <a:rPr lang="th-TH" smtClean="0"/>
              <a:pPr/>
              <a:t>21/03/60</a:t>
            </a:fld>
            <a:endParaRPr lang="th-TH"/>
          </a:p>
        </p:txBody>
      </p:sp>
      <p:sp>
        <p:nvSpPr>
          <p:cNvPr id="5" name="Footer Placeholder 4"/>
          <p:cNvSpPr>
            <a:spLocks noGrp="1"/>
          </p:cNvSpPr>
          <p:nvPr>
            <p:ph type="ftr" sz="quarter" idx="11"/>
          </p:nvPr>
        </p:nvSpPr>
        <p:spPr/>
        <p:txBody>
          <a:bodyPr/>
          <a:lstStyle>
            <a:extLst/>
          </a:lstStyle>
          <a:p>
            <a:endParaRPr lang="th-TH"/>
          </a:p>
        </p:txBody>
      </p:sp>
      <p:sp>
        <p:nvSpPr>
          <p:cNvPr id="6" name="Slide Number Placeholder 5"/>
          <p:cNvSpPr>
            <a:spLocks noGrp="1"/>
          </p:cNvSpPr>
          <p:nvPr>
            <p:ph type="sldNum" sz="quarter" idx="12"/>
          </p:nvPr>
        </p:nvSpPr>
        <p:spPr/>
        <p:txBody>
          <a:bodyPr/>
          <a:lstStyle>
            <a:extLst/>
          </a:lstStyle>
          <a:p>
            <a:fld id="{465F9158-5997-4BA0-B618-816657F98B75}"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949DA4-9954-4AA5-8761-AABE341A4BE3}" type="datetimeFigureOut">
              <a:rPr lang="th-TH" smtClean="0"/>
              <a:pPr/>
              <a:t>21/03/60</a:t>
            </a:fld>
            <a:endParaRPr lang="th-TH"/>
          </a:p>
        </p:txBody>
      </p:sp>
      <p:sp>
        <p:nvSpPr>
          <p:cNvPr id="5" name="Footer Placeholder 4"/>
          <p:cNvSpPr>
            <a:spLocks noGrp="1"/>
          </p:cNvSpPr>
          <p:nvPr>
            <p:ph type="ftr" sz="quarter" idx="11"/>
          </p:nvPr>
        </p:nvSpPr>
        <p:spPr/>
        <p:txBody>
          <a:bodyPr/>
          <a:lstStyle>
            <a:extLst/>
          </a:lstStyle>
          <a:p>
            <a:endParaRPr lang="th-TH"/>
          </a:p>
        </p:txBody>
      </p:sp>
      <p:sp>
        <p:nvSpPr>
          <p:cNvPr id="6" name="Slide Number Placeholder 5"/>
          <p:cNvSpPr>
            <a:spLocks noGrp="1"/>
          </p:cNvSpPr>
          <p:nvPr>
            <p:ph type="sldNum" sz="quarter" idx="12"/>
          </p:nvPr>
        </p:nvSpPr>
        <p:spPr/>
        <p:txBody>
          <a:bodyPr/>
          <a:lstStyle>
            <a:extLst/>
          </a:lstStyle>
          <a:p>
            <a:fld id="{465F9158-5997-4BA0-B618-816657F98B75}" type="slidenum">
              <a:rPr lang="th-TH" smtClean="0"/>
              <a:pPr/>
              <a:t>‹#›</a:t>
            </a:fld>
            <a:endParaRPr lang="th-TH"/>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949DA4-9954-4AA5-8761-AABE341A4BE3}" type="datetimeFigureOut">
              <a:rPr lang="th-TH" smtClean="0"/>
              <a:pPr/>
              <a:t>21/03/60</a:t>
            </a:fld>
            <a:endParaRPr lang="th-TH"/>
          </a:p>
        </p:txBody>
      </p:sp>
      <p:sp>
        <p:nvSpPr>
          <p:cNvPr id="5" name="Footer Placeholder 4"/>
          <p:cNvSpPr>
            <a:spLocks noGrp="1"/>
          </p:cNvSpPr>
          <p:nvPr>
            <p:ph type="ftr" sz="quarter" idx="11"/>
          </p:nvPr>
        </p:nvSpPr>
        <p:spPr/>
        <p:txBody>
          <a:bodyPr/>
          <a:lstStyle>
            <a:extLst/>
          </a:lstStyle>
          <a:p>
            <a:endParaRPr lang="th-TH"/>
          </a:p>
        </p:txBody>
      </p:sp>
      <p:sp>
        <p:nvSpPr>
          <p:cNvPr id="6" name="Slide Number Placeholder 5"/>
          <p:cNvSpPr>
            <a:spLocks noGrp="1"/>
          </p:cNvSpPr>
          <p:nvPr>
            <p:ph type="sldNum" sz="quarter" idx="12"/>
          </p:nvPr>
        </p:nvSpPr>
        <p:spPr/>
        <p:txBody>
          <a:bodyPr/>
          <a:lstStyle>
            <a:extLst/>
          </a:lstStyle>
          <a:p>
            <a:fld id="{465F9158-5997-4BA0-B618-816657F98B75}" type="slidenum">
              <a:rPr lang="th-TH" smtClean="0"/>
              <a:pPr/>
              <a:t>‹#›</a:t>
            </a:fld>
            <a:endParaRPr lang="th-TH"/>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949DA4-9954-4AA5-8761-AABE341A4BE3}" type="datetimeFigureOut">
              <a:rPr lang="th-TH" smtClean="0"/>
              <a:pPr/>
              <a:t>21/03/60</a:t>
            </a:fld>
            <a:endParaRPr lang="th-TH"/>
          </a:p>
        </p:txBody>
      </p:sp>
      <p:sp>
        <p:nvSpPr>
          <p:cNvPr id="6" name="Footer Placeholder 5"/>
          <p:cNvSpPr>
            <a:spLocks noGrp="1"/>
          </p:cNvSpPr>
          <p:nvPr>
            <p:ph type="ftr" sz="quarter" idx="11"/>
          </p:nvPr>
        </p:nvSpPr>
        <p:spPr/>
        <p:txBody>
          <a:bodyPr/>
          <a:lstStyle>
            <a:extLst/>
          </a:lstStyle>
          <a:p>
            <a:endParaRPr lang="th-TH"/>
          </a:p>
        </p:txBody>
      </p:sp>
      <p:sp>
        <p:nvSpPr>
          <p:cNvPr id="7" name="Slide Number Placeholder 6"/>
          <p:cNvSpPr>
            <a:spLocks noGrp="1"/>
          </p:cNvSpPr>
          <p:nvPr>
            <p:ph type="sldNum" sz="quarter" idx="12"/>
          </p:nvPr>
        </p:nvSpPr>
        <p:spPr/>
        <p:txBody>
          <a:bodyPr/>
          <a:lstStyle>
            <a:extLst/>
          </a:lstStyle>
          <a:p>
            <a:fld id="{465F9158-5997-4BA0-B618-816657F98B75}" type="slidenum">
              <a:rPr lang="th-TH" smtClean="0"/>
              <a:pPr/>
              <a:t>‹#›</a:t>
            </a:fld>
            <a:endParaRPr lang="th-TH"/>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949DA4-9954-4AA5-8761-AABE341A4BE3}" type="datetimeFigureOut">
              <a:rPr lang="th-TH" smtClean="0"/>
              <a:pPr/>
              <a:t>21/03/60</a:t>
            </a:fld>
            <a:endParaRPr lang="th-TH"/>
          </a:p>
        </p:txBody>
      </p:sp>
      <p:sp>
        <p:nvSpPr>
          <p:cNvPr id="8" name="Footer Placeholder 7"/>
          <p:cNvSpPr>
            <a:spLocks noGrp="1"/>
          </p:cNvSpPr>
          <p:nvPr>
            <p:ph type="ftr" sz="quarter" idx="11"/>
          </p:nvPr>
        </p:nvSpPr>
        <p:spPr/>
        <p:txBody>
          <a:bodyPr/>
          <a:lstStyle>
            <a:extLst/>
          </a:lstStyle>
          <a:p>
            <a:endParaRPr lang="th-TH"/>
          </a:p>
        </p:txBody>
      </p:sp>
      <p:sp>
        <p:nvSpPr>
          <p:cNvPr id="9" name="Slide Number Placeholder 8"/>
          <p:cNvSpPr>
            <a:spLocks noGrp="1"/>
          </p:cNvSpPr>
          <p:nvPr>
            <p:ph type="sldNum" sz="quarter" idx="12"/>
          </p:nvPr>
        </p:nvSpPr>
        <p:spPr/>
        <p:txBody>
          <a:bodyPr/>
          <a:lstStyle>
            <a:extLst/>
          </a:lstStyle>
          <a:p>
            <a:fld id="{465F9158-5997-4BA0-B618-816657F98B75}" type="slidenum">
              <a:rPr lang="th-TH" smtClean="0"/>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0949DA4-9954-4AA5-8761-AABE341A4BE3}" type="datetimeFigureOut">
              <a:rPr lang="th-TH" smtClean="0"/>
              <a:pPr/>
              <a:t>21/03/60</a:t>
            </a:fld>
            <a:endParaRPr lang="th-TH"/>
          </a:p>
        </p:txBody>
      </p:sp>
      <p:sp>
        <p:nvSpPr>
          <p:cNvPr id="4" name="Footer Placeholder 3"/>
          <p:cNvSpPr>
            <a:spLocks noGrp="1"/>
          </p:cNvSpPr>
          <p:nvPr>
            <p:ph type="ftr" sz="quarter" idx="11"/>
          </p:nvPr>
        </p:nvSpPr>
        <p:spPr/>
        <p:txBody>
          <a:bodyPr/>
          <a:lstStyle>
            <a:extLst/>
          </a:lstStyle>
          <a:p>
            <a:endParaRPr lang="th-TH"/>
          </a:p>
        </p:txBody>
      </p:sp>
      <p:sp>
        <p:nvSpPr>
          <p:cNvPr id="5" name="Slide Number Placeholder 4"/>
          <p:cNvSpPr>
            <a:spLocks noGrp="1"/>
          </p:cNvSpPr>
          <p:nvPr>
            <p:ph type="sldNum" sz="quarter" idx="12"/>
          </p:nvPr>
        </p:nvSpPr>
        <p:spPr/>
        <p:txBody>
          <a:bodyPr/>
          <a:lstStyle>
            <a:extLst/>
          </a:lstStyle>
          <a:p>
            <a:fld id="{465F9158-5997-4BA0-B618-816657F98B75}" type="slidenum">
              <a:rPr lang="th-TH" smtClean="0"/>
              <a:pPr/>
              <a:t>‹#›</a:t>
            </a:fld>
            <a:endParaRPr lang="th-TH"/>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0949DA4-9954-4AA5-8761-AABE341A4BE3}" type="datetimeFigureOut">
              <a:rPr lang="th-TH" smtClean="0"/>
              <a:pPr/>
              <a:t>21/03/60</a:t>
            </a:fld>
            <a:endParaRPr lang="th-TH"/>
          </a:p>
        </p:txBody>
      </p:sp>
      <p:sp>
        <p:nvSpPr>
          <p:cNvPr id="3" name="Footer Placeholder 2"/>
          <p:cNvSpPr>
            <a:spLocks noGrp="1"/>
          </p:cNvSpPr>
          <p:nvPr>
            <p:ph type="ftr" sz="quarter" idx="11"/>
          </p:nvPr>
        </p:nvSpPr>
        <p:spPr/>
        <p:txBody>
          <a:bodyPr/>
          <a:lstStyle>
            <a:extLst/>
          </a:lstStyle>
          <a:p>
            <a:endParaRPr lang="th-TH"/>
          </a:p>
        </p:txBody>
      </p:sp>
      <p:sp>
        <p:nvSpPr>
          <p:cNvPr id="4" name="Slide Number Placeholder 3"/>
          <p:cNvSpPr>
            <a:spLocks noGrp="1"/>
          </p:cNvSpPr>
          <p:nvPr>
            <p:ph type="sldNum" sz="quarter" idx="12"/>
          </p:nvPr>
        </p:nvSpPr>
        <p:spPr/>
        <p:txBody>
          <a:bodyPr/>
          <a:lstStyle>
            <a:extLst/>
          </a:lstStyle>
          <a:p>
            <a:fld id="{465F9158-5997-4BA0-B618-816657F98B75}"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0949DA4-9954-4AA5-8761-AABE341A4BE3}" type="datetimeFigureOut">
              <a:rPr lang="th-TH" smtClean="0"/>
              <a:pPr/>
              <a:t>21/03/60</a:t>
            </a:fld>
            <a:endParaRPr lang="th-TH"/>
          </a:p>
        </p:txBody>
      </p:sp>
      <p:sp>
        <p:nvSpPr>
          <p:cNvPr id="6" name="Footer Placeholder 5"/>
          <p:cNvSpPr>
            <a:spLocks noGrp="1"/>
          </p:cNvSpPr>
          <p:nvPr>
            <p:ph type="ftr" sz="quarter" idx="11"/>
          </p:nvPr>
        </p:nvSpPr>
        <p:spPr/>
        <p:txBody>
          <a:bodyPr/>
          <a:lstStyle>
            <a:extLst/>
          </a:lstStyle>
          <a:p>
            <a:endParaRPr lang="th-TH"/>
          </a:p>
        </p:txBody>
      </p:sp>
      <p:sp>
        <p:nvSpPr>
          <p:cNvPr id="7" name="Slide Number Placeholder 6"/>
          <p:cNvSpPr>
            <a:spLocks noGrp="1"/>
          </p:cNvSpPr>
          <p:nvPr>
            <p:ph type="sldNum" sz="quarter" idx="12"/>
          </p:nvPr>
        </p:nvSpPr>
        <p:spPr/>
        <p:txBody>
          <a:bodyPr/>
          <a:lstStyle>
            <a:extLst/>
          </a:lstStyle>
          <a:p>
            <a:fld id="{465F9158-5997-4BA0-B618-816657F98B75}" type="slidenum">
              <a:rPr lang="th-TH" smtClean="0"/>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0949DA4-9954-4AA5-8761-AABE341A4BE3}" type="datetimeFigureOut">
              <a:rPr lang="th-TH" smtClean="0"/>
              <a:pPr/>
              <a:t>21/03/60</a:t>
            </a:fld>
            <a:endParaRPr lang="th-TH"/>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h-TH"/>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65F9158-5997-4BA0-B618-816657F98B75}" type="slidenum">
              <a:rPr lang="th-TH" smtClean="0"/>
              <a:pPr/>
              <a:t>‹#›</a:t>
            </a:fld>
            <a:endParaRPr lang="th-TH"/>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0949DA4-9954-4AA5-8761-AABE341A4BE3}" type="datetimeFigureOut">
              <a:rPr lang="th-TH" smtClean="0"/>
              <a:pPr/>
              <a:t>21/03/60</a:t>
            </a:fld>
            <a:endParaRPr lang="th-TH"/>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h-TH"/>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65F9158-5997-4BA0-B618-816657F98B75}"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hailand.sawadee.com/kamphaengphet/attractions.html" TargetMode="External"/><Relationship Id="rId2" Type="http://schemas.openxmlformats.org/officeDocument/2006/relationships/hyperlink" Target="http://findthailand.com/places/city-pillar-shrine-kamphaeng-phet-%E0%B8%A8%E0%B8%B2%E0%B8%A5%E0%B8%AB%E0%B8%A5%E0%B8%B1%E0%B8%81%E0%B9%80%E0%B8%A1%E0%B8%B7%E0%B8%AD%E0%B8%87%E0%B8%81%E0%B8%B3%E0%B9%81%E0%B8%9E%E0%B8%87%E0%B9%8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err="1">
                <a:effectLst/>
              </a:rPr>
              <a:t>Kamphaeng</a:t>
            </a:r>
            <a:r>
              <a:rPr lang="en-US" b="0" dirty="0">
                <a:effectLst/>
              </a:rPr>
              <a:t> </a:t>
            </a:r>
            <a:r>
              <a:rPr lang="en-US" b="0" dirty="0" err="1">
                <a:effectLst/>
              </a:rPr>
              <a:t>Phet</a:t>
            </a:r>
            <a:r>
              <a:rPr lang="en-US" b="0" dirty="0">
                <a:effectLst/>
              </a:rPr>
              <a:t/>
            </a:r>
            <a:br>
              <a:rPr lang="en-US" b="0" dirty="0">
                <a:effectLst/>
              </a:rPr>
            </a:br>
            <a:endParaRPr lang="th-TH" dirty="0"/>
          </a:p>
        </p:txBody>
      </p:sp>
      <p:sp>
        <p:nvSpPr>
          <p:cNvPr id="3" name="Subtitle 2"/>
          <p:cNvSpPr>
            <a:spLocks noGrp="1"/>
          </p:cNvSpPr>
          <p:nvPr>
            <p:ph type="subTitle" idx="1"/>
          </p:nvPr>
        </p:nvSpPr>
        <p:spPr/>
        <p:txBody>
          <a:bodyPr/>
          <a:lstStyle/>
          <a:p>
            <a:endParaRPr lang="th-TH"/>
          </a:p>
        </p:txBody>
      </p:sp>
    </p:spTree>
    <p:extLst>
      <p:ext uri="{BB962C8B-B14F-4D97-AF65-F5344CB8AC3E}">
        <p14:creationId xmlns:p14="http://schemas.microsoft.com/office/powerpoint/2010/main" xmlns="" val="3805578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err="1"/>
              <a:t>Wat</a:t>
            </a:r>
            <a:r>
              <a:rPr lang="en-US" dirty="0"/>
              <a:t> </a:t>
            </a:r>
            <a:r>
              <a:rPr lang="en-US" dirty="0" err="1"/>
              <a:t>Phra</a:t>
            </a:r>
            <a:r>
              <a:rPr lang="en-US" dirty="0"/>
              <a:t> Si </a:t>
            </a:r>
            <a:r>
              <a:rPr lang="en-US" dirty="0" err="1"/>
              <a:t>Iriyabot</a:t>
            </a:r>
            <a:r>
              <a:rPr lang="en-US" dirty="0"/>
              <a:t> is located to the north of </a:t>
            </a:r>
            <a:r>
              <a:rPr lang="en-US" dirty="0" err="1"/>
              <a:t>Wat</a:t>
            </a:r>
            <a:r>
              <a:rPr lang="en-US" dirty="0"/>
              <a:t> </a:t>
            </a:r>
            <a:r>
              <a:rPr lang="en-US" dirty="0" err="1"/>
              <a:t>Phra</a:t>
            </a:r>
            <a:r>
              <a:rPr lang="en-US" dirty="0"/>
              <a:t> Non and has similar pond and bathroom facilities as its </a:t>
            </a:r>
            <a:r>
              <a:rPr lang="en-US" dirty="0" err="1"/>
              <a:t>neighbour</a:t>
            </a:r>
            <a:r>
              <a:rPr lang="en-US" dirty="0" smtClean="0"/>
              <a:t>.</a:t>
            </a:r>
          </a:p>
          <a:p>
            <a:r>
              <a:rPr lang="en-US" dirty="0" smtClean="0"/>
              <a:t> </a:t>
            </a:r>
            <a:r>
              <a:rPr lang="en-US" dirty="0"/>
              <a:t>Walls on the four sides are of laterite materials with an entrance also made of laterite. </a:t>
            </a:r>
            <a:endParaRPr lang="en-US" dirty="0" smtClean="0"/>
          </a:p>
          <a:p>
            <a:r>
              <a:rPr lang="en-US" dirty="0" smtClean="0"/>
              <a:t>A </a:t>
            </a:r>
            <a:r>
              <a:rPr lang="en-US" dirty="0" err="1"/>
              <a:t>Mondop</a:t>
            </a:r>
            <a:r>
              <a:rPr lang="en-US" dirty="0"/>
              <a:t> structure houses Buddha statues in four postures-walking, sitting, standing and reclining in the </a:t>
            </a:r>
            <a:r>
              <a:rPr lang="en-US" dirty="0" err="1"/>
              <a:t>Sukhothai</a:t>
            </a:r>
            <a:r>
              <a:rPr lang="en-US" dirty="0"/>
              <a:t> artistic style. </a:t>
            </a:r>
            <a:endParaRPr lang="en-US" dirty="0" smtClean="0"/>
          </a:p>
          <a:p>
            <a:r>
              <a:rPr lang="en-US" dirty="0" smtClean="0"/>
              <a:t>Today </a:t>
            </a:r>
            <a:r>
              <a:rPr lang="en-US" dirty="0"/>
              <a:t>only the statue in the standing posture still remains.</a:t>
            </a:r>
            <a:endParaRPr lang="th-TH" dirty="0"/>
          </a:p>
        </p:txBody>
      </p:sp>
      <p:sp>
        <p:nvSpPr>
          <p:cNvPr id="2" name="Title 1"/>
          <p:cNvSpPr>
            <a:spLocks noGrp="1"/>
          </p:cNvSpPr>
          <p:nvPr>
            <p:ph type="title"/>
          </p:nvPr>
        </p:nvSpPr>
        <p:spPr/>
        <p:txBody>
          <a:bodyPr>
            <a:normAutofit fontScale="90000"/>
          </a:bodyPr>
          <a:lstStyle/>
          <a:p>
            <a:r>
              <a:rPr lang="en-US" dirty="0" err="1">
                <a:effectLst/>
              </a:rPr>
              <a:t>Wat</a:t>
            </a:r>
            <a:r>
              <a:rPr lang="en-US" dirty="0">
                <a:effectLst/>
              </a:rPr>
              <a:t> </a:t>
            </a:r>
            <a:r>
              <a:rPr lang="en-US" dirty="0" err="1">
                <a:effectLst/>
              </a:rPr>
              <a:t>Phra</a:t>
            </a:r>
            <a:r>
              <a:rPr lang="en-US" dirty="0">
                <a:effectLst/>
              </a:rPr>
              <a:t> Si </a:t>
            </a:r>
            <a:r>
              <a:rPr lang="en-US" dirty="0" err="1">
                <a:effectLst/>
              </a:rPr>
              <a:t>Iriyabot</a:t>
            </a:r>
            <a:r>
              <a:rPr lang="en-US" dirty="0">
                <a:effectLst/>
              </a:rPr>
              <a:t> (</a:t>
            </a:r>
            <a:r>
              <a:rPr lang="en-US" dirty="0" err="1">
                <a:effectLst/>
              </a:rPr>
              <a:t>Phra</a:t>
            </a:r>
            <a:r>
              <a:rPr lang="en-US" dirty="0">
                <a:effectLst/>
              </a:rPr>
              <a:t> Si </a:t>
            </a:r>
            <a:r>
              <a:rPr lang="en-US" dirty="0" err="1">
                <a:effectLst/>
              </a:rPr>
              <a:t>Iriyabot</a:t>
            </a:r>
            <a:r>
              <a:rPr lang="en-US" dirty="0">
                <a:effectLst/>
              </a:rPr>
              <a:t> Temple)</a:t>
            </a:r>
            <a:endParaRPr lang="th-TH" dirty="0"/>
          </a:p>
        </p:txBody>
      </p:sp>
    </p:spTree>
    <p:extLst>
      <p:ext uri="{BB962C8B-B14F-4D97-AF65-F5344CB8AC3E}">
        <p14:creationId xmlns:p14="http://schemas.microsoft.com/office/powerpoint/2010/main" xmlns="" val="374387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h-TH" dirty="0"/>
          </a:p>
        </p:txBody>
      </p:sp>
      <p:sp>
        <p:nvSpPr>
          <p:cNvPr id="2" name="Title 1"/>
          <p:cNvSpPr>
            <a:spLocks noGrp="1"/>
          </p:cNvSpPr>
          <p:nvPr>
            <p:ph type="title"/>
          </p:nvPr>
        </p:nvSpPr>
        <p:spPr/>
        <p:txBody>
          <a:bodyPr/>
          <a:lstStyle/>
          <a:p>
            <a:endParaRPr lang="th-TH"/>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714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That is a temple situated in the </a:t>
            </a:r>
            <a:r>
              <a:rPr lang="en-US" dirty="0" err="1"/>
              <a:t>centre</a:t>
            </a:r>
            <a:r>
              <a:rPr lang="en-US" dirty="0"/>
              <a:t> of </a:t>
            </a:r>
            <a:r>
              <a:rPr lang="en-US" dirty="0" err="1"/>
              <a:t>Mueang</a:t>
            </a:r>
            <a:r>
              <a:rPr lang="en-US" dirty="0"/>
              <a:t> </a:t>
            </a:r>
            <a:r>
              <a:rPr lang="en-US" dirty="0" err="1"/>
              <a:t>Nakhon</a:t>
            </a:r>
            <a:r>
              <a:rPr lang="en-US" dirty="0"/>
              <a:t> Chum featuring a Burmese-style </a:t>
            </a:r>
            <a:r>
              <a:rPr lang="en-US" dirty="0" err="1"/>
              <a:t>Chedi</a:t>
            </a:r>
            <a:r>
              <a:rPr lang="en-US" dirty="0"/>
              <a:t>. To the south is an </a:t>
            </a:r>
            <a:r>
              <a:rPr lang="en-US" dirty="0" err="1"/>
              <a:t>Ubosot</a:t>
            </a:r>
            <a:r>
              <a:rPr lang="en-US" dirty="0"/>
              <a:t> housing several </a:t>
            </a:r>
            <a:r>
              <a:rPr lang="en-US" dirty="0" err="1"/>
              <a:t>Sukhothai</a:t>
            </a:r>
            <a:r>
              <a:rPr lang="en-US" dirty="0"/>
              <a:t>- and Ayutthaya-style bronze Buddha statues. The </a:t>
            </a:r>
            <a:r>
              <a:rPr lang="en-US" dirty="0" err="1"/>
              <a:t>Chedi</a:t>
            </a:r>
            <a:r>
              <a:rPr lang="en-US" dirty="0"/>
              <a:t> itself is believed to originally have been a </a:t>
            </a:r>
            <a:r>
              <a:rPr lang="en-US" dirty="0" err="1"/>
              <a:t>Sukhothai</a:t>
            </a:r>
            <a:r>
              <a:rPr lang="en-US" dirty="0"/>
              <a:t>-type structure, its style having been altered during a restoration work financed by a wealthy Burmese about a century ago.</a:t>
            </a:r>
            <a:br>
              <a:rPr lang="en-US" dirty="0"/>
            </a:br>
            <a:endParaRPr lang="th-TH" dirty="0"/>
          </a:p>
        </p:txBody>
      </p:sp>
      <p:sp>
        <p:nvSpPr>
          <p:cNvPr id="2" name="Title 1"/>
          <p:cNvSpPr>
            <a:spLocks noGrp="1"/>
          </p:cNvSpPr>
          <p:nvPr>
            <p:ph type="title"/>
          </p:nvPr>
        </p:nvSpPr>
        <p:spPr/>
        <p:txBody>
          <a:bodyPr>
            <a:noAutofit/>
          </a:bodyPr>
          <a:lstStyle/>
          <a:p>
            <a:r>
              <a:rPr lang="en-US" sz="3200" dirty="0" err="1">
                <a:effectLst/>
              </a:rPr>
              <a:t>Wat</a:t>
            </a:r>
            <a:r>
              <a:rPr lang="en-US" sz="3200" dirty="0">
                <a:effectLst/>
              </a:rPr>
              <a:t> </a:t>
            </a:r>
            <a:r>
              <a:rPr lang="en-US" sz="3200" dirty="0" err="1">
                <a:effectLst/>
              </a:rPr>
              <a:t>Phra</a:t>
            </a:r>
            <a:r>
              <a:rPr lang="en-US" sz="3200" dirty="0">
                <a:effectLst/>
              </a:rPr>
              <a:t> </a:t>
            </a:r>
            <a:r>
              <a:rPr lang="en-US" sz="3200" dirty="0" err="1">
                <a:effectLst/>
              </a:rPr>
              <a:t>Borommathat</a:t>
            </a:r>
            <a:r>
              <a:rPr lang="en-US" sz="3200" dirty="0">
                <a:effectLst/>
              </a:rPr>
              <a:t> </a:t>
            </a:r>
            <a:r>
              <a:rPr lang="en-US" sz="3200" dirty="0" err="1">
                <a:effectLst/>
              </a:rPr>
              <a:t>Chediyaram</a:t>
            </a:r>
            <a:r>
              <a:rPr lang="en-US" sz="3200" dirty="0">
                <a:effectLst/>
              </a:rPr>
              <a:t> (</a:t>
            </a:r>
            <a:r>
              <a:rPr lang="en-US" sz="3200" dirty="0" err="1">
                <a:effectLst/>
              </a:rPr>
              <a:t>Phra</a:t>
            </a:r>
            <a:r>
              <a:rPr lang="en-US" sz="3200" dirty="0">
                <a:effectLst/>
              </a:rPr>
              <a:t> </a:t>
            </a:r>
            <a:r>
              <a:rPr lang="en-US" sz="3200" dirty="0" err="1">
                <a:effectLst/>
              </a:rPr>
              <a:t>Borommathat</a:t>
            </a:r>
            <a:r>
              <a:rPr lang="en-US" sz="3200" dirty="0">
                <a:effectLst/>
              </a:rPr>
              <a:t> </a:t>
            </a:r>
            <a:r>
              <a:rPr lang="en-US" sz="3200" dirty="0" err="1">
                <a:effectLst/>
              </a:rPr>
              <a:t>Chediyaram</a:t>
            </a:r>
            <a:r>
              <a:rPr lang="en-US" sz="3200" dirty="0">
                <a:effectLst/>
              </a:rPr>
              <a:t> Temple)</a:t>
            </a:r>
            <a:endParaRPr lang="th-TH" sz="3200" dirty="0"/>
          </a:p>
        </p:txBody>
      </p:sp>
    </p:spTree>
    <p:extLst>
      <p:ext uri="{BB962C8B-B14F-4D97-AF65-F5344CB8AC3E}">
        <p14:creationId xmlns:p14="http://schemas.microsoft.com/office/powerpoint/2010/main" xmlns="" val="384770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h-TH" dirty="0"/>
          </a:p>
        </p:txBody>
      </p:sp>
      <p:sp>
        <p:nvSpPr>
          <p:cNvPr id="2" name="Title 1"/>
          <p:cNvSpPr>
            <a:spLocks noGrp="1"/>
          </p:cNvSpPr>
          <p:nvPr>
            <p:ph type="title"/>
          </p:nvPr>
        </p:nvSpPr>
        <p:spPr/>
        <p:txBody>
          <a:bodyPr/>
          <a:lstStyle/>
          <a:p>
            <a:endParaRPr lang="th-TH"/>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1887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This scripture hall, the architecture of the </a:t>
            </a:r>
            <a:r>
              <a:rPr lang="en-US" dirty="0" err="1"/>
              <a:t>Rattanakosin</a:t>
            </a:r>
            <a:r>
              <a:rPr lang="en-US" dirty="0"/>
              <a:t> Period, is situated in </a:t>
            </a:r>
            <a:r>
              <a:rPr lang="en-US" dirty="0" err="1"/>
              <a:t>Wat</a:t>
            </a:r>
            <a:r>
              <a:rPr lang="en-US" dirty="0"/>
              <a:t> </a:t>
            </a:r>
            <a:r>
              <a:rPr lang="en-US" dirty="0" err="1"/>
              <a:t>Khu</a:t>
            </a:r>
            <a:r>
              <a:rPr lang="en-US" dirty="0"/>
              <a:t> Yang under the responsible area of the </a:t>
            </a:r>
            <a:r>
              <a:rPr lang="en-US" dirty="0" err="1"/>
              <a:t>Kamphaeng</a:t>
            </a:r>
            <a:r>
              <a:rPr lang="en-US" dirty="0"/>
              <a:t> </a:t>
            </a:r>
            <a:r>
              <a:rPr lang="en-US" dirty="0" err="1"/>
              <a:t>Phet</a:t>
            </a:r>
            <a:r>
              <a:rPr lang="en-US" dirty="0"/>
              <a:t> Municipality. It was referred to in the writings of King Rama V. </a:t>
            </a:r>
            <a:endParaRPr lang="en-US" dirty="0" smtClean="0"/>
          </a:p>
          <a:p>
            <a:r>
              <a:rPr lang="en-US" dirty="0" smtClean="0"/>
              <a:t>The </a:t>
            </a:r>
            <a:r>
              <a:rPr lang="en-US" dirty="0"/>
              <a:t>building was established in the water but its lower part was very far from the water surface. This distinguished pattern was designed to prevent Buddhist Scriptures from damage by termites, cockroaches and rats. </a:t>
            </a:r>
            <a:endParaRPr lang="en-US" dirty="0" smtClean="0"/>
          </a:p>
          <a:p>
            <a:r>
              <a:rPr lang="en-US" dirty="0" smtClean="0"/>
              <a:t>Presently</a:t>
            </a:r>
            <a:r>
              <a:rPr lang="en-US" dirty="0"/>
              <a:t>, the building is still begin in a complete condition.</a:t>
            </a:r>
            <a:endParaRPr lang="th-TH" dirty="0"/>
          </a:p>
        </p:txBody>
      </p:sp>
      <p:sp>
        <p:nvSpPr>
          <p:cNvPr id="2" name="Title 1"/>
          <p:cNvSpPr>
            <a:spLocks noGrp="1"/>
          </p:cNvSpPr>
          <p:nvPr>
            <p:ph type="title"/>
          </p:nvPr>
        </p:nvSpPr>
        <p:spPr/>
        <p:txBody>
          <a:bodyPr/>
          <a:lstStyle/>
          <a:p>
            <a:r>
              <a:rPr lang="it-IT" dirty="0">
                <a:effectLst/>
              </a:rPr>
              <a:t>Ho Trai Wat Khu Yang</a:t>
            </a:r>
            <a:endParaRPr lang="th-TH" dirty="0"/>
          </a:p>
        </p:txBody>
      </p:sp>
    </p:spTree>
    <p:extLst>
      <p:ext uri="{BB962C8B-B14F-4D97-AF65-F5344CB8AC3E}">
        <p14:creationId xmlns:p14="http://schemas.microsoft.com/office/powerpoint/2010/main" xmlns="" val="3932057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h-TH" dirty="0"/>
          </a:p>
        </p:txBody>
      </p:sp>
      <p:sp>
        <p:nvSpPr>
          <p:cNvPr id="2" name="Title 1"/>
          <p:cNvSpPr>
            <a:spLocks noGrp="1"/>
          </p:cNvSpPr>
          <p:nvPr>
            <p:ph type="title"/>
          </p:nvPr>
        </p:nvSpPr>
        <p:spPr/>
        <p:txBody>
          <a:bodyPr/>
          <a:lstStyle/>
          <a:p>
            <a:endParaRPr lang="th-TH"/>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418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600" dirty="0">
                <a:hlinkClick r:id="rId2"/>
              </a:rPr>
              <a:t>http://findthailand.com/places/city-pillar-shrine-kamphaeng-phet-%E0%B8%A8%E0%B8%B2%E0%B8%A5%E0%B8%AB%E0%B8%A5%E0%B8%B1%E0%B8%81%E0%B9%80%E0%B8%A1%E0%B8%B7%E0%B8%AD%E0%B8%87%E0%B8%81%E0%B8%B3%E0%B9%81%E0%B8%9E%E0%B8%87%E0%B9%80</a:t>
            </a:r>
            <a:r>
              <a:rPr lang="en-US" sz="1600" dirty="0" smtClean="0">
                <a:hlinkClick r:id="rId2"/>
              </a:rPr>
              <a:t>/</a:t>
            </a:r>
            <a:endParaRPr lang="en-US" sz="1600" dirty="0" smtClean="0"/>
          </a:p>
          <a:p>
            <a:r>
              <a:rPr lang="en-US" sz="1600" dirty="0">
                <a:hlinkClick r:id="rId3"/>
              </a:rPr>
              <a:t>http://</a:t>
            </a:r>
            <a:r>
              <a:rPr lang="en-US" sz="1600" dirty="0" smtClean="0">
                <a:hlinkClick r:id="rId3"/>
              </a:rPr>
              <a:t>thailand.sawadee.com/kamphaengphet/attractions.html</a:t>
            </a:r>
            <a:endParaRPr lang="en-US" sz="1600" dirty="0" smtClean="0"/>
          </a:p>
          <a:p>
            <a:endParaRPr lang="th-TH" sz="1600" dirty="0"/>
          </a:p>
        </p:txBody>
      </p:sp>
      <p:sp>
        <p:nvSpPr>
          <p:cNvPr id="2" name="Title 1"/>
          <p:cNvSpPr>
            <a:spLocks noGrp="1"/>
          </p:cNvSpPr>
          <p:nvPr>
            <p:ph type="title"/>
          </p:nvPr>
        </p:nvSpPr>
        <p:spPr/>
        <p:txBody>
          <a:bodyPr/>
          <a:lstStyle/>
          <a:p>
            <a:r>
              <a:rPr lang="en-US" smtClean="0"/>
              <a:t>References</a:t>
            </a:r>
            <a:endParaRPr lang="th-TH"/>
          </a:p>
        </p:txBody>
      </p:sp>
    </p:spTree>
    <p:extLst>
      <p:ext uri="{BB962C8B-B14F-4D97-AF65-F5344CB8AC3E}">
        <p14:creationId xmlns:p14="http://schemas.microsoft.com/office/powerpoint/2010/main" xmlns="" val="141670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Geographically located in the lower portion of Northern Thailand along the banks of the Ping River, </a:t>
            </a:r>
            <a:r>
              <a:rPr lang="en-US" sz="2000" dirty="0" err="1"/>
              <a:t>Kamphaeng</a:t>
            </a:r>
            <a:r>
              <a:rPr lang="en-US" sz="2000" dirty="0"/>
              <a:t> </a:t>
            </a:r>
            <a:r>
              <a:rPr lang="en-US" sz="2000" dirty="0" err="1"/>
              <a:t>Phet</a:t>
            </a:r>
            <a:r>
              <a:rPr lang="en-US" sz="2000" dirty="0"/>
              <a:t> is 358 kilometers from Bangkok. To the east of </a:t>
            </a:r>
            <a:r>
              <a:rPr lang="en-US" sz="2000" dirty="0" err="1"/>
              <a:t>Kamphaeng</a:t>
            </a:r>
            <a:r>
              <a:rPr lang="en-US" sz="2000" dirty="0"/>
              <a:t> </a:t>
            </a:r>
            <a:r>
              <a:rPr lang="en-US" sz="2000" dirty="0" err="1"/>
              <a:t>Phet</a:t>
            </a:r>
            <a:r>
              <a:rPr lang="en-US" sz="2000" dirty="0"/>
              <a:t> are flatlands, while in the west there are a number of national parks with high rising mountains and lush, fertile </a:t>
            </a:r>
            <a:r>
              <a:rPr lang="en-US" sz="2000" dirty="0" smtClean="0"/>
              <a:t>forests.</a:t>
            </a:r>
          </a:p>
          <a:p>
            <a:endParaRPr lang="en-US" sz="2000" dirty="0" smtClean="0"/>
          </a:p>
          <a:p>
            <a:r>
              <a:rPr lang="en-US" sz="2000" dirty="0" smtClean="0"/>
              <a:t>In </a:t>
            </a:r>
            <a:r>
              <a:rPr lang="en-US" sz="2000" dirty="0"/>
              <a:t>the areas along the Ping River near the provincial capital of </a:t>
            </a:r>
            <a:r>
              <a:rPr lang="en-US" sz="2000" dirty="0" err="1"/>
              <a:t>Kamphaeng</a:t>
            </a:r>
            <a:r>
              <a:rPr lang="en-US" sz="2000" dirty="0"/>
              <a:t> </a:t>
            </a:r>
            <a:r>
              <a:rPr lang="en-US" sz="2000" dirty="0" err="1"/>
              <a:t>Phet</a:t>
            </a:r>
            <a:r>
              <a:rPr lang="en-US" sz="2000" dirty="0"/>
              <a:t> there were once a number of ancient towns that served as strategic front-line frontier-posts between the northern and central kingdoms. In fact, the name </a:t>
            </a:r>
            <a:r>
              <a:rPr lang="en-US" sz="2000" dirty="0" err="1"/>
              <a:t>Kamphaeng</a:t>
            </a:r>
            <a:r>
              <a:rPr lang="en-US" sz="2000" dirty="0"/>
              <a:t> </a:t>
            </a:r>
            <a:r>
              <a:rPr lang="en-US" sz="2000" dirty="0" err="1"/>
              <a:t>Phet</a:t>
            </a:r>
            <a:r>
              <a:rPr lang="en-US" sz="2000" dirty="0"/>
              <a:t> literally means “strong as walls” or “forts make of diamonds”. </a:t>
            </a:r>
            <a:endParaRPr lang="th-TH" sz="2000" dirty="0"/>
          </a:p>
        </p:txBody>
      </p:sp>
      <p:sp>
        <p:nvSpPr>
          <p:cNvPr id="2" name="Title 1"/>
          <p:cNvSpPr>
            <a:spLocks noGrp="1"/>
          </p:cNvSpPr>
          <p:nvPr>
            <p:ph type="title"/>
          </p:nvPr>
        </p:nvSpPr>
        <p:spPr/>
        <p:txBody>
          <a:bodyPr/>
          <a:lstStyle/>
          <a:p>
            <a:r>
              <a:rPr lang="en-US" dirty="0" smtClean="0"/>
              <a:t>GEOGRAPHY</a:t>
            </a:r>
            <a:endParaRPr lang="th-TH" dirty="0"/>
          </a:p>
        </p:txBody>
      </p:sp>
    </p:spTree>
    <p:extLst>
      <p:ext uri="{BB962C8B-B14F-4D97-AF65-F5344CB8AC3E}">
        <p14:creationId xmlns:p14="http://schemas.microsoft.com/office/powerpoint/2010/main" xmlns="" val="172341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err="1"/>
              <a:t>Kamphaeng</a:t>
            </a:r>
            <a:r>
              <a:rPr lang="en-US" dirty="0"/>
              <a:t> </a:t>
            </a:r>
            <a:r>
              <a:rPr lang="en-US" dirty="0" err="1"/>
              <a:t>Phet</a:t>
            </a:r>
            <a:r>
              <a:rPr lang="en-US" dirty="0"/>
              <a:t> Historical Park is an archeological site in </a:t>
            </a:r>
            <a:r>
              <a:rPr lang="en-US" dirty="0" err="1"/>
              <a:t>Kamphaeng</a:t>
            </a:r>
            <a:r>
              <a:rPr lang="en-US" dirty="0"/>
              <a:t> </a:t>
            </a:r>
            <a:r>
              <a:rPr lang="en-US" dirty="0" err="1"/>
              <a:t>Phet</a:t>
            </a:r>
            <a:r>
              <a:rPr lang="en-US" dirty="0"/>
              <a:t>, Thailand</a:t>
            </a:r>
            <a:r>
              <a:rPr lang="en-US" dirty="0" smtClean="0"/>
              <a:t>.</a:t>
            </a:r>
          </a:p>
          <a:p>
            <a:r>
              <a:rPr lang="en-US" dirty="0" smtClean="0"/>
              <a:t> </a:t>
            </a:r>
            <a:r>
              <a:rPr lang="en-US" dirty="0"/>
              <a:t>Along with </a:t>
            </a:r>
            <a:r>
              <a:rPr lang="en-US" dirty="0" err="1"/>
              <a:t>Sukhothai</a:t>
            </a:r>
            <a:r>
              <a:rPr lang="en-US" dirty="0"/>
              <a:t> Historical Park and Si </a:t>
            </a:r>
            <a:r>
              <a:rPr lang="en-US" dirty="0" err="1"/>
              <a:t>Satchanalai</a:t>
            </a:r>
            <a:r>
              <a:rPr lang="en-US" dirty="0"/>
              <a:t> historical park, it is a part of the UNESCO World Heritage Site Historic Town of </a:t>
            </a:r>
            <a:r>
              <a:rPr lang="en-US" dirty="0" err="1"/>
              <a:t>Sukhothai</a:t>
            </a:r>
            <a:r>
              <a:rPr lang="en-US" dirty="0"/>
              <a:t> and Associated Historic Towns. </a:t>
            </a:r>
            <a:endParaRPr lang="en-US" dirty="0" smtClean="0"/>
          </a:p>
          <a:p>
            <a:r>
              <a:rPr lang="en-US" dirty="0" smtClean="0"/>
              <a:t>Major </a:t>
            </a:r>
            <a:r>
              <a:rPr lang="en-US" dirty="0"/>
              <a:t>features in the </a:t>
            </a:r>
            <a:r>
              <a:rPr lang="en-US" dirty="0" err="1"/>
              <a:t>Kamphaeng</a:t>
            </a:r>
            <a:r>
              <a:rPr lang="en-US" dirty="0"/>
              <a:t> </a:t>
            </a:r>
            <a:r>
              <a:rPr lang="en-US" dirty="0" err="1"/>
              <a:t>Phet</a:t>
            </a:r>
            <a:r>
              <a:rPr lang="en-US" dirty="0"/>
              <a:t> Historical Park include archaeological remains of ancient sites such as </a:t>
            </a:r>
            <a:r>
              <a:rPr lang="en-US" dirty="0" err="1"/>
              <a:t>Mueang</a:t>
            </a:r>
            <a:r>
              <a:rPr lang="en-US" dirty="0"/>
              <a:t> </a:t>
            </a:r>
            <a:r>
              <a:rPr lang="en-US" dirty="0" err="1"/>
              <a:t>Chakangrao</a:t>
            </a:r>
            <a:r>
              <a:rPr lang="en-US" dirty="0"/>
              <a:t> to the east of the Ping River, </a:t>
            </a:r>
            <a:r>
              <a:rPr lang="en-US" dirty="0" err="1"/>
              <a:t>Mueang</a:t>
            </a:r>
            <a:r>
              <a:rPr lang="en-US" dirty="0"/>
              <a:t> </a:t>
            </a:r>
            <a:r>
              <a:rPr lang="en-US" dirty="0" err="1"/>
              <a:t>Nakhon</a:t>
            </a:r>
            <a:r>
              <a:rPr lang="en-US" dirty="0"/>
              <a:t> Chum to the west and </a:t>
            </a:r>
            <a:r>
              <a:rPr lang="en-US" dirty="0" err="1"/>
              <a:t>Mueang</a:t>
            </a:r>
            <a:r>
              <a:rPr lang="en-US" dirty="0"/>
              <a:t> </a:t>
            </a:r>
            <a:r>
              <a:rPr lang="en-US" dirty="0" err="1"/>
              <a:t>Trai</a:t>
            </a:r>
            <a:r>
              <a:rPr lang="en-US" dirty="0"/>
              <a:t> </a:t>
            </a:r>
            <a:r>
              <a:rPr lang="en-US" dirty="0" err="1"/>
              <a:t>Trueng</a:t>
            </a:r>
            <a:r>
              <a:rPr lang="en-US" dirty="0"/>
              <a:t> some 18 km from the town to the southwest.</a:t>
            </a:r>
            <a:endParaRPr lang="th-TH" dirty="0"/>
          </a:p>
        </p:txBody>
      </p:sp>
      <p:sp>
        <p:nvSpPr>
          <p:cNvPr id="2" name="Title 1"/>
          <p:cNvSpPr>
            <a:spLocks noGrp="1"/>
          </p:cNvSpPr>
          <p:nvPr>
            <p:ph type="title"/>
          </p:nvPr>
        </p:nvSpPr>
        <p:spPr/>
        <p:txBody>
          <a:bodyPr>
            <a:normAutofit fontScale="90000"/>
          </a:bodyPr>
          <a:lstStyle/>
          <a:p>
            <a:r>
              <a:rPr lang="en-US" dirty="0" err="1">
                <a:effectLst/>
              </a:rPr>
              <a:t>Kamphaeng</a:t>
            </a:r>
            <a:r>
              <a:rPr lang="en-US" dirty="0">
                <a:effectLst/>
              </a:rPr>
              <a:t> </a:t>
            </a:r>
            <a:r>
              <a:rPr lang="en-US" dirty="0" err="1">
                <a:effectLst/>
              </a:rPr>
              <a:t>Phet</a:t>
            </a:r>
            <a:r>
              <a:rPr lang="en-US" dirty="0">
                <a:effectLst/>
              </a:rPr>
              <a:t> Historical Park</a:t>
            </a:r>
            <a:endParaRPr lang="th-TH" dirty="0"/>
          </a:p>
        </p:txBody>
      </p:sp>
    </p:spTree>
    <p:extLst>
      <p:ext uri="{BB962C8B-B14F-4D97-AF65-F5344CB8AC3E}">
        <p14:creationId xmlns:p14="http://schemas.microsoft.com/office/powerpoint/2010/main" xmlns="" val="252371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h-TH" dirty="0"/>
          </a:p>
        </p:txBody>
      </p:sp>
      <p:sp>
        <p:nvSpPr>
          <p:cNvPr id="2" name="Title 1"/>
          <p:cNvSpPr>
            <a:spLocks noGrp="1"/>
          </p:cNvSpPr>
          <p:nvPr>
            <p:ph type="title"/>
          </p:nvPr>
        </p:nvSpPr>
        <p:spPr/>
        <p:txBody>
          <a:bodyPr/>
          <a:lstStyle/>
          <a:p>
            <a:endParaRPr lang="th-TH"/>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8520" y="0"/>
            <a:ext cx="9609584"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303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h-TH" dirty="0"/>
          </a:p>
        </p:txBody>
      </p:sp>
      <p:sp>
        <p:nvSpPr>
          <p:cNvPr id="2" name="Title 1"/>
          <p:cNvSpPr>
            <a:spLocks noGrp="1"/>
          </p:cNvSpPr>
          <p:nvPr>
            <p:ph type="title"/>
          </p:nvPr>
        </p:nvSpPr>
        <p:spPr/>
        <p:txBody>
          <a:bodyPr/>
          <a:lstStyle/>
          <a:p>
            <a:endParaRPr lang="th-TH"/>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527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It has been built by King </a:t>
            </a:r>
            <a:r>
              <a:rPr lang="en-US" dirty="0" err="1"/>
              <a:t>Woraman</a:t>
            </a:r>
            <a:r>
              <a:rPr lang="en-US" dirty="0"/>
              <a:t>, during </a:t>
            </a:r>
            <a:r>
              <a:rPr lang="en-US" dirty="0" err="1"/>
              <a:t>Sukhothai</a:t>
            </a:r>
            <a:r>
              <a:rPr lang="en-US" dirty="0"/>
              <a:t> Period. It is highly respected by </a:t>
            </a:r>
            <a:r>
              <a:rPr lang="en-US" dirty="0" err="1"/>
              <a:t>Kamphaeng</a:t>
            </a:r>
            <a:r>
              <a:rPr lang="en-US" dirty="0"/>
              <a:t> </a:t>
            </a:r>
            <a:r>
              <a:rPr lang="en-US" dirty="0" err="1"/>
              <a:t>Phet</a:t>
            </a:r>
            <a:r>
              <a:rPr lang="en-US" dirty="0"/>
              <a:t> residents.</a:t>
            </a:r>
            <a:endParaRPr lang="th-TH" dirty="0"/>
          </a:p>
        </p:txBody>
      </p:sp>
      <p:sp>
        <p:nvSpPr>
          <p:cNvPr id="2" name="Title 1"/>
          <p:cNvSpPr>
            <a:spLocks noGrp="1"/>
          </p:cNvSpPr>
          <p:nvPr>
            <p:ph type="title"/>
          </p:nvPr>
        </p:nvSpPr>
        <p:spPr/>
        <p:txBody>
          <a:bodyPr/>
          <a:lstStyle/>
          <a:p>
            <a:r>
              <a:rPr lang="en-US" dirty="0">
                <a:effectLst/>
              </a:rPr>
              <a:t>City Pillar Shrine</a:t>
            </a:r>
            <a:endParaRPr lang="th-TH" dirty="0"/>
          </a:p>
        </p:txBody>
      </p:sp>
    </p:spTree>
    <p:extLst>
      <p:ext uri="{BB962C8B-B14F-4D97-AF65-F5344CB8AC3E}">
        <p14:creationId xmlns:p14="http://schemas.microsoft.com/office/powerpoint/2010/main" xmlns="" val="395911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h-TH" dirty="0"/>
          </a:p>
        </p:txBody>
      </p:sp>
      <p:sp>
        <p:nvSpPr>
          <p:cNvPr id="2" name="Title 1"/>
          <p:cNvSpPr>
            <a:spLocks noGrp="1"/>
          </p:cNvSpPr>
          <p:nvPr>
            <p:ph type="title"/>
          </p:nvPr>
        </p:nvSpPr>
        <p:spPr/>
        <p:txBody>
          <a:bodyPr/>
          <a:lstStyle/>
          <a:p>
            <a:endParaRPr lang="th-TH"/>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17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h-TH" dirty="0"/>
          </a:p>
        </p:txBody>
      </p:sp>
      <p:sp>
        <p:nvSpPr>
          <p:cNvPr id="2" name="Title 1"/>
          <p:cNvSpPr>
            <a:spLocks noGrp="1"/>
          </p:cNvSpPr>
          <p:nvPr>
            <p:ph type="title"/>
          </p:nvPr>
        </p:nvSpPr>
        <p:spPr/>
        <p:txBody>
          <a:bodyPr/>
          <a:lstStyle/>
          <a:p>
            <a:endParaRPr lang="th-TH"/>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102"/>
            <a:ext cx="9144000" cy="6868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263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h-TH" dirty="0"/>
          </a:p>
        </p:txBody>
      </p:sp>
      <p:sp>
        <p:nvSpPr>
          <p:cNvPr id="2" name="Title 1"/>
          <p:cNvSpPr>
            <a:spLocks noGrp="1"/>
          </p:cNvSpPr>
          <p:nvPr>
            <p:ph type="title"/>
          </p:nvPr>
        </p:nvSpPr>
        <p:spPr/>
        <p:txBody>
          <a:bodyPr/>
          <a:lstStyle/>
          <a:p>
            <a:endParaRPr lang="th-TH"/>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2746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3073</TotalTime>
  <Words>494</Words>
  <Application>Microsoft Office PowerPoint</Application>
  <PresentationFormat>On-screen Show (4:3)</PresentationFormat>
  <Paragraphs>25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Kamphaeng Phet </vt:lpstr>
      <vt:lpstr>GEOGRAPHY</vt:lpstr>
      <vt:lpstr>Kamphaeng Phet Historical Park</vt:lpstr>
      <vt:lpstr>Slide 4</vt:lpstr>
      <vt:lpstr>Slide 5</vt:lpstr>
      <vt:lpstr>City Pillar Shrine</vt:lpstr>
      <vt:lpstr>Slide 7</vt:lpstr>
      <vt:lpstr>Slide 8</vt:lpstr>
      <vt:lpstr>Slide 9</vt:lpstr>
      <vt:lpstr>Wat Phra Si Iriyabot (Phra Si Iriyabot Temple)</vt:lpstr>
      <vt:lpstr>Slide 11</vt:lpstr>
      <vt:lpstr>Wat Phra Borommathat Chediyaram (Phra Borommathat Chediyaram Temple)</vt:lpstr>
      <vt:lpstr>Slide 13</vt:lpstr>
      <vt:lpstr>Ho Trai Wat Khu Yang</vt:lpstr>
      <vt:lpstr>Slide 15</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Kamphaeng Phet</dc:title>
  <dc:creator>Windows User</dc:creator>
  <cp:lastModifiedBy>Sakul</cp:lastModifiedBy>
  <cp:revision>125</cp:revision>
  <dcterms:created xsi:type="dcterms:W3CDTF">2017-03-18T07:49:49Z</dcterms:created>
  <dcterms:modified xsi:type="dcterms:W3CDTF">2017-03-23T08:18:45Z</dcterms:modified>
</cp:coreProperties>
</file>