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1DF052C-169B-4E28-9B49-4EA4CF471E12}" type="datetimeFigureOut">
              <a:rPr lang="th-TH" smtClean="0"/>
              <a:pPr/>
              <a:t>21/03/60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4CA9696-4E9D-44C9-A387-5720371BEEA0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Lamprang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126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454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900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</p:spPr>
        <p:txBody>
          <a:bodyPr/>
          <a:lstStyle/>
          <a:p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Chedi</a:t>
            </a:r>
            <a:r>
              <a:rPr lang="en-US" dirty="0"/>
              <a:t> Sao Lang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0" dirty="0" smtClean="0"/>
              <a:t>		They're </a:t>
            </a:r>
            <a:r>
              <a:rPr lang="en-US" sz="1800" b="0" dirty="0"/>
              <a:t>a mix of Burmese and </a:t>
            </a:r>
            <a:r>
              <a:rPr lang="en-US" sz="1800" b="0" dirty="0" err="1"/>
              <a:t>Lanna</a:t>
            </a:r>
            <a:r>
              <a:rPr lang="en-US" sz="1800" b="0" dirty="0"/>
              <a:t> styles and there is a small temple on site as well with a Chiang </a:t>
            </a:r>
            <a:r>
              <a:rPr lang="en-US" sz="1800" b="0" dirty="0" err="1"/>
              <a:t>Saen</a:t>
            </a:r>
            <a:r>
              <a:rPr lang="en-US" sz="1800" b="0" dirty="0"/>
              <a:t>-style Buddha image. A sign says "one can assume they are over one thousand years old," on account of votive tablets from the </a:t>
            </a:r>
            <a:r>
              <a:rPr lang="en-US" sz="1800" b="0" dirty="0" err="1"/>
              <a:t>Haripunjaya</a:t>
            </a:r>
            <a:r>
              <a:rPr lang="en-US" sz="1800" b="0" dirty="0"/>
              <a:t> period unearthed by villagers here. Locals say counting all 20 </a:t>
            </a:r>
            <a:r>
              <a:rPr lang="en-US" sz="1800" b="0" dirty="0" err="1"/>
              <a:t>chedis</a:t>
            </a:r>
            <a:r>
              <a:rPr lang="en-US" sz="1800" b="0" dirty="0"/>
              <a:t> will bring you good luck.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dirty="0"/>
              <a:t>It wouldn’t be worth going all this way just to see the </a:t>
            </a:r>
            <a:r>
              <a:rPr lang="en-US" sz="1800" b="0" dirty="0" err="1"/>
              <a:t>chedis</a:t>
            </a:r>
            <a:r>
              <a:rPr lang="en-US" sz="1800" b="0" dirty="0"/>
              <a:t> but you can take in the more spectacular </a:t>
            </a:r>
            <a:r>
              <a:rPr lang="en-US" sz="1800" b="0" dirty="0" err="1"/>
              <a:t>Wat</a:t>
            </a:r>
            <a:r>
              <a:rPr lang="en-US" sz="1800" b="0" dirty="0"/>
              <a:t> </a:t>
            </a:r>
            <a:r>
              <a:rPr lang="en-US" sz="1800" b="0" dirty="0" err="1"/>
              <a:t>Phrakaewdontao</a:t>
            </a:r>
            <a:r>
              <a:rPr lang="en-US" sz="1800" b="0" dirty="0"/>
              <a:t> on the way.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xmlns="" val="163810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17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15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13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http://www.lampang.go.th/images/Eng/eng_v.html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  <a:p>
            <a:r>
              <a:rPr lang="en-US" b="0" dirty="0"/>
              <a:t>https://www.travelfish.org/sights/thailand/northern_thailand/lampang/lampang</a:t>
            </a:r>
          </a:p>
          <a:p>
            <a:endParaRPr lang="en-US" b="0" dirty="0" smtClean="0"/>
          </a:p>
          <a:p>
            <a:r>
              <a:rPr lang="en-US" b="0"/>
              <a:t>http://thailand.sawadee.com/lampang/attractions.html</a:t>
            </a:r>
            <a:endParaRPr lang="th-TH" b="0" dirty="0"/>
          </a:p>
        </p:txBody>
      </p:sp>
    </p:spTree>
    <p:extLst>
      <p:ext uri="{BB962C8B-B14F-4D97-AF65-F5344CB8AC3E}">
        <p14:creationId xmlns:p14="http://schemas.microsoft.com/office/powerpoint/2010/main" xmlns="" val="26502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en-US" b="0" dirty="0"/>
              <a:t> </a:t>
            </a:r>
            <a:r>
              <a:rPr lang="en-US" sz="2000" b="0" dirty="0"/>
              <a:t> </a:t>
            </a:r>
            <a:r>
              <a:rPr lang="en-US" sz="2000" b="0" dirty="0" smtClean="0"/>
              <a:t>		</a:t>
            </a:r>
            <a:r>
              <a:rPr lang="en-US" sz="2000" b="0" dirty="0" err="1" smtClean="0"/>
              <a:t>Lampang</a:t>
            </a:r>
            <a:r>
              <a:rPr lang="en-US" sz="2000" b="0" dirty="0" smtClean="0"/>
              <a:t> </a:t>
            </a:r>
            <a:r>
              <a:rPr lang="en-US" sz="2000" b="0" dirty="0"/>
              <a:t>is situated in Northern Thailand with an area of </a:t>
            </a:r>
            <a:r>
              <a:rPr lang="en-US" sz="2000" b="0" dirty="0" smtClean="0"/>
              <a:t>12,534square </a:t>
            </a:r>
            <a:r>
              <a:rPr lang="en-US" sz="2000" b="0" dirty="0"/>
              <a:t>kilometers. It is the fifth largest city in the North after Chiang Mai, </a:t>
            </a:r>
            <a:r>
              <a:rPr lang="en-US" sz="2000" b="0" dirty="0" err="1"/>
              <a:t>Tak</a:t>
            </a:r>
            <a:r>
              <a:rPr lang="en-US" sz="2000" b="0" dirty="0"/>
              <a:t>, Mae </a:t>
            </a:r>
            <a:r>
              <a:rPr lang="en-US" sz="2000" b="0" dirty="0" err="1" smtClean="0"/>
              <a:t>Hongson</a:t>
            </a:r>
            <a:r>
              <a:rPr lang="en-US" sz="2000" b="0" dirty="0"/>
              <a:t>, and </a:t>
            </a:r>
            <a:r>
              <a:rPr lang="en-US" sz="2000" b="0" dirty="0" err="1"/>
              <a:t>Phetchaboon</a:t>
            </a:r>
            <a:r>
              <a:rPr lang="en-US" sz="2000" b="0" dirty="0" smtClean="0"/>
              <a:t>.</a:t>
            </a:r>
          </a:p>
          <a:p>
            <a:pPr algn="thaiDist"/>
            <a:r>
              <a:rPr lang="en-US" sz="2000" b="0" dirty="0" smtClean="0"/>
              <a:t>		</a:t>
            </a:r>
            <a:r>
              <a:rPr lang="en-US" sz="2000" b="0" dirty="0"/>
              <a:t> </a:t>
            </a:r>
            <a:r>
              <a:rPr lang="en-US" sz="2000" b="0" dirty="0" err="1"/>
              <a:t>Lampang</a:t>
            </a:r>
            <a:r>
              <a:rPr lang="en-US" sz="2000" b="0" dirty="0"/>
              <a:t> sits on a plateau with the altitude of 268.80 </a:t>
            </a:r>
            <a:r>
              <a:rPr lang="en-US" sz="2000" b="0" dirty="0" smtClean="0"/>
              <a:t>meters above </a:t>
            </a:r>
            <a:r>
              <a:rPr lang="en-US" sz="2000" b="0" dirty="0"/>
              <a:t>sea level. It is surrounded by mountains range from the north to the south with a plain in the middle.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xmlns="" val="144950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/>
              <a:t>		Since </a:t>
            </a:r>
            <a:r>
              <a:rPr lang="en-US" sz="2000" b="0" dirty="0" err="1"/>
              <a:t>Lampang</a:t>
            </a:r>
            <a:r>
              <a:rPr lang="en-US" sz="2000" b="0" dirty="0"/>
              <a:t> is surrounded by mountains in every direction, the general climate is hot all year round. The temperatures in summer and winter are varied; average temperature in summer is 41.5 Celsius and 10.5 Celsius in winter. </a:t>
            </a:r>
            <a:r>
              <a:rPr lang="en-US" sz="2000" b="0" dirty="0" smtClean="0"/>
              <a:t>The </a:t>
            </a:r>
            <a:r>
              <a:rPr lang="en-US" sz="2000" b="0" dirty="0"/>
              <a:t>average rainfall intensity is 1,098 ml</a:t>
            </a:r>
            <a:r>
              <a:rPr lang="en-US" sz="2000" b="0" dirty="0" smtClean="0"/>
              <a:t>. There are 3 season summer, rainy, and winter.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xmlns="" val="393702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Phra</a:t>
            </a:r>
            <a:r>
              <a:rPr lang="en-US" dirty="0"/>
              <a:t> That </a:t>
            </a:r>
            <a:r>
              <a:rPr lang="en-US" dirty="0" err="1"/>
              <a:t>Lampang</a:t>
            </a:r>
            <a:r>
              <a:rPr lang="en-US" dirty="0"/>
              <a:t> </a:t>
            </a:r>
            <a:r>
              <a:rPr lang="en-US" dirty="0" err="1"/>
              <a:t>Luang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dirty="0" smtClean="0"/>
              <a:t>		Set </a:t>
            </a:r>
            <a:r>
              <a:rPr lang="en-US" b="0" dirty="0"/>
              <a:t>atop a small hill around 20km from </a:t>
            </a:r>
            <a:r>
              <a:rPr lang="en-US" b="0" dirty="0" err="1"/>
              <a:t>Lampang</a:t>
            </a:r>
            <a:r>
              <a:rPr lang="en-US" b="0" dirty="0"/>
              <a:t> town, it dates back to 1486 and is believed to be one of the oldest wooden buildings in Thailand.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b="0" dirty="0" smtClean="0"/>
              <a:t>The </a:t>
            </a:r>
            <a:r>
              <a:rPr lang="en-US" b="0" dirty="0"/>
              <a:t>central </a:t>
            </a:r>
            <a:r>
              <a:rPr lang="en-US" b="0" dirty="0" err="1"/>
              <a:t>viharn</a:t>
            </a:r>
            <a:r>
              <a:rPr lang="en-US" b="0" dirty="0"/>
              <a:t> is open-sided and held up by two rows of massive teak pillars. The murals within remain in reasonably good nick and tell stories from court life. The </a:t>
            </a:r>
            <a:r>
              <a:rPr lang="en-US" b="0" dirty="0" err="1"/>
              <a:t>wat</a:t>
            </a:r>
            <a:r>
              <a:rPr lang="en-US" b="0" dirty="0"/>
              <a:t> is home to two important Buddha images, </a:t>
            </a:r>
            <a:r>
              <a:rPr lang="en-US" b="0" dirty="0" err="1"/>
              <a:t>Phra</a:t>
            </a:r>
            <a:r>
              <a:rPr lang="en-US" b="0" dirty="0"/>
              <a:t> </a:t>
            </a:r>
            <a:r>
              <a:rPr lang="en-US" b="0" dirty="0" err="1"/>
              <a:t>Jao</a:t>
            </a:r>
            <a:r>
              <a:rPr lang="en-US" b="0" dirty="0"/>
              <a:t> </a:t>
            </a:r>
            <a:r>
              <a:rPr lang="en-US" b="0" dirty="0" err="1"/>
              <a:t>Lan</a:t>
            </a:r>
            <a:r>
              <a:rPr lang="en-US" b="0" dirty="0"/>
              <a:t> Tang, which was cast in 1563 and is enclosed in a golden </a:t>
            </a:r>
            <a:r>
              <a:rPr lang="en-US" b="0" dirty="0" err="1"/>
              <a:t>mondop</a:t>
            </a:r>
            <a:r>
              <a:rPr lang="en-US" b="0" dirty="0"/>
              <a:t> towards the rear of the </a:t>
            </a:r>
            <a:r>
              <a:rPr lang="en-US" b="0" dirty="0" err="1"/>
              <a:t>viharn</a:t>
            </a:r>
            <a:r>
              <a:rPr lang="en-US" b="0" dirty="0"/>
              <a:t> and </a:t>
            </a:r>
            <a:r>
              <a:rPr lang="en-US" b="0" dirty="0" err="1"/>
              <a:t>Phra</a:t>
            </a:r>
            <a:r>
              <a:rPr lang="en-US" b="0" dirty="0"/>
              <a:t> </a:t>
            </a:r>
            <a:r>
              <a:rPr lang="en-US" b="0" dirty="0" err="1"/>
              <a:t>Jao</a:t>
            </a:r>
            <a:r>
              <a:rPr lang="en-US" b="0" dirty="0"/>
              <a:t> Tan Jai, which sits behind it. Also behind the </a:t>
            </a:r>
            <a:r>
              <a:rPr lang="en-US" b="0" dirty="0" err="1"/>
              <a:t>viharn</a:t>
            </a:r>
            <a:r>
              <a:rPr lang="en-US" b="0" dirty="0"/>
              <a:t> is a grand </a:t>
            </a:r>
            <a:r>
              <a:rPr lang="en-US" b="0" dirty="0" err="1"/>
              <a:t>chedi</a:t>
            </a:r>
            <a:r>
              <a:rPr lang="en-US" b="0" dirty="0"/>
              <a:t>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b="0" dirty="0" smtClean="0"/>
              <a:t>The </a:t>
            </a:r>
            <a:r>
              <a:rPr lang="en-US" b="0" dirty="0"/>
              <a:t>entire complex is surrounded by a high brick wall and the main entrance is via a large staircase, the arch of which is topped by beautiful and intricately carved lintels depicting intertwined dragon heads dating to the 15th century. This </a:t>
            </a:r>
            <a:r>
              <a:rPr lang="en-US" b="0" dirty="0" err="1"/>
              <a:t>wat</a:t>
            </a:r>
            <a:r>
              <a:rPr lang="en-US" b="0" dirty="0"/>
              <a:t> is a big hit with tour buses so it can go from being extremely crowded to completely empty throughout the day. Early morning and late afternoon are generally good times to visit.</a:t>
            </a:r>
            <a:r>
              <a:rPr lang="en-US" dirty="0"/>
              <a:t/>
            </a:r>
            <a:br>
              <a:rPr lang="en-US" dirty="0"/>
            </a:br>
            <a:endParaRPr lang="th-TH" b="0" dirty="0"/>
          </a:p>
        </p:txBody>
      </p:sp>
    </p:spTree>
    <p:extLst>
      <p:ext uri="{BB962C8B-B14F-4D97-AF65-F5344CB8AC3E}">
        <p14:creationId xmlns:p14="http://schemas.microsoft.com/office/powerpoint/2010/main" xmlns="" val="15281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67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325" y="2615756"/>
            <a:ext cx="7521575" cy="54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22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46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</p:spPr>
        <p:txBody>
          <a:bodyPr/>
          <a:lstStyle/>
          <a:p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Phrakaewdontao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520940" cy="3579849"/>
          </a:xfrm>
        </p:spPr>
        <p:txBody>
          <a:bodyPr/>
          <a:lstStyle/>
          <a:p>
            <a:pPr algn="thaiDist"/>
            <a:r>
              <a:rPr lang="en-US" sz="1800" b="0" dirty="0" smtClean="0"/>
              <a:t>		It </a:t>
            </a:r>
            <a:r>
              <a:rPr lang="en-US" sz="1800" b="0" dirty="0"/>
              <a:t>probably originally dates from the </a:t>
            </a:r>
            <a:r>
              <a:rPr lang="en-US" sz="1800" b="0" dirty="0" err="1"/>
              <a:t>Haripunchai</a:t>
            </a:r>
            <a:r>
              <a:rPr lang="en-US" sz="1800" b="0" dirty="0"/>
              <a:t> era and is one of several Thai temples to have been an earlier home of the Emerald Buddha, of Bangkok's </a:t>
            </a:r>
            <a:r>
              <a:rPr lang="en-US" sz="1800" b="0" dirty="0" err="1"/>
              <a:t>Wat</a:t>
            </a:r>
            <a:r>
              <a:rPr lang="en-US" sz="1800" b="0" dirty="0"/>
              <a:t> </a:t>
            </a:r>
            <a:r>
              <a:rPr lang="en-US" sz="1800" b="0" dirty="0" err="1"/>
              <a:t>Phra</a:t>
            </a:r>
            <a:r>
              <a:rPr lang="en-US" sz="1800" b="0" dirty="0"/>
              <a:t> </a:t>
            </a:r>
            <a:r>
              <a:rPr lang="en-US" sz="1800" b="0" dirty="0" err="1"/>
              <a:t>Kaew</a:t>
            </a:r>
            <a:r>
              <a:rPr lang="en-US" sz="1800" b="0" dirty="0"/>
              <a:t> fame. Further prestige is added to the </a:t>
            </a:r>
            <a:r>
              <a:rPr lang="en-US" sz="1800" b="0" dirty="0" err="1"/>
              <a:t>wat</a:t>
            </a:r>
            <a:r>
              <a:rPr lang="en-US" sz="1800" b="0" dirty="0"/>
              <a:t> due to the </a:t>
            </a:r>
            <a:r>
              <a:rPr lang="en-US" sz="1800" b="0" dirty="0" err="1"/>
              <a:t>stupa</a:t>
            </a:r>
            <a:r>
              <a:rPr lang="en-US" sz="1800" b="0" dirty="0"/>
              <a:t> reportedly containing one of Buddha’s hairs. There’s a large main hall with a reclining Buddha statue as well as a small museum housing </a:t>
            </a:r>
            <a:r>
              <a:rPr lang="en-US" sz="1800" b="0" dirty="0" err="1"/>
              <a:t>Lanna</a:t>
            </a:r>
            <a:r>
              <a:rPr lang="en-US" sz="1800" b="0" dirty="0"/>
              <a:t> </a:t>
            </a:r>
            <a:r>
              <a:rPr lang="en-US" sz="1800" b="0" dirty="0" err="1"/>
              <a:t>artefacts</a:t>
            </a:r>
            <a:r>
              <a:rPr lang="en-US" sz="1800" b="0" dirty="0"/>
              <a:t>. If you’re getting </a:t>
            </a:r>
            <a:r>
              <a:rPr lang="en-US" sz="1800" b="0" dirty="0" err="1"/>
              <a:t>templed</a:t>
            </a:r>
            <a:r>
              <a:rPr lang="en-US" sz="1800" b="0" dirty="0"/>
              <a:t>-out you could always have a coffee in the car park and feed the fish, but best not to miss this prestigious </a:t>
            </a:r>
            <a:r>
              <a:rPr lang="en-US" sz="1800" b="0" dirty="0" err="1"/>
              <a:t>wat</a:t>
            </a:r>
            <a:r>
              <a:rPr lang="en-US" sz="1800" b="0" dirty="0"/>
              <a:t> on any </a:t>
            </a:r>
            <a:r>
              <a:rPr lang="en-US" sz="1800" b="0" dirty="0" err="1"/>
              <a:t>Lampang</a:t>
            </a:r>
            <a:r>
              <a:rPr lang="en-US" sz="1800" b="0" dirty="0"/>
              <a:t> temple tour.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222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6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03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3126</TotalTime>
  <Words>18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Lamprang</vt:lpstr>
      <vt:lpstr>Geography</vt:lpstr>
      <vt:lpstr>Climate</vt:lpstr>
      <vt:lpstr>Wat Phra That Lampang Luang </vt:lpstr>
      <vt:lpstr>Slide 5</vt:lpstr>
      <vt:lpstr>Slide 6</vt:lpstr>
      <vt:lpstr>Slide 7</vt:lpstr>
      <vt:lpstr>Wat Phrakaewdontao </vt:lpstr>
      <vt:lpstr>Slide 9</vt:lpstr>
      <vt:lpstr>Slide 10</vt:lpstr>
      <vt:lpstr>Slide 11</vt:lpstr>
      <vt:lpstr>Wat Chedi Sao Lang </vt:lpstr>
      <vt:lpstr>Slide 13</vt:lpstr>
      <vt:lpstr>Slide 14</vt:lpstr>
      <vt:lpstr>Slide 15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Sakul</cp:lastModifiedBy>
  <cp:revision>4</cp:revision>
  <dcterms:created xsi:type="dcterms:W3CDTF">2017-03-17T15:59:44Z</dcterms:created>
  <dcterms:modified xsi:type="dcterms:W3CDTF">2017-03-23T08:19:29Z</dcterms:modified>
</cp:coreProperties>
</file>