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</p:sldIdLst>
  <p:sldSz cx="18288000" cy="10287000"/>
  <p:notesSz cx="6858000" cy="9144000"/>
  <p:embeddedFontLst>
    <p:embeddedFont>
      <p:font typeface="Archive" panose="02000506040000020004" pitchFamily="2" charset="0"/>
      <p:regular r:id="rId27"/>
    </p:embeddedFont>
    <p:embeddedFont>
      <p:font typeface="Arimo" panose="020B0604020202020204" pitchFamily="34" charset="0"/>
      <p:regular r:id="rId28"/>
    </p:embeddedFont>
    <p:embeddedFont>
      <p:font typeface="Arimo Bold" panose="020B0704020202020204" pitchFamily="34" charset="0"/>
      <p:regular r:id="rId29"/>
    </p:embeddedFont>
    <p:embeddedFont>
      <p:font typeface="Arimo Bold Italics" panose="020B0704020202090204" pitchFamily="34" charset="0"/>
      <p:regular r:id="rId30"/>
    </p:embeddedFont>
    <p:embeddedFont>
      <p:font typeface="Arimo Italics" panose="020B0604020202090204" pitchFamily="34" charset="0"/>
      <p:regular r:id="rId31"/>
    </p:embeddedFont>
    <p:embeddedFont>
      <p:font typeface="Lora" pitchFamily="2" charset="0"/>
      <p:regular r:id="rId32"/>
    </p:embeddedFont>
    <p:embeddedFont>
      <p:font typeface="Lora Bold" pitchFamily="2" charset="0"/>
      <p:regular r:id="rId33"/>
    </p:embeddedFont>
    <p:embeddedFont>
      <p:font typeface="Lora Bold Italics" pitchFamily="2" charset="0"/>
      <p:regular r:id="rId34"/>
    </p:embeddedFont>
    <p:embeddedFont>
      <p:font typeface="Lora Italics" pitchFamily="2" charset="0"/>
      <p:regular r:id="rId3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 /><Relationship Id="rId13" Type="http://schemas.openxmlformats.org/officeDocument/2006/relationships/slide" Target="slides/slide12.xml" /><Relationship Id="rId18" Type="http://schemas.openxmlformats.org/officeDocument/2006/relationships/slide" Target="slides/slide17.xml" /><Relationship Id="rId26" Type="http://schemas.openxmlformats.org/officeDocument/2006/relationships/slide" Target="slides/slide25.xml" /><Relationship Id="rId39" Type="http://schemas.openxmlformats.org/officeDocument/2006/relationships/tableStyles" Target="tableStyles.xml" /><Relationship Id="rId3" Type="http://schemas.openxmlformats.org/officeDocument/2006/relationships/slide" Target="slides/slide2.xml" /><Relationship Id="rId21" Type="http://schemas.openxmlformats.org/officeDocument/2006/relationships/slide" Target="slides/slide20.xml" /><Relationship Id="rId34" Type="http://schemas.openxmlformats.org/officeDocument/2006/relationships/font" Target="fonts/font8.fntdata" /><Relationship Id="rId7" Type="http://schemas.openxmlformats.org/officeDocument/2006/relationships/slide" Target="slides/slide6.xml" /><Relationship Id="rId12" Type="http://schemas.openxmlformats.org/officeDocument/2006/relationships/slide" Target="slides/slide11.xml" /><Relationship Id="rId17" Type="http://schemas.openxmlformats.org/officeDocument/2006/relationships/slide" Target="slides/slide16.xml" /><Relationship Id="rId25" Type="http://schemas.openxmlformats.org/officeDocument/2006/relationships/slide" Target="slides/slide24.xml" /><Relationship Id="rId33" Type="http://schemas.openxmlformats.org/officeDocument/2006/relationships/font" Target="fonts/font7.fntdata" /><Relationship Id="rId38" Type="http://schemas.openxmlformats.org/officeDocument/2006/relationships/theme" Target="theme/theme1.xml" /><Relationship Id="rId2" Type="http://schemas.openxmlformats.org/officeDocument/2006/relationships/slide" Target="slides/slide1.xml" /><Relationship Id="rId16" Type="http://schemas.openxmlformats.org/officeDocument/2006/relationships/slide" Target="slides/slide15.xml" /><Relationship Id="rId20" Type="http://schemas.openxmlformats.org/officeDocument/2006/relationships/slide" Target="slides/slide19.xml" /><Relationship Id="rId29" Type="http://schemas.openxmlformats.org/officeDocument/2006/relationships/font" Target="fonts/font3.fntdata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Relationship Id="rId11" Type="http://schemas.openxmlformats.org/officeDocument/2006/relationships/slide" Target="slides/slide10.xml" /><Relationship Id="rId24" Type="http://schemas.openxmlformats.org/officeDocument/2006/relationships/slide" Target="slides/slide23.xml" /><Relationship Id="rId32" Type="http://schemas.openxmlformats.org/officeDocument/2006/relationships/font" Target="fonts/font6.fntdata" /><Relationship Id="rId37" Type="http://schemas.openxmlformats.org/officeDocument/2006/relationships/viewProps" Target="viewProps.xml" /><Relationship Id="rId5" Type="http://schemas.openxmlformats.org/officeDocument/2006/relationships/slide" Target="slides/slide4.xml" /><Relationship Id="rId15" Type="http://schemas.openxmlformats.org/officeDocument/2006/relationships/slide" Target="slides/slide14.xml" /><Relationship Id="rId23" Type="http://schemas.openxmlformats.org/officeDocument/2006/relationships/slide" Target="slides/slide22.xml" /><Relationship Id="rId28" Type="http://schemas.openxmlformats.org/officeDocument/2006/relationships/font" Target="fonts/font2.fntdata" /><Relationship Id="rId36" Type="http://schemas.openxmlformats.org/officeDocument/2006/relationships/presProps" Target="presProps.xml" /><Relationship Id="rId10" Type="http://schemas.openxmlformats.org/officeDocument/2006/relationships/slide" Target="slides/slide9.xml" /><Relationship Id="rId19" Type="http://schemas.openxmlformats.org/officeDocument/2006/relationships/slide" Target="slides/slide18.xml" /><Relationship Id="rId31" Type="http://schemas.openxmlformats.org/officeDocument/2006/relationships/font" Target="fonts/font5.fntdata" /><Relationship Id="rId4" Type="http://schemas.openxmlformats.org/officeDocument/2006/relationships/slide" Target="slides/slide3.xml" /><Relationship Id="rId9" Type="http://schemas.openxmlformats.org/officeDocument/2006/relationships/slide" Target="slides/slide8.xml" /><Relationship Id="rId14" Type="http://schemas.openxmlformats.org/officeDocument/2006/relationships/slide" Target="slides/slide13.xml" /><Relationship Id="rId22" Type="http://schemas.openxmlformats.org/officeDocument/2006/relationships/slide" Target="slides/slide21.xml" /><Relationship Id="rId27" Type="http://schemas.openxmlformats.org/officeDocument/2006/relationships/font" Target="fonts/font1.fntdata" /><Relationship Id="rId30" Type="http://schemas.openxmlformats.org/officeDocument/2006/relationships/font" Target="fonts/font4.fntdata" /><Relationship Id="rId35" Type="http://schemas.openxmlformats.org/officeDocument/2006/relationships/font" Target="fonts/font9.fntdata" 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9/14/2020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9/14/2020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9/14/2020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 /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7.xml" /><Relationship Id="rId4" Type="http://schemas.openxmlformats.org/officeDocument/2006/relationships/image" Target="../media/image3.png" 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 /><Relationship Id="rId7" Type="http://schemas.openxmlformats.org/officeDocument/2006/relationships/image" Target="../media/image57.jpeg" /><Relationship Id="rId2" Type="http://schemas.openxmlformats.org/officeDocument/2006/relationships/image" Target="../media/image52.png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56.jpeg" /><Relationship Id="rId5" Type="http://schemas.openxmlformats.org/officeDocument/2006/relationships/image" Target="../media/image55.jpeg" /><Relationship Id="rId4" Type="http://schemas.openxmlformats.org/officeDocument/2006/relationships/image" Target="../media/image54.png" 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 /><Relationship Id="rId7" Type="http://schemas.openxmlformats.org/officeDocument/2006/relationships/image" Target="../media/image63.jpeg" /><Relationship Id="rId2" Type="http://schemas.openxmlformats.org/officeDocument/2006/relationships/image" Target="../media/image58.png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62.jpeg" /><Relationship Id="rId5" Type="http://schemas.openxmlformats.org/officeDocument/2006/relationships/image" Target="../media/image61.png" /><Relationship Id="rId4" Type="http://schemas.openxmlformats.org/officeDocument/2006/relationships/image" Target="../media/image60.png" 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 /><Relationship Id="rId7" Type="http://schemas.openxmlformats.org/officeDocument/2006/relationships/image" Target="../media/image69.jpeg" /><Relationship Id="rId2" Type="http://schemas.openxmlformats.org/officeDocument/2006/relationships/image" Target="../media/image64.png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68.jpeg" /><Relationship Id="rId5" Type="http://schemas.openxmlformats.org/officeDocument/2006/relationships/image" Target="../media/image67.jpeg" /><Relationship Id="rId4" Type="http://schemas.openxmlformats.org/officeDocument/2006/relationships/image" Target="../media/image66.png" 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 /><Relationship Id="rId7" Type="http://schemas.openxmlformats.org/officeDocument/2006/relationships/image" Target="../media/image75.jpeg" /><Relationship Id="rId2" Type="http://schemas.openxmlformats.org/officeDocument/2006/relationships/image" Target="../media/image70.png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74.jpeg" /><Relationship Id="rId5" Type="http://schemas.openxmlformats.org/officeDocument/2006/relationships/image" Target="../media/image73.jpeg" /><Relationship Id="rId4" Type="http://schemas.openxmlformats.org/officeDocument/2006/relationships/image" Target="../media/image72.png" 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 /><Relationship Id="rId7" Type="http://schemas.openxmlformats.org/officeDocument/2006/relationships/image" Target="../media/image81.jpeg" /><Relationship Id="rId2" Type="http://schemas.openxmlformats.org/officeDocument/2006/relationships/image" Target="../media/image76.png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80.jpeg" /><Relationship Id="rId5" Type="http://schemas.openxmlformats.org/officeDocument/2006/relationships/image" Target="../media/image79.jpeg" /><Relationship Id="rId4" Type="http://schemas.openxmlformats.org/officeDocument/2006/relationships/image" Target="../media/image78.png" 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 /><Relationship Id="rId2" Type="http://schemas.openxmlformats.org/officeDocument/2006/relationships/image" Target="../media/image82.png" /><Relationship Id="rId1" Type="http://schemas.openxmlformats.org/officeDocument/2006/relationships/slideLayout" Target="../slideLayouts/slideLayout7.xml" /><Relationship Id="rId5" Type="http://schemas.openxmlformats.org/officeDocument/2006/relationships/image" Target="../media/image85.jpeg" /><Relationship Id="rId4" Type="http://schemas.openxmlformats.org/officeDocument/2006/relationships/image" Target="../media/image84.jpeg" 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 /><Relationship Id="rId2" Type="http://schemas.openxmlformats.org/officeDocument/2006/relationships/image" Target="../media/image86.png" /><Relationship Id="rId1" Type="http://schemas.openxmlformats.org/officeDocument/2006/relationships/slideLayout" Target="../slideLayouts/slideLayout7.xml" /><Relationship Id="rId5" Type="http://schemas.openxmlformats.org/officeDocument/2006/relationships/image" Target="../media/image89.jpeg" /><Relationship Id="rId4" Type="http://schemas.openxmlformats.org/officeDocument/2006/relationships/image" Target="../media/image88.jpeg" 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 /><Relationship Id="rId2" Type="http://schemas.openxmlformats.org/officeDocument/2006/relationships/image" Target="../media/image90.png" /><Relationship Id="rId1" Type="http://schemas.openxmlformats.org/officeDocument/2006/relationships/slideLayout" Target="../slideLayouts/slideLayout7.xml" /><Relationship Id="rId5" Type="http://schemas.openxmlformats.org/officeDocument/2006/relationships/image" Target="../media/image93.jpeg" /><Relationship Id="rId4" Type="http://schemas.openxmlformats.org/officeDocument/2006/relationships/image" Target="../media/image92.jpeg" 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 /><Relationship Id="rId2" Type="http://schemas.openxmlformats.org/officeDocument/2006/relationships/image" Target="../media/image94.png" /><Relationship Id="rId1" Type="http://schemas.openxmlformats.org/officeDocument/2006/relationships/slideLayout" Target="../slideLayouts/slideLayout7.xml" /><Relationship Id="rId5" Type="http://schemas.openxmlformats.org/officeDocument/2006/relationships/image" Target="../media/image97.jpeg" /><Relationship Id="rId4" Type="http://schemas.openxmlformats.org/officeDocument/2006/relationships/image" Target="../media/image96.jpeg" 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 /><Relationship Id="rId2" Type="http://schemas.openxmlformats.org/officeDocument/2006/relationships/image" Target="../media/image98.jpeg" /><Relationship Id="rId1" Type="http://schemas.openxmlformats.org/officeDocument/2006/relationships/slideLayout" Target="../slideLayouts/slideLayout7.xml" /><Relationship Id="rId5" Type="http://schemas.openxmlformats.org/officeDocument/2006/relationships/image" Target="../media/image101.png" /><Relationship Id="rId4" Type="http://schemas.openxmlformats.org/officeDocument/2006/relationships/image" Target="../media/image100.jpeg" 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 /><Relationship Id="rId7" Type="http://schemas.openxmlformats.org/officeDocument/2006/relationships/image" Target="../media/image9.png" /><Relationship Id="rId2" Type="http://schemas.openxmlformats.org/officeDocument/2006/relationships/image" Target="../media/image4.jpeg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8.png" /><Relationship Id="rId5" Type="http://schemas.openxmlformats.org/officeDocument/2006/relationships/image" Target="../media/image7.jpeg" /><Relationship Id="rId4" Type="http://schemas.openxmlformats.org/officeDocument/2006/relationships/image" Target="../media/image6.png" 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 /><Relationship Id="rId2" Type="http://schemas.openxmlformats.org/officeDocument/2006/relationships/image" Target="../media/image102.jpeg" /><Relationship Id="rId1" Type="http://schemas.openxmlformats.org/officeDocument/2006/relationships/slideLayout" Target="../slideLayouts/slideLayout7.xml" /><Relationship Id="rId5" Type="http://schemas.openxmlformats.org/officeDocument/2006/relationships/image" Target="../media/image105.png" /><Relationship Id="rId4" Type="http://schemas.openxmlformats.org/officeDocument/2006/relationships/image" Target="../media/image104.jpeg" 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 /><Relationship Id="rId2" Type="http://schemas.openxmlformats.org/officeDocument/2006/relationships/image" Target="../media/image106.jpeg" /><Relationship Id="rId1" Type="http://schemas.openxmlformats.org/officeDocument/2006/relationships/slideLayout" Target="../slideLayouts/slideLayout7.xml" /><Relationship Id="rId5" Type="http://schemas.openxmlformats.org/officeDocument/2006/relationships/image" Target="../media/image109.png" /><Relationship Id="rId4" Type="http://schemas.openxmlformats.org/officeDocument/2006/relationships/image" Target="../media/image108.jpeg" 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 /><Relationship Id="rId2" Type="http://schemas.openxmlformats.org/officeDocument/2006/relationships/image" Target="../media/image110.jpeg" /><Relationship Id="rId1" Type="http://schemas.openxmlformats.org/officeDocument/2006/relationships/slideLayout" Target="../slideLayouts/slideLayout7.xml" /><Relationship Id="rId5" Type="http://schemas.openxmlformats.org/officeDocument/2006/relationships/image" Target="../media/image113.png" /><Relationship Id="rId4" Type="http://schemas.openxmlformats.org/officeDocument/2006/relationships/image" Target="../media/image112.jpeg" 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 /><Relationship Id="rId2" Type="http://schemas.openxmlformats.org/officeDocument/2006/relationships/image" Target="../media/image114.jpeg" /><Relationship Id="rId1" Type="http://schemas.openxmlformats.org/officeDocument/2006/relationships/slideLayout" Target="../slideLayouts/slideLayout7.xml" /><Relationship Id="rId5" Type="http://schemas.openxmlformats.org/officeDocument/2006/relationships/image" Target="../media/image117.png" /><Relationship Id="rId4" Type="http://schemas.openxmlformats.org/officeDocument/2006/relationships/image" Target="../media/image116.jpeg" 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 /><Relationship Id="rId2" Type="http://schemas.openxmlformats.org/officeDocument/2006/relationships/image" Target="../media/image118.jpeg" /><Relationship Id="rId1" Type="http://schemas.openxmlformats.org/officeDocument/2006/relationships/slideLayout" Target="../slideLayouts/slideLayout7.xml" /><Relationship Id="rId5" Type="http://schemas.openxmlformats.org/officeDocument/2006/relationships/image" Target="../media/image121.png" /><Relationship Id="rId4" Type="http://schemas.openxmlformats.org/officeDocument/2006/relationships/image" Target="../media/image120.jpeg" 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 /><Relationship Id="rId2" Type="http://schemas.openxmlformats.org/officeDocument/2006/relationships/image" Target="../media/image122.jpeg" /><Relationship Id="rId1" Type="http://schemas.openxmlformats.org/officeDocument/2006/relationships/slideLayout" Target="../slideLayouts/slideLayout7.xml" 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 /><Relationship Id="rId7" Type="http://schemas.openxmlformats.org/officeDocument/2006/relationships/image" Target="../media/image15.png" /><Relationship Id="rId2" Type="http://schemas.openxmlformats.org/officeDocument/2006/relationships/image" Target="../media/image10.jpeg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14.png" /><Relationship Id="rId5" Type="http://schemas.openxmlformats.org/officeDocument/2006/relationships/image" Target="../media/image13.png" /><Relationship Id="rId4" Type="http://schemas.openxmlformats.org/officeDocument/2006/relationships/image" Target="../media/image12.jpeg" 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 /><Relationship Id="rId7" Type="http://schemas.openxmlformats.org/officeDocument/2006/relationships/image" Target="../media/image21.png" /><Relationship Id="rId2" Type="http://schemas.openxmlformats.org/officeDocument/2006/relationships/image" Target="../media/image16.png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20.png" /><Relationship Id="rId5" Type="http://schemas.openxmlformats.org/officeDocument/2006/relationships/image" Target="../media/image19.jpeg" /><Relationship Id="rId4" Type="http://schemas.openxmlformats.org/officeDocument/2006/relationships/image" Target="../media/image18.png" 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 /><Relationship Id="rId7" Type="http://schemas.openxmlformats.org/officeDocument/2006/relationships/image" Target="../media/image27.png" /><Relationship Id="rId2" Type="http://schemas.openxmlformats.org/officeDocument/2006/relationships/image" Target="../media/image22.png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26.png" /><Relationship Id="rId5" Type="http://schemas.openxmlformats.org/officeDocument/2006/relationships/image" Target="../media/image25.png" /><Relationship Id="rId4" Type="http://schemas.openxmlformats.org/officeDocument/2006/relationships/image" Target="../media/image24.jpeg" 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 /><Relationship Id="rId7" Type="http://schemas.openxmlformats.org/officeDocument/2006/relationships/image" Target="../media/image33.png" /><Relationship Id="rId2" Type="http://schemas.openxmlformats.org/officeDocument/2006/relationships/image" Target="../media/image28.png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32.png" /><Relationship Id="rId5" Type="http://schemas.openxmlformats.org/officeDocument/2006/relationships/image" Target="../media/image31.png" /><Relationship Id="rId4" Type="http://schemas.openxmlformats.org/officeDocument/2006/relationships/image" Target="../media/image30.png" 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 /><Relationship Id="rId7" Type="http://schemas.openxmlformats.org/officeDocument/2006/relationships/image" Target="../media/image39.png" /><Relationship Id="rId2" Type="http://schemas.openxmlformats.org/officeDocument/2006/relationships/image" Target="../media/image34.png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38.jpeg" /><Relationship Id="rId5" Type="http://schemas.openxmlformats.org/officeDocument/2006/relationships/image" Target="../media/image37.jpeg" /><Relationship Id="rId4" Type="http://schemas.openxmlformats.org/officeDocument/2006/relationships/image" Target="../media/image36.jpeg" 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 /><Relationship Id="rId7" Type="http://schemas.openxmlformats.org/officeDocument/2006/relationships/image" Target="../media/image45.jpeg" /><Relationship Id="rId2" Type="http://schemas.openxmlformats.org/officeDocument/2006/relationships/image" Target="../media/image40.png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44.jpeg" /><Relationship Id="rId5" Type="http://schemas.openxmlformats.org/officeDocument/2006/relationships/image" Target="../media/image43.jpeg" /><Relationship Id="rId4" Type="http://schemas.openxmlformats.org/officeDocument/2006/relationships/image" Target="../media/image42.png" 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 /><Relationship Id="rId7" Type="http://schemas.openxmlformats.org/officeDocument/2006/relationships/image" Target="../media/image51.jpeg" /><Relationship Id="rId2" Type="http://schemas.openxmlformats.org/officeDocument/2006/relationships/image" Target="../media/image46.png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50.jpeg" /><Relationship Id="rId5" Type="http://schemas.openxmlformats.org/officeDocument/2006/relationships/image" Target="../media/image49.jpeg" /><Relationship Id="rId4" Type="http://schemas.openxmlformats.org/officeDocument/2006/relationships/image" Target="../media/image48.png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C2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5268397"/>
            <a:ext cx="5029317" cy="502931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4886793" y="1486927"/>
            <a:ext cx="5048762" cy="502632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5029317" y="6654920"/>
            <a:ext cx="8353624" cy="2232766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1346698" y="809625"/>
            <a:ext cx="15912602" cy="19221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645"/>
              </a:lnSpc>
            </a:pPr>
            <a:r>
              <a:rPr lang="en-US" sz="11175">
                <a:solidFill>
                  <a:srgbClr val="0C1760"/>
                </a:solidFill>
                <a:latin typeface="Archive"/>
              </a:rPr>
              <a:t>The 3 Airline Groups 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2037333" y="2731780"/>
            <a:ext cx="14918220" cy="1202705"/>
            <a:chOff x="0" y="0"/>
            <a:chExt cx="5229974" cy="42164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5229974" cy="50800"/>
            </a:xfrm>
            <a:custGeom>
              <a:avLst/>
              <a:gdLst/>
              <a:ahLst/>
              <a:cxnLst/>
              <a:rect l="l" t="t" r="r" b="b"/>
              <a:pathLst>
                <a:path w="5229974" h="50800">
                  <a:moveTo>
                    <a:pt x="0" y="0"/>
                  </a:moveTo>
                  <a:lnTo>
                    <a:pt x="5229974" y="0"/>
                  </a:lnTo>
                  <a:lnTo>
                    <a:pt x="5229974" y="50800"/>
                  </a:lnTo>
                  <a:lnTo>
                    <a:pt x="0" y="50800"/>
                  </a:lnTo>
                  <a:close/>
                </a:path>
              </a:pathLst>
            </a:custGeom>
            <a:solidFill>
              <a:srgbClr val="0C1760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370840"/>
              <a:ext cx="5229974" cy="50800"/>
            </a:xfrm>
            <a:custGeom>
              <a:avLst/>
              <a:gdLst/>
              <a:ahLst/>
              <a:cxnLst/>
              <a:rect l="l" t="t" r="r" b="b"/>
              <a:pathLst>
                <a:path w="5229974" h="50800">
                  <a:moveTo>
                    <a:pt x="0" y="0"/>
                  </a:moveTo>
                  <a:lnTo>
                    <a:pt x="5229974" y="0"/>
                  </a:lnTo>
                  <a:lnTo>
                    <a:pt x="5229974" y="50800"/>
                  </a:lnTo>
                  <a:lnTo>
                    <a:pt x="0" y="50800"/>
                  </a:lnTo>
                  <a:close/>
                </a:path>
              </a:pathLst>
            </a:custGeom>
            <a:solidFill>
              <a:srgbClr val="00A1DE"/>
            </a:solidFill>
          </p:spPr>
        </p:sp>
        <p:sp>
          <p:nvSpPr>
            <p:cNvPr id="9" name="Freeform 9"/>
            <p:cNvSpPr/>
            <p:nvPr/>
          </p:nvSpPr>
          <p:spPr>
            <a:xfrm>
              <a:off x="0" y="147320"/>
              <a:ext cx="5229974" cy="127000"/>
            </a:xfrm>
            <a:custGeom>
              <a:avLst/>
              <a:gdLst/>
              <a:ahLst/>
              <a:cxnLst/>
              <a:rect l="l" t="t" r="r" b="b"/>
              <a:pathLst>
                <a:path w="5229974" h="127000">
                  <a:moveTo>
                    <a:pt x="0" y="0"/>
                  </a:moveTo>
                  <a:lnTo>
                    <a:pt x="5229974" y="0"/>
                  </a:lnTo>
                  <a:lnTo>
                    <a:pt x="5229974" y="127000"/>
                  </a:lnTo>
                  <a:lnTo>
                    <a:pt x="0" y="1270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BCB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-5400000">
            <a:off x="-2147460" y="7327790"/>
            <a:ext cx="6390419" cy="38100"/>
          </a:xfrm>
          <a:prstGeom prst="rect">
            <a:avLst/>
          </a:prstGeom>
          <a:solidFill>
            <a:srgbClr val="524C4C"/>
          </a:solidFill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 r="971"/>
          <a:stretch>
            <a:fillRect/>
          </a:stretch>
        </p:blipFill>
        <p:spPr>
          <a:xfrm>
            <a:off x="476262" y="8301460"/>
            <a:ext cx="5143976" cy="92503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687038" y="8301460"/>
            <a:ext cx="5551616" cy="988644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 l="38037" t="69856" r="34039"/>
          <a:stretch>
            <a:fillRect/>
          </a:stretch>
        </p:blipFill>
        <p:spPr>
          <a:xfrm>
            <a:off x="12238654" y="8365069"/>
            <a:ext cx="4811848" cy="92503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rcRect r="4137"/>
          <a:stretch>
            <a:fillRect/>
          </a:stretch>
        </p:blipFill>
        <p:spPr>
          <a:xfrm>
            <a:off x="0" y="4017957"/>
            <a:ext cx="5844251" cy="385410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/>
          <a:srcRect l="13152" t="2992" b="2992"/>
          <a:stretch>
            <a:fillRect/>
          </a:stretch>
        </p:blipFill>
        <p:spPr>
          <a:xfrm>
            <a:off x="5367932" y="4017957"/>
            <a:ext cx="6870721" cy="385410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2932784" y="8132453"/>
            <a:ext cx="5449342" cy="970431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2238654" y="4017957"/>
            <a:ext cx="6388592" cy="3887143"/>
          </a:xfrm>
          <a:prstGeom prst="rect">
            <a:avLst/>
          </a:prstGeom>
        </p:spPr>
      </p:pic>
      <p:grpSp>
        <p:nvGrpSpPr>
          <p:cNvPr id="10" name="Group 10"/>
          <p:cNvGrpSpPr/>
          <p:nvPr/>
        </p:nvGrpSpPr>
        <p:grpSpPr>
          <a:xfrm>
            <a:off x="1028700" y="1028700"/>
            <a:ext cx="12269199" cy="1816869"/>
            <a:chOff x="0" y="0"/>
            <a:chExt cx="16358932" cy="2422492"/>
          </a:xfrm>
        </p:grpSpPr>
        <p:sp>
          <p:nvSpPr>
            <p:cNvPr id="11" name="TextBox 11"/>
            <p:cNvSpPr txBox="1"/>
            <p:nvPr/>
          </p:nvSpPr>
          <p:spPr>
            <a:xfrm>
              <a:off x="0" y="66675"/>
              <a:ext cx="16358932" cy="144858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8250"/>
                </a:lnSpc>
              </a:pPr>
              <a:r>
                <a:rPr lang="en-US" sz="7500">
                  <a:solidFill>
                    <a:srgbClr val="524C4C"/>
                  </a:solidFill>
                  <a:latin typeface="Lora Bold"/>
                </a:rPr>
                <a:t>Star  Alliance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1900428"/>
              <a:ext cx="16358932" cy="52206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360"/>
                </a:lnSpc>
              </a:pPr>
              <a:endParaRPr/>
            </a:p>
          </p:txBody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0D7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-5400000">
            <a:off x="-2147460" y="7327790"/>
            <a:ext cx="6390419" cy="38100"/>
          </a:xfrm>
          <a:prstGeom prst="rect">
            <a:avLst/>
          </a:prstGeom>
          <a:solidFill>
            <a:srgbClr val="524C4C"/>
          </a:solidFill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 l="5302" r="5302" b="3323"/>
          <a:stretch>
            <a:fillRect/>
          </a:stretch>
        </p:blipFill>
        <p:spPr>
          <a:xfrm>
            <a:off x="6958322" y="7881329"/>
            <a:ext cx="5632597" cy="108476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777395" y="3460349"/>
            <a:ext cx="5994452" cy="336630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2774185" y="7881329"/>
            <a:ext cx="5513815" cy="98191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028700" y="8035607"/>
            <a:ext cx="5513815" cy="98191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556175" y="3460349"/>
            <a:ext cx="5986341" cy="336630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3173204" y="3460349"/>
            <a:ext cx="4209578" cy="3366303"/>
          </a:xfrm>
          <a:prstGeom prst="rect">
            <a:avLst/>
          </a:prstGeom>
        </p:spPr>
      </p:pic>
      <p:grpSp>
        <p:nvGrpSpPr>
          <p:cNvPr id="9" name="Group 9"/>
          <p:cNvGrpSpPr/>
          <p:nvPr/>
        </p:nvGrpSpPr>
        <p:grpSpPr>
          <a:xfrm>
            <a:off x="1028700" y="1028700"/>
            <a:ext cx="12269199" cy="1816869"/>
            <a:chOff x="0" y="0"/>
            <a:chExt cx="16358932" cy="2422492"/>
          </a:xfrm>
        </p:grpSpPr>
        <p:sp>
          <p:nvSpPr>
            <p:cNvPr id="10" name="TextBox 10"/>
            <p:cNvSpPr txBox="1"/>
            <p:nvPr/>
          </p:nvSpPr>
          <p:spPr>
            <a:xfrm>
              <a:off x="0" y="66675"/>
              <a:ext cx="16358932" cy="144858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8250"/>
                </a:lnSpc>
              </a:pPr>
              <a:r>
                <a:rPr lang="en-US" sz="7500">
                  <a:solidFill>
                    <a:srgbClr val="524C4C"/>
                  </a:solidFill>
                  <a:latin typeface="Lora Bold"/>
                </a:rPr>
                <a:t>Star  Alliance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1900428"/>
              <a:ext cx="16358932" cy="52206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360"/>
                </a:lnSpc>
              </a:pPr>
              <a:endParaRPr/>
            </a:p>
          </p:txBody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BCB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-5400000">
            <a:off x="-2147460" y="7327790"/>
            <a:ext cx="6390419" cy="38100"/>
          </a:xfrm>
          <a:prstGeom prst="rect">
            <a:avLst/>
          </a:prstGeom>
          <a:solidFill>
            <a:srgbClr val="524C4C"/>
          </a:solidFill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 t="1668" b="1668"/>
          <a:stretch>
            <a:fillRect/>
          </a:stretch>
        </p:blipFill>
        <p:spPr>
          <a:xfrm>
            <a:off x="1726144" y="8458975"/>
            <a:ext cx="4960893" cy="85397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 l="2898" r="2898"/>
          <a:stretch>
            <a:fillRect/>
          </a:stretch>
        </p:blipFill>
        <p:spPr>
          <a:xfrm>
            <a:off x="6650845" y="8232136"/>
            <a:ext cx="4986310" cy="94262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 r="12662"/>
          <a:stretch>
            <a:fillRect/>
          </a:stretch>
        </p:blipFill>
        <p:spPr>
          <a:xfrm>
            <a:off x="11363232" y="8148593"/>
            <a:ext cx="5442396" cy="110970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6182541" y="3460322"/>
            <a:ext cx="5700226" cy="388651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1882767" y="3460322"/>
            <a:ext cx="5829776" cy="388651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352765" y="3460322"/>
            <a:ext cx="5829776" cy="3886518"/>
          </a:xfrm>
          <a:prstGeom prst="rect">
            <a:avLst/>
          </a:prstGeom>
        </p:spPr>
      </p:pic>
      <p:grpSp>
        <p:nvGrpSpPr>
          <p:cNvPr id="9" name="Group 9"/>
          <p:cNvGrpSpPr/>
          <p:nvPr/>
        </p:nvGrpSpPr>
        <p:grpSpPr>
          <a:xfrm>
            <a:off x="1726144" y="713390"/>
            <a:ext cx="12269199" cy="1816869"/>
            <a:chOff x="0" y="0"/>
            <a:chExt cx="16358932" cy="2422492"/>
          </a:xfrm>
        </p:grpSpPr>
        <p:sp>
          <p:nvSpPr>
            <p:cNvPr id="10" name="TextBox 10"/>
            <p:cNvSpPr txBox="1"/>
            <p:nvPr/>
          </p:nvSpPr>
          <p:spPr>
            <a:xfrm>
              <a:off x="0" y="66675"/>
              <a:ext cx="16358932" cy="144858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8250"/>
                </a:lnSpc>
              </a:pPr>
              <a:r>
                <a:rPr lang="en-US" sz="7500">
                  <a:solidFill>
                    <a:srgbClr val="524C4C"/>
                  </a:solidFill>
                  <a:latin typeface="Lora Bold"/>
                </a:rPr>
                <a:t>Star  Alliance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1900428"/>
              <a:ext cx="16358932" cy="52206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360"/>
                </a:lnSpc>
              </a:pPr>
              <a:endParaRPr/>
            </a:p>
          </p:txBody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986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-5400000">
            <a:off x="-2147460" y="7327790"/>
            <a:ext cx="6390419" cy="38100"/>
          </a:xfrm>
          <a:prstGeom prst="rect">
            <a:avLst/>
          </a:prstGeom>
          <a:solidFill>
            <a:srgbClr val="524C4C"/>
          </a:solidFill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93616" y="7853910"/>
            <a:ext cx="5180985" cy="92264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553508" y="7853910"/>
            <a:ext cx="5180985" cy="92264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 l="2403" r="2403"/>
          <a:stretch>
            <a:fillRect/>
          </a:stretch>
        </p:blipFill>
        <p:spPr>
          <a:xfrm>
            <a:off x="13297899" y="7853910"/>
            <a:ext cx="4931885" cy="92264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rcRect r="4372"/>
          <a:stretch>
            <a:fillRect/>
          </a:stretch>
        </p:blipFill>
        <p:spPr>
          <a:xfrm>
            <a:off x="39075" y="3391474"/>
            <a:ext cx="6206287" cy="411815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/>
          <a:srcRect l="4729" r="7698"/>
          <a:stretch>
            <a:fillRect/>
          </a:stretch>
        </p:blipFill>
        <p:spPr>
          <a:xfrm>
            <a:off x="5933042" y="3391474"/>
            <a:ext cx="6421916" cy="411815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7"/>
          <a:srcRect l="7835" r="5223"/>
          <a:stretch>
            <a:fillRect/>
          </a:stretch>
        </p:blipFill>
        <p:spPr>
          <a:xfrm>
            <a:off x="12344284" y="3391474"/>
            <a:ext cx="6297059" cy="4118157"/>
          </a:xfrm>
          <a:prstGeom prst="rect">
            <a:avLst/>
          </a:prstGeom>
        </p:spPr>
      </p:pic>
      <p:grpSp>
        <p:nvGrpSpPr>
          <p:cNvPr id="9" name="Group 9"/>
          <p:cNvGrpSpPr/>
          <p:nvPr/>
        </p:nvGrpSpPr>
        <p:grpSpPr>
          <a:xfrm>
            <a:off x="1028700" y="1028700"/>
            <a:ext cx="12269199" cy="1816869"/>
            <a:chOff x="0" y="0"/>
            <a:chExt cx="16358932" cy="2422492"/>
          </a:xfrm>
        </p:grpSpPr>
        <p:sp>
          <p:nvSpPr>
            <p:cNvPr id="10" name="TextBox 10"/>
            <p:cNvSpPr txBox="1"/>
            <p:nvPr/>
          </p:nvSpPr>
          <p:spPr>
            <a:xfrm>
              <a:off x="0" y="66675"/>
              <a:ext cx="16358932" cy="144858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8250"/>
                </a:lnSpc>
              </a:pPr>
              <a:r>
                <a:rPr lang="en-US" sz="7500">
                  <a:solidFill>
                    <a:srgbClr val="524C4C"/>
                  </a:solidFill>
                  <a:latin typeface="Lora Bold"/>
                </a:rPr>
                <a:t>Star  Alliance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1900428"/>
              <a:ext cx="16358932" cy="52206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360"/>
                </a:lnSpc>
              </a:pPr>
              <a:endParaRPr/>
            </a:p>
          </p:txBody>
        </p:sp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-5400000">
            <a:off x="-2147460" y="7327790"/>
            <a:ext cx="6390419" cy="38100"/>
          </a:xfrm>
          <a:prstGeom prst="rect">
            <a:avLst/>
          </a:prstGeom>
          <a:solidFill>
            <a:srgbClr val="524C4C"/>
          </a:solidFill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539766" y="7887628"/>
            <a:ext cx="3891946" cy="69308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 l="10401" t="17501" r="10401"/>
          <a:stretch>
            <a:fillRect/>
          </a:stretch>
        </p:blipFill>
        <p:spPr>
          <a:xfrm>
            <a:off x="7415655" y="7735820"/>
            <a:ext cx="4554543" cy="844894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2691132" y="7584012"/>
            <a:ext cx="5596868" cy="99670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2947412" y="3574152"/>
            <a:ext cx="5224856" cy="357116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6995472" y="3574152"/>
            <a:ext cx="5951940" cy="3571164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644824" y="3574152"/>
            <a:ext cx="6350648" cy="3571164"/>
          </a:xfrm>
          <a:prstGeom prst="rect">
            <a:avLst/>
          </a:prstGeom>
        </p:spPr>
      </p:pic>
      <p:grpSp>
        <p:nvGrpSpPr>
          <p:cNvPr id="9" name="Group 9"/>
          <p:cNvGrpSpPr/>
          <p:nvPr/>
        </p:nvGrpSpPr>
        <p:grpSpPr>
          <a:xfrm>
            <a:off x="1028700" y="1028700"/>
            <a:ext cx="12269199" cy="1816869"/>
            <a:chOff x="0" y="0"/>
            <a:chExt cx="16358932" cy="2422492"/>
          </a:xfrm>
        </p:grpSpPr>
        <p:sp>
          <p:nvSpPr>
            <p:cNvPr id="10" name="TextBox 10"/>
            <p:cNvSpPr txBox="1"/>
            <p:nvPr/>
          </p:nvSpPr>
          <p:spPr>
            <a:xfrm>
              <a:off x="0" y="66675"/>
              <a:ext cx="16358932" cy="144858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8250"/>
                </a:lnSpc>
              </a:pPr>
              <a:r>
                <a:rPr lang="en-US" sz="7500">
                  <a:solidFill>
                    <a:srgbClr val="524C4C"/>
                  </a:solidFill>
                  <a:latin typeface="Lora Bold"/>
                </a:rPr>
                <a:t>Star  Alliance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1900428"/>
              <a:ext cx="16358932" cy="52206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360"/>
                </a:lnSpc>
              </a:pPr>
              <a:endParaRPr/>
            </a:p>
          </p:txBody>
        </p:sp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F9CB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028700"/>
            <a:ext cx="12269199" cy="1816869"/>
            <a:chOff x="0" y="0"/>
            <a:chExt cx="16358932" cy="2422492"/>
          </a:xfrm>
        </p:grpSpPr>
        <p:sp>
          <p:nvSpPr>
            <p:cNvPr id="3" name="TextBox 3"/>
            <p:cNvSpPr txBox="1"/>
            <p:nvPr/>
          </p:nvSpPr>
          <p:spPr>
            <a:xfrm>
              <a:off x="0" y="66675"/>
              <a:ext cx="16358932" cy="144858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8250"/>
                </a:lnSpc>
              </a:pPr>
              <a:r>
                <a:rPr lang="en-US" sz="7500">
                  <a:solidFill>
                    <a:srgbClr val="231F20"/>
                  </a:solidFill>
                  <a:latin typeface="Lora Bold"/>
                </a:rPr>
                <a:t>Star  Alliance</a:t>
              </a: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1900428"/>
              <a:ext cx="16358932" cy="52206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360"/>
                </a:lnSpc>
              </a:pPr>
              <a:endParaRPr/>
            </a:p>
          </p:txBody>
        </p:sp>
      </p:grpSp>
      <p:sp>
        <p:nvSpPr>
          <p:cNvPr id="5" name="AutoShape 5"/>
          <p:cNvSpPr/>
          <p:nvPr/>
        </p:nvSpPr>
        <p:spPr>
          <a:xfrm rot="-5400000">
            <a:off x="-2147460" y="7327790"/>
            <a:ext cx="6390419" cy="38100"/>
          </a:xfrm>
          <a:prstGeom prst="rect">
            <a:avLst/>
          </a:prstGeom>
          <a:solidFill>
            <a:srgbClr val="524C4C"/>
          </a:solidFill>
        </p:spPr>
      </p: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594571" y="8018703"/>
            <a:ext cx="5367286" cy="95581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3"/>
          <a:srcRect l="9124" r="9124"/>
          <a:stretch>
            <a:fillRect/>
          </a:stretch>
        </p:blipFill>
        <p:spPr>
          <a:xfrm>
            <a:off x="11474926" y="7965014"/>
            <a:ext cx="4634224" cy="100950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907898" y="2845569"/>
            <a:ext cx="7788166" cy="437359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9696064" y="2845569"/>
            <a:ext cx="7788166" cy="4373598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E1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-5400000">
            <a:off x="-2147460" y="7327790"/>
            <a:ext cx="6390419" cy="38100"/>
          </a:xfrm>
          <a:prstGeom prst="rect">
            <a:avLst/>
          </a:prstGeom>
          <a:solidFill>
            <a:srgbClr val="524C4C"/>
          </a:solidFill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470744" y="7977078"/>
            <a:ext cx="5199303" cy="92139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 b="3688"/>
          <a:stretch>
            <a:fillRect/>
          </a:stretch>
        </p:blipFill>
        <p:spPr>
          <a:xfrm>
            <a:off x="11097781" y="7647113"/>
            <a:ext cx="4400237" cy="79066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9546961" y="1797015"/>
            <a:ext cx="8338078" cy="554982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066800" y="1797015"/>
            <a:ext cx="8136504" cy="5549825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403656" y="120265"/>
            <a:ext cx="12269199" cy="1816869"/>
            <a:chOff x="0" y="0"/>
            <a:chExt cx="16358932" cy="2422492"/>
          </a:xfrm>
        </p:grpSpPr>
        <p:sp>
          <p:nvSpPr>
            <p:cNvPr id="8" name="TextBox 8"/>
            <p:cNvSpPr txBox="1"/>
            <p:nvPr/>
          </p:nvSpPr>
          <p:spPr>
            <a:xfrm>
              <a:off x="0" y="66675"/>
              <a:ext cx="16358932" cy="144858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8250"/>
                </a:lnSpc>
              </a:pPr>
              <a:r>
                <a:rPr lang="en-US" sz="7500">
                  <a:solidFill>
                    <a:srgbClr val="524C4C"/>
                  </a:solidFill>
                  <a:latin typeface="Lora Bold"/>
                </a:rPr>
                <a:t>Sky team 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1900428"/>
              <a:ext cx="16358932" cy="52206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360"/>
                </a:lnSpc>
              </a:pPr>
              <a:endParaRPr/>
            </a:p>
          </p:txBody>
        </p:sp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59B5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155433" y="7552254"/>
            <a:ext cx="4927648" cy="87325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0628288" y="7550334"/>
            <a:ext cx="4938483" cy="87517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9335848" y="2527419"/>
            <a:ext cx="8364886" cy="433453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 l="2221" r="2221" b="1162"/>
          <a:stretch>
            <a:fillRect/>
          </a:stretch>
        </p:blipFill>
        <p:spPr>
          <a:xfrm>
            <a:off x="627193" y="2527419"/>
            <a:ext cx="8708655" cy="4334532"/>
          </a:xfrm>
          <a:prstGeom prst="rect">
            <a:avLst/>
          </a:prstGeom>
        </p:spPr>
      </p:pic>
      <p:grpSp>
        <p:nvGrpSpPr>
          <p:cNvPr id="6" name="Group 6"/>
          <p:cNvGrpSpPr/>
          <p:nvPr/>
        </p:nvGrpSpPr>
        <p:grpSpPr>
          <a:xfrm>
            <a:off x="403656" y="527541"/>
            <a:ext cx="12269199" cy="1816869"/>
            <a:chOff x="0" y="0"/>
            <a:chExt cx="16358932" cy="2422492"/>
          </a:xfrm>
        </p:grpSpPr>
        <p:sp>
          <p:nvSpPr>
            <p:cNvPr id="7" name="TextBox 7"/>
            <p:cNvSpPr txBox="1"/>
            <p:nvPr/>
          </p:nvSpPr>
          <p:spPr>
            <a:xfrm>
              <a:off x="0" y="66675"/>
              <a:ext cx="16358932" cy="144858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8250"/>
                </a:lnSpc>
              </a:pPr>
              <a:r>
                <a:rPr lang="en-US" sz="7500">
                  <a:solidFill>
                    <a:srgbClr val="231F20"/>
                  </a:solidFill>
                  <a:latin typeface="Lora Bold"/>
                </a:rPr>
                <a:t>Sky team 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1900428"/>
              <a:ext cx="16358932" cy="52206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360"/>
                </a:lnSpc>
              </a:pPr>
              <a:endParaRPr/>
            </a:p>
          </p:txBody>
        </p:sp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BCB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398688" y="7311600"/>
            <a:ext cx="6463547" cy="114543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l="4340" r="4340"/>
          <a:stretch>
            <a:fillRect/>
          </a:stretch>
        </p:blipFill>
        <p:spPr>
          <a:xfrm>
            <a:off x="11258594" y="7311600"/>
            <a:ext cx="5235733" cy="101605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92672" y="2347702"/>
            <a:ext cx="8887399" cy="466941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 l="9873" t="2802" b="2802"/>
          <a:stretch>
            <a:fillRect/>
          </a:stretch>
        </p:blipFill>
        <p:spPr>
          <a:xfrm>
            <a:off x="9380071" y="2347702"/>
            <a:ext cx="8498025" cy="4647785"/>
          </a:xfrm>
          <a:prstGeom prst="rect">
            <a:avLst/>
          </a:prstGeom>
        </p:spPr>
      </p:pic>
      <p:grpSp>
        <p:nvGrpSpPr>
          <p:cNvPr id="6" name="Group 6"/>
          <p:cNvGrpSpPr/>
          <p:nvPr/>
        </p:nvGrpSpPr>
        <p:grpSpPr>
          <a:xfrm>
            <a:off x="403656" y="297627"/>
            <a:ext cx="12269199" cy="1816869"/>
            <a:chOff x="0" y="0"/>
            <a:chExt cx="16358932" cy="2422492"/>
          </a:xfrm>
        </p:grpSpPr>
        <p:sp>
          <p:nvSpPr>
            <p:cNvPr id="7" name="TextBox 7"/>
            <p:cNvSpPr txBox="1"/>
            <p:nvPr/>
          </p:nvSpPr>
          <p:spPr>
            <a:xfrm>
              <a:off x="0" y="66675"/>
              <a:ext cx="16358932" cy="144858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8250"/>
                </a:lnSpc>
              </a:pPr>
              <a:r>
                <a:rPr lang="en-US" sz="7500">
                  <a:solidFill>
                    <a:srgbClr val="524C4C"/>
                  </a:solidFill>
                  <a:latin typeface="Lora Bold"/>
                </a:rPr>
                <a:t>Sky team 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1900428"/>
              <a:ext cx="16358932" cy="52206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360"/>
                </a:lnSpc>
              </a:pPr>
              <a:endParaRPr/>
            </a:p>
          </p:txBody>
        </p:sp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A1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8509269" y="2205705"/>
            <a:ext cx="9778731" cy="549888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l="920" t="3484" r="1933"/>
          <a:stretch>
            <a:fillRect/>
          </a:stretch>
        </p:blipFill>
        <p:spPr>
          <a:xfrm>
            <a:off x="10786603" y="8213585"/>
            <a:ext cx="5224063" cy="1112176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279490" y="388836"/>
            <a:ext cx="12269199" cy="1816869"/>
            <a:chOff x="0" y="0"/>
            <a:chExt cx="16358932" cy="2422492"/>
          </a:xfrm>
        </p:grpSpPr>
        <p:sp>
          <p:nvSpPr>
            <p:cNvPr id="5" name="TextBox 5"/>
            <p:cNvSpPr txBox="1"/>
            <p:nvPr/>
          </p:nvSpPr>
          <p:spPr>
            <a:xfrm>
              <a:off x="0" y="66675"/>
              <a:ext cx="16358932" cy="144858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8250"/>
                </a:lnSpc>
              </a:pPr>
              <a:r>
                <a:rPr lang="en-US" sz="7500">
                  <a:solidFill>
                    <a:srgbClr val="231F20"/>
                  </a:solidFill>
                  <a:latin typeface="Lora Bold"/>
                </a:rPr>
                <a:t>Sky team 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1900428"/>
              <a:ext cx="16358932" cy="52206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360"/>
                </a:lnSpc>
              </a:pPr>
              <a:endParaRPr/>
            </a:p>
          </p:txBody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4"/>
          <a:srcRect l="5075" r="7817"/>
          <a:stretch>
            <a:fillRect/>
          </a:stretch>
        </p:blipFill>
        <p:spPr>
          <a:xfrm>
            <a:off x="1258776" y="2205705"/>
            <a:ext cx="7184888" cy="549888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2398688" y="8200274"/>
            <a:ext cx="4449999" cy="953571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0D7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-5400000">
            <a:off x="-2147460" y="7327790"/>
            <a:ext cx="6390419" cy="38100"/>
          </a:xfrm>
          <a:prstGeom prst="rect">
            <a:avLst/>
          </a:prstGeom>
          <a:solidFill>
            <a:srgbClr val="524C4C"/>
          </a:solidFill>
        </p:spPr>
      </p:sp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2246408" y="2845569"/>
            <a:ext cx="4916892" cy="4916872"/>
            <a:chOff x="0" y="0"/>
            <a:chExt cx="6350025" cy="63500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350026" cy="6350000"/>
            </a:xfrm>
            <a:custGeom>
              <a:avLst/>
              <a:gdLst/>
              <a:ahLst/>
              <a:cxnLst/>
              <a:rect l="l" t="t" r="r" b="b"/>
              <a:pathLst>
                <a:path w="6350026" h="6350000">
                  <a:moveTo>
                    <a:pt x="0" y="0"/>
                  </a:moveTo>
                  <a:lnTo>
                    <a:pt x="6350026" y="0"/>
                  </a:lnTo>
                  <a:lnTo>
                    <a:pt x="6350026" y="6350000"/>
                  </a:lnTo>
                  <a:lnTo>
                    <a:pt x="0" y="6350000"/>
                  </a:lnTo>
                  <a:close/>
                </a:path>
              </a:pathLst>
            </a:custGeom>
            <a:blipFill>
              <a:blip r:embed="rId2"/>
              <a:stretch>
                <a:fillRect l="-504" r="-504"/>
              </a:stretch>
            </a:blipFill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052007" y="8310035"/>
            <a:ext cx="5305694" cy="814381"/>
          </a:xfrm>
          <a:prstGeom prst="rect">
            <a:avLst/>
          </a:prstGeom>
        </p:spPr>
      </p:pic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7435399" y="2845569"/>
            <a:ext cx="4916892" cy="4916872"/>
            <a:chOff x="0" y="0"/>
            <a:chExt cx="6350025" cy="63500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0026" cy="6350000"/>
            </a:xfrm>
            <a:custGeom>
              <a:avLst/>
              <a:gdLst/>
              <a:ahLst/>
              <a:cxnLst/>
              <a:rect l="l" t="t" r="r" b="b"/>
              <a:pathLst>
                <a:path w="6350026" h="6350000">
                  <a:moveTo>
                    <a:pt x="0" y="0"/>
                  </a:moveTo>
                  <a:lnTo>
                    <a:pt x="6350026" y="0"/>
                  </a:lnTo>
                  <a:lnTo>
                    <a:pt x="6350026" y="6350000"/>
                  </a:lnTo>
                  <a:lnTo>
                    <a:pt x="0" y="635000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</p:grpSp>
      <p:grpSp>
        <p:nvGrpSpPr>
          <p:cNvPr id="8" name="Group 8"/>
          <p:cNvGrpSpPr>
            <a:grpSpLocks noChangeAspect="1"/>
          </p:cNvGrpSpPr>
          <p:nvPr/>
        </p:nvGrpSpPr>
        <p:grpSpPr>
          <a:xfrm>
            <a:off x="12573865" y="2845569"/>
            <a:ext cx="4916892" cy="4916872"/>
            <a:chOff x="0" y="0"/>
            <a:chExt cx="6350025" cy="63500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350026" cy="6350000"/>
            </a:xfrm>
            <a:custGeom>
              <a:avLst/>
              <a:gdLst/>
              <a:ahLst/>
              <a:cxnLst/>
              <a:rect l="l" t="t" r="r" b="b"/>
              <a:pathLst>
                <a:path w="6350026" h="6350000">
                  <a:moveTo>
                    <a:pt x="0" y="0"/>
                  </a:moveTo>
                  <a:lnTo>
                    <a:pt x="6350026" y="0"/>
                  </a:lnTo>
                  <a:lnTo>
                    <a:pt x="6350026" y="6350000"/>
                  </a:lnTo>
                  <a:lnTo>
                    <a:pt x="0" y="6350000"/>
                  </a:lnTo>
                  <a:close/>
                </a:path>
              </a:pathLst>
            </a:custGeom>
            <a:blipFill>
              <a:blip r:embed="rId5"/>
              <a:stretch>
                <a:fillRect l="-504" r="-504"/>
              </a:stretch>
            </a:blipFill>
          </p:spPr>
        </p:sp>
      </p:grpSp>
      <p:grpSp>
        <p:nvGrpSpPr>
          <p:cNvPr id="10" name="Group 10"/>
          <p:cNvGrpSpPr/>
          <p:nvPr/>
        </p:nvGrpSpPr>
        <p:grpSpPr>
          <a:xfrm>
            <a:off x="1028700" y="1028700"/>
            <a:ext cx="12269199" cy="1816869"/>
            <a:chOff x="0" y="0"/>
            <a:chExt cx="16358932" cy="2422492"/>
          </a:xfrm>
        </p:grpSpPr>
        <p:sp>
          <p:nvSpPr>
            <p:cNvPr id="11" name="TextBox 11"/>
            <p:cNvSpPr txBox="1"/>
            <p:nvPr/>
          </p:nvSpPr>
          <p:spPr>
            <a:xfrm>
              <a:off x="0" y="66675"/>
              <a:ext cx="16358932" cy="144858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8250"/>
                </a:lnSpc>
              </a:pPr>
              <a:r>
                <a:rPr lang="en-US" sz="7500">
                  <a:solidFill>
                    <a:srgbClr val="524C4C"/>
                  </a:solidFill>
                  <a:latin typeface="Lora Bold"/>
                </a:rPr>
                <a:t>One World</a:t>
              </a:r>
              <a:r>
                <a:rPr lang="en-US" sz="7500">
                  <a:solidFill>
                    <a:srgbClr val="524C4C"/>
                  </a:solidFill>
                  <a:latin typeface="Lora"/>
                </a:rPr>
                <a:t> 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1900428"/>
              <a:ext cx="16358932" cy="52206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360"/>
                </a:lnSpc>
              </a:pPr>
              <a:endParaRPr/>
            </a:p>
          </p:txBody>
        </p:sp>
      </p:grpSp>
      <p:pic>
        <p:nvPicPr>
          <p:cNvPr id="13" name="Picture 13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7498579" y="8176151"/>
            <a:ext cx="4853712" cy="814381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2573865" y="8161377"/>
            <a:ext cx="4916892" cy="829155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BCC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165000" y="2487075"/>
            <a:ext cx="9309000" cy="522765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48662" y="8290052"/>
            <a:ext cx="7481676" cy="132586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 t="7059" b="7059"/>
          <a:stretch>
            <a:fillRect/>
          </a:stretch>
        </p:blipFill>
        <p:spPr>
          <a:xfrm>
            <a:off x="9144000" y="2487075"/>
            <a:ext cx="9144000" cy="522765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 l="12134" r="6975"/>
          <a:stretch>
            <a:fillRect/>
          </a:stretch>
        </p:blipFill>
        <p:spPr>
          <a:xfrm>
            <a:off x="10778462" y="8214082"/>
            <a:ext cx="5323957" cy="1166382"/>
          </a:xfrm>
          <a:prstGeom prst="rect">
            <a:avLst/>
          </a:prstGeom>
        </p:spPr>
      </p:pic>
      <p:grpSp>
        <p:nvGrpSpPr>
          <p:cNvPr id="6" name="Group 6"/>
          <p:cNvGrpSpPr/>
          <p:nvPr/>
        </p:nvGrpSpPr>
        <p:grpSpPr>
          <a:xfrm>
            <a:off x="748662" y="442989"/>
            <a:ext cx="12269199" cy="1816869"/>
            <a:chOff x="0" y="0"/>
            <a:chExt cx="16358932" cy="2422492"/>
          </a:xfrm>
        </p:grpSpPr>
        <p:sp>
          <p:nvSpPr>
            <p:cNvPr id="7" name="TextBox 7"/>
            <p:cNvSpPr txBox="1"/>
            <p:nvPr/>
          </p:nvSpPr>
          <p:spPr>
            <a:xfrm>
              <a:off x="0" y="66675"/>
              <a:ext cx="16358932" cy="144858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8250"/>
                </a:lnSpc>
              </a:pPr>
              <a:r>
                <a:rPr lang="en-US" sz="7500">
                  <a:solidFill>
                    <a:srgbClr val="231F20"/>
                  </a:solidFill>
                  <a:latin typeface="Lora Bold"/>
                </a:rPr>
                <a:t>Sky team 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1900428"/>
              <a:ext cx="16358932" cy="52206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360"/>
                </a:lnSpc>
              </a:pPr>
              <a:endParaRPr/>
            </a:p>
          </p:txBody>
        </p:sp>
      </p:grp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8D1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1935135"/>
            <a:ext cx="9278624" cy="521059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028700" y="7799962"/>
            <a:ext cx="6805579" cy="145833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9144000" y="1935135"/>
            <a:ext cx="10434514" cy="5210594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0185567" y="7625900"/>
            <a:ext cx="7073733" cy="1632400"/>
          </a:xfrm>
          <a:prstGeom prst="rect">
            <a:avLst/>
          </a:prstGeom>
        </p:spPr>
      </p:pic>
      <p:grpSp>
        <p:nvGrpSpPr>
          <p:cNvPr id="6" name="Group 6"/>
          <p:cNvGrpSpPr/>
          <p:nvPr/>
        </p:nvGrpSpPr>
        <p:grpSpPr>
          <a:xfrm>
            <a:off x="370290" y="0"/>
            <a:ext cx="12269199" cy="1816869"/>
            <a:chOff x="0" y="0"/>
            <a:chExt cx="16358932" cy="2422492"/>
          </a:xfrm>
        </p:grpSpPr>
        <p:sp>
          <p:nvSpPr>
            <p:cNvPr id="7" name="TextBox 7"/>
            <p:cNvSpPr txBox="1"/>
            <p:nvPr/>
          </p:nvSpPr>
          <p:spPr>
            <a:xfrm>
              <a:off x="0" y="66675"/>
              <a:ext cx="16358932" cy="144858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8250"/>
                </a:lnSpc>
              </a:pPr>
              <a:r>
                <a:rPr lang="en-US" sz="7500">
                  <a:solidFill>
                    <a:srgbClr val="231F20"/>
                  </a:solidFill>
                  <a:latin typeface="Lora Bold"/>
                </a:rPr>
                <a:t>Sky team 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1900428"/>
              <a:ext cx="16358932" cy="52206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360"/>
                </a:lnSpc>
              </a:pPr>
              <a:endParaRPr/>
            </a:p>
          </p:txBody>
        </p:sp>
      </p:grp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BCC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0897" r="4154"/>
          <a:stretch>
            <a:fillRect/>
          </a:stretch>
        </p:blipFill>
        <p:spPr>
          <a:xfrm>
            <a:off x="-312987" y="2163389"/>
            <a:ext cx="11305848" cy="492441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601782" y="7608712"/>
            <a:ext cx="2535214" cy="153495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 t="1174" b="1174"/>
          <a:stretch>
            <a:fillRect/>
          </a:stretch>
        </p:blipFill>
        <p:spPr>
          <a:xfrm>
            <a:off x="10723737" y="2163389"/>
            <a:ext cx="7564263" cy="492441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1857870" y="7734601"/>
            <a:ext cx="5401430" cy="1409069"/>
          </a:xfrm>
          <a:prstGeom prst="rect">
            <a:avLst/>
          </a:prstGeom>
        </p:spPr>
      </p:pic>
      <p:grpSp>
        <p:nvGrpSpPr>
          <p:cNvPr id="6" name="Group 6"/>
          <p:cNvGrpSpPr/>
          <p:nvPr/>
        </p:nvGrpSpPr>
        <p:grpSpPr>
          <a:xfrm>
            <a:off x="370290" y="459233"/>
            <a:ext cx="12269199" cy="1816869"/>
            <a:chOff x="0" y="0"/>
            <a:chExt cx="16358932" cy="2422492"/>
          </a:xfrm>
        </p:grpSpPr>
        <p:sp>
          <p:nvSpPr>
            <p:cNvPr id="7" name="TextBox 7"/>
            <p:cNvSpPr txBox="1"/>
            <p:nvPr/>
          </p:nvSpPr>
          <p:spPr>
            <a:xfrm>
              <a:off x="0" y="66675"/>
              <a:ext cx="16358932" cy="144858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8250"/>
                </a:lnSpc>
              </a:pPr>
              <a:r>
                <a:rPr lang="en-US" sz="7500">
                  <a:solidFill>
                    <a:srgbClr val="231F20"/>
                  </a:solidFill>
                  <a:latin typeface="Lora Bold"/>
                </a:rPr>
                <a:t>Sky team 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1900428"/>
              <a:ext cx="16358932" cy="52206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360"/>
                </a:lnSpc>
              </a:pPr>
              <a:endParaRPr/>
            </a:p>
          </p:txBody>
        </p:sp>
      </p:grp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BCB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749328" y="1827844"/>
            <a:ext cx="7829443" cy="568538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l="3892" r="3892"/>
          <a:stretch>
            <a:fillRect/>
          </a:stretch>
        </p:blipFill>
        <p:spPr>
          <a:xfrm>
            <a:off x="431126" y="7919373"/>
            <a:ext cx="6967190" cy="133892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9144000" y="1827844"/>
            <a:ext cx="8520725" cy="568538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8687518" y="7919373"/>
            <a:ext cx="8571782" cy="1519050"/>
          </a:xfrm>
          <a:prstGeom prst="rect">
            <a:avLst/>
          </a:prstGeom>
        </p:spPr>
      </p:pic>
      <p:grpSp>
        <p:nvGrpSpPr>
          <p:cNvPr id="6" name="Group 6"/>
          <p:cNvGrpSpPr/>
          <p:nvPr/>
        </p:nvGrpSpPr>
        <p:grpSpPr>
          <a:xfrm>
            <a:off x="370290" y="200416"/>
            <a:ext cx="12269199" cy="1816869"/>
            <a:chOff x="0" y="0"/>
            <a:chExt cx="16358932" cy="2422492"/>
          </a:xfrm>
        </p:grpSpPr>
        <p:sp>
          <p:nvSpPr>
            <p:cNvPr id="7" name="TextBox 7"/>
            <p:cNvSpPr txBox="1"/>
            <p:nvPr/>
          </p:nvSpPr>
          <p:spPr>
            <a:xfrm>
              <a:off x="0" y="66675"/>
              <a:ext cx="16358932" cy="144858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8250"/>
                </a:lnSpc>
              </a:pPr>
              <a:r>
                <a:rPr lang="en-US" sz="7500">
                  <a:solidFill>
                    <a:srgbClr val="524C4C"/>
                  </a:solidFill>
                  <a:latin typeface="Lora Bold"/>
                </a:rPr>
                <a:t>Sky team 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1900428"/>
              <a:ext cx="16358932" cy="52206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360"/>
                </a:lnSpc>
              </a:pPr>
              <a:endParaRPr/>
            </a:p>
          </p:txBody>
        </p:sp>
      </p:grp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986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2033035"/>
            <a:ext cx="8469119" cy="563776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t="9965" b="9965"/>
          <a:stretch>
            <a:fillRect/>
          </a:stretch>
        </p:blipFill>
        <p:spPr>
          <a:xfrm>
            <a:off x="666811" y="8787492"/>
            <a:ext cx="6079692" cy="86267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8469119" y="2033035"/>
            <a:ext cx="10039295" cy="5637764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0497763" y="8642919"/>
            <a:ext cx="6499536" cy="1151817"/>
          </a:xfrm>
          <a:prstGeom prst="rect">
            <a:avLst/>
          </a:prstGeom>
        </p:spPr>
      </p:pic>
      <p:grpSp>
        <p:nvGrpSpPr>
          <p:cNvPr id="6" name="Group 6"/>
          <p:cNvGrpSpPr/>
          <p:nvPr/>
        </p:nvGrpSpPr>
        <p:grpSpPr>
          <a:xfrm>
            <a:off x="370290" y="477626"/>
            <a:ext cx="12269199" cy="1816869"/>
            <a:chOff x="0" y="0"/>
            <a:chExt cx="16358932" cy="2422492"/>
          </a:xfrm>
        </p:grpSpPr>
        <p:sp>
          <p:nvSpPr>
            <p:cNvPr id="7" name="TextBox 7"/>
            <p:cNvSpPr txBox="1"/>
            <p:nvPr/>
          </p:nvSpPr>
          <p:spPr>
            <a:xfrm>
              <a:off x="0" y="66675"/>
              <a:ext cx="16358932" cy="144858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8250"/>
                </a:lnSpc>
              </a:pPr>
              <a:r>
                <a:rPr lang="en-US" sz="7500">
                  <a:solidFill>
                    <a:srgbClr val="231F20"/>
                  </a:solidFill>
                  <a:latin typeface="Lora Bold"/>
                </a:rPr>
                <a:t>Sky team 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1900428"/>
              <a:ext cx="16358932" cy="52206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360"/>
                </a:lnSpc>
              </a:pPr>
              <a:endParaRPr/>
            </a:p>
          </p:txBody>
        </p:sp>
      </p:grp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E1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493371" y="2112579"/>
            <a:ext cx="11301259" cy="541047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635062" y="7739250"/>
            <a:ext cx="8571782" cy="1519050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422717" y="502588"/>
            <a:ext cx="12269199" cy="1816869"/>
            <a:chOff x="0" y="0"/>
            <a:chExt cx="16358932" cy="2422492"/>
          </a:xfrm>
        </p:grpSpPr>
        <p:sp>
          <p:nvSpPr>
            <p:cNvPr id="5" name="TextBox 5"/>
            <p:cNvSpPr txBox="1"/>
            <p:nvPr/>
          </p:nvSpPr>
          <p:spPr>
            <a:xfrm>
              <a:off x="0" y="66675"/>
              <a:ext cx="16358932" cy="144858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8250"/>
                </a:lnSpc>
              </a:pPr>
              <a:r>
                <a:rPr lang="en-US" sz="7500">
                  <a:solidFill>
                    <a:srgbClr val="524C4C"/>
                  </a:solidFill>
                  <a:latin typeface="Lora Bold"/>
                </a:rPr>
                <a:t>Sky team 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1900428"/>
              <a:ext cx="16358932" cy="52206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360"/>
                </a:lnSpc>
              </a:pPr>
              <a:endParaRPr/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7E2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-5400000">
            <a:off x="-2147460" y="7327790"/>
            <a:ext cx="6390419" cy="38100"/>
          </a:xfrm>
          <a:prstGeom prst="rect">
            <a:avLst/>
          </a:prstGeom>
          <a:solidFill>
            <a:srgbClr val="524C4C"/>
          </a:solidFill>
        </p:spPr>
      </p:sp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2305062" y="3317933"/>
            <a:ext cx="4858238" cy="4858218"/>
            <a:chOff x="0" y="0"/>
            <a:chExt cx="6350025" cy="63500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350026" cy="6350000"/>
            </a:xfrm>
            <a:custGeom>
              <a:avLst/>
              <a:gdLst/>
              <a:ahLst/>
              <a:cxnLst/>
              <a:rect l="l" t="t" r="r" b="b"/>
              <a:pathLst>
                <a:path w="6350026" h="6350000">
                  <a:moveTo>
                    <a:pt x="0" y="0"/>
                  </a:moveTo>
                  <a:lnTo>
                    <a:pt x="6350026" y="0"/>
                  </a:lnTo>
                  <a:lnTo>
                    <a:pt x="6350026" y="6350000"/>
                  </a:lnTo>
                  <a:lnTo>
                    <a:pt x="0" y="635000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</p:grp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7489027" y="3317933"/>
            <a:ext cx="4809637" cy="4809617"/>
            <a:chOff x="0" y="0"/>
            <a:chExt cx="6350025" cy="63500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350026" cy="6350000"/>
            </a:xfrm>
            <a:custGeom>
              <a:avLst/>
              <a:gdLst/>
              <a:ahLst/>
              <a:cxnLst/>
              <a:rect l="l" t="t" r="r" b="b"/>
              <a:pathLst>
                <a:path w="6350026" h="6350000">
                  <a:moveTo>
                    <a:pt x="0" y="0"/>
                  </a:moveTo>
                  <a:lnTo>
                    <a:pt x="6350026" y="0"/>
                  </a:lnTo>
                  <a:lnTo>
                    <a:pt x="6350026" y="6350000"/>
                  </a:lnTo>
                  <a:lnTo>
                    <a:pt x="0" y="6350000"/>
                  </a:lnTo>
                  <a:close/>
                </a:path>
              </a:pathLst>
            </a:custGeom>
            <a:blipFill>
              <a:blip r:embed="rId3"/>
              <a:stretch>
                <a:fillRect l="-504" r="-504"/>
              </a:stretch>
            </a:blipFill>
          </p:spPr>
        </p:sp>
      </p:grpSp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12627492" y="3317933"/>
            <a:ext cx="4833937" cy="4833918"/>
            <a:chOff x="0" y="0"/>
            <a:chExt cx="6350025" cy="63500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350026" cy="6350000"/>
            </a:xfrm>
            <a:custGeom>
              <a:avLst/>
              <a:gdLst/>
              <a:ahLst/>
              <a:cxnLst/>
              <a:rect l="l" t="t" r="r" b="b"/>
              <a:pathLst>
                <a:path w="6350026" h="6350000">
                  <a:moveTo>
                    <a:pt x="0" y="0"/>
                  </a:moveTo>
                  <a:lnTo>
                    <a:pt x="6350026" y="0"/>
                  </a:lnTo>
                  <a:lnTo>
                    <a:pt x="6350026" y="6350000"/>
                  </a:lnTo>
                  <a:lnTo>
                    <a:pt x="0" y="6350000"/>
                  </a:lnTo>
                  <a:close/>
                </a:path>
              </a:pathLst>
            </a:custGeom>
            <a:blipFill>
              <a:blip r:embed="rId4"/>
              <a:stretch>
                <a:fillRect l="-504" r="-504"/>
              </a:stretch>
            </a:blipFill>
          </p:spPr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2305062" y="8591038"/>
            <a:ext cx="4830977" cy="1334524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/>
          <a:srcRect t="4799" b="4799"/>
          <a:stretch>
            <a:fillRect/>
          </a:stretch>
        </p:blipFill>
        <p:spPr>
          <a:xfrm>
            <a:off x="7624104" y="8798757"/>
            <a:ext cx="4539482" cy="919087"/>
          </a:xfrm>
          <a:prstGeom prst="rect">
            <a:avLst/>
          </a:prstGeom>
        </p:spPr>
      </p:pic>
      <p:grpSp>
        <p:nvGrpSpPr>
          <p:cNvPr id="11" name="Group 11"/>
          <p:cNvGrpSpPr/>
          <p:nvPr/>
        </p:nvGrpSpPr>
        <p:grpSpPr>
          <a:xfrm>
            <a:off x="1028700" y="1028700"/>
            <a:ext cx="12269199" cy="1816869"/>
            <a:chOff x="0" y="0"/>
            <a:chExt cx="16358932" cy="2422492"/>
          </a:xfrm>
        </p:grpSpPr>
        <p:sp>
          <p:nvSpPr>
            <p:cNvPr id="12" name="TextBox 12"/>
            <p:cNvSpPr txBox="1"/>
            <p:nvPr/>
          </p:nvSpPr>
          <p:spPr>
            <a:xfrm>
              <a:off x="0" y="66675"/>
              <a:ext cx="16358932" cy="144858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8250"/>
                </a:lnSpc>
              </a:pPr>
              <a:r>
                <a:rPr lang="en-US" sz="7500">
                  <a:solidFill>
                    <a:srgbClr val="524C4C"/>
                  </a:solidFill>
                  <a:latin typeface="Lora Bold"/>
                </a:rPr>
                <a:t>One World </a:t>
              </a: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1900428"/>
              <a:ext cx="16358932" cy="52206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360"/>
                </a:lnSpc>
              </a:pPr>
              <a:endParaRPr/>
            </a:p>
          </p:txBody>
        </p:sp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2316971" y="8798757"/>
            <a:ext cx="5454979" cy="913709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BCC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-5400000">
            <a:off x="-2147460" y="7327790"/>
            <a:ext cx="6390419" cy="38100"/>
          </a:xfrm>
          <a:prstGeom prst="rect">
            <a:avLst/>
          </a:prstGeom>
          <a:solidFill>
            <a:srgbClr val="524C4C"/>
          </a:solidFill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749654" y="8196646"/>
            <a:ext cx="4097985" cy="1061654"/>
          </a:xfrm>
          <a:prstGeom prst="rect">
            <a:avLst/>
          </a:prstGeom>
        </p:spPr>
      </p:pic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2501561" y="3115156"/>
            <a:ext cx="4346079" cy="4346061"/>
            <a:chOff x="0" y="0"/>
            <a:chExt cx="6350025" cy="6350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0026" cy="6350000"/>
            </a:xfrm>
            <a:custGeom>
              <a:avLst/>
              <a:gdLst/>
              <a:ahLst/>
              <a:cxnLst/>
              <a:rect l="l" t="t" r="r" b="b"/>
              <a:pathLst>
                <a:path w="6350026" h="6350000">
                  <a:moveTo>
                    <a:pt x="0" y="0"/>
                  </a:moveTo>
                  <a:lnTo>
                    <a:pt x="6350026" y="0"/>
                  </a:lnTo>
                  <a:lnTo>
                    <a:pt x="6350026" y="6350000"/>
                  </a:lnTo>
                  <a:lnTo>
                    <a:pt x="0" y="6350000"/>
                  </a:lnTo>
                  <a:close/>
                </a:path>
              </a:pathLst>
            </a:custGeom>
            <a:blipFill>
              <a:blip r:embed="rId3"/>
              <a:stretch>
                <a:fillRect l="-504" r="-504"/>
              </a:stretch>
            </a:blipFill>
          </p:spPr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7661367" y="3115156"/>
            <a:ext cx="4346079" cy="4346061"/>
            <a:chOff x="0" y="0"/>
            <a:chExt cx="6350025" cy="63500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0026" cy="6350000"/>
            </a:xfrm>
            <a:custGeom>
              <a:avLst/>
              <a:gdLst/>
              <a:ahLst/>
              <a:cxnLst/>
              <a:rect l="l" t="t" r="r" b="b"/>
              <a:pathLst>
                <a:path w="6350026" h="6350000">
                  <a:moveTo>
                    <a:pt x="0" y="0"/>
                  </a:moveTo>
                  <a:lnTo>
                    <a:pt x="6350026" y="0"/>
                  </a:lnTo>
                  <a:lnTo>
                    <a:pt x="6350026" y="6350000"/>
                  </a:lnTo>
                  <a:lnTo>
                    <a:pt x="0" y="6350000"/>
                  </a:lnTo>
                  <a:close/>
                </a:path>
              </a:pathLst>
            </a:custGeom>
            <a:blipFill>
              <a:blip r:embed="rId4"/>
              <a:stretch>
                <a:fillRect l="-62" r="-62"/>
              </a:stretch>
            </a:blipFill>
          </p:spPr>
        </p:sp>
      </p:grpSp>
      <p:grpSp>
        <p:nvGrpSpPr>
          <p:cNvPr id="8" name="Group 8"/>
          <p:cNvGrpSpPr>
            <a:grpSpLocks noChangeAspect="1"/>
          </p:cNvGrpSpPr>
          <p:nvPr/>
        </p:nvGrpSpPr>
        <p:grpSpPr>
          <a:xfrm>
            <a:off x="12750637" y="3115156"/>
            <a:ext cx="4346079" cy="4346061"/>
            <a:chOff x="0" y="0"/>
            <a:chExt cx="6350025" cy="63500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350026" cy="6350000"/>
            </a:xfrm>
            <a:custGeom>
              <a:avLst/>
              <a:gdLst/>
              <a:ahLst/>
              <a:cxnLst/>
              <a:rect l="l" t="t" r="r" b="b"/>
              <a:pathLst>
                <a:path w="6350026" h="6350000">
                  <a:moveTo>
                    <a:pt x="0" y="0"/>
                  </a:moveTo>
                  <a:lnTo>
                    <a:pt x="6350026" y="0"/>
                  </a:lnTo>
                  <a:lnTo>
                    <a:pt x="6350026" y="6350000"/>
                  </a:lnTo>
                  <a:lnTo>
                    <a:pt x="0" y="6350000"/>
                  </a:lnTo>
                  <a:close/>
                </a:path>
              </a:pathLst>
            </a:custGeom>
            <a:blipFill>
              <a:blip r:embed="rId5"/>
              <a:stretch>
                <a:fillRect l="-504" r="-504"/>
              </a:stretch>
            </a:blipFill>
          </p:spPr>
        </p:sp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7661367" y="8196646"/>
            <a:ext cx="4550857" cy="928746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2750637" y="7892462"/>
            <a:ext cx="4346079" cy="1232930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1028700" y="1095375"/>
            <a:ext cx="12269199" cy="10697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250"/>
              </a:lnSpc>
            </a:pPr>
            <a:r>
              <a:rPr lang="en-US" sz="7500">
                <a:solidFill>
                  <a:srgbClr val="524C4C"/>
                </a:solidFill>
                <a:latin typeface="Lora Bold"/>
              </a:rPr>
              <a:t>One world</a:t>
            </a:r>
            <a:r>
              <a:rPr lang="en-US" sz="7500">
                <a:solidFill>
                  <a:srgbClr val="524C4C"/>
                </a:solidFill>
                <a:latin typeface="Lora"/>
              </a:rPr>
              <a:t> 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E1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-5400000">
            <a:off x="-2147460" y="7327790"/>
            <a:ext cx="6390419" cy="38100"/>
          </a:xfrm>
          <a:prstGeom prst="rect">
            <a:avLst/>
          </a:prstGeom>
          <a:solidFill>
            <a:srgbClr val="524C4C"/>
          </a:solidFill>
        </p:spPr>
      </p:sp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2373686" y="3147883"/>
            <a:ext cx="4313352" cy="4313335"/>
            <a:chOff x="0" y="0"/>
            <a:chExt cx="6350025" cy="63500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350026" cy="6350000"/>
            </a:xfrm>
            <a:custGeom>
              <a:avLst/>
              <a:gdLst/>
              <a:ahLst/>
              <a:cxnLst/>
              <a:rect l="l" t="t" r="r" b="b"/>
              <a:pathLst>
                <a:path w="6350026" h="6350000">
                  <a:moveTo>
                    <a:pt x="0" y="0"/>
                  </a:moveTo>
                  <a:lnTo>
                    <a:pt x="6350026" y="0"/>
                  </a:lnTo>
                  <a:lnTo>
                    <a:pt x="6350026" y="6350000"/>
                  </a:lnTo>
                  <a:lnTo>
                    <a:pt x="0" y="635000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</p:grp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7314904" y="3147883"/>
            <a:ext cx="4313352" cy="4313335"/>
            <a:chOff x="0" y="0"/>
            <a:chExt cx="6350025" cy="63500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350026" cy="6350000"/>
            </a:xfrm>
            <a:custGeom>
              <a:avLst/>
              <a:gdLst/>
              <a:ahLst/>
              <a:cxnLst/>
              <a:rect l="l" t="t" r="r" b="b"/>
              <a:pathLst>
                <a:path w="6350026" h="6350000">
                  <a:moveTo>
                    <a:pt x="0" y="0"/>
                  </a:moveTo>
                  <a:lnTo>
                    <a:pt x="6350026" y="0"/>
                  </a:lnTo>
                  <a:lnTo>
                    <a:pt x="6350026" y="6350000"/>
                  </a:lnTo>
                  <a:lnTo>
                    <a:pt x="0" y="6350000"/>
                  </a:lnTo>
                  <a:close/>
                </a:path>
              </a:pathLst>
            </a:custGeom>
            <a:blipFill>
              <a:blip r:embed="rId3"/>
              <a:stretch>
                <a:fillRect l="-504" r="-504"/>
              </a:stretch>
            </a:blipFill>
          </p:spPr>
        </p:sp>
      </p:grpSp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12453370" y="3147883"/>
            <a:ext cx="4313352" cy="4313335"/>
            <a:chOff x="0" y="0"/>
            <a:chExt cx="6350025" cy="63500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350026" cy="6350000"/>
            </a:xfrm>
            <a:custGeom>
              <a:avLst/>
              <a:gdLst/>
              <a:ahLst/>
              <a:cxnLst/>
              <a:rect l="l" t="t" r="r" b="b"/>
              <a:pathLst>
                <a:path w="6350026" h="6350000">
                  <a:moveTo>
                    <a:pt x="0" y="0"/>
                  </a:moveTo>
                  <a:lnTo>
                    <a:pt x="6350026" y="0"/>
                  </a:lnTo>
                  <a:lnTo>
                    <a:pt x="6350026" y="6350000"/>
                  </a:lnTo>
                  <a:lnTo>
                    <a:pt x="0" y="635000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2033328" y="8099531"/>
            <a:ext cx="4994067" cy="1158769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7314904" y="8219938"/>
            <a:ext cx="4464957" cy="1038362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2582619" y="7956581"/>
            <a:ext cx="4054853" cy="1301719"/>
          </a:xfrm>
          <a:prstGeom prst="rect">
            <a:avLst/>
          </a:prstGeom>
        </p:spPr>
      </p:pic>
      <p:grpSp>
        <p:nvGrpSpPr>
          <p:cNvPr id="12" name="Group 12"/>
          <p:cNvGrpSpPr/>
          <p:nvPr/>
        </p:nvGrpSpPr>
        <p:grpSpPr>
          <a:xfrm>
            <a:off x="1028700" y="1028700"/>
            <a:ext cx="12269199" cy="1816869"/>
            <a:chOff x="0" y="0"/>
            <a:chExt cx="16358932" cy="2422492"/>
          </a:xfrm>
        </p:grpSpPr>
        <p:sp>
          <p:nvSpPr>
            <p:cNvPr id="13" name="TextBox 13"/>
            <p:cNvSpPr txBox="1"/>
            <p:nvPr/>
          </p:nvSpPr>
          <p:spPr>
            <a:xfrm>
              <a:off x="0" y="66675"/>
              <a:ext cx="16358932" cy="144858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8250"/>
                </a:lnSpc>
              </a:pPr>
              <a:r>
                <a:rPr lang="en-US" sz="7500">
                  <a:solidFill>
                    <a:srgbClr val="524C4C"/>
                  </a:solidFill>
                  <a:latin typeface="Lora Bold"/>
                </a:rPr>
                <a:t>One World 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1900428"/>
              <a:ext cx="16358932" cy="52206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360"/>
                </a:lnSpc>
              </a:pPr>
              <a:endParaRPr/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59B5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-5400000">
            <a:off x="-2147460" y="7327790"/>
            <a:ext cx="6390419" cy="38100"/>
          </a:xfrm>
          <a:prstGeom prst="rect">
            <a:avLst/>
          </a:prstGeom>
          <a:solidFill>
            <a:srgbClr val="524C4C"/>
          </a:solidFill>
        </p:spPr>
      </p:sp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7163300" y="3162808"/>
            <a:ext cx="4809637" cy="4809617"/>
            <a:chOff x="0" y="0"/>
            <a:chExt cx="6350025" cy="63500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350026" cy="6350000"/>
            </a:xfrm>
            <a:custGeom>
              <a:avLst/>
              <a:gdLst/>
              <a:ahLst/>
              <a:cxnLst/>
              <a:rect l="l" t="t" r="r" b="b"/>
              <a:pathLst>
                <a:path w="6350026" h="6350000">
                  <a:moveTo>
                    <a:pt x="0" y="0"/>
                  </a:moveTo>
                  <a:lnTo>
                    <a:pt x="6350026" y="0"/>
                  </a:lnTo>
                  <a:lnTo>
                    <a:pt x="6350026" y="6350000"/>
                  </a:lnTo>
                  <a:lnTo>
                    <a:pt x="0" y="6350000"/>
                  </a:lnTo>
                  <a:close/>
                </a:path>
              </a:pathLst>
            </a:custGeom>
            <a:blipFill>
              <a:blip r:embed="rId2"/>
              <a:stretch>
                <a:fillRect l="-499" r="-499"/>
              </a:stretch>
            </a:blipFill>
          </p:spPr>
        </p:sp>
      </p:grp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1775909" y="3162808"/>
            <a:ext cx="4809637" cy="4809617"/>
            <a:chOff x="0" y="0"/>
            <a:chExt cx="6350025" cy="63500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350026" cy="6350000"/>
            </a:xfrm>
            <a:custGeom>
              <a:avLst/>
              <a:gdLst/>
              <a:ahLst/>
              <a:cxnLst/>
              <a:rect l="l" t="t" r="r" b="b"/>
              <a:pathLst>
                <a:path w="6350026" h="6350000">
                  <a:moveTo>
                    <a:pt x="0" y="0"/>
                  </a:moveTo>
                  <a:lnTo>
                    <a:pt x="6350026" y="0"/>
                  </a:lnTo>
                  <a:lnTo>
                    <a:pt x="6350026" y="6350000"/>
                  </a:lnTo>
                  <a:lnTo>
                    <a:pt x="0" y="635000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</p:grpSp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12449663" y="3162808"/>
            <a:ext cx="4809637" cy="4809617"/>
            <a:chOff x="0" y="0"/>
            <a:chExt cx="6350025" cy="63500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350026" cy="6350000"/>
            </a:xfrm>
            <a:custGeom>
              <a:avLst/>
              <a:gdLst/>
              <a:ahLst/>
              <a:cxnLst/>
              <a:rect l="l" t="t" r="r" b="b"/>
              <a:pathLst>
                <a:path w="6350026" h="6350000">
                  <a:moveTo>
                    <a:pt x="0" y="0"/>
                  </a:moveTo>
                  <a:lnTo>
                    <a:pt x="6350026" y="0"/>
                  </a:lnTo>
                  <a:lnTo>
                    <a:pt x="6350026" y="6350000"/>
                  </a:lnTo>
                  <a:lnTo>
                    <a:pt x="0" y="635000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775909" y="8492444"/>
            <a:ext cx="4870845" cy="765856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/>
          <a:srcRect t="3831" b="3831"/>
          <a:stretch>
            <a:fillRect/>
          </a:stretch>
        </p:blipFill>
        <p:spPr>
          <a:xfrm>
            <a:off x="7145878" y="8492444"/>
            <a:ext cx="4827058" cy="724289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7"/>
          <a:srcRect t="2672" b="2672"/>
          <a:stretch>
            <a:fillRect/>
          </a:stretch>
        </p:blipFill>
        <p:spPr>
          <a:xfrm>
            <a:off x="13110194" y="8112969"/>
            <a:ext cx="3607907" cy="1475988"/>
          </a:xfrm>
          <a:prstGeom prst="rect">
            <a:avLst/>
          </a:prstGeom>
        </p:spPr>
      </p:pic>
      <p:grpSp>
        <p:nvGrpSpPr>
          <p:cNvPr id="12" name="Group 12"/>
          <p:cNvGrpSpPr/>
          <p:nvPr/>
        </p:nvGrpSpPr>
        <p:grpSpPr>
          <a:xfrm>
            <a:off x="1028700" y="1028700"/>
            <a:ext cx="12269199" cy="1816869"/>
            <a:chOff x="0" y="0"/>
            <a:chExt cx="16358932" cy="2422492"/>
          </a:xfrm>
        </p:grpSpPr>
        <p:sp>
          <p:nvSpPr>
            <p:cNvPr id="13" name="TextBox 13"/>
            <p:cNvSpPr txBox="1"/>
            <p:nvPr/>
          </p:nvSpPr>
          <p:spPr>
            <a:xfrm>
              <a:off x="0" y="66675"/>
              <a:ext cx="16358932" cy="144858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8250"/>
                </a:lnSpc>
              </a:pPr>
              <a:r>
                <a:rPr lang="en-US" sz="7500">
                  <a:solidFill>
                    <a:srgbClr val="524C4C"/>
                  </a:solidFill>
                  <a:latin typeface="Lora Bold"/>
                </a:rPr>
                <a:t>One World</a:t>
              </a:r>
              <a:r>
                <a:rPr lang="en-US" sz="7500">
                  <a:solidFill>
                    <a:srgbClr val="524C4C"/>
                  </a:solidFill>
                  <a:latin typeface="Lora"/>
                </a:rPr>
                <a:t> 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1900428"/>
              <a:ext cx="16358932" cy="52206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360"/>
                </a:lnSpc>
              </a:pPr>
              <a:endParaRPr/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C2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-5400000">
            <a:off x="-2147460" y="7327790"/>
            <a:ext cx="6390419" cy="38100"/>
          </a:xfrm>
          <a:prstGeom prst="rect">
            <a:avLst/>
          </a:prstGeom>
          <a:solidFill>
            <a:srgbClr val="524C4C"/>
          </a:solidFill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956993" y="8027145"/>
            <a:ext cx="4788705" cy="85278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990262" y="8027145"/>
            <a:ext cx="4788705" cy="85278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 l="2691" r="4036"/>
          <a:stretch>
            <a:fillRect/>
          </a:stretch>
        </p:blipFill>
        <p:spPr>
          <a:xfrm>
            <a:off x="0" y="3375455"/>
            <a:ext cx="6556511" cy="4604102"/>
          </a:xfrm>
          <a:prstGeom prst="rect">
            <a:avLst/>
          </a:prstGeom>
        </p:spPr>
      </p:pic>
      <p:grpSp>
        <p:nvGrpSpPr>
          <p:cNvPr id="6" name="Group 6"/>
          <p:cNvGrpSpPr/>
          <p:nvPr/>
        </p:nvGrpSpPr>
        <p:grpSpPr>
          <a:xfrm>
            <a:off x="1028700" y="1028700"/>
            <a:ext cx="12269199" cy="1816869"/>
            <a:chOff x="0" y="0"/>
            <a:chExt cx="16358932" cy="2422492"/>
          </a:xfrm>
        </p:grpSpPr>
        <p:sp>
          <p:nvSpPr>
            <p:cNvPr id="7" name="TextBox 7"/>
            <p:cNvSpPr txBox="1"/>
            <p:nvPr/>
          </p:nvSpPr>
          <p:spPr>
            <a:xfrm>
              <a:off x="0" y="66675"/>
              <a:ext cx="16358932" cy="144858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8250"/>
                </a:lnSpc>
              </a:pPr>
              <a:r>
                <a:rPr lang="en-US" sz="7500">
                  <a:solidFill>
                    <a:srgbClr val="524C4C"/>
                  </a:solidFill>
                  <a:latin typeface="Lora Bold"/>
                </a:rPr>
                <a:t>Star  Alliance 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1900428"/>
              <a:ext cx="16358932" cy="52206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360"/>
                </a:lnSpc>
              </a:pPr>
              <a:endParaRPr/>
            </a:p>
          </p:txBody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2251932" y="3375455"/>
            <a:ext cx="6902680" cy="457137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6556511" y="3375455"/>
            <a:ext cx="6107896" cy="4571378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7"/>
          <a:srcRect l="13904" r="13904"/>
          <a:stretch>
            <a:fillRect/>
          </a:stretch>
        </p:blipFill>
        <p:spPr>
          <a:xfrm>
            <a:off x="13476741" y="7946834"/>
            <a:ext cx="3219412" cy="794175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0D7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-5400000">
            <a:off x="-2147460" y="7327790"/>
            <a:ext cx="6390419" cy="38100"/>
          </a:xfrm>
          <a:prstGeom prst="rect">
            <a:avLst/>
          </a:prstGeom>
          <a:solidFill>
            <a:srgbClr val="524C4C"/>
          </a:solidFill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379688" y="7848187"/>
            <a:ext cx="5783611" cy="102995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828578" y="7926320"/>
            <a:ext cx="5568240" cy="991604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 r="3299"/>
          <a:stretch>
            <a:fillRect/>
          </a:stretch>
        </p:blipFill>
        <p:spPr>
          <a:xfrm>
            <a:off x="11888311" y="7848187"/>
            <a:ext cx="6188511" cy="113967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7447079" y="3586373"/>
            <a:ext cx="5850820" cy="389480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/>
          <a:srcRect b="7444"/>
          <a:stretch>
            <a:fillRect/>
          </a:stretch>
        </p:blipFill>
        <p:spPr>
          <a:xfrm>
            <a:off x="13260359" y="3586373"/>
            <a:ext cx="6288882" cy="3894802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7"/>
          <a:srcRect t="154" b="154"/>
          <a:stretch>
            <a:fillRect/>
          </a:stretch>
        </p:blipFill>
        <p:spPr>
          <a:xfrm>
            <a:off x="0" y="3586373"/>
            <a:ext cx="7856982" cy="3911321"/>
          </a:xfrm>
          <a:prstGeom prst="rect">
            <a:avLst/>
          </a:prstGeom>
        </p:spPr>
      </p:pic>
      <p:grpSp>
        <p:nvGrpSpPr>
          <p:cNvPr id="9" name="Group 9"/>
          <p:cNvGrpSpPr/>
          <p:nvPr/>
        </p:nvGrpSpPr>
        <p:grpSpPr>
          <a:xfrm>
            <a:off x="1028700" y="1028700"/>
            <a:ext cx="12269199" cy="1816869"/>
            <a:chOff x="0" y="0"/>
            <a:chExt cx="16358932" cy="2422492"/>
          </a:xfrm>
        </p:grpSpPr>
        <p:sp>
          <p:nvSpPr>
            <p:cNvPr id="10" name="TextBox 10"/>
            <p:cNvSpPr txBox="1"/>
            <p:nvPr/>
          </p:nvSpPr>
          <p:spPr>
            <a:xfrm>
              <a:off x="0" y="66675"/>
              <a:ext cx="16358932" cy="144858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8250"/>
                </a:lnSpc>
              </a:pPr>
              <a:r>
                <a:rPr lang="en-US" sz="7500">
                  <a:solidFill>
                    <a:srgbClr val="524C4C"/>
                  </a:solidFill>
                  <a:latin typeface="Lora Bold"/>
                </a:rPr>
                <a:t>Star  Alliance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1900428"/>
              <a:ext cx="16358932" cy="52206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360"/>
                </a:lnSpc>
              </a:pPr>
              <a:endParaRPr/>
            </a:p>
          </p:txBody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8D1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-5400000">
            <a:off x="-2147460" y="7327790"/>
            <a:ext cx="6390419" cy="38100"/>
          </a:xfrm>
          <a:prstGeom prst="rect">
            <a:avLst/>
          </a:prstGeom>
          <a:solidFill>
            <a:srgbClr val="524C4C"/>
          </a:solidFill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 l="9915" r="9915"/>
          <a:stretch>
            <a:fillRect/>
          </a:stretch>
        </p:blipFill>
        <p:spPr>
          <a:xfrm>
            <a:off x="1047750" y="7958589"/>
            <a:ext cx="4492948" cy="99803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 t="5089" b="5089"/>
          <a:stretch>
            <a:fillRect/>
          </a:stretch>
        </p:blipFill>
        <p:spPr>
          <a:xfrm>
            <a:off x="7160003" y="8155931"/>
            <a:ext cx="5005733" cy="80069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3093200" y="7995056"/>
            <a:ext cx="5194800" cy="92510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rcRect t="2602" b="2602"/>
          <a:stretch>
            <a:fillRect/>
          </a:stretch>
        </p:blipFill>
        <p:spPr>
          <a:xfrm>
            <a:off x="0" y="4151630"/>
            <a:ext cx="6553575" cy="347094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6553575" y="4151630"/>
            <a:ext cx="6086608" cy="3470944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7"/>
          <a:srcRect l="14955" r="9991"/>
          <a:stretch>
            <a:fillRect/>
          </a:stretch>
        </p:blipFill>
        <p:spPr>
          <a:xfrm>
            <a:off x="12640183" y="4151630"/>
            <a:ext cx="5647817" cy="3470944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776452" y="1095375"/>
            <a:ext cx="12269199" cy="10697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250"/>
              </a:lnSpc>
            </a:pPr>
            <a:r>
              <a:rPr lang="en-US" sz="7500">
                <a:solidFill>
                  <a:srgbClr val="524C4C"/>
                </a:solidFill>
                <a:latin typeface="Lora Bold"/>
              </a:rPr>
              <a:t>Star  Alliance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กำหนดเอง</PresentationFormat>
  <Paragraphs>0</Paragraphs>
  <Slides>25</Slides>
  <Notes>0</Notes>
  <HiddenSlides>0</HiddenSlides>
  <MMClips>0</MMClips>
  <ScaleCrop>false</ScaleCrop>
  <HeadingPairs>
    <vt:vector size="4" baseType="variant">
      <vt:variant>
        <vt:lpstr>ธีม</vt:lpstr>
      </vt:variant>
      <vt:variant>
        <vt:i4>1</vt:i4>
      </vt:variant>
      <vt:variant>
        <vt:lpstr>ชื่อเรื่องสไลด์</vt:lpstr>
      </vt:variant>
      <vt:variant>
        <vt:i4>25</vt:i4>
      </vt:variant>
    </vt:vector>
  </HeadingPairs>
  <TitlesOfParts>
    <vt:vector size="26" baseType="lpstr">
      <vt:lpstr>Office Theme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One World</dc:title>
  <cp:lastModifiedBy>jirawan ampan</cp:lastModifiedBy>
  <cp:revision>3</cp:revision>
  <dcterms:created xsi:type="dcterms:W3CDTF">2006-08-16T00:00:00Z</dcterms:created>
  <dcterms:modified xsi:type="dcterms:W3CDTF">2020-09-14T05:50:36Z</dcterms:modified>
  <dc:identifier>DAEGU-Hg0Vw</dc:identifier>
</cp:coreProperties>
</file>