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92666" y="711197"/>
            <a:ext cx="9872134" cy="3339636"/>
          </a:xfrm>
        </p:spPr>
        <p:txBody>
          <a:bodyPr/>
          <a:lstStyle/>
          <a:p>
            <a:pPr algn="ctr"/>
            <a:r>
              <a:rPr lang="en-US" b="1" dirty="0" smtClean="0"/>
              <a:t>TRM3307AIRLINE </a:t>
            </a:r>
            <a:r>
              <a:rPr lang="en-US" b="1" dirty="0" smtClean="0"/>
              <a:t>RESERVATION AND TICKETING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mtClean="0"/>
              <a:t>Topic </a:t>
            </a:r>
            <a:r>
              <a:rPr lang="en-US" sz="4000" dirty="0" smtClean="0"/>
              <a:t>1</a:t>
            </a:r>
            <a:endParaRPr lang="th-TH" sz="4000" dirty="0"/>
          </a:p>
        </p:txBody>
      </p:sp>
    </p:spTree>
    <p:extLst>
      <p:ext uri="{BB962C8B-B14F-4D97-AF65-F5344CB8AC3E}">
        <p14:creationId xmlns="" xmlns:p14="http://schemas.microsoft.com/office/powerpoint/2010/main" val="314908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9192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 display </a:t>
            </a:r>
            <a:r>
              <a:rPr lang="en-US" sz="2800" dirty="0" smtClean="0"/>
              <a:t>three-letter</a:t>
            </a:r>
          </a:p>
          <a:p>
            <a:pPr marL="0" indent="0">
              <a:buNone/>
            </a:pPr>
            <a:r>
              <a:rPr lang="en-US" sz="2800" dirty="0" smtClean="0"/>
              <a:t>codes </a:t>
            </a:r>
            <a:r>
              <a:rPr lang="en-US" sz="2800" dirty="0"/>
              <a:t>for a city or </a:t>
            </a:r>
            <a:r>
              <a:rPr lang="en-US" sz="2800" dirty="0" smtClean="0"/>
              <a:t>airport.</a:t>
            </a:r>
          </a:p>
          <a:p>
            <a:pPr marL="0" indent="0">
              <a:buNone/>
            </a:pPr>
            <a:r>
              <a:rPr lang="en-US" sz="2800" b="1" dirty="0"/>
              <a:t>Example:</a:t>
            </a:r>
            <a:r>
              <a:rPr lang="en-US" sz="2800" dirty="0"/>
              <a:t> DAN PARIS</a:t>
            </a:r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2" t="24652" r="54197" b="12674"/>
          <a:stretch/>
        </p:blipFill>
        <p:spPr>
          <a:xfrm>
            <a:off x="5146635" y="1398589"/>
            <a:ext cx="6753266" cy="5209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412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Scrolling Commands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idx="1"/>
          </p:nvPr>
        </p:nvSpPr>
        <p:spPr>
          <a:xfrm>
            <a:off x="604903" y="1271983"/>
            <a:ext cx="4185623" cy="576262"/>
          </a:xfrm>
        </p:spPr>
        <p:txBody>
          <a:bodyPr/>
          <a:lstStyle/>
          <a:p>
            <a:r>
              <a:rPr lang="en-US" dirty="0"/>
              <a:t>MD Code = Move </a:t>
            </a:r>
            <a:r>
              <a:rPr lang="en-US" dirty="0" smtClean="0"/>
              <a:t>Down</a:t>
            </a:r>
            <a:endParaRPr lang="en-US" dirty="0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sz="quarter" idx="3"/>
          </p:nvPr>
        </p:nvSpPr>
        <p:spPr>
          <a:xfrm>
            <a:off x="5529115" y="1271983"/>
            <a:ext cx="4185618" cy="576262"/>
          </a:xfrm>
        </p:spPr>
        <p:txBody>
          <a:bodyPr/>
          <a:lstStyle/>
          <a:p>
            <a:r>
              <a:rPr lang="en-US" dirty="0"/>
              <a:t>MU Code = Move Up </a:t>
            </a:r>
            <a:endParaRPr lang="th-TH" dirty="0"/>
          </a:p>
        </p:txBody>
      </p:sp>
      <p:pic>
        <p:nvPicPr>
          <p:cNvPr id="8" name="ตัวแทนเนื้อหา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" t="24827" r="57223" b="13021"/>
          <a:stretch/>
        </p:blipFill>
        <p:spPr>
          <a:xfrm>
            <a:off x="677334" y="1930400"/>
            <a:ext cx="4516965" cy="4356100"/>
          </a:xfrm>
          <a:prstGeom prst="rect">
            <a:avLst/>
          </a:prstGeom>
        </p:spPr>
      </p:pic>
      <p:pic>
        <p:nvPicPr>
          <p:cNvPr id="10" name="ตัวแทนเนื้อหา 9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19" t="24479" r="58785" b="13194"/>
          <a:stretch/>
        </p:blipFill>
        <p:spPr>
          <a:xfrm>
            <a:off x="5529263" y="1930400"/>
            <a:ext cx="4618037" cy="4356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6059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DAC</a:t>
            </a:r>
            <a:endParaRPr lang="th-TH" b="1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idx="1"/>
          </p:nvPr>
        </p:nvSpPr>
        <p:spPr>
          <a:xfrm>
            <a:off x="677334" y="1500189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To display the name for a three-character city or airport </a:t>
            </a:r>
            <a:r>
              <a:rPr lang="en-US" sz="2800" dirty="0" smtClean="0"/>
              <a:t>code.</a:t>
            </a:r>
          </a:p>
          <a:p>
            <a:pPr marL="0" indent="0" algn="ctr">
              <a:buNone/>
            </a:pPr>
            <a:r>
              <a:rPr lang="en-US" sz="2800" b="1" dirty="0"/>
              <a:t>Example:</a:t>
            </a:r>
            <a:r>
              <a:rPr lang="en-US" sz="2800" dirty="0"/>
              <a:t> DAC SFO</a:t>
            </a:r>
            <a:endParaRPr lang="en-US" sz="2800" dirty="0" smtClean="0"/>
          </a:p>
          <a:p>
            <a:endParaRPr lang="th-TH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l="122" t="25000" r="60835" b="43923"/>
          <a:stretch/>
        </p:blipFill>
        <p:spPr>
          <a:xfrm>
            <a:off x="1854199" y="3107662"/>
            <a:ext cx="7070144" cy="3163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65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DNA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44034" y="1411289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To display two-character code for an airline name, or airline name from two-character </a:t>
            </a:r>
            <a:r>
              <a:rPr lang="en-US" sz="2800" dirty="0" smtClean="0"/>
              <a:t>code.</a:t>
            </a:r>
          </a:p>
          <a:p>
            <a:pPr marL="0" indent="0" algn="ctr">
              <a:buNone/>
            </a:pPr>
            <a:r>
              <a:rPr lang="en-US" sz="2800" b="1" dirty="0"/>
              <a:t>Example:</a:t>
            </a:r>
            <a:r>
              <a:rPr lang="en-US" sz="2800" dirty="0"/>
              <a:t> DNA IBERIA -or- DNA IB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20" t="24827" r="69619" b="50174"/>
          <a:stretch/>
        </p:blipFill>
        <p:spPr>
          <a:xfrm>
            <a:off x="1746295" y="3083851"/>
            <a:ext cx="6458745" cy="3009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75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DNE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270000"/>
            <a:ext cx="44534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 display equipment names for three-letter equipment codes, </a:t>
            </a:r>
            <a:r>
              <a:rPr lang="en-US" sz="2800" dirty="0" smtClean="0"/>
              <a:t>or </a:t>
            </a:r>
            <a:r>
              <a:rPr lang="en-US" sz="2800" dirty="0"/>
              <a:t>list of </a:t>
            </a:r>
            <a:r>
              <a:rPr lang="en-US" sz="2800" dirty="0" err="1"/>
              <a:t>equipments</a:t>
            </a:r>
            <a:r>
              <a:rPr lang="en-US" sz="2800" dirty="0"/>
              <a:t> for equipment </a:t>
            </a:r>
            <a:r>
              <a:rPr lang="en-US" sz="2800" dirty="0" smtClean="0"/>
              <a:t>name.</a:t>
            </a:r>
          </a:p>
          <a:p>
            <a:pPr marL="0" indent="0">
              <a:buNone/>
            </a:pPr>
            <a:r>
              <a:rPr lang="en-US" sz="2800" b="1" dirty="0"/>
              <a:t>Example:</a:t>
            </a:r>
            <a:r>
              <a:rPr lang="en-US" sz="2800" dirty="0"/>
              <a:t> DNE AB3 -or- DNE AIRBUS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2" t="24652" r="63080" b="13368"/>
          <a:stretch/>
        </p:blipFill>
        <p:spPr>
          <a:xfrm>
            <a:off x="5232400" y="787400"/>
            <a:ext cx="5512121" cy="521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22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DD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Displays Universal time (Zulu Time</a:t>
            </a:r>
            <a:r>
              <a:rPr lang="en-US" sz="2800" dirty="0" smtClean="0"/>
              <a:t>).</a:t>
            </a:r>
          </a:p>
          <a:p>
            <a:pPr marL="0" indent="0" algn="ctr">
              <a:buNone/>
            </a:pPr>
            <a:r>
              <a:rPr lang="en-US" sz="2800" b="1" dirty="0"/>
              <a:t>Example:</a:t>
            </a:r>
            <a:r>
              <a:rPr lang="en-US" sz="2800" dirty="0"/>
              <a:t> </a:t>
            </a:r>
            <a:r>
              <a:rPr lang="en-US" sz="2800" dirty="0" smtClean="0"/>
              <a:t>DD CHN</a:t>
            </a:r>
            <a:endParaRPr lang="th-TH" sz="28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-74" t="24652" r="74305" b="50869"/>
          <a:stretch/>
        </p:blipFill>
        <p:spPr>
          <a:xfrm>
            <a:off x="2743200" y="2696035"/>
            <a:ext cx="5153177" cy="2752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SIGN-IN</a:t>
            </a:r>
            <a:endParaRPr lang="th-TH" b="1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59" b="10715"/>
          <a:stretch/>
        </p:blipFill>
        <p:spPr>
          <a:xfrm>
            <a:off x="677334" y="1435130"/>
            <a:ext cx="9123316" cy="4953000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5524500" y="2059910"/>
            <a:ext cx="5337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+mj-cs"/>
              </a:rPr>
              <a:t>https://www.training.sellingplatformconnect.amadeus.com/</a:t>
            </a:r>
            <a:endParaRPr lang="th-TH" sz="28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0" name="ลูกศรขวา 9"/>
          <p:cNvSpPr/>
          <p:nvPr/>
        </p:nvSpPr>
        <p:spPr>
          <a:xfrm rot="12927222">
            <a:off x="4615200" y="1630660"/>
            <a:ext cx="838200" cy="51309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96619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SIGN-IN</a:t>
            </a:r>
            <a:endParaRPr lang="th-TH" b="1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8" t="12064" r="10414" b="12025"/>
          <a:stretch/>
        </p:blipFill>
        <p:spPr>
          <a:xfrm>
            <a:off x="677334" y="1447800"/>
            <a:ext cx="9194254" cy="4914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377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SIGN-IN</a:t>
            </a:r>
            <a:endParaRPr lang="th-TH" b="1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74" r="52541" b="8752"/>
          <a:stretch/>
        </p:blipFill>
        <p:spPr>
          <a:xfrm>
            <a:off x="677334" y="1270000"/>
            <a:ext cx="5427040" cy="4775199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6104374" y="2052527"/>
            <a:ext cx="3924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cs typeface="+mj-cs"/>
              </a:rPr>
              <a:t>English (UK)</a:t>
            </a:r>
          </a:p>
          <a:p>
            <a:endParaRPr lang="en-US" sz="2800" dirty="0">
              <a:solidFill>
                <a:srgbClr val="0070C0"/>
              </a:solidFill>
              <a:cs typeface="+mj-cs"/>
            </a:endParaRPr>
          </a:p>
          <a:p>
            <a:r>
              <a:rPr lang="en-US" sz="2800" dirty="0">
                <a:solidFill>
                  <a:srgbClr val="0070C0"/>
                </a:solidFill>
                <a:cs typeface="+mj-cs"/>
              </a:rPr>
              <a:t>r</a:t>
            </a:r>
            <a:r>
              <a:rPr lang="en-US" sz="2800" dirty="0" smtClean="0">
                <a:solidFill>
                  <a:srgbClr val="0070C0"/>
                </a:solidFill>
                <a:cs typeface="+mj-cs"/>
              </a:rPr>
              <a:t>sutrn1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00</a:t>
            </a:r>
          </a:p>
          <a:p>
            <a:r>
              <a:rPr lang="en-US" sz="2800" dirty="0" smtClean="0">
                <a:solidFill>
                  <a:srgbClr val="0070C0"/>
                </a:solidFill>
                <a:cs typeface="+mj-cs"/>
              </a:rPr>
              <a:t>BKKTG350M</a:t>
            </a:r>
          </a:p>
          <a:p>
            <a:r>
              <a:rPr lang="en-US" sz="2800" dirty="0" smtClean="0">
                <a:solidFill>
                  <a:srgbClr val="0070C0"/>
                </a:solidFill>
                <a:cs typeface="+mj-cs"/>
              </a:rPr>
              <a:t>amadeus1</a:t>
            </a:r>
            <a:endParaRPr lang="th-TH" sz="28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7" name="ลูกศรขวา 6"/>
          <p:cNvSpPr/>
          <p:nvPr/>
        </p:nvSpPr>
        <p:spPr>
          <a:xfrm rot="10800000">
            <a:off x="4788678" y="2175614"/>
            <a:ext cx="1210376" cy="342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 rot="10376229">
            <a:off x="4772189" y="3114586"/>
            <a:ext cx="1210376" cy="342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 rot="10800000">
            <a:off x="4796724" y="3486149"/>
            <a:ext cx="1210376" cy="342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 rot="10800000">
            <a:off x="4796724" y="3863799"/>
            <a:ext cx="1210376" cy="342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72941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SIGN-IN</a:t>
            </a:r>
            <a:endParaRPr lang="th-TH" b="1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72" t="15993" r="7174" b="9815"/>
          <a:stretch/>
        </p:blipFill>
        <p:spPr>
          <a:xfrm>
            <a:off x="677334" y="1638300"/>
            <a:ext cx="7989549" cy="4111625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600200" y="3547775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cs typeface="+mj-cs"/>
              </a:rPr>
              <a:t>bkk2018</a:t>
            </a:r>
            <a:endParaRPr lang="th-TH" sz="32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8" name="ลูกศรขวา 7"/>
          <p:cNvSpPr/>
          <p:nvPr/>
        </p:nvSpPr>
        <p:spPr>
          <a:xfrm rot="21207446">
            <a:off x="3200400" y="3547775"/>
            <a:ext cx="723900" cy="29238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 rot="1358254">
            <a:off x="3214483" y="3892659"/>
            <a:ext cx="723900" cy="29238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77077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SIGN-IN</a:t>
            </a:r>
            <a:endParaRPr lang="th-TH" b="1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65" b="5480"/>
          <a:stretch/>
        </p:blipFill>
        <p:spPr>
          <a:xfrm>
            <a:off x="677334" y="1409700"/>
            <a:ext cx="9495366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3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PHONETIC ALPHABET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905935" y="1524000"/>
            <a:ext cx="4184035" cy="5016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= Able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 = Baker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 = Charlie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 = Dog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 = Easy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 = Fox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 = Gorge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 = How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 = Item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J = Jimmy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K = King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 = Love </a:t>
            </a:r>
          </a:p>
          <a:p>
            <a:pPr marL="0" indent="0">
              <a:buNone/>
            </a:pPr>
            <a:r>
              <a:rPr lang="en-US" dirty="0" smtClean="0"/>
              <a:t>M = Mike </a:t>
            </a:r>
            <a:endParaRPr lang="en-US" dirty="0"/>
          </a:p>
          <a:p>
            <a:endParaRPr lang="en-US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089970" y="1524000"/>
            <a:ext cx="4184034" cy="4851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 = Nan/Nancy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 = </a:t>
            </a:r>
            <a:r>
              <a:rPr lang="en-US" dirty="0" err="1" smtClean="0"/>
              <a:t>Ober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 = Peter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Q = Queen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 = Roger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 = Sugar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 = Tare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U = Uncle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V = Victor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 = William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X = </a:t>
            </a:r>
            <a:r>
              <a:rPr lang="en-US" dirty="0" err="1" smtClean="0"/>
              <a:t>Xray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Y = York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Z = Zebra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74999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DC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idx="1"/>
          </p:nvPr>
        </p:nvSpPr>
        <p:spPr>
          <a:xfrm>
            <a:off x="677334" y="1500189"/>
            <a:ext cx="9571566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To display two-letter code for a country name or country name for a two –letter </a:t>
            </a:r>
            <a:r>
              <a:rPr lang="en-US" sz="2800" dirty="0" smtClean="0"/>
              <a:t>code. </a:t>
            </a:r>
          </a:p>
          <a:p>
            <a:pPr marL="0" indent="0" algn="ctr">
              <a:buNone/>
            </a:pPr>
            <a:r>
              <a:rPr lang="en-US" sz="2800" b="1" dirty="0" smtClean="0"/>
              <a:t>Example:</a:t>
            </a:r>
            <a:r>
              <a:rPr lang="en-US" sz="2800" dirty="0" smtClean="0"/>
              <a:t> DC </a:t>
            </a:r>
            <a:r>
              <a:rPr lang="en-US" sz="2800" dirty="0"/>
              <a:t>JAPAN -or DC JP</a:t>
            </a:r>
            <a:endParaRPr lang="th-TH" sz="2800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l="24" t="24652" r="61908" b="43229"/>
          <a:stretch/>
        </p:blipFill>
        <p:spPr>
          <a:xfrm>
            <a:off x="1993899" y="3172751"/>
            <a:ext cx="6532607" cy="309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037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3985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To encode a state or </a:t>
            </a:r>
            <a:r>
              <a:rPr lang="en-US" sz="2800" dirty="0" smtClean="0"/>
              <a:t>province.</a:t>
            </a:r>
          </a:p>
          <a:p>
            <a:pPr marL="0" indent="0" algn="ctr">
              <a:buNone/>
            </a:pPr>
            <a:r>
              <a:rPr lang="en-US" sz="2800" b="1" dirty="0"/>
              <a:t>Example: </a:t>
            </a:r>
            <a:r>
              <a:rPr lang="en-US" sz="2800" dirty="0"/>
              <a:t>DNS US CA</a:t>
            </a:r>
            <a:endParaRPr lang="th-TH" sz="28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2" t="24479" r="64837" b="51562"/>
          <a:stretch/>
        </p:blipFill>
        <p:spPr>
          <a:xfrm>
            <a:off x="1727199" y="2719389"/>
            <a:ext cx="7200901" cy="2768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838164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250</Words>
  <Application>Microsoft Office PowerPoint</Application>
  <PresentationFormat>Custom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เหลี่ยมเพชร</vt:lpstr>
      <vt:lpstr>TRM3307AIRLINE RESERVATION AND TICKETING</vt:lpstr>
      <vt:lpstr>SIGN-IN</vt:lpstr>
      <vt:lpstr>SIGN-IN</vt:lpstr>
      <vt:lpstr>SIGN-IN</vt:lpstr>
      <vt:lpstr>SIGN-IN</vt:lpstr>
      <vt:lpstr>SIGN-IN</vt:lpstr>
      <vt:lpstr>PHONETIC ALPHABET</vt:lpstr>
      <vt:lpstr>DC </vt:lpstr>
      <vt:lpstr>DNS </vt:lpstr>
      <vt:lpstr>DAN</vt:lpstr>
      <vt:lpstr>Scrolling Commands</vt:lpstr>
      <vt:lpstr>DAC</vt:lpstr>
      <vt:lpstr>DNA</vt:lpstr>
      <vt:lpstr>DNE</vt:lpstr>
      <vt:lpstr>DD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IMT3312 AIRLINE RESERVATION AND TICKETING</dc:title>
  <dc:creator>Acer</dc:creator>
  <cp:lastModifiedBy>Sakul</cp:lastModifiedBy>
  <cp:revision>10</cp:revision>
  <dcterms:created xsi:type="dcterms:W3CDTF">2018-01-17T09:41:28Z</dcterms:created>
  <dcterms:modified xsi:type="dcterms:W3CDTF">2020-03-05T06:06:39Z</dcterms:modified>
</cp:coreProperties>
</file>