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96" r:id="rId4"/>
    <p:sldId id="297" r:id="rId5"/>
    <p:sldId id="298" r:id="rId6"/>
    <p:sldId id="299" r:id="rId7"/>
    <p:sldId id="300" r:id="rId8"/>
    <p:sldId id="301" r:id="rId9"/>
    <p:sldId id="259" r:id="rId1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FAF82D-3FB7-4BFD-BF49-E3E1D4878261}" type="datetimeFigureOut">
              <a:rPr lang="en-US" smtClean="0"/>
              <a:pPr/>
              <a:t>9/6/2017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C8361B-07BE-434B-8567-B3BD6A242E2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C2B40BB-E29C-402D-BFF7-09B0F5AF4C30}" type="datetimeFigureOut">
              <a:rPr lang="th-TH" smtClean="0"/>
              <a:pPr/>
              <a:t>06/09/60</a:t>
            </a:fld>
            <a:endParaRPr lang="th-TH"/>
          </a:p>
        </p:txBody>
      </p:sp>
      <p:sp>
        <p:nvSpPr>
          <p:cNvPr id="19" name="Footer Placeholder 18"/>
          <p:cNvSpPr>
            <a:spLocks noGrp="1"/>
          </p:cNvSpPr>
          <p:nvPr>
            <p:ph type="ftr" sz="quarter" idx="11"/>
          </p:nvPr>
        </p:nvSpPr>
        <p:spPr/>
        <p:txBody>
          <a:bodyPr/>
          <a:lstStyle/>
          <a:p>
            <a:endParaRPr lang="th-TH"/>
          </a:p>
        </p:txBody>
      </p:sp>
      <p:sp>
        <p:nvSpPr>
          <p:cNvPr id="27" name="Slide Number Placeholder 26"/>
          <p:cNvSpPr>
            <a:spLocks noGrp="1"/>
          </p:cNvSpPr>
          <p:nvPr>
            <p:ph type="sldNum" sz="quarter" idx="12"/>
          </p:nvPr>
        </p:nvSpPr>
        <p:spPr/>
        <p:txBody>
          <a:bodyPr/>
          <a:lstStyle/>
          <a:p>
            <a:fld id="{4212BF3E-5141-4546-B799-F2CDC451BB92}"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B40BB-E29C-402D-BFF7-09B0F5AF4C30}" type="datetimeFigureOut">
              <a:rPr lang="th-TH" smtClean="0"/>
              <a:pPr/>
              <a:t>06/09/60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B40BB-E29C-402D-BFF7-09B0F5AF4C30}" type="datetimeFigureOut">
              <a:rPr lang="th-TH" smtClean="0"/>
              <a:pPr/>
              <a:t>06/09/60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2B40BB-E29C-402D-BFF7-09B0F5AF4C30}" type="datetimeFigureOut">
              <a:rPr lang="th-TH" smtClean="0"/>
              <a:pPr/>
              <a:t>06/09/60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2B40BB-E29C-402D-BFF7-09B0F5AF4C30}" type="datetimeFigureOut">
              <a:rPr lang="th-TH" smtClean="0"/>
              <a:pPr/>
              <a:t>06/09/60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4212BF3E-5141-4546-B799-F2CDC451BB92}" type="slidenum">
              <a:rPr lang="th-TH" smtClean="0"/>
              <a:pPr/>
              <a:t>‹#›</a:t>
            </a:fld>
            <a:endParaRPr lang="th-TH"/>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2B40BB-E29C-402D-BFF7-09B0F5AF4C30}" type="datetimeFigureOut">
              <a:rPr lang="th-TH" smtClean="0"/>
              <a:pPr/>
              <a:t>06/09/60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2B40BB-E29C-402D-BFF7-09B0F5AF4C30}" type="datetimeFigureOut">
              <a:rPr lang="th-TH" smtClean="0"/>
              <a:pPr/>
              <a:t>06/09/60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2B40BB-E29C-402D-BFF7-09B0F5AF4C30}" type="datetimeFigureOut">
              <a:rPr lang="th-TH" smtClean="0"/>
              <a:pPr/>
              <a:t>06/09/60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B40BB-E29C-402D-BFF7-09B0F5AF4C30}" type="datetimeFigureOut">
              <a:rPr lang="th-TH" smtClean="0"/>
              <a:pPr/>
              <a:t>06/09/60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2B40BB-E29C-402D-BFF7-09B0F5AF4C30}" type="datetimeFigureOut">
              <a:rPr lang="th-TH" smtClean="0"/>
              <a:pPr/>
              <a:t>06/09/60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4212BF3E-5141-4546-B799-F2CDC451BB92}"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2B40BB-E29C-402D-BFF7-09B0F5AF4C30}" type="datetimeFigureOut">
              <a:rPr lang="th-TH" smtClean="0"/>
              <a:pPr/>
              <a:t>06/09/60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a:xfrm>
            <a:off x="8077200" y="6356350"/>
            <a:ext cx="609600" cy="365125"/>
          </a:xfrm>
        </p:spPr>
        <p:txBody>
          <a:bodyPr/>
          <a:lstStyle/>
          <a:p>
            <a:fld id="{4212BF3E-5141-4546-B799-F2CDC451BB92}" type="slidenum">
              <a:rPr lang="th-TH" smtClean="0"/>
              <a:pPr/>
              <a:t>‹#›</a:t>
            </a:fld>
            <a:endParaRPr lang="th-T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2B40BB-E29C-402D-BFF7-09B0F5AF4C30}" type="datetimeFigureOut">
              <a:rPr lang="th-TH" smtClean="0"/>
              <a:pPr/>
              <a:t>06/09/60</a:t>
            </a:fld>
            <a:endParaRPr lang="th-T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h-T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12BF3E-5141-4546-B799-F2CDC451BB92}" type="slidenum">
              <a:rPr lang="th-TH" smtClean="0"/>
              <a:pPr/>
              <a:t>‹#›</a:t>
            </a:fld>
            <a:endParaRPr lang="th-T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descr="data:image/jpeg;base64,/9j/4AAQSkZJRgABAQAAAQABAAD/2wCEAAkGBxQTEhUUExQWFhQVGBoXGBcYGB4cHxohIx0iHh8aGx4fHCogHhwlHBgZIjEhJSsrLi4uHiAzODMsNyouLisBCgoKDg0OGxAQGi0kHR4rNTMrNy8tLDUrLDQ3LC8wLywsLywtLyw3LC8sNysvLCwrLCwrLCwsLCwsLCw2KzcsK//AABEIALkBEQMBIgACEQEDEQH/xAAcAAACAwEBAQEAAAAAAAAAAAAABQMEBgcCAQj/xABEEAACAgEDAwMCAwUEBggHAAABAgMRBAASIQUTMQYiQTJRFCNhBzNCcYEkUmKRFYKSoaLRJUNjcnODscE0U2STo7K0/8QAGQEBAQADAQAAAAAAAAAAAAAAAAECAwQF/8QAHREBAQADAAMBAQAAAAAAAAAAAAECAxEEEjFBIf/aAAwDAQACEQMRAD8A7jo0aNAaNGjQGjRo0Bo0aNAaNGjQGjRo0Bo0aNAaNGjQGjRo0Bo0aNAaNGjQGjRo0Bo0aNAaNGjQGjReqE3WIVbbv3uPKxgyMP5hASP66C/o0rPVZD9GLOfsSY0H/FJuH+zqGbMzeNmLAf8AxMplP/DjuP8AfoHWjSj09lySBzL9W4naCCE9zLtBCgkezyRZ5030Bo0aNAaNGjQGjRo0Bo0aNAaNGjQGjRo0Bo0aNAaNGjQGjVbIzkQ0SSwr2qrMRfiwoJHg8nVR8+Y8R4zX8NK6Iv8Awl3H9V0DTRqh0PPM8CSlQpYG1BsAglSAaFiweaGr+gNGjRoDRo0aA0apS9TUOUQNI6/UqAHb8+5iQqmiDtJsg8A6kxM5JCQLDLW5GBVhfg0fg0aI4NHnjQWdGjRoDWOy5jHuPLM+TJGN2VJAoHLgWLF0KHGtjrO4/T+7NLuNdnMEqigd39mQV+n7xv6jQQSCEMFkgaSNZEhd5ZWlAd9tACQksu51Ut9/jg1cw+sqYsFo4wqZhUBeBsBgeYeBR/dgf116mgjBaVp0EKSmVwSAA4XZTPuoAMN20i93z8ao4HS4KixWyTI+Jt2IjBGj2xmOzsO4ExyEGz82ANBJ1TqcyysyNUcM2PD29o/M7rKGJJF8CRdu2uVa910K8Hqbe8EFnu95YpGoBWZVZpEB/vAKpIHgN+hp9/oeHej7Tuj+m2Y8i6JBNMRuaibIs6mxsCKO9karbtKaA+tr3P8A942bP6nQKfTLe6UfYX/+acf+2n+s56ZP5038qP8ATIydaPQGjRo0Bo0aNAaNGjQGjRo0Bo0aNAaNGvjDQcu9T9UMzs7EdtASPPHjYnHIYrIsjEVQkHzECbfouTJd3EmW6JG/ZFlTTAAmEb92+UNe9+fACBQSBQ6r06ZJBsC/goMgIhos7MoZmMvgbO47Rg/ZKN7gQyHp+SGCztALiVpJiCsSrL3GDjzcipErMPHuY1tAIanC61+e0Em3cHKKVsc7S6qQTyWjUsCOPawNUNzp2AFk0B5J1zHp/SWfNhlxnR0V8eTIZJA4ZlSVO5vB9xdZWsUK2LxyL6Rl4iSABxYBDDkjkeDxoMpl9ayRkTfhoO5GwWpmHtJC+FJKqygnzu8k/bVXJ6j1B09s0CtX/VgWPjwO+eP/AH8iuUfVuitIY5YsiJ50a5YLjDhkZn7cTqtkVa+8MxUXdij0LJz5AsLRwsyON8nFFFocBLsuSw9v2V/JoEEfpPqUiJ2QiSHuSsGM67jvkaQWpUGgrjkCqqhWtiNY6GT8XK8GMYo8fHEIbdjuJFPJ7a7mXtlUWMg7TW4fbT+fr+Oj9sygvZG1QWIIIBB2g0QSLvxY0DPWc6n6kqQxwlSIwplk2lwCzbVjUKy7m4Ytz7QBwb49dS6hFkfkrLtG4BgGAL3YCEfWqs1c1yOBYOkscO8xxyVAIy+xFZVLGQMiQxK1BUEQDEEXZA+DoGGF6gkV0M8kexn7bEIVVGahEqNubuAsWQt/eW6A1b9XdYeFFjh2iaUMFLGggtV3gbTuIeSMBf8AFZNA6zvU+lq2XFEMch4USRHhcyGGm9gCy1FHZQ7mq2UV+up+vxfiVheUypII2VkiKk7xKkbbLVltWZv52ORVgGsLRx4IOJKiRIm95JCeLUSGSU1u3ENua6J3XY1VgyH7mJJCrzDttvcgozq43CkZQB71RtzsoA3AWTWrOD0ufEw3WGsiZmVgGGwfSiNwW+yswUkeav51kps7qzlxG06OSFBeGOOOPgUNzxlWW9wtSzXt+oGlDpeBmdwNwVZGKMp+CKPkcEEEEH7H48as6zvo9mjVsaZt2VGFlmbdu39wt+YDQoFkcbaFbfFVei0BpXgH+1ZI+Kib+pUj/wBEH+WmmqeTg229HMchAUsKIYCyAynggFj4o8+dBkMr0qZMLLtZBK7Z7LECAsheSftOwrltsilTY/hu9q096WsiZM6tu2M5eMCP2m1UktJz7gwYbeP68HX3qfUpMZd002Iq/wB6VjCP8yza8dPzZcpd8GXiMngmFe7R+2/ugf026BgWyHTgRxOYwfdcmx75UgbQy18gjV8nSU+nt/7/ACcmXm6EnZA/SoAhI/Rif1vXp/SmE314sL/+Igf/APa9BS9KN+fk/wDeb/8ApyNabWS9Gxqk06IoVR3AqqKCgZU4oAcAc+Na3QGjRo0Bqrn9QjhAMjVuO1QASzH+6qgEsaBNAeATq1pH6fh7rNlvy0hKxX4jiDUoX7b6DsfJtQeFWgnPXUQbp0fHU+Gm2Bf0tldgpPFBiCbrzxr70z1FjZB2xShiSwHDDcV+oKWADVRurrSaJt+PkZkhDSq2SIbFiIRu8aCNf7x2Bi31EsRdUBl8HCfHyYca7WMQ7DXvVl2PJYW3f27wGA53srUAxYOq6iyslY0aSRgqIpZmPhQBZJ/QAaMbIWRFdGDKwsEeCNIvWueIo4t6s0Zk3SKotmCI0oRRYB3PGi0eCCQfOgoz+p5GfbX4dNszkkB5aiKhvaDsQkyIB9ZJNFQbAl/Z/wBYysmEvlIFJNihW0fCnnlttMT/AIv6DM+kZFkzTDNuEhWWbiihMc7BjZ5A/EO7gV4jiJrbR0/UIVgUSdzJleQKqCMhQzcBWZlUKq7nH1nbz4NVoNVpd1brEcFBiN7UFUsFuzQJLEBVs1Z+aAskAo+seo5oFiiqM5B7MckjX2+49BQqBgxDPxdgKLNsQV1Uhx+5GXbfKmUu4yGMurjk7ZYb3IUB9pjI8fcchb6OUlzJLlAkiZmeNJWdGJVQQRYX2miQVDA7D4YE2fVjTIY5EkITiMoGAuRmURH6lJ9x21dGxYIvXPsj+wL3z243hyIQ2RUiDJQiq7bLQlEYYEqfjnhjrXR9RWbIjzCIpMdqiQ7Sxjp2UTAnwe6QjAL7RR3UDYP+5FgYu6VqVAu99vudjQ3EKOWZv/XXI+p+r8jOmcYltMrlOxJJHs2sSixRRiw70vcebcNnuANAa0n7ZfURWKbERu2wgWdmCM7sC5Cqm3hFBQ75GNAFQAS3Cj9knoqTGzEkkhQdqBg8okJIlchu2y+NyxkcgAU/luKA6D+zTOigl/EZO5lXbjp+IlCJQ9rFRQscUv6eR51vOoerxFjq4VTJIoeEOWVZl4PtZUba9MPawFH52+7THruFCI5HkVyGbcSp5B2duxZpbT2n45N/fWN6liRvjwyRqwaSdseP3dwoiLIVTcGIIEkIk4Js8WfOgdZGTlQq7sI4XyXZ+2hEhjCRFm23QkndUHFbQefdR3Z6SFUkgV98k7uImmb3APJJGzrj+GZkjeZu6q7VtySD7QzjhbIKrLIFnkEgyHVgDEihG/DQf/L3pJGxk4JWzwduyH0Swd0li2ySHEMkkm20gaTY0WPGOCAEBteGIWMsbI0DrqGKv4V8ZVl93dTaAqWp9hf2gewFwQfqNXZ51H0dhNmXKiGZcSIltthopCxAWyTG4kVww5DDab+BWzur99IWkihUvCZUE0HdAAQO7hxKBsraKoG6vyNQ+nJhjSTEsjSO2OVJNb8cxKIyhBKovfMwAPF0tjcG0Dfq3SyPy4Aq228LHkNjMSRR7hRSXBIJ3eftdXpX1DJEeMYDPj4yrK8aSy07WFFdpH5c9x3XcbNKfJN6VftW9cnFWBFgZJpCfzGVWaJLolNj/U9MOGBoHxwRJl/s5x0ix5HiWaSL82fImd74G8kxJ+85ukBA+5b5DWek8wLjwQSSBpURU3ggrLQ+qNhw1+dvDVyQOCavq/BhkmxlkNtLIEVWICjaGfuV5Y0SgXkFnSwQNR7ofxmxFBieN96CJdp2hCCNotipbwRYLH9NTZHQHnlx3XJ3Yab3MZtmYtGyLtl3XtBYP7rIZQQfFBUyeoLinIGOgXYHlnyJQWMrIq2qDcGkYB1G4kKpIUXRCqp3kyZV3C1MZlQzMpEhEo7ShTSKW7RYBR4YXzek/q3LfvyIGJ986xtwLVExXdjQA/8AiISv82Ot2PS7GFsZnj7Lx9p2WP8AMZCu3YDupFC+0cMarwReg+ekqh3x2xilnmfHNAKFJLdtfduoe4iwBXjitXvVnU3x8ZniA7hIVS30qT5dq+FAJ/pWkeP0+KOSKDFhUIH/AH8kokKBTv2RDczAkKQASgFE0ao3f2iYnexexdd1wpNMaAVnNBfcSQhXjkbr5qiGP/Zv0uKSKTqeUGypmlKwuwDuQp2DaBwpZ9w5oAc+1fG0y8orkREhEO/aAhJLREUwkO0KpDvGwUE+BRonVX0NI4SbEyIwjw7fZdqUZRRQBQiRcFAgLEbGssbYy9R6bHNEksEGPMvbXtiVmA4HstKKuRQA3URzzoNSDo0v6AqjHi2NuUoCDVXfPC/wjnhfgcfGvHqGVlhtXMa7lEkg8ol+5hfAofxH6RZ+NBnfT2eqZM9gkGV4yV5CMcqUAMfgsXWgLNGyAOdbXXJ8fpojzogpBdphzRFduSWMiM77U9iMsSQ5YB7PNjrGgNGjRoDXOekeosnFjy0eEzjEsRxQqAyqHk2h2ZvezRqH2oCVUCxZrXRtYP1VjyYkkuRFjRyQuYpixfaYpVtDMVP1DtlfaCOU+dxIC50DpMU2EJckSATK8zRuWQQGQmR9i2CpDMxDm2F8ECgKXWvW8iqBBiuJZLSNpCu5iPhUUlnc+Qp2/c0AdboqGWjTKwo3yCD9/gg6Q9QfHwfzEx6eRkTdHFZYswVULAUCWKqNxA5HOgYenhGMdBESVXctt9W4MQ+743bw11xd1rN+ubfKwoR/E6sf5LNCx/zRHH9TrRensZ44adQhLMwjBvtgmwl+CR5NcAkgWADpN1zFP+k8RzdEMqmjQISQmz4F7koHzR+2gzPpvF/t+JK/HdxAlfczGecg/rUR1qfUuNiwxjuyzKCQIYld2tx9ISMH3020hDajjgUNK4UITHkVeY8fDl/WkZlkr9RFK/H/AD1a9RYJfMeRzII1gEYIW1AbfuPFutnaSQpH5aEkbdBU9T9GlnmxZXBjYojyKtvteMOQtKCWG6duR/cA8karSNlzdGMeMRj7ICvfdwC2zhglH2KdrDuMQR9vkan1B0WPOiSxHItBgrG0blXBuiCLRfggqSK51H0HNizIciFlj/LlkhkSMnb9+DtUng0TQtg2gwnon07lxY//AEliyZiOQyw9xJQhFjusskoUllZQAu6thPBY3ocaBN8sS4xx4O2p7Em0KwLOJWEYLJsNqCDVE37d24vOo9IVBcceS63+6gyDGo/kGlRQv6A1+ml3TJmyJ42hiUQ4omV2BtZHbjsxsQNwVlt5KreoAs7qBJ1zoUWbkpA0xLY+Kp3Hce/zZjlZWVSoUxsQDZ7t+Bpr6OyZHzchTO0iwRRJIDVNKRe5aAAAjVOB4LHk3xznrmJNl5cJkGYYpUWaYxA7JJqGyCNCNiPGV2Evb0rFgK1uOgdRTFyG/EFllkFurqY128DvR+1VccL3KC0bbaBZIPPVXTkaRXSVlySpVIgd2/4tUJ9pFm5BVAndYqlnWsdsLCw0L9yeNyO4w3bnMUhZ23G9pc8nk0f1vTDP6k+LnEvTw5Ee8UvKCOg4Bv3UHMleSO5QsAMy9T7RAZgqvIn7jngu9IgJHlWZlBHgjQYPqfS8eHKWDIyFEYhZpWYjuTMVaSWR+bKN2oww8bY1j+lq1rfSeVHB0tJjEYUSN5HUkFiRZZnq/wAxiLINkEkHka9z9CxIcdvxEigsLlyJHCszbChcs3Hgml+kcACuNUfVql1kixCsj5SduSNDyN1Dvg0VVhHu+sqGpObABBTlYH46GaLGiGOJkbuyK25mQBwsIYilQzIQQlrQavqvTTDDrJJM8O155MTFRHXxD2kd1q6sNLkDji1H20damQoqQflFY3xJIvoMQkUrA5X7d2NEVhY/MavnVbJ9a4szYcaO02SrxyvDEjOy+wo+/aKUp3CSDyNpFXoM5+0DoLZQilihDyrvEMQX2hVMlDhwd6gbiCCL2oKvXXoXtAWFWoJB+OOdZbrkYiz8R49yKxmfJ2uVQoE2h5E8H814vf8AHzxyNLmwdyN03Fd6ldy+RY8j9dBkM7qEM8jPBj5DZCF0jkhcIrNS8sRIFZPoP5isKA4NVp36VLVkBiDtyGHAoXtQvQ+AZC5/qdZiP0uIc3Bt1d0d2ABlLBRG+6RjJM5ALsgP3LCyda7pvsnyI+AGKyqPk2oDsP03AfyJP3Gg5x1PCMkxQefw7op/uyZEmWbP2uWGIfzK66f0zLXIx4pRys0av/MMoP8A6HWS9QYaQTSe12XIXHZQiglWiyHlY8kee7YXzSPV6e+i5U/BQKrq3biRXog7W2glTXir/wAq0CzovRYI59mGu2KJh3ZCzNRQMi48RYmgu5932B28liVn/aDO4giRHMfdnVC6j3KNrP7D/Cx2AbvIBNc0dHpvqJjY48oHMsxRx4a5WJvjzuJF/qnywvmv7UeqZGXkfhsdd1bt1mgq9zsBeeLZhIxscgoOdhtB0T0L1JT3sZ5A0kUh2hnLOyOBJRLEs21nYeTQ2351c9QZeNh1K0W6WR6jUKSC5BO7gFU4DMz1dBvPjXP+k9G/DRhFAcEqzgAKd4UDehFe72jzRv3WDr11fOypIYklZ9zTRmP+Iw2GjdWdeS3alLBzYDIRZsXsuCddR6BBsx4l3h6QHev0tfNr/hN8fpWr7AEUeQfjXLekNJGgjWef8k7P3h+wINWR9JXj6f018n65NjZGHtkkk7+SsDLJKxUhwwujYG1trcAeK4B1LhZOnWh9NdKCT40u4kSYzMoI5WyrEk3ySZT9uPvrZ6z+NEIsjDg37imLML8E7TAu6vjzrQawUaNGjQGkHqKd5VaDHjEkimORi52oNrhgt17mOwih4+SvFvidYTOyplwJMhH2yHGkylvdYpzMqk7uV94Ug8EceNBJ0LLMrzAyPiSibb2ygWj20JUqXeKySW45IIYGjr317Pnkwoz2u6ZJICmy+G7y7RJRsbTtJcce1vp4upgyyy5HU5dyJGIoY7KgBpBEZCfcx8LLELPmh4rTjqvWYIkt8srtZCQ+1Pb3FDNWwHaAfI4utAw9N54eMRsWEyD3JJYcCyFY3ywIH1CwTeqPqnJZ5osW5FjkjklkaJbchGQbFPlL7nLKCwrgqedL1nI6rE4MrxNAY0MgZQm5rfbYBcuRBz4AU1fNOstf+kcc/wD0+QPH+OH50Cl8fFmhSOHGyGWBmiQIWiKUaK7ndaUFRxz4FDga+dP9HyB2leZkZk2EI5eQre4oZ2ApSxv2IrAk+6qq90vOSCXMWQ7U/E7t5+ld8KP7j/CCd3J4uh5Iu/HnzTRl4EApyEE25BItfUONyDcTVqbC3VMDoE+B1AYkTLFGWgVQsC3ykm4J+EazY97LtJ4AJHAUXHh4Zhi/tEbrIjyucmAhtu92k8fWU9w9rIy8cji9Sy2MnHjkIMrZAmfaOGH4eQAgH6VVo1H8wt8tq/l5DJkwQ17exNIyrf8A1ckABUD3XTtS/PjQLun9abMx5tjLJEe5Gs8RpqUlWJQEkFgCUZSQ3BpbFrvSPXRFFDuTYHMcMibSgVrCNJGKpohNJFDYoAAG6GtPL05SEYAQstFZFVUItiRGRd+SLXwxJ+Twj6n0MQ4uOrPujxwsEnG1mjf8pzdmvcY5ARyNnkk6D562w1WTH7MU5kkmaaQYzqjsFhaMsSzKoP5kalvNcfakMOBkzxTJHBGYe8zRy5eY8jQkKI3T+PcCyuSA4UhyOCL1J6ry0kOAcj8O7drJRhPG0iF0eAMRGnLPaPQ8UTpZ0HCj7SJkdNObkFRLGqldgiluVGZJJNie9pY9wBJ2ckk6CxGz/wBmMvUIMWLGYSQiVQ8nKvG0YYyBWCkvGQN3KX4IGmUWUThzLG7ZGNg5Ecm8AKzpGFmaJKAUlJFC1wKG3yNfIGmgyIVXAgjfee1jrIoVEkiZmphHtRhJjbiFB+s886rY7zf6NaFZtrxxS47IQpG8MYrNgMbcAl6JNn5N6DQ+lSMvIlyjLGwFJ+H2Fmhah9Tye5WryiKqg39R5LTqXXIMRJFjTfJGR/Z4VG9mYF6A4BbYrOfmhesL031FkY0S46RrH+HAfKllamd3dt7bQpAVnEjB2Kil3EqtE6L0b01ZI58zIiaOeaWQs251bYr0lBT7PbGgYL9WwXfGggz3/Gy5JiBAfCligv2mZg1lh8qEZowC1ElyQKFnzl5YEkeUpG0Jjz7qrgM0ORuuqCxzKSD4Km9Tdc6fhhHdTFJLIrusksofZ7SxaFSxpyLO5ACfJJqjCcdZMXqCbaeN5o4bJ9v4mGOQhqPIZ5ySD8j7gHQeZ/VNZRyZA0UCr2oTJE4jlRipaVpgCsdlRssVXk+72XMr1FHA6dphHCEaSUzNUSrYCiNgGG5ieNhKBVax4rT5PUseL2ySxJ8bWdV/pRP21ynIxGLo0NBMpY8hY1YiLeyyCwllQTIkC2Pmdj5CkAzxuoyJ1NpwjLjRq34yQ+VLF9ock20UYCFWFqFLMKB1Z9Q56GXKkyTJAyH8PiPddoFGY5FccF4mJJu0jUVyd2k9IYKNihwUeGeMFFWPaBG1ttayWJJkaxYUeFVebo+leiwTwRvOnclxmbG3OxJPYlZEci63kJZNWQxHIJGgvQbp8ZMi1V1czHksh2hkoHglNvINc0DXNazmb6YRoI8topE3oJZ48VyjLuAdwovbKhO4MjgmmYqQeC+x5SOmuE9hVpYErjaRM0Sfy8LpnlYCxqZIGWEqSSL2xNz7g6j2i/74G4H7iwQ56MqMx7YC7xqkwx1V921vwpcTMw+oWjgWa3MpAJojS+tCTJifSYyJST8lwF2Efpsab/MaV+ksQL1XJi2lUWA7YzxsDOLTjji2AI/gKVqPrj9sxl2K4+PJNFGZWFrSKDuN1Q2vtLHcQdXH6KOcGZniVipkgbaw/hINbh+vvH+Q1ZwUZY1Dm2A5IN/7yAT9rrnSteoRTzxiJu4NkgZk3AAHaQwcUPqSuDdkaZw4xDbjI78UA20Af0VRZ/U3rojFD1ReAU/fkhYgPLt8JXyp5u+ALPFWNbH6IiLxvO7Tdtt6qVUKG8BhQ3WPjnzpN0hguZjuQPcXiuv7yEjn+aV/X9ddD1qzt7xYqYfTIYiTHGiE8EqoBP8AM+Tq3o0a1qNGjRoF/X5nTGmaNS0gjbYACfdVDgckWR41iupmOdGwopZ5GbGmxVuGRIw+xaUv2gvhGu2+P6a6LrPduIwuZyQkeRKQASLJdgFoctuEhG0ebrQZnrXQVmjacRbxEsaoSHlMhAAMi0HJVSaUhW8OaYVqjjYH5dZI2bRJudgY7G6C6bYjAkLtDlEC/AoXrU4LDKVpJUnZd7oMYDbGAjsgDXtV29pYiyATXO0HVf8A0XsxpWiikVkSdUPd21VgcIaJ9i8mya8nQIPUeJIvbfHjc4/aCBWyATGISzu8W2RwzFBsG4jYV4vcdaXqMM8CY2QCk0kUYx9ruyqzTSRKH37SaBHkrZHPnTnFwPb+6iUMtMbLsQR8kqCf63pRln/oxGkY/wBlMLytXn8NKrSkfcHsuR9wRoPnozMkefL74VJiykpGSyUhaLcrEBixMfNgUNnHnWt1jfTHTXHUuoSnaIwwjUADc25UlJY+QFLEACr3Nd0NbLQZzrMarn4knG5o54gaLeTG44H/AHG5+OT4vXon+2OAAAMdNpFr9Urb64u/aD+prVT1VnoMjDKOrPDk1IispZRJDLGvF8EuVAuudWMtGTMxXLG3TIx7YUGYhZUNChQEElfNE86ByRRauCbJIXlqHwPkgFef00o9UqewtLZ7+Id7AUv9oitqJFFQN9VVjTcKLo0OSAu76rpia+45Nf8APS/1HiyS4s6RA914ZRHuItX2+zjxW8A3zWgxXqHGMb7I5JlmE8iARrGZJIskb32iRQoIfHk444jNeRqn03reRNPiJAY8MmB4I5MhQ3dVWTbtjWX2S+03HIb81fNanpWXHmZeK8Q/JhgOSpKFTclxRAXyQFGSf9Zf5mTrvo+GdpJoFi7ko2zAqCstXtJIIKyKTdgi6AbwCoZ31TF2ZsXv9TIdma8giFO0COQo27VBAYDduPu86p4zRsMuKCf8TGJcaZJC29naSVFYA7aJEkbElSK3Dg6sdK9HJDkRNwMXsvjpKsKdwSM6isoOrKZOCm/bRJogfxN/UPT5cedJIVORKqoyCSSjsEiiceQgUE470FFbW++gi6piKq5RG9M55puwiAM0hZQI/a3taOgCWNBfeCy+4a3HSc1ZoY5EJKsoPPkH5DChTA2CCAQQRQ0l9JKGhOdL+8yQZS7fwQ2WijH91Vj2kgcFix8nS2f09DNGksMxxo51EpjbcthgLtRIv98A7g1EiqoUFnrs8Ts0MagRAhsyVFFBdwuIn5LeX87E3E0WW1nqD+05WZjQN3N8OMXCHw0cx7iFrCiRomSlJB4+NM8cQxritBKJYo5nx5nJB+sFSCANo/PEQ2gBRYoADV309kLE2TjFl2YxDo1iljcEhHPgNGVdaPOwRk8m9BhMFGZoYWx5Y4pZtitSQJvQmSrSWRiD2COFHluQGOmHqrpc2NiYzUry4+M6kLe13SSCehwCfbjS1xfnTLp7d7Ex5xuZYs+aUbVJOzvzJe2t1BH8VY0+66Y5oY3BV07iiwbFPcLePsJToMxB1STAh7Mk0axYmLjNaYzMSGLx8fnWSDFZNfOmXRciSDLWJ1lVMszSfmrECZAENJ2nNAoJGIYXY8/GoMn07mO/vEDL2IIW/MZe4Y3dt37o7QdynbzXNHizL6f6TJFmJ3RApTHcjtrbuWdQSz7VHG0cBB9Wg9wPWJmfaLLlY/oBKJCf6A3rQ5HRoXcO6BiGDgEkruFU+y9u8UKar4GlsOTAk2XFKUQSurEOdu/dEik88EHbt4+x+b1T9Rv+GiibGnZDJNHHueUyRhd26Rm7jEACJZDwR4Gg1H4ZN/c2r3NuzfQ3bbvbfmr5rWayVIHU4xyxqdQfs0KqK/QvBJ/W9LM3r7CULCZJNwGxzZ7nG7cgEyI9ryAi0QCb+BoHjZJMaQksZAYJbXbYKl1Yj4ZWUqB/2jfOgz3rCMLlrNxtMUUd3XDvIBV/4xGP9fVTUH7SciSHHxZo6JhlfHYMCQfawRmF35QMOedw1yvqHVZp/wB7IzD+6Pav+yOD/Wzrq068so07Nkxro3U+swJx341kUq683TKwZdwWyBYF/peup9J6guRDHMn0yorjkHyLqwaP9NfllRXjXeP2OdQ7nTlQm2gd4z+gveo/ojgf008jV6yVNW32vG50aNGuVvGjRo0BrO9WiAzsXYB3HWcmwWAAVAZdtgbh7E3eaero1rRayfrXpfclxppLONjiZ5aUOQSoCuUYHegUSAgAmypriwE3TcuJAyHJJfuzN202k8ys17VUvXu86qL1XHDNj1M8pDSbGZwdrO1Exs24/wAthPzVc6n6aAlkTZLRuAVRcV0+58iIVwQvG2govmzpTn42RiY8+XCiQ5GRNjoI2p9iFxGocgnc5aQu5BPLGi1WQcxwNIo/skXgcul/z+sK4/2D/XUMLq3SZi4Lh48gPGv99mdXhX+UhZBf+7Wk6bliaKOVfEiK4/Sxdf79IcbFHfzMSysbhMpCte0yMwcDjn82IyGx5kOgUv6gVMuNVkZO+O3OQFoSK0caSoWv6jIEquQQRW060c/Q1YXkTzyqtkhnCL/rLEqBlr4axrNR+kIsfMxWdu6ru0SK62BtiMkZa7uRe1Id/HnxYGtP6wn2YGW91tx5Tf8AqHQZT1Ll4zYBXFQxJjzYk7xJEYm7XeR96rtBC7Qzbq4KMDRBAaeo8oyY+/GHceMpLGUBC2jB2O7lCGQbKWyd5A4JIv8AVOkFliljYrJHGYyQL3xsAHX+YoOv+JR8Eg5nrPU3khaLc77i5Mar7gnbdlagN4AkbHWwPaauuSAa5frGGJNwjcREqVeoo4ypXi3eQCj8EUarjjXiPrE8/MSQpze7e2QQLFj8k+0WoO26PyNKI+lJA+IQrGGLI93c3bh3RJELBiCkb5lHBPHxxq5BCuPLJjSMo7AjaB3KWYiCq20u6mQoyHYpJAUnltAs6WssMuC0ZZ+1jTYzx+FlMUqiVAPAkKhpEHyIyPFka30h0eDHWSTGkBx5Au1AoUIVLAlj53gFUNgECNQbIJKrBx0kmlxnZh3wMuCQbgVkTakjIxjUGrhbgU29wRV3cyUiBdeoQAEimmjVjFOvi5FSytD6hICovhmGgxfWOtTZL3hI8zvKyoivQZGU7ptre0bQ8RBb4aMmtdF6lCuRBHIfpZDvKMPoeMq9NdULDWP7o1l/2eIJZIJUYHbjNLNtNr3cl1k7fHFxxxgV8KU02y5CvTsqJfrRpYALF+9vYBdC+3KlWQPFkCyAz3Q8jPy0jxp5Ujhyo5FKJEFlSMRjkNuKAgyRrYXy3xWtN6q9GLmLAvcMawqyGlBLKQpXn42yRxP9jtrVL0jiH8fM7Bhsx4ggYD+N5N20iwRUUX0kjjzrb6DGdT9NLjdKyoI2drjLljV2qKCVocH8vcPNE6zAhixcDMSClilxpwSt8sELBrJNsYnY3ySqKxNEa6N1nq+PGhWWaJS4ZVVnUFzX0gE865j6ZxJ4cQPO3tihimVmYDgjuKVC7mZwwdCrAfU59+6tBuvS2LIMWMxyjuLuSYMNyySIxSV+CCrtIrMSDVkkgkk6r9Zy8cM0eQPw07hT3U3Mhs7UaRgApXcKqYDkcffVf1L6bObArYkuzexmZGb23JC6h6HKuDKslAgEgn6qOl/V/TjHqWMHnJebGljV1Su32GieNwGZgzB2Y88c+NA/6h1+THdVeSOUcbykTAJZIUvUjFVYq437SoKkGtQ9PzJJsvHyJGRceVJUxlQ2WJAe5GI5LJG7BV9o2XbcEfMPpm2bIQXIuM0U0A8Mu62eINfuUkEgNxZA/hGnnV8b8Tj/AJTDd7ZYX5rcpDoT87SQAR8qSPnQV/Wz7cOR9u7Y0UhXj3BZVYqL4shSBeqWZiwsS7dPUtGwJ3dockUC1Eg0reTdc1qbruUMjpssiqf3Zcp8gobeM1/ECjL/ADGqXVIGlXI7cZYPjhlaSc7fcJAGAG8H4rjQCh4JZ3RYoaRZHVpGkUcuxaOOkAY+8mmq+askmLNnkGXF3MgyokkDFUASMCXvRqQBbMe4sf1MR+g1cGSCzKJMdS0YDRxKZWAF8e0g/wAf93SjJ4xDMzOzfg4pdzKF/wDh2Evig3mTz+p0Dn1RlwRxz9+ETpt7vaZVYNtUA0G43fTWuDeoERcmZY0CIrlQoNrwaJT52HyAfANfGu8/tA6fG+Blyke+PGmZWBPBVCynz8MAR+oH21+dEUAcChrr8SXtrm8m/wAketdH/Yfn7cqeEniWIOB+qGv8yJP92ucae/s/yWXqeKIvc/corY+ggq5P6BCzf0+ddW+S671o1XmcfpPRo0a8p6A0aNGgNV+opuikB20UYe/6fB+r/D9/01Y0t9R9n8LMMk1A0bLIf0IogfqboD5NaD30GTdjQm3a409zimPtHuagBZ88Cvtrx1plKKtglpYgBf2kVj/kqk/01lIsWWRGk9kMIBoZGKgYhRZkYF1VBt8BlBBVrrjVn0fiiSZpfdLEiKIpnx0hG43u7IWNWaPYR72sGztNXoGHpnqCxxPDIw7sE0sfbHubaXLxUqi6MLx1Q1A/VC+fEsfbMg3LNGrhmSIqTvl5pW7oQBRZpm+5rz636fGkEkgMytLNDuEUrR9xmZIqJVhQZdq+aFA15uNOlx4mTitGix46CWHbGABvcKd7nbZvYw3EiiB8nQMOrNv6hhR0SYxNkHmgvs7QJ+7HvMAPtuPxqH1y5kSHDXzmSCNv0iUb5j/LYuz+bjV/oMYkvMI906rsu/bELKLXwTuLn9WrnaNUOnnv9TyJBymLEmMp+0jnuygfyTsA6DT6xPqHYvUUUFQ8mM5UAm+JAX4UG925fKm9p+2ttrAdSYP1PJZFDLHBBDIzKWXdudwn7xE4V1JDH5XjQT9TtceNBwXyMYbdoBP5ysVA7cf8KsbK+AedHq4iRcbPhYhY2MMgpr2yMEKsFkQ2k6puUsKp78a8YmUsmbhwLtKKJshq7VKUURqtRWB+/JoknhdS9XId8jFjDPFmpIm9KqGbaVY2TyDQJ2A7HUlqLaCPqe6BYZ9qqcedWlFru7cn5UhKqWoKHV7LMfZrUoQ2U3/ZRAA/+IxJH+USH+us3gok2MI5CoXKhpg7ohO5SGqJEG4gk/VyK1R9M+qI8fuQZMqvlK+17dEZu3GqbgjsrUwjLgfO4kcHQar04qk5LrQD5DjgVygWE/8AFE2lHW+k93Lki7rR9+FZUC1RaLfHJusGwVyIQao+0Ufs39HUcOJwCO8GnIIo3KxlNj4NyG/1159UdPkkEUsDVLA+8C63qVZHSyrAWrWOD7lXQZTB6ZLh5KtkuXXL3xGKLwHQB0ZG9rLapKxXnnTs4+IzRxnHkZpd3bMpaRTSluSXYha+TxyB86zPqSu5i9xZHLQl0ZFlnEIeaLezbtzG4mK2RVArQBrXv9n4x1nhSKZWeOHLBTcLjHeTtjtj92uy28ck2STzoHv7PWWSJZDjwRsYonuKIR0zbg6fJ9roRd/P9dU5PTn4iXKx2leIxyK8dUxMUhZwws2KeTJjHwNqmqUA2v2ayN+GgL8GXHRx/i/MkLMP5iSM/wCsNOM0H8fjFRwYcjefuA0VD+dmx/X76CzB0OFYootliFFjRj9YCih7hzdDSfH6BDNI057imJnSGRZ5QVWgsh5euXVh48KNNuu5bKEijJEs7dtCP4BRLyeCPagJF8Ftg+dRddRYcJ44xVx9mMfq35aD73bDnQQei+liKEybpGfIYyFpXZ22kkxqSxJG2Mjj73pjivsleL4IEiD9PDAfoGo/pvH6auxrQAHgCtLfUUbCLuxgmSD81QPLAD3x/rvTco/UqfgaCtijtZksXHbyI++i/wCNSEm/QAhoDX3Ln51hEzY4IoEye3FKYlUJkRz5De34WEbVsBqpCQOPOt/1uUdqPJj93aZZRt53I3D1Xn8tiwH3VdQHMoNlkFiQYseMVbgtSm/nuMoYHwEonwToFPRg8qJLGMqSIghBcWMv2NKm2UC18OSdLehpkyiJZUXGxZBJjptkE8xJs7XMitGqbYipFE2B41vum4xjiRGILKo3ECgW8sQCSQC1mr1lcuTs4uRHRvAlSZQPmIMJlqvgJvj/AFKH+ZDR9Yx2/CTRoyhuy6q8n0g7CAz0PF8mh99cCw/QGeYy7RLFGqinlbl74UKi25ZjQAbb5Gu+9cG6IR+RK6RkfdSw3j/7YfXiU97ICD6IKd/1cj2L/qqd5H3MZ1nhsyw76/rDLCZfWb6B+zDChAMqnIkoWZDag/O1AAtX43Wf10dI6XDB0tWjjSPt7ZHKqAailDNuPksFQizzfPnW40mxcUJJNjkflTbpUHx7z+cv+22//wA0/bWOWVy+1lJJ8OdGl3p+Ytjx7jbqNjn7shKMf9pTpjqKNGjRoPhNawc/WVz8pEQqcbHIlCswU5Mik1tB5KR0ri6DFkP0gE7nIhV1ZGFqwKsPuCKI/wAtc56j6eGN3lkG6KUeyeiTGQyMu9R9VuWutu1VAXgkKGhwYhnCQPG0eMshUxlkuR1cmQP22Ze2HFEXbHdfH1akDXPei+phjQMpbGMcW8oqGS9oJvc3YVd28OPpHjk3Z10CNrANEWLo+R/PQV+qYKzxPE17XUiwSCPsQR4INHSbJkf8MYpRuyZQ0W1TtDk8GUbTaR0d5N7lBqy1A6PWYz8aWKZplUFmcbJS/kGh2JBXsjJBAZbAYhiPqsFvTosyAzwhoXMSBkeMCNGJBpZomOxG4BJjYcEEjkAu/ROH2sRQ0iySuWkmdSCDI53PyDVAnaP0A1mc+aR0dUx40KyNIj5PbD7nNkJuLI+1gPfZFBRVi9ab0fiqIRMJHkM6q5ZuPjigCfg1dm6HNAABe9Q9S/DYs+Rt3dmJ5Nv32qTX6DjzrE9A6X2Y0M1fiZblllP4b3u53NtZt7lRYUUvhRpt+1fp2RkdNlhxQS7ldwB5Kg7iB97IUV9ifPjXBIP9IdLaCWYTx47ufyu5KisAWVkNG1NLYB5ogjQdw/0SMvPyFd3IxsaKIPfIkd+830hfCxwcUOD+uvcUYAdFU/i8VyomWkRV2hk3sV2LF23W4lBrkqvAISegvXGPSQwKjmR13Hc/fe2EfdkUxlWYAKW/MPtUn4rXQsro6O+/c62VLopAWQqbXfxfBA+kiwAGscaDGdKy4sfJkgknCLLJ34QSYmkV13uQFVS35vdoFqF1R1N6m9TY+FNjDIFM2/Ietm4E2qKSzLxy3N/9WNWPW/pJZ8nHzWdv7OAnbVb+twO5YsjYGZqo3Q8VznvUPTsbKl358He2rsR+6IGYKSAyh3QMrbrIB9pBP8VANf6J9bRdS7hhjkRUCkF9vuDX9mNEFSCD/S9ajWZ9FZMAQ4+PjdhIgCNhV4zZIruKSDJxbAknm7N602gxMsDLIGxnrL3HB99MiqpaYMw8/uiGoEFrQcDkX+lY88xnWbJLbD2t0USRgnaC4XdvahuVfq8htZL1fjmTIyOzmfhTHOJRbiMyS/h40IViK2LEg4v3M0l0FF6P0Z1QQ4mOk6SI7FVaUi1klkaywbyd8jk2QACavjQevUvRe1HinHmkxo4F/DMybTshfZZ96tyGhiG7+FS51Z9M4CwZOTFbyMFhfuysXkIZSNpY81ujLUOLY8au+s8VpcDLjT6nglVfjkodc86KcvBkJOXDP+IVBJNNIzbNoZ6CkjawjJqMkA3Zb40G6y45GzDMmw9mPsqsjFQWcq7bSAfIEQuj8gfNw43VBkZi48yhJILmCq5ZXYDYfqRWITuAixR3KR41R6d00ZzM2QktRmKTHmcbHDcsHC7BGWQgUSrcMQSQSNMc7FkphJiLO5IqaFliY1wGYlgyMASLVm+aq6AaXRpN6YjyljYZe0Hee2ocyFUoUrvsXcwO4XXjbZJslzoMNk9KkMxxGkK4yjfGiEoBGWJcyNus7OI0QUoDBjuql9TM2S6SJHN4/siIxjQR1XelkA9m/wCFW3EdUAWcCfK6bIGldomaRmcvJuBV4ydqwhQd+3tgE0AVcFgHJIb0OtziOo2E8oXhPws1M1cK01qi2eC+0D52/Gg03ToXSKNJH7jqiq8lBd7AUXocCzZr9dKutYYMyE0EyI3xpuOSNrOjE/ASpR/5h090r9S4Mk+M8URUM9KS11tJG8cc8rY/5edAh6T1gSQCUHvfhFESMAVE8pUIjLuAIDBgAeV/N4LAWXnpl1MFqSx3uHcge9wxDOKJG1mBK0fFD4rWC6LlLjB45u5LsymZk27nkqJYQT7dppkY1x/ARxV9MwclJI0kiIMbqrIR4KkWCP0qtWwT6VeoH7aJMPMUiE/HtYhH/wAlYtX3VdNdL/UGCZ8aWJa3Mp2343Dlb/SwL/TUEHSfy5p4fFt34/1V+Wr71LvJ+25fuNNgdc2g9N5suPtBKqdy9uU7Wj5olGVCQrL8KdvmgbBG39O9HGLAsQYsbLMfA3E2dq3SLfhR4/U2TQz0aNGoDRo0aCKPGRTYRQfuAAf89S6NGgNeXQEEEAg8EH5160aConS4R4hjH8kX/lq0q1wOBr7o0BrzJGGFMAR9iL160aDzHGFFAAD9BWvWjRoDRo0aA0aNGgodR6LBP+9iRjRXdVNRFEbh7qI4IvSnA9B4EMomSAmUOZA7yySHebJf3ubayTZ+TetLo0HxhfB5B0uwugY0Tb0gjD2Tv2gvzQ+o23gAefAA+NMtGgNGjRoDRo0aCLJm2KWpmr4VSxP6ADWY6h1qXurE5eBpBcaRxhmb9O9J+RvocxjcR5sjnWs1Fk46SKUkVXRuCrAEH+YPGgy8uZNjFZ8iVo4AaKyvES5IIAYhVjiAPu3bzdV88y4XVsnImZYjCsG0ssyo8gPIobiURiQSfZvAo2RYuz/plYBtMMuxN4sksdqlrbmyVAQ/N8xgXu4JvUDCx2SK3Dk+CCoF0Kr33wfj9eASxzFmQ5+FC26V41kkRN5C7mVlTa1gJHZNr+gIFm/0rqiRIZJsl29zIIwocNdtGYFjTeymJdyhb9t3yCR4xMkpK006vJNtcKzLsRVB+mNRu2liATZJoWWoACKQxBZJI8ZoTkRMpcGm5on2D2g25N+d3870Fj0z1XJlhMox3Imd5EMkiovbLfl7RbMPywpoqOSdWOo+pTjmNJoQJJTtiVZVbcbA5vawUFlttpAsfJAPuHrYRNqY8m1AVA4FBVFDngH4I+Ne8nq6ex+1uIRXBIoru4IFrYr+LxVrxzwHlupZRcwrjqsoomUlmhVT4IbarO9iti1XksLF3+lZErB1mTa8b7NwBCyDarB0BJO337TyaZWFmr14wOpmR9pidBTEFv0IFEfBN3ploDRo0aA0aNGgNGjRoDRo0aA0aNGgNGjRoDRo0aA0aNGgNGjRoDRo0aA0aNGgNGjRoDRo0aA0aNGg+Mt8HnX3Ro0Bo0aNAaNGjQGjRo0Bo0aNB//Z"/>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64" name="AutoShape 4" descr="data:image/jpeg;base64,/9j/4AAQSkZJRgABAQAAAQABAAD/2wCEAAkGBxQTEhUUExQWFhQVGBoXGBcYGB4cHxohIx0iHh8aGx4fHCogHhwlHBgZIjEhJSsrLi4uHiAzODMsNyouLisBCgoKDg0OGxAQGi0kHR4rNTMrNy8tLDUrLDQ3LC8wLywsLywtLyw3LC8sNysvLCwrLCwrLCwsLCwsLCw2KzcsK//AABEIALkBEQMBIgACEQEDEQH/xAAcAAACAwEBAQEAAAAAAAAAAAAABQMEBgcCAQj/xABEEAACAgEDAwMCAwUEBggHAAABAgMRBAASIQUTMQYiQTJRFCNhBzNCcYEkUmKRFYKSoaLRJUNjcnODscE0U2STo7K0/8QAGQEBAQADAQAAAAAAAAAAAAAAAAECAwQF/8QAHREBAQADAAMBAQAAAAAAAAAAAAECAxEEEjFBIf/aAAwDAQACEQMRAD8A7jo0aNAaNGjQGjRo0Bo0aNAaNGjQGjRo0Bo0aNAaNGjQGjRo0Bo0aNAaNGjQGjRo0Bo0aNAaNGjQGjReqE3WIVbbv3uPKxgyMP5hASP66C/o0rPVZD9GLOfsSY0H/FJuH+zqGbMzeNmLAf8AxMplP/DjuP8AfoHWjSj09lySBzL9W4naCCE9zLtBCgkezyRZ5030Bo0aNAaNGjQGjRo0Bo0aNAaNGjQGjRo0Bo0aNAaNGjQGjVbIzkQ0SSwr2qrMRfiwoJHg8nVR8+Y8R4zX8NK6Iv8Awl3H9V0DTRqh0PPM8CSlQpYG1BsAglSAaFiweaGr+gNGjRoDRo0aA0apS9TUOUQNI6/UqAHb8+5iQqmiDtJsg8A6kxM5JCQLDLW5GBVhfg0fg0aI4NHnjQWdGjRoDWOy5jHuPLM+TJGN2VJAoHLgWLF0KHGtjrO4/T+7NLuNdnMEqigd39mQV+n7xv6jQQSCEMFkgaSNZEhd5ZWlAd9tACQksu51Ut9/jg1cw+sqYsFo4wqZhUBeBsBgeYeBR/dgf116mgjBaVp0EKSmVwSAA4XZTPuoAMN20i93z8ao4HS4KixWyTI+Jt2IjBGj2xmOzsO4ExyEGz82ANBJ1TqcyysyNUcM2PD29o/M7rKGJJF8CRdu2uVa910K8Hqbe8EFnu95YpGoBWZVZpEB/vAKpIHgN+hp9/oeHej7Tuj+m2Y8i6JBNMRuaibIs6mxsCKO9karbtKaA+tr3P8A942bP6nQKfTLe6UfYX/+acf+2n+s56ZP5038qP8ATIydaPQGjRo0Bo0aNAaNGjQGjRo0Bo0aNAaNGvjDQcu9T9UMzs7EdtASPPHjYnHIYrIsjEVQkHzECbfouTJd3EmW6JG/ZFlTTAAmEb92+UNe9+fACBQSBQ6r06ZJBsC/goMgIhos7MoZmMvgbO47Rg/ZKN7gQyHp+SGCztALiVpJiCsSrL3GDjzcipErMPHuY1tAIanC61+e0Em3cHKKVsc7S6qQTyWjUsCOPawNUNzp2AFk0B5J1zHp/SWfNhlxnR0V8eTIZJA4ZlSVO5vB9xdZWsUK2LxyL6Rl4iSABxYBDDkjkeDxoMpl9ayRkTfhoO5GwWpmHtJC+FJKqygnzu8k/bVXJ6j1B09s0CtX/VgWPjwO+eP/AH8iuUfVuitIY5YsiJ50a5YLjDhkZn7cTqtkVa+8MxUXdij0LJz5AsLRwsyON8nFFFocBLsuSw9v2V/JoEEfpPqUiJ2QiSHuSsGM67jvkaQWpUGgrjkCqqhWtiNY6GT8XK8GMYo8fHEIbdjuJFPJ7a7mXtlUWMg7TW4fbT+fr+Oj9sygvZG1QWIIIBB2g0QSLvxY0DPWc6n6kqQxwlSIwplk2lwCzbVjUKy7m4Ytz7QBwb49dS6hFkfkrLtG4BgGAL3YCEfWqs1c1yOBYOkscO8xxyVAIy+xFZVLGQMiQxK1BUEQDEEXZA+DoGGF6gkV0M8kexn7bEIVVGahEqNubuAsWQt/eW6A1b9XdYeFFjh2iaUMFLGggtV3gbTuIeSMBf8AFZNA6zvU+lq2XFEMch4USRHhcyGGm9gCy1FHZQ7mq2UV+up+vxfiVheUypII2VkiKk7xKkbbLVltWZv52ORVgGsLRx4IOJKiRIm95JCeLUSGSU1u3ENua6J3XY1VgyH7mJJCrzDttvcgozq43CkZQB71RtzsoA3AWTWrOD0ufEw3WGsiZmVgGGwfSiNwW+yswUkeav51kps7qzlxG06OSFBeGOOOPgUNzxlWW9wtSzXt+oGlDpeBmdwNwVZGKMp+CKPkcEEEEH7H48as6zvo9mjVsaZt2VGFlmbdu39wt+YDQoFkcbaFbfFVei0BpXgH+1ZI+Kib+pUj/wBEH+WmmqeTg229HMchAUsKIYCyAynggFj4o8+dBkMr0qZMLLtZBK7Z7LECAsheSftOwrltsilTY/hu9q096WsiZM6tu2M5eMCP2m1UktJz7gwYbeP68HX3qfUpMZd002Iq/wB6VjCP8yza8dPzZcpd8GXiMngmFe7R+2/ugf026BgWyHTgRxOYwfdcmx75UgbQy18gjV8nSU+nt/7/ACcmXm6EnZA/SoAhI/Rif1vXp/SmE314sL/+Igf/APa9BS9KN+fk/wDeb/8ApyNabWS9Gxqk06IoVR3AqqKCgZU4oAcAc+Na3QGjRo0Bqrn9QjhAMjVuO1QASzH+6qgEsaBNAeATq1pH6fh7rNlvy0hKxX4jiDUoX7b6DsfJtQeFWgnPXUQbp0fHU+Gm2Bf0tldgpPFBiCbrzxr70z1FjZB2xShiSwHDDcV+oKWADVRurrSaJt+PkZkhDSq2SIbFiIRu8aCNf7x2Bi31EsRdUBl8HCfHyYca7WMQ7DXvVl2PJYW3f27wGA53srUAxYOq6iyslY0aSRgqIpZmPhQBZJ/QAaMbIWRFdGDKwsEeCNIvWueIo4t6s0Zk3SKotmCI0oRRYB3PGi0eCCQfOgoz+p5GfbX4dNszkkB5aiKhvaDsQkyIB9ZJNFQbAl/Z/wBYysmEvlIFJNihW0fCnnlttMT/AIv6DM+kZFkzTDNuEhWWbiihMc7BjZ5A/EO7gV4jiJrbR0/UIVgUSdzJleQKqCMhQzcBWZlUKq7nH1nbz4NVoNVpd1brEcFBiN7UFUsFuzQJLEBVs1Z+aAskAo+seo5oFiiqM5B7MckjX2+49BQqBgxDPxdgKLNsQV1Uhx+5GXbfKmUu4yGMurjk7ZYb3IUB9pjI8fcchb6OUlzJLlAkiZmeNJWdGJVQQRYX2miQVDA7D4YE2fVjTIY5EkITiMoGAuRmURH6lJ9x21dGxYIvXPsj+wL3z243hyIQ2RUiDJQiq7bLQlEYYEqfjnhjrXR9RWbIjzCIpMdqiQ7Sxjp2UTAnwe6QjAL7RR3UDYP+5FgYu6VqVAu99vudjQ3EKOWZv/XXI+p+r8jOmcYltMrlOxJJHs2sSixRRiw70vcebcNnuANAa0n7ZfURWKbERu2wgWdmCM7sC5Cqm3hFBQ75GNAFQAS3Cj9knoqTGzEkkhQdqBg8okJIlchu2y+NyxkcgAU/luKA6D+zTOigl/EZO5lXbjp+IlCJQ9rFRQscUv6eR51vOoerxFjq4VTJIoeEOWVZl4PtZUba9MPawFH52+7THruFCI5HkVyGbcSp5B2duxZpbT2n45N/fWN6liRvjwyRqwaSdseP3dwoiLIVTcGIIEkIk4Js8WfOgdZGTlQq7sI4XyXZ+2hEhjCRFm23QkndUHFbQefdR3Z6SFUkgV98k7uImmb3APJJGzrj+GZkjeZu6q7VtySD7QzjhbIKrLIFnkEgyHVgDEihG/DQf/L3pJGxk4JWzwduyH0Swd0li2ySHEMkkm20gaTY0WPGOCAEBteGIWMsbI0DrqGKv4V8ZVl93dTaAqWp9hf2gewFwQfqNXZ51H0dhNmXKiGZcSIltthopCxAWyTG4kVww5DDab+BWzur99IWkihUvCZUE0HdAAQO7hxKBsraKoG6vyNQ+nJhjSTEsjSO2OVJNb8cxKIyhBKovfMwAPF0tjcG0Dfq3SyPy4Aq228LHkNjMSRR7hRSXBIJ3eftdXpX1DJEeMYDPj4yrK8aSy07WFFdpH5c9x3XcbNKfJN6VftW9cnFWBFgZJpCfzGVWaJLolNj/U9MOGBoHxwRJl/s5x0ix5HiWaSL82fImd74G8kxJ+85ukBA+5b5DWek8wLjwQSSBpURU3ggrLQ+qNhw1+dvDVyQOCavq/BhkmxlkNtLIEVWICjaGfuV5Y0SgXkFnSwQNR7ofxmxFBieN96CJdp2hCCNotipbwRYLH9NTZHQHnlx3XJ3Yab3MZtmYtGyLtl3XtBYP7rIZQQfFBUyeoLinIGOgXYHlnyJQWMrIq2qDcGkYB1G4kKpIUXRCqp3kyZV3C1MZlQzMpEhEo7ShTSKW7RYBR4YXzek/q3LfvyIGJ986xtwLVExXdjQA/8AiISv82Ot2PS7GFsZnj7Lx9p2WP8AMZCu3YDupFC+0cMarwReg+ekqh3x2xilnmfHNAKFJLdtfduoe4iwBXjitXvVnU3x8ZniA7hIVS30qT5dq+FAJ/pWkeP0+KOSKDFhUIH/AH8kokKBTv2RDczAkKQASgFE0ao3f2iYnexexdd1wpNMaAVnNBfcSQhXjkbr5qiGP/Zv0uKSKTqeUGypmlKwuwDuQp2DaBwpZ9w5oAc+1fG0y8orkREhEO/aAhJLREUwkO0KpDvGwUE+BRonVX0NI4SbEyIwjw7fZdqUZRRQBQiRcFAgLEbGssbYy9R6bHNEksEGPMvbXtiVmA4HstKKuRQA3URzzoNSDo0v6AqjHi2NuUoCDVXfPC/wjnhfgcfGvHqGVlhtXMa7lEkg8ol+5hfAofxH6RZ+NBnfT2eqZM9gkGV4yV5CMcqUAMfgsXWgLNGyAOdbXXJ8fpojzogpBdphzRFduSWMiM77U9iMsSQ5YB7PNjrGgNGjRoDXOekeosnFjy0eEzjEsRxQqAyqHk2h2ZvezRqH2oCVUCxZrXRtYP1VjyYkkuRFjRyQuYpixfaYpVtDMVP1DtlfaCOU+dxIC50DpMU2EJckSATK8zRuWQQGQmR9i2CpDMxDm2F8ECgKXWvW8iqBBiuJZLSNpCu5iPhUUlnc+Qp2/c0AdboqGWjTKwo3yCD9/gg6Q9QfHwfzEx6eRkTdHFZYswVULAUCWKqNxA5HOgYenhGMdBESVXctt9W4MQ+743bw11xd1rN+ubfKwoR/E6sf5LNCx/zRHH9TrRensZ44adQhLMwjBvtgmwl+CR5NcAkgWADpN1zFP+k8RzdEMqmjQISQmz4F7koHzR+2gzPpvF/t+JK/HdxAlfczGecg/rUR1qfUuNiwxjuyzKCQIYld2tx9ISMH3020hDajjgUNK4UITHkVeY8fDl/WkZlkr9RFK/H/AD1a9RYJfMeRzII1gEYIW1AbfuPFutnaSQpH5aEkbdBU9T9GlnmxZXBjYojyKtvteMOQtKCWG6duR/cA8karSNlzdGMeMRj7ICvfdwC2zhglH2KdrDuMQR9vkan1B0WPOiSxHItBgrG0blXBuiCLRfggqSK51H0HNizIciFlj/LlkhkSMnb9+DtUng0TQtg2gwnon07lxY//AEliyZiOQyw9xJQhFjusskoUllZQAu6thPBY3ocaBN8sS4xx4O2p7Em0KwLOJWEYLJsNqCDVE37d24vOo9IVBcceS63+6gyDGo/kGlRQv6A1+ml3TJmyJ42hiUQ4omV2BtZHbjsxsQNwVlt5KreoAs7qBJ1zoUWbkpA0xLY+Kp3Hce/zZjlZWVSoUxsQDZ7t+Bpr6OyZHzchTO0iwRRJIDVNKRe5aAAAjVOB4LHk3xznrmJNl5cJkGYYpUWaYxA7JJqGyCNCNiPGV2Evb0rFgK1uOgdRTFyG/EFllkFurqY128DvR+1VccL3KC0bbaBZIPPVXTkaRXSVlySpVIgd2/4tUJ9pFm5BVAndYqlnWsdsLCw0L9yeNyO4w3bnMUhZ23G9pc8nk0f1vTDP6k+LnEvTw5Ee8UvKCOg4Bv3UHMleSO5QsAMy9T7RAZgqvIn7jngu9IgJHlWZlBHgjQYPqfS8eHKWDIyFEYhZpWYjuTMVaSWR+bKN2oww8bY1j+lq1rfSeVHB0tJjEYUSN5HUkFiRZZnq/wAxiLINkEkHka9z9CxIcdvxEigsLlyJHCszbChcs3Hgml+kcACuNUfVql1kixCsj5SduSNDyN1Dvg0VVhHu+sqGpObABBTlYH46GaLGiGOJkbuyK25mQBwsIYilQzIQQlrQavqvTTDDrJJM8O155MTFRHXxD2kd1q6sNLkDji1H20damQoqQflFY3xJIvoMQkUrA5X7d2NEVhY/MavnVbJ9a4szYcaO02SrxyvDEjOy+wo+/aKUp3CSDyNpFXoM5+0DoLZQilihDyrvEMQX2hVMlDhwd6gbiCCL2oKvXXoXtAWFWoJB+OOdZbrkYiz8R49yKxmfJ2uVQoE2h5E8H814vf8AHzxyNLmwdyN03Fd6ldy+RY8j9dBkM7qEM8jPBj5DZCF0jkhcIrNS8sRIFZPoP5isKA4NVp36VLVkBiDtyGHAoXtQvQ+AZC5/qdZiP0uIc3Bt1d0d2ABlLBRG+6RjJM5ALsgP3LCyda7pvsnyI+AGKyqPk2oDsP03AfyJP3Gg5x1PCMkxQefw7op/uyZEmWbP2uWGIfzK66f0zLXIx4pRys0av/MMoP8A6HWS9QYaQTSe12XIXHZQiglWiyHlY8kee7YXzSPV6e+i5U/BQKrq3biRXog7W2glTXir/wAq0CzovRYI59mGu2KJh3ZCzNRQMi48RYmgu5932B28liVn/aDO4giRHMfdnVC6j3KNrP7D/Cx2AbvIBNc0dHpvqJjY48oHMsxRx4a5WJvjzuJF/qnywvmv7UeqZGXkfhsdd1bt1mgq9zsBeeLZhIxscgoOdhtB0T0L1JT3sZ5A0kUh2hnLOyOBJRLEs21nYeTQ2351c9QZeNh1K0W6WR6jUKSC5BO7gFU4DMz1dBvPjXP+k9G/DRhFAcEqzgAKd4UDehFe72jzRv3WDr11fOypIYklZ9zTRmP+Iw2GjdWdeS3alLBzYDIRZsXsuCddR6BBsx4l3h6QHev0tfNr/hN8fpWr7AEUeQfjXLekNJGgjWef8k7P3h+wINWR9JXj6f018n65NjZGHtkkk7+SsDLJKxUhwwujYG1trcAeK4B1LhZOnWh9NdKCT40u4kSYzMoI5WyrEk3ySZT9uPvrZ6z+NEIsjDg37imLML8E7TAu6vjzrQawUaNGjQGkHqKd5VaDHjEkimORi52oNrhgt17mOwih4+SvFvidYTOyplwJMhH2yHGkylvdYpzMqk7uV94Ug8EceNBJ0LLMrzAyPiSibb2ygWj20JUqXeKySW45IIYGjr317Pnkwoz2u6ZJICmy+G7y7RJRsbTtJcce1vp4upgyyy5HU5dyJGIoY7KgBpBEZCfcx8LLELPmh4rTjqvWYIkt8srtZCQ+1Pb3FDNWwHaAfI4utAw9N54eMRsWEyD3JJYcCyFY3ywIH1CwTeqPqnJZ5osW5FjkjklkaJbchGQbFPlL7nLKCwrgqedL1nI6rE4MrxNAY0MgZQm5rfbYBcuRBz4AU1fNOstf+kcc/wD0+QPH+OH50Cl8fFmhSOHGyGWBmiQIWiKUaK7ndaUFRxz4FDga+dP9HyB2leZkZk2EI5eQre4oZ2ApSxv2IrAk+6qq90vOSCXMWQ7U/E7t5+ld8KP7j/CCd3J4uh5Iu/HnzTRl4EApyEE25BItfUONyDcTVqbC3VMDoE+B1AYkTLFGWgVQsC3ykm4J+EazY97LtJ4AJHAUXHh4Zhi/tEbrIjyucmAhtu92k8fWU9w9rIy8cji9Sy2MnHjkIMrZAmfaOGH4eQAgH6VVo1H8wt8tq/l5DJkwQ17exNIyrf8A1ckABUD3XTtS/PjQLun9abMx5tjLJEe5Gs8RpqUlWJQEkFgCUZSQ3BpbFrvSPXRFFDuTYHMcMibSgVrCNJGKpohNJFDYoAAG6GtPL05SEYAQstFZFVUItiRGRd+SLXwxJ+Twj6n0MQ4uOrPujxwsEnG1mjf8pzdmvcY5ARyNnkk6D562w1WTH7MU5kkmaaQYzqjsFhaMsSzKoP5kalvNcfakMOBkzxTJHBGYe8zRy5eY8jQkKI3T+PcCyuSA4UhyOCL1J6ry0kOAcj8O7drJRhPG0iF0eAMRGnLPaPQ8UTpZ0HCj7SJkdNObkFRLGqldgiluVGZJJNie9pY9wBJ2ckk6CxGz/wBmMvUIMWLGYSQiVQ8nKvG0YYyBWCkvGQN3KX4IGmUWUThzLG7ZGNg5Ecm8AKzpGFmaJKAUlJFC1wKG3yNfIGmgyIVXAgjfee1jrIoVEkiZmphHtRhJjbiFB+s886rY7zf6NaFZtrxxS47IQpG8MYrNgMbcAl6JNn5N6DQ+lSMvIlyjLGwFJ+H2Fmhah9Tye5WryiKqg39R5LTqXXIMRJFjTfJGR/Z4VG9mYF6A4BbYrOfmhesL031FkY0S46RrH+HAfKllamd3dt7bQpAVnEjB2Kil3EqtE6L0b01ZI58zIiaOeaWQs251bYr0lBT7PbGgYL9WwXfGggz3/Gy5JiBAfCligv2mZg1lh8qEZowC1ElyQKFnzl5YEkeUpG0Jjz7qrgM0ORuuqCxzKSD4Km9Tdc6fhhHdTFJLIrusksofZ7SxaFSxpyLO5ACfJJqjCcdZMXqCbaeN5o4bJ9v4mGOQhqPIZ5ySD8j7gHQeZ/VNZRyZA0UCr2oTJE4jlRipaVpgCsdlRssVXk+72XMr1FHA6dphHCEaSUzNUSrYCiNgGG5ieNhKBVax4rT5PUseL2ySxJ8bWdV/pRP21ynIxGLo0NBMpY8hY1YiLeyyCwllQTIkC2Pmdj5CkAzxuoyJ1NpwjLjRq34yQ+VLF9ock20UYCFWFqFLMKB1Z9Q56GXKkyTJAyH8PiPddoFGY5FccF4mJJu0jUVyd2k9IYKNihwUeGeMFFWPaBG1ttayWJJkaxYUeFVebo+leiwTwRvOnclxmbG3OxJPYlZEci63kJZNWQxHIJGgvQbp8ZMi1V1czHksh2hkoHglNvINc0DXNazmb6YRoI8topE3oJZ48VyjLuAdwovbKhO4MjgmmYqQeC+x5SOmuE9hVpYErjaRM0Sfy8LpnlYCxqZIGWEqSSL2xNz7g6j2i/74G4H7iwQ56MqMx7YC7xqkwx1V921vwpcTMw+oWjgWa3MpAJojS+tCTJifSYyJST8lwF2Efpsab/MaV+ksQL1XJi2lUWA7YzxsDOLTjji2AI/gKVqPrj9sxl2K4+PJNFGZWFrSKDuN1Q2vtLHcQdXH6KOcGZniVipkgbaw/hINbh+vvH+Q1ZwUZY1Dm2A5IN/7yAT9rrnSteoRTzxiJu4NkgZk3AAHaQwcUPqSuDdkaZw4xDbjI78UA20Af0VRZ/U3rojFD1ReAU/fkhYgPLt8JXyp5u+ALPFWNbH6IiLxvO7Tdtt6qVUKG8BhQ3WPjnzpN0hguZjuQPcXiuv7yEjn+aV/X9ddD1qzt7xYqYfTIYiTHGiE8EqoBP8AM+Tq3o0a1qNGjRoF/X5nTGmaNS0gjbYACfdVDgckWR41iupmOdGwopZ5GbGmxVuGRIw+xaUv2gvhGu2+P6a6LrPduIwuZyQkeRKQASLJdgFoctuEhG0ebrQZnrXQVmjacRbxEsaoSHlMhAAMi0HJVSaUhW8OaYVqjjYH5dZI2bRJudgY7G6C6bYjAkLtDlEC/AoXrU4LDKVpJUnZd7oMYDbGAjsgDXtV29pYiyATXO0HVf8A0XsxpWiikVkSdUPd21VgcIaJ9i8mya8nQIPUeJIvbfHjc4/aCBWyATGISzu8W2RwzFBsG4jYV4vcdaXqMM8CY2QCk0kUYx9ruyqzTSRKH37SaBHkrZHPnTnFwPb+6iUMtMbLsQR8kqCf63pRln/oxGkY/wBlMLytXn8NKrSkfcHsuR9wRoPnozMkefL74VJiykpGSyUhaLcrEBixMfNgUNnHnWt1jfTHTXHUuoSnaIwwjUADc25UlJY+QFLEACr3Nd0NbLQZzrMarn4knG5o54gaLeTG44H/AHG5+OT4vXon+2OAAAMdNpFr9Urb64u/aD+prVT1VnoMjDKOrPDk1IispZRJDLGvF8EuVAuudWMtGTMxXLG3TIx7YUGYhZUNChQEElfNE86ByRRauCbJIXlqHwPkgFef00o9UqewtLZ7+Id7AUv9oitqJFFQN9VVjTcKLo0OSAu76rpia+45Nf8APS/1HiyS4s6RA914ZRHuItX2+zjxW8A3zWgxXqHGMb7I5JlmE8iARrGZJIskb32iRQoIfHk444jNeRqn03reRNPiJAY8MmB4I5MhQ3dVWTbtjWX2S+03HIb81fNanpWXHmZeK8Q/JhgOSpKFTclxRAXyQFGSf9Zf5mTrvo+GdpJoFi7ko2zAqCstXtJIIKyKTdgi6AbwCoZ31TF2ZsXv9TIdma8giFO0COQo27VBAYDduPu86p4zRsMuKCf8TGJcaZJC29naSVFYA7aJEkbElSK3Dg6sdK9HJDkRNwMXsvjpKsKdwSM6isoOrKZOCm/bRJogfxN/UPT5cedJIVORKqoyCSSjsEiiceQgUE470FFbW++gi6piKq5RG9M55puwiAM0hZQI/a3taOgCWNBfeCy+4a3HSc1ZoY5EJKsoPPkH5DChTA2CCAQQRQ0l9JKGhOdL+8yQZS7fwQ2WijH91Vj2kgcFix8nS2f09DNGksMxxo51EpjbcthgLtRIv98A7g1EiqoUFnrs8Ts0MagRAhsyVFFBdwuIn5LeX87E3E0WW1nqD+05WZjQN3N8OMXCHw0cx7iFrCiRomSlJB4+NM8cQxritBKJYo5nx5nJB+sFSCANo/PEQ2gBRYoADV309kLE2TjFl2YxDo1iljcEhHPgNGVdaPOwRk8m9BhMFGZoYWx5Y4pZtitSQJvQmSrSWRiD2COFHluQGOmHqrpc2NiYzUry4+M6kLe13SSCehwCfbjS1xfnTLp7d7Ex5xuZYs+aUbVJOzvzJe2t1BH8VY0+66Y5oY3BV07iiwbFPcLePsJToMxB1STAh7Mk0axYmLjNaYzMSGLx8fnWSDFZNfOmXRciSDLWJ1lVMszSfmrECZAENJ2nNAoJGIYXY8/GoMn07mO/vEDL2IIW/MZe4Y3dt37o7QdynbzXNHizL6f6TJFmJ3RApTHcjtrbuWdQSz7VHG0cBB9Wg9wPWJmfaLLlY/oBKJCf6A3rQ5HRoXcO6BiGDgEkruFU+y9u8UKar4GlsOTAk2XFKUQSurEOdu/dEik88EHbt4+x+b1T9Rv+GiibGnZDJNHHueUyRhd26Rm7jEACJZDwR4Gg1H4ZN/c2r3NuzfQ3bbvbfmr5rWayVIHU4xyxqdQfs0KqK/QvBJ/W9LM3r7CULCZJNwGxzZ7nG7cgEyI9ryAi0QCb+BoHjZJMaQksZAYJbXbYKl1Yj4ZWUqB/2jfOgz3rCMLlrNxtMUUd3XDvIBV/4xGP9fVTUH7SciSHHxZo6JhlfHYMCQfawRmF35QMOedw1yvqHVZp/wB7IzD+6Pav+yOD/Wzrq068so07Nkxro3U+swJx341kUq683TKwZdwWyBYF/peup9J6guRDHMn0yorjkHyLqwaP9NfllRXjXeP2OdQ7nTlQm2gd4z+gveo/ojgf008jV6yVNW32vG50aNGuVvGjRo0BrO9WiAzsXYB3HWcmwWAAVAZdtgbh7E3eaero1rRayfrXpfclxppLONjiZ5aUOQSoCuUYHegUSAgAmypriwE3TcuJAyHJJfuzN202k8ys17VUvXu86qL1XHDNj1M8pDSbGZwdrO1Exs24/wAthPzVc6n6aAlkTZLRuAVRcV0+58iIVwQvG2govmzpTn42RiY8+XCiQ5GRNjoI2p9iFxGocgnc5aQu5BPLGi1WQcxwNIo/skXgcul/z+sK4/2D/XUMLq3SZi4Lh48gPGv99mdXhX+UhZBf+7Wk6bliaKOVfEiK4/Sxdf79IcbFHfzMSysbhMpCte0yMwcDjn82IyGx5kOgUv6gVMuNVkZO+O3OQFoSK0caSoWv6jIEquQQRW060c/Q1YXkTzyqtkhnCL/rLEqBlr4axrNR+kIsfMxWdu6ru0SK62BtiMkZa7uRe1Id/HnxYGtP6wn2YGW91tx5Tf8AqHQZT1Ll4zYBXFQxJjzYk7xJEYm7XeR96rtBC7Qzbq4KMDRBAaeo8oyY+/GHceMpLGUBC2jB2O7lCGQbKWyd5A4JIv8AVOkFliljYrJHGYyQL3xsAHX+YoOv+JR8Eg5nrPU3khaLc77i5Mar7gnbdlagN4AkbHWwPaauuSAa5frGGJNwjcREqVeoo4ypXi3eQCj8EUarjjXiPrE8/MSQpze7e2QQLFj8k+0WoO26PyNKI+lJA+IQrGGLI93c3bh3RJELBiCkb5lHBPHxxq5BCuPLJjSMo7AjaB3KWYiCq20u6mQoyHYpJAUnltAs6WssMuC0ZZ+1jTYzx+FlMUqiVAPAkKhpEHyIyPFka30h0eDHWSTGkBx5Au1AoUIVLAlj53gFUNgECNQbIJKrBx0kmlxnZh3wMuCQbgVkTakjIxjUGrhbgU29wRV3cyUiBdeoQAEimmjVjFOvi5FSytD6hICovhmGgxfWOtTZL3hI8zvKyoivQZGU7ptre0bQ8RBb4aMmtdF6lCuRBHIfpZDvKMPoeMq9NdULDWP7o1l/2eIJZIJUYHbjNLNtNr3cl1k7fHFxxxgV8KU02y5CvTsqJfrRpYALF+9vYBdC+3KlWQPFkCyAz3Q8jPy0jxp5Ujhyo5FKJEFlSMRjkNuKAgyRrYXy3xWtN6q9GLmLAvcMawqyGlBLKQpXn42yRxP9jtrVL0jiH8fM7Bhsx4ggYD+N5N20iwRUUX0kjjzrb6DGdT9NLjdKyoI2drjLljV2qKCVocH8vcPNE6zAhixcDMSClilxpwSt8sELBrJNsYnY3ySqKxNEa6N1nq+PGhWWaJS4ZVVnUFzX0gE865j6ZxJ4cQPO3tihimVmYDgjuKVC7mZwwdCrAfU59+6tBuvS2LIMWMxyjuLuSYMNyySIxSV+CCrtIrMSDVkkgkk6r9Zy8cM0eQPw07hT3U3Mhs7UaRgApXcKqYDkcffVf1L6bObArYkuzexmZGb23JC6h6HKuDKslAgEgn6qOl/V/TjHqWMHnJebGljV1Su32GieNwGZgzB2Y88c+NA/6h1+THdVeSOUcbykTAJZIUvUjFVYq437SoKkGtQ9PzJJsvHyJGRceVJUxlQ2WJAe5GI5LJG7BV9o2XbcEfMPpm2bIQXIuM0U0A8Mu62eINfuUkEgNxZA/hGnnV8b8Tj/AJTDd7ZYX5rcpDoT87SQAR8qSPnQV/Wz7cOR9u7Y0UhXj3BZVYqL4shSBeqWZiwsS7dPUtGwJ3dockUC1Eg0reTdc1qbruUMjpssiqf3Zcp8gobeM1/ECjL/ADGqXVIGlXI7cZYPjhlaSc7fcJAGAG8H4rjQCh4JZ3RYoaRZHVpGkUcuxaOOkAY+8mmq+askmLNnkGXF3MgyokkDFUASMCXvRqQBbMe4sf1MR+g1cGSCzKJMdS0YDRxKZWAF8e0g/wAf93SjJ4xDMzOzfg4pdzKF/wDh2Evig3mTz+p0Dn1RlwRxz9+ETpt7vaZVYNtUA0G43fTWuDeoERcmZY0CIrlQoNrwaJT52HyAfANfGu8/tA6fG+Blyke+PGmZWBPBVCynz8MAR+oH21+dEUAcChrr8SXtrm8m/wAketdH/Yfn7cqeEniWIOB+qGv8yJP92ucae/s/yWXqeKIvc/corY+ggq5P6BCzf0+ddW+S671o1XmcfpPRo0a8p6A0aNGgNV+opuikB20UYe/6fB+r/D9/01Y0t9R9n8LMMk1A0bLIf0IogfqboD5NaD30GTdjQm3a409zimPtHuagBZ88Cvtrx1plKKtglpYgBf2kVj/kqk/01lIsWWRGk9kMIBoZGKgYhRZkYF1VBt8BlBBVrrjVn0fiiSZpfdLEiKIpnx0hG43u7IWNWaPYR72sGztNXoGHpnqCxxPDIw7sE0sfbHubaXLxUqi6MLx1Q1A/VC+fEsfbMg3LNGrhmSIqTvl5pW7oQBRZpm+5rz636fGkEkgMytLNDuEUrR9xmZIqJVhQZdq+aFA15uNOlx4mTitGix46CWHbGABvcKd7nbZvYw3EiiB8nQMOrNv6hhR0SYxNkHmgvs7QJ+7HvMAPtuPxqH1y5kSHDXzmSCNv0iUb5j/LYuz+bjV/oMYkvMI906rsu/bELKLXwTuLn9WrnaNUOnnv9TyJBymLEmMp+0jnuygfyTsA6DT6xPqHYvUUUFQ8mM5UAm+JAX4UG925fKm9p+2ttrAdSYP1PJZFDLHBBDIzKWXdudwn7xE4V1JDH5XjQT9TtceNBwXyMYbdoBP5ysVA7cf8KsbK+AedHq4iRcbPhYhY2MMgpr2yMEKsFkQ2k6puUsKp78a8YmUsmbhwLtKKJshq7VKUURqtRWB+/JoknhdS9XId8jFjDPFmpIm9KqGbaVY2TyDQJ2A7HUlqLaCPqe6BYZ9qqcedWlFru7cn5UhKqWoKHV7LMfZrUoQ2U3/ZRAA/+IxJH+USH+us3gok2MI5CoXKhpg7ohO5SGqJEG4gk/VyK1R9M+qI8fuQZMqvlK+17dEZu3GqbgjsrUwjLgfO4kcHQar04qk5LrQD5DjgVygWE/8AFE2lHW+k93Lki7rR9+FZUC1RaLfHJusGwVyIQao+0Ufs39HUcOJwCO8GnIIo3KxlNj4NyG/1159UdPkkEUsDVLA+8C63qVZHSyrAWrWOD7lXQZTB6ZLh5KtkuXXL3xGKLwHQB0ZG9rLapKxXnnTs4+IzRxnHkZpd3bMpaRTSluSXYha+TxyB86zPqSu5i9xZHLQl0ZFlnEIeaLezbtzG4mK2RVArQBrXv9n4x1nhSKZWeOHLBTcLjHeTtjtj92uy28ck2STzoHv7PWWSJZDjwRsYonuKIR0zbg6fJ9roRd/P9dU5PTn4iXKx2leIxyK8dUxMUhZwws2KeTJjHwNqmqUA2v2ayN+GgL8GXHRx/i/MkLMP5iSM/wCsNOM0H8fjFRwYcjefuA0VD+dmx/X76CzB0OFYootliFFjRj9YCih7hzdDSfH6BDNI057imJnSGRZ5QVWgsh5euXVh48KNNuu5bKEijJEs7dtCP4BRLyeCPagJF8Ftg+dRddRYcJ44xVx9mMfq35aD73bDnQQei+liKEybpGfIYyFpXZ22kkxqSxJG2Mjj73pjivsleL4IEiD9PDAfoGo/pvH6auxrQAHgCtLfUUbCLuxgmSD81QPLAD3x/rvTco/UqfgaCtijtZksXHbyI++i/wCNSEm/QAhoDX3Ln51hEzY4IoEye3FKYlUJkRz5De34WEbVsBqpCQOPOt/1uUdqPJj93aZZRt53I3D1Xn8tiwH3VdQHMoNlkFiQYseMVbgtSm/nuMoYHwEonwToFPRg8qJLGMqSIghBcWMv2NKm2UC18OSdLehpkyiJZUXGxZBJjptkE8xJs7XMitGqbYipFE2B41vum4xjiRGILKo3ECgW8sQCSQC1mr1lcuTs4uRHRvAlSZQPmIMJlqvgJvj/AFKH+ZDR9Yx2/CTRoyhuy6q8n0g7CAz0PF8mh99cCw/QGeYy7RLFGqinlbl74UKi25ZjQAbb5Gu+9cG6IR+RK6RkfdSw3j/7YfXiU97ICD6IKd/1cj2L/qqd5H3MZ1nhsyw76/rDLCZfWb6B+zDChAMqnIkoWZDag/O1AAtX43Wf10dI6XDB0tWjjSPt7ZHKqAailDNuPksFQizzfPnW40mxcUJJNjkflTbpUHx7z+cv+22//wA0/bWOWVy+1lJJ8OdGl3p+Ytjx7jbqNjn7shKMf9pTpjqKNGjRoPhNawc/WVz8pEQqcbHIlCswU5Mik1tB5KR0ri6DFkP0gE7nIhV1ZGFqwKsPuCKI/wAtc56j6eGN3lkG6KUeyeiTGQyMu9R9VuWutu1VAXgkKGhwYhnCQPG0eMshUxlkuR1cmQP22Ze2HFEXbHdfH1akDXPei+phjQMpbGMcW8oqGS9oJvc3YVd28OPpHjk3Z10CNrANEWLo+R/PQV+qYKzxPE17XUiwSCPsQR4INHSbJkf8MYpRuyZQ0W1TtDk8GUbTaR0d5N7lBqy1A6PWYz8aWKZplUFmcbJS/kGh2JBXsjJBAZbAYhiPqsFvTosyAzwhoXMSBkeMCNGJBpZomOxG4BJjYcEEjkAu/ROH2sRQ0iySuWkmdSCDI53PyDVAnaP0A1mc+aR0dUx40KyNIj5PbD7nNkJuLI+1gPfZFBRVi9ab0fiqIRMJHkM6q5ZuPjigCfg1dm6HNAABe9Q9S/DYs+Rt3dmJ5Nv32qTX6DjzrE9A6X2Y0M1fiZblllP4b3u53NtZt7lRYUUvhRpt+1fp2RkdNlhxQS7ldwB5Kg7iB97IUV9ifPjXBIP9IdLaCWYTx47ufyu5KisAWVkNG1NLYB5ogjQdw/0SMvPyFd3IxsaKIPfIkd+830hfCxwcUOD+uvcUYAdFU/i8VyomWkRV2hk3sV2LF23W4lBrkqvAISegvXGPSQwKjmR13Hc/fe2EfdkUxlWYAKW/MPtUn4rXQsro6O+/c62VLopAWQqbXfxfBA+kiwAGscaDGdKy4sfJkgknCLLJ34QSYmkV13uQFVS35vdoFqF1R1N6m9TY+FNjDIFM2/Ietm4E2qKSzLxy3N/9WNWPW/pJZ8nHzWdv7OAnbVb+twO5YsjYGZqo3Q8VznvUPTsbKl358He2rsR+6IGYKSAyh3QMrbrIB9pBP8VANf6J9bRdS7hhjkRUCkF9vuDX9mNEFSCD/S9ajWZ9FZMAQ4+PjdhIgCNhV4zZIruKSDJxbAknm7N602gxMsDLIGxnrL3HB99MiqpaYMw8/uiGoEFrQcDkX+lY88xnWbJLbD2t0USRgnaC4XdvahuVfq8htZL1fjmTIyOzmfhTHOJRbiMyS/h40IViK2LEg4v3M0l0FF6P0Z1QQ4mOk6SI7FVaUi1klkaywbyd8jk2QACavjQevUvRe1HinHmkxo4F/DMybTshfZZ96tyGhiG7+FS51Z9M4CwZOTFbyMFhfuysXkIZSNpY81ujLUOLY8au+s8VpcDLjT6nglVfjkodc86KcvBkJOXDP+IVBJNNIzbNoZ6CkjawjJqMkA3Zb40G6y45GzDMmw9mPsqsjFQWcq7bSAfIEQuj8gfNw43VBkZi48yhJILmCq5ZXYDYfqRWITuAixR3KR41R6d00ZzM2QktRmKTHmcbHDcsHC7BGWQgUSrcMQSQSNMc7FkphJiLO5IqaFliY1wGYlgyMASLVm+aq6AaXRpN6YjyljYZe0Hee2ocyFUoUrvsXcwO4XXjbZJslzoMNk9KkMxxGkK4yjfGiEoBGWJcyNus7OI0QUoDBjuql9TM2S6SJHN4/siIxjQR1XelkA9m/wCFW3EdUAWcCfK6bIGldomaRmcvJuBV4ydqwhQd+3tgE0AVcFgHJIb0OtziOo2E8oXhPws1M1cK01qi2eC+0D52/Gg03ToXSKNJH7jqiq8lBd7AUXocCzZr9dKutYYMyE0EyI3xpuOSNrOjE/ASpR/5h090r9S4Mk+M8URUM9KS11tJG8cc8rY/5edAh6T1gSQCUHvfhFESMAVE8pUIjLuAIDBgAeV/N4LAWXnpl1MFqSx3uHcge9wxDOKJG1mBK0fFD4rWC6LlLjB45u5LsymZk27nkqJYQT7dppkY1x/ARxV9MwclJI0kiIMbqrIR4KkWCP0qtWwT6VeoH7aJMPMUiE/HtYhH/wAlYtX3VdNdL/UGCZ8aWJa3Mp2343Dlb/SwL/TUEHSfy5p4fFt34/1V+Wr71LvJ+25fuNNgdc2g9N5suPtBKqdy9uU7Wj5olGVCQrL8KdvmgbBG39O9HGLAsQYsbLMfA3E2dq3SLfhR4/U2TQz0aNGoDRo0aCKPGRTYRQfuAAf89S6NGgNeXQEEEAg8EH5160aConS4R4hjH8kX/lq0q1wOBr7o0BrzJGGFMAR9iL160aDzHGFFAAD9BWvWjRoDRo0aA0aNGgodR6LBP+9iRjRXdVNRFEbh7qI4IvSnA9B4EMomSAmUOZA7yySHebJf3ubayTZ+TetLo0HxhfB5B0uwugY0Tb0gjD2Tv2gvzQ+o23gAefAA+NMtGgNGjRoDRo0aCLJm2KWpmr4VSxP6ADWY6h1qXurE5eBpBcaRxhmb9O9J+RvocxjcR5sjnWs1Fk46SKUkVXRuCrAEH+YPGgy8uZNjFZ8iVo4AaKyvES5IIAYhVjiAPu3bzdV88y4XVsnImZYjCsG0ssyo8gPIobiURiQSfZvAo2RYuz/plYBtMMuxN4sksdqlrbmyVAQ/N8xgXu4JvUDCx2SK3Dk+CCoF0Kr33wfj9eASxzFmQ5+FC26V41kkRN5C7mVlTa1gJHZNr+gIFm/0rqiRIZJsl29zIIwocNdtGYFjTeymJdyhb9t3yCR4xMkpK006vJNtcKzLsRVB+mNRu2liATZJoWWoACKQxBZJI8ZoTkRMpcGm5on2D2g25N+d3870Fj0z1XJlhMox3Imd5EMkiovbLfl7RbMPywpoqOSdWOo+pTjmNJoQJJTtiVZVbcbA5vawUFlttpAsfJAPuHrYRNqY8m1AVA4FBVFDngH4I+Ne8nq6ex+1uIRXBIoru4IFrYr+LxVrxzwHlupZRcwrjqsoomUlmhVT4IbarO9iti1XksLF3+lZErB1mTa8b7NwBCyDarB0BJO337TyaZWFmr14wOpmR9pidBTEFv0IFEfBN3ploDRo0aA0aNGgNGjRoDRo0aA0aNGgNGjRoDRo0aA0aNGgNGjRoDRo0aA0aNGgNGjRoDRo0aA0aNGg+Mt8HnX3Ro0Bo0aNAaNGjQGjRo0Bo0aNB//Z"/>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66" name="AutoShape 6" descr="http://elearning.yru.ac.th/elearning/pluginfile.php/1659/course/overviewfiles/Tourist%20Guide.jpg"/>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7" name="Title 1"/>
          <p:cNvSpPr>
            <a:spLocks noGrp="1"/>
          </p:cNvSpPr>
          <p:nvPr>
            <p:ph type="subTitle" idx="1"/>
          </p:nvPr>
        </p:nvSpPr>
        <p:spPr>
          <a:xfrm>
            <a:off x="683568" y="692696"/>
            <a:ext cx="7854696" cy="2776272"/>
          </a:xfrm>
        </p:spPr>
        <p:txBody>
          <a:bodyPr>
            <a:normAutofit/>
          </a:bodyPr>
          <a:lstStyle/>
          <a:p>
            <a:pPr algn="ctr"/>
            <a:r>
              <a:rPr lang="en-US" sz="4800" dirty="0" smtClean="0"/>
              <a:t>ITM 2309 The </a:t>
            </a:r>
            <a:r>
              <a:rPr lang="en-US" sz="4800" smtClean="0"/>
              <a:t>Principle </a:t>
            </a:r>
            <a:r>
              <a:rPr lang="en-US" sz="4800" smtClean="0"/>
              <a:t>of </a:t>
            </a:r>
            <a:r>
              <a:rPr lang="en-US" sz="4800" dirty="0" smtClean="0"/>
              <a:t>Tourist Guide  </a:t>
            </a:r>
            <a:endParaRPr lang="th-TH" sz="4800" dirty="0"/>
          </a:p>
        </p:txBody>
      </p:sp>
      <p:sp>
        <p:nvSpPr>
          <p:cNvPr id="40968" name="AutoShape 8" descr="http://elearning.yru.ac.th/elearning/pluginfile.php/1659/course/overviewfiles/Tourist%20Guide.jpg"/>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70" name="AutoShape 10" descr="http://elearning.yru.ac.th/elearning/pluginfile.php/1659/course/overviewfiles/Tourist%20Guide.jpg"/>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72" name="AutoShape 12" descr="http://elearning.yru.ac.th/elearning/pluginfile.php/1659/course/overviewfiles/Tourist%20Guide.jpg"/>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74" name="AutoShape 14" descr="http://elearning.yru.ac.th/elearning/pluginfile.php/1659/course/overviewfiles/Tourist%20Guide.jpg"/>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pic>
        <p:nvPicPr>
          <p:cNvPr id="40976" name="Picture 16" descr="https://encrypted-tbn3.gstatic.com/images?q=tbn:ANd9GcThMfK4iJJ_oj1kCbq39YgWjYlUW4eu6jv7zSFR1D1XkeXUq00Jlw"/>
          <p:cNvPicPr>
            <a:picLocks noChangeAspect="1" noChangeArrowheads="1"/>
          </p:cNvPicPr>
          <p:nvPr/>
        </p:nvPicPr>
        <p:blipFill>
          <a:blip r:embed="rId2" cstate="print"/>
          <a:srcRect/>
          <a:stretch>
            <a:fillRect/>
          </a:stretch>
        </p:blipFill>
        <p:spPr bwMode="auto">
          <a:xfrm>
            <a:off x="5724128" y="2060848"/>
            <a:ext cx="2490755" cy="2151106"/>
          </a:xfrm>
          <a:prstGeom prst="rect">
            <a:avLst/>
          </a:prstGeom>
          <a:noFill/>
        </p:spPr>
      </p:pic>
      <p:pic>
        <p:nvPicPr>
          <p:cNvPr id="40978" name="Picture 18" descr="https://encrypted-tbn2.gstatic.com/images?q=tbn:ANd9GcTg0se6Io3d3k_9u4jJ1aGdI4EKDquWTqwBqhymnN7I5txM7tpH"/>
          <p:cNvPicPr>
            <a:picLocks noChangeAspect="1" noChangeArrowheads="1"/>
          </p:cNvPicPr>
          <p:nvPr/>
        </p:nvPicPr>
        <p:blipFill>
          <a:blip r:embed="rId3" cstate="print"/>
          <a:srcRect/>
          <a:stretch>
            <a:fillRect/>
          </a:stretch>
        </p:blipFill>
        <p:spPr bwMode="auto">
          <a:xfrm>
            <a:off x="323528" y="4437112"/>
            <a:ext cx="1895475" cy="2131318"/>
          </a:xfrm>
          <a:prstGeom prst="rect">
            <a:avLst/>
          </a:prstGeom>
          <a:noFill/>
        </p:spPr>
      </p:pic>
      <p:sp>
        <p:nvSpPr>
          <p:cNvPr id="40980" name="AutoShape 20" descr="data:image/jpeg;base64,/9j/4AAQSkZJRgABAQAAAQABAAD/2wCEAAkGBxQTEhQUExQWFhUXGBwaGBgYFxwaHBgfGBoaGxoZHhsYHCggHBolHB8YITEiJSksLi4uGB8zODMsNygtLisBCgoKDg0OGxAQGy0kHyQsLCwsLCwsLCwsLC8sLCwtLCwsLCwsLCwsLCwsLCwsLCwsLCwsLCwsLCwsLCwsLCwsLP/AABEIALIBHAMBIgACEQEDEQH/xAAcAAABBQEBAQAAAAAAAAAAAAAFAAIDBAYBBwj/xABDEAABAgQDBQQIBAUDBAIDAAABAhEAAyExBBJBBVFhcYEGEyKRFDJSobHB0fAVQmLhByNykvFTgqIzQ7LiFiQ0c9L/xAAaAQADAQEBAQAAAAAAAAAAAAAAAQIDBAUG/8QAKxEAAgICAgEDBAAHAQAAAAAAAAECEQMSIVExBCJBEzJhgTNxkbHR4fAj/9oADAMBAAIRAxEAPwAivZTmuTomJZeCyggqf73Rotnz5csVPiJrTSLatrS606t+0Z/TXZpuzJiQxclxozD5GIp6vCEpJzE1U450DMOrxtDtOTQkin6f/WKGMx8hV8hZQIcM7Nw6VhPGux7vozZky3JV3ytEvMSAl/zeFIc7tIfMRJLHJNbVInGvnUPGlk43CJdQ7sUtlD3fd0hTdvYUFkqQN/8ALJNXt4WeDRdhu+jOy5chyTKWa0zTyQByF+u+LkhWDD//AFg5LnxuHZqClOEHFbfkAXDDem7v84jO2MMt2KePgvTiLQ9F2hWwLiZGFJCxh1BQV+VXBjR2MXJczDl1GUoqU1SEj1bUalfOCMjGYRVAJf8Aa3vaHhGGchAlhRYuai/OHr/IV/zKqsdLOUmU6kgAEhPyakdOIku5kB+AFb3i3KOHIV/00kGr/LhHe/wz/kbflvD1FYxO1kAMELAFmbW9LQkbWli0tQagZna9etYcZsg+wOQ4QkKw+pQdag+UOhCTtpPsK41A6co6na6R+RXGo+UMK5FvADvAPlE2bD70ffS8OmBXx20krTUFIFFOXod3H6RF2dWUIShYHe90krbQmgSHrQByDvjm2Jclctkd2VEjwkMKvcmzPpygecYUYklQ9aVMUFaESwCLcHvVtItOkFGL7QGdi8XO7hIWsKASCHGWUQ5I1Dh23qjVdmOyUz+RicTNmIXK8Rlu7kJUk51HxEEMW0di+mY/hXtpacaE92VJmpyLXqgsV0rWuUK3Zkl9Cb/hnOmTZ8+d36Z0mYhTgKBKFKWCApkggkFbA6COfZL3SNpN00vAexOMKnWaVAA+A6CphYLFImTJsgGhSCB7JzK+beRjQS8GgAAISALeEa84elQT6pA3gNX3Rm/WrozUDOS560FihYSblQYBjZzflBgbVR7Ltag+sdm7ZS7AZhq1j0MOlyZKw6UBtW06b44/S+sxOTW1s1yY5UnRFL2xd08KD33rDPxIFnCqcB84fNwqEJJYEb6jff6iIpU+S1cr+6PUjJSVpmDHnaib5VOLFhT3wlbUG5XEUjhnyaa8h9tDpy5JBFKv05RQECdrpAYpUeYH2Y4ra6dAocGA8oilolBmSjq9IlKpYBonk1YVMOCvjtvAJJZR4ADfXWsDMP2llFgEzMxo+UBi9PztFvaUyVkJKEC3rGnU6QJ2cMOpQzIlX/KSTf616RnK7LVUaPaGNRMSwCnuCWvze0DMsGDOkClDzEU581D0YjgLecW0SU2jsWQlJEM7gQqHZc/DkGxV5j6RArCJ/WeR/aBy0L/Wx5xwZv1N10h2gphE4RDsSqu7j0inN2ZLBPjVxDD6RCTM/W7UvuiGaqYGfP7/AJxLroaT7LSMBKpVR1oA/WJk7Ol1qRFIzFvUrfXQh+UJSlG5V5mFx0HPZfTsiS9x/YPnDRshJKiSAGBLCw5AtFJKlaP5xLLnLdiogNuH0eHw/gOeyxiNjIyv3hGvqt1NYhTsxJpnUd+YDxcqxUxGImgFOZZCnelC99OkVkYqe+VPeFqVG7ioafOJddDphvD7PS4dRqAwA5uOY1iydmAfmV5N91gHh8dMC/CpRUxoKkB3NtHi0NoTTQqVwce8OPhFJoTTCo2cnVZFHsPrTrEXoqfbPUBvjA44tRLlRJ3mOJxSnJevJ/leHaFTC42emgz+6OnAJ9q16fSBBxyz+Y8vnaODFrFia/ZgtBTCM/CBqEndQMSOvWKOOmmcqWhJIGVSjUkkFBSXNgkuwBqYsbNxSlzEpJJof/ExUxkwYeTiJ2V1SlAgv7fhTmGoS7tFLlAlzQL/AIR7VlIwc6UpSRPMybMYBTlISlJUPC1MhoCaDpGq7LbOThMMmWkDMSVzVAlWaYoDMRmJLMEgObCPElYyYgpSialWSYZic1CkqUVsAlSSA9W1c2do0PY/t3OlYruMXlElZYKZu7UqoJcn+W5bcAxsIx9Rik48fA7Vnr5UTq8DO1W0DhsHPnJy50IJTmfKCSA5Aq1fOL6l5dOnyjP9rtqYNEiZLxq05ZiKywXWoaZEgv6woaBxePOirdFo852ftXaJylWJYkhwrIzECoSZZSL2p0gx2A7ZzPSzh56yyyoOoii0lhloGBqCNKUjM7J20yEyghBcOlSwcygPCgqCS2cAAHpDuxuFkr2qFz5uV1FUuwC1py+AkmgPiZrlIGsbPDDmkkzryXoj3pS7hQcWIOv1gJN2cEq9Ytob0+sE5ZuDcW5bunzERYwOhXiKdQRvHKIwT1kcbXAPThW1MPEge17vrA8qm/rLcDCR3m5fkY9GyKL6ZCfafjEicOKur4QOl94PyqHSJglbeqo/7YpMTRLjcAlSSM1dHqD0gdgNkJC3MwFmpkPO5NqiJsUJpHqqG4sflFaTJmAvlX5ECJdWUroNDDDj5Q5WCDOCSYpS+9aiV++Jf525cVa6JobkEdycRDJgUD4nB4w0zIQEa8al2ctvYP5PEaMdvB5Cxbfw5Q9eHObK5P8AtGnWJvQyLrZjW3yJeDkrgqqxxehIG6/m8KVjEv4yojdffFs7PU3rg/DnSGTNkOazE31D26wUwtDTtMUZBOr0d4jXjga5FU0Gr+6J0bLABJmgcAD92h52cGDTUvu++kFMVorLx4YDKoDU6jV+T8Y6VrXU5n3ktyMWjsuh/mh9wHzHF4dLwqrZg+nGrQ0mFoi9NCeJZrGvXc8DZ+ImzFF1MgWSalmpXnv98Fl4FyKgnW/1vEa8ClnLbrEcrnn5QmrBUijIzS1ibLWcyRQq/NROZB18TX0Lbot7U2gla2QTkTyarHWtPlEqcESPWAewb5k3hh2OWcn74uYKrwFooy8SBw94paHDGUZgQbuBx4Xi2rZZD1D6DeN4h6digpfM3S9uOkKmO0UvTFZW8PK7fD4xwYk6hhv+bW+UEvwRGswAufdpekJexUiyweFud1QUwtFbYSB35Lj1Fab2rZtdI72j2hhJMqYjGLAROI8AcqWE3ACPE1nItvDxZw2BShQKJpCrWD14PWA/bPApm4aYlakKmKyCWSBmU0wOhLeIuCSwu26KaejSCNOSsJYDbGBnyCmWrDqlBNZRCE5QRrLWxA4tHina3AypGLVLkqC5MwJmIL5vDMDhJVdQFQ92Aerxo8FsJSCJiJEwsA5VKZgWAIZavFUOks3ujL9tJubFEOBkU1SxOYlRUHoZdQARufWOL0eF4sjqTafwzfPCOtnpHZPtQU7NM2aCs4cKl1NVZQnuxxcKQN9I8wzTsbOS6iudMUkOdVrOWtKDgKACJpe01JwxwwH/AFJomEksGSnKBycA/wC2NfsjH4TCYP0mUJXfCWhKiSCtU1150hJVmBUFFikAZCmtKbzjGD4XkeHiFsyfogmrmrlzEhEmYkpejyqpCktX1UAtxMC8UkgqNSK5XAFK5XS5amjnrDTMBWoy/Ai4TmNBVk1LlhrueHylISmpD1cmnxjWSTS4NcV27fB7N2d7QNik4O6ESE5DmzElLlTqqS6C96ZOMHdobQ8eVLsDWxfX9o8Pl7WEnaHeknKmYnO3s5QlTNwePb/wlL+uSN4F+VYx+j/6bHPNpJCTtNVn1d8o+Rjox5PrKU12Dbm39Y6NlJf1lN/TUdHhL2an2iR/T8tY29xjwOG0E6lfCgYv1hJx0prr5ZR//UJOx0n8x4U484adkJ3nkwv0MHuD2kUzGp0fS4H13Q+Vj0O7HjQHXn9tDvwlOiz5D6xxOzk08Z4sLV5/GF7g4JxtZD0SabwPrDk7WSalJ++sMRstPtHyH1aJEbJR7SvIRXuF7SDF41EwZfFwcPu42ioEQURslHtKHMCErZAH5j8IKYJoAelq0ADcKe+JhtJVgmWB/T+8F/wuVfKwfUqp56RxeypQAo2tVEUHWDWQ9ogcY9Y0Sbesl2bdFYquTUnVrco0h2XKf1RajrV11iJezpIZ0/8AIg68fukLVhsgMnFqAAATT9I973hysasnRtwAYDd91g2jZcmrgnWhJ6O8OVsmXbuyeOZQZ6XdtXhayDaIBk4hgQQC+penKsd9IVStYOp2VL/0629Ykc4crZUoVKT5w9WGyAM3FKIAcAcKHzvHZeJIDMCC2l2HO/GDp2dKIoAOp8y5prEc/YciYgpUl7EFKyGI/MC9CD06FoHFoNkDJeJNTQPz+sPGOUKnKwtT4w/ZC5M0KTlAmSyyhmPiAcBad4O4WJbdF30KWKgJ5ufrEwlvHaL4HJU6aKCcaoCgQavYk/GGqx6iKhJO/KX3aHSCacLK3Dz+b/bQ/wBBkatS99Waxi6ZNoDenFiMqWNTd355vt4eNqLGifJvNjBY4KSKWvckWLPfleGDCyODPev1+3hUx2gNitrqShZaWMqVK8QZLhJNSSGS7OY8TxeNxWIWnET5y1TKKSoUyZagICQAlTjQUpxjS/xA7Td9iJmGkDLIkrKVqcstSCQongCCwtR6lmxPd5leDM6iWSklyS7ADUk0YcIpKvInXwaubjp6sijOmzJawc1SBnS6VjwsPWq25Qi12umiX6LLUhK3w6MwBCmWVLIQOIFC3B6CKaOzO18PJJTIX3Z8akgIUtJAIfKCVOzOwqwpSM1hZ5XMClVOYC1qlx9YnHq23F2aTyXFRoISMGhcshLy5mZWQEuliR4TSjHWt7G8AZuGWFlKwxF/sXg+hbECxCiTS1QfgX6RzbGHDCZLXnTYmhbXTdWnGNJx+UKDuk/BT2Ds1U+eiSC2cspVAEppmWSaAJS5rH0BsnZuAEspwsrDTJQoooyTif6leIqNrx4FsaY0wJV6ixkUNC9B5Go4gQc2dJMmYlctU1Cg1UKIIF6kXHA0Meb6vFLIqUmjtjCy7/FTsyiXPRPkBIlz3BSCwC0NmbmCDloxCo2/ZXaM44PDZyMwlhO9wklKT1ATGQ7Rq7+XNSqYubNzoMrwkqStgJgJAbJ3ZSdGITvj0rshsxKMLLChnLeuRdqEtxLx0emjP6aUnz2c+ZRiRjaC2sP7RrXrEn4mt7J/tEGhhEN6o8vk8dTgpb1RfnTp8421l2c9roCDaSw1B1Fbu9IavHrOib7o0PoMvRA+9BWG+gy/ZB++fKHq+wtdABWPUzMnyEcRj5g1Tp+UQcVgUV8KW9/HWIsPgZYNEJY2o9qnWkLV9j2XQLTtGZw/tEOTtKZv/wCI+kGDhEj8o5N9/ZiROEl+wH5Uvzh6vsVoDfiUz2vcPpDfxSZ7X/EfSDi8CgiiU823QhgEaJHkDBq+xWujKr2jNNc1RalA24GnWOHak721U4D6RoThEP6g5b4YMHKJZhwP2bQavsey6AStrzyR/MVS1B9IaNrzjUzDru+kGl4KWasE3p1bWnWKxw0trBzoOG5re+FrLsey6KCdqzgw7wt0+QpCVtadrNVTjw5QXkYSUKhLC1TQHm9a0+zEqsPL1SPI8INH2Gy6AR2nNJfOfvg0MVtGa3rm140Pokv2QOGo6v7o6cPL9gaWc9YNH2LZdGc9NmD86qcfs/5jkzaU4JV41WavGkaVOFll2SPvdx+kD9syECTQAHMkc67vdGHqVKOGUr+GaY2nNKvky2Hw8xLLSppgJIO8bjwMFJe1VqD5lO7EagtY7+G+I8tOUWZaUpZaiDpUEE7gSKEcDxtHzfo/XSwyp+Gejmxqa/JF6fM9o+42vp8Y56bN9o+duotB3DJlrD5A/smhBFSL3t0rYiI1iUDUJ1JDlx/tau9xH1KjauzzNvwBVbRm+0qzcgenxintvtFOkYeZMCzmAZPNTAaaVO6katEiWSKJfQDUC7j3x5Z/F7bSDNRg5IpL8c0puVKHhR/tTU8VcIpQd+RbLo88WogHeo1q71Jub9bxquzWPRs6eJvcekzmYOvImVRiU+BWZTUzEC5pV4yuKQAkHOl2ICNQ5ZzpYwXwYlnIFlSmOYqBqUlI8L8FDf8AmhZo3Gvj5LwqLdM9Vw38R+9ScmEmiYA7GYgofTxgZv8AjGA7czEzJkvFJkejrmLUmbLfMCpBSRNSQkOFBRBpdHFyzZUiXLUXQT7OYeEOC7iz0+ETdrMEpeG75IZEuYCpIAA8QIJSBRgcrn9Y9mOP02HHjyexf3OnPj9lszGNxGZZSHaj7n48oO7Kw8xfdy0JzE+FIb8xc2tYgGAmy5NprvUjKz1IoG31BjY9jiZKjiSD4FZbt4lpOr+GlOLka09M44Jt0ixsTBbPwc4Tpypk6bKyzEyEo8CSQlSQVeLMoFVASA6Q7UeaThDOxapaphlycxWSSAMnrJyh2JUFIAAf1n0hu01JXLmiVlK15io5U0DIGVIS/iGVL1o430iOBxOIZEmTMUEJSlCkgnKQCUgqS+Vu8VVRsRujCcV8nqQxpK7rs2+y1onlSJSEIw8kZQDdRV4ic5JzKbKS9bDmjPUjwIUtKEkhKcyrP8NesRTtlrTkw5kzDLLd4pMtTFRLu4SWqCX0dLkQf2NsaYl+8RRmY5QBRPqgEkairWPB3KStROCaX3f0AZxkz/UW4scxh/psxm72YN/iP1jTzMKHYy25pHm/3aGp2ehP5aXr9Txhafky2XRnFY6Yf+4vf6x+scXjpp/Ov+4xo5qJaQ+UGlGTm6uAac2FIqpnSlAsAVM4SUBLFrOzNwvBo+w2XQFTjZjN3int6x+scGLme2r+4j4QbwYlLFk1PsAZdG1Z9/1iWbIkpJZKH3Ebyw4Co+EGr7DZdARONmaTFV/UfrHDipn+oqlvEae+C85SE07uwd2SaBtU+E8otYVEpYcBFnIy2reDX8hsujPDGTPbXUe0euvExz02Z/qK/uMaY4WSPyoN6ACgpFZUmWouA3IBvdD0fYbLoEK21M9oeQ+kMO2ph/P/AMQGggrZUp/WPKn0jv4SjesDSw3cPt4KkFxBv41Mp4v+IL86Qxe25pPrf8E9C7Xi+rZqbqJ+RiGZswCwUacm8+EJqQ7iVFbVmkZSqmvhGpe7RKdrziC6ritEh6cqQsPsxIBJWVVLDwWdnYbvtommYJIIDs45l7NSFTC4kJ2zPo6jzITw1a+kd/FJ5/MA3BPyES+iI3qNNCL6Dfv8onTs2XSq+WvwhpSC0UxtGd7Q3aGz8IjxOKmKSQpRILEgcCGalLC26Lq8CkEivNxTm8R4nAeBYlqZRTTMmnHjGWeEpY5RXymVCUVJMDJSQaGCWCWGylq2ffESdkTiAM6AreyiPL94B7X2XOlLSVzHBqhYcBxcNoR1fzj5p+gzQW81SR6ayQm9Uw3NxEwKzZzmFFNwcWs4re4JHEMl7TmTCcq121lpGYB3KSlwWq4d7OIuYHB97JSuYUnOCFFTAUcEGtfoWjAYk4rCzh66WUqrBPeD8pBFF0Dvcax9FGcnBS7RxxhFtxZtBtCaP+4fJLsLVakeX9psFMw85Sph7yXNWpYWoVJUSogm+YEudDcat6tsqUmdJE1so/MHdi+4Cx047mq3avZyRiJEyVMWEpUGCjUoUD4FOC1C1NQ41jog35OeVeD57JC11IFb8vlG77K9jsUqV3y0iUkJKkBdFzKUARcA6FTaM94H9kdh5MepGIlh8MCopIcLW7S73Q5C7MQnjHr+IdnOm+5P+YqUiI3dnkCdplasi5ktKUv4vVpv1U/6RV6R6Z2VnypmHWlEmeqSRlVM7tSSs5WOUMS9a0IAYOWAimnAy0y83dlSgCqzqUQDajknzrBObtfEyzJT6O6cgzpQCrIr2XCmpXfV+cYKoeDq92Xh+DDbR/hkoAqweJRNQHPdzAUTU2DBgQtVhTLygzsjYs6VhkyEpJmqXmmOpjKKiQVrcgEpl5EkFqWuYm7VbamSJ0teX/qbqF08fabX6Rq9h7Q9MkBWYULLIFVMAQWFbG294HmaX5JUfpuxYHYyJv8ALLM5JyFQy0YspgS4yvQVbRgNlhsOmWkIQEpSLAfvrAnBKRKSPElJUx8RALaUPn1jk/tFIRech9wLnyS590OMm1cmZScpcBkqV05iOAEux+2vGXPbHD2SpSqgDwKF/wCsJ4xeldoEkjKk+olbn9WlHL00EGyJ+nLoPP8AfKOZhvgIdrqaiA/FX0EOl7aBAJQenwrC3QtWSbT2PnDyld2oaCiVcCB6r7xvqDGRmhSCUqooXGoP3Y8jGul7Zl65hzH0eGY4SJ4BKgFigNn4FxUP5Q9r+Rrgywxim9c9CY76askHOpwN/wBYJo2akuGVSjC5vVxpEMzZ4Cm8QqL8RYktlPPfF0x2ij6Sr2z0/wAfbR1ONW4OdXh4kWi+nBo1c2di7dNeY3xZ/CUcSD6v04m3lBqw2QJO0JhPrq84Z6XM9tfnBlOykWKVPXeHbS14crZsnVxzJEPVhsgUNqJuErB6EDjziU7VBDMRxACT5C0C5mGOYgu7VapHlC7kjQvBbHqgsraYY0W+9xrf/EM/EWeiq3c/CKciSpRZLqjq8IpIqksz9ILYqRaG0kvalspa2rbuMcmYxJ0UOII06MYqyMFMV6qSfiK0fd1aHLwq8wSR4t17vupCthSLf4jLAHhUd9Ux1O20poEKI/qYvvs0VTgV5spSQb1LBt7mnviNGDWagGjvTdeDkdItfjF3SS+hVTybdEatoCgyM36jXmwiJGCUzgeHTpe3GOjCKewc8Q3xgthSLkrbASCO7FWeoAPlpeK2PxImoylABJcHNYi3ujicGsFmfkR8njq8DNDfy1V3D68YmUdouL8MFw7Q7C44ISE92lQAYaHqWi7PlJxEgiYnwqdk3Ib1VB38QIcHlA9GCWXZBLcr/XlF3ZqZw8JlnL0ccal2rFQVLX4CT5sq7Jn+jry0CD4eDMzEboN4nBgnvJATMYAGWSzNXMn2taHo9oFbQwmYRW2PtLuZozu1j1+x5Q7rgdbcg7tNjJRVJmmXkKFpSpbByg5mQWqQFF2NnO8xal4gqkhaiBmTmuKumhpqSbaaxpdsbNwWOlrQTkUov3iBlUFb636/GsBpHYuelCZYMtWVLOlWUFgBUEEhxzhNMm0BsRmUlQls+UgUO5juNntu5Q3A95LQxZLWZZV55rFqMC1A0HMN2XxBXknJSAwK1BQKQCbAkAqLAi260Z7amykJnzEpzJQFkZXJa3GojGaa5OvBNU0VNrT5J8U5QIR4gVIKgKh2YGtt0XuxhJkrWxQmesrQLEIYAKpYqIPvgT2rwTYdIYFAWkzASQCKs7V9bLBjsPsHEGS4m5gFMETBlURYWJy6gO1haIq0GWVr8FZck96srDnMfFqS/GGDBKfMunJn4V3xL2rmqlTAGYqHiB9pNx/VY7iDAj8RKwHVankw98BUKfJenqSAGqXfjQf+1oPbNn5ZaKXSPcpQjJoXmKWH7uR7qRr0ySyRwb3mGvBGWXFF2VjXYBLk7olMqY5OUMatmF7b9R/48YxWK7fSsPMMmXLVOUCy1BYSmn5QWLsXglh+32DWl1qXJVqlcpa/JUl/e0cPqMvqYv2Qtf8AfAQxQr3MOKn8GPGHDEjdA7Ze2pONcyiSoXBDEjRQJLEU1Yhw4DxeOBXonVnJDOS2/fHVic5xtqmYySTosJ2iUglibvlVlPP94hl7SASElKiHJqt76Fk1BiFWEmjQXb10APxcxGjZ0y+Vr3arUNRpHVHZKiOC2NpAWlsLetx35a/5iVG2WAGWwNSrfyAaKQ2ct2CRZ6EHjWGKkG3h4MpJ+B4RfIUgpK28RZArxZ7PpEatufoT5n5BooeirNsvmPr8IScKo2SegJhXIVI0Uxcsh1KHhDKPdsum8gFvnEM/EoKe7KVKs2Y5gxsSsH/iLRlV4hdfGrzO5t9aQ1E1QGUKUBuCiBF7i0NIMMhCQkhWZiXS7nQWIDcInROQEB8+UeFyFOxs/wCluUZ30uYQBnW39R+scONmf6i/7j8jug2HqaM4kJKiq5LBLFKiBRypzm90WEoSUpDE5nKiANd9dxaj2jIJnLBzBa3AvmL14vEqMXMBcTFv/Ur6wbC1NTOCQlihTO9W0/UHFNKaR2QCQ5SKv4WJUzMzk2LOzecZU4lZOYqUVb8xeGzp6ltmWpTWdRo/WDYNTQzsSCPCSGoaLvXc1bOG+ERJwwLrOdY0CQ1rlid+lDAhOLmM3ezG/rUfnDUYlYstYvZShe5vrC2DUPCSAnwmhrd2atcorXfaO4kvlKnGWrV5EFhYjXhGcRMKaBShqwURbW94QWakE1ucxct1rCseofRNZkhQ3jK7aOXatjrWLIWaeIUc2cK5++M13ivaVd/WNzreGCcoWWv+8/X7aHsGppChqO7PzFTTiK9IoYzAubQIVOLuVKcWdZpyr9vFnB45SFOSSFXcv1rCuwSa8EmHlrQph5wXmbQ9chVgAocm+sKZLzB/vlAz0QgkC6r/ABJjHK3GLSKTt8mnl4ogILkhg/AFJfq7RnO1eAyrMylb8xX3j4QUPiFfZIA3Bmh22T3mHzaoWAfPKP8AySYjEpOLtceS4upqjMq2eJyCgjMF0It791jTdGs7MbEThnGda8wHrEMG3AB3JrUmBuxZQzAE+I6bhc9SI0hVldR6xngmp5HJeFx/keeXGpg/427On9xLxMgApQf5wyJUydFsoGgNCRYEaAt5ps3ELmpomV3gOoUkKDm2VVxyj3mRtkzHQtCcinGVnoxu5Y00bUx4x2i2Jh5WJxMnDqJCFBSRlLoLJzyQVVUAGIVuNyxfqjKGRWicVp0yLB7RAmy0qRkIbOFl1Jqo2BTS3mN4MesqwoClBiGIDsbtTSPGdl4lc2dKCy5Tlcm+UkXJJsSenu9MlpKgk96xPhqpT1O9jZ98P2rgrKnSZiu32yJcrFpWUUmpzCoSEqQAgpDCgsrrGdRJlFCkpuXq7h9CCfvSNN2k2oJuucJdgovQkMpxvpv90Z0KMzM4AcEJAJvlIFf2jmc0/B1Yvs5C38Nc4x3dhD5Uq7wiqQCLnmWavwj1ifg3cqNBVPhoN4pQVapeMD2V2IMImq1KmzkhRVUA5cwYNoC9XLuNaA4ARqfMxvjnFr2nFNNuzQBkuykFAsnKMzpFS5Z2u7aw5brCSFMkgFJCA5zPXxGjUpesZ8rL+sr+4/WE5NyTrVR31MabEah2Skl1eLwocZi3NyAygz8axLLQCMwcgAXQWLUJBDNVxUt5wAzE6ndcxwIG5vdBYahidKzB2I4rRc7ypKqu4HFn4xXIOiS3Ef5+MDxLHJ9YSpfI86wrHRONjrIcB/eYYNmKezHjytGlxGGW/wD00khiGUz6MDrTpDSFkB836srBmIDEq1uXEXSJ2ZnZezVHQDi8KbsmaUkpyk1u46WjQ+i1NwTqlnDje3V6xWRL8VVlRoSMzcmFBR/fvhUg2AOH2ZPPrBAbVz8k9Oh6XE7IWzkpG+rNoHDam0HlTkBOY0Y1e4ZxVnraI5EpKkuMqnbe5INi9qWD2gpBswKnZRP5kPoHNatSjG484YNnLrVNHo7s3LpBgpZDghga0Sln3UA1F90OTLIHhTYaakc24F4QWwEvALAzG3Pr184llbOOqgLaHXiA0XZXe1PdqrRdWc6FrvyOkWcMskg3qx1beGbzgHbB34QS4C0lhuPQP9IjnbMWhnY8qnyuXNOkaHEJfxOAlINQwZ+l+EUpknMaLKq5tcviDAOqwHDreHQtgbK2StbM3voRRjSmvCGK2cqjEE6ixFtDBhDqSygRWpSSSNcwozu0SSkrF9C5eYSSNxD+5jBQWwKjZKyCTlHEvoeVOsPRsU2JAPLXde/xgw4SgZq1NQTrarUiJa1F3RQcVDq4q8KgtkOFlqljKsjLZJJAO5r1G6rtpuZiUsry+UdxOEVMqpVRZxmtozCFihd70fmIxz/aVHyLCYkFvE1xYHfvEXpc1kEUrLfg6ag9fpGbQjKsjjBkJzIA1t7v8x52PLkacbv4NZRS5CGyEB8zM7huOpHw84i7QYvKkgWS5J4gOBFWZjUy8qQcpamrDQluXvMCduTXTkf1qUL0Jqr3H3RtiSx4/pr9k8ylbJ8BjCVS2S1zXy06xgP4gThhdozVLzgTkJWkoAsUJSbkAkLQ7ORY8I2+y1OroPeYA/xn2ZnkYaekOsTTKLAlTTUum2mZDDirjHdhxRjHgc5uErRltlBM8T8QEFCJbJsPCVM5FPyockneI02KTMky8OAlSlJzKIIfMQEh6OTVzTi9qhRJEvDyleqFeJQBBzlVSk6eFmLlvCRwPcXtRCFpUkoJXMr4aKzBQzEE1pQ+AetHLttOXXj9G6X1IIHJQkZgSMrXtQEteiQb9TDZi8qj3KAopSSoqcBNHBALEvYEa+4ptfCplp7pABzusOMxCQRlQnqB4r+96k3GiX4ySoA5SlhmJd7E0DqBf94lJPjywyKUcaoJ7K2iEzCcQXqCMubwKJ/IkFggMBlbQnfHoOH2KmZKTNlzHQtIIdBBrpVV3oxYvHkkmSpRM1Sk5ialbKCQ9koBq1q001MerdiVTTgpK2S5zZjYn+YokFydX30HWN/T1yjmySTftVDZ3Z9RciYwDWapDkhTqGXQF4dgtipUkq7wtoMjqvUu7HgxO8wYn4hVHloY+s1KccwYi9tTpaO4eRKQSpKUgsCSklIcOAMpoX6ikdNIztg9Gxkh8yyLMWBBexJdq+54mk7FlmhWsK3eEj+5m86/OwJiyL1dwkhKQWNLvVh+U0eJ5KnBVXMp2zKzDcycqnBcmoh0hWwanZAzJDTK3LoOXc4Z7OekT/8Ax8arNd4EWhiAQkOzvRTghtQl3pDZWIWmiVywkGmbM7dCB7oOAtmX79Qso+ev14wjiFlnWo1ceI/WGKkqtlPkYS0H2T5dYkvgmRjFptMUBziNeKWbrVwqacYhIIox4/vDa7j5QDKmI2hNzBJK1Clc5od9Ty00i5KnkpqpRepcv1MVZ4cihblD0IIo3l+0SMsKXu/zCM87z/cY6jATTZBO77MOGy5tfAaXtDFwRGcTSp6w4LUzWHWLEvZk0gMkVs6hye9olVsXEeymrN4xrwgC0UlHeSTz3RDMnkWPvi8rZU0ew9aZt16s3v1EMGxZ6tECjuSWs9MoP28HIcA048m7+f7whjTqD5/vF1ewZrtml73BUb/7ftoiX2fnmykirVKg3N02ppwhchwVZs8/dYrnFK3wROwpwb1CHAzBSrktchm5OeG+ObsxdQEOQWABBzAUdIJqnyPDWFTC0UkqVMUlIPrKCafqIA+MbTGgdHgF2f2bMUqXNUMqQXKVApVQHKcrWdj0g1tBVIxzuoMa5YPmVIO+CyFkSyoCpDjgDr8fKBmFTmpurF3FLKU31Znal/oI4cHtjKZc+aQPVLGtzUvqYZiJTp/ptyP7/GLE1R3o+cRSS5Y60jPA/cWyLZJev6gn4k/KKHbchU1GaoSiWoaVEwkV0Fot4FWQIHEnqa/MRY2vg0KXMVMlqWkoSBlKnsaAAhy9f9wj1lFzxtIzyfcec7R2kkpUhmQEsz2A0c/G9dYBDMuXLSlLqTMOUkt4VEFRVuApU7xFvtFstUtLTjlcEgO5ISKPRgpRKQOcUtlyJs/FS5SS2RLq4AsVPvukRji9O4qvn/RUsir2m1kylLIkp8cwOhJT+dgVEDMzWetjzgBjNkrUslQJZ1ZdVKDOAmjsN7FxyfknFdwoAAoXKJCQ9Usa1vldy/HoL03agnpBml1JcpH9L0Z3q5vvEZcwl4/Zs5SyQ/BTmYlAdMvvKeNalM0oBwAkioJ3mpexje4HCBMmWCK5BmHEgE+8xmJOyzi8RJlCaWUpzmBbKh1Fi5FUgsPNrx6FM2SvRSG1v08/nHXje3uOeUYwVWBUy2oXL7wDr5xKZZ3Dyggjs0rM+ZIO4Pr0t9YsfhBDeNN2olRtyFrxrTM7QHTHRygr+GKceJNjodOLMYkOxlF/EB0vbygC0ByW090IGCytkLAcqSRrU69PhHTs1rqSOij8BBQrQsXjFCmg+d6dPfA7ETVEsftvlDVT3sn3xzOl/Ekkbs9/JMA6GJS5u5835xbkYVZrQXuYerbADBMsAAN6xPLT7eGr26fYA6nc3WAOSyNkV8TsOQH+axalYRCaAAcb8ft4FjbS39VO9iPnHBttYHqpF611ELgVMNmQkjxAKB4fC0LEKIBtY9Gv0aAg27MHsmuoPDjyhDbk39B6Gmu+Hsg1YalHUm3LVtwvFycgqDFiOJbmTb/MZFW35goMtNw1rW9+cdl9o5wu3VIf9+sLZC0YexGzXIU5Bo7cqtQl2veLkqWRvbXMW4AU418uEZKb2mm2Cw9qJB16h4j/ABnFH/vEf7U192oh2h6s2UyToN9WJralOsQdwWYEaCoPIcLEcIx34/iMxzTXLNoaE2IKWuYl/wDkM6jzCw4JDbtOULZBozWyUlqgBwWYhV2N6Hpwh6pRJcHyfeW4+UY+Zt6czCYrdQAacBA7EbfnW75fIN7mEGyHoz0Qhh/n5+cBMfMvz+sV+yONXNkrWtSlDPlGbgkEt1MRbSUX992jLPj+pDgIcSHYBXiJezxax88EpHB2atfhA/ArILkHiDR+sMxEwk1IDRyv001i1RrstrLkhQFCMqT1Ih61AUSRU3+F+LRQlq4jzh84Mny+IicXpZp80NyRCHzAHR/p8oI7bxikKYH8ot9b6RSkJeaBvI+LxL2jrNb9KfnHpYlSIyeUYrtFh0qlKmKPiKkpNq+IEjqPjEn8J0ApxE4pVmmLZ3YMOYLnMTQfKBXbjE5e6lh6krPJL/NvKL/8PNr4eThsqp8pK3JIWcpqdMzAjrG0K25Mn5AvbLDn0mcUmonKqWepCt1bwPVj1ODlZaVAhmY5bcXtBPauPTNxM8oKFIVNDKS6g2WW5G/1S54qiFGHSM2X1Ve0lJLV1Y5eOVuJMcGWSUnt2bY8uitBnsZjv/uSM2YqUtqMGzAuPiLax68rEk1QymOnvvY38o8J2XjMkwKCmyEKcbnc24CseoLxMy2dR69P2isDpMWT3NOjRrxRTTxMbUd7a7+e6LPdkgGpo5cO/Dn8IyCsUv21b/WMO9Omf6i/M/5jezPQ1Sxc2F6UbjTQ/LSEksXapuRTdWvTdaMqMWsfnVv9Yw5OMmf6i/7j8Hg2DRmhmTwKpq4scz3Yv7/uzmdiKdCfhGbViVm6leZjgxS/bV5n5QWGpDOMNR9YUKEyyKcbfe+Kyj8oUKJYxgUXNdTFl6D70hQoEIiQoua7ol3dflChQDI1/T5wxYhQoQCUkVpvipNLOBQcIUKExonlpAFA1BDyKmFCgEV1G/WGrFuvwhQoYGs7Kf8A4p//AGL+CIhxfrGFCipfaTHycwWv3pFZXrq5woUNeENeR8tIrSHYv1eohQov4Y/kkwP/AFhzHwjIfxKmqGKWxIZEux4GFCiYeGE/u/R5tMmqUlRUSTZyXNxrFObc84UKKXgxn9wa7P8A5v6h8DBfFGnUfGFCjgz/AMQEMWLDRl+5JaPSpHqp/pH/AIiFCjTF5Z3+p8R/Z1esU1qOaFCjY5Cyg/H6Q4X6QoUMByNIa8KFAM//2Q=="/>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pic>
        <p:nvPicPr>
          <p:cNvPr id="40982" name="Picture 22" descr="http://i.telegraph.co.uk/multimedia/archive/01729/tour-guide_1729839c.jpg"/>
          <p:cNvPicPr>
            <a:picLocks noChangeAspect="1" noChangeArrowheads="1"/>
          </p:cNvPicPr>
          <p:nvPr/>
        </p:nvPicPr>
        <p:blipFill>
          <a:blip r:embed="rId4" cstate="print"/>
          <a:srcRect/>
          <a:stretch>
            <a:fillRect/>
          </a:stretch>
        </p:blipFill>
        <p:spPr bwMode="auto">
          <a:xfrm>
            <a:off x="1115616" y="1988840"/>
            <a:ext cx="3806436" cy="2383161"/>
          </a:xfrm>
          <a:prstGeom prst="rect">
            <a:avLst/>
          </a:prstGeom>
          <a:noFill/>
        </p:spPr>
      </p:pic>
      <p:sp>
        <p:nvSpPr>
          <p:cNvPr id="40984" name="AutoShape 24" descr="data:image/jpeg;base64,/9j/4AAQSkZJRgABAQAAAQABAAD/2wCEAAkGBhQSERQUExQWFRUWFxgYFRgXFxgWGBcYFxgXGBUcGBgYHCYfGBojHBQXIC8gIycpLCwsFR4xNTAqNSYsLCkBCQoKDgwOGg8PGiwkHyQsLCwsLCwsLCwsLCwsLCwsLCwsLCwsLCwsLCwsLCwsLCwsLCwsLCwsLCwsLCwsLCwsLP/AABEIAJQBQAMBIgACEQEDEQH/xAAcAAABBQEBAQAAAAAAAAAAAAAFAQIDBAYHAAj/xABBEAACAQIEBAQEAwcCBQMFAAABAhEAAwQSITEFQVFhBiJxgRMykaFCscEHFCNSYtHwcuEWU5Ki8RUkghczQ2Oy/8QAGgEAAgMBAQAAAAAAAAAAAAAAAgMAAQQFBv/EACwRAAICAQQBBAIBAwUAAAAAAAABAhEDBBIhMUETIjJRBYFhkaHBFCMzQnH/2gAMAwEAAhEDEQA/ANlNJNU8fxJLIBc7n6VJh8alxcytK9aaZCxNJNRpfU6Ag081CDs1emmTSzUKHZqWaZNezVCD5pQajmlmoQfmrJcUxd247S+RATBBiAN9tzWpfUEdaE4/h9pAXeTpA6fSqaIAsVYhbZtzqT55mY/WqVlrLXiWY6Hnpr3r1viqiFKlLebWORHShyZWZyJ8x8vUetKdIOK8Ghx9i0CjWirHqNR3qRuEyucx3A3oTlFnKRqRqeQonfLtF4jIpAMAzoanfLCpriyFsKN+mwG9QKpkGasWitwk/KFEmW1HaqNzEqpOVpO22/pQ19BBIRy51XvXwPXlXsNiVKFmiZPblUGK1UEAiBOvMdqNSf2LcR/xjtz68qaMSdiNx6VEt4fDGkEHruDT2fKxG/T9aB3ZdC3bhTmaW1i8x5896bIYzrPOdgKQWxMgx0HepHjyW+yUXC41Gg7U/EspUaGT0qRVyqHzZj8pUaA0+/YZ2t5DHlH51e76L2jbeEOWTt150v7oPSvYrE5Tk3jn1NMsOToapTcei3BNcifu5mKsJhwND1rwtEAExT/iaUTzPyB6aRG1jbTnyqK5YgSD7VaS5ypjXOdUsrKeMHMrHlXrOGLTI1ouLQKkxBqUOMp010pnrleiZe4msVGa0d3CjkJobe4WdhvTo5UxUsbQOFeFWHwbASRXrCimblVgUVyDUdEXt+aOX+RVV7etUpWRosA3Lp/iGeck6/SrmEZVlCWg8gdKDfvY2nan27/QgmsG5mm/BosHxUIwhSYMan6UXwfGw05xlrG3r0jQQR0O9Ntccyb89CDNEpsHg6HaxAaY5V65iVWZYCKwyeJtNiBA1nnVW94h1Maz1NH6hOPs1+I4vmkIYA+ppoxbONT5RudqxVzirchr1H96Z/xCwGUv7Cg3kbXg6RgcSGETPQnnVm48Ak8q5Vbxx0IZ16amrq8cullDPmA3/wDNEshXZrDjnW4HcwCdiOVUeMcUzBtJWdD6c6pniqOIKtPIzP8A4r1vGWYyvLZpBIOw5ULlfFkfIKv3VZQI3JMzVFmI1UjKT7xzqzxDFW3yoB8jEjkY2ExvVfDWWB0GhPPlRU30HBotIwKws9DNOR7mWAxKzoDOlQ+YEkkCNgBH1q4t4qkiJkaf3oHwNGXsQqtmj5tP0+lKSGyqI0M03iUFYI+YT6dqH2r7IRIkHQRymqCC91FAkH2709sTAG2vKhIxrISIBPLqKkJzKCTHapRAi+KXLGWdYJj70/EknVdSBpHPkKpYe+0kL00BqSzc3+ICGnSDVNlDbV3IGzTPP3r1piwkHTp/evXbYnQEn7CqjYjK2h9o3q1TKQVsMAdflO46HlU1rESQMxAj3ocl/MAV8rc15Edj17U7FaZDrJA25e1RoIuM3n11iKu2GkkgyIocrCNSJ69aJ8Pw4+EQTGsz25+1CQivXgABvH0pbF8kUuMwMKDMjf2mpbeFIWdNtYqi6GLeE9zTnePvVMOQCzCB+Glx11YSN8p361KKoJYa5Ok6EfevKoGnOhmBuZlB2MxREiCXPQexqEosLEx9qj+DEmoPjySdZA9KlFyQCZAiomU0NdZ8pqnewajberrkbjfnVO9JP0otzQDiLaw2gJnYiO4pmLsiOlWbDjzT3I96XPmYtAA2A/OnRl5FuJhLuM2UgSferVsskj6GobXDHkgpmJMhunvVleDXZknTrINLaB/8Et47LvoTt/tUfwPjMQWyxBg86cqIjGfMR15HrTreLBbUAGhf8EUlfRYPCw0SSANYnSnPw62RuZG3aosTe6bVE/EAAAR/vQq2MnjXghuYADdyV+5P9qitrb6SakuvPSqLMc0Aa/ajVsUky418DmSKet3/AM1VhuUCmXMTkIzaT9KlF1ZYGOCnc9OtPS65YER7j67VVaGAMzrOlJisQVUmN/sDRRim0iVzQUbGqJyAa7nm3qenaok4qAYP1rP/AB5/EfoPzpgYzoZ7SK6CdcIZtNUnE9dAD2O1OZWJzRAJGg5jvQvh2Gc7gLPX+1H8MAoE6xzpeXHv5XZV0O/fQfIRAAMH0qrcEhdNJmfSrGAS3ddyuYqumbZSeYX+aOtX7nClywpjprXOlNRdMZYKKAkmNBFMezmICHXmOVM4jNs+cT6bA01cSqjMyT0E/erb4tAylS4LuGw+RTLDX3NT5N4gzG+6iNYoI+NO4Udu3WrYv5spGYttA5+nWg9wndIuJcMFVBHeqz4ANJe4JnkKKWfD19hmClTB0LQfcUPu3mtEC75DyBXQ+h51Pcugk5rsgGAuFlysCD030opjMIf/AGysfmtkg7eYMaG2OJjsAdootisajrhQhkojA9jMj7UxSfkZCd9kZ4cAJE6RIOxoqh8oAjn9OVDbckFToT3mmpiChU8iSo7RvQ8jQxfIIVdfL09KUXMyEdPvVJbLlsozMzAwF1Jj/aqWG4g0MIPzR/neqL5RcxqAwTyjTqTtVHG3io8y7NEHQrHY1p2sZQEmMg+Ne0/F/wDjU+h1jtWd8QWRlkyLk5rjSdcw0Uj70MZ26NDwtQ3CYW4ANNjV+5jf4Bga5kA5+s1nrFwLbTM2kGO+ukUUwGOLpAiPiKsxTOV0Z2S3bkE9/vXmBnXQ1UxTnOABPniTy16U1+IJmcMTK8+e8VajwRsJWjlOpEHlsalmRPU1QJBXNM9COdQtjyEB6kj3qUUaGxblTqJy/edDVVWB0zaL+fOqvDyxtlk6GWPISJoZeusufX360Se3kXLou3L1vLkDAenKOdCsUqzL3QpGxLRHoKn4jjVtIWbKf5VWCWJ2Ajas6MBM3L58x80cuw+poiJFi9cVn0uI+2uq/mNBUNx/OPKsdjNI+BULtpuSd2b0nrtRDhuHUDzKG9fvFSrKlFXaIGxQ6b1BfuA8wAKJcTsW1TMoymQNCYM9iaBXUn3qkim74JRiFO2v2pWmB9zNV2gDQdp50+4w/FV0BXJYLxAHKmjEltx5fQVBbtZteQP+RT/3b+Y+gH61KI0kWPiiIA061U4mn8JiGmBO3cU+5eYaL71NgrPxXS2DJdgCOx39NAarrkkItyVCeDcK5BZSfikkL1AiTB/CT13iiN7w5bF5XaHkD4gI/Hz7H1onxHhAtqBb8uXYjQj3odhsSF0Yy3esLyOTbR63HhhGEYNdFHivBXtEGwWCnoxj3G1HOD4cfBUvq8+aTP8Agqm15nGWYHPWI6cjz19q9fvspVDLMTqQoAPXajjKcltswa7HiUeOw69yFgKI2heVQPjSCFywO9Dkx+UnLMLvUzcQkRpO8cwBvVbGjjNUS490dMtwA7/LyoBfxYtrlkduZI5VLxPHiMq7nVj0np3oXiMMfmP+/QU+EaXI2OHcrZcwWMQmMwMnny61tfDmCt2k+IN3+UncDkF9frXMcRh4ojwPjV/MtpL7W2MhTAOkTEkHL6ijpdhrB7uDpvEvGFvAKS7kOw0toAXPSZ+UdzWNxf7S7OJJW/YYITObMrFTyYDKIPoaD4nwliFdmuKWMyWZixPUmd6sP4Pd3HlgQDBHI7a0t5ImtaSbXI4qplmYZZ0jQHoRNW8JiwXVZ66+33qv8AWrb2nUSpZVMcvmUz7x7UvB8EVe0zDysTlPpv6UyKtWcuWJxyNPwEMNcEwSwg6afrRC5iJQEHyknXlNUMRfU6DsOh3qPFIy21AbQM3Ya6786qhhp/D73P3i3zIJHsVO1FeD8Db97vPctkW1cssiA7GII6qN/WsT4c4sbeItOzHKH83odK7BZxaOoZWBEbg0qSpmzErj+wVxHhShGZAXJuZ2UnR32TO3K2m8dq5/x3jOVTbDZlJYu3K467x1QbCtP4u8TqD+72W87Bi5HJQNu01iUtnENYsW1BuHPyJAE6nsKkYr5DMk3WwquQ9q0zQNCQO00V4EbaWihYS15HWTEgTtO/tV5f2c4hBvabnGZl+mmlV7/h7EZgoQAcwYK+o6dZEGjeRC1p7RCtzzyTOrN7D/AM1njfDXm0iG+uta22zYeEvFcTaIhkIykAnU27syrfY8xVniX7NAyLiMDca7beG+G/zgTrlP4iNQVMGRpNMjNMRPG4mRu4tgkq0ann/VG1XrNz4lhSQPn0MxyoLxby/DX+kz65m371bW+owyrBkkH6A0bEN0afB43JhyARLKwHScwoNxi4SnfpUGGxoFhlbSVITsc2tQi+CvmaSOtC0UmAjcVnGQEIvygbk9ddqtr5dTBPc/L6k0nDcBcuaqmRf5m8s+nM0XwPA0+Kqsc/NjyCj5jHppJ60EssYmyGnnPnwLwngl28bnmKFFBBKgk5gWWAdgQu++tBOJ8Zu2HyFkeNwFAI0202romExItJdvEeZ3WB3UM0eiiB6zXO+M+GizBk1ZyS2Y8zrufWlY81y5NEtL7farCmO4dnhyzQFBAnTUTMd6oXbUdaP4zjGRVU2iugAMSGAEAgjQ7cqCX+IKTMU9Ns580r+iibGYyZoimWMuWfX86hPEU/lPtTjj05CrfJe5LhEl5APlkR70mDtPccIiM76DygnXv096KeGsLbvMWvHLbXfWMzclH61qr9m0o/hMUtjcKYjoe+9QiwqQFPhtltlrpGZdrawZHPMw0HpScEx1i1cDHLbUZySf5mABPrAivccHwrT3TdJUacwWadF+tZawytLNr09ew5Co4qSaHwSxO0aDiPiW0SQuZucxEj0NZ3F8SDNIEDqf1pVwA0JMyeu/+fpTf3cAehMfY0KwQj0PeqyS7CPBC1xjOXKCA2skc9uc8qJLhIbNmbSYEdeRqvatI2Ge4h+HetCcy6Z0BEhh2mQfWr/CMTcBHxYYc+v1oVH6KnJv5clJ+GM2mkQPWd5qDC+HLgdnLzmBXXlm/tWtXiVgaE6juKS7xSyRAY76bRrQ72hFRZzmxdAYzsDE+nP/ADrVvIqy0gzqNdOxpuOy2kAXXzfUAydvYd96acECpYRBaAOsjMpHajs0JVwQY++o3j89+g/vQQjMYGkmBS4sspKnTtAFLwvCG7et211LMANY7nX0Bo0qQmUrdHTjx52sEPmuaAQmhBgazyE86p4K6UfQCCNSLufLGuoJ70Jw+Oa0ZKZvTYjlV1OMvdOX4SrOmihfr1rBtO2pIbf4G967nzsqkAafc/SiVngbKLYDnLZLETpnnt1rT4HwzduW0ZBKlAQREGeknfQ1YXwFiGMSFEbk6faa0xk0kkcbJUptsw+K4RfeC5PlPlGmw2G1XMXw5mt2Vy/IZP1JrYDwBiY+dCf9R1+1CsfwK7YP8WV77jXbUaUTkwPaZrFcCmAOpbTTc7UWGExlhylkhrb6oSwACNqAQTIZQY5zE1KmG/8A2AfWiKtKIPmYSsjcx0nnrSpu0OwzSlwZviHht7D27vzm4jhyDmhwxBAPdSD7GtP4BwORbtwrBY5BzOVQCfqzf9tLYJu2LtkZZDC7ZbmRtcUjcsv5MOlUvBV/EvfvB8ww9ucrMQfPOgSBtuddtKu7iXXvdm95UL403kJ5Aa1keJY/GYe/mX4z25kqrgSJjQEH6UewvFv3lCMrKYghxBB7/wBxSpdGhRpmG4/ezKcp5fluaO/si8TsxuYS4dY+JbnnEB/qIP8A8T1rGcaNy0xVtCGI9x/sai8FcT+DxGxcBgFsjj+m55TH1FNivaZ8/dHTPGXgJcXd+MhCXCAHkwGidf8AUf0rI4/wldshbbjRj5TMrAGuo6aV0zHW/i2mUcx5Z/m5fesa3xSBMek7dfSrhm9pl9NPszWJ8LsqHM4LFZULqBrVBeCsGEkkKRm03HOtwUuD8K/UV4Wrm8A+4o/VLWKJz6++IunWADsokntoutF8Lh1wyFS03bkZuZC8gY29KH8OwGNI1uOBHaT7xJq8OE/DEtqeZOprJJrq/wCh2ceNvl/3J3xkhVE5Vnfck7nttEcgKG+IGJt6bkjLPbevJxRM0d6t4vC/GCxy2qR4Y11VIj8O4Nyr2ndIjS27Q07hrekdt6nbha81qyvDVhQdHXl/L0M9elWyK2ae2mcb8k47lT5Alzg69KhPB5MAanaj7JUToY8ok8orScyPLG4zguS2FRvlGumhPPaglrib2mKt8pUyPblUl/jFxWhp3I10NUr/ABBXEMIInTvBjX1oDoqkin4kuuAiMTlP8QiZBgQP1qpYxWVAOZEn8/zIqXit832tmIhFX2XUn6mh+N8rkDlA+gmqQMggvEyGA6DX71FbxhLH60NV9CT2A/M0Z4Jw34ouMZAVVELqSzGF0g6Dc+lVKSSthQi5ukafwHh/iu5YZraoQ4j5s4Ij6VSxWJvICSCAJjy8thWg8E8LuYYPLAy2sbfehfHONBluAKQTKr6yYpWOSlJ0PnBwikyBLuck8wYPrAP61HjfIhPP8uZ+1JwmxCdyxn2EV7itwSi8ufudB9qKRmhG5sCY/N5Qd8s/Xl9496k4bi9rZ2Mr6HcEfUj3qLHYoLd2mIn13P3pLYBgkxs2nXc+2v2qVwOTqQ7jKi5mH4kOh6g7g+h/OingLwk+JxKoJWAXZ4nKAOXU6ge9CrQ+JeX+poI9TXc/2Z8DNu295hGYBE0jMBq7ekgAdYNC34CVJOZlfEvhdrF1y2tq45a03ITujdCu3cUL4fwxy4W2rO3QCSP7D1rq/HcG0h0AuRvbf5HHMQdA3Q7ir/C8YjJC2jZMTlKgfQro359qz+ncu6NK1TjjVKwL4LxlwA4W7bynD27fnBkMWksvqpPLcVqQKF8NtjPcYbsVn6URzfnT49GGbTlZ5niq+KwyX7bpcEow11j7jY0lxtD/AJtVRn130HXt1qbitqa5Bd7wFhQc5uXURdWAeFI7kiQPSKG8e4PYtWx8IXAhYkliWZSBoyZtQNPen47jQvXEgt8NczCR5SV0Vsv4tZ3qfj2Y2VY9ddJ9dNyKXKVodHHtaM9wjGZr1tiIYEnOogXRBBlfw3OtX7fiqxbY2mBR2Ys3lhSTsZAiD1rP2bFy2Q4XNbzA50OdPtqD60Y4ZjroLO1q1ElVUhs7IIIIcAoJjQGgNEUuTSC6joGZBMcx/eoL3FVAhVj+1et8T+KhJtshmCHEHsR1HQ0NukVTYcIp9mQ8aYcXGBjU/mNPy0rDJh2t30Gp/iIdf9Yia33ii4qwdT6fn9qB2sTa+KgVcz3CFHOD8zb7tGgHUijxyaQObHGXLdHX8IZZl6E/nNYDieOK3roWIW44HoGNavguOzW1cbuJ9M201jOMsDiLxG3xG/Or00U7TOZmdcof/wCpkjUCmXOLED5RVUCo7lbPSiZ/UZLhP2jAMQ2HB7Wy2YeuaR7GK9xbxDYvIxQlSNWRxlcDrHT0NY+1duON/hr+EKBMdzS3MJMedjH8xzfpQS0sHylR1455r+Qji1t3LKsEt22BKpE57pUAuOkAMCSeZAHOrvB+KDLCjVdxz9hQa7iWFrJ8NGAJYakQ2gJQiGVtACJIIA00qgnGSmnwzmiPMx+w0oJ4r4FY9Q8d7kbK14pKM4ZFLZiDJnUaAaUn/HKTrbB9IHrV7hf7OLl3Co7fDF1lDEEkETr5ujRFQXv2R3zsB7ER+dVGlwJlLc7dELeOLX/J/wC6p8D4qS5mItZQo3BnfSq3/wBHsVOwj/UP71awng4YNHt4hlV3YMuokoARI1/mJpiq+waX0ipicbauAyd+umvKg3EcNbZWdNI3HfQj0nX70TxvBQuzfUj9Y/Os5eYrcZAdCBPeDpRMMXEXoaBvoo+sn8qocVgsSObE/oPyqzZcZ2Y/h29SYH+dqhcBmP0HOBzPr0oUVJWUEQmByNbXwjg7qD4ltskzowkMFBI9CTpPegXDeEPeuiEYIsDbXKPXnua6bwjD2wVDQqLqcwOURyaNgTpSM0/CNWmxtXJg7C8VKXICvk3XMIMEfQwZEjpWa42y2kQT5s068zH5V0TxBxZrouW0sq8KBnQfEGZhmti0Y8pkQRpoaxeEwaEhrqhru5J1C9gNtOtN02Pd0ZPyOsjp0nPn6S7BeAvMmHZidWYBPvJ7aCh+N4oZ0OvX6R9h960XHx/BbKBI1EQI/wAFY4PCkkeadP8AxTckNsqYjSalZ8e+KomNg3F0EnMB/wBWv5zTFueQjodD0UnUGnXMTCCNzBPoAQPzNOw2LEa8+g2jb60s0rsn4ah+PZQfjZV03GZgP1r6rtxlA2jT0jT9K+e/AXBVN8XSMwT5JGk827xXUbnjqzhxlZ/in+RPM3/UNB7mgTuVJF5UoQ3TdGxa2ecRzqmbQ8wWQPUx3gVk8X+1G3k/h2LjN/KzKg92Gb8qPcC4x+94VbkKjkedFbP8NtYE85EGiljklyjPi1GPI6hJMIYe4AzACDC/kdqk+JHsB9TrQsXmd2UMAAEzEbyQSBrtNYniPitcNxPJLrda7ZW4rSyXLTgKCusLBbsdDvQR5HSVHScnl/znWS8RcVK2nVQcz+QR+EbMfz+tbC2ftXF/2qcQuYfF28rwrIWiByYg0DjuYyLUeWHMHilUABHO0mCAANlA9t6h47xm5dKm3auWyAc06ieoA29a54ni+9/zKkXxle/nFEsRJZW+TQp8ZGLj4isdCRIDf6o0PvWg4BhVMMzstw7g7esHrvWGHjW6DuDS3fGzsQWVWI0B1BjppRThapIrFkcZW2zqONxIXdhQa7xDMfLJrKcN8RfHJB0I13nT371quBWMzAnYVmktvZvxyTVoqcR4acjO+5FY3B4IviVE5cpVpI0EtqT2iuqcWtqVyzA/Ef0HVvy51i+L8FuM4u2MpVQFYW3R2C6ySBII11+tSEvAGVbo2G7WP+DiDYZ1DBZUDznK3ysI300jSKreJOFurm6LRVGgk6RmO5yqxyKeh5ztRXANh8OllrgtvfVcpuZQbozaIo3OxjWTAozhsWTm+KqAnTJMnLtDTvpyipDJ6btHNyRcuDnGfSo2arviLH2LGJe2LYhcp9AwDAfeqaeI7H/LH0NdFZE1Yj0WZvPy/wAikZqYtMuPTzoWJdbStX4cxa3bJJAzJoZAJ/pPY/2rLW7eYRzP26U3g+ONi/qYGquOx/yaRnhviFjntlz0dPXC9GI9GP8AeiGHxl22NLjH11qoMMCAQNwCIOn+9KuEI5ntXL3NeTh82NxWIvXGk3rg30BgfSmXbSugW8Pi8hm8xjtNSfAbU7UN4i+U6n29qqU21VnU/G3LK7+iwPBCXRoRaB5KSY9ZO/oKz/irwrYwaSjs1xzuxnSD0qbEeKvhiM23IVmeNcaN9kZjOpyjvMCm4t7fPR0s6jFeCjY4Y1y4lq3JZz/f7CureHv2X2rKhni5cgSWB09BsKE/sp4arNevnUoRbTtpLH1O31rqFkQKLJK3RnjFJX5MrjeGLaPmAg/iA2PfoKz/AImfEWbYfDPEE59iHVus6EetbXjl3yEc+R6HkaEWUF22ZTQyroOuzDfv7g1nvazRbcTBcB43ftq9tDbQEFjEq5ny5VHQST21qNbkGiGO4W9u4wEH4asWkDM1szkcE6yCMjAcwDzoC+KltNv0iu1p5JptHlPykJPIk/r+9sJ4iGBB1rNcR4Z0FHbT6VHfSafOKkjm6fJLC6Rkr6kHblTLZJ23/SjWJw2bT3qFLGXSNZ3ismxne/1MWuGX8LirjKFLEKNMoMD6DeieHgVRwlnSrc1qhHauDianI8kuWXlvUU8K+Jmwt+Sf4TEC6O3Jo6rJP1FZ342w614XJ9yT7DT84ope5UzPiTxy3x7O5YXgtsX7l9TrdVRoTBAAysB6c+9Yb9orWcJicLjHtC6xZ7ZB02UMjA7ZgSYkczWi/Z5j7j4UC4pIQ5bZjdCJAPWNduUVd8ceDV4hhvhFgrqwa2xBIDDTUDkQSK48U1Jp+Gevhkc4KXVoK8H4il/DW7tsytxMwnfuD3BkVyv9sfDme/hiBP8ABb/+xXTOD8FXB4O3YUzlAWTzJMse0knSgvjnAhvhNGqErPZgDH1FE3t5JKVRbOIHgrT8ke4qT/0ITBBn2re3uHLAlZ10/wAFQHhSTMEe9T1kZ/Wj5MY/h0ZtiO0A14+HB3/6Z9Nq2R4Qm/mFNPCF5Mx96L1UX60DF4DhT27qMAR5gPY6GtuPEK4PDs7atmKquxJ5+gHM0Y4T4TtqgxF8nIPkQn5zrGb+mRtzg8qNcK/ZtbuX1xOL85Rps2QfIuxzXNPO5MGNgABrVyhvaNGPNtg2v0YngP7PcbxS4L2NLWLHIEQzKdYtWzooP87feuhr+yPhg2w5BAjMLt0N6yG3rYd6QmtCSSozOTbtnDvF3gu5wi6MVhs1yySdX8zWiRGVjznZX9j1q9gvEds2Q5uAAjMFcB9I2Vxyn8Jg113E2VdGRwGVgQwOoYHQgjmDXzmeBfu/EcVgwSFVma3Ospoy+vkYH2pGXFGXIUJ12DePXnxGJuXj5c50H9IAVfsKHpbfrW5PCAYkCOsa04cDtHYDvodKimkqJ6kfsxCPpTPmMD0Ebn0FTcL4dcxDrbtKWZtgNu5Y8hXUuB+DbeETMxFy9GrxovZBy9dz2puXMsa/k3Qg5nOb3Abvwm0KkAkDn11rN2zrvXX+JRm965DdYfEaNBmaNOUmKRgyyyN2Hq8Uce2ja+FfFwsgJezmyAYIjNb5ggfiWd176dK1GC42t8MbbNIiQVKsJ20PI9a5VbvRRTgnFjadGYnIQA/ZTv8ATf2o8uCMra7OZmgu0dTGAuHdo9wCPagXHuCm+B/EKsNMw5juJ+lFzw8pqUcjqJIPMEGmhyRorLHYwfrXP6fAqO6DuPDM3/wZZW25YO7ZGhi0CQpIIC+nOsHwjDtduZFMEhiD0gE11XiWOFm0XuaLtHMkzA/zpWI8M4e2mIUhlkhwFnUyv3rTjb2tmjDulL3PydL/AGecMFiww6vr6gAE1rWuwKBeH3iyvUyx9SZoniWkRSE/J1WuSljWDMBypmKtqhVgAQ2hHddjr9J6AU85FK5zuwB1jSRMT2qfxZhMMtu21oEOrQBmaCpBmZJnWDNTY3FsqU1GSj9gni1u3lW5lGYSoPZvmHcafauV8Qwgt3zl+U6gdOw7V0PjWOmxvzH61z3H3JcesUzSyakhOsxRlgdrklsXND2pWva1QFwz251bsMG8p35GuymePlCuSRrAbUaVFbwOtKCUMVMb8jQVdIG5LroW3AMU5zUJqrevEVbdFKG5kl/EwT20o/4G4L+9XRmH8NAC/ccl/wDkfsKxeKvff9a7r4S4ZbsYZFtiJAJPNjG5NYs+ZxVLydnSaNSqUukHOE3QlxlA0KgqBoAV6DloftRyxLeY+1ZmYuI39QB9Dp+taqAgjpWTGdfLwU8dcllX3oR4jWbT9iD9DH61etnM5c+3oKqcVt57F0c2Q/3H5Vb5TETXtoxwJG5n6UrXewoWIEkSek0z4hM71mo5zYUS4CDXrOFzsoG7EKPcxQbOSdJHvRGxmt28RiC2VcPZZgZ3dvLbA/q3juBTIxtlx9zSCPie5cxd+1g8Mua3KrcYfJbsqYvMW2EhTbXrleN66XacHbbl6cqyHgfhzWcJmuEfFvMLrqJhFKqLSDsqBR6k0Vv8fyP8K0guFdLjFsqI3JZCnM3UDbrW61FXI1tOctsekHS1Rl6CWvEN1f8A71pSv81ksSPW2/zexntRe063FDoQynYjbv6HsauM1LoqcJR7FdtK4p+1z/23FcLigNHtgN3+GxR/+xlrs14aVzX9s/AnxFjDtbXMyXSvTy3F3J6Sg+tFLoUu+SG3cBG36U52AG0+lU+FWWtWraXGzsqwza69IneBp7UO8VeKlsW2S2Qbx001yA7kjr0HeufVukIUbdBnwJgUtYOyyCGuIGduZPIT0HSjt9yRXq9WfI25M9VjS2r9GW4pzrj4uGaWvVp0nkz/AJD/AK/sezUQxA8pHb9K9Xq6COVM7rwm+xsWwSdESP8AoWqGLxLpJFxtPSOfavV6uT5Yx/EreIuFLfwZN0s+XzrJ0DbdOhNYrh/h61buq65gVOnm7EfrXq9WvF8GOrlHR+FrFu3H8o/KruIvECvV6saOh5Rlf3hruNS2x8pH0JYLInnBqxaxRu3LquF/ho2VgoVibbFQTlgEkHXTWvV6t2P4Ix5/lL+K/wAAK7dLWiD/ACzWSvt51/1D869Xqz4ex+o/42P+GKY3WvV6uweOQRPmQE7xVFLhr1eq2Jx+UJeuGKq3GpK9QSNWJEvCbIfEKGEiHMHspIrr/gjFM2Ftzr5QPpS16udn+R6PTL/Z/b/wGsb8p9KMXsUxtqSZJ3+gpK9SUNmuEVjfPy7DL76kA1leN8auG49vQKpERM7ka69qWvVJPgRP4MpJYETFOewNNKSvVms51EPwR0FP4wALnCMNANnEXzcvKfxm2QEDdVGY6elLXq26ftlw4Z0biHkViOQJHTQT9NKzfCB5B6Se5bVj6kkn3r1eo9T4N2l6Zfu7VleP8TuYM/HsMUaRmX8Fwf1psfXfvS16sttSVG+CT4Zvr14mO6g/UA/rQPxSmbDmeTqfv/vSV6ulP4s4bMJxa+bWGuumjKpIPQxXKs2vqCSeZPekr1JwdMmJcH//2Q=="/>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86" name="AutoShape 26" descr="data:image/jpeg;base64,/9j/4AAQSkZJRgABAQAAAQABAAD/2wCEAAkGBhQSERQUExQWFRUWFxgYFRgXFxgWGBcYFxgXGBUcGBgYHCYfGBojHBQXIC8gIycpLCwsFR4xNTAqNSYsLCkBCQoKDgwOGg8PGiwkHyQsLCwsLCwsLCwsLCwsLCwsLCwsLCwsLCwsLCwsLCwsLCwsLCwsLCwsLCwsLCwsLCwsLP/AABEIAJQBQAMBIgACEQEDEQH/xAAcAAABBQEBAQAAAAAAAAAAAAAFAQIDBAYHAAj/xABBEAACAQIEBAQEAwcCBQMFAAABAhEAAwQSITEFQVFhBiJxgRMykaFCscEHFCNSYtHwcuEWU5Ki8RUkghczQ2Oy/8QAGgEAAgMBAQAAAAAAAAAAAAAAAgMAAQQFBv/EACwRAAICAQQBBAIBAwUAAAAAAAABAhEDBBIhMUETIjJRBYFhkaHBFCMzQnH/2gAMAwEAAhEDEQA/ANlNJNU8fxJLIBc7n6VJh8alxcytK9aaZCxNJNRpfU6Ag081CDs1emmTSzUKHZqWaZNezVCD5pQajmlmoQfmrJcUxd247S+RATBBiAN9tzWpfUEdaE4/h9pAXeTpA6fSqaIAsVYhbZtzqT55mY/WqVlrLXiWY6Hnpr3r1viqiFKlLebWORHShyZWZyJ8x8vUetKdIOK8Ghx9i0CjWirHqNR3qRuEyucx3A3oTlFnKRqRqeQonfLtF4jIpAMAzoanfLCpriyFsKN+mwG9QKpkGasWitwk/KFEmW1HaqNzEqpOVpO22/pQ19BBIRy51XvXwPXlXsNiVKFmiZPblUGK1UEAiBOvMdqNSf2LcR/xjtz68qaMSdiNx6VEt4fDGkEHruDT2fKxG/T9aB3ZdC3bhTmaW1i8x5896bIYzrPOdgKQWxMgx0HepHjyW+yUXC41Gg7U/EspUaGT0qRVyqHzZj8pUaA0+/YZ2t5DHlH51e76L2jbeEOWTt150v7oPSvYrE5Tk3jn1NMsOToapTcei3BNcifu5mKsJhwND1rwtEAExT/iaUTzPyB6aRG1jbTnyqK5YgSD7VaS5ypjXOdUsrKeMHMrHlXrOGLTI1ouLQKkxBqUOMp010pnrleiZe4msVGa0d3CjkJobe4WdhvTo5UxUsbQOFeFWHwbASRXrCimblVgUVyDUdEXt+aOX+RVV7etUpWRosA3Lp/iGeck6/SrmEZVlCWg8gdKDfvY2nan27/QgmsG5mm/BosHxUIwhSYMan6UXwfGw05xlrG3r0jQQR0O9Ntccyb89CDNEpsHg6HaxAaY5V65iVWZYCKwyeJtNiBA1nnVW94h1Maz1NH6hOPs1+I4vmkIYA+ppoxbONT5RudqxVzirchr1H96Z/xCwGUv7Cg3kbXg6RgcSGETPQnnVm48Ak8q5Vbxx0IZ16amrq8cullDPmA3/wDNEshXZrDjnW4HcwCdiOVUeMcUzBtJWdD6c6pniqOIKtPIzP8A4r1vGWYyvLZpBIOw5ULlfFkfIKv3VZQI3JMzVFmI1UjKT7xzqzxDFW3yoB8jEjkY2ExvVfDWWB0GhPPlRU30HBotIwKws9DNOR7mWAxKzoDOlQ+YEkkCNgBH1q4t4qkiJkaf3oHwNGXsQqtmj5tP0+lKSGyqI0M03iUFYI+YT6dqH2r7IRIkHQRymqCC91FAkH2709sTAG2vKhIxrISIBPLqKkJzKCTHapRAi+KXLGWdYJj70/EknVdSBpHPkKpYe+0kL00BqSzc3+ICGnSDVNlDbV3IGzTPP3r1piwkHTp/evXbYnQEn7CqjYjK2h9o3q1TKQVsMAdflO46HlU1rESQMxAj3ocl/MAV8rc15Edj17U7FaZDrJA25e1RoIuM3n11iKu2GkkgyIocrCNSJ69aJ8Pw4+EQTGsz25+1CQivXgABvH0pbF8kUuMwMKDMjf2mpbeFIWdNtYqi6GLeE9zTnePvVMOQCzCB+Glx11YSN8p361KKoJYa5Ok6EfevKoGnOhmBuZlB2MxREiCXPQexqEosLEx9qj+DEmoPjySdZA9KlFyQCZAiomU0NdZ8pqnewajberrkbjfnVO9JP0otzQDiLaw2gJnYiO4pmLsiOlWbDjzT3I96XPmYtAA2A/OnRl5FuJhLuM2UgSferVsskj6GobXDHkgpmJMhunvVleDXZknTrINLaB/8Et47LvoTt/tUfwPjMQWyxBg86cqIjGfMR15HrTreLBbUAGhf8EUlfRYPCw0SSANYnSnPw62RuZG3aosTe6bVE/EAAAR/vQq2MnjXghuYADdyV+5P9qitrb6SakuvPSqLMc0Aa/ajVsUky418DmSKet3/AM1VhuUCmXMTkIzaT9KlF1ZYGOCnc9OtPS65YER7j67VVaGAMzrOlJisQVUmN/sDRRim0iVzQUbGqJyAa7nm3qenaok4qAYP1rP/AB5/EfoPzpgYzoZ7SK6CdcIZtNUnE9dAD2O1OZWJzRAJGg5jvQvh2Gc7gLPX+1H8MAoE6xzpeXHv5XZV0O/fQfIRAAMH0qrcEhdNJmfSrGAS3ddyuYqumbZSeYX+aOtX7nClywpjprXOlNRdMZYKKAkmNBFMezmICHXmOVM4jNs+cT6bA01cSqjMyT0E/erb4tAylS4LuGw+RTLDX3NT5N4gzG+6iNYoI+NO4Udu3WrYv5spGYttA5+nWg9wndIuJcMFVBHeqz4ANJe4JnkKKWfD19hmClTB0LQfcUPu3mtEC75DyBXQ+h51Pcugk5rsgGAuFlysCD030opjMIf/AGysfmtkg7eYMaG2OJjsAdootisajrhQhkojA9jMj7UxSfkZCd9kZ4cAJE6RIOxoqh8oAjn9OVDbckFToT3mmpiChU8iSo7RvQ8jQxfIIVdfL09KUXMyEdPvVJbLlsozMzAwF1Jj/aqWG4g0MIPzR/neqL5RcxqAwTyjTqTtVHG3io8y7NEHQrHY1p2sZQEmMg+Ne0/F/wDjU+h1jtWd8QWRlkyLk5rjSdcw0Uj70MZ26NDwtQ3CYW4ANNjV+5jf4Bga5kA5+s1nrFwLbTM2kGO+ukUUwGOLpAiPiKsxTOV0Z2S3bkE9/vXmBnXQ1UxTnOABPniTy16U1+IJmcMTK8+e8VajwRsJWjlOpEHlsalmRPU1QJBXNM9COdQtjyEB6kj3qUUaGxblTqJy/edDVVWB0zaL+fOqvDyxtlk6GWPISJoZeusufX360Se3kXLou3L1vLkDAenKOdCsUqzL3QpGxLRHoKn4jjVtIWbKf5VWCWJ2Ajas6MBM3L58x80cuw+poiJFi9cVn0uI+2uq/mNBUNx/OPKsdjNI+BULtpuSd2b0nrtRDhuHUDzKG9fvFSrKlFXaIGxQ6b1BfuA8wAKJcTsW1TMoymQNCYM9iaBXUn3qkim74JRiFO2v2pWmB9zNV2gDQdp50+4w/FV0BXJYLxAHKmjEltx5fQVBbtZteQP+RT/3b+Y+gH61KI0kWPiiIA061U4mn8JiGmBO3cU+5eYaL71NgrPxXS2DJdgCOx39NAarrkkItyVCeDcK5BZSfikkL1AiTB/CT13iiN7w5bF5XaHkD4gI/Hz7H1onxHhAtqBb8uXYjQj3odhsSF0Yy3esLyOTbR63HhhGEYNdFHivBXtEGwWCnoxj3G1HOD4cfBUvq8+aTP8Agqm15nGWYHPWI6cjz19q9fvspVDLMTqQoAPXajjKcltswa7HiUeOw69yFgKI2heVQPjSCFywO9Dkx+UnLMLvUzcQkRpO8cwBvVbGjjNUS490dMtwA7/LyoBfxYtrlkduZI5VLxPHiMq7nVj0np3oXiMMfmP+/QU+EaXI2OHcrZcwWMQmMwMnny61tfDmCt2k+IN3+UncDkF9frXMcRh4ojwPjV/MtpL7W2MhTAOkTEkHL6ijpdhrB7uDpvEvGFvAKS7kOw0toAXPSZ+UdzWNxf7S7OJJW/YYITObMrFTyYDKIPoaD4nwliFdmuKWMyWZixPUmd6sP4Pd3HlgQDBHI7a0t5ImtaSbXI4qplmYZZ0jQHoRNW8JiwXVZ66+33qv8AWrb2nUSpZVMcvmUz7x7UvB8EVe0zDysTlPpv6UyKtWcuWJxyNPwEMNcEwSwg6afrRC5iJQEHyknXlNUMRfU6DsOh3qPFIy21AbQM3Ya6786qhhp/D73P3i3zIJHsVO1FeD8Db97vPctkW1cssiA7GII6qN/WsT4c4sbeItOzHKH83odK7BZxaOoZWBEbg0qSpmzErj+wVxHhShGZAXJuZ2UnR32TO3K2m8dq5/x3jOVTbDZlJYu3K467x1QbCtP4u8TqD+72W87Bi5HJQNu01iUtnENYsW1BuHPyJAE6nsKkYr5DMk3WwquQ9q0zQNCQO00V4EbaWihYS15HWTEgTtO/tV5f2c4hBvabnGZl+mmlV7/h7EZgoQAcwYK+o6dZEGjeRC1p7RCtzzyTOrN7D/AM1njfDXm0iG+uta22zYeEvFcTaIhkIykAnU27syrfY8xVniX7NAyLiMDca7beG+G/zgTrlP4iNQVMGRpNMjNMRPG4mRu4tgkq0ann/VG1XrNz4lhSQPn0MxyoLxby/DX+kz65m371bW+owyrBkkH6A0bEN0afB43JhyARLKwHScwoNxi4SnfpUGGxoFhlbSVITsc2tQi+CvmaSOtC0UmAjcVnGQEIvygbk9ddqtr5dTBPc/L6k0nDcBcuaqmRf5m8s+nM0XwPA0+Kqsc/NjyCj5jHppJ60EssYmyGnnPnwLwngl28bnmKFFBBKgk5gWWAdgQu++tBOJ8Zu2HyFkeNwFAI0202romExItJdvEeZ3WB3UM0eiiB6zXO+M+GizBk1ZyS2Y8zrufWlY81y5NEtL7farCmO4dnhyzQFBAnTUTMd6oXbUdaP4zjGRVU2iugAMSGAEAgjQ7cqCX+IKTMU9Ns580r+iibGYyZoimWMuWfX86hPEU/lPtTjj05CrfJe5LhEl5APlkR70mDtPccIiM76DygnXv096KeGsLbvMWvHLbXfWMzclH61qr9m0o/hMUtjcKYjoe+9QiwqQFPhtltlrpGZdrawZHPMw0HpScEx1i1cDHLbUZySf5mABPrAivccHwrT3TdJUacwWadF+tZawytLNr09ew5Co4qSaHwSxO0aDiPiW0SQuZucxEj0NZ3F8SDNIEDqf1pVwA0JMyeu/+fpTf3cAehMfY0KwQj0PeqyS7CPBC1xjOXKCA2skc9uc8qJLhIbNmbSYEdeRqvatI2Ge4h+HetCcy6Z0BEhh2mQfWr/CMTcBHxYYc+v1oVH6KnJv5clJ+GM2mkQPWd5qDC+HLgdnLzmBXXlm/tWtXiVgaE6juKS7xSyRAY76bRrQ72hFRZzmxdAYzsDE+nP/ADrVvIqy0gzqNdOxpuOy2kAXXzfUAydvYd96acECpYRBaAOsjMpHajs0JVwQY++o3j89+g/vQQjMYGkmBS4sspKnTtAFLwvCG7et211LMANY7nX0Bo0qQmUrdHTjx52sEPmuaAQmhBgazyE86p4K6UfQCCNSLufLGuoJ70Jw+Oa0ZKZvTYjlV1OMvdOX4SrOmihfr1rBtO2pIbf4G967nzsqkAafc/SiVngbKLYDnLZLETpnnt1rT4HwzduW0ZBKlAQREGeknfQ1YXwFiGMSFEbk6faa0xk0kkcbJUptsw+K4RfeC5PlPlGmw2G1XMXw5mt2Vy/IZP1JrYDwBiY+dCf9R1+1CsfwK7YP8WV77jXbUaUTkwPaZrFcCmAOpbTTc7UWGExlhylkhrb6oSwACNqAQTIZQY5zE1KmG/8A2AfWiKtKIPmYSsjcx0nnrSpu0OwzSlwZviHht7D27vzm4jhyDmhwxBAPdSD7GtP4BwORbtwrBY5BzOVQCfqzf9tLYJu2LtkZZDC7ZbmRtcUjcsv5MOlUvBV/EvfvB8ww9ucrMQfPOgSBtuddtKu7iXXvdm95UL403kJ5Aa1keJY/GYe/mX4z25kqrgSJjQEH6UewvFv3lCMrKYghxBB7/wBxSpdGhRpmG4/ezKcp5fluaO/si8TsxuYS4dY+JbnnEB/qIP8A8T1rGcaNy0xVtCGI9x/sai8FcT+DxGxcBgFsjj+m55TH1FNivaZ8/dHTPGXgJcXd+MhCXCAHkwGidf8AUf0rI4/wldshbbjRj5TMrAGuo6aV0zHW/i2mUcx5Z/m5fesa3xSBMek7dfSrhm9pl9NPszWJ8LsqHM4LFZULqBrVBeCsGEkkKRm03HOtwUuD8K/UV4Wrm8A+4o/VLWKJz6++IunWADsokntoutF8Lh1wyFS03bkZuZC8gY29KH8OwGNI1uOBHaT7xJq8OE/DEtqeZOprJJrq/wCh2ceNvl/3J3xkhVE5Vnfck7nttEcgKG+IGJt6bkjLPbevJxRM0d6t4vC/GCxy2qR4Y11VIj8O4Nyr2ndIjS27Q07hrekdt6nbha81qyvDVhQdHXl/L0M9elWyK2ae2mcb8k47lT5Alzg69KhPB5MAanaj7JUToY8ok8orScyPLG4zguS2FRvlGumhPPaglrib2mKt8pUyPblUl/jFxWhp3I10NUr/ABBXEMIInTvBjX1oDoqkin4kuuAiMTlP8QiZBgQP1qpYxWVAOZEn8/zIqXit832tmIhFX2XUn6mh+N8rkDlA+gmqQMggvEyGA6DX71FbxhLH60NV9CT2A/M0Z4Jw34ouMZAVVELqSzGF0g6Dc+lVKSSthQi5ukafwHh/iu5YZraoQ4j5s4Ij6VSxWJvICSCAJjy8thWg8E8LuYYPLAy2sbfehfHONBluAKQTKr6yYpWOSlJ0PnBwikyBLuck8wYPrAP61HjfIhPP8uZ+1JwmxCdyxn2EV7itwSi8ufudB9qKRmhG5sCY/N5Qd8s/Xl9496k4bi9rZ2Mr6HcEfUj3qLHYoLd2mIn13P3pLYBgkxs2nXc+2v2qVwOTqQ7jKi5mH4kOh6g7g+h/OingLwk+JxKoJWAXZ4nKAOXU6ge9CrQ+JeX+poI9TXc/2Z8DNu295hGYBE0jMBq7ekgAdYNC34CVJOZlfEvhdrF1y2tq45a03ITujdCu3cUL4fwxy4W2rO3QCSP7D1rq/HcG0h0AuRvbf5HHMQdA3Q7ir/C8YjJC2jZMTlKgfQro359qz+ncu6NK1TjjVKwL4LxlwA4W7bynD27fnBkMWksvqpPLcVqQKF8NtjPcYbsVn6URzfnT49GGbTlZ5niq+KwyX7bpcEow11j7jY0lxtD/AJtVRn130HXt1qbitqa5Bd7wFhQc5uXURdWAeFI7kiQPSKG8e4PYtWx8IXAhYkliWZSBoyZtQNPen47jQvXEgt8NczCR5SV0Vsv4tZ3qfj2Y2VY9ddJ9dNyKXKVodHHtaM9wjGZr1tiIYEnOogXRBBlfw3OtX7fiqxbY2mBR2Ys3lhSTsZAiD1rP2bFy2Q4XNbzA50OdPtqD60Y4ZjroLO1q1ElVUhs7IIIIcAoJjQGgNEUuTSC6joGZBMcx/eoL3FVAhVj+1et8T+KhJtshmCHEHsR1HQ0NukVTYcIp9mQ8aYcXGBjU/mNPy0rDJh2t30Gp/iIdf9Yia33ii4qwdT6fn9qB2sTa+KgVcz3CFHOD8zb7tGgHUijxyaQObHGXLdHX8IZZl6E/nNYDieOK3roWIW44HoGNavguOzW1cbuJ9M201jOMsDiLxG3xG/Or00U7TOZmdcof/wCpkjUCmXOLED5RVUCo7lbPSiZ/UZLhP2jAMQ2HB7Wy2YeuaR7GK9xbxDYvIxQlSNWRxlcDrHT0NY+1duON/hr+EKBMdzS3MJMedjH8xzfpQS0sHylR1455r+Qji1t3LKsEt22BKpE57pUAuOkAMCSeZAHOrvB+KDLCjVdxz9hQa7iWFrJ8NGAJYakQ2gJQiGVtACJIIA00qgnGSmnwzmiPMx+w0oJ4r4FY9Q8d7kbK14pKM4ZFLZiDJnUaAaUn/HKTrbB9IHrV7hf7OLl3Co7fDF1lDEEkETr5ujRFQXv2R3zsB7ER+dVGlwJlLc7dELeOLX/J/wC6p8D4qS5mItZQo3BnfSq3/wBHsVOwj/UP71awng4YNHt4hlV3YMuokoARI1/mJpiq+waX0ipicbauAyd+umvKg3EcNbZWdNI3HfQj0nX70TxvBQuzfUj9Y/Os5eYrcZAdCBPeDpRMMXEXoaBvoo+sn8qocVgsSObE/oPyqzZcZ2Y/h29SYH+dqhcBmP0HOBzPr0oUVJWUEQmByNbXwjg7qD4ltskzowkMFBI9CTpPegXDeEPeuiEYIsDbXKPXnua6bwjD2wVDQqLqcwOURyaNgTpSM0/CNWmxtXJg7C8VKXICvk3XMIMEfQwZEjpWa42y2kQT5s068zH5V0TxBxZrouW0sq8KBnQfEGZhmti0Y8pkQRpoaxeEwaEhrqhru5J1C9gNtOtN02Pd0ZPyOsjp0nPn6S7BeAvMmHZidWYBPvJ7aCh+N4oZ0OvX6R9h960XHx/BbKBI1EQI/wAFY4PCkkeadP8AxTckNsqYjSalZ8e+KomNg3F0EnMB/wBWv5zTFueQjodD0UnUGnXMTCCNzBPoAQPzNOw2LEa8+g2jb60s0rsn4ah+PZQfjZV03GZgP1r6rtxlA2jT0jT9K+e/AXBVN8XSMwT5JGk827xXUbnjqzhxlZ/in+RPM3/UNB7mgTuVJF5UoQ3TdGxa2ecRzqmbQ8wWQPUx3gVk8X+1G3k/h2LjN/KzKg92Gb8qPcC4x+94VbkKjkedFbP8NtYE85EGiljklyjPi1GPI6hJMIYe4AzACDC/kdqk+JHsB9TrQsXmd2UMAAEzEbyQSBrtNYniPitcNxPJLrda7ZW4rSyXLTgKCusLBbsdDvQR5HSVHScnl/znWS8RcVK2nVQcz+QR+EbMfz+tbC2ftXF/2qcQuYfF28rwrIWiByYg0DjuYyLUeWHMHilUABHO0mCAANlA9t6h47xm5dKm3auWyAc06ieoA29a54ni+9/zKkXxle/nFEsRJZW+TQp8ZGLj4isdCRIDf6o0PvWg4BhVMMzstw7g7esHrvWGHjW6DuDS3fGzsQWVWI0B1BjppRThapIrFkcZW2zqONxIXdhQa7xDMfLJrKcN8RfHJB0I13nT371quBWMzAnYVmktvZvxyTVoqcR4acjO+5FY3B4IviVE5cpVpI0EtqT2iuqcWtqVyzA/Ef0HVvy51i+L8FuM4u2MpVQFYW3R2C6ySBII11+tSEvAGVbo2G7WP+DiDYZ1DBZUDznK3ysI300jSKreJOFurm6LRVGgk6RmO5yqxyKeh5ztRXANh8OllrgtvfVcpuZQbozaIo3OxjWTAozhsWTm+KqAnTJMnLtDTvpyipDJ6btHNyRcuDnGfSo2arviLH2LGJe2LYhcp9AwDAfeqaeI7H/LH0NdFZE1Yj0WZvPy/wAikZqYtMuPTzoWJdbStX4cxa3bJJAzJoZAJ/pPY/2rLW7eYRzP26U3g+ONi/qYGquOx/yaRnhviFjntlz0dPXC9GI9GP8AeiGHxl22NLjH11qoMMCAQNwCIOn+9KuEI5ntXL3NeTh82NxWIvXGk3rg30BgfSmXbSugW8Pi8hm8xjtNSfAbU7UN4i+U6n29qqU21VnU/G3LK7+iwPBCXRoRaB5KSY9ZO/oKz/irwrYwaSjs1xzuxnSD0qbEeKvhiM23IVmeNcaN9kZjOpyjvMCm4t7fPR0s6jFeCjY4Y1y4lq3JZz/f7CureHv2X2rKhni5cgSWB09BsKE/sp4arNevnUoRbTtpLH1O31rqFkQKLJK3RnjFJX5MrjeGLaPmAg/iA2PfoKz/AImfEWbYfDPEE59iHVus6EetbXjl3yEc+R6HkaEWUF22ZTQyroOuzDfv7g1nvazRbcTBcB43ftq9tDbQEFjEq5ny5VHQST21qNbkGiGO4W9u4wEH4asWkDM1szkcE6yCMjAcwDzoC+KltNv0iu1p5JptHlPykJPIk/r+9sJ4iGBB1rNcR4Z0FHbT6VHfSafOKkjm6fJLC6Rkr6kHblTLZJ23/SjWJw2bT3qFLGXSNZ3ismxne/1MWuGX8LirjKFLEKNMoMD6DeieHgVRwlnSrc1qhHauDianI8kuWXlvUU8K+Jmwt+Sf4TEC6O3Jo6rJP1FZ342w614XJ9yT7DT84ope5UzPiTxy3x7O5YXgtsX7l9TrdVRoTBAAysB6c+9Yb9orWcJicLjHtC6xZ7ZB02UMjA7ZgSYkczWi/Z5j7j4UC4pIQ5bZjdCJAPWNduUVd8ceDV4hhvhFgrqwa2xBIDDTUDkQSK48U1Jp+Gevhkc4KXVoK8H4il/DW7tsytxMwnfuD3BkVyv9sfDme/hiBP8ABb/+xXTOD8FXB4O3YUzlAWTzJMse0knSgvjnAhvhNGqErPZgDH1FE3t5JKVRbOIHgrT8ke4qT/0ITBBn2re3uHLAlZ10/wAFQHhSTMEe9T1kZ/Wj5MY/h0ZtiO0A14+HB3/6Z9Nq2R4Qm/mFNPCF5Mx96L1UX60DF4DhT27qMAR5gPY6GtuPEK4PDs7atmKquxJ5+gHM0Y4T4TtqgxF8nIPkQn5zrGb+mRtzg8qNcK/ZtbuX1xOL85Rps2QfIuxzXNPO5MGNgABrVyhvaNGPNtg2v0YngP7PcbxS4L2NLWLHIEQzKdYtWzooP87feuhr+yPhg2w5BAjMLt0N6yG3rYd6QmtCSSozOTbtnDvF3gu5wi6MVhs1yySdX8zWiRGVjznZX9j1q9gvEds2Q5uAAjMFcB9I2Vxyn8Jg113E2VdGRwGVgQwOoYHQgjmDXzmeBfu/EcVgwSFVma3Ospoy+vkYH2pGXFGXIUJ12DePXnxGJuXj5c50H9IAVfsKHpbfrW5PCAYkCOsa04cDtHYDvodKimkqJ6kfsxCPpTPmMD0Ebn0FTcL4dcxDrbtKWZtgNu5Y8hXUuB+DbeETMxFy9GrxovZBy9dz2puXMsa/k3Qg5nOb3Abvwm0KkAkDn11rN2zrvXX+JRm965DdYfEaNBmaNOUmKRgyyyN2Hq8Uce2ja+FfFwsgJezmyAYIjNb5ggfiWd176dK1GC42t8MbbNIiQVKsJ20PI9a5VbvRRTgnFjadGYnIQA/ZTv8ATf2o8uCMra7OZmgu0dTGAuHdo9wCPagXHuCm+B/EKsNMw5juJ+lFzw8pqUcjqJIPMEGmhyRorLHYwfrXP6fAqO6DuPDM3/wZZW25YO7ZGhi0CQpIIC+nOsHwjDtduZFMEhiD0gE11XiWOFm0XuaLtHMkzA/zpWI8M4e2mIUhlkhwFnUyv3rTjb2tmjDulL3PydL/AGecMFiww6vr6gAE1rWuwKBeH3iyvUyx9SZoniWkRSE/J1WuSljWDMBypmKtqhVgAQ2hHddjr9J6AU85FK5zuwB1jSRMT2qfxZhMMtu21oEOrQBmaCpBmZJnWDNTY3FsqU1GSj9gni1u3lW5lGYSoPZvmHcafauV8Qwgt3zl+U6gdOw7V0PjWOmxvzH61z3H3JcesUzSyakhOsxRlgdrklsXND2pWva1QFwz251bsMG8p35GuymePlCuSRrAbUaVFbwOtKCUMVMb8jQVdIG5LroW3AMU5zUJqrevEVbdFKG5kl/EwT20o/4G4L+9XRmH8NAC/ccl/wDkfsKxeKvff9a7r4S4ZbsYZFtiJAJPNjG5NYs+ZxVLydnSaNSqUukHOE3QlxlA0KgqBoAV6DloftRyxLeY+1ZmYuI39QB9Dp+taqAgjpWTGdfLwU8dcllX3oR4jWbT9iD9DH61etnM5c+3oKqcVt57F0c2Q/3H5Vb5TETXtoxwJG5n6UrXewoWIEkSek0z4hM71mo5zYUS4CDXrOFzsoG7EKPcxQbOSdJHvRGxmt28RiC2VcPZZgZ3dvLbA/q3juBTIxtlx9zSCPie5cxd+1g8Mua3KrcYfJbsqYvMW2EhTbXrleN66XacHbbl6cqyHgfhzWcJmuEfFvMLrqJhFKqLSDsqBR6k0Vv8fyP8K0guFdLjFsqI3JZCnM3UDbrW61FXI1tOctsekHS1Rl6CWvEN1f8A71pSv81ksSPW2/zexntRe063FDoQynYjbv6HsauM1LoqcJR7FdtK4p+1z/23FcLigNHtgN3+GxR/+xlrs14aVzX9s/AnxFjDtbXMyXSvTy3F3J6Sg+tFLoUu+SG3cBG36U52AG0+lU+FWWtWraXGzsqwza69IneBp7UO8VeKlsW2S2Qbx001yA7kjr0HeufVukIUbdBnwJgUtYOyyCGuIGduZPIT0HSjt9yRXq9WfI25M9VjS2r9GW4pzrj4uGaWvVp0nkz/AJD/AK/sezUQxA8pHb9K9Xq6COVM7rwm+xsWwSdESP8AoWqGLxLpJFxtPSOfavV6uT5Yx/EreIuFLfwZN0s+XzrJ0DbdOhNYrh/h61buq65gVOnm7EfrXq9WvF8GOrlHR+FrFu3H8o/KruIvECvV6saOh5Rlf3hruNS2x8pH0JYLInnBqxaxRu3LquF/ho2VgoVibbFQTlgEkHXTWvV6t2P4Ix5/lL+K/wAAK7dLWiD/ACzWSvt51/1D869Xqz4ex+o/42P+GKY3WvV6uweOQRPmQE7xVFLhr1eq2Jx+UJeuGKq3GpK9QSNWJEvCbIfEKGEiHMHspIrr/gjFM2Ftzr5QPpS16udn+R6PTL/Z/b/wGsb8p9KMXsUxtqSZJ3+gpK9SUNmuEVjfPy7DL76kA1leN8auG49vQKpERM7ka69qWvVJPgRP4MpJYETFOewNNKSvVms51EPwR0FP4wALnCMNANnEXzcvKfxm2QEDdVGY6elLXq26ftlw4Z0biHkViOQJHTQT9NKzfCB5B6Se5bVj6kkn3r1eo9T4N2l6Zfu7VleP8TuYM/HsMUaRmX8Fwf1psfXfvS16sttSVG+CT4Zvr14mO6g/UA/rQPxSmbDmeTqfv/vSV6ulP4s4bMJxa+bWGuumjKpIPQxXKs2vqCSeZPekr1JwdMmJcH//2Q=="/>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40988" name="AutoShape 28" descr="data:image/jpeg;base64,/9j/4AAQSkZJRgABAQAAAQABAAD/2wCEAAkGBhQSERQUExQWFRUWFxgYFRgXFxgWGBcYFxgXGBUcGBgYHCYfGBojHBQXIC8gIycpLCwsFR4xNTAqNSYsLCkBCQoKDgwOGg8PGiwkHyQsLCwsLCwsLCwsLCwsLCwsLCwsLCwsLCwsLCwsLCwsLCwsLCwsLCwsLCwsLCwsLCwsLP/AABEIAJQBQAMBIgACEQEDEQH/xAAcAAABBQEBAQAAAAAAAAAAAAAFAQIDBAYHAAj/xABBEAACAQIEBAQEAwcCBQMFAAABAhEAAwQSITEFQVFhBiJxgRMykaFCscEHFCNSYtHwcuEWU5Ki8RUkghczQ2Oy/8QAGgEAAgMBAQAAAAAAAAAAAAAAAgMAAQQFBv/EACwRAAICAQQBBAIBAwUAAAAAAAABAhEDBBIhMUETIjJRBYFhkaHBFCMzQnH/2gAMAwEAAhEDEQA/ANlNJNU8fxJLIBc7n6VJh8alxcytK9aaZCxNJNRpfU6Ag081CDs1emmTSzUKHZqWaZNezVCD5pQajmlmoQfmrJcUxd247S+RATBBiAN9tzWpfUEdaE4/h9pAXeTpA6fSqaIAsVYhbZtzqT55mY/WqVlrLXiWY6Hnpr3r1viqiFKlLebWORHShyZWZyJ8x8vUetKdIOK8Ghx9i0CjWirHqNR3qRuEyucx3A3oTlFnKRqRqeQonfLtF4jIpAMAzoanfLCpriyFsKN+mwG9QKpkGasWitwk/KFEmW1HaqNzEqpOVpO22/pQ19BBIRy51XvXwPXlXsNiVKFmiZPblUGK1UEAiBOvMdqNSf2LcR/xjtz68qaMSdiNx6VEt4fDGkEHruDT2fKxG/T9aB3ZdC3bhTmaW1i8x5896bIYzrPOdgKQWxMgx0HepHjyW+yUXC41Gg7U/EspUaGT0qRVyqHzZj8pUaA0+/YZ2t5DHlH51e76L2jbeEOWTt150v7oPSvYrE5Tk3jn1NMsOToapTcei3BNcifu5mKsJhwND1rwtEAExT/iaUTzPyB6aRG1jbTnyqK5YgSD7VaS5ypjXOdUsrKeMHMrHlXrOGLTI1ouLQKkxBqUOMp010pnrleiZe4msVGa0d3CjkJobe4WdhvTo5UxUsbQOFeFWHwbASRXrCimblVgUVyDUdEXt+aOX+RVV7etUpWRosA3Lp/iGeck6/SrmEZVlCWg8gdKDfvY2nan27/QgmsG5mm/BosHxUIwhSYMan6UXwfGw05xlrG3r0jQQR0O9Ntccyb89CDNEpsHg6HaxAaY5V65iVWZYCKwyeJtNiBA1nnVW94h1Maz1NH6hOPs1+I4vmkIYA+ppoxbONT5RudqxVzirchr1H96Z/xCwGUv7Cg3kbXg6RgcSGETPQnnVm48Ak8q5Vbxx0IZ16amrq8cullDPmA3/wDNEshXZrDjnW4HcwCdiOVUeMcUzBtJWdD6c6pniqOIKtPIzP8A4r1vGWYyvLZpBIOw5ULlfFkfIKv3VZQI3JMzVFmI1UjKT7xzqzxDFW3yoB8jEjkY2ExvVfDWWB0GhPPlRU30HBotIwKws9DNOR7mWAxKzoDOlQ+YEkkCNgBH1q4t4qkiJkaf3oHwNGXsQqtmj5tP0+lKSGyqI0M03iUFYI+YT6dqH2r7IRIkHQRymqCC91FAkH2709sTAG2vKhIxrISIBPLqKkJzKCTHapRAi+KXLGWdYJj70/EknVdSBpHPkKpYe+0kL00BqSzc3+ICGnSDVNlDbV3IGzTPP3r1piwkHTp/evXbYnQEn7CqjYjK2h9o3q1TKQVsMAdflO46HlU1rESQMxAj3ocl/MAV8rc15Edj17U7FaZDrJA25e1RoIuM3n11iKu2GkkgyIocrCNSJ69aJ8Pw4+EQTGsz25+1CQivXgABvH0pbF8kUuMwMKDMjf2mpbeFIWdNtYqi6GLeE9zTnePvVMOQCzCB+Glx11YSN8p361KKoJYa5Ok6EfevKoGnOhmBuZlB2MxREiCXPQexqEosLEx9qj+DEmoPjySdZA9KlFyQCZAiomU0NdZ8pqnewajberrkbjfnVO9JP0otzQDiLaw2gJnYiO4pmLsiOlWbDjzT3I96XPmYtAA2A/OnRl5FuJhLuM2UgSferVsskj6GobXDHkgpmJMhunvVleDXZknTrINLaB/8Et47LvoTt/tUfwPjMQWyxBg86cqIjGfMR15HrTreLBbUAGhf8EUlfRYPCw0SSANYnSnPw62RuZG3aosTe6bVE/EAAAR/vQq2MnjXghuYADdyV+5P9qitrb6SakuvPSqLMc0Aa/ajVsUky418DmSKet3/AM1VhuUCmXMTkIzaT9KlF1ZYGOCnc9OtPS65YER7j67VVaGAMzrOlJisQVUmN/sDRRim0iVzQUbGqJyAa7nm3qenaok4qAYP1rP/AB5/EfoPzpgYzoZ7SK6CdcIZtNUnE9dAD2O1OZWJzRAJGg5jvQvh2Gc7gLPX+1H8MAoE6xzpeXHv5XZV0O/fQfIRAAMH0qrcEhdNJmfSrGAS3ddyuYqumbZSeYX+aOtX7nClywpjprXOlNRdMZYKKAkmNBFMezmICHXmOVM4jNs+cT6bA01cSqjMyT0E/erb4tAylS4LuGw+RTLDX3NT5N4gzG+6iNYoI+NO4Udu3WrYv5spGYttA5+nWg9wndIuJcMFVBHeqz4ANJe4JnkKKWfD19hmClTB0LQfcUPu3mtEC75DyBXQ+h51Pcugk5rsgGAuFlysCD030opjMIf/AGysfmtkg7eYMaG2OJjsAdootisajrhQhkojA9jMj7UxSfkZCd9kZ4cAJE6RIOxoqh8oAjn9OVDbckFToT3mmpiChU8iSo7RvQ8jQxfIIVdfL09KUXMyEdPvVJbLlsozMzAwF1Jj/aqWG4g0MIPzR/neqL5RcxqAwTyjTqTtVHG3io8y7NEHQrHY1p2sZQEmMg+Ne0/F/wDjU+h1jtWd8QWRlkyLk5rjSdcw0Uj70MZ26NDwtQ3CYW4ANNjV+5jf4Bga5kA5+s1nrFwLbTM2kGO+ukUUwGOLpAiPiKsxTOV0Z2S3bkE9/vXmBnXQ1UxTnOABPniTy16U1+IJmcMTK8+e8VajwRsJWjlOpEHlsalmRPU1QJBXNM9COdQtjyEB6kj3qUUaGxblTqJy/edDVVWB0zaL+fOqvDyxtlk6GWPISJoZeusufX360Se3kXLou3L1vLkDAenKOdCsUqzL3QpGxLRHoKn4jjVtIWbKf5VWCWJ2Ajas6MBM3L58x80cuw+poiJFi9cVn0uI+2uq/mNBUNx/OPKsdjNI+BULtpuSd2b0nrtRDhuHUDzKG9fvFSrKlFXaIGxQ6b1BfuA8wAKJcTsW1TMoymQNCYM9iaBXUn3qkim74JRiFO2v2pWmB9zNV2gDQdp50+4w/FV0BXJYLxAHKmjEltx5fQVBbtZteQP+RT/3b+Y+gH61KI0kWPiiIA061U4mn8JiGmBO3cU+5eYaL71NgrPxXS2DJdgCOx39NAarrkkItyVCeDcK5BZSfikkL1AiTB/CT13iiN7w5bF5XaHkD4gI/Hz7H1onxHhAtqBb8uXYjQj3odhsSF0Yy3esLyOTbR63HhhGEYNdFHivBXtEGwWCnoxj3G1HOD4cfBUvq8+aTP8Agqm15nGWYHPWI6cjz19q9fvspVDLMTqQoAPXajjKcltswa7HiUeOw69yFgKI2heVQPjSCFywO9Dkx+UnLMLvUzcQkRpO8cwBvVbGjjNUS490dMtwA7/LyoBfxYtrlkduZI5VLxPHiMq7nVj0np3oXiMMfmP+/QU+EaXI2OHcrZcwWMQmMwMnny61tfDmCt2k+IN3+UncDkF9frXMcRh4ojwPjV/MtpL7W2MhTAOkTEkHL6ijpdhrB7uDpvEvGFvAKS7kOw0toAXPSZ+UdzWNxf7S7OJJW/YYITObMrFTyYDKIPoaD4nwliFdmuKWMyWZixPUmd6sP4Pd3HlgQDBHI7a0t5ImtaSbXI4qplmYZZ0jQHoRNW8JiwXVZ66+33qv8AWrb2nUSpZVMcvmUz7x7UvB8EVe0zDysTlPpv6UyKtWcuWJxyNPwEMNcEwSwg6afrRC5iJQEHyknXlNUMRfU6DsOh3qPFIy21AbQM3Ya6786qhhp/D73P3i3zIJHsVO1FeD8Db97vPctkW1cssiA7GII6qN/WsT4c4sbeItOzHKH83odK7BZxaOoZWBEbg0qSpmzErj+wVxHhShGZAXJuZ2UnR32TO3K2m8dq5/x3jOVTbDZlJYu3K467x1QbCtP4u8TqD+72W87Bi5HJQNu01iUtnENYsW1BuHPyJAE6nsKkYr5DMk3WwquQ9q0zQNCQO00V4EbaWihYS15HWTEgTtO/tV5f2c4hBvabnGZl+mmlV7/h7EZgoQAcwYK+o6dZEGjeRC1p7RCtzzyTOrN7D/AM1njfDXm0iG+uta22zYeEvFcTaIhkIykAnU27syrfY8xVniX7NAyLiMDca7beG+G/zgTrlP4iNQVMGRpNMjNMRPG4mRu4tgkq0ann/VG1XrNz4lhSQPn0MxyoLxby/DX+kz65m371bW+owyrBkkH6A0bEN0afB43JhyARLKwHScwoNxi4SnfpUGGxoFhlbSVITsc2tQi+CvmaSOtC0UmAjcVnGQEIvygbk9ddqtr5dTBPc/L6k0nDcBcuaqmRf5m8s+nM0XwPA0+Kqsc/NjyCj5jHppJ60EssYmyGnnPnwLwngl28bnmKFFBBKgk5gWWAdgQu++tBOJ8Zu2HyFkeNwFAI0202romExItJdvEeZ3WB3UM0eiiB6zXO+M+GizBk1ZyS2Y8zrufWlY81y5NEtL7farCmO4dnhyzQFBAnTUTMd6oXbUdaP4zjGRVU2iugAMSGAEAgjQ7cqCX+IKTMU9Ns580r+iibGYyZoimWMuWfX86hPEU/lPtTjj05CrfJe5LhEl5APlkR70mDtPccIiM76DygnXv096KeGsLbvMWvHLbXfWMzclH61qr9m0o/hMUtjcKYjoe+9QiwqQFPhtltlrpGZdrawZHPMw0HpScEx1i1cDHLbUZySf5mABPrAivccHwrT3TdJUacwWadF+tZawytLNr09ew5Co4qSaHwSxO0aDiPiW0SQuZucxEj0NZ3F8SDNIEDqf1pVwA0JMyeu/+fpTf3cAehMfY0KwQj0PeqyS7CPBC1xjOXKCA2skc9uc8qJLhIbNmbSYEdeRqvatI2Ge4h+HetCcy6Z0BEhh2mQfWr/CMTcBHxYYc+v1oVH6KnJv5clJ+GM2mkQPWd5qDC+HLgdnLzmBXXlm/tWtXiVgaE6juKS7xSyRAY76bRrQ72hFRZzmxdAYzsDE+nP/ADrVvIqy0gzqNdOxpuOy2kAXXzfUAydvYd96acECpYRBaAOsjMpHajs0JVwQY++o3j89+g/vQQjMYGkmBS4sspKnTtAFLwvCG7et211LMANY7nX0Bo0qQmUrdHTjx52sEPmuaAQmhBgazyE86p4K6UfQCCNSLufLGuoJ70Jw+Oa0ZKZvTYjlV1OMvdOX4SrOmihfr1rBtO2pIbf4G967nzsqkAafc/SiVngbKLYDnLZLETpnnt1rT4HwzduW0ZBKlAQREGeknfQ1YXwFiGMSFEbk6faa0xk0kkcbJUptsw+K4RfeC5PlPlGmw2G1XMXw5mt2Vy/IZP1JrYDwBiY+dCf9R1+1CsfwK7YP8WV77jXbUaUTkwPaZrFcCmAOpbTTc7UWGExlhylkhrb6oSwACNqAQTIZQY5zE1KmG/8A2AfWiKtKIPmYSsjcx0nnrSpu0OwzSlwZviHht7D27vzm4jhyDmhwxBAPdSD7GtP4BwORbtwrBY5BzOVQCfqzf9tLYJu2LtkZZDC7ZbmRtcUjcsv5MOlUvBV/EvfvB8ww9ucrMQfPOgSBtuddtKu7iXXvdm95UL403kJ5Aa1keJY/GYe/mX4z25kqrgSJjQEH6UewvFv3lCMrKYghxBB7/wBxSpdGhRpmG4/ezKcp5fluaO/si8TsxuYS4dY+JbnnEB/qIP8A8T1rGcaNy0xVtCGI9x/sai8FcT+DxGxcBgFsjj+m55TH1FNivaZ8/dHTPGXgJcXd+MhCXCAHkwGidf8AUf0rI4/wldshbbjRj5TMrAGuo6aV0zHW/i2mUcx5Z/m5fesa3xSBMek7dfSrhm9pl9NPszWJ8LsqHM4LFZULqBrVBeCsGEkkKRm03HOtwUuD8K/UV4Wrm8A+4o/VLWKJz6++IunWADsokntoutF8Lh1wyFS03bkZuZC8gY29KH8OwGNI1uOBHaT7xJq8OE/DEtqeZOprJJrq/wCh2ceNvl/3J3xkhVE5Vnfck7nttEcgKG+IGJt6bkjLPbevJxRM0d6t4vC/GCxy2qR4Y11VIj8O4Nyr2ndIjS27Q07hrekdt6nbha81qyvDVhQdHXl/L0M9elWyK2ae2mcb8k47lT5Alzg69KhPB5MAanaj7JUToY8ok8orScyPLG4zguS2FRvlGumhPPaglrib2mKt8pUyPblUl/jFxWhp3I10NUr/ABBXEMIInTvBjX1oDoqkin4kuuAiMTlP8QiZBgQP1qpYxWVAOZEn8/zIqXit832tmIhFX2XUn6mh+N8rkDlA+gmqQMggvEyGA6DX71FbxhLH60NV9CT2A/M0Z4Jw34ouMZAVVELqSzGF0g6Dc+lVKSSthQi5ukafwHh/iu5YZraoQ4j5s4Ij6VSxWJvICSCAJjy8thWg8E8LuYYPLAy2sbfehfHONBluAKQTKr6yYpWOSlJ0PnBwikyBLuck8wYPrAP61HjfIhPP8uZ+1JwmxCdyxn2EV7itwSi8ufudB9qKRmhG5sCY/N5Qd8s/Xl9496k4bi9rZ2Mr6HcEfUj3qLHYoLd2mIn13P3pLYBgkxs2nXc+2v2qVwOTqQ7jKi5mH4kOh6g7g+h/OingLwk+JxKoJWAXZ4nKAOXU6ge9CrQ+JeX+poI9TXc/2Z8DNu295hGYBE0jMBq7ekgAdYNC34CVJOZlfEvhdrF1y2tq45a03ITujdCu3cUL4fwxy4W2rO3QCSP7D1rq/HcG0h0AuRvbf5HHMQdA3Q7ir/C8YjJC2jZMTlKgfQro359qz+ncu6NK1TjjVKwL4LxlwA4W7bynD27fnBkMWksvqpPLcVqQKF8NtjPcYbsVn6URzfnT49GGbTlZ5niq+KwyX7bpcEow11j7jY0lxtD/AJtVRn130HXt1qbitqa5Bd7wFhQc5uXURdWAeFI7kiQPSKG8e4PYtWx8IXAhYkliWZSBoyZtQNPen47jQvXEgt8NczCR5SV0Vsv4tZ3qfj2Y2VY9ddJ9dNyKXKVodHHtaM9wjGZr1tiIYEnOogXRBBlfw3OtX7fiqxbY2mBR2Ys3lhSTsZAiD1rP2bFy2Q4XNbzA50OdPtqD60Y4ZjroLO1q1ElVUhs7IIIIcAoJjQGgNEUuTSC6joGZBMcx/eoL3FVAhVj+1et8T+KhJtshmCHEHsR1HQ0NukVTYcIp9mQ8aYcXGBjU/mNPy0rDJh2t30Gp/iIdf9Yia33ii4qwdT6fn9qB2sTa+KgVcz3CFHOD8zb7tGgHUijxyaQObHGXLdHX8IZZl6E/nNYDieOK3roWIW44HoGNavguOzW1cbuJ9M201jOMsDiLxG3xG/Or00U7TOZmdcof/wCpkjUCmXOLED5RVUCo7lbPSiZ/UZLhP2jAMQ2HB7Wy2YeuaR7GK9xbxDYvIxQlSNWRxlcDrHT0NY+1duON/hr+EKBMdzS3MJMedjH8xzfpQS0sHylR1455r+Qji1t3LKsEt22BKpE57pUAuOkAMCSeZAHOrvB+KDLCjVdxz9hQa7iWFrJ8NGAJYakQ2gJQiGVtACJIIA00qgnGSmnwzmiPMx+w0oJ4r4FY9Q8d7kbK14pKM4ZFLZiDJnUaAaUn/HKTrbB9IHrV7hf7OLl3Co7fDF1lDEEkETr5ujRFQXv2R3zsB7ER+dVGlwJlLc7dELeOLX/J/wC6p8D4qS5mItZQo3BnfSq3/wBHsVOwj/UP71awng4YNHt4hlV3YMuokoARI1/mJpiq+waX0ipicbauAyd+umvKg3EcNbZWdNI3HfQj0nX70TxvBQuzfUj9Y/Os5eYrcZAdCBPeDpRMMXEXoaBvoo+sn8qocVgsSObE/oPyqzZcZ2Y/h29SYH+dqhcBmP0HOBzPr0oUVJWUEQmByNbXwjg7qD4ltskzowkMFBI9CTpPegXDeEPeuiEYIsDbXKPXnua6bwjD2wVDQqLqcwOURyaNgTpSM0/CNWmxtXJg7C8VKXICvk3XMIMEfQwZEjpWa42y2kQT5s068zH5V0TxBxZrouW0sq8KBnQfEGZhmti0Y8pkQRpoaxeEwaEhrqhru5J1C9gNtOtN02Pd0ZPyOsjp0nPn6S7BeAvMmHZidWYBPvJ7aCh+N4oZ0OvX6R9h960XHx/BbKBI1EQI/wAFY4PCkkeadP8AxTckNsqYjSalZ8e+KomNg3F0EnMB/wBWv5zTFueQjodD0UnUGnXMTCCNzBPoAQPzNOw2LEa8+g2jb60s0rsn4ah+PZQfjZV03GZgP1r6rtxlA2jT0jT9K+e/AXBVN8XSMwT5JGk827xXUbnjqzhxlZ/in+RPM3/UNB7mgTuVJF5UoQ3TdGxa2ecRzqmbQ8wWQPUx3gVk8X+1G3k/h2LjN/KzKg92Gb8qPcC4x+94VbkKjkedFbP8NtYE85EGiljklyjPi1GPI6hJMIYe4AzACDC/kdqk+JHsB9TrQsXmd2UMAAEzEbyQSBrtNYniPitcNxPJLrda7ZW4rSyXLTgKCusLBbsdDvQR5HSVHScnl/znWS8RcVK2nVQcz+QR+EbMfz+tbC2ftXF/2qcQuYfF28rwrIWiByYg0DjuYyLUeWHMHilUABHO0mCAANlA9t6h47xm5dKm3auWyAc06ieoA29a54ni+9/zKkXxle/nFEsRJZW+TQp8ZGLj4isdCRIDf6o0PvWg4BhVMMzstw7g7esHrvWGHjW6DuDS3fGzsQWVWI0B1BjppRThapIrFkcZW2zqONxIXdhQa7xDMfLJrKcN8RfHJB0I13nT371quBWMzAnYVmktvZvxyTVoqcR4acjO+5FY3B4IviVE5cpVpI0EtqT2iuqcWtqVyzA/Ef0HVvy51i+L8FuM4u2MpVQFYW3R2C6ySBII11+tSEvAGVbo2G7WP+DiDYZ1DBZUDznK3ysI300jSKreJOFurm6LRVGgk6RmO5yqxyKeh5ztRXANh8OllrgtvfVcpuZQbozaIo3OxjWTAozhsWTm+KqAnTJMnLtDTvpyipDJ6btHNyRcuDnGfSo2arviLH2LGJe2LYhcp9AwDAfeqaeI7H/LH0NdFZE1Yj0WZvPy/wAikZqYtMuPTzoWJdbStX4cxa3bJJAzJoZAJ/pPY/2rLW7eYRzP26U3g+ONi/qYGquOx/yaRnhviFjntlz0dPXC9GI9GP8AeiGHxl22NLjH11qoMMCAQNwCIOn+9KuEI5ntXL3NeTh82NxWIvXGk3rg30BgfSmXbSugW8Pi8hm8xjtNSfAbU7UN4i+U6n29qqU21VnU/G3LK7+iwPBCXRoRaB5KSY9ZO/oKz/irwrYwaSjs1xzuxnSD0qbEeKvhiM23IVmeNcaN9kZjOpyjvMCm4t7fPR0s6jFeCjY4Y1y4lq3JZz/f7CureHv2X2rKhni5cgSWB09BsKE/sp4arNevnUoRbTtpLH1O31rqFkQKLJK3RnjFJX5MrjeGLaPmAg/iA2PfoKz/AImfEWbYfDPEE59iHVus6EetbXjl3yEc+R6HkaEWUF22ZTQyroOuzDfv7g1nvazRbcTBcB43ftq9tDbQEFjEq5ny5VHQST21qNbkGiGO4W9u4wEH4asWkDM1szkcE6yCMjAcwDzoC+KltNv0iu1p5JptHlPykJPIk/r+9sJ4iGBB1rNcR4Z0FHbT6VHfSafOKkjm6fJLC6Rkr6kHblTLZJ23/SjWJw2bT3qFLGXSNZ3ismxne/1MWuGX8LirjKFLEKNMoMD6DeieHgVRwlnSrc1qhHauDianI8kuWXlvUU8K+Jmwt+Sf4TEC6O3Jo6rJP1FZ342w614XJ9yT7DT84ope5UzPiTxy3x7O5YXgtsX7l9TrdVRoTBAAysB6c+9Yb9orWcJicLjHtC6xZ7ZB02UMjA7ZgSYkczWi/Z5j7j4UC4pIQ5bZjdCJAPWNduUVd8ceDV4hhvhFgrqwa2xBIDDTUDkQSK48U1Jp+Gevhkc4KXVoK8H4il/DW7tsytxMwnfuD3BkVyv9sfDme/hiBP8ABb/+xXTOD8FXB4O3YUzlAWTzJMse0knSgvjnAhvhNGqErPZgDH1FE3t5JKVRbOIHgrT8ke4qT/0ITBBn2re3uHLAlZ10/wAFQHhSTMEe9T1kZ/Wj5MY/h0ZtiO0A14+HB3/6Z9Nq2R4Qm/mFNPCF5Mx96L1UX60DF4DhT27qMAR5gPY6GtuPEK4PDs7atmKquxJ5+gHM0Y4T4TtqgxF8nIPkQn5zrGb+mRtzg8qNcK/ZtbuX1xOL85Rps2QfIuxzXNPO5MGNgABrVyhvaNGPNtg2v0YngP7PcbxS4L2NLWLHIEQzKdYtWzooP87feuhr+yPhg2w5BAjMLt0N6yG3rYd6QmtCSSozOTbtnDvF3gu5wi6MVhs1yySdX8zWiRGVjznZX9j1q9gvEds2Q5uAAjMFcB9I2Vxyn8Jg113E2VdGRwGVgQwOoYHQgjmDXzmeBfu/EcVgwSFVma3Ospoy+vkYH2pGXFGXIUJ12DePXnxGJuXj5c50H9IAVfsKHpbfrW5PCAYkCOsa04cDtHYDvodKimkqJ6kfsxCPpTPmMD0Ebn0FTcL4dcxDrbtKWZtgNu5Y8hXUuB+DbeETMxFy9GrxovZBy9dz2puXMsa/k3Qg5nOb3Abvwm0KkAkDn11rN2zrvXX+JRm965DdYfEaNBmaNOUmKRgyyyN2Hq8Uce2ja+FfFwsgJezmyAYIjNb5ggfiWd176dK1GC42t8MbbNIiQVKsJ20PI9a5VbvRRTgnFjadGYnIQA/ZTv8ATf2o8uCMra7OZmgu0dTGAuHdo9wCPagXHuCm+B/EKsNMw5juJ+lFzw8pqUcjqJIPMEGmhyRorLHYwfrXP6fAqO6DuPDM3/wZZW25YO7ZGhi0CQpIIC+nOsHwjDtduZFMEhiD0gE11XiWOFm0XuaLtHMkzA/zpWI8M4e2mIUhlkhwFnUyv3rTjb2tmjDulL3PydL/AGecMFiww6vr6gAE1rWuwKBeH3iyvUyx9SZoniWkRSE/J1WuSljWDMBypmKtqhVgAQ2hHddjr9J6AU85FK5zuwB1jSRMT2qfxZhMMtu21oEOrQBmaCpBmZJnWDNTY3FsqU1GSj9gni1u3lW5lGYSoPZvmHcafauV8Qwgt3zl+U6gdOw7V0PjWOmxvzH61z3H3JcesUzSyakhOsxRlgdrklsXND2pWva1QFwz251bsMG8p35GuymePlCuSRrAbUaVFbwOtKCUMVMb8jQVdIG5LroW3AMU5zUJqrevEVbdFKG5kl/EwT20o/4G4L+9XRmH8NAC/ccl/wDkfsKxeKvff9a7r4S4ZbsYZFtiJAJPNjG5NYs+ZxVLydnSaNSqUukHOE3QlxlA0KgqBoAV6DloftRyxLeY+1ZmYuI39QB9Dp+taqAgjpWTGdfLwU8dcllX3oR4jWbT9iD9DH61etnM5c+3oKqcVt57F0c2Q/3H5Vb5TETXtoxwJG5n6UrXewoWIEkSek0z4hM71mo5zYUS4CDXrOFzsoG7EKPcxQbOSdJHvRGxmt28RiC2VcPZZgZ3dvLbA/q3juBTIxtlx9zSCPie5cxd+1g8Mua3KrcYfJbsqYvMW2EhTbXrleN66XacHbbl6cqyHgfhzWcJmuEfFvMLrqJhFKqLSDsqBR6k0Vv8fyP8K0guFdLjFsqI3JZCnM3UDbrW61FXI1tOctsekHS1Rl6CWvEN1f8A71pSv81ksSPW2/zexntRe063FDoQynYjbv6HsauM1LoqcJR7FdtK4p+1z/23FcLigNHtgN3+GxR/+xlrs14aVzX9s/AnxFjDtbXMyXSvTy3F3J6Sg+tFLoUu+SG3cBG36U52AG0+lU+FWWtWraXGzsqwza69IneBp7UO8VeKlsW2S2Qbx001yA7kjr0HeufVukIUbdBnwJgUtYOyyCGuIGduZPIT0HSjt9yRXq9WfI25M9VjS2r9GW4pzrj4uGaWvVp0nkz/AJD/AK/sezUQxA8pHb9K9Xq6COVM7rwm+xsWwSdESP8AoWqGLxLpJFxtPSOfavV6uT5Yx/EreIuFLfwZN0s+XzrJ0DbdOhNYrh/h61buq65gVOnm7EfrXq9WvF8GOrlHR+FrFu3H8o/KruIvECvV6saOh5Rlf3hruNS2x8pH0JYLInnBqxaxRu3LquF/ho2VgoVibbFQTlgEkHXTWvV6t2P4Ix5/lL+K/wAAK7dLWiD/ACzWSvt51/1D869Xqz4ex+o/42P+GKY3WvV6uweOQRPmQE7xVFLhr1eq2Jx+UJeuGKq3GpK9QSNWJEvCbIfEKGEiHMHspIrr/gjFM2Ftzr5QPpS16udn+R6PTL/Z/b/wGsb8p9KMXsUxtqSZJ3+gpK9SUNmuEVjfPy7DL76kA1leN8auG49vQKpERM7ka69qWvVJPgRP4MpJYETFOewNNKSvVms51EPwR0FP4wALnCMNANnEXzcvKfxm2QEDdVGY6elLXq26ftlw4Z0biHkViOQJHTQT9NKzfCB5B6Se5bVj6kkn3r1eo9T4N2l6Zfu7VleP8TuYM/HsMUaRmX8Fwf1psfXfvS16sttSVG+CT4Zvr14mO6g/UA/rQPxSmbDmeTqfv/vSV6ulP4s4bMJxa+bWGuumjKpIPQxXKs2vqCSeZPekr1JwdMmJcH//2Q=="/>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pic>
        <p:nvPicPr>
          <p:cNvPr id="40990" name="Picture 30" descr="http://www.thailifetouring.com/wp-content/uploads/2012/03/tour_guide.jpg"/>
          <p:cNvPicPr>
            <a:picLocks noChangeAspect="1" noChangeArrowheads="1"/>
          </p:cNvPicPr>
          <p:nvPr/>
        </p:nvPicPr>
        <p:blipFill>
          <a:blip r:embed="rId5" cstate="print"/>
          <a:srcRect/>
          <a:stretch>
            <a:fillRect/>
          </a:stretch>
        </p:blipFill>
        <p:spPr bwMode="auto">
          <a:xfrm>
            <a:off x="4932040" y="4437112"/>
            <a:ext cx="3744644" cy="1944216"/>
          </a:xfrm>
          <a:prstGeom prst="rect">
            <a:avLst/>
          </a:prstGeom>
          <a:noFill/>
        </p:spPr>
      </p:pic>
      <p:pic>
        <p:nvPicPr>
          <p:cNvPr id="40992" name="Picture 32" descr="https://encrypted-tbn1.gstatic.com/images?q=tbn:ANd9GcSP0UfwQwbHpqjLKnlncdn3jo2WnZIWR6MQAjnyEfMBZUmxH2MT"/>
          <p:cNvPicPr>
            <a:picLocks noChangeAspect="1" noChangeArrowheads="1"/>
          </p:cNvPicPr>
          <p:nvPr/>
        </p:nvPicPr>
        <p:blipFill>
          <a:blip r:embed="rId6" cstate="print"/>
          <a:srcRect/>
          <a:stretch>
            <a:fillRect/>
          </a:stretch>
        </p:blipFill>
        <p:spPr bwMode="auto">
          <a:xfrm>
            <a:off x="2195736" y="4509120"/>
            <a:ext cx="2835792" cy="188709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229600" cy="4681550"/>
          </a:xfrm>
        </p:spPr>
        <p:txBody>
          <a:bodyPr/>
          <a:lstStyle/>
          <a:p>
            <a:pPr>
              <a:buNone/>
            </a:pPr>
            <a:r>
              <a:rPr lang="en-US" b="1" dirty="0" smtClean="0"/>
              <a:t>	                    </a:t>
            </a:r>
            <a:endParaRPr lang="en-US" dirty="0" smtClean="0"/>
          </a:p>
          <a:p>
            <a:r>
              <a:rPr lang="en-US" b="1" dirty="0" smtClean="0"/>
              <a:t>Types of tourist guide</a:t>
            </a:r>
          </a:p>
          <a:p>
            <a:r>
              <a:rPr lang="en-US" b="1" dirty="0" smtClean="0"/>
              <a:t>Tour guiding; principles and techniques</a:t>
            </a:r>
          </a:p>
          <a:p>
            <a:r>
              <a:rPr lang="en-US" b="1" dirty="0" smtClean="0"/>
              <a:t>Protocols; duties and responsibilities</a:t>
            </a:r>
          </a:p>
          <a:p>
            <a:r>
              <a:rPr lang="en-US" b="1" dirty="0" smtClean="0"/>
              <a:t>Personality and characteristics</a:t>
            </a:r>
          </a:p>
          <a:p>
            <a:r>
              <a:rPr lang="en-US" b="1" dirty="0" smtClean="0"/>
              <a:t>Tourism related laws</a:t>
            </a:r>
          </a:p>
          <a:p>
            <a:r>
              <a:rPr lang="en-US" b="1" dirty="0" smtClean="0"/>
              <a:t>Field trips</a:t>
            </a:r>
            <a:endParaRPr lang="en-US" dirty="0" smtClean="0"/>
          </a:p>
          <a:p>
            <a:endParaRPr lang="th-TH" dirty="0"/>
          </a:p>
        </p:txBody>
      </p:sp>
      <p:sp>
        <p:nvSpPr>
          <p:cNvPr id="4" name="TextBox 3"/>
          <p:cNvSpPr txBox="1"/>
          <p:nvPr/>
        </p:nvSpPr>
        <p:spPr>
          <a:xfrm>
            <a:off x="142844" y="785794"/>
            <a:ext cx="9001156" cy="584775"/>
          </a:xfrm>
          <a:prstGeom prst="rect">
            <a:avLst/>
          </a:prstGeom>
          <a:noFill/>
        </p:spPr>
        <p:txBody>
          <a:bodyPr wrap="square" rtlCol="0">
            <a:spAutoFit/>
          </a:bodyPr>
          <a:lstStyle/>
          <a:p>
            <a:pPr algn="ctr"/>
            <a:r>
              <a:rPr lang="en-US" sz="3200" b="1" dirty="0" smtClean="0"/>
              <a:t>ITM2309  The Principles of Tourist Guide </a:t>
            </a:r>
            <a:r>
              <a:rPr lang="en-US" sz="2400" dirty="0" smtClean="0"/>
              <a:t>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a:ln>
            <a:solidFill>
              <a:schemeClr val="accent1"/>
            </a:solidFill>
          </a:ln>
        </p:spPr>
        <p:txBody>
          <a:bodyPr anchor="ctr">
            <a:normAutofit/>
          </a:bodyPr>
          <a:lstStyle/>
          <a:p>
            <a:pPr algn="ctr"/>
            <a:r>
              <a:rPr lang="en-US" sz="6000" b="1" dirty="0" smtClean="0">
                <a:solidFill>
                  <a:schemeClr val="bg1"/>
                </a:solidFill>
              </a:rPr>
              <a:t>Objective of the Course</a:t>
            </a:r>
            <a:endParaRPr lang="th-TH" sz="6000" b="1" dirty="0">
              <a:solidFill>
                <a:schemeClr val="bg1"/>
              </a:solidFill>
            </a:endParaRPr>
          </a:p>
        </p:txBody>
      </p:sp>
      <p:sp>
        <p:nvSpPr>
          <p:cNvPr id="3" name="Content Placeholder 2"/>
          <p:cNvSpPr>
            <a:spLocks noGrp="1"/>
          </p:cNvSpPr>
          <p:nvPr>
            <p:ph idx="1"/>
          </p:nvPr>
        </p:nvSpPr>
        <p:spPr>
          <a:xfrm>
            <a:off x="899592" y="2348880"/>
            <a:ext cx="7416824" cy="4047728"/>
          </a:xfrm>
        </p:spPr>
        <p:txBody>
          <a:bodyPr/>
          <a:lstStyle/>
          <a:p>
            <a:pPr>
              <a:buNone/>
            </a:pPr>
            <a:r>
              <a:rPr lang="en-US" dirty="0" smtClean="0"/>
              <a:t>	- </a:t>
            </a:r>
            <a:r>
              <a:rPr lang="en-US" b="1" dirty="0" smtClean="0"/>
              <a:t>Understand the role &amp; duty of tour guide    </a:t>
            </a:r>
          </a:p>
          <a:p>
            <a:pPr>
              <a:buNone/>
            </a:pPr>
            <a:r>
              <a:rPr lang="en-US" b="1" dirty="0" smtClean="0"/>
              <a:t>       correctly and distinctly </a:t>
            </a:r>
          </a:p>
          <a:p>
            <a:pPr>
              <a:buNone/>
            </a:pPr>
            <a:endParaRPr lang="en-US" b="1" dirty="0" smtClean="0"/>
          </a:p>
          <a:p>
            <a:pPr>
              <a:buNone/>
            </a:pPr>
            <a:r>
              <a:rPr lang="en-US" b="1" dirty="0" smtClean="0"/>
              <a:t>	- Practice in the right way</a:t>
            </a:r>
          </a:p>
          <a:p>
            <a:pPr>
              <a:buNone/>
            </a:pPr>
            <a:endParaRPr lang="en-US" b="1" dirty="0" smtClean="0"/>
          </a:p>
          <a:p>
            <a:pPr>
              <a:buNone/>
            </a:pPr>
            <a:r>
              <a:rPr lang="en-US" b="1" dirty="0" smtClean="0"/>
              <a:t>	- Functional                  </a:t>
            </a:r>
            <a:endParaRPr lang="th-TH" b="1" dirty="0"/>
          </a:p>
        </p:txBody>
      </p:sp>
      <p:pic>
        <p:nvPicPr>
          <p:cNvPr id="43012" name="Picture 4" descr="https://encrypted-tbn0.gstatic.com/images?q=tbn:ANd9GcQ7xhuONouZgitBgCJ8ziKkRdqABSCO6_yLIXBxCDkZ5KSQKeVQwQ"/>
          <p:cNvPicPr>
            <a:picLocks noChangeAspect="1" noChangeArrowheads="1"/>
          </p:cNvPicPr>
          <p:nvPr/>
        </p:nvPicPr>
        <p:blipFill>
          <a:blip r:embed="rId2" cstate="print"/>
          <a:srcRect/>
          <a:stretch>
            <a:fillRect/>
          </a:stretch>
        </p:blipFill>
        <p:spPr bwMode="auto">
          <a:xfrm>
            <a:off x="5508104" y="4221088"/>
            <a:ext cx="2778249" cy="193134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560" y="5373216"/>
            <a:ext cx="3848489" cy="523220"/>
          </a:xfrm>
          <a:prstGeom prst="rect">
            <a:avLst/>
          </a:prstGeom>
        </p:spPr>
        <p:txBody>
          <a:bodyPr wrap="none">
            <a:spAutoFit/>
          </a:bodyPr>
          <a:lstStyle/>
          <a:p>
            <a:r>
              <a:rPr lang="en-US" dirty="0" smtClean="0"/>
              <a:t>Social system - External</a:t>
            </a:r>
            <a:endParaRPr lang="th-TH" dirty="0"/>
          </a:p>
        </p:txBody>
      </p:sp>
      <p:sp>
        <p:nvSpPr>
          <p:cNvPr id="14" name="Oval 13"/>
          <p:cNvSpPr/>
          <p:nvPr/>
        </p:nvSpPr>
        <p:spPr>
          <a:xfrm>
            <a:off x="251520" y="1916832"/>
            <a:ext cx="4176464" cy="295232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t>The rules of conduct recognized in respect to a particular class of human actions or a particular group or culture</a:t>
            </a:r>
            <a:endParaRPr lang="th-TH" sz="2200" dirty="0"/>
          </a:p>
        </p:txBody>
      </p:sp>
      <p:sp>
        <p:nvSpPr>
          <p:cNvPr id="15" name="Rounded Rectangle 14"/>
          <p:cNvSpPr/>
          <p:nvPr/>
        </p:nvSpPr>
        <p:spPr>
          <a:xfrm>
            <a:off x="5004048" y="1988840"/>
            <a:ext cx="3816424" cy="2808312"/>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smtClean="0">
                <a:solidFill>
                  <a:schemeClr val="tx1"/>
                </a:solidFill>
              </a:rPr>
              <a:t>Principles or habits with respect to right or wrong conduct. While morals also prescribe dos and don'ts, morality is ultimately a personal compass of right and wrong.</a:t>
            </a:r>
            <a:endParaRPr lang="th-TH" sz="2200" dirty="0">
              <a:solidFill>
                <a:schemeClr val="tx1"/>
              </a:solidFill>
            </a:endParaRPr>
          </a:p>
        </p:txBody>
      </p:sp>
      <p:sp>
        <p:nvSpPr>
          <p:cNvPr id="16" name="Rectangle 15"/>
          <p:cNvSpPr/>
          <p:nvPr/>
        </p:nvSpPr>
        <p:spPr>
          <a:xfrm>
            <a:off x="5350674" y="5282044"/>
            <a:ext cx="3325782" cy="523220"/>
          </a:xfrm>
          <a:prstGeom prst="rect">
            <a:avLst/>
          </a:prstGeom>
        </p:spPr>
        <p:txBody>
          <a:bodyPr wrap="none">
            <a:spAutoFit/>
          </a:bodyPr>
          <a:lstStyle/>
          <a:p>
            <a:r>
              <a:rPr lang="en-US" dirty="0" smtClean="0"/>
              <a:t>Individual - Internal</a:t>
            </a:r>
            <a:endParaRPr lang="th-TH" dirty="0"/>
          </a:p>
        </p:txBody>
      </p:sp>
      <p:sp>
        <p:nvSpPr>
          <p:cNvPr id="17" name="Rectangle 16"/>
          <p:cNvSpPr/>
          <p:nvPr/>
        </p:nvSpPr>
        <p:spPr>
          <a:xfrm>
            <a:off x="1475656" y="982469"/>
            <a:ext cx="1520031" cy="646331"/>
          </a:xfrm>
          <a:prstGeom prst="rect">
            <a:avLst/>
          </a:prstGeom>
        </p:spPr>
        <p:txBody>
          <a:bodyPr wrap="none">
            <a:spAutoFit/>
          </a:bodyPr>
          <a:lstStyle/>
          <a:p>
            <a:r>
              <a:rPr lang="en-US" sz="3600" b="1" dirty="0" smtClean="0">
                <a:solidFill>
                  <a:srgbClr val="FF0000"/>
                </a:solidFill>
              </a:rPr>
              <a:t>Ethics</a:t>
            </a:r>
            <a:endParaRPr lang="en-US" sz="3600" b="1" dirty="0">
              <a:solidFill>
                <a:srgbClr val="FF0000"/>
              </a:solidFill>
            </a:endParaRPr>
          </a:p>
        </p:txBody>
      </p:sp>
      <p:sp>
        <p:nvSpPr>
          <p:cNvPr id="18" name="Rectangle 17"/>
          <p:cNvSpPr/>
          <p:nvPr/>
        </p:nvSpPr>
        <p:spPr>
          <a:xfrm>
            <a:off x="6012160" y="908720"/>
            <a:ext cx="1683987" cy="646331"/>
          </a:xfrm>
          <a:prstGeom prst="rect">
            <a:avLst/>
          </a:prstGeom>
        </p:spPr>
        <p:txBody>
          <a:bodyPr wrap="none">
            <a:spAutoFit/>
          </a:bodyPr>
          <a:lstStyle/>
          <a:p>
            <a:r>
              <a:rPr lang="en-US" sz="3600" b="1" dirty="0" smtClean="0">
                <a:solidFill>
                  <a:srgbClr val="00B050"/>
                </a:solidFill>
              </a:rPr>
              <a:t>Morals</a:t>
            </a:r>
            <a:endParaRPr lang="en-US" sz="3600"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880" y="1124744"/>
            <a:ext cx="5400600" cy="4896544"/>
          </a:xfrm>
        </p:spPr>
        <p:txBody>
          <a:bodyPr>
            <a:noAutofit/>
          </a:bodyPr>
          <a:lstStyle/>
          <a:p>
            <a:pPr algn="ctr">
              <a:buNone/>
            </a:pPr>
            <a:r>
              <a:rPr lang="en-US" sz="4800" b="1" dirty="0" smtClean="0">
                <a:solidFill>
                  <a:srgbClr val="FF0000"/>
                </a:solidFill>
              </a:rPr>
              <a:t>To be a tour guide is “Everybody”</a:t>
            </a:r>
          </a:p>
          <a:p>
            <a:pPr algn="ctr"/>
            <a:endParaRPr lang="en-US" sz="900" b="1" dirty="0" smtClean="0"/>
          </a:p>
          <a:p>
            <a:pPr algn="ctr">
              <a:buNone/>
            </a:pPr>
            <a:endParaRPr lang="en-US" sz="900" b="1" dirty="0" smtClean="0">
              <a:solidFill>
                <a:srgbClr val="00B050"/>
              </a:solidFill>
            </a:endParaRPr>
          </a:p>
          <a:p>
            <a:pPr algn="ctr">
              <a:buNone/>
            </a:pPr>
            <a:r>
              <a:rPr lang="en-US" sz="4800" b="1" dirty="0" smtClean="0">
                <a:solidFill>
                  <a:srgbClr val="00B050"/>
                </a:solidFill>
              </a:rPr>
              <a:t>To be a quality tour guide is “Some”  </a:t>
            </a:r>
            <a:endParaRPr lang="th-TH" sz="4800" b="1" dirty="0">
              <a:solidFill>
                <a:srgbClr val="00B050"/>
              </a:solidFill>
            </a:endParaRPr>
          </a:p>
        </p:txBody>
      </p:sp>
      <p:pic>
        <p:nvPicPr>
          <p:cNvPr id="44034" name="Picture 2" descr="https://encrypted-tbn0.gstatic.com/images?q=tbn:ANd9GcRmJRSnkm0T5I-FNYUmKBeWlS2p5W_QSyrlC1XCiXaxZOhT7CUJpw"/>
          <p:cNvPicPr>
            <a:picLocks noChangeAspect="1" noChangeArrowheads="1"/>
          </p:cNvPicPr>
          <p:nvPr/>
        </p:nvPicPr>
        <p:blipFill>
          <a:blip r:embed="rId2" cstate="print"/>
          <a:srcRect/>
          <a:stretch>
            <a:fillRect/>
          </a:stretch>
        </p:blipFill>
        <p:spPr bwMode="auto">
          <a:xfrm>
            <a:off x="323528" y="908720"/>
            <a:ext cx="3087954" cy="1882900"/>
          </a:xfrm>
          <a:prstGeom prst="rect">
            <a:avLst/>
          </a:prstGeom>
          <a:noFill/>
        </p:spPr>
      </p:pic>
      <p:pic>
        <p:nvPicPr>
          <p:cNvPr id="44036" name="Picture 4" descr="https://encrypted-tbn2.gstatic.com/images?q=tbn:ANd9GcS3sLwHjbn6wAiSQjKebuhhA_acVy03HrKbYJkrJ16s_xPkP1ysZw"/>
          <p:cNvPicPr>
            <a:picLocks noChangeAspect="1" noChangeArrowheads="1"/>
          </p:cNvPicPr>
          <p:nvPr/>
        </p:nvPicPr>
        <p:blipFill>
          <a:blip r:embed="rId3" cstate="print"/>
          <a:srcRect/>
          <a:stretch>
            <a:fillRect/>
          </a:stretch>
        </p:blipFill>
        <p:spPr bwMode="auto">
          <a:xfrm>
            <a:off x="539552" y="3501008"/>
            <a:ext cx="2652699" cy="22597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5915000" cy="5544616"/>
          </a:xfrm>
        </p:spPr>
        <p:txBody>
          <a:bodyPr>
            <a:normAutofit fontScale="92500" lnSpcReduction="10000"/>
          </a:bodyPr>
          <a:lstStyle/>
          <a:p>
            <a:pPr fontAlgn="base">
              <a:buNone/>
            </a:pPr>
            <a:endParaRPr lang="en-US" dirty="0" smtClean="0"/>
          </a:p>
          <a:p>
            <a:pPr fontAlgn="base">
              <a:buNone/>
            </a:pPr>
            <a:r>
              <a:rPr lang="en-US" dirty="0" smtClean="0"/>
              <a:t>	</a:t>
            </a:r>
            <a:r>
              <a:rPr lang="en-US" sz="2800" dirty="0" smtClean="0">
                <a:solidFill>
                  <a:srgbClr val="FF0000"/>
                </a:solidFill>
              </a:rPr>
              <a:t>Tour guides work in the travel industry, giving guided tours to groups of visitors. </a:t>
            </a:r>
          </a:p>
          <a:p>
            <a:pPr fontAlgn="base">
              <a:buNone/>
            </a:pPr>
            <a:endParaRPr lang="en-US" sz="2800" dirty="0" smtClean="0"/>
          </a:p>
          <a:p>
            <a:pPr fontAlgn="base">
              <a:buNone/>
            </a:pPr>
            <a:r>
              <a:rPr lang="en-US" sz="2800" dirty="0" smtClean="0"/>
              <a:t>	</a:t>
            </a:r>
            <a:r>
              <a:rPr lang="en-US" sz="2800" dirty="0" smtClean="0">
                <a:solidFill>
                  <a:srgbClr val="0070C0"/>
                </a:solidFill>
              </a:rPr>
              <a:t>They are experts on the history of the location and offer their tour groups interesting or enlightening information about points of interest at nature attractions, historic sites, museums, scenic locations, and other travel destinations. </a:t>
            </a:r>
          </a:p>
          <a:p>
            <a:pPr fontAlgn="base">
              <a:buNone/>
            </a:pPr>
            <a:endParaRPr lang="en-US" dirty="0" smtClean="0"/>
          </a:p>
          <a:p>
            <a:pPr fontAlgn="base">
              <a:buNone/>
            </a:pPr>
            <a:r>
              <a:rPr lang="en-US" dirty="0" smtClean="0"/>
              <a:t>	</a:t>
            </a:r>
            <a:endParaRPr lang="en-US" dirty="0"/>
          </a:p>
        </p:txBody>
      </p:sp>
      <p:sp>
        <p:nvSpPr>
          <p:cNvPr id="4" name="Rounded Rectangle 3"/>
          <p:cNvSpPr/>
          <p:nvPr/>
        </p:nvSpPr>
        <p:spPr>
          <a:xfrm>
            <a:off x="467544" y="260648"/>
            <a:ext cx="820891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What is a Tour Guide?</a:t>
            </a:r>
            <a:endParaRPr lang="th-TH" sz="4800" dirty="0"/>
          </a:p>
        </p:txBody>
      </p:sp>
      <p:sp>
        <p:nvSpPr>
          <p:cNvPr id="28674" name="AutoShape 2" descr="data:image/jpeg;base64,/9j/4AAQSkZJRgABAQAAAQABAAD/2wCEAAkGBhQSERQUExQWFBUVGBcYGBcVGBoXFxgaGB4WHBgXGBccHCceFxkjGRoVHy8gJCcqLC4sFR8xNTAqNSYsLCkBCQoKDgwOGg8PGSwkHyQ0LCkqKSksLCksKSosLCwsLCwsKSksLCksKSwtKSwpLCwpLCwsKSwsKS4pLCwsKSwpKf/AABEIAPAAsgMBIgACEQEDEQH/xAAcAAABBQEBAQAAAAAAAAAAAAAGAAEDBAUCBwj/xABNEAACAQIDBQQFCAUHCwUAAAABAgMAEQQSIQUGMUFREyIyYUJxgZGhBxQjUmKCscEzcpLR8DRDU2NzsrMVFiQlg5Oio8LD4RdV0tPx/8QAGwEAAgMBAQEAAAAAAAAAAAAAAAMBAgQFBgf/xAAuEQACAQMEAAQFAwUAAAAAAAAAAQIDBBESITFBBSJRYRMycYHwFJHBBkKx0fH/2gAMAwEAAhEDEQA/APb1rquVpyaAHrP2xtIQRPKQWCgd0WDNcgBVuQCxJAAvqSKtTYlUVmYhVUEszaAAakk8gBQTt/ashifF9mWEf8niIOlyB85lUak2OYLxVfNjlpOWlFksm+m9KD9JFPF1zxFgPWyZgKvYHbkEukc0bnorAt7Vvce6vG9hbZxWLxK5XmkJZbOHKRxhWBZjGvdC5QRlOpuB51f3i36WWXIiR9kGtnkiE0hUGxZQQRGosbE3JtfSqa5ZwW0o9izVmbc29FhY+0kbibKoF3dvqqOZ+HXSgvZTn5tCYzKJ5QzIscjIpTMQszobrHHlsSQNb2Avwpb4wzK2G7abtu7KLlFTvWjJ8PEEA6HUW4m9MpzU5qBmupujRlUW+Ed7R38xUh+jK4deigPJbld2uo9QB9ZrNO8WK4/OpvelvdktWVM5LZFNtLsRqQOQHQn8B50vmKfVBPVrsfea6ipR4SPG1L+4k9UpteyCHB784xD+lSYdJEF/2o7Ee40a7tb3Ji7oR2Uqi5jJzXH1kawzLc2OgINrjUV5S+DjtqiAepR8a5w+MWGRJIpVSSM5lGcZehVgTbKw0IH40qpSjjY3WXiVRSSm219P9Hvd6V6Edjb8nExh4oA+guExERKHmGFwR7quvtXFP4Y4oR1kcyn9hAoJ9b1znUiuWerUWwhvWfjtvQQnK8qhvqDvP7I1u3wrGbZ7P+mnlk+yG7FP2Y7Ej1sanwuCSIWjRYx0QAX9Z4sfXSZXCXAxUn2dtvBI36LDtb607CJfXl7zn9kVXdJ5P0k5Uad2BezHqLtmc+sFfVVsGnpEq8mMVNIyRs+OCfDyqmvaGNnYl3IlVgt3Ylv0ioOPpedGCihbbiEwSFfEgEi245oiJF+K/GiaDEBlVhqGAI9R1FabeWY7iqiwyWmqvitpRxC8kiIPtsF/E1Wwm8EMrZY3LnXVVYrp1e2Ue+tAouECnrgyfxp++lQSY+6+8xxb4hezyCCUxBs189s2trDLoBp51LvX3oo4zqJZo0I6qDnYaa8FND3yR64bEPzkxDn4Kfzrc262bE4Zfq9tL+yoQf4lUm8RbJityhLu7hyLGOw0Ng8gGliNA9uNj7K7Gxl4rJiB6p5D/eJvVDeTb8kRjw+HUPiprlAfCi31ka+mmpsdND0saCbjvKM2LxmIlY8RG/ZxjyUcx52HqrnrPLZp26Rv/wCS39HE4geso396OsqbclC5k+jZybkvh4muepAygnzIqD/06hHhnxa+qc/upf5ikeHH4xf9rf8AKp1Y/uIx7GlhNmzxBrSQyM5u7vE4ZzyzFZbWA0AAsBoBqayN9YMQcOHZYfonDkq8nBroSVZOAzAnvcFqb/M7Ejw7TxP3grfnQpvamIjkGGlxb4lCgdlZQguSQgNiSeBb2Cp+Iqb154Kzo/Gi6b72M98Usd0W7vxblqebHlpbQXNrVTnxjHxyZb8FTu/E3Y+vT1Vo7tbHXEEEmRMOGCtIiFy7E2PftZRcgFzc35c6fY+7zYjESrCojUO2dzchFDFVHG7uQNBccySKtXu7iqvL5V0lz92ZbTwi2obzWqXbfH2RlfNl6BvNu8fjUgQDkPcBR4NyIlIVYTObXaSeVkS/1VWMcdCTpYXGpoI2pLGJpezj7NUbssgcuMy6MQSdczHTyArm1aM0tUpZO1CUE8Rjg4iYoyuhKOvhdO6w9R6eR08q9P3P3l+dRkPYTR2DgaBgb2kUcgbWI5G46V5fWvugw+ewKxcLIWjbI7ISGBK3KkHxqPfVbab1aH2FaC06l0eryEKLtZQObaD3k+uqX+XIL2EquekV5T7ow35Vp4bdjDLr2EZPVxnb3vc1qpGALDQDkOFdlWy7ZzXVYNrjWbwYed/MqsQ/5jA/Cu1ixTcIoY/7SVpCPuogH/FRFalamqjBdFHNmGuxp28eJy+UMSJ8XLmmwm5sCKEzTOo4K80mUepQwAHlaw6Vu2pUxJLgq3ko4TYUEWscManqEXN7Wtc++rpFdUxqSCBjrwHxpV0fUaegnIE/I6P9XX6ysfgla+LObGt/VwIPbLI5PwiWsj5HT/q8jpKw+CVoSYkLNjZTwQqPZFEGPxZvfSKz8heHzGDuovb4zHYo62f5vGeix2z29ZC/Gre8e15u1hwmEt84nu2ZhdYoxxc+dwbaHwnqKi+TnDldnxk+KRpJG8yzW/IVPuwO12tjn0IhSKIHoWsWA/YrPCOqe/Q2TxE6G4OL4nak9+f0a29ne0Fdf5h4zltSb2xKf+qjenrZoj6CNTAY7j47/wB0k9sC/wDzoNx+7Up2ouHxEzTZwrtJlCF4wjd0KL2sylSb8L9a9qoa3jwaHF4STKM47ZQ3PKUuR5i9v4NLqU4uIynNqRU2diIY8uGjYAxLlAsR4AMwBtlLjNmYDUZqnwOzo4u07NQvaOZG83a1z5cOFVtp7QSNJQD9IkZkCgd76QsiW82kGXTnV/DRlUVWOZlVQTxuQACb87nX21nZqOMTtCOMqruqFzZQx4nTh7SBc6XYDmK8VlGq34mQk+sFj+IHuFe2TxK2jBTmBWzAG44kW5jS9vLyryfe7ZTQYiRbaM5mi+0pJLqOpBLA+RHWs9eLcVgZBpMo1o7uITjMJbj28f8AwksfgDWYkgPhIPqI9l+lF3yZ7LMuN7S3cw6lr/bcFUHry5z7RWG2g3Vih1eSVNs9eWnphT16U4oqVKlQAqVKlQAqVKlQBCf40p6cimoLZAj5JjlhxUXOPEuPgo/I1BvBicuAx8n13xA97CL8Aam3HPZ7S2nD1kWQeol7/wB5ax97Zb7IXrM6/wDMkZ/3VnrcIvDkKN3MP2eEwycLRR+8gN+Jqp8mQz/Ppv6XFyAepLAfia15GEak8kU+5B+4VnfJRDbZkTHjI0jn2sf3Uu33k2WqcIMqVcs1hWTjd4lRmREeZ08eSwVPJ5GIRTbW172I0rYINcmsDb5/0jC+qf8AurQLvvvbnyk4iBVjGsEGIZ5WYkd5mjUL3VBspYcSb1jbmbyTnF9nOzvGhL3kJYxrIMniOvZkvFpytfmarNeVlofMg4gwq4jECe30cYyodfpWRmIe39GjFsp5sSeAW+0Kz4FXCxtnkAhSwTOLGMfUZuajSxNrDQ341XxG9cIsUzSi6AsinIAzBb5zYNxHhuaxM3JF7G7PEkkLkkdi7OBa97o6W8rZr+yuNq7IixEfZyrmW4bzBB5EajpccRpzq8azto7w4eA5ZpVRrZgpvmYa6qAO9qDw6VGQBfe7d2OHChluzhokQZUW7u6rlUKoKgrmGUac7XF6Pd0d3xg8MsfFz3pW+tIQMx9Q0UeSigDCbb+fbTwi2KwxyM6KeLMiOQ7jlqBlGttTxNesqKfR0y8654M9dteUcU9IUq0mcVKosViVjRndgqqLksbAAdTVfZ+1EmvkJOW1wysjC/C6MAwBsbG2tAF2lSpXoAVKlSoAhI/i9PSIpUE4PPtoy/Ndt5+AxGGY/eRSfxiX9qqW8kX+j7Lh+tNh7jyVAT+NXvlfwTCCDEpo0LMpPlKttfvAD71RbwWbG7KRdVzSOLcCFRMp91qzVuUMhwbu8uIyYTEt0il95Uirm4WHybNwo/qlP7Xe/OsXf2bLs7En7AHvZRRXu/DkwuHX6sUQ9yrUWy2bJqkG2sS944YjlkmLd62qIoBkccs2oVb6ZmBN7WoVXZqh2jR8GzqzALi+1lbidQjsAWPElRqeZvRPlvj2+zhhb78jX/uD3VS3r2zFCY0xUPaYea6ghe0AcBmIeO18pUXDLc3HAaVqEg1vJFtVI7dnhWit3zDEJMq82EMgJIAHnWZuJhYI5cQ0jp2K4YBu0ZeErczxKsFJ9b2HEVR2zg8Mk7nCTy9hkuyo7oImBN1DaNquttcpHmLUMMPoo8yqoQs4HibvADMWPC0aooUcLE3JOjYU3LYxXd3C3jqfPS9Qz2dvWuaSPLNJFEpZZil27JeJlW+awsQGtdgLkaGqUvYGwhadoSVbs1h0sCGCpLIVyISBprYHS16p/wCW1w2FOHRO0nxIIxD6WjDqR2YuRnZIyBa4AJN9SRRJuZsdpsLEwxBUAZGCRIsismjKXJbgbagDS1ZalDfKWxstbttaZtau0jjE7VxDlQEEJfwKLS4h+uRNI0HV2zKvOgTe/ZMmFxUYlkMjygSEm7FS2dRGXPiAy2U2F7HQV7NFs+HCI7+EAFpJHJZyF1Jd2N2sOXAdK8i3gxpxM0s7glJNMltURbhLcwwF2IH1jzoVqqsXEpc+IK2xJ99epS2VtH5vPFNYnsnDEDiVNw4HmULe0V7zhcSrorowZWAKsOBB1BFfPErdmQHYEHwPyYceXpAW9dr9bauwd+pcGMsTrJGT+iYFgCTr2ZXVCSRoLg34Vz7eUreTpVEdCUoXUFWps94Bp6z9g4qWSBXniEDnjHmzlRyubDW1tOXCrWKxSxozucqoCzE8gBcn3V1TGZW1z2s0MA4XE0n6sZGRT+tLl9kbV1s7v4zEOOCLFDfqwzSN7hIg99LYmGbK88ikSTnOVPFUGkUXsXUj6ztWdsDeHDx4dS8ydo5Z5FBvJnclmHZrd7gnLa3oigApJoa2rvUgk7CJgJCSDI4Ihiyhs7FzZWYBWAS4uQRcANbM2pvfiJDN81RY0hQ3adGzs2cIcqZhlC96xIN2Qiw41TxsSRRZsodfnMUaByoBjwmYu7MdAO1EzEkHxCwJIoAlwG0eyxwkDYh8M6pD2shJSaaRlKuqsQCNSAUUCwPLgfChTYexnnnXF4q5Kg9ghBUJcWLhD4CRcC/esbmxOVSwCgCBl14fClXZpUFsmHv1h8+z51ABZlULfhnLKEP7RFebbp7RM2NwUbAh8LDOjA8RbOFH7IA+7XqG9P8AJrdZIB75Y682x2LiwW3M50WVAXN7BTLozeoMqsfJ36Uir6F4G98pR/1fIPrPEvvYV6DCmVQOgA92lee/KGLwQJ9fFQL8a9FqLdeUKvJgxYi+0nCgkLh1Dtbuhg5ZUJ+tlbNboRQh8pe2QMQiakQxs5ABPek0UaA27it/vKIINvJhcTPDLcKXEolsSoMovkkt4SMtg3htYXBGob8ockeKxuGTBsJJZLZjG90Yi5jDEHQhRJc30BFwdK0J7inFtGO2CZ8Oy5j9GiySMNb5nUBQeHecn1hT0rjHDMuQaGS63HIcWPu+JFE2N3f+YYeaMtmaaKElhcL9FOoyKCSQqpKoHPj1oYdwrSPxCCwHkO98SbfdrZReUzzfi0WqkGuln75FhUGYkcF7i/ix9rWF/sk0TbjbwDDYiVJGCwyIrFibBZBmAv0zIpHrjX2juGiyoAeNtfWePxNcvO2dkXwyoFYAXZu+MqL0LFgL9CeFNqQzDBz7K40XOrrDX1/GEe9G9/z2yxXGGBBBOhmI1DEcowQCAeJsTyrDvSkBVsjq0bj0GFjbqBwK+YuNOXAMzAAnkBcnoBz91XhFRWEZb2tVrVW6iw+l6FOfDgd0gsjmwVbllc6jIBrqRew4Gx62Pfk6wEAd45MN2WLgVWLPdyyPcJIhLMEJswIHAg2q/uNuqI0GImX6ZxdQ381GeAA5MRqx9nLXY2lGIcRBPbRv9HkNuTm8Z9Qlsv8AtKwVnGUtkes8Pt50aeZPd8r87NtVtWPtxe0kgg4q7mRx1SKzWPkZOzHmLiru0MasUbSObKo5C5uTYAD0mJIAA4kgc6ytntO+KzzJkXse4o1yln1DvwL5VUkDQa6txpR0jeKaVm7axvYxkoB2rnJGOrsDa5+qBdieQUmtRuFC208CJsQY1ZnYj6RidIIWteNAPDJLa19Wy3N/CCAYxwrDBqkIzSYuWJIif6KM37VvIqskx6ma3E1s7N2VHNKjWzw4QZIb8HkH6Wa3BiCAoJ9JXI5Gnmj+cyjsCQiKYnmU2UKSM0cFuLnKFMg0ULYXI0I8LhlRFVFCqoAVRoABoAKAJAldUqRoAiNKnNNQSZG9J+hj/t8P/iJQPjNjpi9qYyJ/D82iAI1KteMhh5j4i44GvQdtbNaaIKrBWV43BYZlujBgCAQbG3I0L4bdzFw4yfElIpRMiJljcoVyW1tINb2HpVnqRk3lF4NJbgbNtCZJMHgsUO9DioCsnotFcBdTxF7AE8tD3hr7WDXmW+mzpMS2FV8NiFRZT2rBQxWNhY2KFrjyseHCuMPsuaP6PDbYCINAk4yuo6AMR8AB5Vel8u6InyaW9O0ocPNiZJjqUgZADZmNpVIXy7urHQA61g7H2M8UL4+cHtsyTBQNVjRkYi3G5QHTjYKON61I9zBFioZcRM2LeRXs7juh0yslhc3GXtCATYEXAokxeGEiOjXyurKdeTAg287a+2lzelj6a1RMvfTFwYvAO8cgZoWjawNnW7qCroe8oIPAjoa89x+GzIxHjUFhx1C94oQLXBt+NFO+GyEZHyi/zeMTO1hdbEdmua1+8QzEcLJ5ih5za/trp2r1QZ5LxvNKtBr83IHmfMcoSVdO+jFVN9SBmW5te1+HnpVjYk6pi45sQAiKrBbXcBzbKz2GigZtbaGo8N+jQ9UX2aDT+OtSVp0ZjuzjRuVRra4wW31PQsRg4sTGA6rKh1U3uPJkcag8NQaCdj4BJsakKkvCZzYtqWjiGYgn0gWBW/MVRhZ4wwikeJXBDKhspvoTlNwrWuMwAOtTbO2oMHLDMFusZswva0bAqxHmoyn2UuUHGLZ1XfUbmpTjjvfJ7aKq7TwqyxOjeFlIJ5j7Q6EGxB8qlw2LWRFdDdXAZSOYOoNAm12k2hIUVrYdXyAciFNnly8JGLAqgPdHjIJIrnSlpPUxi5bI6x23J5OxCRo7wSrG7Mx7F527kZQrfMozdo3C3h0bgbhWCcma36qk29uUE+uwoZfZKCAQRjslUL2eQeBkIZWHUhhm14n2mu8Nvg8eVMTC2csqBoRnV2bQWS+ZCemoHUjWqQqKRedNrgsbQ2xiVVVOGUNIyxqRiB4nvqD2ZPdALcOCnQ8KWB3WOTJK/cJJMUeZVcni0shJkmJ53IB5irGGSSfEJK8bRxxBsiyWDs76F8oJygJcC5uc50FbYFNFHEMIVQqgADQACwA5AAcBUlKlQAqY09KgCIjypUiaVBY7WntTLyrqgqc5K4nwyuLOoYdGAI9x0qWlQAP7T3ShK5oY0hlUh0dVygOOGZV0KkXU6XsxtrVIYidu6MM6yc+0IEKnqZATnXmMoufLiCxqxd4t4Y8KguM8jXyRrYMxHE3PgUaXY8PM2FUlFPdl4ya2QEb54aWCAYYzLJ85Z3lcRlJGyBT3iHIKluzXKAO6tutDMcuZTfQ8GHQ8/Zzv01qHeDHTz4xXma4shFtIx3z9HGOIUXUm+pIF+Fh1i1UDPcqdBcC9+gK+l6q327WjKPKeMZlcKEvt+e5Js8/RIOqj32/OpKp7Pkfs0BW9hYkHgRoQQdQQdOdXa1ReUcGtFxm8jV3gWU4nDRsMytNFnH2SwC38i+TTmAaglVj4SAOtrn2cqr4mIqI0RmVpJYhnB747696/UDhVKr8rNNlFfGhnnK2PUsbj/mceMW+ULFJiIegzXzp6llIb1TAcqi3fwojhUDkAt+oUDW/O+p9vnQhtXZmKiUSPi2njjIDJKuvZs0Yk72Y8AA2otZa3Nm7cihZ41bPhwxtKoJSEk6xO9vDc3VhcAGzEWBriz86zE+iU3peGEtQ7Eg7eUTn9HHmWH7TG4kmHlxRfLMeDChrePeViAsEMk8ZNpniuFK840dQdTwLAEAXAIJuJ8N8rcCBVkw0sOUAADJYW4AAldLeVRSh2y1WfSPQwKe9ec7c+UxJYSmD7TOxCsxGUrmvoh4FyAdRcKAW6Ahgxc7FhJiZcysVIEjW6gjMxNipB1pkppbC40nLc94vSzV4Eyj0pmPrkX86iMEf9ID96M/lVfiov+nfqfQHajqKXaDka8BGDj5MP+Wf+mtHd/YiS4uBGJszPwWPiscjLxSxFxwN6lVU3giVFpZye0F/P4H99KhhtyowfGf8Acw//AF09OEbhavKuq5TlXVQAqbNSJrF2/toxpIsNnmRC9jcqigMQ0luAOU2HEnyuQAV95t6BhlyKM8zi6JyA+vIR4Uv7TqBzI87xGIYuXctLNJYX9JzyRRwRB04LqepM0uLZwZHJZ2XM1+JNrka6Dn0AA5AVb2Wjdmrt3SzW0FiykE8xcJwsNC3E20ARh1H7GyKVNe5g7d2S8YjcnNI2a4Bsi2yOEW/6raniTyAAqvFAS2d+I8I5KPzPU+zhRTtrDl0FvQu3s8P4sKHq6tvFacI8V47KUa/1XP8Akg8D+T/BgPzA+ArvEzFNALsfCPzPkP8AxzqUcR5G/tHCnZ7/AMfD8ffWjD4OIpQa1S5XXqUo8O0YupL82UnxHmVJ8J8uBqbAqZJomsQO1iVQRbgysxty8IH3T1qar+whedNRpmPrsCOvU3pVZYptmyxqOpcQTW+VuEePxZjS6jM5IVF+s7aKPVzJ5AGpsBhBFGFvcjVmPFmJJZz+sbn2+VYm8qkvhxdhYyMCrFSCFA0I8iffUWH2lIgtnZrfWsx99r1yraHlye+nyE38f+Kz9u7WEMfIswOUNqosNXYfUAI9ZsBqayn3jlQi8aSKSAACyMSbWQeIHyuBwqticfLI5MmW2nhuQbXNgSdUXUD6xueYsypPQiYQcmZkCCMFyDmYnKoABux4aaCR2sWtoAABouuhh9kpa8io8h1ZioPqVbjRQNB++9S4SM6kgD6vM26+3W3l6zazXPbydCMcEQwaD0E/YX91OcKn1E/ZX91SUqrkvhEDbPjP83H+wv7qu7tbvQy4xQYkyxxu5soGpyog0t/WH2VDeib5PcL/ACiU+k4jHqjFzb77t7qbSWZGe4eIG6uyIlAARgBoLO9tOnfpVeYm9KtuDmZJU5U5NMvKqu1XkEZ7JVZzYDMbKL6Zm5kAa2GptbzoJKm0tqNnEMFjKRmJIusSH03txJ1yr6RHIAmqu2imFwcvpM6lRc96aVwQq/adjoOg6AaWoYI8JC7Ox5vLI/idjYZjYak6AKOACgDgKG94MK7pFNMCrNNGI4jr2Sasb8u1bL3jyHdHMkJRhYPBFnZJAtgsbMoOYEsXshJtdFyX4d4nXQAVo4ub6SJeOYsb36KTfhry99cYX9POfKEe5WP500/8oh8kmP8Ahr+dMSSWEaC1BhmlbEqupXCnKOrs5K/GKgqN8yhhwIB94r0jdFLzYluQEC+4O1v+MV5/jcH2M00X9HI4H6pOZfZlIrRby8zR5fx+nmMano8fv/whpUqVbDyQq192Y7yudO4o56jOTbS3DukcRxrIrU3c2YknauwN84RWVmRgEUE2KkekzdeFY72WKT9zteCU9V2n6Jv+C7vI9jDpqS4Gtrd3XlWVnPQe/wD8Vc2/hGRoLySOMzgByGt3eIawb33qlWO2+Q9xLkprtMsrgwtxZVZZEFgDYkXHE94eo+dR4nEM1rLIgGpCtEb8NOWmnDoSKWAgd7hFvmZyt794FmIZFVWdl+0Ft51YxWBmiGZ4yB1tIv8AiRopPt9lZ5qTbY+MoJYyKPa7jRldvO0Y/B9adNsuDcqxHQxH8Vk191UxjY/rr7WA/H+NKlVweBB9RB/Ck49h+fctHbg6BfWsw/7Zpl26LamG/nKyD3PEPxqAileo2J39S9htqFmQLGshdgqiOaMkk8vIWuTpwFei7pu6RCOSGSN++7FgpQs7Mxsysb6tQBulgEkx8CuiOLSkhlVgbLpcEa6m9epYPYkMJLRRqhIscosP2eHwrTSiksmO4k28MmYm/Ae8UqTPqaVPwZ8E68qT0l5UpEuLHnUEGFhh87kEv8xGfoRylccZj9kWITqe99W0G+fDDD+u/COU0RwxBVCgAAAAAaAAcAAOAFDe+niwv9q/+HJUrkmPIN4L9NiD9qMf8tP30j/KR5Qsf2nUf9FLAfpMR/aL8I46aM3xEnlFEv7TSt+GU+0UweE25Y0xJ6z29ixxD8qGPlNw8cUsUqsO1mYIYr2zhRYSDkuXuqSbA3FzoK1MFvFFgsFLM92LYiYIi+OR82VUUczoPUBQrsvZEuOnaTEWeWYEHmkUY0OUcDHGbqv15bsdE1XrcXlGWtRhWi4zWUZbTgNla6N9WQZW9l+I8xpTNiUHF1A6lh++jKLBuM8LjOYmyNcA5ha6OR9pLH15ulZGH2CqPky9nJGBkdAoZomN0zCxDWN1NxcEDXvUz9a1s0caX9OwbzGbx9DGjDPbIMqkhe1kBESk6AsbXIzWGmmouQLmivAocNGsbxSKo4uPpVLE95mZBmBLZibqONW49nmUEEXUixvwsb/l+NT7GwGIyuqTCR4WyMs47xU6xuJU1F0K+JW1DDS1Z51fj7SOrbWFOyXk5fLYPbfxSSdg0bq4Ej6qQbdxtD0PkaxMdiVDRo5IVycxCljZbXGX0idNOdrHQmiLe6MhoDJhzFJ2jd8hWDDI1wJV8XI2Nj5ULYjFD5wgZA8YVu0FyrMMy6oy95SjAd63Eka2azKcGoaY8mqUkt2FkO+AVGjwURi070syhndyBZms1iALEk3soNlAWtbcfaM87SGSR5oSou8keRSxynKi9BdwdbWA9tbZ+N2XHGrx4Yesqjm/K8rOVJ6XOl9Kobzb5SyqI0Tso5AbcSGVbA5n0DL3gMkdw2t3AuCQhKTUexU5Rim+h9gxviZjh8O4iwiTzyLkNyyJIpZFB4qXYgL4VRje91AO5t1sK/jw0DHqY0v77X+Nef8AyZ6zxKl7KJpHJ+0XW/3vo+Gh7E28Neqioaw8Ep53QNzfJ5gm4RFP1JHX4ZrVnT/JhF/NzzJ5NkkHxW/xo2pVXSiynJdgHsvcjEYXEJMjxTBVdcrBoSc+UXzDtBy4WHGjDZ+IkcHtIuyIPDOHB8wRy9YFXKapSxwQ23uyBhrSrsmlUk5O15V1XK8q6oKioY308WF/tX/w5KJ6GN9B/Jf7ZvjFJUrkmPIJLiirzKgDSPLZQeAtHFd2+wvPrcDiwqTB4hI5VgW7sczSSH69gxznm5GthwBHkK5njCSP2Q+nmszMe8EUDLnN+A07q+k/kCa6XDCOXDovLtjc6kkqpZmPMkm5NMHmDgsC00zPIWkCSSRxIp1Gd2PZJ0mlNyW/m4wWNjlt6vu9sUYePvWMj2LlRZRYWWNByjRe6o6a8SaxdxdjWiEzhblpezA4KGdi7n+sfmegA60YKKTjcS2Dm8UPZSJifR0im/UY9xz+o548hI3Sqe1sO3dlQXkhJNhxdTbtI/WQLj7SrRVicOroyMLqwKsOoIsR7qGNmMyhonN3gbISeLLb6N/vJbXqGHKkVY48w+jLoswYhXRXUhlYAqRzB4VFG/Z4uJ/RmBhb9YZniP8Air9+szCYnscW+HItHKO1hPIMb9rF7WGcfrMOlaO1MOXiYIe+AHQ/bQh4z6syj2E0qL0yTGyWpNFf5SR9Fh/Kf/tyV5xNhLtGyZSyK0boXVXtmkZHQOQJEYOAcpJVgbjWvXsVgYdoYaMuDlYLIpUlWRiDwI5i5FeQb5bO+b4gKzGRVkABYAaARt3gBlPdkbTS+ht3a6VOWJJo59RKUGmWdlY8YXExzMqAKSHDtECyEd70r3Bsw05edam+uPmxHYStAY4+8iFrgHMMxzAgO+iXAAUdSwrBSEDTKB1AAHs0Fb21NvRnY+HRpFaWNwMl7nLG0kfe0uvc4DibaA1tuKbhNTk/2MFvNSg4RX7lr5Mdlos/aykmYQhwxIAAe2tgAAOyeEBeC2YW4GvUga8C3WwU+KmjiRmaJjEXN+McTKxZzqQugVVBsSE0IW9e+oK5vZ0TqlSpUAKmNPTGgCMmlXLPr/8AlKgtglXlXVcryrqgqNQ3vsO5hz0nX4pIPzoloe32H0EZ6Tw/FrfnUrklcgrs5fpMR1Mtj5gImUeoAmw5XPtjxmK/0iNUBdkzAheJeQL2aAnmbMx6KCx0teCXHiFsQARnaS4zeFR2URZ2t6CjU+sD0hWlsPYbAhe8JpVzOx0eCFz3nbpiZitvsgWGia3bwNk8IKdzEIwUIa2YBgbai+drgHmL8DW3UODw6xoqKAqqAFA4ADgBU1LEjGh3b0HZzwzDg/0Entu0Tex7r/tTRETWBvLigxhgXxO6SN9mOJlcsel3CIPNvKqz4eS0PmRj7xYVSqSMSAhszL4kRrXkHnG4jk9SGruzcWXUh7CWM5ZAOGYC4ZfsspVx5HyrjbG1UgiMjjNyVObsQbIB5635AXJ0oa3YxjiMyNqIGSORhwMMtyn+5c6H+jfWs8YOUM+g2VeEKqg3u+gw3dn7OSTDnhcyxfque+o/UkJ+66+dCPyuwyK8EkYBDrJG4YKVYjK0YZWBViDntfUXaxFE+OwhcDKckiHMj2vlbW9xzUi4K8wT5VbwzxY6JosRGpZSFlibUK1rhlPEqfEri1x5ggNpz1IrUhh5PEmnJH6MDgdRGo5eR09lSwYd5xHh1jWR9DljW7ude9I51RBfUDItuN69M3e+T7ByRCR42Y55dDJJayu4UWzdAKLdn7FhgXJDGka8wqgX8yeLH11olNy5M8YKPBmbm7rrgocujSvYyuOZGgVeiKNAPbxJohprU9ULipUqVACpjT0qAIiaVMT/ABenoJO15V1XK8q6oIFWDvpphHI9F4W90kd/het6h7elxKpwua3aKWla9uyhXxuTyY2yrfnc8FNBKBfB4FDM2JyZ+8sca3/lE6XCL0EUZuSeGZSx8AucbG2d2SHMc8jnPI/DO5AuQOSgAKo5AAVn7v4AMVmKZEC5MPHa3Zxad4j+kfQm+oXKOOa5ABUt5BvIgKelSqCDO23thcNC8r8FGgHFmOiovmTYe3yoGw29sCo0rs0mIksXRUYNceGNSRlWNdQDex1bUk1c+U3Ofm4CsYwzsxVWYBwFCZsoNtGe1+dDOz9gYmc2jhcDm8oMaAe0Zm+6DTVRhOOZM5lxe3FKr8OjTztz7kUjz4ydRYPK1wiAkRxL6RJ4gD0nOpOg5AembG3YjgwxgPfzhu1YjWRnFmNuQtYAcgorndjdhMIh9OR7F5CLZrcAo9FByHtOprdAqJyT8q4HWtvKDdSo8zfL/hApsqQ5DG5vJCxic8zlsVf7yFWv5+VZO8uNfCz4XEx8bvHInKSO2fKftKVJU8i3Qm9nfvCywOuMgcpZRHOLBkKXOR3U8QpJGbiA/QUG7Q2lLMwaZw2QHKqrkVb2zG1zdjbiT5UqjbSc8rgtfeJQoU3F/N0ep7nSBsFCw4OC4uLGzszC45ca2ayN0I8uBww/qY/ioNa9Sak8oVKlSoJFSpUqAFSpUxoA4NNTE09AHa11XKmnvQA9U8fs1ZlyuLqSpYXtmym4Vuq34jgeHC9W70r0AICnrnNT5qAHpU2amDUAPlpWpZqYNQA9PTXps1AHM8QZSpAIIIIIuCDoQQeItyrz3bvydGNJHgmCxqjNkkUvlABNkcMDa3ANe3WvRb1nbwxs+FnVFLM0bqoHElgRp76tGTjwJq0KdZYmskuxY8uHhHSOMe5Vq7XEYsLDlp7q6zeuqjh6VNelegB6VNelegB6VNelegCM/wAcaVI+2lQB/9k="/>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sp>
        <p:nvSpPr>
          <p:cNvPr id="28676" name="AutoShape 4" descr="data:image/jpeg;base64,/9j/4AAQSkZJRgABAQAAAQABAAD/2wCEAAkGBhQSERQUExQWFBUVGBcYGBcVGBoXFxgaGB4WHBgXGBccHCceFxkjGRoVHy8gJCcqLC4sFR8xNTAqNSYsLCkBCQoKDgwOGg8PGSwkHyQ0LCkqKSksLCksKSosLCwsLCwsKSksLCksKSwtKSwpLCwpLCwsKSwsKS4pLCwsKSwpKf/AABEIAPAAsgMBIgACEQEDEQH/xAAcAAABBQEBAQAAAAAAAAAAAAAGAAEDBAUCBwj/xABNEAACAQIDBQQFCAUHCwUAAAABAgMAEQQSIQUGMUFREyIyYUJxgZGhBxQjUmKCscEzcpLR8DRDU2NzsrMVFiQlg5Oio8LD4RdV0tPx/8QAGwEAAgMBAQEAAAAAAAAAAAAAAAMBAgQFBgf/xAAuEQACAQMEAAQFAwUAAAAAAAAAAQIDBBESITFBBSJRYRMycYHwFJHBBkKx0fH/2gAMAwEAAhEDEQA/APb1rquVpyaAHrP2xtIQRPKQWCgd0WDNcgBVuQCxJAAvqSKtTYlUVmYhVUEszaAAakk8gBQTt/ashifF9mWEf8niIOlyB85lUak2OYLxVfNjlpOWlFksm+m9KD9JFPF1zxFgPWyZgKvYHbkEukc0bnorAt7Vvce6vG9hbZxWLxK5XmkJZbOHKRxhWBZjGvdC5QRlOpuB51f3i36WWXIiR9kGtnkiE0hUGxZQQRGosbE3JtfSqa5ZwW0o9izVmbc29FhY+0kbibKoF3dvqqOZ+HXSgvZTn5tCYzKJ5QzIscjIpTMQszobrHHlsSQNb2Avwpb4wzK2G7abtu7KLlFTvWjJ8PEEA6HUW4m9MpzU5qBmupujRlUW+Ed7R38xUh+jK4deigPJbld2uo9QB9ZrNO8WK4/OpvelvdktWVM5LZFNtLsRqQOQHQn8B50vmKfVBPVrsfea6ipR4SPG1L+4k9UpteyCHB784xD+lSYdJEF/2o7Ee40a7tb3Ji7oR2Uqi5jJzXH1kawzLc2OgINrjUV5S+DjtqiAepR8a5w+MWGRJIpVSSM5lGcZehVgTbKw0IH40qpSjjY3WXiVRSSm219P9Hvd6V6Edjb8nExh4oA+guExERKHmGFwR7quvtXFP4Y4oR1kcyn9hAoJ9b1znUiuWerUWwhvWfjtvQQnK8qhvqDvP7I1u3wrGbZ7P+mnlk+yG7FP2Y7Ej1sanwuCSIWjRYx0QAX9Z4sfXSZXCXAxUn2dtvBI36LDtb607CJfXl7zn9kVXdJ5P0k5Uad2BezHqLtmc+sFfVVsGnpEq8mMVNIyRs+OCfDyqmvaGNnYl3IlVgt3Ylv0ioOPpedGCihbbiEwSFfEgEi245oiJF+K/GiaDEBlVhqGAI9R1FabeWY7iqiwyWmqvitpRxC8kiIPtsF/E1Wwm8EMrZY3LnXVVYrp1e2Ue+tAouECnrgyfxp++lQSY+6+8xxb4hezyCCUxBs189s2trDLoBp51LvX3oo4zqJZo0I6qDnYaa8FND3yR64bEPzkxDn4Kfzrc262bE4Zfq9tL+yoQf4lUm8RbJityhLu7hyLGOw0Ng8gGliNA9uNj7K7Gxl4rJiB6p5D/eJvVDeTb8kRjw+HUPiprlAfCi31ka+mmpsdND0saCbjvKM2LxmIlY8RG/ZxjyUcx52HqrnrPLZp26Rv/wCS39HE4geso396OsqbclC5k+jZybkvh4muepAygnzIqD/06hHhnxa+qc/upf5ikeHH4xf9rf8AKp1Y/uIx7GlhNmzxBrSQyM5u7vE4ZzyzFZbWA0AAsBoBqayN9YMQcOHZYfonDkq8nBroSVZOAzAnvcFqb/M7Ejw7TxP3grfnQpvamIjkGGlxb4lCgdlZQguSQgNiSeBb2Cp+Iqb154Kzo/Gi6b72M98Usd0W7vxblqebHlpbQXNrVTnxjHxyZb8FTu/E3Y+vT1Vo7tbHXEEEmRMOGCtIiFy7E2PftZRcgFzc35c6fY+7zYjESrCojUO2dzchFDFVHG7uQNBccySKtXu7iqvL5V0lz92ZbTwi2obzWqXbfH2RlfNl6BvNu8fjUgQDkPcBR4NyIlIVYTObXaSeVkS/1VWMcdCTpYXGpoI2pLGJpezj7NUbssgcuMy6MQSdczHTyArm1aM0tUpZO1CUE8Rjg4iYoyuhKOvhdO6w9R6eR08q9P3P3l+dRkPYTR2DgaBgb2kUcgbWI5G46V5fWvugw+ewKxcLIWjbI7ISGBK3KkHxqPfVbab1aH2FaC06l0eryEKLtZQObaD3k+uqX+XIL2EquekV5T7ow35Vp4bdjDLr2EZPVxnb3vc1qpGALDQDkOFdlWy7ZzXVYNrjWbwYed/MqsQ/5jA/Cu1ixTcIoY/7SVpCPuogH/FRFalamqjBdFHNmGuxp28eJy+UMSJ8XLmmwm5sCKEzTOo4K80mUepQwAHlaw6Vu2pUxJLgq3ko4TYUEWscManqEXN7Wtc++rpFdUxqSCBjrwHxpV0fUaegnIE/I6P9XX6ysfgla+LObGt/VwIPbLI5PwiWsj5HT/q8jpKw+CVoSYkLNjZTwQqPZFEGPxZvfSKz8heHzGDuovb4zHYo62f5vGeix2z29ZC/Gre8e15u1hwmEt84nu2ZhdYoxxc+dwbaHwnqKi+TnDldnxk+KRpJG8yzW/IVPuwO12tjn0IhSKIHoWsWA/YrPCOqe/Q2TxE6G4OL4nak9+f0a29ne0Fdf5h4zltSb2xKf+qjenrZoj6CNTAY7j47/wB0k9sC/wDzoNx+7Up2ouHxEzTZwrtJlCF4wjd0KL2sylSb8L9a9qoa3jwaHF4STKM47ZQ3PKUuR5i9v4NLqU4uIynNqRU2diIY8uGjYAxLlAsR4AMwBtlLjNmYDUZqnwOzo4u07NQvaOZG83a1z5cOFVtp7QSNJQD9IkZkCgd76QsiW82kGXTnV/DRlUVWOZlVQTxuQACb87nX21nZqOMTtCOMqruqFzZQx4nTh7SBc6XYDmK8VlGq34mQk+sFj+IHuFe2TxK2jBTmBWzAG44kW5jS9vLyryfe7ZTQYiRbaM5mi+0pJLqOpBLA+RHWs9eLcVgZBpMo1o7uITjMJbj28f8AwksfgDWYkgPhIPqI9l+lF3yZ7LMuN7S3cw6lr/bcFUHry5z7RWG2g3Vih1eSVNs9eWnphT16U4oqVKlQAqVKlQAqVKlQBCf40p6cimoLZAj5JjlhxUXOPEuPgo/I1BvBicuAx8n13xA97CL8Aam3HPZ7S2nD1kWQeol7/wB5ax97Zb7IXrM6/wDMkZ/3VnrcIvDkKN3MP2eEwycLRR+8gN+Jqp8mQz/Ppv6XFyAepLAfia15GEak8kU+5B+4VnfJRDbZkTHjI0jn2sf3Uu33k2WqcIMqVcs1hWTjd4lRmREeZ08eSwVPJ5GIRTbW172I0rYINcmsDb5/0jC+qf8AurQLvvvbnyk4iBVjGsEGIZ5WYkd5mjUL3VBspYcSb1jbmbyTnF9nOzvGhL3kJYxrIMniOvZkvFpytfmarNeVlofMg4gwq4jECe30cYyodfpWRmIe39GjFsp5sSeAW+0Kz4FXCxtnkAhSwTOLGMfUZuajSxNrDQ341XxG9cIsUzSi6AsinIAzBb5zYNxHhuaxM3JF7G7PEkkLkkdi7OBa97o6W8rZr+yuNq7IixEfZyrmW4bzBB5EajpccRpzq8azto7w4eA5ZpVRrZgpvmYa6qAO9qDw6VGQBfe7d2OHChluzhokQZUW7u6rlUKoKgrmGUac7XF6Pd0d3xg8MsfFz3pW+tIQMx9Q0UeSigDCbb+fbTwi2KwxyM6KeLMiOQ7jlqBlGttTxNesqKfR0y8654M9dteUcU9IUq0mcVKosViVjRndgqqLksbAAdTVfZ+1EmvkJOW1wysjC/C6MAwBsbG2tAF2lSpXoAVKlSoAhI/i9PSIpUE4PPtoy/Ndt5+AxGGY/eRSfxiX9qqW8kX+j7Lh+tNh7jyVAT+NXvlfwTCCDEpo0LMpPlKttfvAD71RbwWbG7KRdVzSOLcCFRMp91qzVuUMhwbu8uIyYTEt0il95Uirm4WHybNwo/qlP7Xe/OsXf2bLs7En7AHvZRRXu/DkwuHX6sUQ9yrUWy2bJqkG2sS944YjlkmLd62qIoBkccs2oVb6ZmBN7WoVXZqh2jR8GzqzALi+1lbidQjsAWPElRqeZvRPlvj2+zhhb78jX/uD3VS3r2zFCY0xUPaYea6ghe0AcBmIeO18pUXDLc3HAaVqEg1vJFtVI7dnhWit3zDEJMq82EMgJIAHnWZuJhYI5cQ0jp2K4YBu0ZeErczxKsFJ9b2HEVR2zg8Mk7nCTy9hkuyo7oImBN1DaNquttcpHmLUMMPoo8yqoQs4HibvADMWPC0aooUcLE3JOjYU3LYxXd3C3jqfPS9Qz2dvWuaSPLNJFEpZZil27JeJlW+awsQGtdgLkaGqUvYGwhadoSVbs1h0sCGCpLIVyISBprYHS16p/wCW1w2FOHRO0nxIIxD6WjDqR2YuRnZIyBa4AJN9SRRJuZsdpsLEwxBUAZGCRIsismjKXJbgbagDS1ZalDfKWxstbttaZtau0jjE7VxDlQEEJfwKLS4h+uRNI0HV2zKvOgTe/ZMmFxUYlkMjygSEm7FS2dRGXPiAy2U2F7HQV7NFs+HCI7+EAFpJHJZyF1Jd2N2sOXAdK8i3gxpxM0s7glJNMltURbhLcwwF2IH1jzoVqqsXEpc+IK2xJ99epS2VtH5vPFNYnsnDEDiVNw4HmULe0V7zhcSrorowZWAKsOBB1BFfPErdmQHYEHwPyYceXpAW9dr9bauwd+pcGMsTrJGT+iYFgCTr2ZXVCSRoLg34Vz7eUreTpVEdCUoXUFWps94Bp6z9g4qWSBXniEDnjHmzlRyubDW1tOXCrWKxSxozucqoCzE8gBcn3V1TGZW1z2s0MA4XE0n6sZGRT+tLl9kbV1s7v4zEOOCLFDfqwzSN7hIg99LYmGbK88ikSTnOVPFUGkUXsXUj6ztWdsDeHDx4dS8ydo5Z5FBvJnclmHZrd7gnLa3oigApJoa2rvUgk7CJgJCSDI4Ihiyhs7FzZWYBWAS4uQRcANbM2pvfiJDN81RY0hQ3adGzs2cIcqZhlC96xIN2Qiw41TxsSRRZsodfnMUaByoBjwmYu7MdAO1EzEkHxCwJIoAlwG0eyxwkDYh8M6pD2shJSaaRlKuqsQCNSAUUCwPLgfChTYexnnnXF4q5Kg9ghBUJcWLhD4CRcC/esbmxOVSwCgCBl14fClXZpUFsmHv1h8+z51ABZlULfhnLKEP7RFebbp7RM2NwUbAh8LDOjA8RbOFH7IA+7XqG9P8AJrdZIB75Y682x2LiwW3M50WVAXN7BTLozeoMqsfJ36Uir6F4G98pR/1fIPrPEvvYV6DCmVQOgA92lee/KGLwQJ9fFQL8a9FqLdeUKvJgxYi+0nCgkLh1Dtbuhg5ZUJ+tlbNboRQh8pe2QMQiakQxs5ABPek0UaA27it/vKIINvJhcTPDLcKXEolsSoMovkkt4SMtg3htYXBGob8ockeKxuGTBsJJZLZjG90Yi5jDEHQhRJc30BFwdK0J7inFtGO2CZ8Oy5j9GiySMNb5nUBQeHecn1hT0rjHDMuQaGS63HIcWPu+JFE2N3f+YYeaMtmaaKElhcL9FOoyKCSQqpKoHPj1oYdwrSPxCCwHkO98SbfdrZReUzzfi0WqkGuln75FhUGYkcF7i/ix9rWF/sk0TbjbwDDYiVJGCwyIrFibBZBmAv0zIpHrjX2juGiyoAeNtfWePxNcvO2dkXwyoFYAXZu+MqL0LFgL9CeFNqQzDBz7K40XOrrDX1/GEe9G9/z2yxXGGBBBOhmI1DEcowQCAeJsTyrDvSkBVsjq0bj0GFjbqBwK+YuNOXAMzAAnkBcnoBz91XhFRWEZb2tVrVW6iw+l6FOfDgd0gsjmwVbllc6jIBrqRew4Gx62Pfk6wEAd45MN2WLgVWLPdyyPcJIhLMEJswIHAg2q/uNuqI0GImX6ZxdQ381GeAA5MRqx9nLXY2lGIcRBPbRv9HkNuTm8Z9Qlsv8AtKwVnGUtkes8Pt50aeZPd8r87NtVtWPtxe0kgg4q7mRx1SKzWPkZOzHmLiru0MasUbSObKo5C5uTYAD0mJIAA4kgc6ytntO+KzzJkXse4o1yln1DvwL5VUkDQa6txpR0jeKaVm7axvYxkoB2rnJGOrsDa5+qBdieQUmtRuFC208CJsQY1ZnYj6RidIIWteNAPDJLa19Wy3N/CCAYxwrDBqkIzSYuWJIif6KM37VvIqskx6ma3E1s7N2VHNKjWzw4QZIb8HkH6Wa3BiCAoJ9JXI5Gnmj+cyjsCQiKYnmU2UKSM0cFuLnKFMg0ULYXI0I8LhlRFVFCqoAVRoABoAKAJAldUqRoAiNKnNNQSZG9J+hj/t8P/iJQPjNjpi9qYyJ/D82iAI1KteMhh5j4i44GvQdtbNaaIKrBWV43BYZlujBgCAQbG3I0L4bdzFw4yfElIpRMiJljcoVyW1tINb2HpVnqRk3lF4NJbgbNtCZJMHgsUO9DioCsnotFcBdTxF7AE8tD3hr7WDXmW+mzpMS2FV8NiFRZT2rBQxWNhY2KFrjyseHCuMPsuaP6PDbYCINAk4yuo6AMR8AB5Vel8u6InyaW9O0ocPNiZJjqUgZADZmNpVIXy7urHQA61g7H2M8UL4+cHtsyTBQNVjRkYi3G5QHTjYKON61I9zBFioZcRM2LeRXs7juh0yslhc3GXtCATYEXAokxeGEiOjXyurKdeTAg287a+2lzelj6a1RMvfTFwYvAO8cgZoWjawNnW7qCroe8oIPAjoa89x+GzIxHjUFhx1C94oQLXBt+NFO+GyEZHyi/zeMTO1hdbEdmua1+8QzEcLJ5ih5za/trp2r1QZ5LxvNKtBr83IHmfMcoSVdO+jFVN9SBmW5te1+HnpVjYk6pi45sQAiKrBbXcBzbKz2GigZtbaGo8N+jQ9UX2aDT+OtSVp0ZjuzjRuVRra4wW31PQsRg4sTGA6rKh1U3uPJkcag8NQaCdj4BJsakKkvCZzYtqWjiGYgn0gWBW/MVRhZ4wwikeJXBDKhspvoTlNwrWuMwAOtTbO2oMHLDMFusZswva0bAqxHmoyn2UuUHGLZ1XfUbmpTjjvfJ7aKq7TwqyxOjeFlIJ5j7Q6EGxB8qlw2LWRFdDdXAZSOYOoNAm12k2hIUVrYdXyAciFNnly8JGLAqgPdHjIJIrnSlpPUxi5bI6x23J5OxCRo7wSrG7Mx7F527kZQrfMozdo3C3h0bgbhWCcma36qk29uUE+uwoZfZKCAQRjslUL2eQeBkIZWHUhhm14n2mu8Nvg8eVMTC2csqBoRnV2bQWS+ZCemoHUjWqQqKRedNrgsbQ2xiVVVOGUNIyxqRiB4nvqD2ZPdALcOCnQ8KWB3WOTJK/cJJMUeZVcni0shJkmJ53IB5irGGSSfEJK8bRxxBsiyWDs76F8oJygJcC5uc50FbYFNFHEMIVQqgADQACwA5AAcBUlKlQAqY09KgCIjypUiaVBY7WntTLyrqgqc5K4nwyuLOoYdGAI9x0qWlQAP7T3ShK5oY0hlUh0dVygOOGZV0KkXU6XsxtrVIYidu6MM6yc+0IEKnqZATnXmMoufLiCxqxd4t4Y8KguM8jXyRrYMxHE3PgUaXY8PM2FUlFPdl4ya2QEb54aWCAYYzLJ85Z3lcRlJGyBT3iHIKluzXKAO6tutDMcuZTfQ8GHQ8/Zzv01qHeDHTz4xXma4shFtIx3z9HGOIUXUm+pIF+Fh1i1UDPcqdBcC9+gK+l6q327WjKPKeMZlcKEvt+e5Js8/RIOqj32/OpKp7Pkfs0BW9hYkHgRoQQdQQdOdXa1ReUcGtFxm8jV3gWU4nDRsMytNFnH2SwC38i+TTmAaglVj4SAOtrn2cqr4mIqI0RmVpJYhnB747696/UDhVKr8rNNlFfGhnnK2PUsbj/mceMW+ULFJiIegzXzp6llIb1TAcqi3fwojhUDkAt+oUDW/O+p9vnQhtXZmKiUSPi2njjIDJKuvZs0Yk72Y8AA2otZa3Nm7cihZ41bPhwxtKoJSEk6xO9vDc3VhcAGzEWBriz86zE+iU3peGEtQ7Eg7eUTn9HHmWH7TG4kmHlxRfLMeDChrePeViAsEMk8ZNpniuFK840dQdTwLAEAXAIJuJ8N8rcCBVkw0sOUAADJYW4AAldLeVRSh2y1WfSPQwKe9ec7c+UxJYSmD7TOxCsxGUrmvoh4FyAdRcKAW6Ahgxc7FhJiZcysVIEjW6gjMxNipB1pkppbC40nLc94vSzV4Eyj0pmPrkX86iMEf9ID96M/lVfiov+nfqfQHajqKXaDka8BGDj5MP+Wf+mtHd/YiS4uBGJszPwWPiscjLxSxFxwN6lVU3giVFpZye0F/P4H99KhhtyowfGf8Acw//AF09OEbhavKuq5TlXVQAqbNSJrF2/toxpIsNnmRC9jcqigMQ0luAOU2HEnyuQAV95t6BhlyKM8zi6JyA+vIR4Uv7TqBzI87xGIYuXctLNJYX9JzyRRwRB04LqepM0uLZwZHJZ2XM1+JNrka6Dn0AA5AVb2Wjdmrt3SzW0FiykE8xcJwsNC3E20ARh1H7GyKVNe5g7d2S8YjcnNI2a4Bsi2yOEW/6raniTyAAqvFAS2d+I8I5KPzPU+zhRTtrDl0FvQu3s8P4sKHq6tvFacI8V47KUa/1XP8Akg8D+T/BgPzA+ArvEzFNALsfCPzPkP8AxzqUcR5G/tHCnZ7/AMfD8ffWjD4OIpQa1S5XXqUo8O0YupL82UnxHmVJ8J8uBqbAqZJomsQO1iVQRbgysxty8IH3T1qar+whedNRpmPrsCOvU3pVZYptmyxqOpcQTW+VuEePxZjS6jM5IVF+s7aKPVzJ5AGpsBhBFGFvcjVmPFmJJZz+sbn2+VYm8qkvhxdhYyMCrFSCFA0I8iffUWH2lIgtnZrfWsx99r1yraHlye+nyE38f+Kz9u7WEMfIswOUNqosNXYfUAI9ZsBqayn3jlQi8aSKSAACyMSbWQeIHyuBwqticfLI5MmW2nhuQbXNgSdUXUD6xueYsypPQiYQcmZkCCMFyDmYnKoABux4aaCR2sWtoAABouuhh9kpa8io8h1ZioPqVbjRQNB++9S4SM6kgD6vM26+3W3l6zazXPbydCMcEQwaD0E/YX91OcKn1E/ZX91SUqrkvhEDbPjP83H+wv7qu7tbvQy4xQYkyxxu5soGpyog0t/WH2VDeib5PcL/ACiU+k4jHqjFzb77t7qbSWZGe4eIG6uyIlAARgBoLO9tOnfpVeYm9KtuDmZJU5U5NMvKqu1XkEZ7JVZzYDMbKL6Zm5kAa2GptbzoJKm0tqNnEMFjKRmJIusSH03txJ1yr6RHIAmqu2imFwcvpM6lRc96aVwQq/adjoOg6AaWoYI8JC7Ox5vLI/idjYZjYak6AKOACgDgKG94MK7pFNMCrNNGI4jr2Sasb8u1bL3jyHdHMkJRhYPBFnZJAtgsbMoOYEsXshJtdFyX4d4nXQAVo4ub6SJeOYsb36KTfhry99cYX9POfKEe5WP500/8oh8kmP8Ahr+dMSSWEaC1BhmlbEqupXCnKOrs5K/GKgqN8yhhwIB94r0jdFLzYluQEC+4O1v+MV5/jcH2M00X9HI4H6pOZfZlIrRby8zR5fx+nmMano8fv/whpUqVbDyQq192Y7yudO4o56jOTbS3DukcRxrIrU3c2YknauwN84RWVmRgEUE2KkekzdeFY72WKT9zteCU9V2n6Jv+C7vI9jDpqS4Gtrd3XlWVnPQe/wD8Vc2/hGRoLySOMzgByGt3eIawb33qlWO2+Q9xLkprtMsrgwtxZVZZEFgDYkXHE94eo+dR4nEM1rLIgGpCtEb8NOWmnDoSKWAgd7hFvmZyt794FmIZFVWdl+0Ft51YxWBmiGZ4yB1tIv8AiRopPt9lZ5qTbY+MoJYyKPa7jRldvO0Y/B9adNsuDcqxHQxH8Vk191UxjY/rr7WA/H+NKlVweBB9RB/Ck49h+fctHbg6BfWsw/7Zpl26LamG/nKyD3PEPxqAileo2J39S9htqFmQLGshdgqiOaMkk8vIWuTpwFei7pu6RCOSGSN++7FgpQs7Mxsysb6tQBulgEkx8CuiOLSkhlVgbLpcEa6m9epYPYkMJLRRqhIscosP2eHwrTSiksmO4k28MmYm/Ae8UqTPqaVPwZ8E68qT0l5UpEuLHnUEGFhh87kEv8xGfoRylccZj9kWITqe99W0G+fDDD+u/COU0RwxBVCgAAAAAaAAcAAOAFDe+niwv9q/+HJUrkmPIN4L9NiD9qMf8tP30j/KR5Qsf2nUf9FLAfpMR/aL8I46aM3xEnlFEv7TSt+GU+0UweE25Y0xJ6z29ixxD8qGPlNw8cUsUqsO1mYIYr2zhRYSDkuXuqSbA3FzoK1MFvFFgsFLM92LYiYIi+OR82VUUczoPUBQrsvZEuOnaTEWeWYEHmkUY0OUcDHGbqv15bsdE1XrcXlGWtRhWi4zWUZbTgNla6N9WQZW9l+I8xpTNiUHF1A6lh++jKLBuM8LjOYmyNcA5ha6OR9pLH15ulZGH2CqPky9nJGBkdAoZomN0zCxDWN1NxcEDXvUz9a1s0caX9OwbzGbx9DGjDPbIMqkhe1kBESk6AsbXIzWGmmouQLmivAocNGsbxSKo4uPpVLE95mZBmBLZibqONW49nmUEEXUixvwsb/l+NT7GwGIyuqTCR4WyMs47xU6xuJU1F0K+JW1DDS1Z51fj7SOrbWFOyXk5fLYPbfxSSdg0bq4Ej6qQbdxtD0PkaxMdiVDRo5IVycxCljZbXGX0idNOdrHQmiLe6MhoDJhzFJ2jd8hWDDI1wJV8XI2Nj5ULYjFD5wgZA8YVu0FyrMMy6oy95SjAd63Eka2azKcGoaY8mqUkt2FkO+AVGjwURi070syhndyBZms1iALEk3soNlAWtbcfaM87SGSR5oSou8keRSxynKi9BdwdbWA9tbZ+N2XHGrx4Yesqjm/K8rOVJ6XOl9Kobzb5SyqI0Tso5AbcSGVbA5n0DL3gMkdw2t3AuCQhKTUexU5Rim+h9gxviZjh8O4iwiTzyLkNyyJIpZFB4qXYgL4VRje91AO5t1sK/jw0DHqY0v77X+Nef8AyZ6zxKl7KJpHJ+0XW/3vo+Gh7E28Neqioaw8Ep53QNzfJ5gm4RFP1JHX4ZrVnT/JhF/NzzJ5NkkHxW/xo2pVXSiynJdgHsvcjEYXEJMjxTBVdcrBoSc+UXzDtBy4WHGjDZ+IkcHtIuyIPDOHB8wRy9YFXKapSxwQ23uyBhrSrsmlUk5O15V1XK8q6oKioY308WF/tX/w5KJ6GN9B/Jf7ZvjFJUrkmPIJLiirzKgDSPLZQeAtHFd2+wvPrcDiwqTB4hI5VgW7sczSSH69gxznm5GthwBHkK5njCSP2Q+nmszMe8EUDLnN+A07q+k/kCa6XDCOXDovLtjc6kkqpZmPMkm5NMHmDgsC00zPIWkCSSRxIp1Gd2PZJ0mlNyW/m4wWNjlt6vu9sUYePvWMj2LlRZRYWWNByjRe6o6a8SaxdxdjWiEzhblpezA4KGdi7n+sfmegA60YKKTjcS2Dm8UPZSJifR0im/UY9xz+o548hI3Sqe1sO3dlQXkhJNhxdTbtI/WQLj7SrRVicOroyMLqwKsOoIsR7qGNmMyhonN3gbISeLLb6N/vJbXqGHKkVY48w+jLoswYhXRXUhlYAqRzB4VFG/Z4uJ/RmBhb9YZniP8Air9+szCYnscW+HItHKO1hPIMb9rF7WGcfrMOlaO1MOXiYIe+AHQ/bQh4z6syj2E0qL0yTGyWpNFf5SR9Fh/Kf/tyV5xNhLtGyZSyK0boXVXtmkZHQOQJEYOAcpJVgbjWvXsVgYdoYaMuDlYLIpUlWRiDwI5i5FeQb5bO+b4gKzGRVkABYAaARt3gBlPdkbTS+ht3a6VOWJJo59RKUGmWdlY8YXExzMqAKSHDtECyEd70r3Bsw05edam+uPmxHYStAY4+8iFrgHMMxzAgO+iXAAUdSwrBSEDTKB1AAHs0Fb21NvRnY+HRpFaWNwMl7nLG0kfe0uvc4DibaA1tuKbhNTk/2MFvNSg4RX7lr5Mdlos/aykmYQhwxIAAe2tgAAOyeEBeC2YW4GvUga8C3WwU+KmjiRmaJjEXN+McTKxZzqQugVVBsSE0IW9e+oK5vZ0TqlSpUAKmNPTGgCMmlXLPr/8AlKgtglXlXVcryrqgqNQ3vsO5hz0nX4pIPzoloe32H0EZ6Tw/FrfnUrklcgrs5fpMR1Mtj5gImUeoAmw5XPtjxmK/0iNUBdkzAheJeQL2aAnmbMx6KCx0teCXHiFsQARnaS4zeFR2URZ2t6CjU+sD0hWlsPYbAhe8JpVzOx0eCFz3nbpiZitvsgWGia3bwNk8IKdzEIwUIa2YBgbai+drgHmL8DW3UODw6xoqKAqqAFA4ADgBU1LEjGh3b0HZzwzDg/0Entu0Tex7r/tTRETWBvLigxhgXxO6SN9mOJlcsel3CIPNvKqz4eS0PmRj7xYVSqSMSAhszL4kRrXkHnG4jk9SGruzcWXUh7CWM5ZAOGYC4ZfsspVx5HyrjbG1UgiMjjNyVObsQbIB5635AXJ0oa3YxjiMyNqIGSORhwMMtyn+5c6H+jfWs8YOUM+g2VeEKqg3u+gw3dn7OSTDnhcyxfque+o/UkJ+66+dCPyuwyK8EkYBDrJG4YKVYjK0YZWBViDntfUXaxFE+OwhcDKckiHMj2vlbW9xzUi4K8wT5VbwzxY6JosRGpZSFlibUK1rhlPEqfEri1x5ggNpz1IrUhh5PEmnJH6MDgdRGo5eR09lSwYd5xHh1jWR9DljW7ude9I51RBfUDItuN69M3e+T7ByRCR42Y55dDJJayu4UWzdAKLdn7FhgXJDGka8wqgX8yeLH11olNy5M8YKPBmbm7rrgocujSvYyuOZGgVeiKNAPbxJohprU9ULipUqVACpjT0qAIiaVMT/ABenoJO15V1XK8q6oIFWDvpphHI9F4W90kd/het6h7elxKpwua3aKWla9uyhXxuTyY2yrfnc8FNBKBfB4FDM2JyZ+8sca3/lE6XCL0EUZuSeGZSx8AucbG2d2SHMc8jnPI/DO5AuQOSgAKo5AAVn7v4AMVmKZEC5MPHa3Zxad4j+kfQm+oXKOOa5ABUt5BvIgKelSqCDO23thcNC8r8FGgHFmOiovmTYe3yoGw29sCo0rs0mIksXRUYNceGNSRlWNdQDex1bUk1c+U3Ofm4CsYwzsxVWYBwFCZsoNtGe1+dDOz9gYmc2jhcDm8oMaAe0Zm+6DTVRhOOZM5lxe3FKr8OjTztz7kUjz4ydRYPK1wiAkRxL6RJ4gD0nOpOg5AembG3YjgwxgPfzhu1YjWRnFmNuQtYAcgorndjdhMIh9OR7F5CLZrcAo9FByHtOprdAqJyT8q4HWtvKDdSo8zfL/hApsqQ5DG5vJCxic8zlsVf7yFWv5+VZO8uNfCz4XEx8bvHInKSO2fKftKVJU8i3Qm9nfvCywOuMgcpZRHOLBkKXOR3U8QpJGbiA/QUG7Q2lLMwaZw2QHKqrkVb2zG1zdjbiT5UqjbSc8rgtfeJQoU3F/N0ep7nSBsFCw4OC4uLGzszC45ca2ayN0I8uBww/qY/ioNa9Sak8oVKlSoJFSpUqAFSpUxoA4NNTE09AHa11XKmnvQA9U8fs1ZlyuLqSpYXtmym4Vuq34jgeHC9W70r0AICnrnNT5qAHpU2amDUAPlpWpZqYNQA9PTXps1AHM8QZSpAIIIIIuCDoQQeItyrz3bvydGNJHgmCxqjNkkUvlABNkcMDa3ANe3WvRb1nbwxs+FnVFLM0bqoHElgRp76tGTjwJq0KdZYmskuxY8uHhHSOMe5Vq7XEYsLDlp7q6zeuqjh6VNelegB6VNelegB6VNelegCM/wAcaVI+2lQB/9k="/>
          <p:cNvSpPr>
            <a:spLocks noChangeAspect="1" noChangeArrowheads="1"/>
          </p:cNvSpPr>
          <p:nvPr/>
        </p:nvSpPr>
        <p:spPr bwMode="auto">
          <a:xfrm>
            <a:off x="190500" y="-2127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th-TH"/>
          </a:p>
        </p:txBody>
      </p:sp>
      <p:pic>
        <p:nvPicPr>
          <p:cNvPr id="28678" name="Picture 6" descr="http://www.athenstourgreece.com/wp-content/uploads/2012/05/girl_tour_guide1.jpg"/>
          <p:cNvPicPr>
            <a:picLocks noChangeAspect="1" noChangeArrowheads="1"/>
          </p:cNvPicPr>
          <p:nvPr/>
        </p:nvPicPr>
        <p:blipFill>
          <a:blip r:embed="rId2" cstate="print"/>
          <a:srcRect/>
          <a:stretch>
            <a:fillRect/>
          </a:stretch>
        </p:blipFill>
        <p:spPr bwMode="auto">
          <a:xfrm>
            <a:off x="6552381" y="2852936"/>
            <a:ext cx="2124075" cy="28575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3568" y="692696"/>
            <a:ext cx="7776864" cy="43204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buNone/>
            </a:pPr>
            <a:r>
              <a:rPr lang="en-US" sz="3600" dirty="0" smtClean="0"/>
              <a:t>Guides may give walking tours, bus tours, or even lead river tours on a boat. Often hired by visitors' bureaus or travel companies, tour guides are typically residents of the region in which they give tours.</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352928" cy="5415880"/>
          </a:xfrm>
        </p:spPr>
        <p:txBody>
          <a:bodyPr/>
          <a:lstStyle/>
          <a:p>
            <a:pPr algn="ctr" fontAlgn="base">
              <a:buNone/>
            </a:pPr>
            <a:r>
              <a:rPr lang="en-US" sz="4400" b="1" dirty="0" smtClean="0">
                <a:solidFill>
                  <a:srgbClr val="0070C0"/>
                </a:solidFill>
              </a:rPr>
              <a:t>What does a Tour Guide do?</a:t>
            </a:r>
          </a:p>
          <a:p>
            <a:pPr algn="ctr" fontAlgn="base"/>
            <a:endParaRPr lang="en-US" sz="800" b="1" dirty="0" smtClean="0"/>
          </a:p>
          <a:p>
            <a:pPr fontAlgn="base">
              <a:buNone/>
            </a:pPr>
            <a:r>
              <a:rPr lang="en-US" dirty="0" smtClean="0"/>
              <a:t>	A tour guide's duties depend on their location and employer. </a:t>
            </a:r>
          </a:p>
          <a:p>
            <a:pPr fontAlgn="base"/>
            <a:endParaRPr lang="en-US" dirty="0" smtClean="0"/>
          </a:p>
          <a:p>
            <a:pPr fontAlgn="base">
              <a:buNone/>
            </a:pPr>
            <a:r>
              <a:rPr lang="en-US" dirty="0" smtClean="0"/>
              <a:t>	</a:t>
            </a:r>
            <a:r>
              <a:rPr lang="en-US" dirty="0" smtClean="0">
                <a:solidFill>
                  <a:srgbClr val="FF0000"/>
                </a:solidFill>
              </a:rPr>
              <a:t>If they are self-employed, they will usually give tours of publicly accessible travel destinations like national parks or nature attractions. </a:t>
            </a:r>
          </a:p>
          <a:p>
            <a:pPr fontAlgn="base"/>
            <a:endParaRPr lang="en-US" dirty="0" smtClean="0"/>
          </a:p>
          <a:p>
            <a:pPr fontAlgn="base">
              <a:buNone/>
            </a:pPr>
            <a:r>
              <a:rPr lang="en-US" dirty="0" smtClean="0"/>
              <a:t>	</a:t>
            </a:r>
            <a:r>
              <a:rPr lang="en-US" dirty="0" smtClean="0">
                <a:solidFill>
                  <a:srgbClr val="7030A0"/>
                </a:solidFill>
              </a:rPr>
              <a:t>Those who are employed by a visitor's bureau or corporation offer tours of cities, industrial locations, or other points of interest..</a:t>
            </a:r>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normAutofit fontScale="90000"/>
          </a:bodyPr>
          <a:lstStyle/>
          <a:p>
            <a:pPr algn="ctr"/>
            <a:r>
              <a:rPr lang="en-US" dirty="0" smtClean="0"/>
              <a:t/>
            </a:r>
            <a:br>
              <a:rPr lang="en-US" dirty="0" smtClean="0"/>
            </a:br>
            <a:r>
              <a:rPr lang="en-US" dirty="0" smtClean="0"/>
              <a:t/>
            </a:r>
            <a:br>
              <a:rPr lang="en-US" dirty="0" smtClean="0"/>
            </a:br>
            <a:r>
              <a:rPr lang="en-US" sz="5300" b="1" dirty="0" smtClean="0"/>
              <a:t>Assignment</a:t>
            </a:r>
            <a:br>
              <a:rPr lang="en-US" sz="5300" b="1" dirty="0" smtClean="0"/>
            </a:br>
            <a:r>
              <a:rPr lang="en-US" dirty="0" smtClean="0"/>
              <a:t>	</a:t>
            </a:r>
            <a:endParaRPr lang="th-TH" dirty="0"/>
          </a:p>
        </p:txBody>
      </p:sp>
      <p:sp>
        <p:nvSpPr>
          <p:cNvPr id="3" name="Content Placeholder 2"/>
          <p:cNvSpPr>
            <a:spLocks noGrp="1"/>
          </p:cNvSpPr>
          <p:nvPr>
            <p:ph idx="1"/>
          </p:nvPr>
        </p:nvSpPr>
        <p:spPr>
          <a:xfrm>
            <a:off x="971600" y="1935480"/>
            <a:ext cx="7715200" cy="4389120"/>
          </a:xfrm>
        </p:spPr>
        <p:txBody>
          <a:bodyPr/>
          <a:lstStyle/>
          <a:p>
            <a:r>
              <a:rPr lang="en-US" dirty="0" smtClean="0"/>
              <a:t>1.</a:t>
            </a:r>
            <a:r>
              <a:rPr lang="en-US" dirty="0"/>
              <a:t> </a:t>
            </a:r>
            <a:r>
              <a:rPr lang="en-US" dirty="0" smtClean="0"/>
              <a:t>Introduce yourself (Oral Presentation &amp; Paper)</a:t>
            </a:r>
          </a:p>
          <a:p>
            <a:pPr>
              <a:buNone/>
            </a:pPr>
            <a:endParaRPr lang="en-US" dirty="0" smtClean="0"/>
          </a:p>
          <a:p>
            <a:r>
              <a:rPr lang="en-US" dirty="0" smtClean="0"/>
              <a:t>2. Why did you choose to study at SSRUIC?</a:t>
            </a:r>
          </a:p>
          <a:p>
            <a:pPr>
              <a:buNone/>
            </a:pPr>
            <a:endParaRPr lang="en-US" dirty="0" smtClean="0"/>
          </a:p>
          <a:p>
            <a:r>
              <a:rPr lang="en-US" dirty="0" smtClean="0"/>
              <a:t>3. What do you want to be in the future?</a:t>
            </a:r>
          </a:p>
        </p:txBody>
      </p:sp>
      <p:pic>
        <p:nvPicPr>
          <p:cNvPr id="7170" name="Picture 2" descr="https://encrypted-tbn0.gstatic.com/images?q=tbn:ANd9GcRtfmtlPXGGWskFwYgE7X-9K1hZ8KKm-XT2gxlRsxzDRXR6mt6b"/>
          <p:cNvPicPr>
            <a:picLocks noChangeAspect="1" noChangeArrowheads="1"/>
          </p:cNvPicPr>
          <p:nvPr/>
        </p:nvPicPr>
        <p:blipFill>
          <a:blip r:embed="rId2" cstate="print"/>
          <a:srcRect/>
          <a:stretch>
            <a:fillRect/>
          </a:stretch>
        </p:blipFill>
        <p:spPr bwMode="auto">
          <a:xfrm>
            <a:off x="5796136" y="4797152"/>
            <a:ext cx="2425588" cy="1739101"/>
          </a:xfrm>
          <a:prstGeom prst="rect">
            <a:avLst/>
          </a:prstGeom>
          <a:noFill/>
        </p:spPr>
      </p:pic>
      <p:pic>
        <p:nvPicPr>
          <p:cNvPr id="7172" name="Picture 4" descr="https://encrypted-tbn2.gstatic.com/images?q=tbn:ANd9GcRR9xviipJnn1qXhMy2heIlods-Yz-yKFSxcsXPDvPYxaJpo_Ji"/>
          <p:cNvPicPr>
            <a:picLocks noChangeAspect="1" noChangeArrowheads="1"/>
          </p:cNvPicPr>
          <p:nvPr/>
        </p:nvPicPr>
        <p:blipFill>
          <a:blip r:embed="rId3" cstate="print"/>
          <a:srcRect/>
          <a:stretch>
            <a:fillRect/>
          </a:stretch>
        </p:blipFill>
        <p:spPr bwMode="auto">
          <a:xfrm>
            <a:off x="1403648" y="4869160"/>
            <a:ext cx="3294332" cy="1668016"/>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1489</TotalTime>
  <Words>178</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Slide 1</vt:lpstr>
      <vt:lpstr>Slide 2</vt:lpstr>
      <vt:lpstr>Objective of the Course</vt:lpstr>
      <vt:lpstr>Slide 4</vt:lpstr>
      <vt:lpstr>Slide 5</vt:lpstr>
      <vt:lpstr>Slide 6</vt:lpstr>
      <vt:lpstr>Slide 7</vt:lpstr>
      <vt:lpstr>Slide 8</vt:lpstr>
      <vt:lpstr>  Assignment  </vt:lpstr>
    </vt:vector>
  </TitlesOfParts>
  <Company>CQ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IHT2317 Tourist Guide</dc:title>
  <dc:creator>c_com</dc:creator>
  <cp:lastModifiedBy>Sakul</cp:lastModifiedBy>
  <cp:revision>46</cp:revision>
  <dcterms:created xsi:type="dcterms:W3CDTF">2014-11-01T13:51:29Z</dcterms:created>
  <dcterms:modified xsi:type="dcterms:W3CDTF">2017-09-06T04:24:04Z</dcterms:modified>
</cp:coreProperties>
</file>