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276" r:id="rId3"/>
    <p:sldId id="278" r:id="rId4"/>
    <p:sldId id="279" r:id="rId5"/>
    <p:sldId id="280" r:id="rId6"/>
    <p:sldId id="257" r:id="rId7"/>
    <p:sldId id="258" r:id="rId8"/>
    <p:sldId id="259" r:id="rId9"/>
    <p:sldId id="281" r:id="rId10"/>
    <p:sldId id="302" r:id="rId11"/>
    <p:sldId id="303" r:id="rId12"/>
    <p:sldId id="260" r:id="rId13"/>
    <p:sldId id="30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1724B2-E683-49A9-861D-F1F26CA404B7}" type="datetimeFigureOut">
              <a:rPr lang="en-US" smtClean="0"/>
              <a:t>9/6/2017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98E46D-2700-4CD8-876E-08039F27E3F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2DFD27-E530-42AE-9375-8C07D9775910}" type="datetimeFigureOut">
              <a:rPr lang="th-TH" smtClean="0"/>
              <a:pPr/>
              <a:t>06/09/60</a:t>
            </a:fld>
            <a:endParaRPr lang="th-TH"/>
          </a:p>
        </p:txBody>
      </p:sp>
      <p:sp>
        <p:nvSpPr>
          <p:cNvPr id="19" name="Footer Placeholder 18"/>
          <p:cNvSpPr>
            <a:spLocks noGrp="1"/>
          </p:cNvSpPr>
          <p:nvPr>
            <p:ph type="ftr" sz="quarter" idx="11"/>
          </p:nvPr>
        </p:nvSpPr>
        <p:spPr/>
        <p:txBody>
          <a:bodyPr/>
          <a:lstStyle/>
          <a:p>
            <a:endParaRPr lang="th-TH"/>
          </a:p>
        </p:txBody>
      </p:sp>
      <p:sp>
        <p:nvSpPr>
          <p:cNvPr id="27" name="Slide Number Placeholder 26"/>
          <p:cNvSpPr>
            <a:spLocks noGrp="1"/>
          </p:cNvSpPr>
          <p:nvPr>
            <p:ph type="sldNum" sz="quarter" idx="12"/>
          </p:nvPr>
        </p:nvSpPr>
        <p:spPr/>
        <p:txBody>
          <a:bodyPr/>
          <a:lstStyle/>
          <a:p>
            <a:fld id="{1E692EA1-1A3E-4512-BD99-E6336C234286}" type="slidenum">
              <a:rPr lang="th-TH" smtClean="0"/>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2DFD27-E530-42AE-9375-8C07D9775910}" type="datetimeFigureOut">
              <a:rPr lang="th-TH" smtClean="0"/>
              <a:pPr/>
              <a:t>06/09/60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2DFD27-E530-42AE-9375-8C07D9775910}" type="datetimeFigureOut">
              <a:rPr lang="th-TH" smtClean="0"/>
              <a:pPr/>
              <a:t>06/09/60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2DFD27-E530-42AE-9375-8C07D9775910}" type="datetimeFigureOut">
              <a:rPr lang="th-TH" smtClean="0"/>
              <a:pPr/>
              <a:t>06/09/60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2DFD27-E530-42AE-9375-8C07D9775910}" type="datetimeFigureOut">
              <a:rPr lang="th-TH" smtClean="0"/>
              <a:pPr/>
              <a:t>06/09/60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692EA1-1A3E-4512-BD99-E6336C234286}" type="slidenum">
              <a:rPr lang="th-TH" smtClean="0"/>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2DFD27-E530-42AE-9375-8C07D9775910}" type="datetimeFigureOut">
              <a:rPr lang="th-TH" smtClean="0"/>
              <a:pPr/>
              <a:t>06/09/60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2DFD27-E530-42AE-9375-8C07D9775910}" type="datetimeFigureOut">
              <a:rPr lang="th-TH" smtClean="0"/>
              <a:pPr/>
              <a:t>06/09/60</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2DFD27-E530-42AE-9375-8C07D9775910}" type="datetimeFigureOut">
              <a:rPr lang="th-TH" smtClean="0"/>
              <a:pPr/>
              <a:t>06/09/60</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DFD27-E530-42AE-9375-8C07D9775910}" type="datetimeFigureOut">
              <a:rPr lang="th-TH" smtClean="0"/>
              <a:pPr/>
              <a:t>06/09/60</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2DFD27-E530-42AE-9375-8C07D9775910}" type="datetimeFigureOut">
              <a:rPr lang="th-TH" smtClean="0"/>
              <a:pPr/>
              <a:t>06/09/60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E692EA1-1A3E-4512-BD99-E6336C234286}"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2DFD27-E530-42AE-9375-8C07D9775910}" type="datetimeFigureOut">
              <a:rPr lang="th-TH" smtClean="0"/>
              <a:pPr/>
              <a:t>06/09/60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8077200" y="6356350"/>
            <a:ext cx="609600" cy="365125"/>
          </a:xfrm>
        </p:spPr>
        <p:txBody>
          <a:bodyPr/>
          <a:lstStyle/>
          <a:p>
            <a:fld id="{1E692EA1-1A3E-4512-BD99-E6336C234286}" type="slidenum">
              <a:rPr lang="th-TH" smtClean="0"/>
              <a:pPr/>
              <a:t>‹#›</a:t>
            </a:fld>
            <a:endParaRPr lang="th-T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2DFD27-E530-42AE-9375-8C07D9775910}" type="datetimeFigureOut">
              <a:rPr lang="th-TH" smtClean="0"/>
              <a:pPr/>
              <a:t>06/09/60</a:t>
            </a:fld>
            <a:endParaRPr lang="th-T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h-T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692EA1-1A3E-4512-BD99-E6336C234286}" type="slidenum">
              <a:rPr lang="th-TH" smtClean="0"/>
              <a:pPr/>
              <a:t>‹#›</a:t>
            </a:fld>
            <a:endParaRPr lang="th-T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15616"/>
            <a:ext cx="8280920" cy="2201416"/>
          </a:xfrm>
        </p:spPr>
        <p:txBody>
          <a:bodyPr>
            <a:noAutofit/>
          </a:bodyPr>
          <a:lstStyle/>
          <a:p>
            <a:pPr algn="ctr"/>
            <a:r>
              <a:rPr lang="en-US" sz="6600" dirty="0" smtClean="0">
                <a:solidFill>
                  <a:srgbClr val="FFFF00"/>
                </a:solidFill>
              </a:rPr>
              <a:t>General Information of Tourist guide</a:t>
            </a:r>
            <a:br>
              <a:rPr lang="en-US" sz="6600" dirty="0" smtClean="0">
                <a:solidFill>
                  <a:srgbClr val="FFFF00"/>
                </a:solidFill>
              </a:rPr>
            </a:br>
            <a:endParaRPr lang="th-TH" sz="6600" dirty="0">
              <a:solidFill>
                <a:srgbClr val="FFFF00"/>
              </a:solidFill>
            </a:endParaRPr>
          </a:p>
        </p:txBody>
      </p:sp>
      <p:sp>
        <p:nvSpPr>
          <p:cNvPr id="31746" name="AutoShape 2" descr="data:image/jpeg;base64,/9j/4AAQSkZJRgABAQAAAQABAAD/2wCEAAkGBxQSEhUUExQWFRUWFxYbFxcWGBwWGBgaFxcXFxgXFxgYHCggHhwlHBUVJDEhJSkrLi4uGB8zODQsNygtLisBCgoKDg0OGxAQGywmICQtLCw0LDAsLCwsLSwsLCwsLCwsLCwsLCwsNCwsLCwsLCwsLCwsLywsLSwsLCwsLCwsLP/AABEIANEA8gMBEQACEQEDEQH/xAAcAAEAAgMBAQEAAAAAAAAAAAAABQYDBAcBAgj/xABHEAABAwICBwUFBAgEBAcAAAABAAIDBBEFIQYSMUFRYXEHEyKBkTJCUqGxFHLB0RUjM1NigpKyFkOi8GPS4fEkNFRzk8Li/8QAHAEBAAIDAQEBAAAAAAAAAAAAAAQGAgMFAQcI/8QAOxEAAgEDAAYIBQMCBgMBAAAAAAECAwQRBRIhMUFRBhNhcYGRsdEiMlKhwRTh8DNCFUNTYnLxIySiFv/aAAwDAQACEQMRAD8A7igCAIAgCAIAgCA8JQEbWY9BFk6QE8G+I/LZ5qRTtK1TdH8HPr6UtaGyU1nktvoQ1Vpo3/LiJ5uNvkLqbDRcn80vI5NbpJBf04N97x7kTUaWVDthaz7rb/3XUuOjaC35fj7YOXV0/dz+VqPcvfJpS41O7bM/ydq/22W+NpRjuivX1IU9J3c99SXg8emDWfVyHa956uJ/FbVSgtyXkaJXNaW+TfizEXXWaSRqcm954CvcHieDIyoeNjnDo4hYOnF70jZGvUj8smvFmxHi07dk0n9RI9CbLW7Wi98V5G+GkLqD2VJebfqbsOlFS3a8O5OaPwsVolo6hLhjxJlPTt5DfLPel+MMlKXTQ/5kXmw2+R/NRZ6K+iXmdKj0ke6rDxT/AA/cmKTSanky19Q8HjV+ez5qFUsa0OGe461DTVpV/uw+3Z9933JeN4IuCCOIzUVprYzqRkpLKZ9Lw9CAIAgCAIAgCAIAgCAIAgCAIDDVVTI26z3Bo4k2WUISm8RWTVVrU6Udao0l2lYxLTEDKFut/E7IeTdvrZdOjoxvbUeOxFdu+kUVsoRz2v23+hWq3FZpfbe4jgMm+gyXTp21Kn8qK9caQuLj+pJ45bl5GmpBCCAIAgCAIAgCAIAgCAIDPS1kkRvG9zehy8xsK11KMKmyayb6NzVoPNOTRYcO0wc2wmaHD4m5O8xsPyXNraMi9tN47Gd+16RTjsrxyua3+W70LVh+JxTC8bweI2OHUHNcqrQqUniaLLbXtC5WaUs9nHyNxaiUEAQBAEAQBAEAQBAEB451kPG8LLKxjGljW3bDZ7viPsjpx+i6dvo6U/iqbFy4/sV2/wBPQp5hQ+J8+H7+hT6urfK7WkcXHnu6DYPJdmnShTWIrBVK9xVry1qksswrYaAgCAICRwPCXVD9UZNGb3cBwHMqLdXKoRzx4I6OjtHyvKmqtiW9/wA4s6FQYdHC2zGgcTvPU71XaladR5ky929pRt46tOKXq+9lZ00wprQJmC2dn2yBvsd1vl5rp6NuG31cn3Fe6QWMIxVeCxtw/wAMrdDh8kxtGwu48B1JyXTq14UlmbwV62s61w8Uot+nmeV1C+F2rI0tO3iCORC9pVoVVmLMbm1q28tWqsM11tI4QBAEAQBAEB9RvLSC0kEbCDYjoQsZRUlhmcJyg1KLw0WfB9LS2zZ/EPjG0feG/wAvmuVcaNT20vIslj0glHELjavq4+K4lwp6hr2hzCHNOwhciUZRerJbS106sKkVODymZViZhAEAQBAEAQBAa9bWMiYXvIDR9eAG8rOnTlUlqxW0017inQg51HhFCxzSB9Rdo8EfwjafvH8NnVd+1soUtr2v+bikaR0vVunqx2Q5c+/23d5DKcccIAgCAIAgOj6K0gjp2cXjXJ462Y+VlWr6o51pdmzyPoOh7dUbSHOXxPx3fbBLqIdQwVlK2Vuo8XabXHQ3Gzos4VJQlrRe01VqEK0NSosr2PuCFrAGtAaBsAFgsZScnlsyhTjCOrBYXYRek+G99CbDxs8TfLaPMfgpVlX6qqs7nsZztL2f6m3ePmjtXt4nOVZT58EAQHrGkmwzJWurVhSg5zeEllt8jZSpTqzUILLexImqLBr+14jwGQHmvmulum1WUnC0WrH6ntk+5bl45fcX3R/RShSip3j1n9K2JeK2v7LvJH9Ct+Firf8A+p0lnPXS+3sdn/CdG4x1K/niRlfg2rm3I8DsPQq0aI6bS1lC9w19SW1d64+GO5nD0j0VpTi52Tw/pb39ze1eOV2ohiLL6PCcZxUovKe3K5FDnCUJOMlhoLMxN3C8Ukgddhy3tPsnr+aj17aFZYl5k2yv61rPMHs4rg/5zOgYNi7Kht25OHtNO0fmOar9xbToyxLdzL1Y39K7hrQ38VxX7dpIqOTggCAIAgCA1cRrmQsL3mwHqTuA5rZSpSqy1Yke5uadvTdSo9i+/Yc5xfFH1D9Z2wey3c0fnzVjt7aNGOFv5lAvr+pd1NaW7guRoqSQQgCAIAgIvEdIqaA2kmaHD3R4neYbeyjVLulTeJSJ1DRtzXWYQeOe5fc1IdM6JxsJgPvNc0epC1q/oP8Au+zJE9C3sVnU8mn+SwUuJl7QY5i5u4seSOmRW+MaU9qSZDnUuaT1JOSxw2ozfbJP3j/6j+ay6qn9K8jD9VW+t+bH2yT94/8AqP5p1VP6V5D9VW+t+bH2yT94/wDqP5p1VP6V5D9VW+t+bH2yT94/+o/mnVU/pXkP1Vb635swLYaAgCAmcCpL+LeTYdN5XzXpvpSWurSL2Ja0u18F4b/Fci/9E7CMKUrya2vYuxcfN7PAtMbA0WC+ayk28stDbbyz6WJ4fMjARYrKMmnlBNp5RU8epNU352PPgV9U6D6UdSErSb3fFHu4rwe3xZT+ltjFat3Bb9ku/g/x5ESvoBSQgMtJUujcHsNnDYfwPJa6lONSOrI3UK86M1Om8NHQ8BxltQzcHj2m/iOSrt1bSoS7ODL7o3SMLynndJb1+V2Esop0ggCAIDHPKGNLnGwAJJO4Bexi5PC3swnOMIuUnhI5vjmLOqJL5hg9hvAcTzKstrbKjDHHiz5/pLSErurn+1bl+e9kapRzQgCAIAgKH2j6QvjLaeJxaS3WkcMjY7Gg7tlz5Lj6RuZRfVxfeWnQOj4VIuvUWduEvV+xzclcctgQGxRV8kLtaJ7mO4tNvXiORWcJyg8xeDXWo060dWok12l+wDtCBsyqFj+8YMv5mjZ1HourQ0nwqeZWL7o81mds8/7X+H7+ZeoJmvaHMcHNOxzTcHoQutGSksplYnTlCTjJYaMiyMAgCAIAgLVgA8Lfur4f0rk3pKtnmvRH1nQ6UdGUUuX5ZNKsk0IAgIPSQeE9B9Vbuhs5R0nTxx1vLVZyukEU9F1M8HH1RV19nR8uC9AQGaiq3RPD2GxHoeR5LXVpRqRcZG+3uJ0KiqQeGv5g6XhOItnjD29CPhO8Ks16MqU3Fn0Oyu4XVJVI+K5Pkbq0ksIAgKVppius7uGnIZv5nc3y2/8AZdnRtvhda/AqPSC/1pfp4PYtr7+C8CrLrlYCAIAgCAIDknaRERWuJ95jCOltX6tKrukViu/AvmgJJ2aS4N+/5KqoJ2TrGiFBSfoZ78UiZHTum1aaaNtqkvdlI5p95rdUZWOTHZGwQHOMYoWMllEDzPCx5DZtQtDhxI3ICPQErgOkE1I68bvCT4mHNruo3HmM1vo3E6LzF+HAh3lhRu44qLbwfFHVtHNI4qxvh8MgHijJzHMcW813ra7hWXbyKRpDRlWzlt2x4P8Am5kypZzQgCAICfwCpsB/Dkeh/wB/JfJemuj5U7zr0tlRLzWxrywz6V0XulXseoz8UH9m8r8osoKoh3AvACV6CsaRVV8hv+g/6r6L0F0e3WlctbIrC/5Pf5L1K30su1Sto2ye2Ty+5fv6EEvqB89CAIAgJXRzFDBKLnwOsHj6O8vpdQ723VWns3rd7HV0Tfu1rbflex/h+Hpk6QDdVs+gJ5PUBp4tW9zE+TgMhxJyA9VtoUutqKHMi3tyrehKq+C+/A5fI8uJJNySSTxJ2q1RSisI+bzm5ycpb2fBNtqZRik2R8+O0zMnTxA8NcE+gK0yuqMd8kS4aPup7Y05eTNb/FdH/wCoZ8/yWH62h9Rt/wAJvf8ATf2Mkek1I7ZUR+btX6r1XdF/3Ixlou8jvpy8sm/T1kcnsSMf91wd9CtsasJfK0yLUoVafzxa700Z1sNZR+1DC9eJk7dsZ1Xfdccj5O/uXJ0nSzFVFwLL0cutWpKg/wC7au9ft6FM0OwdlXWRQSyshjcfG97g2zWi5DS7LWNrDmVxS3nQYamDGcSDCNTC8Phe9kYyvFCACeN3m3PVFtuaAiKntfrRIPswip6ZuTKZsTDHqDY1xI1r2tfVI5AIDD2j4fDJDR4jTxCJtY1/exN9ls0Zs4sHBxvly5oCk19DJBI6OaN0cjfaY8FrhvFweSA+aapdG4PY4tc03BGRC9jJxeVvMJ041IuE1lPgdP0S00bPaKchkuwO2Nk4dHcth3cF3LS/U/hnsfqU7SehJUM1KO2PLivddvDjzLgumV8IeBAZaacsdcenELnaT0bS0hQdCrue58U+DX83E/R2kKljXVan4rmuX84llw/FQRYZ8jkQvjmluj91YzfWR+HhJbU/buZ9OsdJ2mkI5pSxLjF7/wB+9Eh9ubwK4fUsn9RIjsRxcAW/0jaevJWHQ/Ru6vpJxWI/U93hzfd4tHM0hpa10fH43rT4RW/x5d78EVmeYvcSf98l9jsLGlZUI0KS2Lzb4t9rPmN7eVLutKtUe1/ZcEu4+FMIgQBAEAQHQND8Q7yHVJ8Udgenun8PJV2/o9XVytz/AIy96Du+ut9V747PDh7eBPKCdop2ndZ+ziH3z9G//ZdfRdL5p+BVekdx8lFf8n6L8nOdLcYNJTOkaAXkhrL7ATc3PQA/JT7yu6NPWW/ccbRdmrq4UJbksvw/7KJNRSVHinqJJL2NgbN45DZ6AKmV9J1ZSaf39j7fo7oZa06cZa29Z+FJb+15bPqPBIR7t+pKhu8qvid6n0dsIb4Z72zL+i4f3bVh+pq/USVoaxX+VE+HYNCfcHkSPxWSuqq4mmegbCX+X5Nr8mvLo9EfZLmnrf6rbG+mt+CFV6LWk/lcl459fcyQ/bYP2NQ5w+FxuPR9wp9HS8o8WvuitX/QVTWYqMv/AJf88Tck0zkLHQ1lPdj2lrnM8JsRtANwTvyIXVhpRVYOMsNPlvKZc9FqtnVU4a0GnlayyvP/ALKG7aoB2Cz9nekbKGr15ml8Esb4ZwMz3clrkDkQD0ugJx3ZxTvf3kOK0X2Qm+vJJqzNbts6LK7gLZXF+AQFyhqKNsMdSAXYdhQc2m1xZ1ZVvIJeAR7IdY7NpJ2NIQFF0fww4tPVV+ISOZTxNdJPI3I6xFo4or3z9mwzyAG8ICGxTQqrhpo6swu+zyjWa7aWtJOqZQPZuLEHZmOiAroKAvWienJjtFUkuZsbJtc3k7iOe3quna37h8NTdzK5pPQcamalusS+ng+7k/sdHikDmhzSHNIuCDcEHeCNy7cZKSyinzhKDcZLDR9rIxCALxrJ6ngyd+74nepUZWVspa3Vxzz1Vn0JP625xq9ZLH/J+5jUnBGyF6eBAEAQBAEBNaJVnd1DRuf4T1ObfmLeag6Qpa9Fvitp2dB3HVXST3S2e33OiKul8Oa6Tz69TIdwOqP5RY/O6stjDVoR7dvmfPtMVesvJvls8tnrkrWkGFiqp3xHIkXaeDhm09Nx5ErO5o9dTcSPYXbta8ai8e1cTneBzGzoXiz4iWkHbYG3yOSod9QcJ5/mT9D9GNJRubZUs5cVs7Yvc/Dd5EooJaAgCAIAh4eOFxY5jgV6m1uPJQjJYayiKrcBjfm3wHlmPT8lLp3k47JbSu3vRu2r5lS+B9m7y9sdxX67CpItouPiGY/6LoU68Km5lQvtE3NntqRyua2r9vE0luOYdMwuekxLC6ailrGUUtI+R361v6qVryTrXuPGNbeeOWeQFgw6GlqA2kgcRhGHfrquci32ubaG8SCd3AWHuFAb1HSYwMadNMzu6R12y3c00opWg2abm1wOQNycgCQgOJY33X2ibuP2Peyd1/7eudTbn7NkBpXQFh0W0qkpCGm74Sc2Hdfew7jy2H5qXbXc6LxvXI5ekdF07uOd0+D9/wCZ9DrOHV8c8YkicHNPqDwI3HkrBSqxqR1oso1xbVKE3CosNG0tpHCAIAgCAIAgCAIAgPqGQtcHDa0gjqDdYyjrJpmdObhNSW9PPkdZjfrAEbCAfVVF7Hg+oRalFSXE5ZiDryyHi959XFWuisU4rsXofNLuWtXm+cn6mutpHKTpzgrmu+2QjxNH61vxNGWv6ZHlY7lxNKWSqRc14+5cui+nJ2laNPO5/D474vv4dvgRtHVNlaHN8xvB4FUyrSdOWGffLG9p3dJVKfiuKfJmdayaEAQBAEAQBDxpPYyIxDAWPzZ4Hf6T5bvJTKN5KOyW1fcrekOjlCvmdH4Jf/L8OHh5FbrKJ8Rs8W4HcehXShUjNZiyk3dlXtJ6lWOPR9zJD/Ek4o/sQcBB3vekNaA5zre+4e0MgbHgOAWwiFi7WNIW1NYX007nwSwwkta5wbrBoBDmbnDVGRF0BCaHaJz4jKY4tVrWN1pZZDaONvFx45Gw32O4EgC0M7N6WcmKjxannqRe0RYYw8jO0b9YhxsDsv5IDn9dRvhkdFK0skY4tc05FpBsQUBu6P47LSSa0ZuD7TD7Lhz4Hgdy30LidGWYkO9saV3T1JrufFfzkdewLG4quPXjOY9ph9pp5jhzVht7iFaOY+RQ72wq2k9Wa2cHwf8AORJKQQggCAIAgJKlwGeRus2M23XIF+gKizvaMHqtnSo6Ju6sNeMNnbsz3ZI57CCQRYg2IO0EbQpKkmso58ouLae9Hi9MQgCA6HheIWhiGWUbP7Qq1Xo5qy736l+s7rFvTX+1ehQqz9o/7zvqVYaXyLuRR7j+rLvfqYVsNJ4vGsnqZzzSXR99G81FMLwn9pH8H/557uiruktGprWW70/Y+hdGOk9SjUUZP4t23dNdvbyf7p4KfEI3s1w4Ab9Y2seBVWnQnGWrg+zW2lbatR65SSXHLSw+T/m0zRzNd7LmnoQVrdOS3ol07mjU+SSfc0zIsTcEPQgCAIAgPiaJrwWuAIO4rKM3F5TNNe3p14OFSKafMreK4EW3dHct3jeOnELp0LtT+Ge8o+lejsqCdW32x5cV7r795BlTSrnStHS86N14g/aCqYZ9X2u41I7Xtnq6wffdYO3XQGtNoa2SnZXYRM+buQx00TrCohkbY940N2tuLi3DInOwGesov0/WzVjAKSBkLHVMsniYx7I7WBBGtfVHA2F7XyIHOHix48xv555oDZwzEZKeQSROLXD0I3gjeOSzp1JU5a0XtNNe3p14OnUWU/5lHWtFtKY6xtsmSjawnb/EziOW0fNWC1vI1lh7HyKNpLRVS0estsOf4f8AMMsCmnJCAICd0RwsTSlzhdsdjY7yb2B5ZE+i5+kLh04asd79DuaDsY3FZzn8seHN8DoACr5eSu4houJqh0hdqsNrgbSQLHM5DdxXQo37pUlBLacG60JG4uXVlLEXjYt+fx9zU0g0ZjZEXwggsF3C5NxvOe8bfVbrS/nKpq1HvIuk9CUoUXUoLDjvWW8rxKeu0VIIC40FMTFGb+43+0LiVaiVSWziy4W1GTowfYvQrWMR6s8o/wCI/wBCSR8iF1LaWtSi+xFb0hBwuqkf9z9TTW8hhAeELxrJ6ng5np/o5DTgTRODNd1u657SWW2AcNmeXBcK/tYUvii8Z4Fz0JpKtc5p1FnC+b399/PmWjQ3snjkphJWGRskgBaxh1TG05jWuD4jllu6rgVbpqWIlspW+VmRu1XZEW509bI3+GRuuPVpA+S1dfGXzRRMp1bmj/TqyXjs8txC1mg2Kw+yIagfwOAdbo7Vz6XTUt5c0dClp3SFP5mpd69sEBVV8kDtWpp5YTe3iaQD0uBcdLrF2efkkmdOj0pp5xXptd232/JmpsQjk9l4J4bD6FRp0KkN6O3baVtLnZTms8tz8mbS1HQCHoQBDwhMXwQPu+MWdvbuPTgVPt7vV+Ge4qmmOj8aua1usS4x4Pu5P7M0dGNJanDpjJTu1XEar2OF2PHwvaf+4XTTyUaUXFtNYaLnhPaHPPMynoqWjopqp7InTwxWf+scBe/U33oeGPTrES57cFw9r3RxSlsm+Sqqdaz3yHeA4HblcX2AWAmn6GxBjMIhbFJUksmxCscLila3PUY7cbXFt9ze1yWgcxxrBjEXyR68lL3r44qjULWSFmeXA2ztyPAoCNgmcxwc0lrmm4INiCN4K9TaeUYyipRcZLKZ0nRXTpslo6khr9gk2Nd974Tz2dF2bXSCfw1N/MqWktBShmpb7V9PFd3P17y7rrIrTWD1Dw3KHFJYQRG8tBzOQP1C0VbenVeZrJMt7+vbpxpSxnsX5Nn/ABHU/vT6N/Ja/wBDQ+n19yR/jN7/AKn2XsP8R1P70+jfyT9DQ+n19x/jN7/qfZex47SGpORlNujfyT9DQ+n1PHpi8aw5/ZexFqWcw8QHVMPpw2KNptdrGj0aAqnVqa1ST5tn022pKFGEGtyS8kUvTSl1ajW3PaD5jwn5Bvqu3oyprUtXkVDpBQ1LnX+pfdbPYgF0TghAEPSt6I4b+lMRfVPzpqUhsY2te8Zg9L+I/wAgVP0pd683juXcfStB6P6iglJbXtffy8PU2u1/TSelljpqZ5jJZ3kjwBrHWJDWgnZ7JJ6jmoFtSjJa0jrXFRxeERXZp2h1DqpsFXKHxyB1nyarSxzWlwJfl4TYjO+ZHnnXoR1cxW0xo1pa2JM6Fien+Hwbahj3bA2L9a4nh4LgHqQo0aE3wJEq8FxIxuk1dWC1Nhtone/WODGkc47XI6ErPq4Q+aXkYdZOW6PmfdZ2a0dRG0ywtgmLRrmlcWMDt+q1w1bX/huvFcTi9jyu09dvGS2rDKlifZlW09zSTtnaNkcngdbgLnVPq1Za9Gp86x2ku3vr21/pzbXJ7V9/xgq0+IyQP7uqhfC/m0gdRfdzF1hKzys03k71r0oh8tzDVfNbV5b/AFN6Gdrxdrg4clDnCUHiSLLQuaVeOtSkmuwyLEkBAR2K4U2YXGT9x48nKVb3LpvD3HC0toWneLWjsnz59j9+HcVhpkppWuBLJI3Nc0jaHNN2uHmAutCamsxPntxb1Leo6dVYaOkYb2ky1Ew+z0NMzEagNi+13tm6w1tQiwdbfc7BtAssjQThw5urJhdPOREy8uMYgTm45l0QeejhbPfe/juBX3dpbftLadkLDhNmwilc0Zx3/bE+13t7uvf5+JAVLTzR4UWIT00d3MYbs3nUcwSC/RpzPK6ArqAs2jOmUtLZjv1kXwk5tH8B3dDl0U22vZ0tj2o5GkND0br418M+fPvX53nTcGxuGqbeJ4J3sOT29W/iMl26NzTqr4WU67sK9rLFRePB+P8AGSKkEIIAgCAIDbwim7yaNnFwv0GbvkCtFzU6ulKXYS7Cj11xCnza8ltf2OpWVWPpRA6ZUPeQaw9qM638ux34HyU7R9XUq6r3PZ48Di6dtutttdb47fDj7+BQFYiiBAQmmWI/Z6SVwyc4ajer8rjmBrHyUS9q9XRbW/cdPRNuq91GL3La+5e7wi56AYOKSggjtZxaHycdeTxG/S4H8qolaWtNs+q0Y6sEUPt1p6W0T9YfayQ3VBuTFZxu9t/DZ1rHfcjPdJtHLauBHudXfxIjRHsmmqGtkqnGCM5hgF5XA8QcmedzyCzqXSjsjtMKdu5bXsOsYBolSUYHcQtDh/mOGtIf5zmOgsFCnWnPeyZGlGO5E4tZsCAIDWxDDop2Fk0bJGH3XtDh1F9h5hZRk47UYyipLDOdY/2SsuZKCUwP/dvJcw8g72h56ykxuVJYqLKNcI1KMtejJxZRcRNTRP7uthc3PwyNF2u5gjwnyzHBYStYzWaT8Dv2fSadP4LuOf8AcvyvbyNqCdrxrNII5fjwUKcJQeJItttdUriGvSkmv5v5dzMixJBpYph4mbwcPZP4Hkt9Cu6Uuw5GltFwvaeN01uf4fZ/2U2WN0brG4cD5g/73rtRkpLKPmlajOjN05rDW9F30V0npn0T8NrdaGGSTvBUw3LxJe4M7B+1Zs5iw4Aj01m9hmjWG0UjampxGGqZG4OjgpgXSSuBBa11z4Re1wfVAW/EvtGHwT4xLTCWuqnNGoRrx0ULgAGyAEG5YA0nLaBlnrAcu0zq6Cfu56Nj4JJA7v6e36uNwtnE7g65ytlbdsQFXQGzhzZDIwREiQmzdU6pudljcWWcNbWWrvNdZ01Bup8vHO069os2tDSKvUIsNU3BkvfY7VytbzVgtP1H+b+5RNJ/oW07XPby8M7SeU05IQBAEBa9BaG5fKd3hb1Obj9PUrj6UrbFTXeWno5a7ZV33L8/gua45bD5e24sdh2onjaeNJrDOZY5hxglcz3drTxadnps8lZ7Wuq1NS48e8+daRs3a13DhvXd+240FJIBVNLI+/q6CktdskzXPH8IcAf9PeLiaYq6sUu9ls6L0NaU6j7F+X+DqWkmIGnpJ5htjie5u/xBp1cutlUoR1pJF+m9WLZQOyrRPvB+kav9bNKS6LX8Vhf9q6/vEg24DrlKuKuPgiRqFPPxyOoqETAgCAIAgCA8e4AEkgAC5JyAA2klEeN4Ku7THC6nWgdUQvDsi2QeB3m8ap63W9UakdqRpdWnLY2VTSXsq1SZsOk1Hbe5ebtP3Hn6OuOYWxV1JatRZMqbq28ust5NP+efiUgYg6KQw1TDDK02IcLDr057DxWqrabNam8otOjukcJvq7lasufB+3p2kioRaU8kdjGGCZtxk8bDx5FSra46t4e44WmtERvIa8Nk1u7ex/jkU57CDY5EbV1087UfOZwcJOMlhosGgOMQUdbFPUw99Gw3tva73ZADk4t2gHrtAXpiW3SnFajD6z9IUlayqhrg53is7XaLN7qeHg2+qMhaxGWYQHMnuuSePAWHkBkOiA+UB9MdY3CA7NoZi5qqVr3G72kseeJFiD5gjzurJZVnVpJveth8+0vaK2uHGO57V48PBonVMOWEAQH3BCXuDWi7nEADmVjOahFye5GylTlVmoR3vYdQwujEMTYx7ozPE7z6qq1qrqzc3xPpNpbxt6MaUeHrxZtrWSAgIjSPCftEeXttzYfq08j+SlWlx1M9u57zmaUsFd0cL5ltXt4nOXtIJBFiDYg7iNxVkUk1lHz+UXF6r3oq1OdfSGkadjY3fKKZ/wCSrempbX3L1L30Xjignzk/TB1DSTDzUUk8I2yRPaOpadX52Vdpy1ZJltqRzFor3ZNiYmw+NhyfTl0T27CC03bl90jzBWy5jieeZrt5ZhjkXJaDeEAQBAEAQFX7TzJ+i6rur31Be23U12955amtfldbrfHWLJpr51Hg/NS6pzT9J9l0UjcMpu8JJLXFtzchjnOLBnu1SLcrLlXGOseDpUM6iySmkejdPXR6lRGHW9l4yezm120dNh3hYQqSg8oynTjNbTj2kei9VhZLs6ikvk8DxM4B493r7Jy2E2Ulwp3HZImWGlriweq/ip8uXc/xu7jWpKpsjdZhuPmORC59SlKm8SL3Z3tG7p9ZSeV912Mi9IML1wZGDxD2hxHHqFLtLjVepLcV7pBojrYu4or4lvXNc+9ehViuoUUIDxAEAQHSuyhx7ucbtZlutnX+gXZ0U3iXgVHpMlr032P1Re11ysBAEBdND8G1R3zx4nDwA7mnf1P06rh6QutZ9XHct5cdB6N6uPX1Fte7sXPx9C1LllkCAIAgKvpVgHeXliHjA8TR7wG8c/qunY3mp/457vQrumdFdb/56S+Liuf7+px2jdq6RU5O9hHrBK36qJplfFLuRN6Mv/1497OyquFtOd4/o7VUVW/EMO8YkzqKX4/iLQNpOZ+IEm1wSFLhUjOOpPzIs4ShLWh5Fh0X00pq7wsdqTC+tDJ4ZARtAB9ry87LTUoyh3GyFaMixrUbggCAIAgBCArsmguHOfrmki1r3yBDf6QdX5Lb19TGMmrqYb8FgjYGgAAAAAADIADIADgtTeTYlg+kPTx7AQQQCCLEHMEHaCOCJ4PGsnK9M+zZ0ZNTho1TmX0+5w2nu/8Ak9LbFKjVjUWpV8zGlUrWtTrbd4fLg+z+eBTsPrxJcEFr25OYciCNu1Rq1vKm88OZedGaWpXsNmya3x/K5ogdIcM1Ha7R4XbRwP5FTrSvrrVe9FV6QaL/AE9Tr6a+CX2fs+H/AEQqmFbPQgLlheg7pqPvbkSu8UbNzm7r8C7cenHLoUrCU6Ovx4dxwrnTcKN11WPhWxvk/wBuPiU57CCQQQRtB2jqued1bdx1bszpSyj1j/mSOcOgsz6td6rv6Ng1SzzZSOkNVTutVf2pLx3/AJRbV0TghAWLRfAe9IkkH6sbAffP/L9VzL686takN/oWDQ+ievarVV8C4c/2L2AuEXU9QBAEAQBAcI7ZYW0WL0FY3wtdql9t/dSgyG3NkgSq3OOHywY0acKUsxWMvL7zpstUxpa1z2gvNmAuALiNzQdvkuLqtnY1kZV4ZEBpDobSVp1pYrSbpYzqSC2zxDbbndbYVpw3M1TpRlvNWh0drKcgRYi98Y2MqYROf/ka9jvmvXUhLfHy2GKpyjukWaEOsNYgu3loLQegJNvUrUzcj7Xh6EAQBAEAQBAEAQFI060AZWEzwERVQGThk2S2wSc92t5G42SKVbC1ZbUanGUJKpTeJLicqfVDxwVQ7qRt2va7LPiPr8wsZUJQkp0tqLTa6Ytry3lRu2ovGHnYn2rtKlUMDXEAhwGwjeupF5WSkV4Rp1JRjLKT3riWPQrRk1Umu8EQsPiPxn4B+J4dVOs7V1pZe5HD0tpJWlPVj873dnb7HXALbMgNisSWFgoTeXlnN9OtGJDUCSCMuExzDRfVfvJ4A7bnfdcO+tJdZmCzn1LjobSdP9O4VpJanPiv23eRf8LoxDDHEPcY1vUgZnzN12KNPUgo8kVW6rOtWlU5ts2ltI5ZNHdGjJaSUEM2hu9/Xg36rl3l+oZhT38+X7li0XoWVXFWtsjwXF+y9S8MYAAALAbguG3nay5KKisLcfSHoQBAEAQBAc67dcANVhrpGi76ZwlHEssWyDpqnW/kQFYw2hZjWEwEvLKiDwtkBzZLGALm25wDDxzBGxc9ydGo+TJsY9bTXNEhoVpg90hoa8d1WR5AnJs4GxzTs1iM8sjtG8DGrSWNeG4zpVXnVlvLuoxICAIAgCAIAgCAIAgCAIAgIqt0apJnl8tNC97raznRtc42AAuSL7APRZqrNLCZg6cHtaIfEuzbDph/5cRn4onFh9PZ+S2RuKi4muVvB8Cm4hozV4PeSBxqaMEl8ZykjG92XDiMuI3rq2Wk3TeOHL2OHpTQlO5jndLn780TeGYhHURtljN2u9Qd4I4hWqlVjVjrRPntzbVLeo6dRbUba2mgy01M6Rwaxpc47h/vILXUqRhHWk8I20aNStPUprLLngmirY7Pls920N90fmfkuLc6QlP4aexfct2j9BQo4qVvily4L3LLZc0sJ6gCAIAgCAIAgMdRC17XMeA5rgWuB2EEWIPKxQHAtES7B8Xmw+U2hmcO6c7eTnC6/Fwuw/xW4KNc09aOVwJFvPVlh8S96YaIw4hGA7wSs/ZTN9ph258W33elioVKs6b7CVUpKaKthOmdRQSNpMWaRujqm5seNxebZ/eGYy1htK3SoxqLWp+RqjVlB6s/M6NTztkaHsc17XC7XNILSDsIIyIUVpp4ZKTTRkXh6EAQBAEAQBAEAQBAEAQBACgZyLR+jMWJ19LE0lgcHsY0X1daxs0Dk8DyCteh62IvWfAo3Sa2c5Q1I5llrZvxvOlYXoi91jMdRvwjNx89g+al19JxWynt7eBz7Po9UniVd6q5Lf7L7luoaCOFurG0NG/ieZO9cirVnUeZvJabe1pW8dWnHH84m0tZICAIAgCAIAgCAIAgOddsuhRrqYTwN/8AFU4JZbIvZtcwW3ja3ncb0BH9mmlwr6YB5/8AERANlG9w92Qcjv4G/JcuvS1JbNzOjQq66xxLLimGRVMZinjbIx20OHzB2g8xmtUZOLyjbKKksM59LohXYa4yYXMZYr3dSym/9OwHqNV2W9SuuhU2VFt5kZ0p09sPI3cI7U4C7uqyOSjmFrh7SWettZvmPNYytnvjtMo3C3S2F4oq2OZofFIyRp95jg4eoUaUXHeb1JPcZ14ZBAEAQBAEAQBAEAQBAR2PY3DRxGWd4a0bB7zja+qwb3LOEHN4RhOaissjex7C3ObU4lK0tfXSa0bTtbC0nU9b+jWneutCOrFI5cnrNs6QsjwIAgCAIAgCAIAgCAIAgCA4n2maIzYdU/pbDhZoJdURDYLnxO1Rtjd7w90+IcW4zipLDMoycXlFu0U0jir4BNEc9j2E+Jjt7T+B3hcqpTcHhnSp1FNZRMrWbDSxTCIKlurPDHKN2u0Ej7p2jyWUZyjuZjKClvRTavsopdbXpZZ6V+7u36wHPPxf6lIV1LdJZNDtlw2Bmi+MQgCHFBIB+/jvfkS4PPzXnW0nviOrqrdI2Y4ceG2TD3cyJR/a0LzNDtPcVuwnsBjrhc1j6c/C2na8DqXSH5W81rm4f25NkFP+4mFrNgQBAEB49wAJJAAzJOQA4lA3gjp9IaRg1nVMDQdhMrAD0zWapyfAw6yPMhcQ7SMOi21AeeEbXP8AmBq/NbFb1HwNbuILiREWnVZXZYXh8jwcu+ns2NvHYQ2/8/kVvhZ/UzTK6+lE1gnZa6WRtTi85q5hsiGUDN9rWGsOQDRxBUuMIxWIojSk5PLOlxRhoDWgNaAAABYADIAAbAsjE+0AQBAEAQBAEAQBAEAQBAEB45oO0XQHGtMNAKjDpnV+EXtmZaYC4ttOo33mfwbR7vAYzgprDMozcXlEvoXp1T4g0AERzgeKJxzPOM+8PmN4XNq0JQ7joUqyn3lqWg3BAEAQBAEAQBAfE0rWNLnODWtFy5xAAA2kk5AIlk8bwc8rYptIJ+4p3Ojw6J36+cZd84e5GD7W3K+Q9o+6D0bejqLL3kCtW1ti3Fvh7H8JbY/Zi63xSyH1GtZSiOTeG6DYdAQY6OAOGxxYHuHQvuUBYGtAFgLDgEB6gCAIAgCAIAgCAIAgCAIAgCAIAgCA57p52V09c4zwH7NVXuJGDwvcMwXtHvX99tjxugKR/inFMIcI8TgdNFewnZmSOUnsu6Os7iVFqWsZbY7CRC4ktj2lxwPTmhqrd3O1rj7kn6t99tgHZH+UlQ5UJx3olxrQlxLGCtRtyEAQBAY6idsbS57msaNpcQ0DqTkvUm9x42lvKbjfaZSxHu6fWq5jk1kIu0ncNcA3/lDlIhbTlv2GidxFbtp84boTX4q4S4s8wUwN20cRsXWNx3pGz1LtttRTadGMNxDnVlPedVoaOOGNscTGsYwWa1os0DgAFtNZsIAgCAIAgCAIAgCAIAgCAIAgCAIAgCAIAgCAxzwte0te0OaRYtcAQRwIO1Ac60k7GMPqbuiDqV5/dZx35xuyA5NLUBSZuy3GaO5o6oSNGxrJXRE/yP8AB/qWMoRlvRkpyW5mr32k0O2KZ9v+FHJ82A3Wt29N8DNV5riZo8V0ldspnjrA1v8Acsf01Pke/qJ8zYhwPSepyc/uGne58UY9IgX/ACWSoU1wPHWm+JK4f2IySuD8QrpJT8LCT1/WS3/tW1JLca22950nRrRCjoG2poGsNs3nxSO6vdn5bF6eE6gCAIAgCAIAgCAIAgCAIAgCAIAgCAIAgCAIAgCAIAgPCgPEB6gPEB9IAgCAIAgCAIAgCAIAgCAIAgCAIAgP/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31748" name="AutoShape 4" descr="data:image/jpeg;base64,/9j/4AAQSkZJRgABAQAAAQABAAD/2wCEAAkGBxQSEhUUExQWFRUWFxYbFxcWGBwWGBgaFxcXFxgXFxgYHCggHhwlHBUVJDEhJSkrLi4uGB8zODQsNygtLisBCgoKDg0OGxAQGywmICQtLCw0LDAsLCwsLSwsLCwsLCwsLCwsLCwsNCwsLCwsLCwsLCwsLywsLSwsLCwsLCwsLP/AABEIANEA8gMBEQACEQEDEQH/xAAcAAEAAgMBAQEAAAAAAAAAAAAABQYDBAcBAgj/xABHEAABAwICBwUFBAgEBAcAAAABAAIDBBEFIQYSMUFRYXEHEyKBkTJCUqGxFHLB0RUjM1NigpKyFkOi8GPS4fEkNFRzk8Li/8QAHAEBAAIDAQEBAAAAAAAAAAAAAAQGAgMFAQcI/8QAOxEAAgEDAAYIBQMCBgMBAAAAAAECAwQRBRIhMUFRBhNhcYGRsdEiMlKhwRTh8DNCFUNTYnLxIySiFv/aAAwDAQACEQMRAD8A7igCAIAgCAIAgCA8JQEbWY9BFk6QE8G+I/LZ5qRTtK1TdH8HPr6UtaGyU1nktvoQ1Vpo3/LiJ5uNvkLqbDRcn80vI5NbpJBf04N97x7kTUaWVDthaz7rb/3XUuOjaC35fj7YOXV0/dz+VqPcvfJpS41O7bM/ydq/22W+NpRjuivX1IU9J3c99SXg8emDWfVyHa956uJ/FbVSgtyXkaJXNaW+TfizEXXWaSRqcm954CvcHieDIyoeNjnDo4hYOnF70jZGvUj8smvFmxHi07dk0n9RI9CbLW7Wi98V5G+GkLqD2VJebfqbsOlFS3a8O5OaPwsVolo6hLhjxJlPTt5DfLPel+MMlKXTQ/5kXmw2+R/NRZ6K+iXmdKj0ke6rDxT/AA/cmKTSanky19Q8HjV+ez5qFUsa0OGe461DTVpV/uw+3Z9933JeN4IuCCOIzUVprYzqRkpLKZ9Lw9CAIAgCAIAgCAIAgCAIAgCAIDDVVTI26z3Bo4k2WUISm8RWTVVrU6Udao0l2lYxLTEDKFut/E7IeTdvrZdOjoxvbUeOxFdu+kUVsoRz2v23+hWq3FZpfbe4jgMm+gyXTp21Kn8qK9caQuLj+pJ45bl5GmpBCCAIAgCAIAgCAIAgCAIDPS1kkRvG9zehy8xsK11KMKmyayb6NzVoPNOTRYcO0wc2wmaHD4m5O8xsPyXNraMi9tN47Gd+16RTjsrxyua3+W70LVh+JxTC8bweI2OHUHNcqrQqUniaLLbXtC5WaUs9nHyNxaiUEAQBAEAQBAEAQBAEB451kPG8LLKxjGljW3bDZ7viPsjpx+i6dvo6U/iqbFy4/sV2/wBPQp5hQ+J8+H7+hT6urfK7WkcXHnu6DYPJdmnShTWIrBVK9xVry1qksswrYaAgCAICRwPCXVD9UZNGb3cBwHMqLdXKoRzx4I6OjtHyvKmqtiW9/wA4s6FQYdHC2zGgcTvPU71XaladR5ky929pRt46tOKXq+9lZ00wprQJmC2dn2yBvsd1vl5rp6NuG31cn3Fe6QWMIxVeCxtw/wAMrdDh8kxtGwu48B1JyXTq14UlmbwV62s61w8Uot+nmeV1C+F2rI0tO3iCORC9pVoVVmLMbm1q28tWqsM11tI4QBAEAQBAEB9RvLSC0kEbCDYjoQsZRUlhmcJyg1KLw0WfB9LS2zZ/EPjG0feG/wAvmuVcaNT20vIslj0glHELjavq4+K4lwp6hr2hzCHNOwhciUZRerJbS106sKkVODymZViZhAEAQBAEAQBAa9bWMiYXvIDR9eAG8rOnTlUlqxW0017inQg51HhFCxzSB9Rdo8EfwjafvH8NnVd+1soUtr2v+bikaR0vVunqx2Q5c+/23d5DKcccIAgCAIAgOj6K0gjp2cXjXJ462Y+VlWr6o51pdmzyPoOh7dUbSHOXxPx3fbBLqIdQwVlK2Vuo8XabXHQ3Gzos4VJQlrRe01VqEK0NSosr2PuCFrAGtAaBsAFgsZScnlsyhTjCOrBYXYRek+G99CbDxs8TfLaPMfgpVlX6qqs7nsZztL2f6m3ePmjtXt4nOVZT58EAQHrGkmwzJWurVhSg5zeEllt8jZSpTqzUILLexImqLBr+14jwGQHmvmulum1WUnC0WrH6ntk+5bl45fcX3R/RShSip3j1n9K2JeK2v7LvJH9Ct+Firf8A+p0lnPXS+3sdn/CdG4x1K/niRlfg2rm3I8DsPQq0aI6bS1lC9w19SW1d64+GO5nD0j0VpTi52Tw/pb39ze1eOV2ohiLL6PCcZxUovKe3K5FDnCUJOMlhoLMxN3C8Ukgddhy3tPsnr+aj17aFZYl5k2yv61rPMHs4rg/5zOgYNi7Kht25OHtNO0fmOar9xbToyxLdzL1Y39K7hrQ38VxX7dpIqOTggCAIAgCA1cRrmQsL3mwHqTuA5rZSpSqy1Yke5uadvTdSo9i+/Yc5xfFH1D9Z2wey3c0fnzVjt7aNGOFv5lAvr+pd1NaW7guRoqSQQgCAIAgIvEdIqaA2kmaHD3R4neYbeyjVLulTeJSJ1DRtzXWYQeOe5fc1IdM6JxsJgPvNc0epC1q/oP8Au+zJE9C3sVnU8mn+SwUuJl7QY5i5u4seSOmRW+MaU9qSZDnUuaT1JOSxw2ozfbJP3j/6j+ay6qn9K8jD9VW+t+bH2yT94/8AqP5p1VP6V5D9VW+t+bH2yT94/wDqP5p1VP6V5D9VW+t+bH2yT94/+o/mnVU/pXkP1Vb635swLYaAgCAmcCpL+LeTYdN5XzXpvpSWurSL2Ja0u18F4b/Fci/9E7CMKUrya2vYuxcfN7PAtMbA0WC+ayk28stDbbyz6WJ4fMjARYrKMmnlBNp5RU8epNU352PPgV9U6D6UdSErSb3fFHu4rwe3xZT+ltjFat3Bb9ku/g/x5ESvoBSQgMtJUujcHsNnDYfwPJa6lONSOrI3UK86M1Om8NHQ8BxltQzcHj2m/iOSrt1bSoS7ODL7o3SMLynndJb1+V2Esop0ggCAIDHPKGNLnGwAJJO4Bexi5PC3swnOMIuUnhI5vjmLOqJL5hg9hvAcTzKstrbKjDHHiz5/pLSErurn+1bl+e9kapRzQgCAIAgKH2j6QvjLaeJxaS3WkcMjY7Gg7tlz5Lj6RuZRfVxfeWnQOj4VIuvUWduEvV+xzclcctgQGxRV8kLtaJ7mO4tNvXiORWcJyg8xeDXWo060dWok12l+wDtCBsyqFj+8YMv5mjZ1HourQ0nwqeZWL7o81mds8/7X+H7+ZeoJmvaHMcHNOxzTcHoQutGSksplYnTlCTjJYaMiyMAgCAIAgLVgA8Lfur4f0rk3pKtnmvRH1nQ6UdGUUuX5ZNKsk0IAgIPSQeE9B9Vbuhs5R0nTxx1vLVZyukEU9F1M8HH1RV19nR8uC9AQGaiq3RPD2GxHoeR5LXVpRqRcZG+3uJ0KiqQeGv5g6XhOItnjD29CPhO8Ks16MqU3Fn0Oyu4XVJVI+K5Pkbq0ksIAgKVppius7uGnIZv5nc3y2/8AZdnRtvhda/AqPSC/1pfp4PYtr7+C8CrLrlYCAIAgCAIDknaRERWuJ95jCOltX6tKrukViu/AvmgJJ2aS4N+/5KqoJ2TrGiFBSfoZ78UiZHTum1aaaNtqkvdlI5p95rdUZWOTHZGwQHOMYoWMllEDzPCx5DZtQtDhxI3ICPQErgOkE1I68bvCT4mHNruo3HmM1vo3E6LzF+HAh3lhRu44qLbwfFHVtHNI4qxvh8MgHijJzHMcW813ra7hWXbyKRpDRlWzlt2x4P8Am5kypZzQgCAICfwCpsB/Dkeh/wB/JfJemuj5U7zr0tlRLzWxrywz6V0XulXseoz8UH9m8r8osoKoh3AvACV6CsaRVV8hv+g/6r6L0F0e3WlctbIrC/5Pf5L1K30su1Sto2ye2Ty+5fv6EEvqB89CAIAgJXRzFDBKLnwOsHj6O8vpdQ723VWns3rd7HV0Tfu1rbflex/h+Hpk6QDdVs+gJ5PUBp4tW9zE+TgMhxJyA9VtoUutqKHMi3tyrehKq+C+/A5fI8uJJNySSTxJ2q1RSisI+bzm5ycpb2fBNtqZRik2R8+O0zMnTxA8NcE+gK0yuqMd8kS4aPup7Y05eTNb/FdH/wCoZ8/yWH62h9Rt/wAJvf8ATf2Mkek1I7ZUR+btX6r1XdF/3Ixlou8jvpy8sm/T1kcnsSMf91wd9CtsasJfK0yLUoVafzxa700Z1sNZR+1DC9eJk7dsZ1Xfdccj5O/uXJ0nSzFVFwLL0cutWpKg/wC7au9ft6FM0OwdlXWRQSyshjcfG97g2zWi5DS7LWNrDmVxS3nQYamDGcSDCNTC8Phe9kYyvFCACeN3m3PVFtuaAiKntfrRIPswip6ZuTKZsTDHqDY1xI1r2tfVI5AIDD2j4fDJDR4jTxCJtY1/exN9ls0Zs4sHBxvly5oCk19DJBI6OaN0cjfaY8FrhvFweSA+aapdG4PY4tc03BGRC9jJxeVvMJ041IuE1lPgdP0S00bPaKchkuwO2Nk4dHcth3cF3LS/U/hnsfqU7SehJUM1KO2PLivddvDjzLgumV8IeBAZaacsdcenELnaT0bS0hQdCrue58U+DX83E/R2kKljXVan4rmuX84llw/FQRYZ8jkQvjmluj91YzfWR+HhJbU/buZ9OsdJ2mkI5pSxLjF7/wB+9Eh9ubwK4fUsn9RIjsRxcAW/0jaevJWHQ/Ru6vpJxWI/U93hzfd4tHM0hpa10fH43rT4RW/x5d78EVmeYvcSf98l9jsLGlZUI0KS2Lzb4t9rPmN7eVLutKtUe1/ZcEu4+FMIgQBAEAQHQND8Q7yHVJ8Udgenun8PJV2/o9XVytz/AIy96Du+ut9V747PDh7eBPKCdop2ndZ+ziH3z9G//ZdfRdL5p+BVekdx8lFf8n6L8nOdLcYNJTOkaAXkhrL7ATc3PQA/JT7yu6NPWW/ccbRdmrq4UJbksvw/7KJNRSVHinqJJL2NgbN45DZ6AKmV9J1ZSaf39j7fo7oZa06cZa29Z+FJb+15bPqPBIR7t+pKhu8qvid6n0dsIb4Z72zL+i4f3bVh+pq/USVoaxX+VE+HYNCfcHkSPxWSuqq4mmegbCX+X5Nr8mvLo9EfZLmnrf6rbG+mt+CFV6LWk/lcl459fcyQ/bYP2NQ5w+FxuPR9wp9HS8o8WvuitX/QVTWYqMv/AJf88Tck0zkLHQ1lPdj2lrnM8JsRtANwTvyIXVhpRVYOMsNPlvKZc9FqtnVU4a0GnlayyvP/ALKG7aoB2Cz9nekbKGr15ml8Esb4ZwMz3clrkDkQD0ugJx3ZxTvf3kOK0X2Qm+vJJqzNbts6LK7gLZXF+AQFyhqKNsMdSAXYdhQc2m1xZ1ZVvIJeAR7IdY7NpJ2NIQFF0fww4tPVV+ISOZTxNdJPI3I6xFo4or3z9mwzyAG8ICGxTQqrhpo6swu+zyjWa7aWtJOqZQPZuLEHZmOiAroKAvWienJjtFUkuZsbJtc3k7iOe3quna37h8NTdzK5pPQcamalusS+ng+7k/sdHikDmhzSHNIuCDcEHeCNy7cZKSyinzhKDcZLDR9rIxCALxrJ6ngyd+74nepUZWVspa3Vxzz1Vn0JP625xq9ZLH/J+5jUnBGyF6eBAEAQBAEBNaJVnd1DRuf4T1ObfmLeag6Qpa9Fvitp2dB3HVXST3S2e33OiKul8Oa6Tz69TIdwOqP5RY/O6stjDVoR7dvmfPtMVesvJvls8tnrkrWkGFiqp3xHIkXaeDhm09Nx5ErO5o9dTcSPYXbta8ai8e1cTneBzGzoXiz4iWkHbYG3yOSod9QcJ5/mT9D9GNJRubZUs5cVs7Yvc/Dd5EooJaAgCAIAh4eOFxY5jgV6m1uPJQjJYayiKrcBjfm3wHlmPT8lLp3k47JbSu3vRu2r5lS+B9m7y9sdxX67CpItouPiGY/6LoU68Km5lQvtE3NntqRyua2r9vE0luOYdMwuekxLC6ailrGUUtI+R361v6qVryTrXuPGNbeeOWeQFgw6GlqA2kgcRhGHfrquci32ubaG8SCd3AWHuFAb1HSYwMadNMzu6R12y3c00opWg2abm1wOQNycgCQgOJY33X2ibuP2Peyd1/7eudTbn7NkBpXQFh0W0qkpCGm74Sc2Hdfew7jy2H5qXbXc6LxvXI5ekdF07uOd0+D9/wCZ9DrOHV8c8YkicHNPqDwI3HkrBSqxqR1oso1xbVKE3CosNG0tpHCAIAgCAIAgCAIAgPqGQtcHDa0gjqDdYyjrJpmdObhNSW9PPkdZjfrAEbCAfVVF7Hg+oRalFSXE5ZiDryyHi959XFWuisU4rsXofNLuWtXm+cn6mutpHKTpzgrmu+2QjxNH61vxNGWv6ZHlY7lxNKWSqRc14+5cui+nJ2laNPO5/D474vv4dvgRtHVNlaHN8xvB4FUyrSdOWGffLG9p3dJVKfiuKfJmdayaEAQBAEAQBDxpPYyIxDAWPzZ4Hf6T5bvJTKN5KOyW1fcrekOjlCvmdH4Jf/L8OHh5FbrKJ8Rs8W4HcehXShUjNZiyk3dlXtJ6lWOPR9zJD/Ek4o/sQcBB3vekNaA5zre+4e0MgbHgOAWwiFi7WNIW1NYX007nwSwwkta5wbrBoBDmbnDVGRF0BCaHaJz4jKY4tVrWN1pZZDaONvFx45Gw32O4EgC0M7N6WcmKjxannqRe0RYYw8jO0b9YhxsDsv5IDn9dRvhkdFK0skY4tc05FpBsQUBu6P47LSSa0ZuD7TD7Lhz4Hgdy30LidGWYkO9saV3T1JrufFfzkdewLG4quPXjOY9ph9pp5jhzVht7iFaOY+RQ72wq2k9Wa2cHwf8AORJKQQggCAIAgJKlwGeRus2M23XIF+gKizvaMHqtnSo6Ju6sNeMNnbsz3ZI57CCQRYg2IO0EbQpKkmso58ouLae9Hi9MQgCA6HheIWhiGWUbP7Qq1Xo5qy736l+s7rFvTX+1ehQqz9o/7zvqVYaXyLuRR7j+rLvfqYVsNJ4vGsnqZzzSXR99G81FMLwn9pH8H/557uiruktGprWW70/Y+hdGOk9SjUUZP4t23dNdvbyf7p4KfEI3s1w4Ab9Y2seBVWnQnGWrg+zW2lbatR65SSXHLSw+T/m0zRzNd7LmnoQVrdOS3ol07mjU+SSfc0zIsTcEPQgCAIAgPiaJrwWuAIO4rKM3F5TNNe3p14OFSKafMreK4EW3dHct3jeOnELp0LtT+Ge8o+lejsqCdW32x5cV7r795BlTSrnStHS86N14g/aCqYZ9X2u41I7Xtnq6wffdYO3XQGtNoa2SnZXYRM+buQx00TrCohkbY940N2tuLi3DInOwGesov0/WzVjAKSBkLHVMsniYx7I7WBBGtfVHA2F7XyIHOHix48xv555oDZwzEZKeQSROLXD0I3gjeOSzp1JU5a0XtNNe3p14OnUWU/5lHWtFtKY6xtsmSjawnb/EziOW0fNWC1vI1lh7HyKNpLRVS0estsOf4f8AMMsCmnJCAICd0RwsTSlzhdsdjY7yb2B5ZE+i5+kLh04asd79DuaDsY3FZzn8seHN8DoACr5eSu4houJqh0hdqsNrgbSQLHM5DdxXQo37pUlBLacG60JG4uXVlLEXjYt+fx9zU0g0ZjZEXwggsF3C5NxvOe8bfVbrS/nKpq1HvIuk9CUoUXUoLDjvWW8rxKeu0VIIC40FMTFGb+43+0LiVaiVSWziy4W1GTowfYvQrWMR6s8o/wCI/wBCSR8iF1LaWtSi+xFb0hBwuqkf9z9TTW8hhAeELxrJ6ng5np/o5DTgTRODNd1u657SWW2AcNmeXBcK/tYUvii8Z4Fz0JpKtc5p1FnC+b399/PmWjQ3snjkphJWGRskgBaxh1TG05jWuD4jllu6rgVbpqWIlspW+VmRu1XZEW509bI3+GRuuPVpA+S1dfGXzRRMp1bmj/TqyXjs8txC1mg2Kw+yIagfwOAdbo7Vz6XTUt5c0dClp3SFP5mpd69sEBVV8kDtWpp5YTe3iaQD0uBcdLrF2efkkmdOj0pp5xXptd232/JmpsQjk9l4J4bD6FRp0KkN6O3baVtLnZTms8tz8mbS1HQCHoQBDwhMXwQPu+MWdvbuPTgVPt7vV+Ge4qmmOj8aua1usS4x4Pu5P7M0dGNJanDpjJTu1XEar2OF2PHwvaf+4XTTyUaUXFtNYaLnhPaHPPMynoqWjopqp7InTwxWf+scBe/U33oeGPTrES57cFw9r3RxSlsm+Sqqdaz3yHeA4HblcX2AWAmn6GxBjMIhbFJUksmxCscLila3PUY7cbXFt9ze1yWgcxxrBjEXyR68lL3r44qjULWSFmeXA2ztyPAoCNgmcxwc0lrmm4INiCN4K9TaeUYyipRcZLKZ0nRXTpslo6khr9gk2Nd974Tz2dF2bXSCfw1N/MqWktBShmpb7V9PFd3P17y7rrIrTWD1Dw3KHFJYQRG8tBzOQP1C0VbenVeZrJMt7+vbpxpSxnsX5Nn/ABHU/vT6N/Ja/wBDQ+n19yR/jN7/AKn2XsP8R1P70+jfyT9DQ+n19x/jN7/qfZex47SGpORlNujfyT9DQ+n1PHpi8aw5/ZexFqWcw8QHVMPpw2KNptdrGj0aAqnVqa1ST5tn022pKFGEGtyS8kUvTSl1ajW3PaD5jwn5Bvqu3oyprUtXkVDpBQ1LnX+pfdbPYgF0TghAEPSt6I4b+lMRfVPzpqUhsY2te8Zg9L+I/wAgVP0pd683juXcfStB6P6iglJbXtffy8PU2u1/TSelljpqZ5jJZ3kjwBrHWJDWgnZ7JJ6jmoFtSjJa0jrXFRxeERXZp2h1DqpsFXKHxyB1nyarSxzWlwJfl4TYjO+ZHnnXoR1cxW0xo1pa2JM6Fien+Hwbahj3bA2L9a4nh4LgHqQo0aE3wJEq8FxIxuk1dWC1Nhtone/WODGkc47XI6ErPq4Q+aXkYdZOW6PmfdZ2a0dRG0ywtgmLRrmlcWMDt+q1w1bX/huvFcTi9jyu09dvGS2rDKlifZlW09zSTtnaNkcngdbgLnVPq1Za9Gp86x2ku3vr21/pzbXJ7V9/xgq0+IyQP7uqhfC/m0gdRfdzF1hKzys03k71r0oh8tzDVfNbV5b/AFN6Gdrxdrg4clDnCUHiSLLQuaVeOtSkmuwyLEkBAR2K4U2YXGT9x48nKVb3LpvD3HC0toWneLWjsnz59j9+HcVhpkppWuBLJI3Nc0jaHNN2uHmAutCamsxPntxb1Leo6dVYaOkYb2ky1Ew+z0NMzEagNi+13tm6w1tQiwdbfc7BtAssjQThw5urJhdPOREy8uMYgTm45l0QeejhbPfe/juBX3dpbftLadkLDhNmwilc0Zx3/bE+13t7uvf5+JAVLTzR4UWIT00d3MYbs3nUcwSC/RpzPK6ArqAs2jOmUtLZjv1kXwk5tH8B3dDl0U22vZ0tj2o5GkND0br418M+fPvX53nTcGxuGqbeJ4J3sOT29W/iMl26NzTqr4WU67sK9rLFRePB+P8AGSKkEIIAgCAIDbwim7yaNnFwv0GbvkCtFzU6ulKXYS7Cj11xCnza8ltf2OpWVWPpRA6ZUPeQaw9qM638ux34HyU7R9XUq6r3PZ48Di6dtutttdb47fDj7+BQFYiiBAQmmWI/Z6SVwyc4ajer8rjmBrHyUS9q9XRbW/cdPRNuq91GL3La+5e7wi56AYOKSggjtZxaHycdeTxG/S4H8qolaWtNs+q0Y6sEUPt1p6W0T9YfayQ3VBuTFZxu9t/DZ1rHfcjPdJtHLauBHudXfxIjRHsmmqGtkqnGCM5hgF5XA8QcmedzyCzqXSjsjtMKdu5bXsOsYBolSUYHcQtDh/mOGtIf5zmOgsFCnWnPeyZGlGO5E4tZsCAIDWxDDop2Fk0bJGH3XtDh1F9h5hZRk47UYyipLDOdY/2SsuZKCUwP/dvJcw8g72h56ykxuVJYqLKNcI1KMtejJxZRcRNTRP7uthc3PwyNF2u5gjwnyzHBYStYzWaT8Dv2fSadP4LuOf8AcvyvbyNqCdrxrNII5fjwUKcJQeJItttdUriGvSkmv5v5dzMixJBpYph4mbwcPZP4Hkt9Cu6Uuw5GltFwvaeN01uf4fZ/2U2WN0brG4cD5g/73rtRkpLKPmlajOjN05rDW9F30V0npn0T8NrdaGGSTvBUw3LxJe4M7B+1Zs5iw4Aj01m9hmjWG0UjampxGGqZG4OjgpgXSSuBBa11z4Re1wfVAW/EvtGHwT4xLTCWuqnNGoRrx0ULgAGyAEG5YA0nLaBlnrAcu0zq6Cfu56Nj4JJA7v6e36uNwtnE7g65ytlbdsQFXQGzhzZDIwREiQmzdU6pudljcWWcNbWWrvNdZ01Bup8vHO069os2tDSKvUIsNU3BkvfY7VytbzVgtP1H+b+5RNJ/oW07XPby8M7SeU05IQBAEBa9BaG5fKd3hb1Obj9PUrj6UrbFTXeWno5a7ZV33L8/gua45bD5e24sdh2onjaeNJrDOZY5hxglcz3drTxadnps8lZ7Wuq1NS48e8+daRs3a13DhvXd+240FJIBVNLI+/q6CktdskzXPH8IcAf9PeLiaYq6sUu9ls6L0NaU6j7F+X+DqWkmIGnpJ5htjie5u/xBp1cutlUoR1pJF+m9WLZQOyrRPvB+kav9bNKS6LX8Vhf9q6/vEg24DrlKuKuPgiRqFPPxyOoqETAgCAIAgCA8e4AEkgAC5JyAA2klEeN4Ku7THC6nWgdUQvDsi2QeB3m8ap63W9UakdqRpdWnLY2VTSXsq1SZsOk1Hbe5ebtP3Hn6OuOYWxV1JatRZMqbq28ust5NP+efiUgYg6KQw1TDDK02IcLDr057DxWqrabNam8otOjukcJvq7lasufB+3p2kioRaU8kdjGGCZtxk8bDx5FSra46t4e44WmtERvIa8Nk1u7ex/jkU57CDY5EbV1087UfOZwcJOMlhosGgOMQUdbFPUw99Gw3tva73ZADk4t2gHrtAXpiW3SnFajD6z9IUlayqhrg53is7XaLN7qeHg2+qMhaxGWYQHMnuuSePAWHkBkOiA+UB9MdY3CA7NoZi5qqVr3G72kseeJFiD5gjzurJZVnVpJveth8+0vaK2uHGO57V48PBonVMOWEAQH3BCXuDWi7nEADmVjOahFye5GylTlVmoR3vYdQwujEMTYx7ozPE7z6qq1qrqzc3xPpNpbxt6MaUeHrxZtrWSAgIjSPCftEeXttzYfq08j+SlWlx1M9u57zmaUsFd0cL5ltXt4nOXtIJBFiDYg7iNxVkUk1lHz+UXF6r3oq1OdfSGkadjY3fKKZ/wCSrempbX3L1L30Xjignzk/TB1DSTDzUUk8I2yRPaOpadX52Vdpy1ZJltqRzFor3ZNiYmw+NhyfTl0T27CC03bl90jzBWy5jieeZrt5ZhjkXJaDeEAQBAEAQFX7TzJ+i6rur31Be23U12955amtfldbrfHWLJpr51Hg/NS6pzT9J9l0UjcMpu8JJLXFtzchjnOLBnu1SLcrLlXGOseDpUM6iySmkejdPXR6lRGHW9l4yezm120dNh3hYQqSg8oynTjNbTj2kei9VhZLs6ikvk8DxM4B493r7Jy2E2Ulwp3HZImWGlriweq/ip8uXc/xu7jWpKpsjdZhuPmORC59SlKm8SL3Z3tG7p9ZSeV912Mi9IML1wZGDxD2hxHHqFLtLjVepLcV7pBojrYu4or4lvXNc+9ehViuoUUIDxAEAQHSuyhx7ucbtZlutnX+gXZ0U3iXgVHpMlr032P1Re11ysBAEBdND8G1R3zx4nDwA7mnf1P06rh6QutZ9XHct5cdB6N6uPX1Fte7sXPx9C1LllkCAIAgKvpVgHeXliHjA8TR7wG8c/qunY3mp/457vQrumdFdb/56S+Liuf7+px2jdq6RU5O9hHrBK36qJplfFLuRN6Mv/1497OyquFtOd4/o7VUVW/EMO8YkzqKX4/iLQNpOZ+IEm1wSFLhUjOOpPzIs4ShLWh5Fh0X00pq7wsdqTC+tDJ4ZARtAB9ry87LTUoyh3GyFaMixrUbggCAIAgBCArsmguHOfrmki1r3yBDf6QdX5Lb19TGMmrqYb8FgjYGgAAAAAADIADIADgtTeTYlg+kPTx7AQQQCCLEHMEHaCOCJ4PGsnK9M+zZ0ZNTho1TmX0+5w2nu/8Ak9LbFKjVjUWpV8zGlUrWtTrbd4fLg+z+eBTsPrxJcEFr25OYciCNu1Rq1vKm88OZedGaWpXsNmya3x/K5ogdIcM1Ha7R4XbRwP5FTrSvrrVe9FV6QaL/AE9Tr6a+CX2fs+H/AEQqmFbPQgLlheg7pqPvbkSu8UbNzm7r8C7cenHLoUrCU6Ovx4dxwrnTcKN11WPhWxvk/wBuPiU57CCQQQRtB2jqued1bdx1bszpSyj1j/mSOcOgsz6td6rv6Ng1SzzZSOkNVTutVf2pLx3/AJRbV0TghAWLRfAe9IkkH6sbAffP/L9VzL686takN/oWDQ+ievarVV8C4c/2L2AuEXU9QBAEAQBAcI7ZYW0WL0FY3wtdql9t/dSgyG3NkgSq3OOHywY0acKUsxWMvL7zpstUxpa1z2gvNmAuALiNzQdvkuLqtnY1kZV4ZEBpDobSVp1pYrSbpYzqSC2zxDbbndbYVpw3M1TpRlvNWh0drKcgRYi98Y2MqYROf/ka9jvmvXUhLfHy2GKpyjukWaEOsNYgu3loLQegJNvUrUzcj7Xh6EAQBAEAQBAEAQFI060AZWEzwERVQGThk2S2wSc92t5G42SKVbC1ZbUanGUJKpTeJLicqfVDxwVQ7qRt2va7LPiPr8wsZUJQkp0tqLTa6Ytry3lRu2ovGHnYn2rtKlUMDXEAhwGwjeupF5WSkV4Rp1JRjLKT3riWPQrRk1Umu8EQsPiPxn4B+J4dVOs7V1pZe5HD0tpJWlPVj873dnb7HXALbMgNisSWFgoTeXlnN9OtGJDUCSCMuExzDRfVfvJ4A7bnfdcO+tJdZmCzn1LjobSdP9O4VpJanPiv23eRf8LoxDDHEPcY1vUgZnzN12KNPUgo8kVW6rOtWlU5ts2ltI5ZNHdGjJaSUEM2hu9/Xg36rl3l+oZhT38+X7li0XoWVXFWtsjwXF+y9S8MYAAALAbguG3nay5KKisLcfSHoQBAEAQBAc67dcANVhrpGi76ZwlHEssWyDpqnW/kQFYw2hZjWEwEvLKiDwtkBzZLGALm25wDDxzBGxc9ydGo+TJsY9bTXNEhoVpg90hoa8d1WR5AnJs4GxzTs1iM8sjtG8DGrSWNeG4zpVXnVlvLuoxICAIAgCAIAgCAIAgCAIAgIqt0apJnl8tNC97raznRtc42AAuSL7APRZqrNLCZg6cHtaIfEuzbDph/5cRn4onFh9PZ+S2RuKi4muVvB8Cm4hozV4PeSBxqaMEl8ZykjG92XDiMuI3rq2Wk3TeOHL2OHpTQlO5jndLn780TeGYhHURtljN2u9Qd4I4hWqlVjVjrRPntzbVLeo6dRbUba2mgy01M6Rwaxpc47h/vILXUqRhHWk8I20aNStPUprLLngmirY7Pls920N90fmfkuLc6QlP4aexfct2j9BQo4qVvily4L3LLZc0sJ6gCAIAgCAIAgMdRC17XMeA5rgWuB2EEWIPKxQHAtES7B8Xmw+U2hmcO6c7eTnC6/Fwuw/xW4KNc09aOVwJFvPVlh8S96YaIw4hGA7wSs/ZTN9ph258W33elioVKs6b7CVUpKaKthOmdRQSNpMWaRujqm5seNxebZ/eGYy1htK3SoxqLWp+RqjVlB6s/M6NTztkaHsc17XC7XNILSDsIIyIUVpp4ZKTTRkXh6EAQBAEAQBAEAQBAEAQBACgZyLR+jMWJ19LE0lgcHsY0X1daxs0Dk8DyCteh62IvWfAo3Sa2c5Q1I5llrZvxvOlYXoi91jMdRvwjNx89g+al19JxWynt7eBz7Po9UniVd6q5Lf7L7luoaCOFurG0NG/ieZO9cirVnUeZvJabe1pW8dWnHH84m0tZICAIAgCAIAgCAIAgOddsuhRrqYTwN/8AFU4JZbIvZtcwW3ja3ncb0BH9mmlwr6YB5/8AERANlG9w92Qcjv4G/JcuvS1JbNzOjQq66xxLLimGRVMZinjbIx20OHzB2g8xmtUZOLyjbKKksM59LohXYa4yYXMZYr3dSym/9OwHqNV2W9SuuhU2VFt5kZ0p09sPI3cI7U4C7uqyOSjmFrh7SWettZvmPNYytnvjtMo3C3S2F4oq2OZofFIyRp95jg4eoUaUXHeb1JPcZ14ZBAEAQBAEAQBAEAQBAR2PY3DRxGWd4a0bB7zja+qwb3LOEHN4RhOaissjex7C3ObU4lK0tfXSa0bTtbC0nU9b+jWneutCOrFI5cnrNs6QsjwIAgCAIAgCAIAgCAIAgCA4n2maIzYdU/pbDhZoJdURDYLnxO1Rtjd7w90+IcW4zipLDMoycXlFu0U0jir4BNEc9j2E+Jjt7T+B3hcqpTcHhnSp1FNZRMrWbDSxTCIKlurPDHKN2u0Ej7p2jyWUZyjuZjKClvRTavsopdbXpZZ6V+7u36wHPPxf6lIV1LdJZNDtlw2Bmi+MQgCHFBIB+/jvfkS4PPzXnW0nviOrqrdI2Y4ceG2TD3cyJR/a0LzNDtPcVuwnsBjrhc1j6c/C2na8DqXSH5W81rm4f25NkFP+4mFrNgQBAEB49wAJJAAzJOQA4lA3gjp9IaRg1nVMDQdhMrAD0zWapyfAw6yPMhcQ7SMOi21AeeEbXP8AmBq/NbFb1HwNbuILiREWnVZXZYXh8jwcu+ns2NvHYQ2/8/kVvhZ/UzTK6+lE1gnZa6WRtTi85q5hsiGUDN9rWGsOQDRxBUuMIxWIojSk5PLOlxRhoDWgNaAAABYADIAAbAsjE+0AQBAEAQBAEAQBAEAQBAEB45oO0XQHGtMNAKjDpnV+EXtmZaYC4ttOo33mfwbR7vAYzgprDMozcXlEvoXp1T4g0AERzgeKJxzPOM+8PmN4XNq0JQ7joUqyn3lqWg3BAEAQBAEAQBAfE0rWNLnODWtFy5xAAA2kk5AIlk8bwc8rYptIJ+4p3Ojw6J36+cZd84e5GD7W3K+Q9o+6D0bejqLL3kCtW1ti3Fvh7H8JbY/Zi63xSyH1GtZSiOTeG6DYdAQY6OAOGxxYHuHQvuUBYGtAFgLDgEB6gCAIAgCAIAgCAIAgCAIAgCAIAgCA57p52V09c4zwH7NVXuJGDwvcMwXtHvX99tjxugKR/inFMIcI8TgdNFewnZmSOUnsu6Os7iVFqWsZbY7CRC4ktj2lxwPTmhqrd3O1rj7kn6t99tgHZH+UlQ5UJx3olxrQlxLGCtRtyEAQBAY6idsbS57msaNpcQ0DqTkvUm9x42lvKbjfaZSxHu6fWq5jk1kIu0ncNcA3/lDlIhbTlv2GidxFbtp84boTX4q4S4s8wUwN20cRsXWNx3pGz1LtttRTadGMNxDnVlPedVoaOOGNscTGsYwWa1os0DgAFtNZsIAgCAIAgCAIAgCAIAgCAIAgCAIAgCAIAgCAxzwte0te0OaRYtcAQRwIO1Ac60k7GMPqbuiDqV5/dZx35xuyA5NLUBSZuy3GaO5o6oSNGxrJXRE/yP8AB/qWMoRlvRkpyW5mr32k0O2KZ9v+FHJ82A3Wt29N8DNV5riZo8V0ldspnjrA1v8Acsf01Pke/qJ8zYhwPSepyc/uGne58UY9IgX/ACWSoU1wPHWm+JK4f2IySuD8QrpJT8LCT1/WS3/tW1JLca22950nRrRCjoG2poGsNs3nxSO6vdn5bF6eE6gCAIAgCAIAgCAIAgCAIAgCAIAgCAIAgCAIAgCAIAgPCgPEB6gPEB9IAgCAIAgCAIAgCAIAgCAIAgCAIAgP/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31750" name="AutoShape 6" descr="http://prague.tv/images/classifieds/109406/6a00d8341caebd53ef010535e86bab970c-500wi.jpg"/>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31752" name="Picture 8" descr="http://prague.tv/images/classifieds/109406/6a00d8341caebd53ef010535e86bab970c-500wi.jpg"/>
          <p:cNvPicPr>
            <a:picLocks noChangeAspect="1" noChangeArrowheads="1"/>
          </p:cNvPicPr>
          <p:nvPr/>
        </p:nvPicPr>
        <p:blipFill>
          <a:blip r:embed="rId2" cstate="print"/>
          <a:srcRect/>
          <a:stretch>
            <a:fillRect/>
          </a:stretch>
        </p:blipFill>
        <p:spPr bwMode="auto">
          <a:xfrm>
            <a:off x="2954515" y="3202631"/>
            <a:ext cx="3345677" cy="289066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a:bodyPr>
          <a:lstStyle/>
          <a:p>
            <a:pPr algn="ctr">
              <a:buNone/>
            </a:pPr>
            <a:r>
              <a:rPr lang="th-TH" b="1" dirty="0" smtClean="0"/>
              <a:t>	</a:t>
            </a:r>
            <a:r>
              <a:rPr lang="en-US" sz="3900" b="1" dirty="0" smtClean="0"/>
              <a:t>Tour Guide/Tour Leader </a:t>
            </a:r>
          </a:p>
          <a:p>
            <a:pPr>
              <a:buNone/>
            </a:pPr>
            <a:r>
              <a:rPr lang="en-US" sz="2800" b="1" dirty="0" smtClean="0"/>
              <a:t>	Is there any difference?</a:t>
            </a:r>
            <a:endParaRPr lang="en-US" dirty="0" smtClean="0"/>
          </a:p>
          <a:p>
            <a:pPr>
              <a:buNone/>
            </a:pPr>
            <a:r>
              <a:rPr lang="en-US" dirty="0" smtClean="0"/>
              <a:t>	These job titles are often used interchangeably, though there are some subtle differences between the two. The skills of a tour guide and leader, though are usually required by most companies.</a:t>
            </a:r>
          </a:p>
          <a:p>
            <a:endParaRPr lang="en-US" sz="900" dirty="0" smtClean="0"/>
          </a:p>
          <a:p>
            <a:pPr>
              <a:buNone/>
            </a:pPr>
            <a:r>
              <a:rPr lang="en-US" dirty="0" smtClean="0"/>
              <a:t>	Generally speaking, tour guides are expected to know a city (or country) intimately and offer guests interpretive information such as history and anecdotes on all sites.</a:t>
            </a:r>
          </a:p>
          <a:p>
            <a:pPr>
              <a:buNone/>
            </a:pPr>
            <a:endParaRPr lang="th-TH"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lstStyle/>
          <a:p>
            <a:pPr>
              <a:buNone/>
            </a:pPr>
            <a:r>
              <a:rPr lang="en-US" sz="2800" b="1" dirty="0" smtClean="0"/>
              <a:t>Tour Guide/Tour Leader  (Cont’)</a:t>
            </a:r>
          </a:p>
          <a:p>
            <a:pPr>
              <a:buNone/>
            </a:pPr>
            <a:r>
              <a:rPr lang="en-US" dirty="0" smtClean="0"/>
              <a:t>	While tour leaders also need knowledge of the places they are visiting, they are also responsible for the logistics and planning of a trip, ensuring everything runs smoothly. It is not uncommon for guides and leaders from the same company to work closely together. For simplicity, the term “guides” is used in the rest of this article to refer to both positions.</a:t>
            </a:r>
          </a:p>
          <a:p>
            <a:endParaRPr lang="th-TH" dirty="0"/>
          </a:p>
        </p:txBody>
      </p:sp>
      <p:pic>
        <p:nvPicPr>
          <p:cNvPr id="2050" name="Picture 2" descr="http://i.telegraph.co.uk/multimedia/archive/01729/tour-guide_1729839c.jpg"/>
          <p:cNvPicPr>
            <a:picLocks noChangeAspect="1" noChangeArrowheads="1"/>
          </p:cNvPicPr>
          <p:nvPr/>
        </p:nvPicPr>
        <p:blipFill>
          <a:blip r:embed="rId2" cstate="print"/>
          <a:srcRect/>
          <a:stretch>
            <a:fillRect/>
          </a:stretch>
        </p:blipFill>
        <p:spPr bwMode="auto">
          <a:xfrm>
            <a:off x="5148064" y="4581128"/>
            <a:ext cx="3157364" cy="19767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buNone/>
            </a:pPr>
            <a:r>
              <a:rPr lang="en-US" b="1" dirty="0" smtClean="0"/>
              <a:t>	</a:t>
            </a:r>
            <a:r>
              <a:rPr lang="en-US" sz="3500" b="1" dirty="0" smtClean="0"/>
              <a:t>Tourism</a:t>
            </a:r>
            <a:r>
              <a:rPr lang="en-US" sz="3500" dirty="0" smtClean="0"/>
              <a:t> is a major economic factor in the Kingdom of Thailand, directly contributing an estimated 7.3% to Thailand's GDP in 2012. </a:t>
            </a:r>
          </a:p>
          <a:p>
            <a:pPr>
              <a:buNone/>
            </a:pPr>
            <a:endParaRPr lang="en-US" sz="900" dirty="0" smtClean="0"/>
          </a:p>
          <a:p>
            <a:pPr>
              <a:buNone/>
            </a:pPr>
            <a:r>
              <a:rPr lang="en-US" sz="3500" dirty="0" smtClean="0"/>
              <a:t>	When including the indirect effects of tourism, it accounted for 16.7% of Thailand's GDP.</a:t>
            </a:r>
            <a:r>
              <a:rPr lang="en-US" sz="3500" baseline="30000" dirty="0" smtClean="0"/>
              <a:t> </a:t>
            </a:r>
            <a:r>
              <a:rPr lang="en-US" sz="3500" dirty="0" smtClean="0"/>
              <a:t>On June 1, 2013, </a:t>
            </a:r>
          </a:p>
          <a:p>
            <a:pPr>
              <a:buNone/>
            </a:pPr>
            <a:endParaRPr lang="en-US" i="1" dirty="0" smtClean="0"/>
          </a:p>
          <a:p>
            <a:pPr>
              <a:buNone/>
            </a:pPr>
            <a:r>
              <a:rPr lang="en-US" i="1" dirty="0" smtClean="0"/>
              <a:t>	</a:t>
            </a:r>
            <a:endParaRPr lang="en-US" baseline="30000" dirty="0" smtClean="0"/>
          </a:p>
          <a:p>
            <a:pPr>
              <a:buNone/>
            </a:pPr>
            <a:r>
              <a:rPr lang="en-US" baseline="30000" dirty="0" smtClean="0"/>
              <a:t>	</a:t>
            </a:r>
            <a:endParaRPr lang="th-TH"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lstStyle/>
          <a:p>
            <a:pPr>
              <a:buNone/>
            </a:pPr>
            <a:r>
              <a:rPr lang="en-US" b="1" dirty="0" smtClean="0"/>
              <a:t>	</a:t>
            </a:r>
            <a:r>
              <a:rPr lang="en-US" sz="3200" b="1" dirty="0" smtClean="0"/>
              <a:t>Gross domestic product</a:t>
            </a:r>
            <a:r>
              <a:rPr lang="en-US" sz="3200" dirty="0" smtClean="0"/>
              <a:t> (</a:t>
            </a:r>
            <a:r>
              <a:rPr lang="en-US" sz="3200" b="1" dirty="0" smtClean="0"/>
              <a:t>GDP</a:t>
            </a:r>
            <a:r>
              <a:rPr lang="en-US" sz="3200" dirty="0" smtClean="0"/>
              <a:t>) is defined by the </a:t>
            </a:r>
            <a:r>
              <a:rPr lang="en-US" sz="3200" dirty="0" err="1" smtClean="0"/>
              <a:t>Organisation</a:t>
            </a:r>
            <a:r>
              <a:rPr lang="en-US" sz="3200" dirty="0" smtClean="0"/>
              <a:t> for Economic Co-operation and Development (OECD) as "an aggregate measure of production equal to the sum of the gross values added of all resident institutional units engaged in production (plus any taxes, and minus any subsidies, on products not included in the value of their outputs)</a:t>
            </a:r>
            <a:endParaRPr lang="th-TH"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lstStyle/>
          <a:p>
            <a:pPr algn="ctr">
              <a:buNone/>
            </a:pPr>
            <a:r>
              <a:rPr lang="en-US" sz="3200" b="1" dirty="0" smtClean="0">
                <a:solidFill>
                  <a:srgbClr val="FF0000"/>
                </a:solidFill>
              </a:rPr>
              <a:t>The three main areas of specialization </a:t>
            </a:r>
          </a:p>
          <a:p>
            <a:pPr algn="ctr">
              <a:buNone/>
            </a:pPr>
            <a:r>
              <a:rPr lang="en-US" sz="3200" b="1" dirty="0" smtClean="0">
                <a:solidFill>
                  <a:srgbClr val="FF0000"/>
                </a:solidFill>
              </a:rPr>
              <a:t>within the guiding industry are </a:t>
            </a:r>
          </a:p>
          <a:p>
            <a:pPr>
              <a:buNone/>
            </a:pPr>
            <a:endParaRPr lang="en-US" dirty="0" smtClean="0"/>
          </a:p>
          <a:p>
            <a:pPr>
              <a:buNone/>
            </a:pPr>
            <a:r>
              <a:rPr lang="en-US" dirty="0" smtClean="0"/>
              <a:t>			</a:t>
            </a:r>
            <a:r>
              <a:rPr lang="en-US" sz="3200" b="1" dirty="0" smtClean="0">
                <a:solidFill>
                  <a:srgbClr val="0070C0"/>
                </a:solidFill>
              </a:rPr>
              <a:t>1. Historical tour guiding</a:t>
            </a:r>
          </a:p>
          <a:p>
            <a:pPr>
              <a:buNone/>
            </a:pPr>
            <a:endParaRPr lang="en-US" sz="3200" b="1" dirty="0" smtClean="0">
              <a:solidFill>
                <a:srgbClr val="0070C0"/>
              </a:solidFill>
            </a:endParaRPr>
          </a:p>
          <a:p>
            <a:pPr>
              <a:buNone/>
            </a:pPr>
            <a:r>
              <a:rPr lang="en-US" sz="3200" b="1" dirty="0" smtClean="0">
                <a:solidFill>
                  <a:srgbClr val="0070C0"/>
                </a:solidFill>
              </a:rPr>
              <a:t>			2. Corporate tour guiding</a:t>
            </a:r>
          </a:p>
          <a:p>
            <a:pPr>
              <a:buNone/>
            </a:pPr>
            <a:endParaRPr lang="en-US" sz="3200" b="1" dirty="0" smtClean="0">
              <a:solidFill>
                <a:srgbClr val="0070C0"/>
              </a:solidFill>
            </a:endParaRPr>
          </a:p>
          <a:p>
            <a:pPr>
              <a:buNone/>
            </a:pPr>
            <a:r>
              <a:rPr lang="en-US" sz="3200" b="1" dirty="0" smtClean="0">
                <a:solidFill>
                  <a:srgbClr val="0070C0"/>
                </a:solidFill>
              </a:rPr>
              <a:t>			3. Nature or eco-tour guiding</a:t>
            </a:r>
            <a:endParaRPr lang="th-TH" sz="3200" b="1" dirty="0">
              <a:solidFill>
                <a:srgbClr val="0070C0"/>
              </a:solidFill>
            </a:endParaRPr>
          </a:p>
        </p:txBody>
      </p:sp>
      <p:pic>
        <p:nvPicPr>
          <p:cNvPr id="25602" name="Picture 2" descr="http://www.athenstourgreece.com/wp-content/uploads/2012/05/tour-guide1.jpg"/>
          <p:cNvPicPr>
            <a:picLocks noChangeAspect="1" noChangeArrowheads="1"/>
          </p:cNvPicPr>
          <p:nvPr/>
        </p:nvPicPr>
        <p:blipFill>
          <a:blip r:embed="rId2" cstate="print"/>
          <a:srcRect/>
          <a:stretch>
            <a:fillRect/>
          </a:stretch>
        </p:blipFill>
        <p:spPr bwMode="auto">
          <a:xfrm>
            <a:off x="539552" y="4149080"/>
            <a:ext cx="1617300" cy="217934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fontScale="92500" lnSpcReduction="20000"/>
          </a:bodyPr>
          <a:lstStyle/>
          <a:p>
            <a:pPr>
              <a:buNone/>
            </a:pPr>
            <a:r>
              <a:rPr lang="en-US" dirty="0" smtClean="0"/>
              <a:t>	</a:t>
            </a:r>
            <a:r>
              <a:rPr lang="en-US" sz="5200" b="1" dirty="0" smtClean="0">
                <a:solidFill>
                  <a:srgbClr val="0070C0"/>
                </a:solidFill>
              </a:rPr>
              <a:t>Historical tour guides </a:t>
            </a:r>
          </a:p>
          <a:p>
            <a:pPr>
              <a:buNone/>
            </a:pPr>
            <a:r>
              <a:rPr lang="en-US" sz="5200" dirty="0" smtClean="0"/>
              <a:t>	</a:t>
            </a:r>
            <a:r>
              <a:rPr lang="en-US" dirty="0" smtClean="0"/>
              <a:t>lead groups of visitors to </a:t>
            </a:r>
            <a:r>
              <a:rPr lang="en-US" b="1" dirty="0" smtClean="0">
                <a:solidFill>
                  <a:srgbClr val="FF0000"/>
                </a:solidFill>
              </a:rPr>
              <a:t>national monuments, historical sites, historical districts, religious or archaeological sites, and museums. </a:t>
            </a:r>
          </a:p>
          <a:p>
            <a:pPr>
              <a:buNone/>
            </a:pPr>
            <a:endParaRPr lang="en-US" dirty="0" smtClean="0"/>
          </a:p>
          <a:p>
            <a:pPr>
              <a:buNone/>
            </a:pPr>
            <a:r>
              <a:rPr lang="en-US" dirty="0" smtClean="0"/>
              <a:t>	These guides are well-versed in the history of the site or monument. </a:t>
            </a:r>
          </a:p>
          <a:p>
            <a:pPr>
              <a:buNone/>
            </a:pPr>
            <a:endParaRPr lang="en-US" dirty="0" smtClean="0"/>
          </a:p>
          <a:p>
            <a:pPr>
              <a:buNone/>
            </a:pPr>
            <a:r>
              <a:rPr lang="en-US" dirty="0" smtClean="0"/>
              <a:t>	They offer visitors an interesting description of the location, including its history and what effect it has had on modern society. </a:t>
            </a:r>
          </a:p>
          <a:p>
            <a:pPr>
              <a:buNone/>
            </a:pPr>
            <a:endParaRPr lang="en-US" dirty="0" smtClean="0"/>
          </a:p>
          <a:p>
            <a:pPr>
              <a:buNone/>
            </a:pPr>
            <a:r>
              <a:rPr lang="en-US" dirty="0" smtClean="0"/>
              <a:t>	In addition, they answer visitor questions and keep the tour organized, efficient, and safe.</a:t>
            </a:r>
            <a:endParaRPr lang="th-T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435280" cy="5688632"/>
          </a:xfrm>
        </p:spPr>
        <p:txBody>
          <a:bodyPr>
            <a:normAutofit lnSpcReduction="10000"/>
          </a:bodyPr>
          <a:lstStyle/>
          <a:p>
            <a:pPr>
              <a:buNone/>
            </a:pPr>
            <a:r>
              <a:rPr lang="en-US" dirty="0" smtClean="0"/>
              <a:t>	</a:t>
            </a:r>
            <a:r>
              <a:rPr lang="en-US" sz="4800" b="1" dirty="0" smtClean="0">
                <a:solidFill>
                  <a:srgbClr val="0070C0"/>
                </a:solidFill>
              </a:rPr>
              <a:t>Corporate tour guides </a:t>
            </a:r>
          </a:p>
          <a:p>
            <a:pPr>
              <a:buNone/>
            </a:pPr>
            <a:endParaRPr lang="en-US" sz="1000" dirty="0" smtClean="0"/>
          </a:p>
          <a:p>
            <a:pPr>
              <a:buNone/>
            </a:pPr>
            <a:r>
              <a:rPr lang="en-US" dirty="0" smtClean="0"/>
              <a:t>	are employed by large companies that are usually a well-known corporation or travel destination, though non-profit organizations often require guides as well. </a:t>
            </a:r>
          </a:p>
          <a:p>
            <a:pPr>
              <a:buNone/>
            </a:pPr>
            <a:r>
              <a:rPr lang="en-US" dirty="0" smtClean="0"/>
              <a:t>	</a:t>
            </a:r>
          </a:p>
          <a:p>
            <a:pPr>
              <a:buNone/>
            </a:pPr>
            <a:r>
              <a:rPr lang="en-US" dirty="0" smtClean="0"/>
              <a:t>	They lead groups through factories, describing the manufacturing process or history and mission of the business. </a:t>
            </a:r>
          </a:p>
          <a:p>
            <a:pPr>
              <a:buNone/>
            </a:pPr>
            <a:r>
              <a:rPr lang="en-US" dirty="0" smtClean="0"/>
              <a:t>	Theme parks </a:t>
            </a:r>
          </a:p>
          <a:p>
            <a:pPr>
              <a:buNone/>
            </a:pPr>
            <a:r>
              <a:rPr lang="en-US" dirty="0" smtClean="0"/>
              <a:t>	zoos, wildlife refuges, </a:t>
            </a:r>
          </a:p>
          <a:p>
            <a:pPr>
              <a:buNone/>
            </a:pPr>
            <a:r>
              <a:rPr lang="en-US" dirty="0" smtClean="0"/>
              <a:t>	safari parks, </a:t>
            </a:r>
          </a:p>
          <a:p>
            <a:pPr>
              <a:buNone/>
            </a:pPr>
            <a:r>
              <a:rPr lang="en-US" dirty="0" smtClean="0"/>
              <a:t>	animal reserves, </a:t>
            </a:r>
            <a:endParaRPr lang="th-TH"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381328"/>
          </a:xfrm>
        </p:spPr>
        <p:txBody>
          <a:bodyPr>
            <a:normAutofit fontScale="92500" lnSpcReduction="20000"/>
          </a:bodyPr>
          <a:lstStyle/>
          <a:p>
            <a:pPr>
              <a:buNone/>
            </a:pPr>
            <a:r>
              <a:rPr lang="en-US" sz="4400" b="1" dirty="0" smtClean="0"/>
              <a:t>	</a:t>
            </a:r>
            <a:r>
              <a:rPr lang="en-US" sz="5200" b="1" dirty="0" smtClean="0">
                <a:solidFill>
                  <a:srgbClr val="0070C0"/>
                </a:solidFill>
              </a:rPr>
              <a:t>Nature tour guides </a:t>
            </a:r>
          </a:p>
          <a:p>
            <a:pPr>
              <a:buNone/>
            </a:pPr>
            <a:endParaRPr lang="en-US" sz="900" b="1" dirty="0" smtClean="0"/>
          </a:p>
          <a:p>
            <a:pPr>
              <a:buNone/>
            </a:pPr>
            <a:r>
              <a:rPr lang="en-US" sz="4400" b="1" dirty="0" smtClean="0"/>
              <a:t>	</a:t>
            </a:r>
            <a:r>
              <a:rPr lang="en-US" dirty="0" smtClean="0"/>
              <a:t>lead groups to natural attractions, national parks, and other outdoor locations where wildlife and scenic locations are the focus of the tour. </a:t>
            </a:r>
          </a:p>
          <a:p>
            <a:pPr>
              <a:buNone/>
            </a:pPr>
            <a:endParaRPr lang="en-US" dirty="0" smtClean="0"/>
          </a:p>
          <a:p>
            <a:pPr>
              <a:buNone/>
            </a:pPr>
            <a:r>
              <a:rPr lang="en-US" dirty="0" smtClean="0"/>
              <a:t>	These guides are experts in the natural sciences and have the ability to engage visitors with their knowledge of biology, geology, and the history of the location. </a:t>
            </a:r>
          </a:p>
          <a:p>
            <a:pPr>
              <a:buNone/>
            </a:pPr>
            <a:r>
              <a:rPr lang="en-US" dirty="0" smtClean="0"/>
              <a:t>	</a:t>
            </a:r>
          </a:p>
          <a:p>
            <a:pPr>
              <a:buNone/>
            </a:pPr>
            <a:r>
              <a:rPr lang="en-US" dirty="0" smtClean="0"/>
              <a:t>	An increasingly popular area of the industry is eco-touring. The goal of the eco-tour guide is to lead a small group of individuals to an often protected but scenic natural area while having little or no impact on the environment. </a:t>
            </a:r>
          </a:p>
          <a:p>
            <a:pPr>
              <a:buNone/>
            </a:pPr>
            <a:endParaRPr lang="en-US" dirty="0" smtClean="0"/>
          </a:p>
          <a:p>
            <a:pPr>
              <a:buNone/>
            </a:pPr>
            <a:r>
              <a:rPr lang="en-US" dirty="0" smtClean="0"/>
              <a:t>	Visitors are offered insight on the environmental impact of human actions as guides attempt to foster a general appreciation of the natural habitat.</a:t>
            </a:r>
            <a:endParaRPr lang="th-TH"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229600" cy="5544616"/>
          </a:xfrm>
        </p:spPr>
        <p:txBody>
          <a:bodyPr>
            <a:normAutofit/>
          </a:bodyPr>
          <a:lstStyle/>
          <a:p>
            <a:pPr>
              <a:buNone/>
            </a:pPr>
            <a:r>
              <a:rPr lang="en-US" dirty="0" smtClean="0"/>
              <a:t>	</a:t>
            </a:r>
          </a:p>
          <a:p>
            <a:pPr>
              <a:buNone/>
            </a:pPr>
            <a:endParaRPr lang="en-US" dirty="0" smtClean="0"/>
          </a:p>
          <a:p>
            <a:pPr>
              <a:buNone/>
            </a:pPr>
            <a:r>
              <a:rPr lang="en-US" dirty="0" smtClean="0"/>
              <a:t>	</a:t>
            </a:r>
          </a:p>
          <a:p>
            <a:pPr>
              <a:buNone/>
            </a:pPr>
            <a:endParaRPr lang="en-US" dirty="0" smtClean="0"/>
          </a:p>
          <a:p>
            <a:pPr>
              <a:buNone/>
            </a:pPr>
            <a:r>
              <a:rPr lang="en-US" dirty="0" smtClean="0"/>
              <a:t>	</a:t>
            </a:r>
          </a:p>
          <a:p>
            <a:pPr>
              <a:buNone/>
            </a:pPr>
            <a:r>
              <a:rPr lang="en-US" dirty="0" smtClean="0"/>
              <a:t>	</a:t>
            </a:r>
          </a:p>
          <a:p>
            <a:pPr>
              <a:buNone/>
            </a:pPr>
            <a:r>
              <a:rPr lang="en-US" dirty="0" smtClean="0"/>
              <a:t>	</a:t>
            </a:r>
            <a:endParaRPr lang="th-TH" dirty="0"/>
          </a:p>
        </p:txBody>
      </p:sp>
      <p:sp>
        <p:nvSpPr>
          <p:cNvPr id="7" name="Rounded Rectangle 6"/>
          <p:cNvSpPr/>
          <p:nvPr/>
        </p:nvSpPr>
        <p:spPr>
          <a:xfrm>
            <a:off x="251520" y="260648"/>
            <a:ext cx="6552728" cy="14401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Regardless of the specialization of the tour guide, some fundamental responsibilities apply to all positions</a:t>
            </a:r>
            <a:r>
              <a:rPr lang="en-US" dirty="0" smtClean="0"/>
              <a:t>. </a:t>
            </a:r>
            <a:endParaRPr lang="th-TH" dirty="0"/>
          </a:p>
        </p:txBody>
      </p:sp>
      <p:sp>
        <p:nvSpPr>
          <p:cNvPr id="8" name="Rounded Rectangle 7"/>
          <p:cNvSpPr/>
          <p:nvPr/>
        </p:nvSpPr>
        <p:spPr>
          <a:xfrm>
            <a:off x="1475656" y="1844824"/>
            <a:ext cx="7560840" cy="158417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Their primary responsibility is to make sure the tour is as safe as possible for the entire group</a:t>
            </a:r>
            <a:r>
              <a:rPr lang="en-US" dirty="0" smtClean="0"/>
              <a:t>. </a:t>
            </a:r>
            <a:endParaRPr lang="th-TH" dirty="0"/>
          </a:p>
        </p:txBody>
      </p:sp>
      <p:sp>
        <p:nvSpPr>
          <p:cNvPr id="9" name="Rounded Rectangle 8"/>
          <p:cNvSpPr/>
          <p:nvPr/>
        </p:nvSpPr>
        <p:spPr>
          <a:xfrm>
            <a:off x="395536" y="3645024"/>
            <a:ext cx="5616624" cy="13681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dirty="0" smtClean="0">
                <a:solidFill>
                  <a:srgbClr val="9D4739"/>
                </a:solidFill>
              </a:rPr>
              <a:t>They will monitor the group's activities to ensure everyone complies with the site's or guide's safety regulations. </a:t>
            </a:r>
          </a:p>
        </p:txBody>
      </p:sp>
      <p:sp>
        <p:nvSpPr>
          <p:cNvPr id="10" name="Rounded Rectangle 9"/>
          <p:cNvSpPr/>
          <p:nvPr/>
        </p:nvSpPr>
        <p:spPr>
          <a:xfrm>
            <a:off x="3131840" y="5157192"/>
            <a:ext cx="5940152" cy="153955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dirty="0" smtClean="0"/>
              <a:t>In some cases, they may have to provide first-aid or emergency services to visitors. Tour guides typically plan itineraries as well.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lstStyle/>
          <a:p>
            <a:pPr>
              <a:buNone/>
            </a:pPr>
            <a:r>
              <a:rPr lang="en-US" dirty="0" smtClean="0"/>
              <a:t>	</a:t>
            </a:r>
          </a:p>
          <a:p>
            <a:pPr>
              <a:buNone/>
            </a:pPr>
            <a:r>
              <a:rPr lang="en-US" dirty="0" smtClean="0"/>
              <a:t>	</a:t>
            </a:r>
            <a:endParaRPr lang="th-TH" dirty="0"/>
          </a:p>
        </p:txBody>
      </p:sp>
      <p:sp>
        <p:nvSpPr>
          <p:cNvPr id="4" name="Oval 3"/>
          <p:cNvSpPr/>
          <p:nvPr/>
        </p:nvSpPr>
        <p:spPr>
          <a:xfrm>
            <a:off x="1979712" y="3429000"/>
            <a:ext cx="6768752" cy="3168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Guides are also required to perform clerical duties, collect fees, and in many cases, promote gift shops and sell souvenirs.</a:t>
            </a:r>
            <a:endParaRPr lang="th-TH" dirty="0"/>
          </a:p>
        </p:txBody>
      </p:sp>
      <p:sp>
        <p:nvSpPr>
          <p:cNvPr id="5" name="Rounded Rectangle 4"/>
          <p:cNvSpPr/>
          <p:nvPr/>
        </p:nvSpPr>
        <p:spPr>
          <a:xfrm>
            <a:off x="539552" y="476672"/>
            <a:ext cx="6984776" cy="27363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dirty="0" smtClean="0"/>
              <a:t>They will research thoroughly prior to giving the tour and be prepared and organized for each step of the process, from greeting visitors upon arrival to arranging transportation between locations.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accent1"/>
            </a:solidFill>
          </a:ln>
        </p:spPr>
        <p:txBody>
          <a:bodyPr anchor="ctr">
            <a:normAutofit/>
          </a:bodyPr>
          <a:lstStyle/>
          <a:p>
            <a:pPr algn="ctr"/>
            <a:r>
              <a:rPr lang="en-US" sz="6000" b="1" dirty="0" smtClean="0">
                <a:solidFill>
                  <a:schemeClr val="bg1"/>
                </a:solidFill>
              </a:rPr>
              <a:t>Objective of the Course</a:t>
            </a:r>
            <a:endParaRPr lang="th-TH" sz="6000" b="1" dirty="0">
              <a:solidFill>
                <a:schemeClr val="bg1"/>
              </a:solidFill>
            </a:endParaRPr>
          </a:p>
        </p:txBody>
      </p:sp>
      <p:sp>
        <p:nvSpPr>
          <p:cNvPr id="3" name="Content Placeholder 2"/>
          <p:cNvSpPr>
            <a:spLocks noGrp="1"/>
          </p:cNvSpPr>
          <p:nvPr>
            <p:ph idx="1"/>
          </p:nvPr>
        </p:nvSpPr>
        <p:spPr>
          <a:xfrm>
            <a:off x="899592" y="2348880"/>
            <a:ext cx="7416824" cy="4047728"/>
          </a:xfrm>
        </p:spPr>
        <p:txBody>
          <a:bodyPr/>
          <a:lstStyle/>
          <a:p>
            <a:pPr>
              <a:buNone/>
            </a:pPr>
            <a:r>
              <a:rPr lang="en-US" dirty="0" smtClean="0"/>
              <a:t>	- </a:t>
            </a:r>
            <a:r>
              <a:rPr lang="en-US" b="1" dirty="0" smtClean="0"/>
              <a:t>Understand the role of tour guide correctly</a:t>
            </a:r>
          </a:p>
          <a:p>
            <a:pPr>
              <a:buNone/>
            </a:pPr>
            <a:endParaRPr lang="en-US" b="1" dirty="0" smtClean="0"/>
          </a:p>
          <a:p>
            <a:pPr>
              <a:buNone/>
            </a:pPr>
            <a:r>
              <a:rPr lang="en-US" b="1" dirty="0" smtClean="0"/>
              <a:t>	- Practice in the right way</a:t>
            </a:r>
          </a:p>
          <a:p>
            <a:pPr>
              <a:buNone/>
            </a:pPr>
            <a:endParaRPr lang="en-US" b="1" dirty="0" smtClean="0"/>
          </a:p>
          <a:p>
            <a:pPr>
              <a:buNone/>
            </a:pPr>
            <a:r>
              <a:rPr lang="en-US" b="1" dirty="0" smtClean="0"/>
              <a:t>	- Functional                  </a:t>
            </a:r>
            <a:endParaRPr lang="th-TH" b="1" dirty="0"/>
          </a:p>
        </p:txBody>
      </p:sp>
      <p:pic>
        <p:nvPicPr>
          <p:cNvPr id="43012" name="Picture 4" descr="https://encrypted-tbn0.gstatic.com/images?q=tbn:ANd9GcQ7xhuONouZgitBgCJ8ziKkRdqABSCO6_yLIXBxCDkZ5KSQKeVQwQ"/>
          <p:cNvPicPr>
            <a:picLocks noChangeAspect="1" noChangeArrowheads="1"/>
          </p:cNvPicPr>
          <p:nvPr/>
        </p:nvPicPr>
        <p:blipFill>
          <a:blip r:embed="rId2" cstate="print"/>
          <a:srcRect/>
          <a:stretch>
            <a:fillRect/>
          </a:stretch>
        </p:blipFill>
        <p:spPr bwMode="auto">
          <a:xfrm>
            <a:off x="5508104" y="4221088"/>
            <a:ext cx="2778249" cy="193134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88024" y="764704"/>
            <a:ext cx="38164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Negative</a:t>
            </a:r>
            <a:endParaRPr lang="th-TH" sz="4000" dirty="0"/>
          </a:p>
        </p:txBody>
      </p:sp>
      <p:sp>
        <p:nvSpPr>
          <p:cNvPr id="6" name="Rounded Rectangle 5"/>
          <p:cNvSpPr/>
          <p:nvPr/>
        </p:nvSpPr>
        <p:spPr>
          <a:xfrm>
            <a:off x="467544" y="764704"/>
            <a:ext cx="38164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Positive</a:t>
            </a:r>
            <a:endParaRPr lang="th-TH" sz="4400" dirty="0"/>
          </a:p>
        </p:txBody>
      </p:sp>
      <p:sp>
        <p:nvSpPr>
          <p:cNvPr id="7" name="TextBox 6"/>
          <p:cNvSpPr txBox="1"/>
          <p:nvPr/>
        </p:nvSpPr>
        <p:spPr>
          <a:xfrm>
            <a:off x="971600" y="2708920"/>
            <a:ext cx="2952328" cy="2246769"/>
          </a:xfrm>
          <a:prstGeom prst="rect">
            <a:avLst/>
          </a:prstGeom>
          <a:noFill/>
        </p:spPr>
        <p:txBody>
          <a:bodyPr wrap="square" rtlCol="0">
            <a:spAutoFit/>
          </a:bodyPr>
          <a:lstStyle/>
          <a:p>
            <a:r>
              <a:rPr lang="en-US" dirty="0" smtClean="0">
                <a:solidFill>
                  <a:srgbClr val="FF0000"/>
                </a:solidFill>
              </a:rPr>
              <a:t>Freedom</a:t>
            </a:r>
          </a:p>
          <a:p>
            <a:endParaRPr lang="en-US" dirty="0" smtClean="0">
              <a:solidFill>
                <a:srgbClr val="FF0000"/>
              </a:solidFill>
            </a:endParaRPr>
          </a:p>
          <a:p>
            <a:r>
              <a:rPr lang="en-US" dirty="0" smtClean="0">
                <a:solidFill>
                  <a:srgbClr val="FF0000"/>
                </a:solidFill>
              </a:rPr>
              <a:t>Good Income</a:t>
            </a:r>
          </a:p>
          <a:p>
            <a:endParaRPr lang="en-US" dirty="0" smtClean="0">
              <a:solidFill>
                <a:srgbClr val="FF0000"/>
              </a:solidFill>
            </a:endParaRPr>
          </a:p>
          <a:p>
            <a:r>
              <a:rPr lang="en-US" dirty="0" smtClean="0">
                <a:solidFill>
                  <a:srgbClr val="FF0000"/>
                </a:solidFill>
              </a:rPr>
              <a:t>Fun / Challenge</a:t>
            </a:r>
            <a:endParaRPr lang="th-TH" dirty="0">
              <a:solidFill>
                <a:srgbClr val="FF0000"/>
              </a:solidFill>
            </a:endParaRPr>
          </a:p>
        </p:txBody>
      </p:sp>
      <p:sp>
        <p:nvSpPr>
          <p:cNvPr id="8" name="TextBox 7"/>
          <p:cNvSpPr txBox="1"/>
          <p:nvPr/>
        </p:nvSpPr>
        <p:spPr>
          <a:xfrm>
            <a:off x="4788024" y="2780928"/>
            <a:ext cx="3888432" cy="2246769"/>
          </a:xfrm>
          <a:prstGeom prst="rect">
            <a:avLst/>
          </a:prstGeom>
          <a:noFill/>
        </p:spPr>
        <p:txBody>
          <a:bodyPr wrap="square" rtlCol="0">
            <a:spAutoFit/>
          </a:bodyPr>
          <a:lstStyle/>
          <a:p>
            <a:r>
              <a:rPr lang="en-US" dirty="0" smtClean="0">
                <a:solidFill>
                  <a:srgbClr val="0070C0"/>
                </a:solidFill>
              </a:rPr>
              <a:t>Uncertain Job/ Income</a:t>
            </a:r>
          </a:p>
          <a:p>
            <a:endParaRPr lang="en-US" dirty="0" smtClean="0">
              <a:solidFill>
                <a:srgbClr val="0070C0"/>
              </a:solidFill>
            </a:endParaRPr>
          </a:p>
          <a:p>
            <a:r>
              <a:rPr lang="en-US" dirty="0" smtClean="0">
                <a:solidFill>
                  <a:srgbClr val="0070C0"/>
                </a:solidFill>
              </a:rPr>
              <a:t>Time management</a:t>
            </a:r>
          </a:p>
          <a:p>
            <a:endParaRPr lang="en-US" dirty="0" smtClean="0">
              <a:solidFill>
                <a:srgbClr val="0070C0"/>
              </a:solidFill>
            </a:endParaRPr>
          </a:p>
          <a:p>
            <a:r>
              <a:rPr lang="en-US" dirty="0" smtClean="0">
                <a:solidFill>
                  <a:srgbClr val="0070C0"/>
                </a:solidFill>
              </a:rPr>
              <a:t>Credit </a:t>
            </a:r>
            <a:endParaRPr lang="th-TH"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a:bodyPr>
          <a:lstStyle/>
          <a:p>
            <a:pPr algn="ctr" fontAlgn="base">
              <a:buNone/>
            </a:pPr>
            <a:r>
              <a:rPr lang="en-US" dirty="0" smtClean="0"/>
              <a:t>	</a:t>
            </a:r>
            <a:r>
              <a:rPr lang="en-US" sz="4500" b="1" dirty="0" smtClean="0">
                <a:solidFill>
                  <a:srgbClr val="FF0000"/>
                </a:solidFill>
              </a:rPr>
              <a:t>How to become a Tour Guide</a:t>
            </a:r>
          </a:p>
          <a:p>
            <a:pPr>
              <a:buNone/>
            </a:pPr>
            <a:endParaRPr lang="en-US" dirty="0" smtClean="0"/>
          </a:p>
          <a:p>
            <a:pPr>
              <a:buNone/>
            </a:pPr>
            <a:r>
              <a:rPr lang="en-US" dirty="0" smtClean="0"/>
              <a:t>		</a:t>
            </a:r>
          </a:p>
          <a:p>
            <a:pPr>
              <a:buNone/>
            </a:pPr>
            <a:endParaRPr lang="en-US" dirty="0" smtClean="0"/>
          </a:p>
          <a:p>
            <a:pPr>
              <a:buNone/>
            </a:pPr>
            <a:r>
              <a:rPr lang="en-US" dirty="0" smtClean="0"/>
              <a:t>		 </a:t>
            </a:r>
          </a:p>
          <a:p>
            <a:pPr>
              <a:buNone/>
            </a:pPr>
            <a:endParaRPr lang="en-US" dirty="0" smtClean="0"/>
          </a:p>
          <a:p>
            <a:pPr>
              <a:buNone/>
            </a:pPr>
            <a:r>
              <a:rPr lang="en-US" dirty="0" smtClean="0"/>
              <a:t>		</a:t>
            </a:r>
            <a:endParaRPr lang="th-TH" dirty="0"/>
          </a:p>
        </p:txBody>
      </p:sp>
      <p:sp>
        <p:nvSpPr>
          <p:cNvPr id="4" name="Rectangle 3"/>
          <p:cNvSpPr/>
          <p:nvPr/>
        </p:nvSpPr>
        <p:spPr>
          <a:xfrm>
            <a:off x="2627784" y="2060848"/>
            <a:ext cx="410445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Self Preparation</a:t>
            </a:r>
            <a:endParaRPr lang="th-TH" sz="4400" dirty="0"/>
          </a:p>
        </p:txBody>
      </p:sp>
      <p:sp>
        <p:nvSpPr>
          <p:cNvPr id="5" name="Rectangle 4"/>
          <p:cNvSpPr/>
          <p:nvPr/>
        </p:nvSpPr>
        <p:spPr>
          <a:xfrm>
            <a:off x="755576" y="4221088"/>
            <a:ext cx="338437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License</a:t>
            </a:r>
            <a:endParaRPr lang="th-TH" sz="4800" dirty="0"/>
          </a:p>
        </p:txBody>
      </p:sp>
      <p:sp>
        <p:nvSpPr>
          <p:cNvPr id="6" name="Rectangle 5"/>
          <p:cNvSpPr/>
          <p:nvPr/>
        </p:nvSpPr>
        <p:spPr>
          <a:xfrm>
            <a:off x="5148064" y="4221088"/>
            <a:ext cx="338437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Apply for a job</a:t>
            </a:r>
            <a:endParaRPr lang="th-TH"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832648"/>
          </a:xfrm>
        </p:spPr>
        <p:txBody>
          <a:bodyPr>
            <a:normAutofit/>
          </a:bodyPr>
          <a:lstStyle/>
          <a:p>
            <a:pPr>
              <a:buNone/>
            </a:pPr>
            <a:r>
              <a:rPr lang="en-US" sz="4400" b="1" dirty="0" smtClean="0">
                <a:solidFill>
                  <a:srgbClr val="FF0000"/>
                </a:solidFill>
              </a:rPr>
              <a:t>Self Preparation</a:t>
            </a:r>
          </a:p>
          <a:p>
            <a:pPr>
              <a:buNone/>
            </a:pPr>
            <a:endParaRPr lang="en-US" sz="2800" dirty="0" smtClean="0">
              <a:solidFill>
                <a:srgbClr val="FF0000"/>
              </a:solidFill>
            </a:endParaRPr>
          </a:p>
          <a:p>
            <a:pPr>
              <a:buNone/>
            </a:pPr>
            <a:r>
              <a:rPr lang="en-US" sz="2800" dirty="0" smtClean="0">
                <a:solidFill>
                  <a:srgbClr val="FF0000"/>
                </a:solidFill>
              </a:rPr>
              <a:t>		</a:t>
            </a:r>
            <a:r>
              <a:rPr lang="en-US" sz="3200" b="1" dirty="0" smtClean="0">
                <a:solidFill>
                  <a:srgbClr val="FF0000"/>
                </a:solidFill>
              </a:rPr>
              <a:t>- Love Service job</a:t>
            </a:r>
          </a:p>
          <a:p>
            <a:pPr>
              <a:buNone/>
            </a:pPr>
            <a:endParaRPr lang="en-US" sz="3200" b="1" dirty="0" smtClean="0">
              <a:solidFill>
                <a:srgbClr val="FF0000"/>
              </a:solidFill>
            </a:endParaRPr>
          </a:p>
          <a:p>
            <a:pPr>
              <a:buNone/>
            </a:pPr>
            <a:r>
              <a:rPr lang="en-US" sz="3200" b="1" dirty="0" smtClean="0">
                <a:solidFill>
                  <a:srgbClr val="FF0000"/>
                </a:solidFill>
              </a:rPr>
              <a:t>		- Language</a:t>
            </a:r>
          </a:p>
          <a:p>
            <a:pPr>
              <a:buNone/>
            </a:pPr>
            <a:endParaRPr lang="en-US" sz="3200" b="1" dirty="0" smtClean="0">
              <a:solidFill>
                <a:srgbClr val="FF0000"/>
              </a:solidFill>
            </a:endParaRPr>
          </a:p>
          <a:p>
            <a:pPr>
              <a:buNone/>
            </a:pPr>
            <a:r>
              <a:rPr lang="en-US" sz="3200" b="1" dirty="0" smtClean="0">
                <a:solidFill>
                  <a:srgbClr val="FF0000"/>
                </a:solidFill>
              </a:rPr>
              <a:t>		- Knowledge</a:t>
            </a:r>
          </a:p>
          <a:p>
            <a:pPr>
              <a:buNone/>
            </a:pPr>
            <a:endParaRPr lang="en-US" sz="3200" b="1" dirty="0" smtClean="0">
              <a:solidFill>
                <a:srgbClr val="FF0000"/>
              </a:solidFill>
            </a:endParaRPr>
          </a:p>
          <a:p>
            <a:pPr>
              <a:buNone/>
            </a:pPr>
            <a:r>
              <a:rPr lang="en-US" sz="3200" b="1" dirty="0" smtClean="0">
                <a:solidFill>
                  <a:srgbClr val="FF0000"/>
                </a:solidFill>
              </a:rPr>
              <a:t>		- Personality</a:t>
            </a:r>
            <a:r>
              <a:rPr lang="en-US" dirty="0" smtClean="0">
                <a:solidFill>
                  <a:srgbClr val="FF0000"/>
                </a:solidFill>
              </a:rPr>
              <a:t>			- </a:t>
            </a:r>
          </a:p>
        </p:txBody>
      </p:sp>
      <p:pic>
        <p:nvPicPr>
          <p:cNvPr id="19458" name="Picture 2" descr="https://encrypted-tbn1.gstatic.com/images?q=tbn:ANd9GcSf9PKdLLwG1nIwC2pXatF1DJQKZDDllwDE6ePDWciz5hzf8LYLxA"/>
          <p:cNvPicPr>
            <a:picLocks noChangeAspect="1" noChangeArrowheads="1"/>
          </p:cNvPicPr>
          <p:nvPr/>
        </p:nvPicPr>
        <p:blipFill>
          <a:blip r:embed="rId2" cstate="print"/>
          <a:srcRect/>
          <a:stretch>
            <a:fillRect/>
          </a:stretch>
        </p:blipFill>
        <p:spPr bwMode="auto">
          <a:xfrm>
            <a:off x="5004048" y="3429000"/>
            <a:ext cx="3763326" cy="293361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ncrypted-tbn1.gstatic.com/images?q=tbn:ANd9GcR7vEwXFQTabqg8TGRT7BlRhMxEWbx0bG9avDE-Fjob59ybwtKv"/>
          <p:cNvPicPr>
            <a:picLocks noChangeAspect="1" noChangeArrowheads="1"/>
          </p:cNvPicPr>
          <p:nvPr/>
        </p:nvPicPr>
        <p:blipFill>
          <a:blip r:embed="rId2" cstate="print"/>
          <a:srcRect/>
          <a:stretch>
            <a:fillRect/>
          </a:stretch>
        </p:blipFill>
        <p:spPr bwMode="auto">
          <a:xfrm>
            <a:off x="4788024" y="2636912"/>
            <a:ext cx="3989763" cy="3240360"/>
          </a:xfrm>
          <a:prstGeom prst="rect">
            <a:avLst/>
          </a:prstGeom>
          <a:noFill/>
        </p:spPr>
      </p:pic>
      <p:sp>
        <p:nvSpPr>
          <p:cNvPr id="4" name="TextBox 3"/>
          <p:cNvSpPr txBox="1"/>
          <p:nvPr/>
        </p:nvSpPr>
        <p:spPr>
          <a:xfrm>
            <a:off x="539552" y="2924944"/>
            <a:ext cx="4104456" cy="3108543"/>
          </a:xfrm>
          <a:prstGeom prst="rect">
            <a:avLst/>
          </a:prstGeom>
          <a:noFill/>
        </p:spPr>
        <p:txBody>
          <a:bodyPr wrap="square" rtlCol="0">
            <a:spAutoFit/>
          </a:bodyPr>
          <a:lstStyle/>
          <a:p>
            <a:r>
              <a:rPr lang="en-US" b="1" dirty="0" smtClean="0">
                <a:solidFill>
                  <a:srgbClr val="002060"/>
                </a:solidFill>
              </a:rPr>
              <a:t>10%  Self introduction</a:t>
            </a:r>
          </a:p>
          <a:p>
            <a:endParaRPr lang="en-US" b="1" dirty="0" smtClean="0">
              <a:solidFill>
                <a:srgbClr val="002060"/>
              </a:solidFill>
            </a:endParaRPr>
          </a:p>
          <a:p>
            <a:r>
              <a:rPr lang="en-US" b="1" dirty="0" smtClean="0">
                <a:solidFill>
                  <a:srgbClr val="002060"/>
                </a:solidFill>
              </a:rPr>
              <a:t>30%  General</a:t>
            </a:r>
          </a:p>
          <a:p>
            <a:endParaRPr lang="en-US" b="1" dirty="0" smtClean="0">
              <a:solidFill>
                <a:srgbClr val="002060"/>
              </a:solidFill>
            </a:endParaRPr>
          </a:p>
          <a:p>
            <a:r>
              <a:rPr lang="en-US" b="1" dirty="0" smtClean="0">
                <a:solidFill>
                  <a:srgbClr val="002060"/>
                </a:solidFill>
              </a:rPr>
              <a:t>50%	Program</a:t>
            </a:r>
          </a:p>
          <a:p>
            <a:endParaRPr lang="en-US" b="1" dirty="0" smtClean="0">
              <a:solidFill>
                <a:srgbClr val="002060"/>
              </a:solidFill>
            </a:endParaRPr>
          </a:p>
          <a:p>
            <a:r>
              <a:rPr lang="en-US" b="1" dirty="0" smtClean="0">
                <a:solidFill>
                  <a:srgbClr val="002060"/>
                </a:solidFill>
              </a:rPr>
              <a:t>10%	Conclusion/ Q&amp;A</a:t>
            </a:r>
          </a:p>
        </p:txBody>
      </p:sp>
      <p:sp>
        <p:nvSpPr>
          <p:cNvPr id="5" name="Rounded Rectangle 4"/>
          <p:cNvSpPr/>
          <p:nvPr/>
        </p:nvSpPr>
        <p:spPr>
          <a:xfrm>
            <a:off x="467544" y="620688"/>
            <a:ext cx="6768752" cy="13681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4000" b="1" dirty="0" smtClean="0">
                <a:solidFill>
                  <a:srgbClr val="FF0000"/>
                </a:solidFill>
              </a:rPr>
              <a:t>Introduction is  one of the very most important….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487888"/>
          </a:xfrm>
        </p:spPr>
        <p:txBody>
          <a:bodyPr>
            <a:normAutofit/>
          </a:bodyPr>
          <a:lstStyle/>
          <a:p>
            <a:pPr>
              <a:buNone/>
            </a:pPr>
            <a:r>
              <a:rPr lang="en-US" sz="6000" dirty="0" smtClean="0">
                <a:solidFill>
                  <a:srgbClr val="FF0000"/>
                </a:solidFill>
              </a:rPr>
              <a:t>Customer is king !!!</a:t>
            </a:r>
            <a:endParaRPr lang="th-TH" sz="6000" dirty="0">
              <a:solidFill>
                <a:srgbClr val="FF0000"/>
              </a:solidFill>
            </a:endParaRPr>
          </a:p>
        </p:txBody>
      </p:sp>
      <p:pic>
        <p:nvPicPr>
          <p:cNvPr id="15362" name="Picture 2" descr="https://encrypted-tbn0.gstatic.com/images?q=tbn:ANd9GcRt-pPmdBGk-ch8DeTRuqE_t7MkNthH8pHMg60XjK6eKlKy7pbPZA"/>
          <p:cNvPicPr>
            <a:picLocks noChangeAspect="1" noChangeArrowheads="1"/>
          </p:cNvPicPr>
          <p:nvPr/>
        </p:nvPicPr>
        <p:blipFill>
          <a:blip r:embed="rId2" cstate="print"/>
          <a:srcRect/>
          <a:stretch>
            <a:fillRect/>
          </a:stretch>
        </p:blipFill>
        <p:spPr bwMode="auto">
          <a:xfrm>
            <a:off x="3419872" y="3861048"/>
            <a:ext cx="3349374" cy="2476741"/>
          </a:xfrm>
          <a:prstGeom prst="rect">
            <a:avLst/>
          </a:prstGeom>
          <a:noFill/>
        </p:spPr>
      </p:pic>
      <p:pic>
        <p:nvPicPr>
          <p:cNvPr id="15364" name="Picture 4" descr="https://encrypted-tbn1.gstatic.com/images?q=tbn:ANd9GcSk-37Vwormin0vxHr50hdf_CTA3Dy_wHvXkkpklCMcKBHTlNx8"/>
          <p:cNvPicPr>
            <a:picLocks noChangeAspect="1" noChangeArrowheads="1"/>
          </p:cNvPicPr>
          <p:nvPr/>
        </p:nvPicPr>
        <p:blipFill>
          <a:blip r:embed="rId3" cstate="print"/>
          <a:srcRect/>
          <a:stretch>
            <a:fillRect/>
          </a:stretch>
        </p:blipFill>
        <p:spPr bwMode="auto">
          <a:xfrm flipH="1">
            <a:off x="395536" y="1772816"/>
            <a:ext cx="3024336" cy="2913038"/>
          </a:xfrm>
          <a:prstGeom prst="rect">
            <a:avLst/>
          </a:prstGeom>
          <a:noFill/>
        </p:spPr>
      </p:pic>
      <p:sp>
        <p:nvSpPr>
          <p:cNvPr id="5" name="TextBox 4"/>
          <p:cNvSpPr txBox="1"/>
          <p:nvPr/>
        </p:nvSpPr>
        <p:spPr>
          <a:xfrm>
            <a:off x="3635896" y="2060848"/>
            <a:ext cx="5256584" cy="1569660"/>
          </a:xfrm>
          <a:prstGeom prst="rect">
            <a:avLst/>
          </a:prstGeom>
          <a:noFill/>
        </p:spPr>
        <p:txBody>
          <a:bodyPr wrap="square" rtlCol="0">
            <a:spAutoFit/>
          </a:bodyPr>
          <a:lstStyle/>
          <a:p>
            <a:r>
              <a:rPr lang="en-US" sz="3200" dirty="0" smtClean="0"/>
              <a:t>The only way for the company to evaluate the guide is from the “Guests”</a:t>
            </a:r>
            <a:endParaRPr lang="th-TH"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856" y="5301208"/>
            <a:ext cx="5616624" cy="13681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Don’t promise!!!!</a:t>
            </a:r>
            <a:endParaRPr lang="th-TH" sz="5400" b="1" dirty="0">
              <a:solidFill>
                <a:srgbClr val="FF0000"/>
              </a:solidFill>
            </a:endParaRPr>
          </a:p>
        </p:txBody>
      </p:sp>
      <p:sp>
        <p:nvSpPr>
          <p:cNvPr id="5" name="Rounded Rectangle 4"/>
          <p:cNvSpPr/>
          <p:nvPr/>
        </p:nvSpPr>
        <p:spPr>
          <a:xfrm>
            <a:off x="251520" y="548680"/>
            <a:ext cx="6768752" cy="1512168"/>
          </a:xfrm>
          <a:prstGeom prst="roundRect">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smtClean="0">
                <a:solidFill>
                  <a:srgbClr val="002060"/>
                </a:solidFill>
              </a:rPr>
              <a:t>Learn and Give whatever they want under you limit</a:t>
            </a:r>
            <a:endParaRPr lang="th-TH" sz="4500" dirty="0">
              <a:solidFill>
                <a:srgbClr val="002060"/>
              </a:solidFill>
            </a:endParaRPr>
          </a:p>
        </p:txBody>
      </p:sp>
      <p:sp>
        <p:nvSpPr>
          <p:cNvPr id="49154" name="AutoShape 2" descr="data:image/jpeg;base64,/9j/4AAQSkZJRgABAQAAAQABAAD/2wCEAAkGBhQSERUUExQWFRUWGRwYGBgYGBoYIBscHxseGhoYGhwdHicfHRwkHR4dIC8gIycpLC0sHh4xNTAqNSYrLCkBCQoKDgwOGg8PGiwlHyQsLiksKSksLCwsLCwsKiwsKSwsLCwsLCwsLCwsLCwsLCwsKSksLCwsLCwsLCwsLCwsLP/AABEIAJQBVQMBIgACEQEDEQH/xAAcAAACAwEBAQEAAAAAAAAAAAAFBgMEBwACAQj/xABKEAACAQIEAwUGAwUEBgkFAAABAhEAAwQSITEFBkETIlFhcQcygZGhwRRCsSNS0eHwM2JyohVDgpLC8QgWF0RTg7LD0iRjk9Pi/8QAGgEAAgMBAQAAAAAAAAAAAAAAAgMAAQQFBv/EADARAAICAgIABQEHAwUAAAAAAAABAhEDIRIxBBMiQVEyQmFxgZGx8CMzwQUUgqHC/9oADAMBAAIRAxEAPwBs5u9o963fXD4NbbvEuzhmA8hDDXr8qsWuc71y1mJWywHfBAIQ6a6iSmo16bUq8EsZEC4hizzAuESe8ZyEgSVzloPT0NXOJ8PcFSjZWWQZhpRlMowMgiQNP0rJLI+rGqKHHlrm0YhcruvaA9I7wiZH1HwnrR1cV51hXG+FAI13CWjZa3mLhW2BjKVAjuat001mjPDObcTbVczzcZTJuCSMuWIEiBM1ox5LWxUoO9GsviT41Ve951V4VdLWELGWgyT4yZ+tSXFrVGqsQzy9yomavRXWvl1aMEiL14Zq5jUZNWUSJuKU+eLWbiFwg6js0A6+4Dp0mWI+HnTXh7o7RAfzMAPnQPnrC3e2zEgIzEWxppooLH1HienSlvbojXpJWwNg4Fbt5cskElTqVmNJ9P09KRb197jGCwWS2p6kxJ8Cf0FGvwmIul7KMWS300g5NNB4SYHiY61cwnAibFosqorM0nvFrngpA0y9AOtSX0ge595cxjQVzXM25OZgANgBr13n+dGcJjb4JBvXNWMSxMCY60RxuWNgGEycsGBEA1TwyAiQCD5wdd/vWaKVfmaNpkN7mDEq6gXSAGggqpnQ6aj41YxXNd9EaGUsFJEqOnpFV8VgCzAgiAZIb7VT4gunxVdDPvOojTrFU070Feg9g+b7ty5kW2rGSpMFRmkwJkz3QD8aJYXmFiCXthdP3t99idxoNfOkjDcUthxbVir3G7xLfmmFIgwBGhPp50XuOUIzE5REAiN+u+5PSeg8hUXLiRvYy2eYlLqpQjMJmZAMkZTpvpXniWJHbBJ1KBo8pIqLB20t2lJIIHXT1J/rwpY584vew+KsXLQDo1khpy9G0InX83SiTpWyxnmvlu4NR4GPXqI8aXcBzfbuIo7S12sSVDF/Qd1dzpsCB59SKcW0DMsGDpv6UTkgktBVgDoQCPPWqdzg+HO9m3J19wD9BQPF839/KqiVYSCRI0/MBsKG8Y9p9qxIBS4y6ZVLb6eKCRvJE7daFZU+gHCM1umND8v4UCTatgeen3oRwfmHhl26bVkW8w90m2QrR1RmENEePpS0PaO2JS4mUKyGGC6hgZG5Hl1+vRJwR/D3UGRoUmCJO8wd40mglmabSBWDGtqKv8DfrmJCaEfAVQxvFYSEHfM7zp56evlWecS4ribotm3dIUiGMLMz/eny0jSrHBcRcVZuXDv3jM6T4CATVrImVwzL16r2RWxvFeJsW9y2B4ID1/vkjX0qO7iceVAW/J1LEWrZmToPciIH19KKcdZ8TbVbWZ1JVzIEKoBJZh9OtMuB4W/ZqM4Qd/QZV1LMdNJiTttS5RinURuGU3G5qn9woYY40YbEftCX/ZZD2VsR3mzaBIOnjtRbm9rjJhSWYM2ESSpykspBbaI1NEeH4K92d0PeZiYykMDBAbbLtrHyqnzXmS1gGc5jkuIx8SCm/wDXSrx9jJ9dCnZ4tcdFZL15ekdowO/WD4EV9HM2JXQYnEf/AJX/AI0PtrlF1VGzZl9NvuKgDk/lP0prADSc44sf96vfFif1qe3z3jemJc+oU/qtLx/wmvkx41CxtTn3iABPbE+E27Z1P+z4SfhXg+0/HLvcU+ttftFLl3GlVXxMnr6D9D86o3r+YzNTRQ4H2p4r8wsN62v513/abcPvYfBt62T/APKkkt514J86sodm9oi9cDgT/wCXXUjvqa6oQfLPHrFyP2kgmJ7NtNOssNOsxV+zj1sllcSMwhwwIggatJkadRINZOLNxCQpYeQk+JjQaiRHxp6400Jg8iTnsA3GGuYrKj0KgHTz8qyOHFqh12thvH4q23eDm2w911DEj45Y+BkUGv4q1ebNcuhGAgkrafOddVk5lnQlSDGsGvvBeB27lss1szJ1I38DrVjjnBLaYa4UTvBdNt/QUfB9g8ktDdybzBZ/Cy922v7S7AZgDlNwsDBMxBore5kw/wD4gP8AhDH9BWR8CxBtWwHAB89P1IowvGidgP8AKf8AjP6U5ZaVAvEm+x8bmaz0zn0U/eKr3uaEP5H/AMo+9JLcUunpHwYf+0ahucSbq6r8QP1K1POZPKiOo45mOls/Fv5V8bHv0VfmT9qRhxJv/F+RH2uH9K+PiSd3cn0b/wDSarzpE8qA5Wrty5i8IpgAXg/dkHuq2hJOogmRFe+buNLcxC2gU/MpafclspJnqAD4anyoTyDaJx9okP3c5JIge4R+4vjSvdxOa4S+mZ2bzYEyJ8gNtN58aZCfbYvKlSUTTeEcOtTchm7DIm+guBZGbxyd06fbSh/E+PuGFtgGtqwZSQZI0I18Y+EmgHBsc+ZTmYgRtmMASxAkiB59NY82PmrDWybLocoYAdz82koBHUtpJA212q3k5ITxPOBkpeZpg+7Jk5dht5zOlFDbPZgruCTHjqdKDYbH3LdzIwtjNLFVEZY8dttyeup1q0/HSrqnZlmIJhdtCRMnpof6mM0clemh8Ui/auM0kiFAM+f8qB43jC4W0zFZkwPUW5H1gfGjbYogQUIBHhsIn4aa60rc5ujYVgriQysVI1MlR11ECDTIZIXT9y5p1oROX8DiMVe7upLazoNdSdTGnhWy3k/EKoYgFW73e1UwVYAAbGNNfOkjkTF2jau2IIuMc6spOjAEAx/dJmfCelE/9K3rTiWYPEOhAO2kjxOpnqNfWnZk10JX3jjatWgTbzQqnUEwOugg9NPr4Ute0XhYuJhBnITJdSBpJm2VPgIynQ+NXH5gW4V/LbYz2ggd9dZ8t52NfOM3rd7CYW4HchXuLmgSTBDabbgxSGnwsbFqxU4Tyk1twUOZoynMVWV8NCT5fajnEHOHRSyKSxylhmbKJ+ZP9TV5LsWwUYkCDBG46j5dKu4jAvcthspymCG+sjrQyXpYyO2kzLf+sVhrpexZuOTcCFgm5IMAkncwdKo+0LhNizfcJbaQLZJDGJKmemh0Gmg6xTpYtKb4DMwKNngycxHugAeApe5rXtziIYMna2+hkTbQbRP5f1ocb1Zc8ajKkI3DeNvZIGVQoJJjQnSNT1gUxcTxJVQq952EgjYTTZc4Nh8vZ5bQT3dASSCOpjQ679KX+UOC/jsRatdo2Qe9sDkUToR4wBPmKij5jtLrskn5a2N3D+WbiBs4ORQpziIzSF0g/PwgeNEuB4BHui0pLiZuMZgKPy/HQek0+3MKCmQaAiPh/XWhXLeCyqzEAEu4kfuhoAJ+HSmLHTVCHkuLTK55KsBma2DbZgFaCSCBrBHh6GqGKwapmVwOsk3CunTrO1NzHWljnrhWe0LixmQjp+UmCBodZIPzoskE1aAx5GnTYBsXrS22BNvICA2rMJ1ygz8aj5wtg8OwhSIV7ijLt1OkE+FZtxDnW7Ze5bt9nlke8mbUbHXr8KfuWMc+L4VhmuQWXHdmYAAyspOwH94UvHBp2aG09C3bV1cA7P3Dp+bQj7VTW9O8AyennpRjjd3JmUe8rhx8NKE4pwGMARuNRsdRTWRHwN51ICCygayYNVWxfp8xVjDXzlZ42ED1Onj0EmqCosNdssdSfDTy0FQslqTD6elQC4vVD8D/ACqN3T91v1+1XZVFnsLRHv8A0qpfspMDXzgV4y2yYhpPlXm5kU91tfnH13qWSiO6iruBNdUP4f8AvE/GuqFGi3eWpIMZRERtrvRO3w9extglJTaSJEkkjy32oJawiB2JZmBiAFOnjqYogvEzaGiXHt6SGA8ehmaHQu2XsJhVQgSIjUgEmY8hB9a+8Uth7VxRPu6SoGk+YI+YqIcek9zD9Ny0foKgxfFHLLntoqkkEgknXx+NX9xBOw/ExnACOEkCVYqd4mFAHwn41LxO86XXRUzBCVl2c5o3OrAAV9Tl6+Se71PU/aaMcV5Vu3L9xxADGdj1Any3pnCBXKQF4wMrJ2dtFDIryQrGWExJnQbV7xd5uwssmRGbOHKgCSpERppoZMUbxnLGbspuKpW2FOq9C3i3nXo8Btdiltry912bRlmGC+AP7tX6EV6gLbvXGwlw5+8roMw3ysG0mB1A1rxwdmyX1zsf2TMNzBBEkayNCdqP4fhWGS3cQ3ZD5T+Y+6SeijxNesHgcLbLEFzmVlMI50YQdzUuJVMrey+wFxdx5PcsXGI8fd38aFYC7ZF1TduOUZe81ucw0/MD4eFOPBLFq1Yxty0jBlw1zVhG4J3zHqBWd8ExBzPLZRlKuYmROoA0k/eKlphKN9hu/wAVVbg/C58oGX9plYuToYAA3nYT61KeK3J7wCm02a3baGya97ugyW2/rcHgMUTcUWyw0IB0nUa9NzTVZ4K5yrAVrgzKd5J0EzqZPUmPrWPPKMXpbLUfgo4viuILxlK3NJIBLbQu3umB6611i7eJVJy5jJCqMxJMEksxJM7z1jwotbxlyzbu21TK75ROXvDKYEHqSZJ0+c1X49zPYstetjKXCMF70kPudR3ffjz0jrWeMpSdR/MugniruIW2r3FUFwQsfmKqNCAdJAj12oP+HLW7uIchwqtIeRmgBYI3mdPhOutIGLxl2QTcLtofeLRPTXr40Q4XzClkO91zdaQQhMgsNj5ga6bSBO1bI4HytspoPHB/gbC3G/t7zDL4pb3JH95jA9J8TRHH4ZDhu2JY3CwXulVUtLQy5d+4N/E/NBvcxvev9tcYk9BGYDSAkEjxInxo7i+PZrNlAmRFEhddW1Bk/D9a0zfuLaDfBLXaowlSRtmEE5iAIgyNZ+Yp4wvDktYBEXZLp6k6kHNv5zWccHxgW23aoT+8coI1JIjcmJEDTXfQ098tYhbvD7otgDJdB9fCfMrA9ZrRk4rCl7iMSn5rtaIOI4srkVdM7BSZiATFaNeXSOn6VlvEuPJY31Yg5B4t0B00HUk+FOeH5qNyzYYW9btsMcxyw2xQb6yD5RETNYpehcpG+EXPSJMVwpWaSi5ts0CfnWd+07hZsm1dUkBu68GAWUSpYdTEj+hWhfjHvIrZShkhvCR+v86SvamLhsBJmVZyIGylTPl11psJqKUjK4NZKM0xnHmFs285IOkgagHdZ38qbPYdZJxV540W1HxZhEfBWrM7F+XCnXvAfX+daJ7KOJthnxaAAnMoIaR7pcDSfOpOUIJtGiVz0bdbxKnSdRvGv6VHhMCLa5QTuTrHUz4UL5Z4kbq3GaAQ8ZR+UZVPjrMk0Z7cdNfTWhTT2hElWmVsQ2XXQ/H+NLvMvMqmzcQIW7p1Pj0MfXemHFAsIg6+n8azvmC5kS7EmMwEb9QIpeWbjVEwwUm7EA8r2MU/apif7RwCmSChIJE97Uab1qPInL4sYDsyWOTFLdlsuphRpEwunXXWsMwfGHsyV0MSD5xow9PD1rd+SuLdthMQWEMpssQNgT0HpFOyRiq4hwlLpinx3A5zeeNmyT6yftS/i7SQhAOgynTqP5EfKn7i+AC4NWGrXrv1zFB9qR+JNle4rTmWG0gTrkMfP5ClM1JC7xchnACxptEVYfCdnaRZyk99o+SjzgAn/aqW5jEuEKJzkwCVB+FQ4q/ZKdqS2+ihtyNh5aAUIx9KyxgcUxUS4HkQT9jVntSdM6T5r/EUvPzM8jKoUDpJP1orwrii4gRBVh0mZHiDGtXQq0Wu1JA1Tz2H/Ko8g6KpPgNf0NXfw4A7xjyGp+OkD46+VD3xRKtGildAI13Bk7n/AJ6VRdHtEWSDHT3Rm8dzIrqo3LTg91DPUFRp4V1XZOL+Bovc13s5VApCmGYDqDBC5m72tMOCz3basXDBlJ90CYZd4Gmhj1FId2+yXLtsbF3Q6DYOWAkz1A2j1p95VacJa/8ANH+aftVtaM67IeEcVF+5kyMgMlGn3gNDtt8zRTieBHZmJMkDUnTzE9etJnKt0jHqhJIBuKAWJ6NOm24/51oWMtzb+X8KphIA2bbkAF7n+9H3FSHA6SwOv7zfPxoJzJxG5ZuJlykPqcwJIgjbWOvhRHm13tWka22U5sp0UyIbxB8KlELv4BQJIQeczPppUlvDrEykf4TPpE1SxUtw4OGYP2atmBgzpm2+NfeWF7TBsGJYkupJJJ8tT61KIXrSg/miN+508RXi1iEZsocz0gpPxEUv8q3CljEEaEBTJE6QQYHU6aDxqtw+9kxzBSB3yGKAd4FwxJ1IA8fIH1q6Bscr+KH+juI9mSWFtEgkMZYkAEDxnas0wGDxLrK2RvJaCIEAjrppWicyA2+GY51iblyyo1A90oDv1ikjFcPuKJIPcCgMrCCWByrI8YOu3Sp6r10HFboOcpcvX1vntrJlUDgDrmIg+AEEn4VpmO4GLvZ6xlOY6RPiPL7Uocj8aS3atJDM15+8WJzLrlXy3BO+3rRzmDH3ReSwDpcEkqCcqzlzE6RtsDrrpS3g5y9RctEnPeS1g71yAHaEBEAyxgwYmYLHyjyrC+Ihe1LBQFU+6B000+1aDzxj71wJZg9nnUrGsKO7JJ3IGpJ8aScVy7a7+e66uFLZiBkzbhc06n66HSnqCiUk5bR8PCe0YZCO6oDZNZkbiPKgfGeEGw8OGEiYPh8qO8pdogzlTlP5s0Qd1HjB6/CvXtCxpNxEA0y5pnMTqwAzeA8POrSd0M4pw5E3J4sqtvOELNJILxENpI0g/HYj0q7zDfVLwLr/AGgHZhZzEayAJ6k7n4daj5eutfs2raoqhBELoXIM57h6kHQaaCBrUHNtk27tq457yMo8RG/0itMMFupNdXXvV9mPL42Kjwim9tXWrSJmx6KuRzctkrJDDdtIgkHTToaceQscLeAxzNPcKNC7zmMR6kAUtYnCJftywzZZKwSDt5fpV7kXEH8HxMDVvw+cDxytco/F+H8rIo3pmfwHifPxObVNOmgDzNdBvF0ELczswIHccgZgPIwCI6E1sXJeDD8Jw3bQJTNJgRJLCCQI0/o1hPDWfFF7SAF4LIJG48ifE0U5u45fa72Nw6WQttLYMqgCiPUxEnf0rPlkpLg/b9jdBOPqXv8AuahhOa7S3jbW8j6xIJyt06iMw2nX40G55vlrF11UZspUwQ0rJ2I8iWrM7fEANKJ4Xml7ZG1xIKm28kQd46r1rG8LSqL18Gh5IydyW/km5T5Uw2IBuOrhlOqi513BEd4fPpR2zyz2OMz2jcPaguzNBHvCQYAg6yD8KQbHG2s3c9nukEkAnN3d8pOmYRpWm8r8aTE2s8hdQSszDCDB8p/QVWW0jNBSeRDPy7cFq6ygznAJ8JEga+O4phu4kdRr5KT9YilfB4+zZE3CIEQx0g9SfIzNQ8e5zt4dSxOgIiIObeR6aGixP0gZr56QTx/NNq3c7ItD5WeDJOUDMSeiiPEyegoFiMpZXk+8GJAE9D1+cdKWeY+OYTF3TeDvaDWQBcTLlffPZu6FlJGUScvkdqr4TmF7jlohRPvdTrr6amPKNqrJJp2Nw401vsUOYODlcdctoQ9rNnDBYGUjNl2ABBOWK0z2a51sY4N1tK243BbpWY8R4syYhlyjVpE66HUQKfvZjimJxog64S4RpAJER031pvJy2xX0ySD13FhcPhi+ii8WPoCpP3rPePcWa5eY2k3EEiToddY28amx/NF7EWrNs6kaIAOgEAab0wnFWsPa7FVYZRmZz+Zup2+Q8BQvXZ0IQ5CLwlO1Z1AGYKTrBgbM2uugPw3qPEYUNe7PTIgliIHTcT18vKp71yMZZuW+6zXFU7/mOUzHiCQR50e4zfS1cyKtsqUVMqkZgEZh34AliCJ6/Khb+AlG5UxCx3CLiHYEbggjUdK+cAuMMRbykglgungTBpox2JUu2ZQQVGUDUCBFBeWknHKwMZSWBGmoGnpVqTa2DkxKLVDTfthIUnprp9/5VBhsThwuoJbqS3dHgSIk/pRzGYXOCwIJYaAGNOgPh40r4jD9nIjcievqaBMY4Ohgt2Ggdz5if/VP0r5TFy1hbb4W2SASAQdB0JjbXbxrqPkLeOQqY/l25cvXGWINxmGu4JnoCaZeCjscOLb58wdiBbEDKfgOk6Um4njmIkoEBMAly0GDDAA+MV17GXFIOdgZAPeY7/Or5LoyKFhTBWWbFdr2bBUuSJJBIOo6yDrO/Wm3FcbtgQVAMgS11QR8D+lZXaxDaHONxIMyZmWB8oGnn5Vew2GVWd3CuWYxmXPAiI3q3KgoY+XQ3cdwCuoe6YVASGgkZYGoIInaquI5nsXv2V3OmoK51AnwOsAaGNaU8Vi3Sw1tHbszusmCAZ1G3SvnGcdbuhGUS0gqZY6TLAz8qrkEsenY62eO2lU25BtBQo7w8D0UEAeXpXj/AE9aW2VtFZ37xY9RMd0SdOnnQm5dw12EtL3W0YyylWOhAGxj5UUwfLOHtHMCJ0ISSdIAJAPn5UaFVR8wPM1tY0AJ3YgtrqJjNoKrf9bbS3nIUZmA2VRMAjqT0iqd+wbzn+zUgkzkCkx0kCfmYoFewhDGBImZA8t/htVJ26I0l2aVzHx66eCi5h3Ks+KjNAUwFM6ARuBQLgvH7jsyXHBCqgcG3aaWMaDu7GSYOxFEsbgWucH4egIGe5dczudWUEePeYfChNnle4ri6WEuYA2OsNm9BE6in4+imlYUvcSum4ABaKGM0qc0mTIylRHu/OjNnmBZCEHuqAAsmAohVPXy9fnQG5gRh0AJ1Cxoc3kI85JPy8KIW8etvKhRrcxkLLAb4gnU+dMg/X3VEnH+n1d/9A7nXGMllbmkw0iehygepkCKSOI8aa+oFzKPdiP18pk0T9oV67cvJbUFlKhlABJJYsBp12MepqvhOHI+DtnKBdVrkmDJCTMmNIkb+FW6lloGPNYtMbOWuIWrdoreACRmLGCNBBBHXbpQK9fF3NecZe10VSPdQf2aAegJ8y1BHxTd20xzLMn06L8TTlx/C2rFkBgHeBJLEBYO4g9SIA3/AErfHHF5OS7/AJZiTyzxLGqr/AG5NuziGtgxlYkaTKkkkfKasc8S0BgAA4GnUGY+hqxwDh628TbZdriM2Y+Bgekj7VT5qzNaaSWYHQ7zB0rLhTyeJyX9mFL57YrxK8pQS+1K3+gQ5Ws9y/ZIkpornwI7voQKt+zrDM93HWFHfuYO6qjbUtAgn/EKFYTG9jhsReOmbRfMwFH1ofy5xq4VTLcdGVgrFWYaSNdD4UrOryS+EzpYtYYWttbGDkz2U8RsXTcuW1QBSYNxCWaIAlSYG8/Ch+J9j3Ebl1rj3cIhYliWvHTyMJXjC2LrX0REa6bwOUElu9LHXMeigySek1pXL3IptriGfDqrXVt5VZlYggtmBYT0IrNKNOxqTqxBt+x24NbmPwa+js3yBireG9k9hVPacStkn9y0zadPz1rmO4cwjsbNs6CSxAHpX3D4Nih7QW1aY7pkfON96GyGO/8AZtw5GBucQvufBMOw/VTRvl/lfh1klLdzG3C3TKij4SgP1pq4pyyScxu2UCwTmaI8J00qFeAhB2jYqwoBEENoDuNZ/wCdBJp6ZOnohxXB8JkyvhcRcXYdoyCfId6o15MwlxVc8NJkadpiH0GwGjERAG1X+IXsORkv42yGjQ7HvDfePMUZ4dxDDixaC3w6i2Sr6nMq6FvgRUXFLRbd9itd5Ww9kZ14XhARtmYsfiSutXODrcvIzrhsFbIYqP2RbYA+I8aP4t7Ny2xNwwoJMAyADB0InQ6V44Qlm3aYW2YgPqWEatHlttV6ZLRUs4HFgkm5hlMbph4PzLmk3nvjHEbLdiMTKOmpFu2DB0OuWR6iK02gXM3DrLrmuqWYKQADHnUbrYUKbpmGcKxK2MXhzv2bgMfImPpTzx4v2d4tADmBHVR0iNPnrSHzBY7G8VXTXMPGJo5xfjbHDiGI01G49fKglumbsUqTQq8y46RbGmYAE+X86EW8Q3vg6jWaNWeTMZd/aDDXiGGYHI2oIkEeINSryHj8pjCXtf7hpsUkqMsp27BuNxzXB0HjAio+XyVxKAHRmCn57Ucs8nY0Er+GuyI3Xy2OtSYP2fY4XFc2LghlOw8dTv0oaSTD5qTTsK491VbjpmzNCgzPXUxOlL+NQrrM9elMPNKNaCpdtMhYSPMTE0k8YxRZgAPDQfQUuKs1ZJLjoeeXue7eGtdk+Ge8QZDC5lEEAgAZT6z511ImHcgR1GhrqMy18jlhMBYuB791rq21CW4jMS2xKyPy6DT6bUOxlkgwVIE91mYTCwATDdR5fSnu3y0xMza9dSfotQ8T9nrXwJuZSNiqufn3aRzlJ/TRjt+wn8I5aFwzceFWCcsydfdBIgT1ImKZMdw+1dFuFC5dARI7vQMNQ3rvE0Rv8AGEsqsmDoMwy67zJOpNALGLcFhEhdB8On1p/BTiuR2vB4YPDbW2B+a8MLE5ABbZ4B1OneMCST0H8aWb/EgURQoXKsfPUmtDxuCS+j233ydqs92chGceM5WJHxrN14Y7XTaCy4JEenU+XWapL2ZgzrjJqPQy8q4R8r3CItzoSdZG8AQTTHca47gZCFiA6qQIPWTI+NLH4u2qfhlYEDVnP72+nx+Q86ffZ5xFWtXEuCGttAMISQfFiusEb0MuUtp0ImqdIDPy8SO83+VY9euvnVheWXZQAHMdVSCfUxqBT6eJW12Lf78fpFV7nGU/dB9SzfegWOXvIW0KPtGVsPhOHWgSHt2rjkncSU+u9VsJxdlW2N4Hj1yxP1q37XkNzFYW2ANMMG3CjVjI1IH5RQM8NumIGkbhlbw8zW7GqQMmHOK3ldSykXAsSFI1ymSB56bV65mvrcsoMxnNIHluZ001g6xQjgODa3aLkEF7rZzHWT9o+tMeNsBrUMxfKAMhE/D4UyMHKTZ0sWD+nG3379/zsU+NY5EwjWmuZnDgCZGglhDD8wDRlnr4UoWeLX8ptg5gJMnWJIJM+E/rUvHrzZ3EaLduQIkyDBJ+VSckE9uCVPZnQtlkA7gT57fEUEW07XZi4cnw7PK2mVJb3n7wP0HTpTs2MTH5HDopOlxCQGUklmgGAwnMRrsQKh5rwqKEVFYmJzttExlAGhMx6CqvCuCgnMAJJProY+xNdXwvKSTXZy/G5V4ST+8ucRxdv8TaRSOzt2+zkd4Ek971/iTGkUN4ziAtvLI1hRPmYn71UxFo9q4DWUNmRmuMBIIPdAJ1IIn40A4lg2dTdQOyIFDM5E5m8t4Py+dLWXyVOlt/ywJ4F4icJt+lb/Uc+ZuFK2HtWhet2grZma4wHQwQBLMZOyg0A4a1lGyWnd4Es7AKG/wLqQB4kyfAUFwWAv3iMlu7c/KIVm+G2lFBwK9h2m6uQwO6TJ10gxoK5i3K3L8jrzlfSH/kLjEcQwdshhnBGsQT2TDMDB1+W/WnQcVY3Xtq7AqzSPQwYmdonSNJjrWbcpvHFMISf9YqKJ8Tr8I/WtBxtqMTcaGJFx59A0/pOorL4rJJUxPHVDF+ODqVYae8AdJymem4013mdqV8bbuBbShQqNcDS05VbJqCmgAg7b6Gi2CvB4EnMuu8bCJE6Ag9Yr5xw/2eYBlzzoNSchAPr6dR5Vjlc1bYUUc3CAyst51uRGZipGY6BFnUnqCR5Dxpaxoyqqm4zKttiYh47+VXMabMY8vGjVzGZRcbKZllETqEUspjaO9Ej06UIwvFRaytbLLbuLFy6wJynLJULoEX0EkEQNqzual2CAuZOHJnsstwDN0ZjvmJIZiND7wAnUjYTrZxou27GCSyxSO6DJ73a3GZPONYjyqM4If21wo1oM4OrM0kkB8uyiQo67da+4nBm+FUOEQRlg54ye5kEgn3hqdN6Zy2NivSz1g+ZGtIy3rwzZimUScoCx73UGSPI+ujjyhxcX8Pfymcly2CfiBPxis1xV/JkcnMhzRpo51Use8AMrGY89fCnX2b3ENjFsjEybJZTGjCZOn7x8htTsTuaFRWx/xN/JBiR1pS5l4sG1B0H9RTHxa5CxWU83cQyNpMkxA6+VapW3xR0cUEoc2BuZ8AbhV9iNPvTZw3lmxZwguXlW5cuW8wDwQuZdFVTu3nv4RQjD8Hu48KwJs4caFj+bXUr1Y7jTTxr3znxRXvqiahdBr7oAiftVuLjphQknse+WMaXw4VgAFGVY07oED5UUsAFlOaQDrM+A8qHcHsZLa/4R+lEcFBgS3U6gCQTqPnTGjM32VhfXtX16z12Ox9Ku9aHHCKLxkkk6jbQDbp0HjvJogAfWiAZnPtTg3LQ65PpmNZfcsEGQdZma0X2w38tyzB1a2wB8s2/wBazWzZ72/1qq2bcb9KQS4Pw83GuEj90/Of4V1Mfs7wfbHEGJA7OPTv/wAK6pSFT7G1OZ7n94+h/oVI/HnP8zQoMPWvqWUB0AnyH3oTKRczYhrtgiJykPt4TP0NAOGX1Ue8ggTBYDTz109etNLa+A+FZvxbCSGGaLlssvhIB1/iPU1SdM2eHzvGnSDPE+YLa3LTK4JVjIXWVZSriYjUGguNx7thy6AAyFusu+mgk7xtr/GgLXdZ39auXLzWA1vdbqK0E/vKD8wf0q5Kxc87ySberIMFbLMqruxgeprTeV+HNYtHPGdjvM6DQCs85YtZsVZH98H5a/atWDCDtI2G8+NRmckN6NqjYsdoqHN5mp+HoWuWxJ1dR06sKsgP9q+IH+lAhPu2Lajy95vvS09tCIOoo57UO9xTEMNxkWfS2tKj3j1p6iqEN7HLs1t2MLaXorXW/wBrRR8Zb/dqTEYwJbZzsoLH4a0Kt8bt3LtlVbvdmFedPdnLE+vSrPGFmxeWf9W/QfumtePE5RtHpfBzivDuu9ijztZjG3TbICXAtwR1DqG+pJp55T4RbWxZVGDAiXII95jMj01GvlSDi8WmLxGHCqQFS1aI2nLoT5CDE1t3JGAt2bIKooYFpbQkr0APgBHroazwvckcSObyLmnsrcxctsth7hbtBaBLA9FAJ0+VZNwTnU22TMmYDfX5zPWtX4pzeHbEYba4Q1okawGGhbXeDt4n54g+FIzINYY7mDoYpiz5IPTMvi4f7qKWZXXX5/gWON4V7zXboCgKS7d4ah2JUqNz3YGnhUnAcSLxui92huZALRSIz6IoYaCI/o154dhCGViA67ZbmsdI6bbjUUY5f4Rd7LEJbcKsh8sGWZQSkNELrpM9RU5JzsGMGsdL20NHA+YrFh3t3gth1OUoqsQDtuoInTU+NB+cuKLdukowK6QY3gT1E70u2OHMXUTLsw36nwJJ89/Ki+JtAmCACDsNgfD0rNHGvMcvk2T4LFHj30/0PvL3dx+BYtJGJtD5vr+tbRjbga/cXICFeMwkkH3o38x8xWJ8OsEYzCsPy4iyY/8AMXWtL45jXt8RvoF0LKSdtGQQfofkKy+MbhTEppxD5wyq2YAHpvJ26eXj/Kq3ELzdkGKZmUhwN846ZYMkEaRvr6TStYqNFk7Ekfp4Emp8bxbscOuaczCcxEZe6BlWTvGkxHXwrHDJytBY7b0esPjbr4dnxMI2pEJkDAAESrEx1n06AUoX8MbzkWmbK4gIWEwDmMljAXuk+ennNnGceS6rPnBOQJBZQVIGwSSSJ1PQz1qsuPupaa5mtItxG7yzcyliJlpAmPdWCOk6GqzYVzTXRIY5Tm3Jav8AlHng3DC57K/da3aY5VyZ++xzRA0QyFyiZ20GpNXH4e1l7gzFnVYtuEnSCUYwd2A2gmfSlvgnFbt6/mS0SCnZqmZlKqNEysARnjqSBJo/wJXZybjEOVdmYvu6vsSSRJ18qjS4pVs05F6XT10KmMBzppJbQBY95hquUQI1M+PqKf8A2c8vvhMPjGuxLoGhWDAZC8z/AHp+EEecSngWHUMGt9wEgKSQQSFYssaAhoMz5dAKYcFfVlxCqMqmy7L10OpIPhJ6+dTDqaVmVLZ2L4h2gGyyNP8AD4n+FLmN4Hhg4uXZuuNlJhR6gb/E1LzViey7O70a2IY7ab/qKzziPN5dhbt6sxAnpJMVt4yctHRWSKgrGHmfm1o7O0MzxAVRoo2nTYUgXb93NmfULuR09aOcP7+IvIswilCersXVM7ee5A6CPCq2OQC6wUggmIO2pylT6HwrXDGoowZcrlJG44B1yJqPcXqP3RUtrDqY72wjSPGa/PuEm0rH8gJAPj8etATiiCSPM0rt0O40rs/SdzAjPObxH1J+WvyFSvhgFjNHj8tvTrX5lPE3J97SD+lEuWeZOwu5nUspBEgSV/vDUdJB8jVtFJpurNB9oireuWwjLNpWXvaTsRGnlWb374AYdevkfCni7jVxFvOrzb13J6eTag1n3E8QDdeNidvQD9aCMm3s1yqCVGs+wzBdp+L8hZ/92uoh/wBHpP2eMbxa0PkHP3rqIx5H6gY7wNT8zUKttMgeVQduP6NcrzsaEWT9t6nzms85mcjFXRsCwMeqinyBOhpI5ysZb4aZDqD8u79pq0QDYcA3FB2zLPpNMftCw6i9bZREpB/2WP8AGlrCCbqDxZR9RWg8Zwge0dJKkNt8/pUbIlehN5baMVa0nvRA89OlaYVPnS7gMNluoQI/ZrsPAEUbzSdB9APvQ3YTjxJI8zpRTlq3mxNkQYNxdSfBpn6UNt2iROlHeTLR/GWQYiSfkpPhVgipzs2fH4k//dYfLu/alt0o/wAZfPibzHrduH/OaGvaFb0tGNvZQ5ewBfHFgJFu2WPrED13q77R8Q6XLS2yUW5bIYDQMM3X4Vf4dZ7PDYm4n9o4W2Cemp72msCfpU+Pm7hrVx1Vntdx4YmAREgqdj5+NDT6RojNxjpiPZ4Y6ENbYhhsfrWo8D4s0AhpOVWyERJ6wRAHh6Ul3MKoH7NSvq5YfAEaVZOMKWbT7OjMBBiV3+XSpTj9JUWp2p7R54NiLp4rdN3vdq7At6E5fSAIqgeGN2lxmAXvsPM9460V4xhf29u6pZc2S42QwRO+XzioLyiWgs3XvSTJ1gE6tHjVKCuy5NpcSoV0imXgHct3HP7s/cUCFtFINxiyHogJM76yAI9CTRy/fBwpZNrjADxgD+VXJWwoXFOwCRXtyTqSSTuSZNfRbmuKxRoRZ8wikXrTA7Oh/wAwNabz2o/F3G/dTUa6jKCNt4128azRF7w9R+ta1zwiriCxSTCmfHTKZjXb4Vz/AB6XFWNx/eLuGxmfswJRX69QJ1J8tP1FD+eMd2tyQwEgKF206GPT7VPwTB3BeJdX7PMWLRoAVI1mN6W+c76dupUyVhRr0AmuZBVKjZiglByBosBb2V4JgHodDPhRD8cbYUjuqZYTqCBAiDofD4ihGCxtvtla6TlIIMCSOoEeH8ar8S4u10k7IPdXwA2H9dfhWlJkbrZZ/wBJXBcFwOA85iRoZJMwf0pq5b5oAvDtrdq4rAJ3jkAiCJIkA6ATEePjWfs2o12An1gE17/FwN6jgVyvs3PhnE8C5/bOqYg5iyszAGCY0DRoIEGDpRLgTWHuX2s3UdWtMFVWzH++Trpr0jrWMXsG82bjIpFzISQYZpXUb6H4U6ezhUXHG2i5QbF5D1nVW1aTJA00pUEua0VNRS+8Hc+2ruOxVrDWAezw9pQzahVLCSWPTSIG56UkLf7O4mVFzWjl6nM+aCx+w6QN+tO5xFv3iD4yd/GpOGcZyXc7AEiWkj80Eg/70V1krZnukNHLqTiMSAQJuADRmPvs2gUGTpTVe4NhrYHaBnIOaGcwCdZChoBn1pa4BxVUsymVc3vnNlkxrmb33OvuqIE9dTXzHcVLiEHpplnzA1MeZJJpc+UnSNMVjguUu6KvOnE7WUKuVYBAVYG8xoPPWkct+lEePYNlZXYzmB+asVP2r1w60htNmymQZnQggaQaHjwIpea9AjE3sxn+f9a1HqsGrFzCQgYmCRMHqDsR/CvGVChkkXAdNNCNOviNTRCC9wvjRRezYnsyZAEaHr8DRDEWEeIUgQJDQe9rJBHSIA9KWj0qzhuIMggGR4H7UDXwNjP2kb77A8KEw+KI2N1R8k/nXVJ/0f3zYC+x64gj5W7Z+9dVgSdvRn5uk6TVi2oG5/rw3qsNNq9gaydhqfsPU7VQJeF4AaRSdzs03EIP5SPr/P6UaMk9B5D9KF8V4ObjZtJGkGoQAcIxCpfRm2Uz4fH71pXBry4i6qKQwaSemg33pPwXCyBDqCOnXT1ojawg0gelXooeeI8Ks2sOLqiCxCoZ/LJIjxEdaDq/hVCykADoBprt6eFXcFcmVkAMOumo1Ak/EfGqdXovfuTLMjypp5FM4xT+6jt6aR96W71h0ElTHiNR8xU3B+PPhnL2wpJBWGEggxuJnpVEFkXsxJnck/PWvK07JzeXJzYPBOfE2ss/rUjcSw5jNwuwQdf2dwr67JpBrWs6+DP5TE2zeI9NonxqXC4sJmBEK+4A/rWm1TgXMNw6+kmJS6T85YV843wzhmHYLeTGW2LBAoKNJIzaakwAZJollTDSml2I7sJMTHSaja0IjpTVewXCAJ/GYi2P79ljHrCVLb5XwLrmtcStxvL2mUfMsKJzS7FU30KbEmJJPqa6mn/qRbYxb4jgm8jcCn5Sa9H2Z4ogZLmHuA7Fbsz6Soq+cSvU9idiMPI0Gvh41ZDMMMlvukAzMNOu/kI1HnA8aYrvs34go/sJ/wANy2f+KqdzkzGrvhrp9Fzf+kmq5Ru7DVpVQvwZ2r0LkUSu8ExCmGw95fW0/wDCqV2yR7ykEeII/WitAbJ+GWc9+yo/NcQfNgK27j3Lq37uZlZu6Bo8DSdIzD9KxzlJM+Owwn/Wofk0/atv4k7i4CgBGXbKxnU/mAI+BrF4uqRowi5xXlMJZusrNCoxCzPST18Kz3kTktMdfvvfBdLMKFndmnU67AA/E+ValdxjFGVgZYEEZGgAiOibxWdcoX7lm7iraFgS6HKFBnRtTOunhXOtbo1q6oEe0zlZcPeQ21RUKQVUBep1jrt9KR7WCe4WFtHuEAsVUEwo3YxsNhPnWnc4YdrlqShXJtKgeu3WTNLHJ7Pb7V7asXJCqQsgdTmbpvPwpkJ1CypK2LiYTKAWgtuQfM7GvaBVaIEUR5h4YbLS8tnBAMZe9Hn56+nnQe1aJYKup3jyALE/AAmjUuSsFqmNHD+OIMi3NUzKN++sdVYEGB4E1oXI3CrSY5WSJIcR3h+XXdz4eB9RWKOraNByklQ3QkAEgHxEj51+hOWeHKl6yT2ZbWCFAOqnSdzSmlGaov6kz824lYZh4Ej5GoZrUsR7F7113dMThe87nKXYESx0MKdRVd/YNj/yvh29LjfdK6Nozipw7FhbaDwzH5kD9BVy7xeBpp50Xf2GcSGyWj6XR9wKgf2K8TH+oB9Ltv8A+VNjl4oVLFyexQ41jc+UeAJ+LHN+kVQtsRsTTnc9j/Ex/wB1b4PbP6NUb+y3iS/9zu/DKf0NKbsclQuHDjsQ0wS+XL4+f6+VV8aJdth3iNPLSmMezviAIzYO/A1PcPy0qnxDlXFW3JOFvKDOVWRttvU1RBfavlXL3DLi+9buD1Uj9RVY2z4GhLP0T/0fUjhTHxxFw/5UH2r7XexO+LXCLc/mu3T8mAr7VEM9UVJikgIB11PzI/r1NdXUJGQRUgtgwfKvtdUZCxawaskHxn6fzrxfwSrljqY6fwrq6hvZC1h8KC7qZIUafMCrFu2oOij6/wAa6uqyEmHhVygAAf1JrrneOutfK6oQiv8AEHDQDGo2AHQHpXw4l/3m+Zrq6iIebd85lMncb1a5/XPxm/mJIt20KjoCyCT9K+11a/B/3UZfF/2ZfgJPGbpK3Af6604cj2QcGAdQcw+EV1dS/wDWW1DXyv8AIvwKTWxaxaD8Yug9xvvTfe5Ws3+C4EMCsXLplMoPvXNNQdP4CvldXT8f1/yf7Ix/6b/5X7yGjC+ynDm1ZRL+LtZVBzW7wVmJE6nKfpFFcJ7Nkt+7j+JfHFsfpEV1dXFR2i6OFtaELicQY/fcN9StVsTxa8v+sLeqp9lFdXVZACeb7gYnscOSp7pNvUeYINF+M8TZrNhyFzXLSsSAdCYJjXaTtXV1KzfSHDsC/iiA2/8AvOPDoGoJw65/9fp3e0tqTHQ5okfDxmurqwGpdDNznwi2mCunUsLWbMxkzmH0rO+W+NvZw1xUC964SSc07KI0I00rq6iX0sFdoJcTwyXrXaXVztkkd5lAMGGyqwEj09ZpKt8PXIzycy5wNfAGurqvG9Mk+0eleMIFHujvR55t60Lkq4fx1iST3jv/AID/ABrq6m/aX4i30I3MSL+LxXdX+1vdN4uNqa8WcCjXrmgGQaRp0H9fGurq6GT6ROFesB4zG3A3duOvo7D9DXj/AKwYlQMuJxA32vXB/wAVfa6lxGz9z3b52x67Y3FDT/x7n/yqa37RuJDbHYj4uT+tfa6iYkNcG9pXEmxCIcZdKkwZCHofFaL8R9p/ErTELiTA8bdo/wDBXV1Ll2aMcU4gzE+27iiZf2qNI/NaT7AV9s+3XHt76YZvWz//AFXV1ELS2fcd7XsbdCgCxaCyYt24mYmcxPh0jc11dXVYfFH/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49156" name="AutoShape 4" descr="data:image/jpeg;base64,/9j/4AAQSkZJRgABAQAAAQABAAD/2wCEAAkGBhQSERUUExQWFRUWGRwYGBgYGBoYIBscHxseGhoYGhwdHicfHRwkHR4dIC8gIycpLC0sHh4xNTAqNSYrLCkBCQoKDgwOGg8PGiwlHyQsLiksKSksLCwsLCwsKiwsKSwsLCwsLCwsLCwsLCwsLCwsKSksLCwsLCwsLCwsLCwsLP/AABEIAJQBVQMBIgACEQEDEQH/xAAcAAACAwEBAQEAAAAAAAAAAAAFBgMEBwACAQj/xABKEAACAQIEAwUGAwUEBgkFAAABAhEAAwQSITEFBkETIlFhcQcygZGhwRRCsSNS0eHwM2JyohVDgpLC8QgWF0RTg7LD0iRjk9Pi/8QAGgEAAgMBAQAAAAAAAAAAAAAAAgMAAQQFBv/EADARAAICAgIABQEHAwUAAAAAAAABAhEDIRIxBBMiQVEyQmFxgZGx8CMzwQUUgqHC/9oADAMBAAIRAxEAPwBs5u9o963fXD4NbbvEuzhmA8hDDXr8qsWuc71y1mJWywHfBAIQ6a6iSmo16bUq8EsZEC4hizzAuESe8ZyEgSVzloPT0NXOJ8PcFSjZWWQZhpRlMowMgiQNP0rJLI+rGqKHHlrm0YhcruvaA9I7wiZH1HwnrR1cV51hXG+FAI13CWjZa3mLhW2BjKVAjuat001mjPDObcTbVczzcZTJuCSMuWIEiBM1ox5LWxUoO9GsviT41Ve951V4VdLWELGWgyT4yZ+tSXFrVGqsQzy9yomavRXWvl1aMEiL14Zq5jUZNWUSJuKU+eLWbiFwg6js0A6+4Dp0mWI+HnTXh7o7RAfzMAPnQPnrC3e2zEgIzEWxppooLH1HienSlvbojXpJWwNg4Fbt5cskElTqVmNJ9P09KRb197jGCwWS2p6kxJ8Cf0FGvwmIul7KMWS300g5NNB4SYHiY61cwnAibFosqorM0nvFrngpA0y9AOtSX0ge595cxjQVzXM25OZgANgBr13n+dGcJjb4JBvXNWMSxMCY60RxuWNgGEycsGBEA1TwyAiQCD5wdd/vWaKVfmaNpkN7mDEq6gXSAGggqpnQ6aj41YxXNd9EaGUsFJEqOnpFV8VgCzAgiAZIb7VT4gunxVdDPvOojTrFU070Feg9g+b7ty5kW2rGSpMFRmkwJkz3QD8aJYXmFiCXthdP3t99idxoNfOkjDcUthxbVir3G7xLfmmFIgwBGhPp50XuOUIzE5REAiN+u+5PSeg8hUXLiRvYy2eYlLqpQjMJmZAMkZTpvpXniWJHbBJ1KBo8pIqLB20t2lJIIHXT1J/rwpY584vew+KsXLQDo1khpy9G0InX83SiTpWyxnmvlu4NR4GPXqI8aXcBzfbuIo7S12sSVDF/Qd1dzpsCB59SKcW0DMsGDpv6UTkgktBVgDoQCPPWqdzg+HO9m3J19wD9BQPF839/KqiVYSCRI0/MBsKG8Y9p9qxIBS4y6ZVLb6eKCRvJE7daFZU+gHCM1umND8v4UCTatgeen3oRwfmHhl26bVkW8w90m2QrR1RmENEePpS0PaO2JS4mUKyGGC6hgZG5Hl1+vRJwR/D3UGRoUmCJO8wd40mglmabSBWDGtqKv8DfrmJCaEfAVQxvFYSEHfM7zp56evlWecS4ribotm3dIUiGMLMz/eny0jSrHBcRcVZuXDv3jM6T4CATVrImVwzL16r2RWxvFeJsW9y2B4ID1/vkjX0qO7iceVAW/J1LEWrZmToPciIH19KKcdZ8TbVbWZ1JVzIEKoBJZh9OtMuB4W/ZqM4Qd/QZV1LMdNJiTttS5RinURuGU3G5qn9woYY40YbEftCX/ZZD2VsR3mzaBIOnjtRbm9rjJhSWYM2ESSpykspBbaI1NEeH4K92d0PeZiYykMDBAbbLtrHyqnzXmS1gGc5jkuIx8SCm/wDXSrx9jJ9dCnZ4tcdFZL15ekdowO/WD4EV9HM2JXQYnEf/AJX/AI0PtrlF1VGzZl9NvuKgDk/lP0prADSc44sf96vfFif1qe3z3jemJc+oU/qtLx/wmvkx41CxtTn3iABPbE+E27Z1P+z4SfhXg+0/HLvcU+ttftFLl3GlVXxMnr6D9D86o3r+YzNTRQ4H2p4r8wsN62v513/abcPvYfBt62T/APKkkt514J86sodm9oi9cDgT/wCXXUjvqa6oQfLPHrFyP2kgmJ7NtNOssNOsxV+zj1sllcSMwhwwIggatJkadRINZOLNxCQpYeQk+JjQaiRHxp6400Jg8iTnsA3GGuYrKj0KgHTz8qyOHFqh12thvH4q23eDm2w911DEj45Y+BkUGv4q1ebNcuhGAgkrafOddVk5lnQlSDGsGvvBeB27lss1szJ1I38DrVjjnBLaYa4UTvBdNt/QUfB9g8ktDdybzBZ/Cy922v7S7AZgDlNwsDBMxBore5kw/wD4gP8AhDH9BWR8CxBtWwHAB89P1IowvGidgP8AKf8AjP6U5ZaVAvEm+x8bmaz0zn0U/eKr3uaEP5H/AMo+9JLcUunpHwYf+0ahucSbq6r8QP1K1POZPKiOo45mOls/Fv5V8bHv0VfmT9qRhxJv/F+RH2uH9K+PiSd3cn0b/wDSarzpE8qA5Wrty5i8IpgAXg/dkHuq2hJOogmRFe+buNLcxC2gU/MpafclspJnqAD4anyoTyDaJx9okP3c5JIge4R+4vjSvdxOa4S+mZ2bzYEyJ8gNtN58aZCfbYvKlSUTTeEcOtTchm7DIm+guBZGbxyd06fbSh/E+PuGFtgGtqwZSQZI0I18Y+EmgHBsc+ZTmYgRtmMASxAkiB59NY82PmrDWybLocoYAdz82koBHUtpJA212q3k5ITxPOBkpeZpg+7Jk5dht5zOlFDbPZgruCTHjqdKDYbH3LdzIwtjNLFVEZY8dttyeup1q0/HSrqnZlmIJhdtCRMnpof6mM0clemh8Ui/auM0kiFAM+f8qB43jC4W0zFZkwPUW5H1gfGjbYogQUIBHhsIn4aa60rc5ujYVgriQysVI1MlR11ECDTIZIXT9y5p1oROX8DiMVe7upLazoNdSdTGnhWy3k/EKoYgFW73e1UwVYAAbGNNfOkjkTF2jau2IIuMc6spOjAEAx/dJmfCelE/9K3rTiWYPEOhAO2kjxOpnqNfWnZk10JX3jjatWgTbzQqnUEwOugg9NPr4Ute0XhYuJhBnITJdSBpJm2VPgIynQ+NXH5gW4V/LbYz2ggd9dZ8t52NfOM3rd7CYW4HchXuLmgSTBDabbgxSGnwsbFqxU4Tyk1twUOZoynMVWV8NCT5fajnEHOHRSyKSxylhmbKJ+ZP9TV5LsWwUYkCDBG46j5dKu4jAvcthspymCG+sjrQyXpYyO2kzLf+sVhrpexZuOTcCFgm5IMAkncwdKo+0LhNizfcJbaQLZJDGJKmemh0Gmg6xTpYtKb4DMwKNngycxHugAeApe5rXtziIYMna2+hkTbQbRP5f1ocb1Zc8ajKkI3DeNvZIGVQoJJjQnSNT1gUxcTxJVQq952EgjYTTZc4Nh8vZ5bQT3dASSCOpjQ679KX+UOC/jsRatdo2Qe9sDkUToR4wBPmKij5jtLrskn5a2N3D+WbiBs4ORQpziIzSF0g/PwgeNEuB4BHui0pLiZuMZgKPy/HQek0+3MKCmQaAiPh/XWhXLeCyqzEAEu4kfuhoAJ+HSmLHTVCHkuLTK55KsBma2DbZgFaCSCBrBHh6GqGKwapmVwOsk3CunTrO1NzHWljnrhWe0LixmQjp+UmCBodZIPzoskE1aAx5GnTYBsXrS22BNvICA2rMJ1ygz8aj5wtg8OwhSIV7ijLt1OkE+FZtxDnW7Ze5bt9nlke8mbUbHXr8KfuWMc+L4VhmuQWXHdmYAAyspOwH94UvHBp2aG09C3bV1cA7P3Dp+bQj7VTW9O8AyennpRjjd3JmUe8rhx8NKE4pwGMARuNRsdRTWRHwN51ICCygayYNVWxfp8xVjDXzlZ42ED1Onj0EmqCosNdssdSfDTy0FQslqTD6elQC4vVD8D/ACqN3T91v1+1XZVFnsLRHv8A0qpfspMDXzgV4y2yYhpPlXm5kU91tfnH13qWSiO6iruBNdUP4f8AvE/GuqFGi3eWpIMZRERtrvRO3w9extglJTaSJEkkjy32oJawiB2JZmBiAFOnjqYogvEzaGiXHt6SGA8ehmaHQu2XsJhVQgSIjUgEmY8hB9a+8Uth7VxRPu6SoGk+YI+YqIcek9zD9Ny0foKgxfFHLLntoqkkEgknXx+NX9xBOw/ExnACOEkCVYqd4mFAHwn41LxO86XXRUzBCVl2c5o3OrAAV9Tl6+Se71PU/aaMcV5Vu3L9xxADGdj1Any3pnCBXKQF4wMrJ2dtFDIryQrGWExJnQbV7xd5uwssmRGbOHKgCSpERppoZMUbxnLGbspuKpW2FOq9C3i3nXo8Btdiltry912bRlmGC+AP7tX6EV6gLbvXGwlw5+8roMw3ysG0mB1A1rxwdmyX1zsf2TMNzBBEkayNCdqP4fhWGS3cQ3ZD5T+Y+6SeijxNesHgcLbLEFzmVlMI50YQdzUuJVMrey+wFxdx5PcsXGI8fd38aFYC7ZF1TduOUZe81ucw0/MD4eFOPBLFq1Yxty0jBlw1zVhG4J3zHqBWd8ExBzPLZRlKuYmROoA0k/eKlphKN9hu/wAVVbg/C58oGX9plYuToYAA3nYT61KeK3J7wCm02a3baGya97ugyW2/rcHgMUTcUWyw0IB0nUa9NzTVZ4K5yrAVrgzKd5J0EzqZPUmPrWPPKMXpbLUfgo4viuILxlK3NJIBLbQu3umB6611i7eJVJy5jJCqMxJMEksxJM7z1jwotbxlyzbu21TK75ROXvDKYEHqSZJ0+c1X49zPYstetjKXCMF70kPudR3ffjz0jrWeMpSdR/MugniruIW2r3FUFwQsfmKqNCAdJAj12oP+HLW7uIchwqtIeRmgBYI3mdPhOutIGLxl2QTcLtofeLRPTXr40Q4XzClkO91zdaQQhMgsNj5ga6bSBO1bI4HytspoPHB/gbC3G/t7zDL4pb3JH95jA9J8TRHH4ZDhu2JY3CwXulVUtLQy5d+4N/E/NBvcxvev9tcYk9BGYDSAkEjxInxo7i+PZrNlAmRFEhddW1Bk/D9a0zfuLaDfBLXaowlSRtmEE5iAIgyNZ+Yp4wvDktYBEXZLp6k6kHNv5zWccHxgW23aoT+8coI1JIjcmJEDTXfQ098tYhbvD7otgDJdB9fCfMrA9ZrRk4rCl7iMSn5rtaIOI4srkVdM7BSZiATFaNeXSOn6VlvEuPJY31Yg5B4t0B00HUk+FOeH5qNyzYYW9btsMcxyw2xQb6yD5RETNYpehcpG+EXPSJMVwpWaSi5ts0CfnWd+07hZsm1dUkBu68GAWUSpYdTEj+hWhfjHvIrZShkhvCR+v86SvamLhsBJmVZyIGylTPl11psJqKUjK4NZKM0xnHmFs285IOkgagHdZ38qbPYdZJxV540W1HxZhEfBWrM7F+XCnXvAfX+daJ7KOJthnxaAAnMoIaR7pcDSfOpOUIJtGiVz0bdbxKnSdRvGv6VHhMCLa5QTuTrHUz4UL5Z4kbq3GaAQ8ZR+UZVPjrMk0Z7cdNfTWhTT2hElWmVsQ2XXQ/H+NLvMvMqmzcQIW7p1Pj0MfXemHFAsIg6+n8azvmC5kS7EmMwEb9QIpeWbjVEwwUm7EA8r2MU/apif7RwCmSChIJE97Uab1qPInL4sYDsyWOTFLdlsuphRpEwunXXWsMwfGHsyV0MSD5xow9PD1rd+SuLdthMQWEMpssQNgT0HpFOyRiq4hwlLpinx3A5zeeNmyT6yftS/i7SQhAOgynTqP5EfKn7i+AC4NWGrXrv1zFB9qR+JNle4rTmWG0gTrkMfP5ClM1JC7xchnACxptEVYfCdnaRZyk99o+SjzgAn/aqW5jEuEKJzkwCVB+FQ4q/ZKdqS2+ihtyNh5aAUIx9KyxgcUxUS4HkQT9jVntSdM6T5r/EUvPzM8jKoUDpJP1orwrii4gRBVh0mZHiDGtXQq0Wu1JA1Tz2H/Ko8g6KpPgNf0NXfw4A7xjyGp+OkD46+VD3xRKtGildAI13Bk7n/AJ6VRdHtEWSDHT3Rm8dzIrqo3LTg91DPUFRp4V1XZOL+Bovc13s5VApCmGYDqDBC5m72tMOCz3basXDBlJ90CYZd4Gmhj1FId2+yXLtsbF3Q6DYOWAkz1A2j1p95VacJa/8ANH+aftVtaM67IeEcVF+5kyMgMlGn3gNDtt8zRTieBHZmJMkDUnTzE9etJnKt0jHqhJIBuKAWJ6NOm24/51oWMtzb+X8KphIA2bbkAF7n+9H3FSHA6SwOv7zfPxoJzJxG5ZuJlykPqcwJIgjbWOvhRHm13tWka22U5sp0UyIbxB8KlELv4BQJIQeczPppUlvDrEykf4TPpE1SxUtw4OGYP2atmBgzpm2+NfeWF7TBsGJYkupJJJ8tT61KIXrSg/miN+508RXi1iEZsocz0gpPxEUv8q3CljEEaEBTJE6QQYHU6aDxqtw+9kxzBSB3yGKAd4FwxJ1IA8fIH1q6Bscr+KH+juI9mSWFtEgkMZYkAEDxnas0wGDxLrK2RvJaCIEAjrppWicyA2+GY51iblyyo1A90oDv1ikjFcPuKJIPcCgMrCCWByrI8YOu3Sp6r10HFboOcpcvX1vntrJlUDgDrmIg+AEEn4VpmO4GLvZ6xlOY6RPiPL7Uocj8aS3atJDM15+8WJzLrlXy3BO+3rRzmDH3ReSwDpcEkqCcqzlzE6RtsDrrpS3g5y9RctEnPeS1g71yAHaEBEAyxgwYmYLHyjyrC+Ihe1LBQFU+6B000+1aDzxj71wJZg9nnUrGsKO7JJ3IGpJ8aScVy7a7+e66uFLZiBkzbhc06n66HSnqCiUk5bR8PCe0YZCO6oDZNZkbiPKgfGeEGw8OGEiYPh8qO8pdogzlTlP5s0Qd1HjB6/CvXtCxpNxEA0y5pnMTqwAzeA8POrSd0M4pw5E3J4sqtvOELNJILxENpI0g/HYj0q7zDfVLwLr/AGgHZhZzEayAJ6k7n4daj5eutfs2raoqhBELoXIM57h6kHQaaCBrUHNtk27tq457yMo8RG/0itMMFupNdXXvV9mPL42Kjwim9tXWrSJmx6KuRzctkrJDDdtIgkHTToaceQscLeAxzNPcKNC7zmMR6kAUtYnCJftywzZZKwSDt5fpV7kXEH8HxMDVvw+cDxytco/F+H8rIo3pmfwHifPxObVNOmgDzNdBvF0ELczswIHccgZgPIwCI6E1sXJeDD8Jw3bQJTNJgRJLCCQI0/o1hPDWfFF7SAF4LIJG48ifE0U5u45fa72Nw6WQttLYMqgCiPUxEnf0rPlkpLg/b9jdBOPqXv8AuahhOa7S3jbW8j6xIJyt06iMw2nX40G55vlrF11UZspUwQ0rJ2I8iWrM7fEANKJ4Xml7ZG1xIKm28kQd46r1rG8LSqL18Gh5IydyW/km5T5Uw2IBuOrhlOqi513BEd4fPpR2zyz2OMz2jcPaguzNBHvCQYAg6yD8KQbHG2s3c9nukEkAnN3d8pOmYRpWm8r8aTE2s8hdQSszDCDB8p/QVWW0jNBSeRDPy7cFq6ygznAJ8JEga+O4phu4kdRr5KT9YilfB4+zZE3CIEQx0g9SfIzNQ8e5zt4dSxOgIiIObeR6aGixP0gZr56QTx/NNq3c7ItD5WeDJOUDMSeiiPEyegoFiMpZXk+8GJAE9D1+cdKWeY+OYTF3TeDvaDWQBcTLlffPZu6FlJGUScvkdqr4TmF7jlohRPvdTrr6amPKNqrJJp2Nw401vsUOYODlcdctoQ9rNnDBYGUjNl2ABBOWK0z2a51sY4N1tK243BbpWY8R4syYhlyjVpE66HUQKfvZjimJxog64S4RpAJER031pvJy2xX0ySD13FhcPhi+ii8WPoCpP3rPePcWa5eY2k3EEiToddY28amx/NF7EWrNs6kaIAOgEAab0wnFWsPa7FVYZRmZz+Zup2+Q8BQvXZ0IQ5CLwlO1Z1AGYKTrBgbM2uugPw3qPEYUNe7PTIgliIHTcT18vKp71yMZZuW+6zXFU7/mOUzHiCQR50e4zfS1cyKtsqUVMqkZgEZh34AliCJ6/Khb+AlG5UxCx3CLiHYEbggjUdK+cAuMMRbykglgungTBpox2JUu2ZQQVGUDUCBFBeWknHKwMZSWBGmoGnpVqTa2DkxKLVDTfthIUnprp9/5VBhsThwuoJbqS3dHgSIk/pRzGYXOCwIJYaAGNOgPh40r4jD9nIjcievqaBMY4Ohgt2Ggdz5if/VP0r5TFy1hbb4W2SASAQdB0JjbXbxrqPkLeOQqY/l25cvXGWINxmGu4JnoCaZeCjscOLb58wdiBbEDKfgOk6Um4njmIkoEBMAly0GDDAA+MV17GXFIOdgZAPeY7/Or5LoyKFhTBWWbFdr2bBUuSJJBIOo6yDrO/Wm3FcbtgQVAMgS11QR8D+lZXaxDaHONxIMyZmWB8oGnn5Vew2GVWd3CuWYxmXPAiI3q3KgoY+XQ3cdwCuoe6YVASGgkZYGoIInaquI5nsXv2V3OmoK51AnwOsAaGNaU8Vi3Sw1tHbszusmCAZ1G3SvnGcdbuhGUS0gqZY6TLAz8qrkEsenY62eO2lU25BtBQo7w8D0UEAeXpXj/AE9aW2VtFZ37xY9RMd0SdOnnQm5dw12EtL3W0YyylWOhAGxj5UUwfLOHtHMCJ0ISSdIAJAPn5UaFVR8wPM1tY0AJ3YgtrqJjNoKrf9bbS3nIUZmA2VRMAjqT0iqd+wbzn+zUgkzkCkx0kCfmYoFewhDGBImZA8t/htVJ26I0l2aVzHx66eCi5h3Ks+KjNAUwFM6ARuBQLgvH7jsyXHBCqgcG3aaWMaDu7GSYOxFEsbgWucH4egIGe5dczudWUEePeYfChNnle4ri6WEuYA2OsNm9BE6in4+imlYUvcSum4ABaKGM0qc0mTIylRHu/OjNnmBZCEHuqAAsmAohVPXy9fnQG5gRh0AJ1Cxoc3kI85JPy8KIW8etvKhRrcxkLLAb4gnU+dMg/X3VEnH+n1d/9A7nXGMllbmkw0iehygepkCKSOI8aa+oFzKPdiP18pk0T9oV67cvJbUFlKhlABJJYsBp12MepqvhOHI+DtnKBdVrkmDJCTMmNIkb+FW6lloGPNYtMbOWuIWrdoreACRmLGCNBBBHXbpQK9fF3NecZe10VSPdQf2aAegJ8y1BHxTd20xzLMn06L8TTlx/C2rFkBgHeBJLEBYO4g9SIA3/AErfHHF5OS7/AJZiTyzxLGqr/AG5NuziGtgxlYkaTKkkkfKasc8S0BgAA4GnUGY+hqxwDh628TbZdriM2Y+Bgekj7VT5qzNaaSWYHQ7zB0rLhTyeJyX9mFL57YrxK8pQS+1K3+gQ5Ws9y/ZIkpornwI7voQKt+zrDM93HWFHfuYO6qjbUtAgn/EKFYTG9jhsReOmbRfMwFH1ofy5xq4VTLcdGVgrFWYaSNdD4UrOryS+EzpYtYYWttbGDkz2U8RsXTcuW1QBSYNxCWaIAlSYG8/Ch+J9j3Ebl1rj3cIhYliWvHTyMJXjC2LrX0REa6bwOUElu9LHXMeigySek1pXL3IptriGfDqrXVt5VZlYggtmBYT0IrNKNOxqTqxBt+x24NbmPwa+js3yBireG9k9hVPacStkn9y0zadPz1rmO4cwjsbNs6CSxAHpX3D4Nih7QW1aY7pkfON96GyGO/8AZtw5GBucQvufBMOw/VTRvl/lfh1klLdzG3C3TKij4SgP1pq4pyyScxu2UCwTmaI8J00qFeAhB2jYqwoBEENoDuNZ/wCdBJp6ZOnohxXB8JkyvhcRcXYdoyCfId6o15MwlxVc8NJkadpiH0GwGjERAG1X+IXsORkv42yGjQ7HvDfePMUZ4dxDDixaC3w6i2Sr6nMq6FvgRUXFLRbd9itd5Ww9kZ14XhARtmYsfiSutXODrcvIzrhsFbIYqP2RbYA+I8aP4t7Ny2xNwwoJMAyADB0InQ6V44Qlm3aYW2YgPqWEatHlttV6ZLRUs4HFgkm5hlMbph4PzLmk3nvjHEbLdiMTKOmpFu2DB0OuWR6iK02gXM3DrLrmuqWYKQADHnUbrYUKbpmGcKxK2MXhzv2bgMfImPpTzx4v2d4tADmBHVR0iNPnrSHzBY7G8VXTXMPGJo5xfjbHDiGI01G49fKglumbsUqTQq8y46RbGmYAE+X86EW8Q3vg6jWaNWeTMZd/aDDXiGGYHI2oIkEeINSryHj8pjCXtf7hpsUkqMsp27BuNxzXB0HjAio+XyVxKAHRmCn57Ucs8nY0Er+GuyI3Xy2OtSYP2fY4XFc2LghlOw8dTv0oaSTD5qTTsK491VbjpmzNCgzPXUxOlL+NQrrM9elMPNKNaCpdtMhYSPMTE0k8YxRZgAPDQfQUuKs1ZJLjoeeXue7eGtdk+Ge8QZDC5lEEAgAZT6z511ImHcgR1GhrqMy18jlhMBYuB791rq21CW4jMS2xKyPy6DT6bUOxlkgwVIE91mYTCwATDdR5fSnu3y0xMza9dSfotQ8T9nrXwJuZSNiqufn3aRzlJ/TRjt+wn8I5aFwzceFWCcsydfdBIgT1ImKZMdw+1dFuFC5dARI7vQMNQ3rvE0Rv8AGEsqsmDoMwy67zJOpNALGLcFhEhdB8On1p/BTiuR2vB4YPDbW2B+a8MLE5ABbZ4B1OneMCST0H8aWb/EgURQoXKsfPUmtDxuCS+j233ydqs92chGceM5WJHxrN14Y7XTaCy4JEenU+XWapL2ZgzrjJqPQy8q4R8r3CItzoSdZG8AQTTHca47gZCFiA6qQIPWTI+NLH4u2qfhlYEDVnP72+nx+Q86ffZ5xFWtXEuCGttAMISQfFiusEb0MuUtp0ImqdIDPy8SO83+VY9euvnVheWXZQAHMdVSCfUxqBT6eJW12Lf78fpFV7nGU/dB9SzfegWOXvIW0KPtGVsPhOHWgSHt2rjkncSU+u9VsJxdlW2N4Hj1yxP1q37XkNzFYW2ANMMG3CjVjI1IH5RQM8NumIGkbhlbw8zW7GqQMmHOK3ldSykXAsSFI1ymSB56bV65mvrcsoMxnNIHluZ001g6xQjgODa3aLkEF7rZzHWT9o+tMeNsBrUMxfKAMhE/D4UyMHKTZ0sWD+nG3379/zsU+NY5EwjWmuZnDgCZGglhDD8wDRlnr4UoWeLX8ptg5gJMnWJIJM+E/rUvHrzZ3EaLduQIkyDBJ+VSckE9uCVPZnQtlkA7gT57fEUEW07XZi4cnw7PK2mVJb3n7wP0HTpTs2MTH5HDopOlxCQGUklmgGAwnMRrsQKh5rwqKEVFYmJzttExlAGhMx6CqvCuCgnMAJJProY+xNdXwvKSTXZy/G5V4ST+8ucRxdv8TaRSOzt2+zkd4Ek971/iTGkUN4ziAtvLI1hRPmYn71UxFo9q4DWUNmRmuMBIIPdAJ1IIn40A4lg2dTdQOyIFDM5E5m8t4Py+dLWXyVOlt/ywJ4F4icJt+lb/Uc+ZuFK2HtWhet2grZma4wHQwQBLMZOyg0A4a1lGyWnd4Es7AKG/wLqQB4kyfAUFwWAv3iMlu7c/KIVm+G2lFBwK9h2m6uQwO6TJ10gxoK5i3K3L8jrzlfSH/kLjEcQwdshhnBGsQT2TDMDB1+W/WnQcVY3Xtq7AqzSPQwYmdonSNJjrWbcpvHFMISf9YqKJ8Tr8I/WtBxtqMTcaGJFx59A0/pOorL4rJJUxPHVDF+ODqVYae8AdJymem4013mdqV8bbuBbShQqNcDS05VbJqCmgAg7b6Gi2CvB4EnMuu8bCJE6Ag9Yr5xw/2eYBlzzoNSchAPr6dR5Vjlc1bYUUc3CAyst51uRGZipGY6BFnUnqCR5Dxpaxoyqqm4zKttiYh47+VXMabMY8vGjVzGZRcbKZllETqEUspjaO9Ej06UIwvFRaytbLLbuLFy6wJynLJULoEX0EkEQNqzual2CAuZOHJnsstwDN0ZjvmJIZiND7wAnUjYTrZxou27GCSyxSO6DJ73a3GZPONYjyqM4If21wo1oM4OrM0kkB8uyiQo67da+4nBm+FUOEQRlg54ye5kEgn3hqdN6Zy2NivSz1g+ZGtIy3rwzZimUScoCx73UGSPI+ujjyhxcX8Pfymcly2CfiBPxis1xV/JkcnMhzRpo51Use8AMrGY89fCnX2b3ENjFsjEybJZTGjCZOn7x8htTsTuaFRWx/xN/JBiR1pS5l4sG1B0H9RTHxa5CxWU83cQyNpMkxA6+VapW3xR0cUEoc2BuZ8AbhV9iNPvTZw3lmxZwguXlW5cuW8wDwQuZdFVTu3nv4RQjD8Hu48KwJs4caFj+bXUr1Y7jTTxr3znxRXvqiahdBr7oAiftVuLjphQknse+WMaXw4VgAFGVY07oED5UUsAFlOaQDrM+A8qHcHsZLa/4R+lEcFBgS3U6gCQTqPnTGjM32VhfXtX16z12Ox9Ku9aHHCKLxkkk6jbQDbp0HjvJogAfWiAZnPtTg3LQ65PpmNZfcsEGQdZma0X2w38tyzB1a2wB8s2/wBazWzZ72/1qq2bcb9KQS4Pw83GuEj90/Of4V1Mfs7wfbHEGJA7OPTv/wAK6pSFT7G1OZ7n94+h/oVI/HnP8zQoMPWvqWUB0AnyH3oTKRczYhrtgiJykPt4TP0NAOGX1Ue8ggTBYDTz109etNLa+A+FZvxbCSGGaLlssvhIB1/iPU1SdM2eHzvGnSDPE+YLa3LTK4JVjIXWVZSriYjUGguNx7thy6AAyFusu+mgk7xtr/GgLXdZ39auXLzWA1vdbqK0E/vKD8wf0q5Kxc87ySberIMFbLMqruxgeprTeV+HNYtHPGdjvM6DQCs85YtZsVZH98H5a/atWDCDtI2G8+NRmckN6NqjYsdoqHN5mp+HoWuWxJ1dR06sKsgP9q+IH+lAhPu2Lajy95vvS09tCIOoo57UO9xTEMNxkWfS2tKj3j1p6iqEN7HLs1t2MLaXorXW/wBrRR8Zb/dqTEYwJbZzsoLH4a0Kt8bt3LtlVbvdmFedPdnLE+vSrPGFmxeWf9W/QfumtePE5RtHpfBzivDuu9ijztZjG3TbICXAtwR1DqG+pJp55T4RbWxZVGDAiXII95jMj01GvlSDi8WmLxGHCqQFS1aI2nLoT5CDE1t3JGAt2bIKooYFpbQkr0APgBHroazwvckcSObyLmnsrcxctsth7hbtBaBLA9FAJ0+VZNwTnU22TMmYDfX5zPWtX4pzeHbEYba4Q1okawGGhbXeDt4n54g+FIzINYY7mDoYpiz5IPTMvi4f7qKWZXXX5/gWON4V7zXboCgKS7d4ah2JUqNz3YGnhUnAcSLxui92huZALRSIz6IoYaCI/o154dhCGViA67ZbmsdI6bbjUUY5f4Rd7LEJbcKsh8sGWZQSkNELrpM9RU5JzsGMGsdL20NHA+YrFh3t3gth1OUoqsQDtuoInTU+NB+cuKLdukowK6QY3gT1E70u2OHMXUTLsw36nwJJ89/Ki+JtAmCACDsNgfD0rNHGvMcvk2T4LFHj30/0PvL3dx+BYtJGJtD5vr+tbRjbga/cXICFeMwkkH3o38x8xWJ8OsEYzCsPy4iyY/8AMXWtL45jXt8RvoF0LKSdtGQQfofkKy+MbhTEppxD5wyq2YAHpvJ26eXj/Kq3ELzdkGKZmUhwN846ZYMkEaRvr6TStYqNFk7Ekfp4Emp8bxbscOuaczCcxEZe6BlWTvGkxHXwrHDJytBY7b0esPjbr4dnxMI2pEJkDAAESrEx1n06AUoX8MbzkWmbK4gIWEwDmMljAXuk+ennNnGceS6rPnBOQJBZQVIGwSSSJ1PQz1qsuPupaa5mtItxG7yzcyliJlpAmPdWCOk6GqzYVzTXRIY5Tm3Jav8AlHng3DC57K/da3aY5VyZ++xzRA0QyFyiZ20GpNXH4e1l7gzFnVYtuEnSCUYwd2A2gmfSlvgnFbt6/mS0SCnZqmZlKqNEysARnjqSBJo/wJXZybjEOVdmYvu6vsSSRJ18qjS4pVs05F6XT10KmMBzppJbQBY95hquUQI1M+PqKf8A2c8vvhMPjGuxLoGhWDAZC8z/AHp+EEecSngWHUMGt9wEgKSQQSFYssaAhoMz5dAKYcFfVlxCqMqmy7L10OpIPhJ6+dTDqaVmVLZ2L4h2gGyyNP8AD4n+FLmN4Hhg4uXZuuNlJhR6gb/E1LzViey7O70a2IY7ab/qKzziPN5dhbt6sxAnpJMVt4yctHRWSKgrGHmfm1o7O0MzxAVRoo2nTYUgXb93NmfULuR09aOcP7+IvIswilCersXVM7ee5A6CPCq2OQC6wUggmIO2pylT6HwrXDGoowZcrlJG44B1yJqPcXqP3RUtrDqY72wjSPGa/PuEm0rH8gJAPj8etATiiCSPM0rt0O40rs/SdzAjPObxH1J+WvyFSvhgFjNHj8tvTrX5lPE3J97SD+lEuWeZOwu5nUspBEgSV/vDUdJB8jVtFJpurNB9oireuWwjLNpWXvaTsRGnlWb374AYdevkfCni7jVxFvOrzb13J6eTag1n3E8QDdeNidvQD9aCMm3s1yqCVGs+wzBdp+L8hZ/92uoh/wBHpP2eMbxa0PkHP3rqIx5H6gY7wNT8zUKttMgeVQduP6NcrzsaEWT9t6nzms85mcjFXRsCwMeqinyBOhpI5ysZb4aZDqD8u79pq0QDYcA3FB2zLPpNMftCw6i9bZREpB/2WP8AGlrCCbqDxZR9RWg8Zwge0dJKkNt8/pUbIlehN5baMVa0nvRA89OlaYVPnS7gMNluoQI/ZrsPAEUbzSdB9APvQ3YTjxJI8zpRTlq3mxNkQYNxdSfBpn6UNt2iROlHeTLR/GWQYiSfkpPhVgipzs2fH4k//dYfLu/alt0o/wAZfPibzHrduH/OaGvaFb0tGNvZQ5ewBfHFgJFu2WPrED13q77R8Q6XLS2yUW5bIYDQMM3X4Vf4dZ7PDYm4n9o4W2Cemp72msCfpU+Pm7hrVx1Vntdx4YmAREgqdj5+NDT6RojNxjpiPZ4Y6ENbYhhsfrWo8D4s0AhpOVWyERJ6wRAHh6Ul3MKoH7NSvq5YfAEaVZOMKWbT7OjMBBiV3+XSpTj9JUWp2p7R54NiLp4rdN3vdq7At6E5fSAIqgeGN2lxmAXvsPM9460V4xhf29u6pZc2S42QwRO+XzioLyiWgs3XvSTJ1gE6tHjVKCuy5NpcSoV0imXgHct3HP7s/cUCFtFINxiyHogJM76yAI9CTRy/fBwpZNrjADxgD+VXJWwoXFOwCRXtyTqSSTuSZNfRbmuKxRoRZ8wikXrTA7Oh/wAwNabz2o/F3G/dTUa6jKCNt4128azRF7w9R+ta1zwiriCxSTCmfHTKZjXb4Vz/AB6XFWNx/eLuGxmfswJRX69QJ1J8tP1FD+eMd2tyQwEgKF206GPT7VPwTB3BeJdX7PMWLRoAVI1mN6W+c76dupUyVhRr0AmuZBVKjZiglByBosBb2V4JgHodDPhRD8cbYUjuqZYTqCBAiDofD4ihGCxtvtla6TlIIMCSOoEeH8ar8S4u10k7IPdXwA2H9dfhWlJkbrZZ/wBJXBcFwOA85iRoZJMwf0pq5b5oAvDtrdq4rAJ3jkAiCJIkA6ATEePjWfs2o12An1gE17/FwN6jgVyvs3PhnE8C5/bOqYg5iyszAGCY0DRoIEGDpRLgTWHuX2s3UdWtMFVWzH++Trpr0jrWMXsG82bjIpFzISQYZpXUb6H4U6ezhUXHG2i5QbF5D1nVW1aTJA00pUEua0VNRS+8Hc+2ruOxVrDWAezw9pQzahVLCSWPTSIG56UkLf7O4mVFzWjl6nM+aCx+w6QN+tO5xFv3iD4yd/GpOGcZyXc7AEiWkj80Eg/70V1krZnukNHLqTiMSAQJuADRmPvs2gUGTpTVe4NhrYHaBnIOaGcwCdZChoBn1pa4BxVUsymVc3vnNlkxrmb33OvuqIE9dTXzHcVLiEHpplnzA1MeZJJpc+UnSNMVjguUu6KvOnE7WUKuVYBAVYG8xoPPWkct+lEePYNlZXYzmB+asVP2r1w60htNmymQZnQggaQaHjwIpea9AjE3sxn+f9a1HqsGrFzCQgYmCRMHqDsR/CvGVChkkXAdNNCNOviNTRCC9wvjRRezYnsyZAEaHr8DRDEWEeIUgQJDQe9rJBHSIA9KWj0qzhuIMggGR4H7UDXwNjP2kb77A8KEw+KI2N1R8k/nXVJ/0f3zYC+x64gj5W7Z+9dVgSdvRn5uk6TVi2oG5/rw3qsNNq9gaydhqfsPU7VQJeF4AaRSdzs03EIP5SPr/P6UaMk9B5D9KF8V4ObjZtJGkGoQAcIxCpfRm2Uz4fH71pXBry4i6qKQwaSemg33pPwXCyBDqCOnXT1ojawg0gelXooeeI8Ks2sOLqiCxCoZ/LJIjxEdaDq/hVCykADoBprt6eFXcFcmVkAMOumo1Ak/EfGqdXovfuTLMjypp5FM4xT+6jt6aR96W71h0ElTHiNR8xU3B+PPhnL2wpJBWGEggxuJnpVEFkXsxJnck/PWvK07JzeXJzYPBOfE2ss/rUjcSw5jNwuwQdf2dwr67JpBrWs6+DP5TE2zeI9NonxqXC4sJmBEK+4A/rWm1TgXMNw6+kmJS6T85YV843wzhmHYLeTGW2LBAoKNJIzaakwAZJollTDSml2I7sJMTHSaja0IjpTVewXCAJ/GYi2P79ljHrCVLb5XwLrmtcStxvL2mUfMsKJzS7FU30KbEmJJPqa6mn/qRbYxb4jgm8jcCn5Sa9H2Z4ogZLmHuA7Fbsz6Soq+cSvU9idiMPI0Gvh41ZDMMMlvukAzMNOu/kI1HnA8aYrvs34go/sJ/wANy2f+KqdzkzGrvhrp9Fzf+kmq5Ru7DVpVQvwZ2r0LkUSu8ExCmGw95fW0/wDCqV2yR7ykEeII/WitAbJ+GWc9+yo/NcQfNgK27j3Lq37uZlZu6Bo8DSdIzD9KxzlJM+Owwn/Wofk0/atv4k7i4CgBGXbKxnU/mAI+BrF4uqRowi5xXlMJZusrNCoxCzPST18Kz3kTktMdfvvfBdLMKFndmnU67AA/E+ValdxjFGVgZYEEZGgAiOibxWdcoX7lm7iraFgS6HKFBnRtTOunhXOtbo1q6oEe0zlZcPeQ21RUKQVUBep1jrt9KR7WCe4WFtHuEAsVUEwo3YxsNhPnWnc4YdrlqShXJtKgeu3WTNLHJ7Pb7V7asXJCqQsgdTmbpvPwpkJ1CypK2LiYTKAWgtuQfM7GvaBVaIEUR5h4YbLS8tnBAMZe9Hn56+nnQe1aJYKup3jyALE/AAmjUuSsFqmNHD+OIMi3NUzKN++sdVYEGB4E1oXI3CrSY5WSJIcR3h+XXdz4eB9RWKOraNByklQ3QkAEgHxEj51+hOWeHKl6yT2ZbWCFAOqnSdzSmlGaov6kz824lYZh4Ej5GoZrUsR7F7113dMThe87nKXYESx0MKdRVd/YNj/yvh29LjfdK6Nozipw7FhbaDwzH5kD9BVy7xeBpp50Xf2GcSGyWj6XR9wKgf2K8TH+oB9Ltv8A+VNjl4oVLFyexQ41jc+UeAJ+LHN+kVQtsRsTTnc9j/Ex/wB1b4PbP6NUb+y3iS/9zu/DKf0NKbsclQuHDjsQ0wS+XL4+f6+VV8aJdth3iNPLSmMezviAIzYO/A1PcPy0qnxDlXFW3JOFvKDOVWRttvU1RBfavlXL3DLi+9buD1Uj9RVY2z4GhLP0T/0fUjhTHxxFw/5UH2r7XexO+LXCLc/mu3T8mAr7VEM9UVJikgIB11PzI/r1NdXUJGQRUgtgwfKvtdUZCxawaskHxn6fzrxfwSrljqY6fwrq6hvZC1h8KC7qZIUafMCrFu2oOij6/wAa6uqyEmHhVygAAf1JrrneOutfK6oQiv8AEHDQDGo2AHQHpXw4l/3m+Zrq6iIebd85lMncb1a5/XPxm/mJIt20KjoCyCT9K+11a/B/3UZfF/2ZfgJPGbpK3Af6604cj2QcGAdQcw+EV1dS/wDWW1DXyv8AIvwKTWxaxaD8Yug9xvvTfe5Ws3+C4EMCsXLplMoPvXNNQdP4CvldXT8f1/yf7Ix/6b/5X7yGjC+ynDm1ZRL+LtZVBzW7wVmJE6nKfpFFcJ7Nkt+7j+JfHFsfpEV1dXFR2i6OFtaELicQY/fcN9StVsTxa8v+sLeqp9lFdXVZACeb7gYnscOSp7pNvUeYINF+M8TZrNhyFzXLSsSAdCYJjXaTtXV1KzfSHDsC/iiA2/8AvOPDoGoJw65/9fp3e0tqTHQ5okfDxmurqwGpdDNznwi2mCunUsLWbMxkzmH0rO+W+NvZw1xUC964SSc07KI0I00rq6iX0sFdoJcTwyXrXaXVztkkd5lAMGGyqwEj09ZpKt8PXIzycy5wNfAGurqvG9Mk+0eleMIFHujvR55t60Lkq4fx1iST3jv/AID/ABrq6m/aX4i30I3MSL+LxXdX+1vdN4uNqa8WcCjXrmgGQaRp0H9fGurq6GT6ROFesB4zG3A3duOvo7D9DXj/AKwYlQMuJxA32vXB/wAVfa6lxGz9z3b52x67Y3FDT/x7n/yqa37RuJDbHYj4uT+tfa6iYkNcG9pXEmxCIcZdKkwZCHofFaL8R9p/ErTELiTA8bdo/wDBXV1Ll2aMcU4gzE+27iiZf2qNI/NaT7AV9s+3XHt76YZvWz//AFXV1ELS2fcd7XsbdCgCxaCyYt24mYmcxPh0jc11dXVYfFH/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49158" name="Picture 6" descr="http://www.wetourthailand.com/pictures/pic_pages/700_13014041904d91da1e53554.jpg"/>
          <p:cNvPicPr>
            <a:picLocks noChangeAspect="1" noChangeArrowheads="1"/>
          </p:cNvPicPr>
          <p:nvPr/>
        </p:nvPicPr>
        <p:blipFill>
          <a:blip r:embed="rId2" cstate="print"/>
          <a:srcRect/>
          <a:stretch>
            <a:fillRect/>
          </a:stretch>
        </p:blipFill>
        <p:spPr bwMode="auto">
          <a:xfrm>
            <a:off x="1187624" y="2253979"/>
            <a:ext cx="6696744" cy="290321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80920" cy="5832648"/>
          </a:xfrm>
        </p:spPr>
        <p:txBody>
          <a:bodyPr/>
          <a:lstStyle/>
          <a:p>
            <a:pPr>
              <a:buNone/>
            </a:pPr>
            <a:r>
              <a:rPr lang="en-US" sz="4000" b="1" dirty="0" smtClean="0">
                <a:solidFill>
                  <a:srgbClr val="FF0000"/>
                </a:solidFill>
              </a:rPr>
              <a:t>Don’t always smile !!!</a:t>
            </a:r>
          </a:p>
          <a:p>
            <a:pPr>
              <a:buNone/>
            </a:pPr>
            <a:r>
              <a:rPr lang="en-US" sz="4000" b="1" dirty="0" smtClean="0">
                <a:solidFill>
                  <a:srgbClr val="FF0000"/>
                </a:solidFill>
              </a:rPr>
              <a:t>And only make a lot of joke.</a:t>
            </a:r>
            <a:endParaRPr lang="th-TH" sz="4000" b="1" dirty="0" smtClean="0">
              <a:solidFill>
                <a:srgbClr val="FF0000"/>
              </a:solidFill>
            </a:endParaRPr>
          </a:p>
          <a:p>
            <a:pPr>
              <a:buNone/>
            </a:pPr>
            <a:endParaRPr lang="th-TH" dirty="0"/>
          </a:p>
        </p:txBody>
      </p:sp>
      <p:sp>
        <p:nvSpPr>
          <p:cNvPr id="13314" name="AutoShape 2" descr="data:image/jpeg;base64,/9j/4AAQSkZJRgABAQAAAQABAAD/2wCEAAkGBxQTEhQUEhQVFBUVFBgXFxcWGBQXGBUUFxQWGBcUFBUYHCggGBolHBUUITEhJSksLi4uFx8zODMsNygtLisBCgoKDg0OGxAQGy0kHyQsLCwsLCwsLCwsLCwsLCwsLCwsLCwsLCwsLCwsLCwsLCwsLCwsLCwsLCwsLCwsLCwsLP/AABEIAK0BIwMBIgACEQEDEQH/xAAbAAACAgMBAAAAAAAAAAAAAAAEBQMGAAECB//EAD4QAAEDAgQDBgMGBQQBBQAAAAEAAgMEEQUSITFBUWEGEyJxgZGhscEUMkLR4fAHI1JichWCsvEzFiRTkqL/xAAaAQACAwEBAAAAAAAAAAAAAAADBAECBQAG/8QAKREAAwACAgEEAgEFAQEAAAAAAAECAxESIQQTMUFRBSJhFCMyQnGBof/aAAwDAQACEQMRAD8AQVEqV1EhKJnfdCGPmVlROjfwePsGcOa3mttou3yAbaoKWVHS2PqZxondUAbn6/Hgtmo8gPP9ECDfdSBo43V3KRHqU/YIfU9Qoy4laBts1cvcb9fkuSJdP5Zpx56lDVB5ovu7C5QU5v8AT81ePcWz70CZblWTA6Czcx0J/dkooYrnzNleqSi8ICK2ZrWuxcaS/ArUGDhv3W5b7n81Y6el5IpsHVKX5cS9bBVSRWm0BHNHQwDS4H5puIea3LS7EWRotWtpkcxRiNICw9Df6JG+DVWyvj/lu46fqkJbdUy9M0fDfKWgHuEfh9N4SeZ+QXYj2Kc4bTeEaHe67D2y/mNTH/RG6ld+9/Zadh7jrt/0rbHSjksdTjayO+ltmZ6nRUG4Y4cPn8lzS4AGOc+2p58OiuLIAOS6ZA0nglH5uJVxTK+otlbGHX+n5pdjWBZmZmjxNG/Mblqu32Ma6KJ9KMpCbn7L+oeRyMsLjhv5KGN/K4I4dOhTvFaXLJI3k4j6j4EJK9lrHkbHyXJjNLWmg6Gc778wfmmFPVA9PiPb8kpidl323B6dUxjhuMzNeYH0QLlGlgug8RX4X8tfhuopKQbjTpYrIHcR+o8wjWucRp4uhQG2h/iqQFSaGxTSJCOff8JHTVSwyId9mT5OBy9h0SIBQ0RRDXJajNtHaxc5liqB0KJQl9T1TGshSuoZ1T0NM9HFLX6sGe4IaQE7BSli52TE9Fa2/c4hhN9dEayH25lQROPHZG2zWvtyCrbCYYnXQMRfRvqVPHBYXP76oqOEAXOgCBxCv5Kq3XSC0pxrlQNVv57cBxPUoV2t7eSjiOYlxUsQsC47N19hcfGyZS10Zd3z7DMJg/mMH9wHzJ+N16PRU9gPJUjslFmewnkT8P1XoTgAze3D99VW2+DEfIeta+jC4N8xulmKYt3Q1yg6DxOA3IGo3A1veyruL42/vjDTZ2u2IBsQeJJtcfArcXZp2XNNNkB34D1Lt0hi/HOnytiD2+y1tp5rB2VjgeLH5vbQKVj7j5jiPNVvC6OWAl9HOHtJBcw2cxxG9wNjbiFZqGuZUNztGSQffjO7TyP0PFAyYs3i3y95OTaMqG+Ejoq1GzUjkSFayy4SV1PaR3XVaOS1eNWjU/H1+zn7BDForNTw2aPIfIJV3Gw/e6svcq3ive2E/JPXFArAAh5sx+4B5kmwCLqXANcScrW7k6W9VUKmR9aSA4sgadGg2MluLuYSWT1fLvjrjKMhtsMrMUyNOWSGRwv4G5iTbcXaDYouirS4ZiLjiRw8xuPUWSIYdRNOR0jQ7a2Yg/PRbrMBlhb3kD3EAXtc3t/a7f0RK/Gzx6fZCT+GXSllDtlLNT8Qqn2axbvTYNLbHmSDe/Hcac1dPwiyr4WWseX+nv8A8LJnm3aKm/mSm27/AJNaPmCqZJ+McrH4r0DGRmLzzfJ7d44D5KiVLLSuHNrh8NPinoe6Zr5J1ig6orObl4jZSxOdE7TY7j8kFSPsR+/3wTxjGytsd1GT9X/Az439yev8kERZZNW6H978121xBsRr8COhSnu3Rut8eaaUlaDo/Xz/ADS9zr2NHHe130ycyA7+x3v5qEP14I37M1w0PoeHkoJaF17jX2Q9ojLNNBNO/kjGpfHEWoxj0vaMTPiaZMsWrrEMV4M3PGl1RSA8E0ZKHtDhxUUjFeacvQTDmfWivTxZeCGcL7NunFQ0jhdAEkbWCcizbw7qeziCA8QAimtazzQb53c1mbdS02MS0jmrnLvIcP3wSqqaT+aZubZpPE/VK6nV4HII2MS8vbXfydRRANA3vy/ND18x+4OWtuZP5I+bwN620/Pol8ERdJYcSB9SjQ99sR8lcUoRceycOV0ZPO3uDb42VqxeKQxPDGNkuQMr72IO+yT4XBZum41HmNvirzTR54w4D7wv7hRhrltC/n4+LT/g8fwCVsEzu+BY48wdN/0XPanGnSTW8EkbQMoILm6jU6Hf5L1aroI5G5JWNcBca8PIqmSdks75suaENkHdbPDmZRcnXmHHfiEwvfZnt7XErPZ3Fu7nYRGI7us6xIZlO9wdFZpaomcS03jcLAtaCQ9vEOtta+h6qSj7JC4EsjnDk0AGw66/vkrjhuG5GhsTRG349SXIeVc1o6Xx60dUrc4DrEXGx3B5Hqg5IbyOtw09t0LivaDITFSjO4fektdoN9Q0bE9dlWZxUaudnJPG/wBEJeL/AG1C6Qz43kzhrlrZc3QajoQrC6JeWYZjk0e57xvFpvcdddR6aL1PAcQjqoWyRm/Bw4tdb7rh+7qMWGsW0wnleTOfTXuindsKeZ4DGNd3QF3uZqSb6tPIW163VWmxgRwvbG60gaWjQ+S9YraA7t/fmqti/ZeKXV7LOv8AeZ4XepGh9QUVLTFeT1pHkdPUOaQTEx2upLCSfM8VfOy+P3gc2YiPKSGB29rbAb2BWYj2YbHHmibLK/vGnLe123GYEg22DjfrZWSj7M0u4jJv/U5xt7m3zV6tNaByuL2UnBXh1Y/u2yOD9Q1hLPFpdx/t01uvTmXa277CwueQsLnVEYZhccY8EbW33yga+dkN2pfaIMG8rsg/xAzPP/1BHmQhVEKvU12kXhOr19lPnZdg8vnqqHjjMsl/X4r0qaLRUTtVT2cOun7+KVwVuzd8qNYv+CFo49frqmNHLxQVIy4cOpUlMdxxGyZtb6BeNTnT+yywuZIMrhrw/T8kLWYe6PXhwJ1HkSNj5oOlqOXDcfknVFiNhY6g6G/1SdJz7GxNK1sXwSuGmo+I9CmMVQ/9/kpn0UT9W+HmBt7cFx/p7m7O97qjqWGmaJBI48AV00lRhp42U7X+QQqFvIw1SJQVij7xYhaMv+mY3gwwtBHD6oKVm6tlWzKLnbmFXMTjv4mEeif8rAt8p9zO8THVFfqy4bhLZSf0TeaoJFiEBPJ0QY2j0WKbldyLn7jXj7BF0keZp87+myDnYTwTHBorNdfU6eg5I1f47Cwny9iKuZaw6/JK2s/mE8k9r23KVBttVMV0VzRugGskuT5Ivs3T5pPLX1KXzaknqrN2GivnP930CPb4wZaXLLtlww+CwVs7PEPgBH3Q+RotybI5v0SKnjsE3wiURxZdP/JIfeRx+RCF4tabZ3m43fFIPnpAenkgX4VGHNDnm7ycoNgXENzED0BKIFZc6lTfbW+yb5oSrxKXsZT4axuwVS7dYuQ8UsbsugdK4b2OzB57lW0Vw5rxXtRiBdVzvvvKQPIaD5K8UmxbPheNbZc8MyNbpb2CLbMzivOaPFnAalE/6w7nxRxQtuLUcbxdvhd/UNPdI6PEZqKXvorcpGH7sjevx14FBjGzsVJDVCQ5TxuPfZQ/Ymd7PZMCxeKshEsWx0c11szHDdrgOO3mETLRgrzP+HtWYJzEdBICP9zBcH2zBentqxZLvXsOzhdSqQBLho5/JZDRlv8A0PzU884daziLOB8Jte34XcwVwKtV2kXXjWwqOHT96/qq1jbw+dw37prW+TnjO71t3asdLVgqow01nSyEm80rpCDawvYNA/2tYPRA8mlw6+RjwsDnP38ED41Ue11JoHDgVd5GpD2ihvE//E/JI4q1SNbLKctHnFEz/l9VpzLO0U+HC4C3VNs660N/sKzH9pMiH9Q9Qi4XX1G6gh49fmu+7sbt9QqUMYm12GR1Tm80dDjLtilkdQNnfH6FENa0oNSvlDsV9MYfbg47fFSNd+90C1jeama9o4oLn6CU9oNzLaC+2BYq8GJcH9Hpv2wEJNXUTHXLTkPTb2QzqrkonVS3riaXZ5LDlyRX6sW1mGlovmBSuWDqrE6UHgPdK6qMArKzQpe5PT+J5GfItUJJ4D6IvDm2vdTOaONlz5Ie9o0phrtmVbbi/RJKl1hZOKyWzbKvzvuUTEgPkVpAkgNlbf4eaiQf3D4j9FWJG3un/YKTLI9vBzQR5g/qj5e4ZlzLWRM9FdIBpxUTpQzqbk+5ulNRW2KKwzDZqnVgs3i523kOfol8afsh6lErlb9jqWvUf28p7H2M08Uxv/a23zKWYj2UmZcxubIOV8rvY6FEeLIvgpHmeNXSoAlxYhef46zxl+4c4n1vsrFWxvY4te0tcOBQQDTmY8ga6Xtx2RcFNMT/ACcqsaa+yovn5Lr7VojMTwp7HEZfUIE0x5FPbPPuHsk+13ITHDXEu0Q9DheYi6YyRiE2b4pHbRjUgc3cgq8t9F1LWmx9g1f/ADweNz/xKuMOLab+my83wgkzBw2bck+lvmn7prGw2Juk870z0H49c4/9LScWvstMxPmgMMwaeUZmMIaeLjlB6gbkeQT6Lsk4jWQA9ASPfRBU5H2kOXm8eOm0cRYm0gtvbMC3yuLXUryLaJfXdnJ4gSAHgcW3v55Tr7ISkrDsTtzVMnLWmdjnHb5w9jN7rpF2kkAhef7T8kzdKq/2rqAIjf8A7QIX7InJ0VHCYrAjlofNbxAcOd0Vh8VmZufiQ1SLi6b3uiinWLX8AF7IsO0B+Kga24tvZbhNm26n4q7BY25Cg8Hcfkumw8R8EMybZEtdxGnkhtaG4pM7ClHotMced/ZERxHkEJhuUa7IwPJYixAsVOSBeriH7oFx3KNWWWpyPKKUnsVz0hO2iDfTPvwT8gKJ8V0vWKWaWH8hljoQOgtuoZZw0aJtVUROyVVGGOS7jTNbF5c3Pb7FFTMSUC/UplU01kC4IsaOydrZG1urvNNOzzi2Vp6290DTNvmJ5o3CXeO3EEH0U0/dAePSZaaSmMtQ2Pa51PJoFz8AV6bTZWNDGgNaBYDkOS84wuYR1bHH8TXAeZarvBUXR/GS47Mv8ndOlPxoZzTOy+ANJuPvEtFrjMbgHUC5A4kDUbrmR11Te0H8Q6WmcY/HI8biOxDTyc4m1+ibdlu0MVbF3sdxZ2VzXWzNdYHW3QiyZaMtNHPajB+9iLgPG3VttyOLfr5hVKo7DyPaHOa0G33XG/uF6fHqopwhOe+Qys9en6fweI4vhE8Hhv4SPuklwAH9JOo8kmcx99l6j2n1ktb7rQPfX6qry0YOtktWf9mjQw+EnjVfYjo6WU7adeSeYR2XlcHd0xoOmYkuLng3/EUZhkGU7K8dmpRnt/UPlqojyHzS+zs/hysbr5RXMN7GTNjNowNbnUXcQp8A7P3mcZmG0Y0a4Gxcb2vfcC3yXpcRUdYy4TPpJvYjPmXEuF8iumkIOqND7C5Nhvfl18ksMoBPDmiI5muBBsRx2PmCEUWbDDILAg77G+hvtY8VUO2WHgN7+MWLSO8A4g7P87n4qyd4ALNAAAsABpYcBwS/E5A6GUH/AON//EoeSVU6GPFzVjyJopVJUZglvaJmctZzN0Vg+o80Nicln334ALL9qPTNKn2LqsgAMG5+AQFQLA+gRkh3cUHXm7QOLj8AiyTb/VgFG2znDrdTd3bZaom3drzUlQ0jUcCiN9gIlcCAR6fRdQNspqdwPmi4mg7qlVoq1pbRzTwpnDTcyVqFg0RkLUpktiGXyMi6RggC2iRGsQOTFPXv7GAC3ZYF1dbYI1ZaLV0FhXMsCzyZd0srK1qZVR/6SWrsfw6pe67NbxMKpbaFVXLm2QM0eiZSx3Qc8ZPQKsvs0KlKSOHYod0xaQ9u436hTNFgbIWcaWRJ9xfI3xLnWElrJG/ebZwPoCrlRSd5C17dA9t+ouPmFTsPOenj/wAAPbT6Jz2ZxFoZ3LjZwJyg/iB1sOu6t49abQl52LnjVL3R5FiuFTRPeJGPsHkF5Bs650ObY3XqH8MpWx0YLd5JnF3Qgho+AHurfNSQmB4nDXNcPEHWt8dlQYcGEUjv9PnBa513Qv8AG0ci133hbn80+6TMJY2nvXR6xTv0W5XpJR4uGsAl8DwPE08+bXHQhSy440NOW17EjZVfsXXuIMWGaV5/uPw0S11OeRXQxVEwYkDuP3+7LGvlts9RjaUpEEMB5FPcFOWRh6j9/FLnYgBsApaGuBe0aC7h81Ep8kyMlS4f/D0CKRSF4SwYk3ihqrGIgLlwHr9OK20eVYm/iAyRtPM+AnMY3Wy7g8SPS68FosQkjdmjkex3NriD6817Hj+PSuY9kMMji4FrS4Na3UWzEON7DfZVLC+wMeRvfuc5/ENNmjoNLnzUp6Ict+xeuyeLyT0kUktszgbkaB2UkX8za6ztNVd3BJrq/wADfN2/wuUdHA2OKIRtDWsAblG2UcAq12slzzRxt2YLn/I/pb3QMtalse8PFzyJfRHhcdmBIu0Fc1kpB3AGgVnpmWAHIKiY6M9XJfYG3ss7GlVdm9dP4CYJO8Hql9dPd5I2acoU0tYIxbi74D80Hku0nmUaVp7LXW1xXuE0jgSD1RlSLOHVKqR1im9VYgc9/dVrphMT5SAuiym42R1KAVHZTQCx0VLeweXFpbkYwQdUxpINbBC0gJ4I+CpDeCFjwVlr+DEz1Teh1FTMAAO62loxBbWh/TR9CvFmwVtRAroOUltkgXSizLYcuO2cVDLpNUxnonjkFV0t9kvkh+6NLws8z1TK/MLcUG9qZ1MFt0FKyyAmbS1SBJHWQMmpR0kZK1TsaCS7YfFGhi+aXoddnJv5WU/hJHodQsxWn4hL8PxQGbLYBrhb14J5LyVa/WtgIfQlqaiR+UOc5wHAkkfFWDsQW/amh342ubw3tmH/ABSp9LrothronNkZoWkH1GyLNaaZa4Vw5+z0Htoz/wBpK3I172tuy7Q7QEZrdbXVX7E0NJUAEtaHZdQHObr5Aq74diEdXCHaXt4hxa7iOiqWL9gT3jpaOQRuOpYfuE8wR90laE0tHmMmNzWn7llPY2k4Bw8nu5W5oafsc0n+XMWjkQHC2n6qpNpcYYcojv17xtvmmlLhmMOHidDH0LnOP/5FviocSy05rn5Y5g7Gf1zk66hoa3SxHXmmMXY+mBuTJfnnI1HHT3VXlw/GG7GB/k4j5obu8acbd21vXM23vdcon6OrNb+WWjGcGpomOe58m2t5ZLDTe10i/h3IJH1EgjblBDGOtclwvcg+RHuo6bsVWzuArp2iK93NjcS54/pufujrqrzFFBSRWaGxRsGnAAcupVm0kCmXT0gHFWMijfK/8IuevQdV5jB2hkE4LyTGXHTTwg7Bp5BNu1GNvq35WAiNp0HP+4qvTUhtayTyZv26PQeN+PU43z93/wDC14n2ra1obF4nHjwF/meiXULCSXv1c43JPMpbQUGt3J9TtSubK66GcOGMK/UIzBrSTyK83q5iXl39RJuepVw7RVwZHlvq/QeXEqqSxXFuIUYeuwvHknoBmZc3TFkfhAUMcV0dl0CLVHRHHbAhHYovNcn0Hspvs90VR4a4nQIbrZSs0SiOCG/BOqHC7i50COoMJDdXalNMivGB0/29jK8jzarpCeaKwQZKY17rJS161cWOVJnXnfsFtasXTDotKeKO9UIBXQcuViSCkgK3dRgrsKDjq62uFsLjjiaFrtwltTSRjU3Ta6DxKMkaC6FknraNDw837cW9FaxKRgHgBuk8lyNU8qMPduUqqmoUmtUpz09oWvNtePBXHBK/vowT94aHzVPkYVY+y8RbG7nmui5UuIlKpX/A+fDotsZcEKeJ1wsDbFK70MyxdG58LrxOLT04jkeaYw9rKgaHK7qR87EKOojugHw6o0ZWvkteGMn+S2PB2xn4CMf7T+a1/wCrqn+sDXg0JKKY76hQyxHhrZX9WvsqvEwr/VFi/wDWdRvmaemUKUdu5huyM+jh9VXmUWmq6dh7uSj1qXyc/Dwv/RFld26eRpE3N5m3sktZWzVLv5jiRwaNGjyChpqPmmtNDtYWCFkz01rZfF42HE9zPZFBRBoUbqa/BMpGrkMS/IJTAmw2UNXUtjaSTYDdEVkwAVZ7R3dHbi4/BXxzt9gLetsreJ4qZpsx0aNGjomNM/MEsFA7kUUwWtZO2lrSKeJVS3yGLY0bTU2Y2QUFR6o6GfiLhLPr3H8kK56LBTYIABfVMWU9hoFBgtZI6wtcc1YPs5ITONS/Y815M3Fapim9uCx0iMmp7KEx9EbTE20JK4Epc2EqySQAqP7IEabaQKkmxfHDosTUQLFHJk6QrzLLqAOXWZBDk111mUGdbD1xxNdbzKLMszKDiYFdAqEOWw5ccR18Zc0gBKI8DubuKfZlgcqOE3sZx+VcRxkUR9n2A336Kf7M1lw1LO03aTugWxi7ufAKDsdI98b3SEkufdTkx6x8gvj5beZTQ3jflPRHB10FI1ZTy2NikTT9hg5oIQJlAcGnck28wL/JGwSBc1UF9beXmuT0XVAcstitwgE31B+qiibc+MWF9Cfqj4og7SzSOAO/oub0XVGovI2B6a9EXGb7cvVRPgaLWs08gSL+a07wki3rdp9DZUfZbnokyXNgjoorBCwW0toiDJoqMq6NOKGqKgNBW6ioDQSSkr5S83O3AKZnZRs7e4uNz6IiCka/U8FEExo22amcS7FPLvjHR26mjykZR7KtYZhbZZJAdLHRWOpPhKU4HGQ956ph+4rgtqKezmbsqRqxyHbh8jXBpCtMUxC7bKNyNQocJlsf5DJHv2NsBpGMjGgvbdMnOCRx19lMK26NOktGbkp3TbDZACozEFC2dd96rgjh9OEO+BEmRcF6kqC5CsUxcsUnFPD1vOtUcWY2VgpcFadz8ECrmfc0MXjVc8vgQ5100nkrfTdnY+NymceGRN2aFn5/ymLF1psn0EvkokdO87NKIZh0p/AVehC0bALHlZ9/m3/rJZYpKX/o8vJdf6NLyCtrG6rbyla/N5/pF1E/RWY8Bd+J3sk+OYZLmEcQJuNSdAPVXoi2qqfbrGXwtDWbv0zcvIJv8f5XkeVkUJ9v2+jqzrAuWkUnFMOihBD3d5IeA2HmjOyn/jd/kkE++pJJ1JO5PVO+yDvDIOo+S9T5Pi+h4+t7fW2K+H5NZvJVV/I6kCgey6IfuuLarGPQa6BIqwtNncExirweqUYnFpfilDKtwKKsapAXfF6LPNVtGo9QR8QoGVeubhy5evFKm1JcNQonyEcSuWMl5Cyw1gJPi1PA7eaIhf8As7eiqbZj7IhtW4BVeIn1C1faRbdDTVwHFV77Y4qWLXU6qvp6O57CZpi867cApo22UTGoiMLmXSJI2pbRV8pqJGt8TAduVhwTcBaqcLZBPTmO4MmYuN9z5JnxLlU0/oz/AMhLeNNfDCBM06XseRWUsOUHqUxxLBY5Q15u13Nui4OG5I75ibc01WJa2jMnLSXEgzLMyiJWroWiSXMsDyorreZSQTCcqRtWQhLrV1xGkHivXX2wJYVw4KdkOEN/tIWJGfNYp2Rw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13316" name="Picture 4" descr="http://file.giggog.com/news/pictures/2010-08/12/10-45-45-11256996.gif"/>
          <p:cNvPicPr>
            <a:picLocks noChangeAspect="1" noChangeArrowheads="1"/>
          </p:cNvPicPr>
          <p:nvPr/>
        </p:nvPicPr>
        <p:blipFill>
          <a:blip r:embed="rId2" cstate="print"/>
          <a:srcRect/>
          <a:stretch>
            <a:fillRect/>
          </a:stretch>
        </p:blipFill>
        <p:spPr bwMode="auto">
          <a:xfrm>
            <a:off x="2699792" y="4725144"/>
            <a:ext cx="3106316" cy="1845152"/>
          </a:xfrm>
          <a:prstGeom prst="rect">
            <a:avLst/>
          </a:prstGeom>
          <a:noFill/>
        </p:spPr>
      </p:pic>
      <p:pic>
        <p:nvPicPr>
          <p:cNvPr id="13318" name="Picture 6" descr="https://encrypted-tbn1.gstatic.com/images?q=tbn:ANd9GcQBkMOTDycuv2vvxuaMTi6SmCmiVaCTu8LhfrM1TmbM9tPdFWekGA"/>
          <p:cNvPicPr>
            <a:picLocks noChangeAspect="1" noChangeArrowheads="1"/>
          </p:cNvPicPr>
          <p:nvPr/>
        </p:nvPicPr>
        <p:blipFill>
          <a:blip r:embed="rId3" cstate="print"/>
          <a:srcRect/>
          <a:stretch>
            <a:fillRect/>
          </a:stretch>
        </p:blipFill>
        <p:spPr bwMode="auto">
          <a:xfrm>
            <a:off x="0" y="2204864"/>
            <a:ext cx="2664296" cy="3798039"/>
          </a:xfrm>
          <a:prstGeom prst="rect">
            <a:avLst/>
          </a:prstGeom>
          <a:noFill/>
        </p:spPr>
      </p:pic>
      <p:sp>
        <p:nvSpPr>
          <p:cNvPr id="13320" name="AutoShape 8" descr="data:image/jpeg;base64,/9j/4AAQSkZJRgABAQAAAQABAAD/2wCEAAkGBxQTEhUUEhQUFRQVFxgXFxgYGBcYGBwcHRYWHBcXFxwaHCggGBolHBgUITEhJSkrLi4uFx8zODMsNygtLisBCgoKDg0OGhAQGiwkHCQsLCwsLCwsLCwsLCwsLCwsLCwsLCwsLCwsLCwsLCwsLCwsLCwsLCwsLCwsLCwsLCwsLP/AABEIALEBHAMBIgACEQEDEQH/xAAcAAABBQEBAQAAAAAAAAAAAAADAQIEBQYABwj/xABAEAABAwIEAwUGBAMIAQUAAAABAAIRAyEEEjFBBVFhBiJxgZETMqGxwfBCUtHhB5LxFBUjM2JyosKCQ0RTstL/xAAZAQADAQEBAAAAAAAAAAAAAAAAAQIDBAX/xAAoEQACAgICAQQABwEAAAAAAAAAAQIRAzESIUEEIlFhFCMyQoGx4RP/2gAMAwEAAhEDEQA/ACCgl9mrU0UM0lZmQBTTgxSyxNhKh2CaxPDU6F0JUFnLilDU4NSoLBhEplKWJ2WLmwAuem6KCzMdp5zuMm7QQI2kyB/y+CD2MwftXnNcZh6C5++is+ItbXw76gHu1HFp3yCkJnxLf+Sl9h2/4cjkfj9n06rGD2Wz0LDjuADlsoeOpAyYlGY60NRsgywStgMFxTDbRvKqcRgbnx0+q2WNw4AvBPT7+4UI4UOuRfTxCxcS7Mo3CbRqZlFOGAFo8P2WlocJEk68hySf3YGumNfNHFhaKPC4AucBGim8T4a7JpJ9Lcvvor3D0Q24F0PHyZaHXPwP67J8aFyMPwnBCg9j3aVKpYQeWW0+ZKuOOYJzHBxAJIsfDYc42Vb2jw72ZHahxmAI7w1EdRPotNwnHjEYVs3cw5DIBmPdPoR6LLjcnZNmRx2IJpPcDIcATebgiInzHkqavVJywSNCI81puNUQwzE5rOZeHWN+e0+Sz/8AZy+S0ZsveMRmjWQPRJS4vsbZX0Kxa4FxmbGSStHwzHQPZVKYfSe7VsNLTs5p030tIMbrM4kgOIIPuz8JNvVbXh2DbiKLRTcA5jM7qdptZxE6tsCY3zdATNVJhENT4f8A4TS1wqNLcrSJmRlmR+E2Ntvm/h7nQ4OBBb3vG9g375KfwzBuDTTHuvbIIO4uHSJ2zCRz03UNhaxxzFuQkZiJvaBPL66jYLi5Wao1eDrh1NvMADXlYfIJzqnp9VV4dwa2BJb11keHTTwT6lZxZLbi8z66/HZdmKXSIkiY+uhOxKpq+KIiZnl966qNUxhXSlZnZeuxQUeriQqQ4wppxJKdBZYVsSq+pXumOeSgOanQrNe4IL2oznhCc5akgXBMIRiUwpAMhdlTkoQIaGp4alCI0IAQNWe4txQ1mOp0Kb3t0NQQGmCJDeY6q540XDDVzT98UnlvjlP6KrrP9gyiaYGQZmmRaBTa4eoYVnNlRKPhnaQMo+xyiJIP+1zGgg9czf8AktB2Pq5aTRt89gPGIXnPtodOhPrbl6LZdj8SDRcJuHEeUSPn8Fko07NLN9VxBAu7KOQufXQJ1LENcLGY3m/rss7WxTRBdmc6NpI+Cbh+LMf3XFzOU6FW3Q0rL+sdp0+7qO1riReAPj4oZoQJpuvvoQupiodT5gJATpA3QHG8aymDCHUknzTweiGwHUnEGEVzB+qj1abjylNFJ8Rmgp2Kiu45gyWHLbRzOQe0yJ6GI81WVcOKns62GcKZeIqC8Zx+F8EEGcw9Oa1Jo1MpuD0hZ3HcOcHuNAgOcJLT7riNI/K+1j5FTNEFDjnVzUyvyOc20TGvI6bbjmq/DVCyo0kGxu0/lcTLf6c1fYWk2sa+YEFzmy06gim0HzDg5U2MpFjSXi2YCmT09+P9PurmyXRRJ7ScCzf4uHPtKbmyS0iWxALXNmRpHIEdYQezvFzSqBp0DKgkQCJY+RbrfzKJ7JtYsfRqNp1TGdjiWguAjM0jnbp1BTeK4HEC9ence7VEOsbd5zZ+Pkslk9vFjRoOz/FS18ZiWhwe06CCL222+KuO0eDDnF9Nzcj4iACQ4jR3NpNui81wuIcx3WzdegJ++q2uD44ynRaKjveLWt5wGtl3jIf/ADA7LCUXF9FpkjguNe6kcwANOxgCYjUTuJB6+auKFKM2pO8dIvfaDIWN4fisuJdAzUnQD+UZhoTsfe+K02ErSTlkuYSw6d9oOo6xBE/IrbHLiU1YzEUuUC1x4850P6qvrYbcDy5K7qkGDq08hB/Yi9lDqtglehB2ujBlO6kkFNTqjUwALQkjimkNJTAAlypiC+2Siqo4TwqEGD0uZDangIAWUoXAJYQAoKI0oYTmoAMa7Wgl0kaAbk6ADmbrKdqw+lhnRlbTDwGsN3CWxEi0ZXRF/FX+IxAa9oguMEtaIkmwEeRddYrtxjS6KU3Di5wBloP5Z/EQMt+o6rGZpEyckm4Ok+ukeq0nY6qQ546C3mqjGUXBrX6BrQ3rZ0E+rsvkFadlGRVaN3W+BJHwCmxm1wmKE5YJi5gSL84S1jSd7wA2tr6FVmErin+IWMO35jxVjRqNfqZkb3A8ESsqNEhtIgd2oSNtCpOHZV1Dten7pg4a0xlMHmCuw/taToNwFGtl9PRJ/s1cknOisa9vvnN5CUI1ajie8GjpYoL6L3aOJHUpX8WOvmia3Gk6MckeKrtGhvWbpKHtGj3h4m/9EHFsgS55PgYutEn5M214JuHp1GjvOmfvko+MokvBAEoQZHul0nWTPwRcHUmZN5TZBmHD2eKfJgVN/wDUBI+ZHoqnjrT7QZuVhsBb9VseNcNbGZwnO0g200gjwLWlRMZw/wBphZIBfJJduA3MHAcxJBHRct/Izz1+HLqTnC+SD9/fNXPD+IuILWvdFjkJJHI22sW6KHw/ECm/Lch8i+h5j0lRKFD2VbJJLg4CRaxOvpCxl3af8DXRN4nhssPAywTbr08lFrOkMJ/Ay1/xSLHYCDPkrnj+LDqbRGrjbp0VZwuh7Tuggk9QCOUg/T9lGOT4psqi04TiW5iHRldAd0c2S1w8czt91oKGYSGjMB3gW+9B3gmXiZtqFjcHhHsc8VBcHTY/evqtVweq3QObmAEMeHSbmW2mZ6bgGCk2k+9GiLXh1cPYXMJ9oPfaRZxGv+0/sE19drwHC0+Y/pEXTX4Ekl1OW1BeDaQTdpkDMoprHvQIuDEXE7EeZW2CfGVEzVqzq74Uf2yjYzFQeSgnGeHwXopmFF02une2VEMYnjGJiNCAiNaiNYiNYrJBtaiBqIGIgYgAQYlyI4YnBiQyP7NPbTUltJOfTgSbdeVpJ9AUNgY3iuMcKpDJD3jI0jUNE5nN5El2WehhVHG+FFlH2psS9jcp1vP/ABsSPG62XCsF7SsahF2sY2OQgOaP+R/lUP8AiHQ/wmEaB0mNe6M3ya4LmScvczT6MliqDBSax93MzNcBr7zDB5jMHHwCj4DFGniaLYsHMncy4kbeKfxLiPtGtMSbm2t3uIE9JPwUWu5tGvRqe8SYIcTaMve1uQZKmP6inor/AO9XhxJJmfqrnhfaXvHPMmwja6zvFqeWq8RHeOmijBpjNFlv0Sev8Lx7XR3tD81ee2BfB5SvIOzr68udTNmQXNMwRdajgnaYVa8GWOj3Sdecc1D6KRt6rIPd8VFrV2lshwCi4/isNBaA7mBM+iwHaHiRBIAc2bwZBnmpv4H4NTxPjgZpUaYItPyVFj+1WY6kgbbBZRtBzgXHYSAZkp/DsIarwwQHEgAEOM3vpYQLmSFRLNO3tYdrHQK34P2ikyZk7fssBjsM6m8sJDiN23CZSquaQqJo9kx3FW1KRAmYJGusXHXmqj+8X0GgfhkzMWJbExuDEFu9lA4JXzU2lzgAbAXknp5onF2moaYaIbmkknle5Oukea5MlJ9lIz3FMOXVWOY2JdcA6GdB0U3HVW+0LyLg7elvL6oteoG3YS6oAG6Q1pIgwTcuuOUfFVlWnLiHTd3U7C9vP0XPJOT+hoT+1Z3GRIbcCbgcx8PVGpYcOBe0OjWRrqNuhI5eYUHF04Hdm4knc8h4KfwDHZG1A4D3Q6+gvlcL82khElxjaLRpKNY16JqAgVaJnWzgBM8wS0GRzaPzGYNfuuY+BBMiNPeiw5dPBSuGYVtI1DTMl1MWO8tzNAHgXCFVlzoByloAtaw5Rtb9Fzx20UjXUq2Zze8QTAn8pBJAJtLTNjreNrReLPnPUIALj37n8Pdm3X6c1DbjQWCSA5wbJF75nHbUgkeRRuL1i1gIGrnZhsZ2PQgj0XRhT5ilozfECRBEkGb+noqupi1L4qQIDdLkeB2VHXcvUi+jBomDGp39vVSXJMyoVHtjWIjWKezBKVS4dzIHzVWKiqbTRWUpMDVXbOHsi4J84+Sj4rimHw7wx7m0yWOfoQ0NGrnuAytGsZiJgxMJcgoitwRtmhs6Tr4BSjw8R3TfqqntuXu/s9KmYe97niLH/Cpmpbe5AZb86vMHimP9xwMBpIBBIzNDmzykEFTbK49WY7HdozTe5gaAWuLT4gwqvH9oqj2ubMS1wt1BCi9se5jKw5kO/maD8yVRGuV6EcMXG6LSRat4q8VXnM4ZoJg8mhsD+WVF4vjC5pBJdJH7/CQq9mIGYA3iPP3volxD7bTrZYKKimkMgghrg3UggjlzM9NFF4niIeD+WHRzJN/gAEuOzB8xBLQ4R+UgXCLUxH+EG2JzNdoLkAfRcLXHwIl9p8BVNYvcxwc/vERBvzGyoyHMOUgjobheo4fhxq4f2z6hLqhEDa51J1JUbF9j2OaMuUGbuMk7aXVknnjcYQ0tBgHUNtKLwbBufVa4TDXAz1nRbGn2OpNLi+XAafhE7+P7KRhsKA8NYAAHAtA6/SQUhmmo4dkAwCYusV2h4K97i4mXSYaNI6dV6E2mRTIKBTwQEPmXaAeKXD4Kv5PF6uHdTO4HP+qLRxEbkeAA+IC9gr8BoVRFVkmSSRYknl0Cpn/w7oudLaj2t5QCfX9k6JbPO4k2CmUuCvIDixwbIAJhskibSb25St6OyZw5ztiqwfhLe9y6Tr4rR8PwbmBrS2GtktuN9o80EmQdwltNlNjM9OoRLnG7Ra5GxMkDbXoqbF1jTc4i7hmb1mPivQsfka8OAGaCCNCQYkdSIBHgRuvP+1pipmbo7NGmzSR594ei5s0U3ZUUCw1GaVMiZjOQde86x8eiLWo94kXADsw+IPO2qssBhi6kARdzQbdRI+g8kynWDagbUADCHBzjpEGfhJUy6j2NbMrxauWZJIkAE6TfaykuwRLZA7tVstg3gOh7fEEfJU4oGu6WSTUOZocIhtwcxuGgWurfidbKylTabNbr0LpJt/t+SzkqSj5KROq8VcW6wGtyNidAMo8zLj6IVKqGh4MOLaRAA/3NBJPi4i2yrKWIFR4a63I89+8OfUdNVOoU4cbtMgtnM0W1PvEG1j5qFBR2VZY8JygjN7g5a6k35xb+VXfGqjXUA8RLHOb4iGxruDPkqTAsygDMHEzYXiSTMixtGk6lTeJ1GhguXCIgHffx2uumMKpol6MxVeTO4FzuPvQeiqqzh96Kyx+JkZQA1utpknYuJuddNBJgXVTUC60ZAi5NzJCmlMD6pZhVExgDXsuPeLRrqWmw2m2/Xmrms4Ma5x0aCT5BY3slj3YnDPqEukYhxtrBc1wB6Q6/QJ0DL5pWS43UqPOKpzSDajQwFwuAMwex4HvWdmbeJJmBrrYheS8a7PVcTjcU320MY4ZyGvdmzAPDcgIzEAtHkFzZ21UuVJb6v+uzTFFO7LXhOIqVsRWr0g6qzDUKtFhEFoqezDoYCbucSBbYidEf+E9RopOb7NwqkTWqEGHEPf7MSTd2V2wkRB2V72D4X/Z8IKRMuFR5ccpbJJBFj/oyKxo4TLXe+3fA0t5HmZ36q4RUIxUe19lOSlafX+Hn/wDExkYsH81Jp9C4fQLH54W7/izTh2HdzbUb6FhHzKwlKo3SoCW8wO8OmokdJC9bFL8tMlaBUSAHPO1h1P7Af8gm03EyeUk/p6olbLBywQHT70WtMggHQJW0S4iIb4RHne/ms78gRMS9znBxuQxoaOQbbKgcQbo4aGfFWGNy2i56Ex6m/wAFU4g7A25cvBcso10tEm+7H8UD6TWHbb9FrKdYdF5R2Qx+Stl2K9ExFfM3KzXWVi+h7AYvHZhlbrJk7a/0RuA4M1KoOzfv9VU0RkcM8i8rZcFe3LLSJN04iZb4ikA3yVS95bpc7Aq6a6RcSozmNdqFQiHQrnLLot6IzMWDuh4ikx/cUTGYJrgRJHgpl0NdloCXXsVzqvdGY3EXHjp4bLOsxVWjP/qNHKzo/wC3wKk1eM06lIlpE8tCD4bKbHxDcboh46tIMrB9pHZngDUEz1OhjyCv38UJJph0A2L4vI1a3r12+UDE4dryIFmH6z+qxn3o2hH5LDgNYOog27rQ1/i0R8bHwKx3HeMQ6GtlriQASYI3Lh1+QV/xTAvZndRPdeAKjD4i4PPUz4rG8fxJFQw0BwteCWxaAJPLVS1ypMx+xzX5u8DlaNKU5GAjS4hulhOnig4l7i3NYkm5BHKwEE2sLKpqVy7WT4/QbJ1Gt3YItNuh5/NV/wAq7CyeSMzXDbrfy5FWWFrhwIkZvgeThymwPgFSlsC4Mah0WPXp08OqPhbAEiRs4SI8HA67xBHRTKFoaZdCpDgGyJAEGxbrZ3MA2nkQrKlVNgWCY2mAIJsD4qmoY+k6A8gnkZIHIDuxfplVq/IWzJJAiDIidbxOU2MdNVr6dyvgyhh4TTqTle5h5FocPKDMKLX7Lv8AwVKbuhzNPxCdRqOYTB3v0PO+itqeKFQX94eHw5r1/wAPDyTxRm39lMVtTDv9r2n6qO7s1ix/6FT0la8V3N08k48Qd+YpfhF4YuJ6v2+xfssBXcNS3KP/ACMfVZL+EuIBpV2btex38zSP+ikfxd4wwUaeHnvvcHkcmt3PnCoP4VYqMVVp/mpT/K8f/srkivayGem1YFzovFuy2Nq43iYeXkB731HMBIplvs3D3SYJDQwTBNhyXtb1lMR2XpMxArUAaT3NqXbGQOIEwwggFwLrjdulypTpMqEkrPO+A42pw7iLaUgh1VtCsA6WvzODQ8cnDM0jzG69mcLgqopYCjTre0hgqPIeTDS/NAa6Xa2E7xdyt66JyurCc+UrMN/Fxv8AgUHcqpbPiwn/AKrzLN+i9T/imycC4/8Ax1aZ9e7/ANl5DTfe5jquvBL2Djom0qJcfqpD2hgytvzkKVhGtiG6c+aDiG2um22IqMQ/WVX1XKZi3quqOWEwFwtcse1w2K9F7K8Tlr5gl9/TSPivNIUnBYwsOpAPIrmmntFwaumeicR7Q0i4NJObeRYHlPVTeFYzKZYbctj+6xHsg9mYG6j0cTUpuGWo5onvAbdRPksVNnRPBH9rPYm8ZdFmmev7JlGqXm7jPSy8/wAJxmuR3ajXgyLiDbqFYYPi2JPdzU2AdMx0kKH6iK2yF6dvyb2k2E2tUDRLyABz0Xn9XjlUFubEHv7MDRaNd4HVVfFnOrm5cWg6klxd4zoPBCzqWhr0zf2aXEdraTamVozCbuBBAVNjccfa+0pH3tevK3igf3OAyALi6Lg6Gw180nNs6I48cdjnve/LFssQ391qeGUCACRci55dFAwuDyuFpcdo06rR0WZREz97K4Js582RVSInEz7Kk55AIiSOuw8CYH3bxjH4gue4mCZW/wC3XGHR7NkET3jO/LrHzPRee1HXvGbVaLfRzV12IGbnyH3okedPgnh531OiR7ZAPT4hMQbC4hzQcriOYDoHjGx66orca5t2uJJs7N3pH5XB0gjxUIMte3z9F23xScUMPVrTJADSdhMeUyR6rW8BxzXMbmsbtPoPX9lh3vVlwrE5Xgk2NvDkVrjjTE2b04ETO3wI5SoeKwZpwR7rrtPLp9/0uOCcZpVaYbmZ7QH3CYkRtfX75qfSyPDqVRsfiAubTeCNOei74ZaGpmXo1oMG7T92RKmEfPduPvVOxuCDHxMg3B6dRsUgnePULo5eUWZ7i3GKmLxT6pDnOee60Akhv4RA5BansSalDFNqOboxzSzRxDtNuYBUI8bo0s1MFpAdYCBAnWD+irMX2pGdxY8C4A964G9mrkpIzPZa3HX5SWsZI2J/cLOYrtY3MBVe4xdzRDY0u2NRrqvMa/aBzzJrR/4P0VfjMbnuXl0G3dIt5/JQlFCo9BxPGsOyvUdTvTrMgj8rxdrxu1459F6B2ZxxrYSi9xzOLYcdZLTBPnErwPhnDqtdwygwdSbCOkGTv+q9h7I1ThKD2YotpUaZBZWqPYA8ukuaBM2O0bwJWeWaaSWwJnbqgX4HFthxikKgtaWHMQOfu/ELwprua9O7VfxIoGnVpYZr6hqMdT9oe6wAggkA3cbnUBeZU+ITAeGvH+rX1F1WKXFUxobh+LOpmB7k6K3djPaNkEFVFTB033YSydnXHkdUIYerT92CP9JkemqOTTAk12FQaqOKpMk2QHKJSsBhCYU8oRWYFnwTHim7K/3CfQ8/BXnFMD+Nl5Gn6LHrW9ksZ7QGi43Alh9LffMclnOJpjyOLIDMP+IGDzFj8EWnRJ/G/wA3O/VXlbBd+XshsXIF/OFOwvDAbUwY5nwkfT1XPJM9OObHtorOH8K0ytudI+a1OF4UWtBcAD8vHmVO4ZhQwWbeLze/X9Fcsp2kpxx3sxy+pvpaKRmCbBzCJ36KJwHAAuL4kCSOXQ+avscyGmZgwLCTrA+eq4U2taALXm334q440cU8rY3C4UNBe73j9j4Kk4txKSQ23z/qicf4uACM8AanTyXn3FeNGp3Kchu7ryfDkENt+2Ikq90iN2gxgfUhpkNtOxPRU836qVlEbR5KIDJJ6raMFFUZuVuxZ5pQfuf1SEJIVcQsUmN/qmVakriE0pcQsGpmAc3MMwkKIQuBVJ0M9E7P4uiHgezplp/C5jT8x0+K12IwFB16BbRcLjITT8oHcPgRsvIOHY8tIW94JxLNAJBtafHfl/Rbxfklok4vhlQXJDgLTYH1HdO3JBpvaBDrHrA+itsRj4FgLi4ufooTqgNxIXRGTouLLulSwbLZWkgRIaNI0kodVuDd/wC2YYBAlo0Mzt1WCw2K4jfJQGkf5dQ+fvG9ipbv7yvnou0juZm676OlZ0Kidx/gWCez/CpCi8bsJ+I0+CxeEfTw7yK1H2rh7pDrH1kDxgqfxj+0U/8AMDh/uH139AqCvii7X1UziqoKL3Edsq2lFtOj1Azv/mdYeTQqbEYx9Q5qj3Pd+ZxLj8dPBRnlNa9Y1WgCZikc1LmSSnQCsqEI4rFBaiC6KA55m6EiuQlLARMcE8hIFIAwFI4ZiTTqNePwn4aH4ITdCmUxukI9w4W8VGteL5htz3+c+auaNFo2EeELy7sX2i9lFN5huxOn7Rp6L03DY9rmgyoodljTpDl4W9EVzBCjjFt2KicT45SosL6rw0Dnv0A1J6BMVh8TVa0GSF592j7asBLKHfO7hpysf0We7V9rn4txY2WUdMujn9Xxt/p9Z2zQQ1YL5JmP4g+oe+fAbDyTGN+/Pw6JjKEifNGBt1VRikKTsDiHQ34KNTFl2KdJ8E9gsq2xaRyaiJqdCGkIYCPCEWoaHY1wQyEUJHBKh2Da6Fb8L4llcJVQkBhOMqGbmjxaed1Po44RusRgsVCuaeNsumDsEjfYrtWxvuX+SqMZ2urGcpa30XnjeJ1ALVCLbNaPohu4jUJ/zKh8z8lPKKHRqOJ8fc8d+/oQqTEU6dQEthrtY2KhUzVquyhrqjjsGyfgJClcQ4TWoCatMsnq10bd4A928a80+VrXQyvKTNCa9y5olYNiFDk8JgYihqaQCp8oRXSqYBA5NlNJXArNgOSFKkUgINCnxATRp5pznfsEEjg/K3qUTA8axFK1Oq9o5TmHo6QFCqOvKaGqRmmb2mxRb/mR1DRP6fBVWKxj3uzVHue7m4z5AbDoFHYYEocXSAeypLvGynUaHNVj2EK2w9XMwHlY/X6FVFCkx1Z1o8ggBxA90W3n9DBRWGTmOgmP12+aTF2HXT0ieuvirIRWOuVIQd0YJRKZy5KklWSIU2E4rgEhglxTnhNKQwbghlGchuCTGhrXQpLMSYUUpJTUmhmywHY6myHYmpbdrPqVo28boYemWUadNjIggNGY+LjcrGP4wSLmBzP3JVdW4iNhm1EvuPHKLepK6PbFBRqh2kcA72Fp1IAEeLjAaPErOcR4sXNc0v8AaOfZzvwgAgw2buMgX0jSdVV4iu5w7ziY05DwAsPJAaUp5m1SGPlGwpG6AlouusAJ5I2Q3FDTw5XYDSklKmSkAspWJspQkwChIVwKa8qAFB7qYE78ITQpkSJVS09brquiSEhpj6h9ESmZ8k1l7FcWweiaANVeIuELC1C09HJXp7aEi2uyYvBY0gNBpDfjfa/PYqNjTYffMnp8k/CPlvNwm3wt67IGOdLvCf08dBureiEuyMNUZCZqjAIQ2ICkK5wTGs5piFzJzUspQU6CxHBCIRihuQCYMobwiEJpSKAlMRHJikoemFcuVMZz9Exq5ck9gOSM1SrkMCbU08k1qRcqAQpi5cgBQlC5ckA4JHrlylgKfdCRIuUzIFqaJpXLlKGhWI1XRKuQMTYeH1KPQ+g+YXLlS2J6JLv8yp4N/wDu1Qq+rfL5lcuVeBLYOjqUUrlypEvZyRyRcmA4pdvJcuQAgTaq5cmIY5MK5cpLBPTVy5Sxn//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13322" name="AutoShape 10" descr="data:image/jpeg;base64,/9j/4AAQSkZJRgABAQAAAQABAAD/2wCEAAkGBxQTEhUUEhQUFRQVFxgXFxgYGBcYGBwcHRYWHBcXFxwaHCggGBolHBgUITEhJSkrLi4uFx8zODMsNygtLisBCgoKDg0OGhAQGiwkHCQsLCwsLCwsLCwsLCwsLCwsLCwsLCwsLCwsLCwsLCwsLCwsLCwsLCwsLCwsLCwsLCwsLP/AABEIALEBHAMBIgACEQEDEQH/xAAcAAABBQEBAQAAAAAAAAAAAAADAQIEBQYABwj/xABAEAABAwIEAwUGBAMIAQUAAAABAAIRAyEEEjFBBVFhBiJxgZETMqGxwfBCUtHhB5LxFBUjM2JyosKCQ0RTstL/xAAZAQADAQEBAAAAAAAAAAAAAAAAAQIDBAX/xAAoEQACAgICAQQABwEAAAAAAAAAAQIRAzESIUEEIlFhFCMyQoGx4RP/2gAMAwEAAhEDEQA/ACCgl9mrU0UM0lZmQBTTgxSyxNhKh2CaxPDU6F0JUFnLilDU4NSoLBhEplKWJ2WLmwAuem6KCzMdp5zuMm7QQI2kyB/y+CD2MwftXnNcZh6C5++is+ItbXw76gHu1HFp3yCkJnxLf+Sl9h2/4cjkfj9n06rGD2Wz0LDjuADlsoeOpAyYlGY60NRsgywStgMFxTDbRvKqcRgbnx0+q2WNw4AvBPT7+4UI4UOuRfTxCxcS7Mo3CbRqZlFOGAFo8P2WlocJEk68hySf3YGumNfNHFhaKPC4AucBGim8T4a7JpJ9Lcvvor3D0Q24F0PHyZaHXPwP67J8aFyMPwnBCg9j3aVKpYQeWW0+ZKuOOYJzHBxAJIsfDYc42Vb2jw72ZHahxmAI7w1EdRPotNwnHjEYVs3cw5DIBmPdPoR6LLjcnZNmRx2IJpPcDIcATebgiInzHkqavVJywSNCI81puNUQwzE5rOZeHWN+e0+Sz/8AZy+S0ZsveMRmjWQPRJS4vsbZX0Kxa4FxmbGSStHwzHQPZVKYfSe7VsNLTs5p030tIMbrM4kgOIIPuz8JNvVbXh2DbiKLRTcA5jM7qdptZxE6tsCY3zdATNVJhENT4f8A4TS1wqNLcrSJmRlmR+E2Ntvm/h7nQ4OBBb3vG9g375KfwzBuDTTHuvbIIO4uHSJ2zCRz03UNhaxxzFuQkZiJvaBPL66jYLi5Wao1eDrh1NvMADXlYfIJzqnp9VV4dwa2BJb11keHTTwT6lZxZLbi8z66/HZdmKXSIkiY+uhOxKpq+KIiZnl966qNUxhXSlZnZeuxQUeriQqQ4wppxJKdBZYVsSq+pXumOeSgOanQrNe4IL2oznhCc5akgXBMIRiUwpAMhdlTkoQIaGp4alCI0IAQNWe4txQ1mOp0Kb3t0NQQGmCJDeY6q540XDDVzT98UnlvjlP6KrrP9gyiaYGQZmmRaBTa4eoYVnNlRKPhnaQMo+xyiJIP+1zGgg9czf8AktB2Pq5aTRt89gPGIXnPtodOhPrbl6LZdj8SDRcJuHEeUSPn8Fko07NLN9VxBAu7KOQufXQJ1LENcLGY3m/rss7WxTRBdmc6NpI+Cbh+LMf3XFzOU6FW3Q0rL+sdp0+7qO1riReAPj4oZoQJpuvvoQupiodT5gJATpA3QHG8aymDCHUknzTweiGwHUnEGEVzB+qj1abjylNFJ8Rmgp2Kiu45gyWHLbRzOQe0yJ6GI81WVcOKns62GcKZeIqC8Zx+F8EEGcw9Oa1Jo1MpuD0hZ3HcOcHuNAgOcJLT7riNI/K+1j5FTNEFDjnVzUyvyOc20TGvI6bbjmq/DVCyo0kGxu0/lcTLf6c1fYWk2sa+YEFzmy06gim0HzDg5U2MpFjSXi2YCmT09+P9PurmyXRRJ7ScCzf4uHPtKbmyS0iWxALXNmRpHIEdYQezvFzSqBp0DKgkQCJY+RbrfzKJ7JtYsfRqNp1TGdjiWguAjM0jnbp1BTeK4HEC9ence7VEOsbd5zZ+Pkslk9vFjRoOz/FS18ZiWhwe06CCL222+KuO0eDDnF9Nzcj4iACQ4jR3NpNui81wuIcx3WzdegJ++q2uD44ynRaKjveLWt5wGtl3jIf/ADA7LCUXF9FpkjguNe6kcwANOxgCYjUTuJB6+auKFKM2pO8dIvfaDIWN4fisuJdAzUnQD+UZhoTsfe+K02ErSTlkuYSw6d9oOo6xBE/IrbHLiU1YzEUuUC1x4850P6qvrYbcDy5K7qkGDq08hB/Yi9lDqtglehB2ujBlO6kkFNTqjUwALQkjimkNJTAAlypiC+2Siqo4TwqEGD0uZDangIAWUoXAJYQAoKI0oYTmoAMa7Wgl0kaAbk6ADmbrKdqw+lhnRlbTDwGsN3CWxEi0ZXRF/FX+IxAa9oguMEtaIkmwEeRddYrtxjS6KU3Di5wBloP5Z/EQMt+o6rGZpEyckm4Ok+ukeq0nY6qQ546C3mqjGUXBrX6BrQ3rZ0E+rsvkFadlGRVaN3W+BJHwCmxm1wmKE5YJi5gSL84S1jSd7wA2tr6FVmErin+IWMO35jxVjRqNfqZkb3A8ESsqNEhtIgd2oSNtCpOHZV1Dten7pg4a0xlMHmCuw/taToNwFGtl9PRJ/s1cknOisa9vvnN5CUI1ajie8GjpYoL6L3aOJHUpX8WOvmia3Gk6MckeKrtGhvWbpKHtGj3h4m/9EHFsgS55PgYutEn5M214JuHp1GjvOmfvko+MokvBAEoQZHul0nWTPwRcHUmZN5TZBmHD2eKfJgVN/wDUBI+ZHoqnjrT7QZuVhsBb9VseNcNbGZwnO0g200gjwLWlRMZw/wBphZIBfJJduA3MHAcxJBHRct/Izz1+HLqTnC+SD9/fNXPD+IuILWvdFjkJJHI22sW6KHw/ECm/Lch8i+h5j0lRKFD2VbJJLg4CRaxOvpCxl3af8DXRN4nhssPAywTbr08lFrOkMJ/Ay1/xSLHYCDPkrnj+LDqbRGrjbp0VZwuh7Tuggk9QCOUg/T9lGOT4psqi04TiW5iHRldAd0c2S1w8czt91oKGYSGjMB3gW+9B3gmXiZtqFjcHhHsc8VBcHTY/evqtVweq3QObmAEMeHSbmW2mZ6bgGCk2k+9GiLXh1cPYXMJ9oPfaRZxGv+0/sE19drwHC0+Y/pEXTX4Ekl1OW1BeDaQTdpkDMoprHvQIuDEXE7EeZW2CfGVEzVqzq74Uf2yjYzFQeSgnGeHwXopmFF02une2VEMYnjGJiNCAiNaiNYiNYrJBtaiBqIGIgYgAQYlyI4YnBiQyP7NPbTUltJOfTgSbdeVpJ9AUNgY3iuMcKpDJD3jI0jUNE5nN5El2WehhVHG+FFlH2psS9jcp1vP/ABsSPG62XCsF7SsahF2sY2OQgOaP+R/lUP8AiHQ/wmEaB0mNe6M3ya4LmScvczT6MliqDBSax93MzNcBr7zDB5jMHHwCj4DFGniaLYsHMncy4kbeKfxLiPtGtMSbm2t3uIE9JPwUWu5tGvRqe8SYIcTaMve1uQZKmP6inor/AO9XhxJJmfqrnhfaXvHPMmwja6zvFqeWq8RHeOmijBpjNFlv0Sev8Lx7XR3tD81ee2BfB5SvIOzr68udTNmQXNMwRdajgnaYVa8GWOj3Sdecc1D6KRt6rIPd8VFrV2lshwCi4/isNBaA7mBM+iwHaHiRBIAc2bwZBnmpv4H4NTxPjgZpUaYItPyVFj+1WY6kgbbBZRtBzgXHYSAZkp/DsIarwwQHEgAEOM3vpYQLmSFRLNO3tYdrHQK34P2ikyZk7fssBjsM6m8sJDiN23CZSquaQqJo9kx3FW1KRAmYJGusXHXmqj+8X0GgfhkzMWJbExuDEFu9lA4JXzU2lzgAbAXknp5onF2moaYaIbmkknle5Oukea5MlJ9lIz3FMOXVWOY2JdcA6GdB0U3HVW+0LyLg7elvL6oteoG3YS6oAG6Q1pIgwTcuuOUfFVlWnLiHTd3U7C9vP0XPJOT+hoT+1Z3GRIbcCbgcx8PVGpYcOBe0OjWRrqNuhI5eYUHF04Hdm4knc8h4KfwDHZG1A4D3Q6+gvlcL82khElxjaLRpKNY16JqAgVaJnWzgBM8wS0GRzaPzGYNfuuY+BBMiNPeiw5dPBSuGYVtI1DTMl1MWO8tzNAHgXCFVlzoByloAtaw5Rtb9Fzx20UjXUq2Zze8QTAn8pBJAJtLTNjreNrReLPnPUIALj37n8Pdm3X6c1DbjQWCSA5wbJF75nHbUgkeRRuL1i1gIGrnZhsZ2PQgj0XRhT5ilozfECRBEkGb+noqupi1L4qQIDdLkeB2VHXcvUi+jBomDGp39vVSXJMyoVHtjWIjWKezBKVS4dzIHzVWKiqbTRWUpMDVXbOHsi4J84+Sj4rimHw7wx7m0yWOfoQ0NGrnuAytGsZiJgxMJcgoitwRtmhs6Tr4BSjw8R3TfqqntuXu/s9KmYe97niLH/Cpmpbe5AZb86vMHimP9xwMBpIBBIzNDmzykEFTbK49WY7HdozTe5gaAWuLT4gwqvH9oqj2ubMS1wt1BCi9se5jKw5kO/maD8yVRGuV6EcMXG6LSRat4q8VXnM4ZoJg8mhsD+WVF4vjC5pBJdJH7/CQq9mIGYA3iPP3volxD7bTrZYKKimkMgghrg3UggjlzM9NFF4niIeD+WHRzJN/gAEuOzB8xBLQ4R+UgXCLUxH+EG2JzNdoLkAfRcLXHwIl9p8BVNYvcxwc/vERBvzGyoyHMOUgjobheo4fhxq4f2z6hLqhEDa51J1JUbF9j2OaMuUGbuMk7aXVknnjcYQ0tBgHUNtKLwbBufVa4TDXAz1nRbGn2OpNLi+XAafhE7+P7KRhsKA8NYAAHAtA6/SQUhmmo4dkAwCYusV2h4K97i4mXSYaNI6dV6E2mRTIKBTwQEPmXaAeKXD4Kv5PF6uHdTO4HP+qLRxEbkeAA+IC9gr8BoVRFVkmSSRYknl0Cpn/w7oudLaj2t5QCfX9k6JbPO4k2CmUuCvIDixwbIAJhskibSb25St6OyZw5ztiqwfhLe9y6Tr4rR8PwbmBrS2GtktuN9o80EmQdwltNlNjM9OoRLnG7Ra5GxMkDbXoqbF1jTc4i7hmb1mPivQsfka8OAGaCCNCQYkdSIBHgRuvP+1pipmbo7NGmzSR594ei5s0U3ZUUCw1GaVMiZjOQde86x8eiLWo94kXADsw+IPO2qssBhi6kARdzQbdRI+g8kynWDagbUADCHBzjpEGfhJUy6j2NbMrxauWZJIkAE6TfaykuwRLZA7tVstg3gOh7fEEfJU4oGu6WSTUOZocIhtwcxuGgWurfidbKylTabNbr0LpJt/t+SzkqSj5KROq8VcW6wGtyNidAMo8zLj6IVKqGh4MOLaRAA/3NBJPi4i2yrKWIFR4a63I89+8OfUdNVOoU4cbtMgtnM0W1PvEG1j5qFBR2VZY8JygjN7g5a6k35xb+VXfGqjXUA8RLHOb4iGxruDPkqTAsygDMHEzYXiSTMixtGk6lTeJ1GhguXCIgHffx2uumMKpol6MxVeTO4FzuPvQeiqqzh96Kyx+JkZQA1utpknYuJuddNBJgXVTUC60ZAi5NzJCmlMD6pZhVExgDXsuPeLRrqWmw2m2/Xmrms4Ma5x0aCT5BY3slj3YnDPqEukYhxtrBc1wB6Q6/QJ0DL5pWS43UqPOKpzSDajQwFwuAMwex4HvWdmbeJJmBrrYheS8a7PVcTjcU320MY4ZyGvdmzAPDcgIzEAtHkFzZ21UuVJb6v+uzTFFO7LXhOIqVsRWr0g6qzDUKtFhEFoqezDoYCbucSBbYidEf+E9RopOb7NwqkTWqEGHEPf7MSTd2V2wkRB2V72D4X/Z8IKRMuFR5ccpbJJBFj/oyKxo4TLXe+3fA0t5HmZ36q4RUIxUe19lOSlafX+Hn/wDExkYsH81Jp9C4fQLH54W7/izTh2HdzbUb6FhHzKwlKo3SoCW8wO8OmokdJC9bFL8tMlaBUSAHPO1h1P7Af8gm03EyeUk/p6olbLBywQHT70WtMggHQJW0S4iIb4RHne/ms78gRMS9znBxuQxoaOQbbKgcQbo4aGfFWGNy2i56Ex6m/wAFU4g7A25cvBcso10tEm+7H8UD6TWHbb9FrKdYdF5R2Qx+Stl2K9ExFfM3KzXWVi+h7AYvHZhlbrJk7a/0RuA4M1KoOzfv9VU0RkcM8i8rZcFe3LLSJN04iZb4ikA3yVS95bpc7Aq6a6RcSozmNdqFQiHQrnLLot6IzMWDuh4ikx/cUTGYJrgRJHgpl0NdloCXXsVzqvdGY3EXHjp4bLOsxVWjP/qNHKzo/wC3wKk1eM06lIlpE8tCD4bKbHxDcboh46tIMrB9pHZngDUEz1OhjyCv38UJJph0A2L4vI1a3r12+UDE4dryIFmH6z+qxn3o2hH5LDgNYOog27rQ1/i0R8bHwKx3HeMQ6GtlriQASYI3Lh1+QV/xTAvZndRPdeAKjD4i4PPUz4rG8fxJFQw0BwteCWxaAJPLVS1ypMx+xzX5u8DlaNKU5GAjS4hulhOnig4l7i3NYkm5BHKwEE2sLKpqVy7WT4/QbJ1Gt3YItNuh5/NV/wAq7CyeSMzXDbrfy5FWWFrhwIkZvgeThymwPgFSlsC4Mah0WPXp08OqPhbAEiRs4SI8HA67xBHRTKFoaZdCpDgGyJAEGxbrZ3MA2nkQrKlVNgWCY2mAIJsD4qmoY+k6A8gnkZIHIDuxfplVq/IWzJJAiDIidbxOU2MdNVr6dyvgyhh4TTqTle5h5FocPKDMKLX7Lv8AwVKbuhzNPxCdRqOYTB3v0PO+itqeKFQX94eHw5r1/wAPDyTxRm39lMVtTDv9r2n6qO7s1ix/6FT0la8V3N08k48Qd+YpfhF4YuJ6v2+xfssBXcNS3KP/ACMfVZL+EuIBpV2btex38zSP+ikfxd4wwUaeHnvvcHkcmt3PnCoP4VYqMVVp/mpT/K8f/srkivayGem1YFzovFuy2Nq43iYeXkB731HMBIplvs3D3SYJDQwTBNhyXtb1lMR2XpMxArUAaT3NqXbGQOIEwwggFwLrjdulypTpMqEkrPO+A42pw7iLaUgh1VtCsA6WvzODQ8cnDM0jzG69mcLgqopYCjTre0hgqPIeTDS/NAa6Xa2E7xdyt66JyurCc+UrMN/Fxv8AgUHcqpbPiwn/AKrzLN+i9T/imycC4/8Ax1aZ9e7/ANl5DTfe5jquvBL2Djom0qJcfqpD2hgytvzkKVhGtiG6c+aDiG2um22IqMQ/WVX1XKZi3quqOWEwFwtcse1w2K9F7K8Tlr5gl9/TSPivNIUnBYwsOpAPIrmmntFwaumeicR7Q0i4NJObeRYHlPVTeFYzKZYbctj+6xHsg9mYG6j0cTUpuGWo5onvAbdRPksVNnRPBH9rPYm8ZdFmmev7JlGqXm7jPSy8/wAJxmuR3ajXgyLiDbqFYYPi2JPdzU2AdMx0kKH6iK2yF6dvyb2k2E2tUDRLyABz0Xn9XjlUFubEHv7MDRaNd4HVVfFnOrm5cWg6klxd4zoPBCzqWhr0zf2aXEdraTamVozCbuBBAVNjccfa+0pH3tevK3igf3OAyALi6Lg6Gw180nNs6I48cdjnve/LFssQ391qeGUCACRci55dFAwuDyuFpcdo06rR0WZREz97K4Js582RVSInEz7Kk55AIiSOuw8CYH3bxjH4gue4mCZW/wC3XGHR7NkET3jO/LrHzPRee1HXvGbVaLfRzV12IGbnyH3okedPgnh531OiR7ZAPT4hMQbC4hzQcriOYDoHjGx66orca5t2uJJs7N3pH5XB0gjxUIMte3z9F23xScUMPVrTJADSdhMeUyR6rW8BxzXMbmsbtPoPX9lh3vVlwrE5Xgk2NvDkVrjjTE2b04ETO3wI5SoeKwZpwR7rrtPLp9/0uOCcZpVaYbmZ7QH3CYkRtfX75qfSyPDqVRsfiAubTeCNOei74ZaGpmXo1oMG7T92RKmEfPduPvVOxuCDHxMg3B6dRsUgnePULo5eUWZ7i3GKmLxT6pDnOee60Akhv4RA5BansSalDFNqOboxzSzRxDtNuYBUI8bo0s1MFpAdYCBAnWD+irMX2pGdxY8C4A964G9mrkpIzPZa3HX5SWsZI2J/cLOYrtY3MBVe4xdzRDY0u2NRrqvMa/aBzzJrR/4P0VfjMbnuXl0G3dIt5/JQlFCo9BxPGsOyvUdTvTrMgj8rxdrxu1459F6B2ZxxrYSi9xzOLYcdZLTBPnErwPhnDqtdwygwdSbCOkGTv+q9h7I1ThKD2YotpUaZBZWqPYA8ukuaBM2O0bwJWeWaaSWwJnbqgX4HFthxikKgtaWHMQOfu/ELwprua9O7VfxIoGnVpYZr6hqMdT9oe6wAggkA3cbnUBeZU+ITAeGvH+rX1F1WKXFUxobh+LOpmB7k6K3djPaNkEFVFTB033YSydnXHkdUIYerT92CP9JkemqOTTAk12FQaqOKpMk2QHKJSsBhCYU8oRWYFnwTHim7K/3CfQ8/BXnFMD+Nl5Gn6LHrW9ksZ7QGi43Alh9LffMclnOJpjyOLIDMP+IGDzFj8EWnRJ/G/wA3O/VXlbBd+XshsXIF/OFOwvDAbUwY5nwkfT1XPJM9OObHtorOH8K0ytudI+a1OF4UWtBcAD8vHmVO4ZhQwWbeLze/X9Fcsp2kpxx3sxy+pvpaKRmCbBzCJ36KJwHAAuL4kCSOXQ+avscyGmZgwLCTrA+eq4U2taALXm334q440cU8rY3C4UNBe73j9j4Kk4txKSQ23z/qicf4uACM8AanTyXn3FeNGp3Kchu7ryfDkENt+2Ikq90iN2gxgfUhpkNtOxPRU836qVlEbR5KIDJJ6raMFFUZuVuxZ5pQfuf1SEJIVcQsUmN/qmVakriE0pcQsGpmAc3MMwkKIQuBVJ0M9E7P4uiHgezplp/C5jT8x0+K12IwFB16BbRcLjITT8oHcPgRsvIOHY8tIW94JxLNAJBtafHfl/Rbxfklok4vhlQXJDgLTYH1HdO3JBpvaBDrHrA+itsRj4FgLi4ufooTqgNxIXRGTouLLulSwbLZWkgRIaNI0kodVuDd/wC2YYBAlo0Mzt1WCw2K4jfJQGkf5dQ+fvG9ipbv7yvnou0juZm676OlZ0Kidx/gWCez/CpCi8bsJ+I0+CxeEfTw7yK1H2rh7pDrH1kDxgqfxj+0U/8AMDh/uH139AqCvii7X1UziqoKL3Edsq2lFtOj1Azv/mdYeTQqbEYx9Q5qj3Pd+ZxLj8dPBRnlNa9Y1WgCZikc1LmSSnQCsqEI4rFBaiC6KA55m6EiuQlLARMcE8hIFIAwFI4ZiTTqNePwn4aH4ITdCmUxukI9w4W8VGteL5htz3+c+auaNFo2EeELy7sX2i9lFN5huxOn7Rp6L03DY9rmgyoodljTpDl4W9EVzBCjjFt2KicT45SosL6rw0Dnv0A1J6BMVh8TVa0GSF592j7asBLKHfO7hpysf0We7V9rn4txY2WUdMujn9Xxt/p9Z2zQQ1YL5JmP4g+oe+fAbDyTGN+/Pw6JjKEifNGBt1VRikKTsDiHQ34KNTFl2KdJ8E9gsq2xaRyaiJqdCGkIYCPCEWoaHY1wQyEUJHBKh2Da6Fb8L4llcJVQkBhOMqGbmjxaed1Po44RusRgsVCuaeNsumDsEjfYrtWxvuX+SqMZ2urGcpa30XnjeJ1ALVCLbNaPohu4jUJ/zKh8z8lPKKHRqOJ8fc8d+/oQqTEU6dQEthrtY2KhUzVquyhrqjjsGyfgJClcQ4TWoCatMsnq10bd4A928a80+VrXQyvKTNCa9y5olYNiFDk8JgYihqaQCp8oRXSqYBA5NlNJXArNgOSFKkUgINCnxATRp5pznfsEEjg/K3qUTA8axFK1Oq9o5TmHo6QFCqOvKaGqRmmb2mxRb/mR1DRP6fBVWKxj3uzVHue7m4z5AbDoFHYYEocXSAeypLvGynUaHNVj2EK2w9XMwHlY/X6FVFCkx1Z1o8ggBxA90W3n9DBRWGTmOgmP12+aTF2HXT0ieuvirIRWOuVIQd0YJRKZy5KklWSIU2E4rgEhglxTnhNKQwbghlGchuCTGhrXQpLMSYUUpJTUmhmywHY6myHYmpbdrPqVo28boYemWUadNjIggNGY+LjcrGP4wSLmBzP3JVdW4iNhm1EvuPHKLepK6PbFBRqh2kcA72Fp1IAEeLjAaPErOcR4sXNc0v8AaOfZzvwgAgw2buMgX0jSdVV4iu5w7ziY05DwAsPJAaUp5m1SGPlGwpG6AlouusAJ5I2Q3FDTw5XYDSklKmSkAspWJspQkwChIVwKa8qAFB7qYE78ITQpkSJVS09brquiSEhpj6h9ESmZ8k1l7FcWweiaANVeIuELC1C09HJXp7aEi2uyYvBY0gNBpDfjfa/PYqNjTYffMnp8k/CPlvNwm3wt67IGOdLvCf08dBureiEuyMNUZCZqjAIQ2ICkK5wTGs5piFzJzUspQU6CxHBCIRihuQCYMobwiEJpSKAlMRHJikoemFcuVMZz9Exq5ck9gOSM1SrkMCbU08k1qRcqAQpi5cgBQlC5ckA4JHrlylgKfdCRIuUzIFqaJpXLlKGhWI1XRKuQMTYeH1KPQ+g+YXLlS2J6JLv8yp4N/wDu1Qq+rfL5lcuVeBLYOjqUUrlypEvZyRyRcmA4pdvJcuQAgTaq5cmIY5MK5cpLBPTVy5Sxn//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13324" name="Picture 12" descr="http://img4.wikia.nocookie.net/__cb20120815195525/batman/images/4/49/MyCard_The_Joker.jpg"/>
          <p:cNvPicPr>
            <a:picLocks noChangeAspect="1" noChangeArrowheads="1"/>
          </p:cNvPicPr>
          <p:nvPr/>
        </p:nvPicPr>
        <p:blipFill>
          <a:blip r:embed="rId4" cstate="print"/>
          <a:srcRect/>
          <a:stretch>
            <a:fillRect/>
          </a:stretch>
        </p:blipFill>
        <p:spPr bwMode="auto">
          <a:xfrm>
            <a:off x="6156176" y="4653136"/>
            <a:ext cx="2686944" cy="1679340"/>
          </a:xfrm>
          <a:prstGeom prst="rect">
            <a:avLst/>
          </a:prstGeom>
          <a:noFill/>
        </p:spPr>
      </p:pic>
      <p:sp>
        <p:nvSpPr>
          <p:cNvPr id="9" name="TextBox 8"/>
          <p:cNvSpPr txBox="1"/>
          <p:nvPr/>
        </p:nvSpPr>
        <p:spPr>
          <a:xfrm>
            <a:off x="2843808" y="2564904"/>
            <a:ext cx="5904656" cy="1200329"/>
          </a:xfrm>
          <a:prstGeom prst="rect">
            <a:avLst/>
          </a:prstGeom>
          <a:noFill/>
        </p:spPr>
        <p:txBody>
          <a:bodyPr wrap="square" rtlCol="0">
            <a:spAutoFit/>
          </a:bodyPr>
          <a:lstStyle/>
          <a:p>
            <a:r>
              <a:rPr lang="en-US" sz="2400" dirty="0" smtClean="0"/>
              <a:t>- Only joker &amp; crazy can laugh all day</a:t>
            </a:r>
          </a:p>
          <a:p>
            <a:endParaRPr lang="en-US" sz="2400" dirty="0" smtClean="0"/>
          </a:p>
          <a:p>
            <a:r>
              <a:rPr lang="en-US" sz="2400" dirty="0" smtClean="0"/>
              <a:t>- Fake and Tried</a:t>
            </a:r>
            <a:endParaRPr lang="th-TH"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lstStyle/>
          <a:p>
            <a:pPr>
              <a:buNone/>
            </a:pPr>
            <a:r>
              <a:rPr lang="en-US" sz="6000" b="1" dirty="0" smtClean="0">
                <a:solidFill>
                  <a:srgbClr val="0070C0"/>
                </a:solidFill>
              </a:rPr>
              <a:t>Great Joke!! </a:t>
            </a:r>
          </a:p>
          <a:p>
            <a:pPr>
              <a:buNone/>
            </a:pPr>
            <a:endParaRPr lang="en-US" dirty="0" smtClean="0"/>
          </a:p>
        </p:txBody>
      </p:sp>
      <p:sp>
        <p:nvSpPr>
          <p:cNvPr id="4" name="Oval 3"/>
          <p:cNvSpPr/>
          <p:nvPr/>
        </p:nvSpPr>
        <p:spPr>
          <a:xfrm>
            <a:off x="2699792" y="1916832"/>
            <a:ext cx="3312368" cy="288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Timing </a:t>
            </a:r>
            <a:endParaRPr lang="th-TH" sz="4400" dirty="0"/>
          </a:p>
        </p:txBody>
      </p:sp>
      <p:sp>
        <p:nvSpPr>
          <p:cNvPr id="5" name="Oval 4"/>
          <p:cNvSpPr/>
          <p:nvPr/>
        </p:nvSpPr>
        <p:spPr>
          <a:xfrm>
            <a:off x="5436096" y="1124744"/>
            <a:ext cx="3312368" cy="288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Story</a:t>
            </a:r>
            <a:endParaRPr lang="th-TH" sz="4400" dirty="0"/>
          </a:p>
        </p:txBody>
      </p:sp>
      <p:sp>
        <p:nvSpPr>
          <p:cNvPr id="6" name="Oval 5"/>
          <p:cNvSpPr/>
          <p:nvPr/>
        </p:nvSpPr>
        <p:spPr>
          <a:xfrm>
            <a:off x="5148064" y="3573016"/>
            <a:ext cx="3312368" cy="288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Polite </a:t>
            </a:r>
            <a:endParaRPr lang="th-TH" sz="5400" dirty="0"/>
          </a:p>
        </p:txBody>
      </p:sp>
      <p:pic>
        <p:nvPicPr>
          <p:cNvPr id="12290" name="Picture 2" descr="https://encrypted-tbn2.gstatic.com/images?q=tbn:ANd9GcTGr7ir5HYWX_r6vDM1UDF5tlQOD8EqEWs1L-KGa4eGZAdSmJA2hQ"/>
          <p:cNvPicPr>
            <a:picLocks noChangeAspect="1" noChangeArrowheads="1"/>
          </p:cNvPicPr>
          <p:nvPr/>
        </p:nvPicPr>
        <p:blipFill>
          <a:blip r:embed="rId2" cstate="print"/>
          <a:srcRect/>
          <a:stretch>
            <a:fillRect/>
          </a:stretch>
        </p:blipFill>
        <p:spPr bwMode="auto">
          <a:xfrm>
            <a:off x="539552" y="4581128"/>
            <a:ext cx="2625548" cy="202044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4" descr="data:image/png;base64,iVBORw0KGgoAAAANSUhEUgAAAQcAAADACAMAAAA+71YtAAAAkFBMVEX///8jHyBYWFrIycsAAADz8/Ta293FxsjS09XDxMbZ2tu+wMLV1tfKy83d3t/R0tREQkNKR0g9Ozzk5eaipKeWmJuqrK+foaSTlZiUlpmLjZDp6uuusLMbFhdDQUKFholiYGEYExS1t7kQCAp5en1sbW93eHsxLi8LAAQpJidvcHJNTE5cXV9WVFU5NjcnIyR/Tp8oAAAXSklEQVR4nO2daWOiyhKGXSDGJYpsKorsLiDk//+7213VG4tJJufOkZxY88VkjNCPb1VXb8Vg8LSnPe1pT3tan0y3lrOZa9tefko3tj1dzJZ7/dE39S+bFTvp6Hi9aJfLJYmiKLlcNM0/F5m3mf4SFvulHfqk5ZHvD5vmRwmhYqZz678OY+oV0SVqAWjQ0M6ZPXv0rf410xfpOUraKugy8r61bT36jv+G6W4YJV9iwGVxOafjR9/1/9uW3nvUdofr9Xrmdr2+t1Xhm/F/KVIsg2FTCtfquC6KshzdbqPRjfwri6IwzPN73W98rYwffff/L7O8OoXr2VyP7lppVDVl+JE5/09owq5qFCqjuA+BoSjMqyIL/xKuHt2If2wrQ+kh3s9G+RkEZgSFEieGp58tCT2IFApmUwklxAcw+rJh67Mkkax/cphYraVLXM16Q29hRgYWgbQ0z0IaNFVRnEWk8KNg/+jmfNc2MnV+PyoUyluWUwJewyiMUx6OlLcWlZSEsXh0g75l+1yI4V3Vwo0ywIZvayZgnLKbqgkhiav96DZ9w2aGwHAuFCUwCKTdOwdts2EvHE6DopAkDBExNe/Hhcv5mfvEVSYL4QkgIIINmM0Nf0QYgEKKohTOEYU/DEQsQkMlXCIDCgCBAXDrhjQIih1FEQT5jf3tTUgiKX/U4GsTifgotAAOgRAQwQEsRoPXCANYcBJcEjxK+Ofloxv3dbMv3Cd4ZLjljAJVAjJgAOZoEgdlQUnsgISIE0fuGuaP6TaEGs7cJzJBASEoAOqGLFAVqIk05GnV+w9ThFCDKV1CUgAInQwkCyEKIJHzHvTKFfEj5qriqIGBimG7lRRki6d1U1UBoqBxQpEETyWi4w/oNcZcDYaIDEQMJDrWKUzvWE0UxDswTGT1aJmUvQexqFiHyTqKG/gEiEFSYG2eNK3GAklQ55C+wUH42aPb+YnpZlRTQ0h9AsTQoADtHqumshAkwDmIJIIT60FZjNCcR7f0Y0uTWmzIhE9wCgICb/4bmkpDIQGSoFEiSBvDjfmjm/qRORpLIlUMEBkQA6egElCNoxAkqCSYb6SoiBK7T9/vcWK5YE5xbmAgPsHFwKXQAUGiqJFA31AUwTqN/oYIvUAO17KBQYqhCWElrI5CIYGSUBSxZp3G5tHtvWceCw4FC5EtDKCFDgYtGIJEDQRXBBt+Rj31jJWm9pgKBpXCuM7g9R4KTqKuiBOCwFgZ3XqZRehZpAQHmjc0MTQpvDathoKCYL4hFZGXaog4PLrNXWajHN4xOHRiUClgyxfC2iTGjASLlqgITLENlk71ceq2lk5ndzEICIsOkyxUSXBFOA7JLG+KZ1y8Rze6bSxIVjw4dGP4kIJAcQfEZrMjnQZmEQj92ru5CIuNKwrFK1hPQTGMJQYFwqxuEoWQhAKCewaMuW4mRoj00e1uGkuoMZ/OUQ4qhjeJ4Q6FNgmUhFQEi5UQIkocaGg9E4SeKBlUzSskBlUMauNfXl5aLBTnqCuCe8YN5+mSngliixwMulRJvWKnYpiMG2JQEUiri6IBgnUazDPoZVAQ514JYr/G6ABLtlndKySGuhig7UtpCos6iDEHwT0jhcsYcMmkVwPwA+YORkjuL0w9T/EK1lM0xdCAIFFIEh0gqGfQbApAsBF4n5LKI3w311EYhkwOXRheBYYuCAJFJwjuGSxU3siVMJnSerQhYIZyOIbUWJCkXtFWwycUFBIiWr4pILDzJOMMeqEbzET4o0e3XhpGSZ/KIczrchjL4MA51ChYzOokaopoeAYKgprZs0i5L8AtznBzLDq0Y6Sg8NKC0ETRCaIeIeilRsN+RcoFYPCLjNxb1iGHbjVYHdYNQu08WYRIgfkZr/vo9nPDXPJ6y7IsZLmDKgcVgxRDFwZJQgFRzyJo3+nsvCALydVw/K31ZT4GM5oqo/aBHFQ13KEgSQgQwjNUQZCkknK44aizJxN0S425BTGIkpg7TFEMdQySwp63e0+tzUIqAjShKAIjBFBHxwgfTQDNhZU8H24MoyTFMJm4JAXe2m+L16ZXWDO6rP26Jyz2ilEk1pSMrjeH+ZKgeEEOE7ZFxOb7ZbwgpStc9HKQQvjHfkzHpDAfdxZyALc4pIZZVSax0F01MFgb0zCOob5vmDU5rY0jmJHHCwQxs+FT0Cqw8zUnkZJe74bp/PTRCKjtS7iZdc44QJTcruHuaZNM8zSeqTHS2t+M9XpdLZsYPOO4RiOYzHy+pBxe7ArRHCWMc75DxwghNCW92Ee3QCcdUQ6ktwC3OLHvkDWgnM9UObxVtK3mpi4IK+QU0I6GDSGii8PJYY4Bo+8ofzQDam8QHq5hnue8t0illEHk5milYNhvocFGDtFBZ7YPDCYFYvDC9CBW2pWhUqC+ARxO5IJ5gQGiD2OtXYK9Jr0t7C08xFAZ5aigIAzDDDgH0hksQmxxMdYVmzI1EJ7ZbX0kgcKzaIR4QQ5GURTcaY5VSlMpekFMKbU+cMghTJr0rk4kiXLsQwEcqtydT+MdcDgeJ0shh7nBhL9VOZzgt2U8Ix6yiomivOVScjBzvoeMdB3OFnoNesUQxlra66MhEKswe6AyhfDg7hBDACOLxaEgHIjGl1wO+0DEAQXDHr/tNxozaP952LIkYokcggVPITCV2qJjnCBQXvoQKDGLGp2IQfbgYnQYTXGE9eJBnCtlBiUwmBPJYVWsi7URKEkVppXAgfQe6StgECkl6TDoFU8QpJPg0RAGAx05ZPSmMExmlEPlvWFO/fpWUCvfuBwOJudgBJLDmMSLwmBdiMLhZekCh2ChZJSQWgcpvWRvOgzMqqOcc7DdEPTgiAH3HCYqX7kcIBCMMtLudbgUHCZrGghTXe/kYJhpjQNMQlAOKQz5/fLRFAaDOXKAmwIOdkk5GDbVA+WwkOMKyuGtBCWMTdLuYyw4LEE1xmEPJAQIwaEeH3Ayhl5y5Pdk6B0Dh3fOYWPb0F2sXa4HyKll8mBTtzi6g5IIYJ1LxxiBIIzUna8sRIGC4HoYs42VpN+AsTfjEPqNEcYyJgntG7zU+d5lauTn1YGP0JcHOPk2wzfMcV+q7vKpTv3w5yvpuHv2mlLr4PCqcqDfMiQPx72+OZJ2m5bg4NCfCQijKEdhaq+WNQ70sCdPII5bxoFeMqtz0IN3jZhfUhIL+lKLIvgN+dnT+OaygwaRdasl9P8u1xDm9go+5+to4R9zwLnJM+Owa3HgYyzuFhWkkrSDoI5hCw5WKJtK4uLxNLFUDkpGefYUDpi9iDnKk1Y587kbahohs6ebuT1/DXu6uzmENCUJKu2dSmJ+GUFCtl8nf35QEjmYwT0Or8pQk+fUNC5YOXWMk8ir9UlpyO+cvGd9sOocOArgsOEccK6W3fdKq3ATui1m82dyeqLFYaft4Ec9v8ABlxAF4Wrf6H8UDgGkUZ0cuB5m4Ba3GWn3Bpr9pqQQJ9NQxlmGMbc+53B6VzkE2rZ5fwtfnOHp4MDevl9r9BMmmkl/+tbq8dc4cD3EhsgbFrTHMBw1p3wLwrIgA02miHx23y8Yh6DO4dRe1fkSBwIQZr0hQrjad5ZEkMMRz2B+yiHgbqHr2GMU6hhDH+iLaWx7IaZa5lRyyGw8zkaPLLmMA7U6B087fY+Djb+gEWJfJG//mAOND+V9v1gaclwxAMcwp3rL9stDgTMUlug3gxmfpCSZlMrBVzkstKHbGHt+lQMA1ENtHn8nOoj+QnLAfPJoCw7KXL0LX3QIp7HiDWQMQYsCnZRwQDeBwkHJo+asvwAO0F9U/GSKp2nn3IknEsbXOMQapqQT7bj+3ugVZ2mvTQ6Vw/vNVzpMdhw6vsCcmjQQ5yChewhnbQz7/RtkW3mbw7SLg5JHzcszyRf8QmxD/xoHl3EYrKPoe0k6yyfxrmgedcgrOewmHGIYbhgLgmFSyu6gYGbEXRwWVYuDXN2LFQ5ZM58c7KexQ/IHngF81S9CfDH1h98rsjDB8QXn4NiHABseMw6ZSeNcSPpAa6POQDIOIre2tpbksGF+UR9fcA4HySHsHF/onsY3DH2VA3v/sjK+tzzGxpuB4OC6OCt3i8noYrEK6DSMUdk0PuCEHMxQ4TRkIXPrZWaOYouBiCFOVgc6zrKRwwuua7E4uWEcPJgsb6/9L87r/Z9wcDQ2hbE0v8kB52Gik8c4bNw4w/nJIrUPXgiNPt5WBMMY5qnXW37A3cnWIrfeZwZpexjY8/F8cwIMRrkS8w/HEc2ZqNHp4NAjHBC80T3/sKyOVouDo/F9pxtMFySHXHP/KQfc+xDC+XScrnbXlVh1MWF60nSJo1seBL9A57n0YHIEx9hTNeBErEGzJUykjONGzkdBFlVxu6a24+F5eZgVTMS+Wu7bb8OyrYfx5Yov90Yyr3GYVRfrn3I4ojLxnL4Hq1mOKVZxqBMcq5QmEK/gFuacL1iQ1uPYiuTWsxFxknXNzHypclAyyuqc0nk5KJOA85PsyxwEPq757gvxTSscBmsN6qvouYYH/jiHZaFl+j/lgD24ITjYbjzdgCKO/PYDOvJeHtaEgxEuLEuA8KgKjjsaJYP6Kg7NnJT56vpCDuGwRQ4pzlez9EHfkvQh9bw80sTJRpXD8qhdAy8489HYVivp8ZZS09ZiZuK7cXKwgQSiCrhjwOaHQwiLm3DrhY2ZdUAnbE1PrHETEHPqKQbk1vt4xBZw6KresbTZmveLfZYrOMw1rifOIcOVf9HSaRFdNC3xPdGRviocBlbua+S/T+xk9PYSQcHDd0+0/fsc3nAXSLqVASKeTycuGTORJobp5nWGqXUKc5hzSwGxh2mL0ysbeTtBFhZFGeZeLNb+Xw6wQpQxgw1iZcDCwxan5dZKLr0nHUotA7Bqq+H6dCqTTZ1tM7j/9j+wGS5g5Fi9gu8CmU7GdBZtPiUJJZuKAVXMljUO7AXLGnRrtqCd7QufnKR/1dwHAhvvHRYeYP9qP3ab6zdMZaCoSW1X0JjvJlampMRWmOaiv7oPQkxWN/dIqVk1vV6Ayxfu53f5L1iAjrFDDmI7jNgd9Vqbm/sYhLo36OWlvTNI2TpIOaQw2nyfPBoBGI4wEvyC6tujanO1TRBtElYLw0zuFBuP1Q1StITA1ilb4eGBtscVrdBBQSi7J8U2scZuObkRqgOC2CnW2DEnF3Fg8gE4gFtE4YMBcDNBncets3O2DccYywjRDQJZ3Nswt+iSA7rFbrdzUlz178uxvR2bgqDTDPzMQcf+ya/tG1w2MTT7Cxfdgl4MBptDrR/bxEjKBl9LlNFb83CHVCNCrL62ndZq7yPt2lhM5QDXqvC6j24/Nx2ymWEFpZ+6t5l37TK/C6G25b610ZzuK0Y5BH6Pek1qToI9xgYFwQ8lTe9ssL6z0Xx5B0N9Ny2LDrQgGR4CqvpTNcfCHqPciAhx7zTO58cvuE/cOXfADi9SDN57r3oLaugY14BuefVqp9QaJw84iPskWgdy6rvtWXSgF2JRsh9JFNoctxaHsPW3JgjpGeqJnLuaoBTqhy9Ur5jzs6z0Olssf3DtRxKFxvbURg4XhNNxTu3Tg2rNY2pCDWN5gnPD5WCHUc+iJLUNEwRsBldOaHWCUA8u1m2mbrJXMNROZwUgB4edduhZkbUIRRrQjfHbhme0zrF2HmQVv2seY5UY2Gk9qNmI0eHSWt9+sO3Y9kE4IMDm5zpAyOPdM2nqseZF6zSveq4ZB5r0Gji0GCZ9ySW57dnx2gCqaTYPeHec8P7onPtrhxrEmUUPKngWPTzNC8YihLEhINxtPUS0yj8spNUAqBTu1D0Ar3AxlfT7Fh2oYUFaP6McbOgz1AIQ9dIH9+tgdBUEUQujBA79/A0OcbWenMyqWYyFBn2HbgaXntEFglWH6YRQo6CogcZIumhBP/2AfaZf9Sl3EIYLGb5h3wFRJ9EolNNRMahWOcmlVVG2iMH1WE3DftaYw1EGSSLgeIDTBNGqGCRhKAQ4hHrdpANUySFegYwxk0x6sKu602wshhEFFMRhWwPRqCDVVUxMhfBWKyh2oGoQGFwcZ/q9yqhV09Fth+ctFGH2OkAoJDpQSAiKGLDSHqjBgerOuHV0mPRlOq5t+yvrzuwaCLdWbrBZbVAFIMOjEMNcVF4MNoABJyWHlx6cubhrOIU/jApXAdGsOPhh4cVmLU5WUk2oId6hGnraV1DTZ3zKduiXWKzcE1VZlXKkk7uFONsVSVlB0i1XQ7xl1VDOvX1UjJ7TewsxViYZPVcWQ7Dc1crT3qlOq9SobReopZV6N3SzYWwPscvsUzWUhoWRP1wMLFY5yM/wbIMjyxXXazbzGsX1Kr2NMr0iNAQufNrGYJ/ew8JyaHp+oU67GizZN5YwEBtRsbhJolm5uV7COobIwKoVe+yz2MMk2ruHe2Ms031fDN7Yo8D8Ed48BAlezlyp6f55GW9R0NzBIzUOwxDdHt3au8Y6ClDEnD0pKipddv9MEu3C7goN9ZecAoqB+cR8y5VW9m3SQbEgYiCIIuIhh7LBE1W0A62R+KDQv3jiwYaLgZ2yYnnDMDL72mPqdPjLS1f7pNeYs6dm+VcPGjZHSSAJjqIDhngChi0oeDb8dn7IWN38pOitGkItJV9RxqoV+1eqCP5YmJC1lvSgKglXeRSKtIMCAR8DsmF/bpvsA6PelvjXc214yViPwRWxujI/iY7OXCHBUCAL9mQYbm7rsTCcwvzEuWp5XzFgTwGKCHmMOC8GizX/4ZrHDRL4oKDGk4L4Q5MchEBn5/nf2WXEY0NvBxVUDdSoIgb8yWFUEfuMBYxhYm7n2B1M442HKPDhWZu68XNHsO/OFX+T8icV+r3Z8dE2rgGmCAFiMdA9/uwof1iyVpHu8eAE7CFa8kliaDv+5CyQAn+/xyPDMDn2c/5pINXQqYhBLJ686UehzRPGyfywgc3ytWfLiYfKeY4dT8Vbt8dEfn5vO4pBFg2ltRQxsELx8E3/Gh6mDMVkQrdz7LygaZ7j0q244l3bteh3Ir8PtS66TVVDtyIGB/kwVv9SbuM3HEfgAAumX/GBcjBXMxWDbvq/blBJilrYm+qKbaupoVsRAyuTz2n2/WPuTuTYsj72Vn85me5GZ/npydnubXc50DNt2LS6Iq4wVzIZXeQzWaNLlW7ilZx3qhlOzkzcbThUnmYbDXv9CNKWGlqKiHBGWT9U6lPco6F5S91J58Qc8RUnL8+R+vbo1p8NUG3rUgOAoAdbmCIisex2KBRN0O7jkphhwPcGQI5FN/wQBJdEhUDC46kPNZHuW6caUBEDpgj12U76wUgaf+FHyfBcsaI5RnV+9+sIyDsSP+9xeBzcV4OqCL+xCDtJK81vv91Ha/9HdCmdPscFavk9NVC7gCI6nvRluUXS/M67zU+IFFb97SPQPlKDUER3DmzZ+fGSfIwi0vzS620KrdiHakBFfPBVWitnnSRUGA0cPokYSXK5ZodZ3/2B2mdqAEV89nUuYicNi+odavmAvQ+NMvM205+AAOxTNXz1KYD6fgnH0tBmM2vf94CgmB5+roZmT/FftP+bGn60PdWAdnqqYfBUA7enGqjp4eVTDE81/BY1DJ5qAHuqASz9Qk/xCzA4X1DDL3AK76kGak7yKYZfoYYv9BRPNTzV8FTDL1TD5xj83aNv8u+b87lTPNXwVMNTDb9RDV9YrvkFavhChxn9AjVMn7GB2qz6dHk+6lsJir9hRfRUw4AXc/j1alhcP8PQl2fi/l0LP/OK5DeogT5N46mGAX/g7m9Xw2B5/gTD71DD4PBxZ/FL1DAYlB+mUL9FDexBDvesd4XM/p591Fv8HjV8yOEXqeEjDtEvUoM8oNyy9kP8/tO2vDPm/k2xAWzRtSG+z4dp/5at2opIjn2qC/xv2WtDEf6l7GGlx3/BXmuKiM79qgr8L9pKKiLSst8pBrAFnkj2L+e0z+cn/74tM/rw6/Lwi7XwtKcx+x+PZA+QTkDytQAAAABJRU5ErkJggg=="/>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45062" name="Picture 6" descr="http://www.realworldmagazine.com/wp-content/uploads/2012/03/casestudy-icon.png"/>
          <p:cNvPicPr>
            <a:picLocks noChangeAspect="1" noChangeArrowheads="1"/>
          </p:cNvPicPr>
          <p:nvPr/>
        </p:nvPicPr>
        <p:blipFill>
          <a:blip r:embed="rId2" cstate="print"/>
          <a:srcRect/>
          <a:stretch>
            <a:fillRect/>
          </a:stretch>
        </p:blipFill>
        <p:spPr bwMode="auto">
          <a:xfrm>
            <a:off x="683568" y="548680"/>
            <a:ext cx="4918155" cy="3588246"/>
          </a:xfrm>
          <a:prstGeom prst="rect">
            <a:avLst/>
          </a:prstGeom>
          <a:noFill/>
        </p:spPr>
      </p:pic>
      <p:pic>
        <p:nvPicPr>
          <p:cNvPr id="45064" name="Picture 8" descr="https://encrypted-tbn1.gstatic.com/images?q=tbn:ANd9GcQmVkcA0ZClHAQFGXqQCYGq0twd5Vh9TwU63G0e9CwzGT0CRLRD3Q"/>
          <p:cNvPicPr>
            <a:picLocks noChangeAspect="1" noChangeArrowheads="1"/>
          </p:cNvPicPr>
          <p:nvPr/>
        </p:nvPicPr>
        <p:blipFill>
          <a:blip r:embed="rId3" cstate="print"/>
          <a:srcRect/>
          <a:stretch>
            <a:fillRect/>
          </a:stretch>
        </p:blipFill>
        <p:spPr bwMode="auto">
          <a:xfrm>
            <a:off x="3860124" y="4077072"/>
            <a:ext cx="4928457" cy="244105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507288" cy="5487888"/>
          </a:xfrm>
        </p:spPr>
        <p:txBody>
          <a:bodyPr/>
          <a:lstStyle/>
          <a:p>
            <a:pPr>
              <a:buNone/>
            </a:pPr>
            <a:r>
              <a:rPr lang="en-US" sz="6600" b="1" dirty="0" smtClean="0">
                <a:solidFill>
                  <a:srgbClr val="FF0000"/>
                </a:solidFill>
              </a:rPr>
              <a:t>Sick…</a:t>
            </a:r>
          </a:p>
          <a:p>
            <a:pPr>
              <a:buNone/>
            </a:pPr>
            <a:endParaRPr lang="en-US" dirty="0" smtClean="0"/>
          </a:p>
          <a:p>
            <a:pPr>
              <a:buNone/>
            </a:pPr>
            <a:endParaRPr lang="en-US" sz="3600" i="1" dirty="0" smtClean="0"/>
          </a:p>
        </p:txBody>
      </p:sp>
      <p:sp>
        <p:nvSpPr>
          <p:cNvPr id="11266" name="AutoShape 2" descr="data:image/jpeg;base64,/9j/4AAQSkZJRgABAQAAAQABAAD/2wCEAAkGBxMTEhUUExQVFBUWFRUVGBcUFRQUFBUVFBQXFxQWFBQYHCggGBolHBQVITEhJSkrLi4uFx8zODMsNygtLisBCgoKDg0OGxAQGiwfHBwsLCwsLCwsLCwsLCwsLCwsLCwsLCwsLCwsLCwsLCwsLCwsLCwsLCwsLCwsLCwsLCwsN//AABEIALcBEwMBIgACEQEDEQH/xAAcAAABBQEBAQAAAAAAAAAAAAAEAgMFBgcAAQj/xABCEAABAwIDBAcFBQYGAgMAAAABAAIDBBEFITEGEkFREyJhcYGRoQcyscHwFCNCctEzUmKCsuEVJJKiwvFTgxdDY//EABoBAAIDAQEAAAAAAAAAAAAAAAECAAMEBQb/xAAnEQACAgICAgEEAgMAAAAAAAAAAQIRAyESMQRBUSIjMmETQhQzcf/aAAwDAQACEQMRAD8AsT6exXrYlKVUNiUN0JVSLGNsaiGAptrbImNSyDkYKfY1IYnmFQlD0bUfSgoSIKRpmoEYRfJRFQ8glSspyUDiL0QAVTPcoCSUrp5EG6VOKEGW6acE30i4ORIc668DkreXhCJD3eS2vTYCW0IEHGvTjXpoNSw1QI81yca5MAJQcgEJBSwUK0lERINhSHAwlF0sTAMxcphsiX0w5pWxkLfELrujSBPfRGU9JI7hYczkgGwboym3UjnZX8lOwYWPxG/YNEfHC1ugTKIrmVJmyPSG7zkprD9nYItGAnmVLLxzk1IS2zwNASJJEmSRCTypWwqJ47Emg2JXiqtU477u9chQ1E1XQZoMtAU5LFdQ1ZT2SkI+QrmuXpjS2RpgWPRFGU4QrGp+NQNknG1GRNsgKZxKkAbBADA62eyhKya6OxOUZqv1EhTxQrG5wg3sT5kSCUwAUhebyILUno1CCBInGuXnQpQhKhBxqdY1NtjKca0qEQ81icEabZdERFKMew0hdonm0PND1mOwUwvK9rezVx7mjNUrFvay29qeK/8AFLlfua0/EpbY1F2lw9x0K5mGvHFZd/8ALVW253ISDa3UI456O7kXSe2KYOaXwQuAvvAF7S4cLG53fIobCalFSvcLBtyi6bZsnOR1uwKG2c9quHVAAc/7M4/hmADT+WQdXzsexXmnna9ocxwc05hzSCCOwjVMkhHJjFJh0cfut8TmUWuTc8lgm0hdscXhcg46y69klQ5B4j7pEzJIh3TJp8qDGSFyyoWWVJkkQsr0owLNFclepe8uRIT8L7pmtiuEFhtWCn8RqbNJQaARMwAKSyQKt4nj4BIVcftk0OIvoUwtmmNcE/Gs1g2zZz9VN4ZtQx5yKlEs0KjYn6l9gozCq0ObdPV8+SFEIaunzUXI9E1RuUE5qsQolyTZcQvQiA8sltalNCfY1Ag0wJ5oTzIkTDAEGxkgZrUXTwhL+zX0F+5H0uFOOuSWxugUwtVF262xFKTDDYyAddxBPR3Fw0DTetn2ZKze0XHo8NpSWkOqZAWwtOdibAyEfutv52Xz/XVZN943dfrONyXE57zjxPagEercSdIS4uLnONy5xJLj2k6qLlH4h393MevqvWi3cRb9P+/+lzsic787jO/8Q9LqUNYxPoM+PobEfXYkgEf7h8U6WgttrpY/D03vJJfw7QPOx+YTAOY45Dt8tVaNlNuamgk+4fdhcN6J9zG4ccvwnP3h66KqE+vo36uvWDP6y4n0CDRLs+sNjNrosQg6WMbrgd2SMm5Y8cL8QdQeRCmZ33C+Y/ZxtSaGpDyfuXlrJRwLXOID+9t97zX0kJg4AggggEEZggi4I7LJSVQE82KeZNkm52odrlCBTnpsvSS5MPcmAOSOQ0jktzskPI5Sgnl16mgVygCIwTETfNWCrfvNVGglDTqpiPGBu2urHEqTKhthFuPJHFZlVT/eO71pG19WH3WYzHrHvQSIPCfvVq2caSBa9yQqeFqns+wFzmtkf1WjTtQk1FWwxi26RoWBAsY0X4BG1dRfIIGR9m2bkOZVfOIlr8nbwusE/NUXpGyHiuSJ2QJotS6e0guDmnAw6FXY/LUu0Vz8droY6JLbAiGRI2npidBda7RmI9lOiY6VTdPhZOuSkYcPa3glbGRAwYe53BSVNg4HvG/YpVrQF6ShXySxqKma3QJvE6+OnifNId1kbS5x7By7dB4oLFdpaWn/AGs8bD+7vBzv9LblZX7UtuoqqBlPTOcQ5+9IS0tBa3QZ52ub/wAqjdIMVydFA2w2gdWTyTy3+8Nmt/8AHEPdaPPxJKrfSG1veGl+Nu1OVMl8+encLhv1zsh7i/1w1SRLZ6eh1hyO7mD+E3Fr/RR9DgUstiAQMgCcjY/FSeAYOTuudmTo08uHitBoKMNbwWfL5PHSNOLxuW5FFOxriPeNyc75eI7VE1WBSMuCMxcc7h2tlq8jQEFPTNOZCzryprs0PxYPoyaaie0FzmGx42PDVC9/j+neVqdbhrXtItqLKlVuAkO6h+uztWnF5Kl2ZsvjOPRCMBGfbe3b+ELfvZJihlw9rHG5gc6K/wDCM2eQNvBYGWODt1wsRlbl2AcStB9keL9DVCnJ6srS055dKDvNPLS4vxur2Z6NuBuh547G6U1+aMfHvNUFIyVxtkE2XKYggGhCbxXD7N3mjTXuTIDZDbybeV64pt6JDrLl4CuUIY5Jjueql8OrC63FUMMsrDgGJEODbK67KKJDaCA5lUGWndcm3ErTawb7blVmsp22Vbex0hvYLZw1U13D7tmbu3kFt4hbHGAMmtHwUVsPhLYKZgt1n9Zx71J4sN7dZwJz7lz/ACcjk6Nvjwoiqxj6kgC7Yxyy3kVTYQxotZSkcYaLBc4LK4fJt5ekRb6Utzbl3Iygq9/qvyd8U4mMRpervjIjNJXHoEknpkvRsG+AdFZoYmgZKk4VX79gdVF+0jHKyGAdC/cGjnAda3YeC6Hj5b0zn58dbL9ieP01OLzTMj/M4A+WqrdX7UsPb7shf+VrrfBfPVRUOe4ue5znHVziST4lTOC0rS108ovHGQ1rf/LKR1W24galb1D5Mjka9X+1WBkW+I5HOd7jCLF/b2N7VnW0ftBrqgFrpOiYb3ZD1cuRf7zvRQVZMXOL3G7j5AcGjsUTVy3unUEhHJsdjmvc8T56r2uNh/K1o73a+l0DA65DeZA8L5oyuIu3mQXfBo9LqjM/Rq8ddsi6k8uwBeUcBc5rf3nBvzK6bPd7d4+pHwIRWCMJni7yfMn9Aq5Oo2WRXKdGo4RQNY0Gwvb/AKspJjuCbZcAABugzcTy5BBV2JTM06Hx3x8lyVcmdfpEjIEO8KOpMSfIeu0NIGW6bg+aNqZbXPjbuUaoZbQzMbcfBR89OHd6Y/xGUu0jt2hx+CMgkkJu5rLfwXBHgdU1NC9+ilbXU4YWuA6xOfaAL/JCYHVGOaN7dWOB8B1m+gIR+3B67B+f4KHwh3Xb5eRuPQOXRxbxpnMzaytH0419wCNCAR45qSoJLiyy7C9swKeJliXNY1ru8C3ySHbaysfloVeoNoyykk6NjhjCKssaj9oFQ3TdPfdEQ+0+oGscbvMJ1Blbki1YhBuSObwvl3HRDKl12200ry5wA7BdJi2udxCPBhU0XOy5Vtu1jbaFeIcGHmjH95F4RLaUdxUciqH3r9icrstNTXWYe5V7D6rpZ42fvPAScRrbNI7F5sCwyVsfZcqqXQ67N+pct0DgAELVzDpwCbWaiKN+fcqTtXim5K86nIBcqW5I6mKi7tq2nQgqNxXEHtHVVSwOolEzQW5HO/BXesgDm6ahGaa7Hi09oq1TtE+GxLS65VvwyuE0YJFrjRR0WGtNg4XA0UlSgAgAWUkl6Ck/ZBdJ0M5ZoCbt/RWTEqVtTTOaRe7fVVnb5haY3jLMZqxbM1G8wA8Qq8emLljaswSpoHNmMIHW390DxyU5WWY1sbTdsYsDwLj77/E+in9vcLENYXt96RuVvwg+87yy8VWa0WGWgC7+H6opnEyunRHVcmqi5n5lFVD1HylOxULoHde/7oJ9LD4o2Z3vuP4WgDwbf4kKPpcgTzIb8SUS933TzzPxNz8Viy/kbsH4gjcrfkv5qV2bZ9/2ta0eJtf5qKI9GAegUnszJ9+49o+JSZv9bHwv7iLzUV87WhsbMyQ0uOYaL2vYAmw7kLtpgPR08c0NT9okL/vN14O6COqWRA7wG9kVaI6cbo7kg4CZ45HBxD2i7GkWD+0u1tqMlgw5FF1VnRzY+f8AaivbM073Ma55zFwR3dql8eZu2txHwUlglDC+newdSaN133OYtmP5SOKlsIwD7U5r5rCJhNwDnI7gBybz8Ak4ueRUux3NQxtyfRn0uDulpZZ2TxtkaLxxBzN99iL71yLXF7AefAROCV1STZw3xwJ6pBvlc/LtV/x7Yww3mivJASXOaes+I3z/ADM7dQgIqYAAjzV2afFcXEpww5PmpGf7YuJewOGYa4+rR81A0B6w7/W9v+Snds/24/If6v7Ku0zrOaeRB8i0rXgX20Y87+4y1QTWJc3Msc4WH4mX3izvsQR/dWOqpA9sZab7wBBHEHMFU2mms6TsMbh3ObY+oCt+zFTvljf3XHwDswPPe/1LViejHmW7AZo915byslvjs5o5p3GRaqeO4+iRVS+4eRCuKR2ppd2S3Nt0y6KzATxIHqpTFXAyRu5tshK4f5ZxH4XX8iiAkW0QsFyNozvMaeYC9UsBk5anoMk04r3eySMsA8Uk4KxeymO9U48mfNVOtfcq5eyQ/wCYeOJZ81ny6iy2H5I1vDpeq4qlb7Jp3h1jYq1V8oiiIvqsykqjBWBx91xz81y0uTOrBpdmp0NC1jQexGyVLA3N2gUeysDmNtxAQlVJFGRc9Y8Aj3otSJJlVfNuiLpH3coOPE3CwERN9P7qWoiQRvC10tNaYZKhzbWi36YuAuW2KFwabca08gCpfaKpApyDq7IeKq1fNuxOAy6u7l6nyRUeU1FezNKdQbformOVbp5ZZ3HVwawcN0ZC3gL+KgsWj3YweJ1UtVkdVg/CL+PBV/HKm7QOQsvRQjUTgzlciDqHZIVzskuR6YjOdkjHQqE6DvPmP7oiR33J7Xfr+ibA1PIWXTn7n+b5H9ViluRvx6iJkdnf+EfJEbPy7spPaPihI275Y0uA3txt3e625tc9gX0Vsf7M6SgIkd/mKgf/AGSDqsP/AOUeg7zc9oUlHlGvkVT4yT+APBsDnmjFx0TXaOkBBI/hZqR25J/aB76ZrW75L42gXtYOjIsSAbgaeit9XJlkTvEG1+az3GqvpXtZKS4BxAPFvON3MX0WSeOOOOuzfhyzyyt9L0BFz2sdJbdva/MAaE8xmVM4BiT6Z43yHMdqBy4OCjKyq3GlozAy59U8D6hRExeQ1ovp1Rzb2HjbTyWaLd2jbKpKmjUtmMUEkeeWdrcjfMKjbRUpppHxm+7feYSLXYcwB3aeCFocQkh6zcyNW/vDL1yV2qmw11K0TAlpFw9v7SN3P5EK/WaNe0Ymv8efJL6WfPO1FTvTn+FoHxKhmm3r8lK7XYUaWrngc9shaQQ9ujmva17cuBs4XHCyiP0K2xjxikYpz5ybJve++eP3ofVpuP6VI4HiHRSscfdJ3T2A5X8Mj4KFEn+Zb4N/1ZfNLacrFW4yrN2W/FJr1Id2WPeMkJVze8O1R1fXfszxcxpPeLtd6tPmhX11yVeZ6LTiFTlCfrReQVAcyZh5G3iFB1VaOjZnoR8EvDprudbiLIgLdhOItELAXAENF1yqjGAC2q5V8huJCkJ0R5JO7mjqZmSkmFIrVbHYrQPZTh5Zv1DsgRut8CqTizc1p+w8rXQxRtz6tyseeT469mnDH6tnu0eIF7rDQKvV9OJ4/wCIKV2ibZz7cFFYUC8EjUahYI32jffonNh8auOhlyezIX4jgQrQ6gYX9IBd3aqHV4fvs6WM7sjM7j4FHbKbXvc7o5W9Yceasq/qQYz9F5pqVwzKloA0DeccgqvU4m92mQQza6Q5OOXJK0WO32PYtipnqABkxmnaeaAxqrDWd5+f6AjxCRG6zyVCbQ1guA7LLW+WfPloCtPg4nKfJ+jD5+TjHivYDLVauJzJUHiMtwUXUmzVDTy3Fl2G60ciK2C7yTCc16yB50GXM5BemmIzJ8lmlkRpjjY/J7p77eAH903Kfuz33+ScqP2Y8fHT9E24ZEfWYFvgVnNVegd56o7vgvprYDaUVtDHKTeRo6OUcRI0C5/mFneK+ZTm3u+vkt99kuH/AGfDGOPvVD3THnumzWejb/zJytlvfKSe5VXavC2tPT5gP6pt+F+rXeNvTtVniabHKydrMPbNEY3DJ4t3cj4Gx8FXkgpxofFk/jnZnuH4TLIx09wADkCc5LAkho5Wvn2Jc9O2VrXMOVg5ruR4eHYvKpkzX9E97rRgRbtzulrLbptoRbPPmOQS2v3LgZg8PJcvLS0jsY+XbGA29uDtCO3s5hSWB4n0DiMyw+83t4Ft+KiZZt11+XJDGpc597WB80sG07RZOKkqZl+0MkjqqZ0rS2R0rnOB4bx3gO6xFuxAj5fNW72jUfWjmH4huHvGbfS48FUYx8F14T5wUjiThwm4/A/I770EcwfIoqV9nvH8R+OSBDusPFEVb+uTzsfQK3H2V5FoJrJN5kZ/dLm+BAcPXeQTnZo6jpjJDLY5sdE63Y7fafkmf8NerigZfKbAKUwV56xUecLl5XUjSN3GAcdT3pW6CqDTIuUVJXNBsVyrsagqmF0eW2CBpm2Rpdko3ZCvYoLlaV7JsKe2N0jtPwqkUVH00zWAXufRbTDEKenbGwdawAHas2eVRovwxbZVccwt79+xAueKhsOwKpiN8rK6Q4Pc70ri48uARbogNNFz1J+jo/x/JV8LoSC4O/FwUW/CjHIXNGhVzfEA4FDS03WPbmimwNJMbpKhr2pFS3JB1tM6J2+z3TqEQ12+1NY6XLYEy5O6OJUFjNI0veb3Nsr8uHpZWieh6LonHMuZI8jgABdo+uaqdZI27jvAi/AgrteJGsf/AE4fmSvI/wBFcFQfdzz07DyV42U9llRUxtnc9kMbwHNc4dI5zCLhzWAiw0tcpPsv2SbX1T5ZAfs8Nt4DSR5zbHflbM9lhxX0IxotYAAWsAMgAOACGWTboGNVszSj9lFA0DpXTTnmXiNvgxgHxXuI+zrDWsuIN3lZ77+pKu0b+s5vK6jJG9JIG8Bl6qii/kz5y2tpGwzvijuGscWgHM2y1PHVRLDc94B+vVTe20m9WVLhp0r/AEdu/JQLPdB5fr/dRD3s4DUfXNa7hPtYpYaeGH7PPvRxMjO70e5djA07pLr2y5LJWjrDt+en12pEmR7ijYGjVar20M/BRuP55gPgwoii9t17NdRADmJz841mGP4duGORoO7I24NurcagHjwQUYFs8lG9aJCG9mx4htbDWyNexhidu2I3g++7oRYDT60Q76ou/XgVmmFybrrtd1hmDwPYQtPwxzZ4mvbkSM+/iD2grnZ4/VbOrgn9PH4AnQvLrk37skWE+6PwITLja6ztmgi9qKPpKaRvEDfHezP4XCzBuhWwvj3mu7RbzyWPysLLtOocQe8ZFbvDlcWjn+ZGpKQqNpO7bW580fW4fI1oe9jmh2hLSGkWFjfS2ajoHZjv+a37YgA00Z94dGzXNpG7y7/gtTlxZjq0Ylg1SWtmA/E1n+2QFPDECt3xHY2gmbd0DGPflvxfdvufy5HxBWNbd7JSYdKGl3SRSXMb7W01a/gHD1V8MlmeUBinxU2QMlRkSgon2CHklyUmwRQ091ySuT8dOCAVyFBssrGpx+iQ0pmaexHYQkCX7ZimhhZ0paAbcdVOYZWdNIXHQaKmRVe80Z5WCn6SfcaLclzMjcpbOnhiktFomeBxQzpAq1PiZvqugrnFDii6yxT2suAuo8THdUjTN4qRVleRiJIR4FRtRHuaDJTmSBqC03CEkDHkcQLaiQNbGTwp8u87oWYVZfIbNaGk5DmSdPVantYMh2RNHhmf+Cq2wWC/aq+FtrsjcJn/AJY+s0eLt0ea7mLWNHGybyM2rY7AWUNJFTt1a3ee7i+V2b3HxNu4BTIyukSHiltzCoLSGBsXO5oeneGb8h0a1zj3AZ/BGVbbeKhdpnFtHOBq5hYO9/V+aVjI+ccWl3nPdxe9zv8AU9zvmgoRl9cf+kfj0G48N/hBP8zbj0IQEZ18PRAs9njRdvaPlmE5K3ez5hIBs4j61/uUVQ5m2tru7wBcj/aoxkW3ZXFWyUopqiESwg2ycWSNOoIdp9FO+0fY+npYoZqYP3XEtka5xfbQscDqL5jyQex1PnMzWxa71sVomMU4qKXobgmZjY2nk4EZ+YQQPZiFC6zgrZstiUjKgRta57ZDmGi+6Ro7sGeagMOwmR9Q2Bo+8dJuW5OBs6/YLEnuWuQ4S2kjcyDda8NIdI+MPdI/vN7N5DgFVKHNmj+Tgv2eyODtMj5HxQk0OWaIbvF53+Ia4EAC9xmLBExYXJOB0Ubnnno0d7jksGTE1LibsWWMo8roijKBlZVDG9iqqofLPTQufGGGR5FgN4e+GX99x1sL8Vr2G7DG7XVLwW6mNl79gc/l3eau8LGNaGsAa1osA0WAA5BafGwTg+TMnl+TCceMd/s+M49Rbmt19nUn3AhFyAGvHY1+9cX72u81WPbFsX9lnFXA20Mr+u1oyilve/Y13DkQRxCt3stoj0JlIsHBrG9zN6583W8Frn2Y4vRcpWZsHIqo+16qaMNlBF950bRlfrb4I7sgVdpRbNV3bmg6agqIwLkxkt/MzrN9QjHTFfR86vgIjDjlcZDiRzQBU9jg6sYGnRM/pUAVZdsSqQ6X9q5NLk3IFFrc+wUdLJcp2qk5IFzUqIWPBqi4AJ0VkiqMrLPqeRzTcFT2G4gTqsufDvkjX4+b+rJx780XSvsoQzXKko2ndus9GyybbVDd8lP0hu0dyzb7S5sjW8C4BaXSZNHcE0IlWWQshRtdFxClihp2XUcStMhtt5bX/KB6WH9RVp9kuCiGlM5HXqDe/ERsuGDuJ3neIVK2wpZKioZFG5wc6WOMAZi8htvfy5nu7ltNLTtjY2Nvusa1o7miw+C6j1BI5q3JsVK7gvIsj2FevakxOzAPMKosGJo7uv4KD2xpy6nfu8LOsew31VmewX5aoDEnXaWAXvbju3zz+u1KFHzJtQwumJIseqLDSzWNHkq+7I96um2cd6uY2I6zhpyaG/8AEqn1MeY+tDZD2XehM+gPgfIIzDgTKy2pIFudzYjxzQtRnvefkTdG4KbSxG2j2k9wcD8ip6J7LXstJ0de9v70LXd5EYPndo81pez1ES8PdmRcAHLdJOdh4a9yyvDoya1zxkI+jj7LFoGa2/ZmPqDeFnXJPjmO7KyKFkZnhFC2HaJ8eoMk7h/7YnSW8N4jwWi1mH5OAsRb3XX9HaqhY5II9o2O4B8IPe+EM/5BS/tPocQMsb6V0oZu23YnEde995w0dcWyPLtSRfY0/RJMEcIbNUACJhAdvHIDQE8xm1aBHYNG7YC1hbIDuAWE7c4jO3DI45xuySW6QDL3SOA562WmezLExNhtK65JbGI3XNzvRksNyfy38VZS7KnZGbQ4lWtme6N7gyORrQwaFpsB1bdYm481fID1Wlws6wJHI2zCaeW3uQL88r+aTvl2iYURikEcsb45Gh7HtLXNOYII+vJRWF4WIY2xx5NYN1oN8gFNRx8/M6oWeUNJv3pGhosGe0jI8+d0iVtwQeOVu9Kkqg7IDzySJpLDLwQHPnXbeARzujGjCWjua4gegVVKtvtE3hVSb+Ti5x83Ej4qpJ0Vs5cuXIgJITrxs65cpFgY82UI6ie3XiFy5M+iLsl6PrWKmHS2bZcuWFrZ0E9EU995WfmC1KkzaO4LlyEegT7HHBDSHMd4Xq5RdiPo7Yym6XE53nMQ3cPzOBYPQuWkkLxcuhPsww6PQF5JGdeS5ckHHXRKIrIDfeHItPfwK9XIMh8+bfveK6obkA2Q2tbMOzN/NV+ppSQw6Hcc4+f9yuXKv5Lo+gGuFi3tH6KToIbSRjiGXy529dF4uUGL3snhfS/aX3s0ykDmS0tAv2DdC1nBTvNBGpa08tQP0XLkRJdGG7SYif8AE6ma+bKh1v8A0vDW/wBC+hIjvMa8C4c0OANuIuPiuXKvH+THzLSMv9utD9zFIOBLbd5YoH2EY3Z09K51gbTMyJzHVl7stw+C5cr0UPo2ljOOZ7TZErxciASSULXsyvbgfNcuQYUREcJGuZ7NEmdhOq5clHMv9r2Db0TakWDoyGO7WPPV8QfismXLk4jH46ckXXi5crlBFdn/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11268" name="Picture 4" descr="http://media1.s-nbcnews.com/j/MSNBC/Components/Photo/_new/101124-sick-airplane-traveler.grid-6x2.jpg"/>
          <p:cNvPicPr>
            <a:picLocks noChangeAspect="1" noChangeArrowheads="1"/>
          </p:cNvPicPr>
          <p:nvPr/>
        </p:nvPicPr>
        <p:blipFill>
          <a:blip r:embed="rId2" cstate="print"/>
          <a:srcRect/>
          <a:stretch>
            <a:fillRect/>
          </a:stretch>
        </p:blipFill>
        <p:spPr bwMode="auto">
          <a:xfrm>
            <a:off x="5220072" y="4077072"/>
            <a:ext cx="3523320" cy="2348880"/>
          </a:xfrm>
          <a:prstGeom prst="rect">
            <a:avLst/>
          </a:prstGeom>
          <a:noFill/>
        </p:spPr>
      </p:pic>
      <p:sp>
        <p:nvSpPr>
          <p:cNvPr id="5" name="Oval 4"/>
          <p:cNvSpPr/>
          <p:nvPr/>
        </p:nvSpPr>
        <p:spPr>
          <a:xfrm>
            <a:off x="3851920" y="620688"/>
            <a:ext cx="525658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3200" dirty="0" smtClean="0"/>
              <a:t>Try not to give your medicine to clients..</a:t>
            </a:r>
          </a:p>
        </p:txBody>
      </p:sp>
      <p:sp>
        <p:nvSpPr>
          <p:cNvPr id="8" name="Rounded Rectangle 7"/>
          <p:cNvSpPr/>
          <p:nvPr/>
        </p:nvSpPr>
        <p:spPr>
          <a:xfrm>
            <a:off x="395536" y="2636912"/>
            <a:ext cx="446449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3600" dirty="0" smtClean="0"/>
              <a:t>Are you allergic to any medications? </a:t>
            </a:r>
            <a:endParaRPr lang="th-TH" sz="3600" dirty="0"/>
          </a:p>
        </p:txBody>
      </p:sp>
      <p:sp>
        <p:nvSpPr>
          <p:cNvPr id="9" name="Down Arrow 8"/>
          <p:cNvSpPr/>
          <p:nvPr/>
        </p:nvSpPr>
        <p:spPr>
          <a:xfrm rot="3368018">
            <a:off x="5313125" y="2703303"/>
            <a:ext cx="664952" cy="127245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270" name="AutoShape 6" descr="data:image/jpeg;base64,/9j/4AAQSkZJRgABAQAAAQABAAD/2wCEAAkGBxQSEhQUEhQWFhUWFhgaGBgYGRscHBwfHRwfHSAcFxcjHCggHh0lHR8gIjEhJSosLy4uHB8zODMsNygtLisBCgoKDg0OGxAQGywkICYsLC0sNzcrLywsLC0tLy80LC0sLCwsLDQvLCwsLCw0LywsLCwsLCwsLCwsLCwsLCwsLP/AABEIAQ8AugMBIgACEQEDEQH/xAAcAAACAwEBAQEAAAAAAAAAAAAABgQFBwMBAgj/xABREAACAQMCAwQFBQoLBgUFAAABAgMABBEFIQYSMRNBUWEHInGBkRQjMkKhFVJicpKiscHR0hckM0NTVFWCk9PwFnODlLLCNGOzw+E1REVkpP/EABoBAQACAwEAAAAAAAAAAAAAAAABBAIDBQb/xAAyEQACAgECBAQEBgEFAAAAAAAAAQIDERIhBDFBURNhkfAFIjJxQoGhscHRFRQjNOHx/9oADAMBAAIRAxEAPwDb6KKKggKKKKAKKKKAKK4X12kMbyysFjjUs7HoABkn4VUaLxQlw/J2NxATzdn28fJ2gXBJQZJ6EHDAHGdtjgC+pV400CS5eB0jjmEayqY5JpIcGTs8SLIiswZQrLtg4kOD3FqooCs4Z017a1ihlk7V0BBfBHeSAMsWwoIUEkkhQTvVnRRQBRSrxHx1BbM0UQNxcL1ijOy5/ppPox+zdvBTSzb+kK+Uky2tvImekUjq4XwHOpVmA81z+DWmziKq3plJJmyNU5LKRqFfIcZIyMgAkd4BzgkeBwfgar+H9bivIRLCTjOGVhh0YdUkXuYZHkQQQSCCeGkNzXV623qvDFkeCxLJgjPUGU/EVuW+5gXNFFFCAooooAooooAooooAooooAooooAooqDqetW9sUFxPFCXzydo6pzYxnGSM4yPiKA817S1urea3f6MqFc4zjPRsdDg4OD4VSRabcS3lvJLGsaWvaHnDhhK0kfIOzQbqoySefBzgDmGSJ1rqLI17NI4a2XlljkDIVCiIdogw2dmQvlsD5wY6HHbha9mnto5rhBG8uXEYz6iMcorZ3L8mC3TcnYVIwW1FFUHGHFcWnxqzgySyHlhhT6cjd+PBRnJY7D2kAw3jdkljrWsQ2kTTXEgjjXvPefBVG7E+A3rMdb4uur7Kpz2lse4HE8g/Db+aU/er63mKp7ntbmb5TeP2koB5EH8nCD1WJfHxc7nAqRXC4z4o38lPr/Rfp4XG8zlbW6xqFRQqjuH6fM+dda+XYAEkgADJJ6AeJNVVrq8k4JtbO6nXfDrHhGxt6rnz9/lXKrpsub0rJalOMOew1cKan8mu0bPzcxWKUZ2yTiN8eIc8vd6rnOeUUyaBq3a3N1DbEFzeStcOf5pYwkQHL9+/Z8q92Fd98ANlepXNzEOW/tjawzAxrJzBsMRtzEH1dsnp3eRr59H/AB7HptkYo42aWWcma4dS0MQOFBwvrSEAc3Jtnm+l3D0Xw9WQh4dnTl9mc7iNMpaon6KAx/r9de0u8Earb3ULyW1zJdDn5ZJJOYHnCrsIyqqgwRsihevU5piroFYKKKKAKKKKAKKKKAKKKKAKKKKAK+JolcFWUMp6ggEH2g190UAs8NKnZ3iWVvFbqlxKiHlPZyOqqruYxy4UOCmAd+QmrvTHnKfxhI0fJHzbs6keOSikZ8MH2mpKIFACgADoAMD4V9UBF1TUEt4ZJpThI1LNjc+wDvJOwHeSKxOS/NxctNcOPlLjIj5gexj7o0HcB3n6zZNaf6QOH5r+CO3hl7FTMjyydSFTLAIve3PykbgDl9xwLim3i0+/lNu74inSEljzPIAgaZnz1JYgbADp7ap8bTO2GlPH8vp+Rvomoyy0Os0qopZiFUDJJOAPaar7DUpbkE2dpPOoJAcKEjJ3252P6u8eyonGGkSSabDPIJFmuH5obcEBViUEmWbbJJGD1AHOgxnOXLQdXTS9LsIxE0k00RkVAeUb/OO8kjDCKOcDoTuMA1zqfh0IR1Xc+2eS8yxZxMm8QI+kcC3Fy4fUSscK4Ito25ix8J5BsQPvV2PiMbvVxqNrahI5JYIAFARGdIxyjb1FJGw6bV8cMasbu1iuChjMgJ5evRioIOBlSBzA43BBqj4u4UlneS4t5UEpiVFSRMqeTnIw/MOXdyehG3vq+oquOIL8uX67lZvVLMmc/Smi3Gj3DRsrjljkVlYFSFdSSrDY+rnpSLeaaizWkhRWtreUGWHkDKUyOZuTBDFRk8uCTvjfroet2HYaOYDv2dtHGe/PKFB7hnp4UpmqXHXyqnXKPTP8FjhoKcZJ+RtFsiBFEYUJgcoXAXHdy42x7K6Vn/o41oq7WTnYIZYCe5QQHj9ikqV8mI2CitArr1Wq2CnHkypOLjJxYUUUp8f8eW+lxZch52GY4Qdz3czH6qeZ64IGa2GA1swAyTgeJqubiG0D9mbq3D7ep2qc24z9Hmz03rFX02TUAs+ozSyNIA/Y8xSKMHcKsY3GAQOufHNS14btB/8Abxfkg/af01tVTYNwRgQCCCD0I6H2GvaxTgXm0/VYIInf5LdpKvZFiVSRV5+YAnGTjHjufKtrrW1h4AUUUVACiiigCiiigCiiigClQejuwN3NdywiaSY5Ky4eNTgZKRkYyxGSTnywKa6quJdYNrDzIhlldxHDEDjndskAt0CgAsT3KrGgMt471sTTX/3tsrQgfix8zHHcS7MM94VfCmNuHLW6tLCW7+jbW6Nu3KhUxoWEudinqgkHHTwzWf8AFXDV3ZLe3FwyzJdI7SNGG+blfOxU5Ij9bAbyUHG1NC69zWujx9lLMJY1kkihTnZuxRQqlc4CdsUYsSB6m+xNUa62rJy7tY9DfOScYrsXGt8dJbwmWO0upU2CMI+RGLbKAWw2CcAEIdiCM1Pu+Fb+TMn3SaKXIKRpCnYKO9GUku+fvi3edu6kzjHVtQlntUm094LMXduzyPiQ/wAquC7KSsY3xg56gZrV9Eup5Fc3MAgYSuqqHD8yA+q+QBjPh5eeBbjDC3RqbFLiC6eXTLvnQLPFG4ljBzh4wHIB64ZcMpO/K6mlW1gaV1SMczOcKPHvznuAG5PgKeJ0U6ndREZSWzt3cdxPPPGcjzQKPYoqg9EWlPHcX7THmNu4tYmO3qL6xbHi47Nie/A8NqHE8Er7IrOyzn9DfVd4cWWNpBp+kuJb26j+VFMjmbdFOxEMQ9YKSPpEEsQd8DAbdB123vYu2tZVljzjIzseuGUgFTgg4I7xS39ybYSzahcqhkYc3aSAERRKuFVQchfU3Yjcszb4wK4+iiSSdLu+YcqXdwWiXwjjHZqT5nlx/dz31erUUtMVhI0Sbbyxl4l1n5LDzKvNIxCxr3ZPex7lUbn3AbkVi/Geji4hZnPNKZldpDnLFmCkddlCnCqNgFUDpTVxNqnbapcx5PLbRQxgd3NJzSOR7RyD+6KhzrlTtnbp443x8auVwWnJidMUUUVuIIkMRbUtLA/p5Dv+DESfsFbPWP6SvNq2nL4fKX+EWMfnfZWwVVt+okKKKK1gKKKKAKKK8dgASegGTQAzAbnYedRZNVgUkNNECOoLqD8M1knDHDUWpQG81ASTvcSSSIrSygRoWIVFCvjG2fIYHdV9HwDpwAAtI8Dx5ifeS2TW6NEmslWfFwi2sMevuxb/ANPD/iJ+2q/W7CC/RVScCWJxJDJGysY5ACAxXOGGCQVOxGfaF/8A2QsP6nb/AOEn7KpuJ9Ps7Bbe6SGKDsru3LSJGAQhcB/ojJymdt6mVDSzkiHGRlJLBb8OcQpe/KLK7RFuYeaO4hGSjr9EvHncoc9+4yPEEoXA+rfc3V5bWbtZIreGaGBYozI+JJkmGVUcxyOp9ld71mvLq4udMs53ma4SS3vSexQL2caFSHwJELK+VI+ifOr/ANDNyz29z2w/jK3UgnY452JAPrEeB5gB5HFU/py0XS44oiu9Vt3thELOCTl53nw8xwwbCwo3KoyOrPn8EdaLLjiW2l+RXltcTTqpMcsEfOs6DADkZHI+4DfVDZ3AIpprhd2ayY5shl+iwOGUnvVu7zHQ9CCKjxGMFRodlM1zcXlyojeYJHHECGMcSZI7RhsXZmJIGQNgCaqLzU1trme0Ujtr+6gKqB0iMUayuRnphJFB++PkaatOtJIwwkneck5BdY1IHh82ig+0iqziXhWO7aOUO8NzED2U8f0lz3FejL12PicEZNQpb5AlemZZ7ma0sYHx2qTSOhPKrdmOccxxvgKxA6ZxWl8ARhdMsAowPkkB95jUn4kk1l3EcF/aTre3yLdR29vLHHLAAjZkUqGnjLeqPWOSoIGa0n0Z3Ql0qxYHOIET3oOQj3Fce6tkORDEC/VhrGqA9CbVgPbDjP2fZXS6flRz4Kx+AqXxjAI9YcgD5+zjfO27RuyH80ruf1VDvv5KT8Rv0Grtf0kHUHNe1B0GftLaB/vokJx48oz9tTq2EHvDMQbWbUnPqW9ww37zyL+g/orW6yngnfWsdeXT5CPImdBnyyNq1aqln1MkKKKKwAUUUUAVE1f+Qm/3T/8ASal1H1KMtDKo6mNwPaVIoBB9HTZ0y02A+aA28iRn2nqfM0x0neiS559Lt87lO0Xu7nbH2EU410YfSjh2rE392RtQvUgieWU8qRqWY+QHcO89wHeaq9H0P5UVu75eYnDQW7jKQKehZejTEblj9E7Dpmqr0mEvHZwfVuL63jcdzKSTynbpkA+6nq8lKozKoYgbAsFHvY7Ad5O+3celUuLsedKOhwVSxrfM6is34g0240u9k1K0Qy283/i4F+kPGRPflvIk9x2bNC1eS5dsNalEOHEMrTEZBwDJyqqtnqPW6eeRZarqcdrDJPM3LHGvMx/QB4knAA7yRVJbMvi7p3pJ02ZA3ylYzjJWXKMPI9xP4pNLXFXHfy1o7DTWfNywRrnlKqF+v2YIBJAzk7YHTc5Ff6PuD2dBfpNEr3BZijQJMEHOThWLgg4xnGD3VbLLJ937OK4kikaO2mZCiGPHMGGCpkbLcqk7Y2NZYSewNB0rT0t4Y4Ys8kaBVycnA8T41KqulvpuZljtXOCQGeSJVbHQrhmbB81B8qj2+voCy3ElukmfVjimMrFdtyvZq2dxsAeo3rAFw6ggggEEYIO4IPcR4UkaYRo2oRQIT8gv2IRT0gn2wFbuV845f3d2yx1JZT6qSgYzzPE8YO42AcBvPpVRx/Z9raqMeuLm07M7ZVjcRplc7ZwxG+29ZQeGQRPSjCVutOlH0SZ4W6/XQOvl1jP+hS5q0vJBM+M8sUjY9ik1e+m+7YRWUMIBuHug8ee4Rq3MfZ6wz5E0oa1btHZ3LPIzuYHDMdh0IwifRUb48emSa6Fb+VmJ8cBMTYQZ8HHuDsBTBVVwpHy2duP/AClPxGf11a1tjyQJvo7GdUuiOi2kIJ8zIxH2forT6zH0WsW1DU84wiWijx3V23+J+ytOqrP6mAooorABRRRQBRRRQGPeib5oX9rtm3vJBgADAPqjYecZp+pKhjNtxFeRnZLuBJk36lcA/aJDTrV6l5gcjio4tYv8c6U9xaMIf5aJkmh/HjOQB5kZX31Z6TeW+pW0UxjSRc55JFVjHIBggg5wwyR7D51NrNNasbmTU5TpEvYSRqnyticRlnBKns+Vg78ucnHXHQ5qvxcFjVnBY4Gbb8PBqk6tyERcqtjC8wJUHuyoIJHkCPaKopOFEnZXvnN0ynKow5YFOMZWAHB2PVy5864WUOoKvzl5CzeVt08tpR+iqjXZtYhdJoXhuI4yeeBYzG0inG27N6w3wVIOe5s4rnKSzhM6zqklyIMltqHymR9IhWC0cDIuEEaNIBymSKLHOqlQvcAxGcHNcjwrdD+OFM6rBIJCwf5u4jxy8kYACrhPUxgNkZJPMDT5wxxHBfwiWBvJ0P00P3rr3e3oak6xq0NrE0txIsaKM5PU+Sjqx8hWepmsodO1fT9QZQ4UzkDNtcZ51IHMR2DbEjGcgd2aaLeBY15UVUUdAoCj4DbpWb6R6Uo/Xkv4pYVaU/JmMLECMqAMv3kkMTjPU9wFTrn0uWAwIe3nc9EjiOfzsfZmjiwP1IvEfEaS6pYafEysRcCSfwHZguiH8LI5sdxVPdW3Or6xqLLHa2r2EBOHnlGJAO8gEAjyCjOfrCrWD0S2SW7xjna4YZ+VMxMivnmDqM4GG8NyNiT1qvPiqqmtTz9t/UnS2VWtaiLzVLiQHMdoBbx+HP8ASlbp1zhPYPOqXjuUrYzY6tyKBjrlwP0VA9H/AM0s8EpAnW5kDgnclQoJ8Tgg5NTOMcsLaEfztzGG/FXc/qrsxx4exrL20hCRog6Kqr8ABXWiitpBaeiWD+MapJzZ5poEx4ckfj/exjyrSKzv0N4Kag4zk38in+6ifrJrRKpy5skKKKKxAUUUUAUUUUAo8c8GG9aGeCc293bhuykABUg9VkXG46j+8cg5xSedQ161JW409LpRgCSBsc3mQCTj+4ta9RWUZuPIwnVCf1IyC441vwQo0W65jjGebl3ON2EWBXvDvCGs/KJ7p5LW2Nzyl4iDLuowoIHTAJ3Dnfu8NepM9J/GkWn2koWVRdOhWFAcuC2wfl7gu5ydiRjfpScnNYkKqo1vMFhi1ruqTWbck+q2CuMZQW8jOCcbdmkjN3+HnUXRPSAA0kd4jqEYhbhYJVide5mUgtH79vHFUPo1W/aESW9taRhmJa5nEjSS+J2fmJznfZTnbvrRdMs7pX57i6WQcpHZpCI1ycb8xZmOMHvHXpVKxwW2C/WpvfItatw1A+p2kyNJGt2JUkeCQx8zcnaI2QQfWCnOOpC9+9eaPwtDFq92JA0xjjt3gMzNIyhg3Mct1PONj3Z2q547LJai4QEvayxXAA6kI3r7/wC7Le7NVd1fyXOr3cVl9M29snyjHNHCnrSM5H1nIcBV8Qc4ANVnOSlnPy6X+jX9kSSjPJb6vbNqDvZISsK8vyqUeB3EEf8A5jDBY9FUjqWAps0vSYLZAlvEkSgYwigfE9SfM7mvdK06O3iWKIEKuepJYknJZmO5ZiSST1JNd5p1T6TAZyRk7nAycDvwN65N97teFyIby8s60VA0LUflNtDPycnbRpIFznAYBhv37Gp9V2mnhkH5n9KPzGs3WDhZOTm2z6rohbarYaml5qNqYSGjiikkz3gsOXBGNiPVqF6d3B1Q4IyIYwcdx3O/ngj4iuvAKI9zcyR7okcUaHBGRgDO4z9TPvr2HBSbph9kaJcx6oFFAroGBeehVR8kuWAwXvrhm9vqj9FaBSH6ETnSoz1LSzknxPaHcnv9tPlUmSFFFFQAooooAooooAoooJoBV4q19w5trZ0jkEZkuLh8FLaPfDEHYyNglVO3qknbrneo8OSXFrMtnCsauh5ri65nvLnGDnPWNHxjDbkfVWrUJ8oSzDb/AHRuJbyfP1o4xzRxnr6gBgXHl5mrLtJ70sYpTBbdEkQKZZSNi6lgVWLOQDjLY5gQCM8+Vjslq6J7fl189yzXWmtz44JuDJplv2JUOsIj9dThXQchDqCDgMOmQSPbWeT+krUPlXyWQW8LCbsndUb1fW5Sw53IwOuSKfNI4Fitnd47m8zJkuO1ADMdyxAQet5+dLmvcNaPExMhlnnc7RRzNLNIx3+iCTk+LYrOLhl53NklLC6GlSQhlKN6yleVs94Iwc+0Up8C31vpPPYXJWEmRnhmfCrOh6FpOnaL9EhsfVxSs8WpaXb5a9DtDbRzPbyIH5Q8ojEfacxPjuCMYIHcat+K+Jbe80Sa4VVfICcjYJjkYgeH0lBLAjqBWmVUbY6c5TfTuQ5Ka7NGtq2Rkbg0k+ly4eCxNxFkNEWGQcYEqPDnOO5pFb2qKXrO2k0AWRV5porgclxbAc5WQR8xkt12K4bPMN8j3YtuJuNtLurO5gkuezLIyFZI5FdW+qeQpk4bB2rmQocbIyj80c9unJmrOw5cPKBa24AAAgiAA6Acg6CrCs89GvG9s1la280qxToiw9nJlebl9VeUkAHK495xWh1XurlCbUl1JTPzP6bP/q8/4sP/AKa1dejK15bQv/SSMfcML+kGq7072ZTVC56SwxuPdlMfm/bTXwvbdlaQJjB7NSR5t6xz7zXrPh+9UX5I0y5lpXO4fCMT0Ck/AV0qHrUvLbzsNysMh+CE10DAc/QzEV0azDDBxKfc00jA+8EGnWln0ZRFdKsQf6BD+V6w+w0zVRJCiiigCiiigONzeRx8vaSInMcLzMFycE4XJ3OATjwBrqjggEEEEZBG4PsNZb6YIxNd6fC2GRVuJXQ7g7IikjyJOD7aodIE1k3NYytGN8wuWeBu/dCcqc/WQg+3obdXB2W164leziYVz0yNxr4lGVPsP6Ko+GOKEuxyspinAy0Z3Htjfo6+zcZHMFyKv6rSi4vElhm+Mk1lH5X1njBm0+wijcpPDHc28oGQwQmLlwe7Kry+5ulb9bQqiKiABVUKoHQADAA8gKyDizT1MUlssAluBPPHCqJ6wVZm9cYOVUJgnJx41oM3E0dva2U82Qtx2KFs55TJEXDMe8ZGCfPNU7qlBKMfN+u5bolzyT+JdPa5tJ4UKhpI2VS2cZI7yATj3VF9HtzaDmgW2itL2MYmiCgMwH10frJGeoOTjO/iVTXWvbHVY/kY7SK8DN8nZsKXQc0gTOyOwHMD3sxzmrqeG21VVaN3gu4CCGxyz27feyRnBK5yMHY74NVLqVOGnPn/AOrsZy+Z+aKX0zzcrXg++srNf/6pW3/JpT4R00aprJaJeW1SRZWAXlXkjwEDICQCxAGPNiOlNF8kl/IlzeWUs0MQe0uxDIwLNE5KzLChDMoLMeXfHMeuATeW3GGkaSgihhnjViCT2Eqk93M7ShWbofHvxWuM5V1+HCLcuW3Jcl67FfG+47z6Tz3cVyz5EUUiJHjo0hXmfmz15V5cY7zvUDjThCDUoWSVQJAD2cuPWQ9xzsSueq5wfbgiVoHE9pejNrOknioOHHtQ4YfCriuVqsrkujRnsxV4SRriz+T6hErTQnspVkUMr8v0ZFyMMrLg83iG7xTQi4AA6AY8ftr6orGc9TySYt6frDnudOx1l7SP86Pu6fXq4AxsOgrr6UohJf6WvXk+Uuw8BiPB/KGK516z4T/xov7/ALs0T5hVXxS+LO43x804+Ix9uce+rSqLjmQLYz571UfF1FdGXJmJr3A0XJp1kuc4tYP/AE1q7qBoEAjtbdFzhIY1GeuAgAzU+qQCiiigCsnvfSLfTNIbKO2WJJHRe3EjM4Q8vN6pAXJB2wa1isB4fBEcikYKzzqR59o37aucFTC2zTLsVuKtlXDMe4S6zd3N40l+sKdnbkK0WQnKXySSzE9x646VZ1S66pxOfG2I+BP7anwXIaeZASeRYiR3Atz/AKgD767VEY1f7a98/wCjl2ydnzv3y/smxuVIZSQwOQQcEHxB7qcLLj4In8ZjdiOrRAEkeJTIP5OfZSbRWV/DwuWJIiq6dTzEm2t0H0vUdUVQk1/2irvui5+TxrzeORzEjqT02Aqt4+0Uyx6fpNu2Zccw5jtyxRMoZ8DbmOQD7apeJtOnaJ1tHZQ7K0sQbCOVIYMAdg4YA5GM99UnBsl/8vmcStFcdkeeWVO0YAsv0Q22SBgd2M4ryl3w6+icnnLbbT6eXod2jioWQ25jnBr6yW+nCSRVvbW+gjkiZl7QlWML5XOSCpyWA658K0zXeFbW7IaaL5xfoyoSkg8u0UhseRON6x+94Qeeb5RcXbvPlSJEjSM+r9E4H1h4+Q8KupbO5ZeVtRvt+uJFX4ELkfGql/w66xxlF4aNzszzNR0TR4rSIRQghcsxLEszMxyzOx3JJ7zU2RAwIYAg9QRkfCsdk0dmGGvL8jwNy5Hwr5bQEIw0lywIwQbiXf2jmxvVf/C2t5c1keIjQNT4F0+U87W6RODkSQkwuCe/mQjJ9ua48l1ZKOS5S6iG3JcuqTexbkeqx8nXJ73rPpOD7NtmiJHnLKf++uv+ytn/AFdPt/bW9fCLMYlZlfbP87fkRr8h60f0j2E7FDMIJVJVo58IQQcEB88jb+DGrDWeMrG1QtNdRDAB5VcM5ycDljUljv34x1z0rNP9lbP+rx/b+2p1ppkMX8lFGh8VUA/HGaf4OGr6ngeILD8apdalJc3BMEfZ9lbq4P0ebJLYBAY9Tv8AWAycU12l5HKMxOjj8Fgfjg10nhVxyuqsPBgCPgao7vg+0c5EfZN3NExUj2Dp9ldiqvwoqEeSNbeS/pa9Ij4sZPNkH5wP6qDol5F/4e9ZgOizqH+L7n7Ko+JdSuswW11HF85Mh5ozkMAw25Tk9SPDpUyls8g/TUEYVVUbAKAPYBX3RRVUBRRRQBWH3FqIb/UYRt/Ge1HsmRX28s5+FbhWRcdwdnrDHG09pG2fFo3ZD+aV3q5wEtN6K3FxzUyg1eEskoHVreVR7cf/ADVfHYyvcGVCoj7SJjlTlwIQMq/eBzHbxzV06/Ooc/UkGPaUP6vtrvXelUpSy+/v9zkqxxWPfvYq9bmeEpOuSiEiVd8cjYy4HipAPsJqbcXQVOcesPVxg9eYgAg+G+a7soIwRkHqD+uk3VNRFr/FGzymSJomJzyxlwWVie5SpA8iPCsbZ+FmTez/AH/7/f7k1x8TCXNft797DjzjOMjOM478eOPCqvUQ8My3MSGTCGOWNfpFc5DIO9lOdu8Guuk/Oc0/9Ljk8o1zy+85Lf3gO6rCspwV0MPr7REJuqeV0K2TjK2X6XajHXMTDHkajDjy2ZuWNJ5DjPqRg/YWB+yrzNLo0sRXbyxL6zYk/GU+rIg8CDyuPEnHTpz58FKOMS267F+HHZzlHdONkcBo7W6dT0IjGPDYhiDX23FUmRy2F2c+KEfqNTtDxE8kHRcmWP8AFY+uo/Fc59jrVxVOUJRbi2XYTU4qSFyXX7kD1dPlJ83UfqNePrF93aeAfOdD+ymSiscPuZi22oaiR6tpEp/ClB+wEfpr4W71Q7dhbL5lyQPcGJpnopp8wLHPqvhafn/trly6v99bf691NlFNPmBNlg1gnaWBfIBf1oarn069+W6e93Ijk3UKIFKjcyA9Aqju6+ytDqk1SMvqGkoPpfLFffwjZGb34rCcflBu9FFFVgFFFFAFZr6XICs+nTd3PNC3/EQMu/dunvrSqR/TFCPueJT/ADFzbyZ/4gQ7+xzW2mWmyMvNGFkdUGvIRZtnj8+YfZn/ALa71C1EevbnwlI+MUgqbXqFzfvocB8kFJnpBs1aS1LHCs5RjtkAldx7N+tOdKXpJX5iJu8S9fDKn9laOMSdMs+9zdwrxaj6g11LEm1uG5uzVeR1XqpGyuudiPtGKtIuIY26R3BHiIXI+wV9cGaUFiW4lw882HLsBzAEbBTjbbfbx8qZKoR4yxbR5dPsdD/RQe8ufUXIeIrZjy9qFbwcFD+cBVoDnp0qXcW6yDlkUOp7mAI+Bqll4d7PLWbmE9ezPrRH2r1X2rW6HHP8a9DTPgF+B+p7qxKBZ1GWhPMQO9Ds6/k7jzVavFYEAjcEZB8QaU5eJo4iY7tWhkHVcF1YH6yMBup/aO6ofCnF9vHCYppeXs2KxsVY8yZ9XouxA2we7FaeLnXKSlF8zbwanFOElyHmiqOLi6yY4FwvvDD7SoFdxxJaHP8AGYtvwh9g76q6kXS1oqp/2mtP6xH+VXjcUWYBPyiPbwOfsAyaZQLeiqA8Z2X9OPyJP3KBxfbFeZTK4/Bic/by4pqXcF/VVGnPrOlL0w0zfBM4/Nquk4zjzhYLpz3Yi6+W7Z+yoVjxE41S0uzZ3fZwBwVCHmJdWXIB27x3jpWuySccIH6Poqr4b1+G+gWe3YlCSCCMMrDqrr3MP1gjIIq0qsAooooApe9Idr2umXq//ryMOnVV5h18xTDXO6hDoyHoylfiMUBgV7cBoraXJ3kgYY/D9Xv7sNVtSk85GnQFsgxyRK3iCkvKfhim416mmerfyT9Tg2R0+rR5S7x9BzWm5wFkQk+RPL/3UxVC1uy7a3ljxksh5c/fDdfzgKyvhrrlHyMapaZp+ZdquAAOgr2qPhHWhcwAE/OxgLIp65G3Njz/AE5FXlcFPJ3woooqQUN3YK+owuy55beTGemzhfZ/OH41ddiv3q/AVW38wS7tSTjtEmjHtPIw/wCjFW1QupJ4oxsNvZtX1zef215RUkHvN5/bRzef215RQHvN5/bRn/Wa8ooAz/rNGaKKA5+iqZrfVr21z81PELlBnowYA8q9N+ZvcgrYKyLgJlm1p2Q5FvZsrkdOZ5FIX24yc79MVrtU5/UyQooorEBRRXhoD8n39/K9rMFVOy+VNh87kl+cBVAxjfOelOoe7HVLcnykcf8Atms+WXksOzYEN8s9YEEEcqDOfAg9xrS4b2N/oSI34rA/oNd3gt/xdI/ycritunV/wcRdSj6UBP8Au5Fb/q5DX0uox5AYlGJwA4KZPgpIw390mplfEsYYFWAZTsQRkH2iuhiS5P3+WClldhR0ThWW91S6jtrhYJowZVJDYbJXIJHQZYZznOelPD8J64gAAsZe7m5nBPmR6o38qr/RxpyWmtpyFgs9vMAu5wV5WIz4YXO/TA8q3OvNX6oWyXLc71MlKtNdjEbvQNfVfVtrVjnojjI8/XkAx+2kPXeKtRt5ngm5IpU2ZQqNgkAj1ssOhHQ1+qqx/wBKHCMB1GK7njLQ3KiJzllCTKAI2dgc8rrhPIqN98Vq1y7m0x/try/IYyBuyOxaSKIKTv6uWUZ27t9qcLi71WKKFm+TN2rpGmPWZ2bPep5e45OceFX+k2ltbSgiBFKFt47K7Zs9MpKQcb94ByOnWp2jz/Lrk3OGEEGUgDAqWkI+ckKkfV+gP73fRSfcFX9zNY++svz/AN2vPubrH31n+f8Asp8oqdcu4wIf3N1j76y/P/ZXSLStWP0nsx7pD+qniimuXcYEX7hat/WrX8g/5defcLVv61a/kH/Lp7opqfcYET7hat/WrX8g/wCXUHhbhK/1U3KSah2SW8rQtypnmIzn1V5Mr7T7tq0monofi5JNVGc/x5j+UOb9dQ5PuBg4G4HttKR1g52aTl7R3IJblzgAAAADJ2x37k0z0UVgQFFFVer8SWlqQLi4iiY7hWccx9ifSPuFAWlFIt96TYQP4vDLL1wzjsk9/MO0GfxKUuIePbuRDmZLSM9THjn9navn81VNQ5IzVcmd/SLwZpU00pGoRWVw7BpYy6lGbGQzxcwKsc5zn6xODnfLtN4VnnlnhtYY7tYHCmWN0AIYnlYMW6EA+zG9SljClmtoHmkfrLMTgk7kktgsSdyRjPjUfsbwPyxctozKM9izRiTG/KxQ4JB3wfPwrKN9kN68Z81leglSmt/f5lJcz3NpM8XO8bxuVZFk5gpGxUlSVOOnurUfuRfRWYvY5obu37HtSGXspQuMnplcqM53J2NLGi6OezlW5HM0jksSc5/CDZzk56nfNTU4ylsLb7mKIWiftAHk5iUjlO4ZBsdy+/fkbDv1y4riYtOmW+d+zRjPhoNfMi39HXEMd3q1nyIylFuMlsd8R2GDv0rfK/LH3St7bs5rWRFuICpjZQcsQMFXx1DDIOfGv0LwHxXHqdos6AK30ZY85KOOo9h6g+B9tbrLZWy1y5mKqVS0x5DFUfULGOeJ4pkDxuCrKwyCP9d/dUiuN7dxwoZJXWNF3LOwVR7SdqwJMb4kS9spE05H7f5QrdjcsSJI4wcN2ygYZkXo4IzscZ2pm0+ySCJIoxhEUKo8h4+Z65rpLfpeS/KkU8nJyQkjBKc3MXAxkBzggH6qocAkgdKyMgooooAooooAooooAqH6KZj8s1eIj6M8Umc9e0VtvcFHxqZVJ6OLkLrmqQnq8UMg69FVf8wUZBq9FFFYkGIekrjq7a5ktVeSwt0OBKUdZJiDglH2wmc4K9Rg75wM+t9VtLfJj555STlyNyfxj+qv1ZcQLIpSRVdSMFWAIPtB2NLd56O9MkIJs4lIOQYuaI/GMrUNZM4ywYP91+fGZHQEDaOFyR5Fypz4bLXeG4t1PMFkLffNFKzflFSfcK1u69EWnv0Nynms7n3etzVH/gZsP6W7/wAYfuVhoZs8VGc/dFPw/wAh/wB2vH1BR9Vz7hv8SPtrSB6GNPyOZ7pgDnDTbH24UH4GpKeh/Ss7wOw8Gmlx9jA1HhvuT467GRzaww2WL3vIij7CxqJommy3twLa2Mb3EvNJJId0jUd5ODsNlA8x41u1t6M9KQALZRnByOYs/fncsxz7DV1pXDtrbFmt7aGIsMMY0VSR4EgdKlV9zF29j80WtzHG0qPLGxildBJ6q9oqnAYDwP7KefRFeSQPql2FY2iW4fm3Cs8ak4Tb1jgNkjptnqK1FeB9OBz8htffCh+wirprVChjKL2ZUqUwOUg7EY6YNTGCUskSsco4PzXc8S67NmT5RIBIMgRuigBhsFAORt7/AH0uX1jfyurXImnwR/KSF8jw5uYkf/Nblq/olBObG8ltlztG6iVFHgmSGUe0mqJ/RRqeTjUYiO4mMg+8cpx8a2GsV5+PdRXlVLJFAHQRyMMdABhsDFcG9IWpjraoP+DL+/Td/BRqn9oQ/kH92usHon1E559SjXw5Yub45xigEn+EfUf6tH/gy/v1x/hB1P8Aol/wWrQf4Jb7+1B/gD96j+CW+/tQf4A/eoDO5uPdUIwF5fMQb/aCK4jjbVu5n/5dP8utK/glvv7UH+AP3qP4Jb7+1B/gD96gMyPFOsffT/4A/wAuvDrWsPvzzj3BfzcCtO/glvv7UH/Lj96vV9El7nfVBjytx+jnoDMXu9YYYMs+D4SKp+IIIrha6XqSzGZZZElIwZROQ5GwwXDcxGAPhWtfwR3X9rH/AJVf82vhvQ9cn/8ALP8A8uB9nbUBW+jHiS/iv4be+uGmS4R0QM3MVZAGDFiM7gEdd81t1Z3w56LFtrmC5lu5bh4CxAZVVcspGQMkjuPXqBWiUB//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11272" name="Picture 8" descr="http://en.clipart-fr.com/data/clipart/travel/travel_009.gif"/>
          <p:cNvPicPr>
            <a:picLocks noChangeAspect="1" noChangeArrowheads="1"/>
          </p:cNvPicPr>
          <p:nvPr/>
        </p:nvPicPr>
        <p:blipFill>
          <a:blip r:embed="rId3" cstate="print"/>
          <a:srcRect/>
          <a:stretch>
            <a:fillRect/>
          </a:stretch>
        </p:blipFill>
        <p:spPr bwMode="auto">
          <a:xfrm flipH="1">
            <a:off x="971600" y="4509120"/>
            <a:ext cx="1334266" cy="1944216"/>
          </a:xfrm>
          <a:prstGeom prst="rect">
            <a:avLst/>
          </a:prstGeom>
          <a:noFill/>
        </p:spPr>
      </p:pic>
      <p:sp>
        <p:nvSpPr>
          <p:cNvPr id="11274" name="AutoShape 10" descr="data:image/jpeg;base64,/9j/4AAQSkZJRgABAQAAAQABAAD/2wCEAAkGBxQTEhUUExMWFRUXFxgYGBgYGBccHhocGB0YHRoeHBcYHCggGBolGxoUITEiJSksLi4uHB8zODMsNygtLiwBCgoKDg0OGxAQGywkICQvNCwsLCwsLCwsLCwvLCwsLCwsLCwsLCwsLCwsLCwsLCwsLCwsLCwsLCwsLCwsLCwsLP/AABEIAIwAeQMBIgACEQEDEQH/xAAcAAACAgMBAQAAAAAAAAAAAAAFBwQGAQMIAgD/xABBEAABAwIDBQQHBwIDCQAAAAABAAIRAwQFITEGEkFRYQcTcYEiMkKRobHRFCNSksHh8JPxU3KyFRYXJENiY4Oi/8QAGQEAAwEBAQAAAAAAAAAAAAAAAgMEAQUA/8QAKBEAAgIBBAECBgMAAAAAAAAAAAECEQMEEiExQTJREyJCYXGBUsHw/9oADAMBAAIRAxEAPwATs7s9a1LSg59uwuNMEuPtHOSVGxHBbX2LdgaMt6YnrnkPiiuCVm08Ot3PMA0wOp1yHiqzd3TripAENEQOA8ufXVR27fIaNTrOhmKdu0zEueJ/KAQG/NT7XBLdwk0G6ZiP1RjB8KnOCOv91ZLXBpiAPEI1bPUUihgVuDnRZnlDh8Q4cVqu9nKRMtoNaBGUajx/VMX/AHXk6QT8VtbsuQJDs+XDPmFk8c/AUXHyKQ4JTmO7bBzBI+iKYRs5Qe6HUmcvHqFeLzA3j2AOoER9VvwvA3h0kZc4zSk8i4Y9Rh2VC82UtmjKi33IDXwKiCfuW/onFUwTfidV8djmuB3lm6SZ5xiIa5sKY/6Y/nRTcNw2kWn7gO/7s5HkmniuwTSCWwqpc7PVaMgDLjAQZMja7NhjRVa9C3B3RQbI01zjVT7GnZ7o37enPv8AkUJxS0qAkyYnQxkh1lRioATkTl4IlG4+pg/VVDItNmrR1GpU+z0/VcW5aZGISblPrDXtFo+P8N0HKD6J0SERaGUnuti86VovNTFP+Vt2D0nCmGgcuvip2z1vmBx1cf08VVMPondBz0yj+aK57OUHEgAEjmmSVMWX/CrSQPFWiyt44KBg9sS0FyNManwiayQGr02nksA9FieOqYZtPjTHRbKbRpC0PqDSFgO6lJmGuje4CdQsh8KMHRyXgvBKnnaGJWSarwckJv7RrpMZoi0LRXKmmhkOOhbbT4EM3NGv8zS+ubBweABI6QSInUHonvcUQQQeKV+2+GdxUFRgME81kJO6HTSaPFC93aZYDEscBMfhM5DIJTpmU3sqUy4Ah4aczI4H3pZqzSL1EeftFx2Uwc1C1z5DInjmBqU2MBthvwGgdANB9VQdm6ndWjHk+k8AN8Bp8Vfthq/et7wZiSB1jJH6pC0qLwGADJfCoszl/NUKuqdZ2lTc5iPoqDyTCJrkfRaK1+hThXYMq0+76LQy+qe3Dj4AfJeb90GkGRfA6r225ByCFUnb/CDyXprSND5IGrQ2KTClWqB4+KiPv2t1I8FDdUMHmUKu7hzZAicvS49YSJobGKRZG3RdmAfcsF58+Uqhvu673R3rg08JP88kSssDL4Lqrx4GPhxU04sbGBZi+dVW9sKQNEyA6BxRajZPYZFUvaBEO196jYjS7xjmnkQkU07NoStvf5uaTvNh0E+s3XjxCqqIupbtao1wMtc8cOcKAuviildHMyOy2/bfuaA4NpiPH9k3Oy2hFm0xqXEe8pP06O9bUuYCemwdCLGl/lSodsKS4DNS6DPEqO686whOOVu79JL/ABXaZsneqOgezSEk+LohqemPgo1bGFeX7IPphBnYq0HMg+aXV/tA9rQ427WA5tLjvFw4jU5/VRaWMVCBULA0F2RAjKdC0a8V6VoJSxt7R04bXDswpwZOapuxN1vkwZHTNX2jTkaCFsvTYCjUgHcVd2ZOQVTv8TLnENzzVt2goHdOXBKHF717HmnmCeXXqdPFRY57pNFjgkrLvhmJUKZ9NwJRcbVW/wCIDkZSlxe5uKAaGPLd70t1rRugEfiIlxkFR7LE7sQSDVHFpYD8QMk+eK0IjqVu20OCrjDHAlrx71LtK++M0rsONWq9rm0HsnXd9UjwTSwa0LaY3hGQUGVUVSkq4E7tFh3d3tcRk6XDwOfzVNTZ2xwSrUuX1KTC4d2d4iJETz6JTK7TS3J/o5mojtY6cF2UpVMMt6klr3UwZ65q67AvP2fuzrTJYf0Qrs1f3+GUWf4bYPgFKwpxt7otmWVtOjm/UfJFSjK0Mgt+OvKD+I4e14JInogV/s818xTaDBg6QfEK1XDvRyQh+JbkzM8v3TaMxW1wVipsiwjdexjgOhmeJlsCT4LVX2VoiB3TAOGuXhnr4qx1MWe70WtiVMw+wk7z8zyQTTfA9Pby+yJs9s/Tt2y1ga52Z6x/dWexpgDSVCPrTOWiJ2TcpRS4VE8mCMcogkIHVwem9sljS6TqArNjFLMFBm3gBIC5Te2Zbje7HSAlXBCQSyJ1GQyyjIHLSVCdhdeRnT1zA3swehEA+Csl00xvM1UE4m4ZOHuTpTbQeOPk24Vh5aZMDoBl5IlcmAoFpcOcZK94jcw0npKmkbJNyIDSd24cM/u3j4Fc2rp+lb93aVn/APieT5tM/NcwK3RKkyHW+pIf/YjUJty05ANB98/RFdqmmkN8ew4P9xn5ShXYdSJoVHTo2k2PzFWfbGkDTcCNQfkn/Rf3AwP5qDNJwe0HgQCPAqJXw0OM6dclC2Kvu9s6Ls/UAPi3JHp5J6B5jJkOlYtZnqod5iDWqfXefgqzf0d526Bmf570Mh2On6gthNQ1BvkwwHIc4Vjp1hAIIS+xG5uKFtuUQ3eHql0kCeY4rXb4vWZQb326KoyduE7p5EA6ITHBt/YvGL3jN3M6qh7TV+5q03NMNeDPiFVtodoq7nt3DkDm50kDoB+qslthlW7o03VNBm3nykrnZY1K2XYY7EGMMv5H6Sie608Bw4BBrWzNL0c5CJMfkiapGSab4MvoAaIdeulzGficB5DMqe6qAComC0+9uidQxseboJ+EJFNukbHhNvwTNpw4WdSm3U03n3Az8Fy0utceADKg1PdVf9PJclK3S9yRzdQ7pnR3YvQDbVse2xjj4jeCu2L4cKwImMiqh2VU920tXc6In3pgsHrp0Fug192JjLbJNCi2VxB1nc1bOqdHlzDwLXnKPOUxGVZCVnbATQu7asMpD2kjjBBHzKuWzWJitSa6eiLBO1TKs0U1uQZuGg6L6jZgelxWRTgyvdzfU6bS6o4NgJzROpPpH3cAnMIVjViIAAGvJB8T25bn3THbo9otdn1GWiGO2xMEipoRIcY16Hghl1SKcWGTdss7Nl6Rh7mtMxA/ZG7ehAiAAMglc7bao4+3UcTk2nnlwmMgiVLau7Y3fNB+7qd6PlMlQZse6VlXwp7auy9XtHKeI4oHVrZ5KHh+2H2gEbhY7lp7wVtLcpKRynQMVXZqvrsNaSTGU/VF+zhm/SNbg9xd5HT4QqHtZckhtFvrVHBvlx+Epp7G2Ro2jRkIbIT9PD5tzPame3Ht9yJtA/Ov0ov/ANJXJy6lxljm07ku1NN3uIJXLSLSSty/3uQ51VHRHZncEWto08aeSZtEEl3VLLszbv29lHssz8pTNtH5HxKfgva/yxEhK9vjHRbvj0WvcPeB+6jdm+MjdDCVZu2S17yhu8vS/RJjZvEDRqAHml4nx+GXJ+/TR0lSuZHyWq5sqVT12NdGkjIeWiA7P4kKlOScxqjTjI9EqzdasmcGpA+7w0M9U6+ydCg15Z05JfTbloCJRW9pPPU8NUBvMNrOO85xjlOqyTLcWRxXJIZe06bYphjP8oA+S1W5NRwe45cAtH+zC3kSdMlto4Y46khS5VwPWd10EnvaRlEhaK+IQD0Cw6z3G6qr7RYgKbXEnRQwVsx/yJGzzhc4lnEUmF0HmSB9fengyGUR0CRPZfs5XfdCu4ljHAyM5cOAPnCd+LMLaMT0XQ9ON0Q5Zb5qyrY3cTQru4FrgPJpXLie+O45U+9od2GsbvAPDpkFriZHAzASJU+i9U/1/YOo8HRfZTWb9mtuBFOD1TDtDLj5rljBtu7u1axtIshnqyyeYzz6o6ztoxIaGh/SH1VmNOKafuTsa+3lgXMdnJLSEhtoMLcyoYBz9IePFGLvtZxCpG8aJ/8AWPqgN9tXXqxv7mRJybGqnjinGTa6K/jQcNsgrspteaDg2rMaTy8QnPhGINrUw9jgQdFzZVfvEuOp5IrgW09xZz3LwA7VrhI8YVSVCVl9zpK1p8XZLxcNBkCCOaRn/FO/50v6Y+q1O7S748af5P3R2qo8siux1vqU26R81qN80hI9+3t2dSz8n7rWNt7r8Tfy/upsuJy6KVqIebGjtNjTaTCXa8Pp4qhbNMqXt+0VAdxnp7p/+Z555+SBVdp67n947ccdBLZA8ApGFbZ3NvUNSn3YcYmWA6eaHHhcQcueEqqzpnZy1DCAAJA/nmjGJ+rC5tpdseJN0NH+kPqs1+2TEniC6j/SH1TZRuNIl3XK2W/bgAV6haIBpmY8CPkEjlY7/bW6rEl5ZmIybz81Xt1I0mCeJycvIzNkjOqP/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11276" name="AutoShape 12" descr="data:image/jpeg;base64,/9j/4AAQSkZJRgABAQAAAQABAAD/2wCEAAkGBxQTEhUUExMWFRUXFxgYGBgYGBccHhocGB0YHRoeHBcYHCggGBolGxoUITEiJSksLi4uHB8zODMsNygtLiwBCgoKDg0OGxAQGywkICQvNCwsLCwsLCwsLCwvLCwsLCwsLCwsLCwsLCwsLCwsLCwsLCwsLCwsLCwsLCwsLCwsLP/AABEIAIwAeQMBIgACEQEDEQH/xAAcAAACAgMBAQAAAAAAAAAAAAAFBwQGAQMIAgD/xABBEAABAwIDBQQHBwIDCQAAAAABAAIRAwQFITEGEkFRYQcTcYEiMkKRobHRFCNSksHh8JPxU3KyFRYXJENiY4Oi/8QAGQEAAwEBAQAAAAAAAAAAAAAAAgMEAQUA/8QAKBEAAgIBBAECBgMAAAAAAAAAAAECEQMEEiExQTJREyJCYXGBUsHw/9oADAMBAAIRAxEAPwATs7s9a1LSg59uwuNMEuPtHOSVGxHBbX2LdgaMt6YnrnkPiiuCVm08Ot3PMA0wOp1yHiqzd3TripAENEQOA8ufXVR27fIaNTrOhmKdu0zEueJ/KAQG/NT7XBLdwk0G6ZiP1RjB8KnOCOv91ZLXBpiAPEI1bPUUihgVuDnRZnlDh8Q4cVqu9nKRMtoNaBGUajx/VMX/AHXk6QT8VtbsuQJDs+XDPmFk8c/AUXHyKQ4JTmO7bBzBI+iKYRs5Qe6HUmcvHqFeLzA3j2AOoER9VvwvA3h0kZc4zSk8i4Y9Rh2VC82UtmjKi33IDXwKiCfuW/onFUwTfidV8djmuB3lm6SZ5xiIa5sKY/6Y/nRTcNw2kWn7gO/7s5HkmniuwTSCWwqpc7PVaMgDLjAQZMja7NhjRVa9C3B3RQbI01zjVT7GnZ7o37enPv8AkUJxS0qAkyYnQxkh1lRioATkTl4IlG4+pg/VVDItNmrR1GpU+z0/VcW5aZGISblPrDXtFo+P8N0HKD6J0SERaGUnuti86VovNTFP+Vt2D0nCmGgcuvip2z1vmBx1cf08VVMPondBz0yj+aK57OUHEgAEjmmSVMWX/CrSQPFWiyt44KBg9sS0FyNManwiayQGr02nksA9FieOqYZtPjTHRbKbRpC0PqDSFgO6lJmGuje4CdQsh8KMHRyXgvBKnnaGJWSarwckJv7RrpMZoi0LRXKmmhkOOhbbT4EM3NGv8zS+ubBweABI6QSInUHonvcUQQQeKV+2+GdxUFRgME81kJO6HTSaPFC93aZYDEscBMfhM5DIJTpmU3sqUy4Ah4aczI4H3pZqzSL1EeftFx2Uwc1C1z5DInjmBqU2MBthvwGgdANB9VQdm6ndWjHk+k8AN8Bp8Vfthq/et7wZiSB1jJH6pC0qLwGADJfCoszl/NUKuqdZ2lTc5iPoqDyTCJrkfRaK1+hThXYMq0+76LQy+qe3Dj4AfJeb90GkGRfA6r225ByCFUnb/CDyXprSND5IGrQ2KTClWqB4+KiPv2t1I8FDdUMHmUKu7hzZAicvS49YSJobGKRZG3RdmAfcsF58+Uqhvu673R3rg08JP88kSssDL4Lqrx4GPhxU04sbGBZi+dVW9sKQNEyA6BxRajZPYZFUvaBEO196jYjS7xjmnkQkU07NoStvf5uaTvNh0E+s3XjxCqqIupbtao1wMtc8cOcKAuviildHMyOy2/bfuaA4NpiPH9k3Oy2hFm0xqXEe8pP06O9bUuYCemwdCLGl/lSodsKS4DNS6DPEqO686whOOVu79JL/ABXaZsneqOgezSEk+LohqemPgo1bGFeX7IPphBnYq0HMg+aXV/tA9rQ427WA5tLjvFw4jU5/VRaWMVCBULA0F2RAjKdC0a8V6VoJSxt7R04bXDswpwZOapuxN1vkwZHTNX2jTkaCFsvTYCjUgHcVd2ZOQVTv8TLnENzzVt2goHdOXBKHF717HmnmCeXXqdPFRY57pNFjgkrLvhmJUKZ9NwJRcbVW/wCIDkZSlxe5uKAaGPLd70t1rRugEfiIlxkFR7LE7sQSDVHFpYD8QMk+eK0IjqVu20OCrjDHAlrx71LtK++M0rsONWq9rm0HsnXd9UjwTSwa0LaY3hGQUGVUVSkq4E7tFh3d3tcRk6XDwOfzVNTZ2xwSrUuX1KTC4d2d4iJETz6JTK7TS3J/o5mojtY6cF2UpVMMt6klr3UwZ65q67AvP2fuzrTJYf0Qrs1f3+GUWf4bYPgFKwpxt7otmWVtOjm/UfJFSjK0Mgt+OvKD+I4e14JInogV/s818xTaDBg6QfEK1XDvRyQh+JbkzM8v3TaMxW1wVipsiwjdexjgOhmeJlsCT4LVX2VoiB3TAOGuXhnr4qx1MWe70WtiVMw+wk7z8zyQTTfA9Pby+yJs9s/Tt2y1ga52Z6x/dWexpgDSVCPrTOWiJ2TcpRS4VE8mCMcogkIHVwem9sljS6TqArNjFLMFBm3gBIC5Te2Zbje7HSAlXBCQSyJ1GQyyjIHLSVCdhdeRnT1zA3swehEA+Csl00xvM1UE4m4ZOHuTpTbQeOPk24Vh5aZMDoBl5IlcmAoFpcOcZK94jcw0npKmkbJNyIDSd24cM/u3j4Fc2rp+lb93aVn/APieT5tM/NcwK3RKkyHW+pIf/YjUJty05ANB98/RFdqmmkN8ew4P9xn5ShXYdSJoVHTo2k2PzFWfbGkDTcCNQfkn/Rf3AwP5qDNJwe0HgQCPAqJXw0OM6dclC2Kvu9s6Ls/UAPi3JHp5J6B5jJkOlYtZnqod5iDWqfXefgqzf0d526Bmf570Mh2On6gthNQ1BvkwwHIc4Vjp1hAIIS+xG5uKFtuUQ3eHql0kCeY4rXb4vWZQb326KoyduE7p5EA6ITHBt/YvGL3jN3M6qh7TV+5q03NMNeDPiFVtodoq7nt3DkDm50kDoB+qslthlW7o03VNBm3nykrnZY1K2XYY7EGMMv5H6Sie608Bw4BBrWzNL0c5CJMfkiapGSab4MvoAaIdeulzGficB5DMqe6qAComC0+9uidQxseboJ+EJFNukbHhNvwTNpw4WdSm3U03n3Az8Fy0utceADKg1PdVf9PJclK3S9yRzdQ7pnR3YvQDbVse2xjj4jeCu2L4cKwImMiqh2VU920tXc6In3pgsHrp0Fug192JjLbJNCi2VxB1nc1bOqdHlzDwLXnKPOUxGVZCVnbATQu7asMpD2kjjBBHzKuWzWJitSa6eiLBO1TKs0U1uQZuGg6L6jZgelxWRTgyvdzfU6bS6o4NgJzROpPpH3cAnMIVjViIAAGvJB8T25bn3THbo9otdn1GWiGO2xMEipoRIcY16Hghl1SKcWGTdss7Nl6Rh7mtMxA/ZG7ehAiAAMglc7bao4+3UcTk2nnlwmMgiVLau7Y3fNB+7qd6PlMlQZse6VlXwp7auy9XtHKeI4oHVrZ5KHh+2H2gEbhY7lp7wVtLcpKRynQMVXZqvrsNaSTGU/VF+zhm/SNbg9xd5HT4QqHtZckhtFvrVHBvlx+Epp7G2Ro2jRkIbIT9PD5tzPame3Ht9yJtA/Ov0ov/ANJXJy6lxljm07ku1NN3uIJXLSLSSty/3uQ51VHRHZncEWto08aeSZtEEl3VLLszbv29lHssz8pTNtH5HxKfgva/yxEhK9vjHRbvj0WvcPeB+6jdm+MjdDCVZu2S17yhu8vS/RJjZvEDRqAHml4nx+GXJ+/TR0lSuZHyWq5sqVT12NdGkjIeWiA7P4kKlOScxqjTjI9EqzdasmcGpA+7w0M9U6+ydCg15Z05JfTbloCJRW9pPPU8NUBvMNrOO85xjlOqyTLcWRxXJIZe06bYphjP8oA+S1W5NRwe45cAtH+zC3kSdMlto4Y46khS5VwPWd10EnvaRlEhaK+IQD0Cw6z3G6qr7RYgKbXEnRQwVsx/yJGzzhc4lnEUmF0HmSB9fengyGUR0CRPZfs5XfdCu4ljHAyM5cOAPnCd+LMLaMT0XQ9ON0Q5Zb5qyrY3cTQru4FrgPJpXLie+O45U+9od2GsbvAPDpkFriZHAzASJU+i9U/1/YOo8HRfZTWb9mtuBFOD1TDtDLj5rljBtu7u1axtIshnqyyeYzz6o6ztoxIaGh/SH1VmNOKafuTsa+3lgXMdnJLSEhtoMLcyoYBz9IePFGLvtZxCpG8aJ/8AWPqgN9tXXqxv7mRJybGqnjinGTa6K/jQcNsgrspteaDg2rMaTy8QnPhGINrUw9jgQdFzZVfvEuOp5IrgW09xZz3LwA7VrhI8YVSVCVl9zpK1p8XZLxcNBkCCOaRn/FO/50v6Y+q1O7S748af5P3R2qo8siux1vqU26R81qN80hI9+3t2dSz8n7rWNt7r8Tfy/upsuJy6KVqIebGjtNjTaTCXa8Pp4qhbNMqXt+0VAdxnp7p/+Z555+SBVdp67n947ccdBLZA8ApGFbZ3NvUNSn3YcYmWA6eaHHhcQcueEqqzpnZy1DCAAJA/nmjGJ+rC5tpdseJN0NH+kPqs1+2TEniC6j/SH1TZRuNIl3XK2W/bgAV6haIBpmY8CPkEjlY7/bW6rEl5ZmIybz81Xt1I0mCeJycvIzNkjOqP/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11278" name="Picture 14" descr="http://www.theprofessionalnailschoolandbeautyacademy.co.uk/images/Eye-lash-tint-allegic-reaction.jpg"/>
          <p:cNvPicPr>
            <a:picLocks noChangeAspect="1" noChangeArrowheads="1"/>
          </p:cNvPicPr>
          <p:nvPr/>
        </p:nvPicPr>
        <p:blipFill>
          <a:blip r:embed="rId4" cstate="print"/>
          <a:srcRect/>
          <a:stretch>
            <a:fillRect/>
          </a:stretch>
        </p:blipFill>
        <p:spPr bwMode="auto">
          <a:xfrm>
            <a:off x="2836168" y="4653136"/>
            <a:ext cx="1447800" cy="1676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0" y="1124744"/>
            <a:ext cx="5400600" cy="4896544"/>
          </a:xfrm>
        </p:spPr>
        <p:txBody>
          <a:bodyPr>
            <a:noAutofit/>
          </a:bodyPr>
          <a:lstStyle/>
          <a:p>
            <a:pPr algn="ctr">
              <a:buNone/>
            </a:pPr>
            <a:r>
              <a:rPr lang="en-US" sz="4800" b="1" dirty="0" smtClean="0">
                <a:solidFill>
                  <a:srgbClr val="FF0000"/>
                </a:solidFill>
              </a:rPr>
              <a:t>To be a tour guide is “Everybody”</a:t>
            </a:r>
          </a:p>
          <a:p>
            <a:pPr algn="ctr"/>
            <a:endParaRPr lang="en-US" sz="900" b="1" dirty="0" smtClean="0"/>
          </a:p>
          <a:p>
            <a:pPr algn="ctr">
              <a:buNone/>
            </a:pPr>
            <a:endParaRPr lang="en-US" sz="900" b="1" dirty="0" smtClean="0">
              <a:solidFill>
                <a:srgbClr val="00B050"/>
              </a:solidFill>
            </a:endParaRPr>
          </a:p>
          <a:p>
            <a:pPr algn="ctr">
              <a:buNone/>
            </a:pPr>
            <a:r>
              <a:rPr lang="en-US" sz="4800" b="1" dirty="0" smtClean="0">
                <a:solidFill>
                  <a:srgbClr val="00B050"/>
                </a:solidFill>
              </a:rPr>
              <a:t>To be a quality tour guide is “Some”  </a:t>
            </a:r>
            <a:endParaRPr lang="th-TH" sz="4800" b="1" dirty="0">
              <a:solidFill>
                <a:srgbClr val="00B050"/>
              </a:solidFill>
            </a:endParaRPr>
          </a:p>
        </p:txBody>
      </p:sp>
      <p:pic>
        <p:nvPicPr>
          <p:cNvPr id="44034" name="Picture 2" descr="https://encrypted-tbn0.gstatic.com/images?q=tbn:ANd9GcRmJRSnkm0T5I-FNYUmKBeWlS2p5W_QSyrlC1XCiXaxZOhT7CUJpw"/>
          <p:cNvPicPr>
            <a:picLocks noChangeAspect="1" noChangeArrowheads="1"/>
          </p:cNvPicPr>
          <p:nvPr/>
        </p:nvPicPr>
        <p:blipFill>
          <a:blip r:embed="rId2" cstate="print"/>
          <a:srcRect/>
          <a:stretch>
            <a:fillRect/>
          </a:stretch>
        </p:blipFill>
        <p:spPr bwMode="auto">
          <a:xfrm>
            <a:off x="323528" y="908720"/>
            <a:ext cx="3087954" cy="1882900"/>
          </a:xfrm>
          <a:prstGeom prst="rect">
            <a:avLst/>
          </a:prstGeom>
          <a:noFill/>
        </p:spPr>
      </p:pic>
      <p:pic>
        <p:nvPicPr>
          <p:cNvPr id="44036" name="Picture 4" descr="https://encrypted-tbn2.gstatic.com/images?q=tbn:ANd9GcS3sLwHjbn6wAiSQjKebuhhA_acVy03HrKbYJkrJ16s_xPkP1ysZw"/>
          <p:cNvPicPr>
            <a:picLocks noChangeAspect="1" noChangeArrowheads="1"/>
          </p:cNvPicPr>
          <p:nvPr/>
        </p:nvPicPr>
        <p:blipFill>
          <a:blip r:embed="rId3" cstate="print"/>
          <a:srcRect/>
          <a:stretch>
            <a:fillRect/>
          </a:stretch>
        </p:blipFill>
        <p:spPr bwMode="auto">
          <a:xfrm>
            <a:off x="539552" y="3501008"/>
            <a:ext cx="2652699" cy="225970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5559896"/>
          </a:xfrm>
        </p:spPr>
        <p:txBody>
          <a:bodyPr/>
          <a:lstStyle/>
          <a:p>
            <a:pPr>
              <a:buNone/>
            </a:pPr>
            <a:r>
              <a:rPr lang="en-US" sz="5400" b="1" dirty="0" smtClean="0">
                <a:solidFill>
                  <a:srgbClr val="FF0000"/>
                </a:solidFill>
              </a:rPr>
              <a:t>Forget things/ lost</a:t>
            </a:r>
          </a:p>
          <a:p>
            <a:pPr>
              <a:buNone/>
            </a:pPr>
            <a:endParaRPr lang="en-US" dirty="0" smtClean="0"/>
          </a:p>
          <a:p>
            <a:pPr>
              <a:buNone/>
            </a:pPr>
            <a:endParaRPr lang="en-US" dirty="0" smtClean="0"/>
          </a:p>
          <a:p>
            <a:pPr>
              <a:buNone/>
            </a:pPr>
            <a:endParaRPr lang="en-US" dirty="0" smtClean="0"/>
          </a:p>
        </p:txBody>
      </p:sp>
      <p:sp>
        <p:nvSpPr>
          <p:cNvPr id="5" name="Rounded Rectangle 4"/>
          <p:cNvSpPr/>
          <p:nvPr/>
        </p:nvSpPr>
        <p:spPr>
          <a:xfrm>
            <a:off x="2555776" y="1844824"/>
            <a:ext cx="5976664" cy="1368152"/>
          </a:xfrm>
          <a:prstGeom prst="roundRect">
            <a:avLst/>
          </a:prstGeom>
          <a:solidFill>
            <a:srgbClr val="2CC4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dirty="0" smtClean="0"/>
              <a:t>If can’t come back </a:t>
            </a:r>
          </a:p>
          <a:p>
            <a:pPr>
              <a:buNone/>
            </a:pPr>
            <a:r>
              <a:rPr lang="en-US" dirty="0" smtClean="0"/>
              <a:t>Follow program and try to send later</a:t>
            </a:r>
          </a:p>
          <a:p>
            <a:pPr>
              <a:buNone/>
            </a:pPr>
            <a:r>
              <a:rPr lang="en-US" dirty="0" smtClean="0"/>
              <a:t>Contact Person / Police/ Embassy</a:t>
            </a:r>
          </a:p>
        </p:txBody>
      </p:sp>
      <p:sp>
        <p:nvSpPr>
          <p:cNvPr id="6" name="Rectangle 5"/>
          <p:cNvSpPr/>
          <p:nvPr/>
        </p:nvSpPr>
        <p:spPr>
          <a:xfrm>
            <a:off x="395536" y="5805264"/>
            <a:ext cx="8496944" cy="523220"/>
          </a:xfrm>
          <a:prstGeom prst="rect">
            <a:avLst/>
          </a:prstGeom>
        </p:spPr>
        <p:txBody>
          <a:bodyPr wrap="square">
            <a:spAutoFit/>
          </a:bodyPr>
          <a:lstStyle/>
          <a:p>
            <a:pPr>
              <a:buNone/>
            </a:pPr>
            <a:r>
              <a:rPr lang="en-US" b="1" dirty="0" smtClean="0">
                <a:solidFill>
                  <a:srgbClr val="7030A0"/>
                </a:solidFill>
              </a:rPr>
              <a:t>Ask for name/ position/ contact  number…</a:t>
            </a:r>
            <a:endParaRPr lang="th-TH" b="1" dirty="0">
              <a:solidFill>
                <a:srgbClr val="7030A0"/>
              </a:solidFill>
            </a:endParaRPr>
          </a:p>
        </p:txBody>
      </p:sp>
      <p:sp>
        <p:nvSpPr>
          <p:cNvPr id="8194" name="AutoShape 2" descr="data:image/jpeg;base64,/9j/4AAQSkZJRgABAQAAAQABAAD/2wCEAAkGBxQTEhQUExQWFhQXGBwXFxgYGBwcHxodHBweGxcYHBwaHCggGholHhoYITEhJSkrLi4uGh8zODMsNygtLisBCgoKDg0OGg8QFCwcHBwsLCwsNywsLCwsLCwsLCwsLCwsLCwsLCwsLC0sLCwsLCwsLCwsLCwsLCwsLCwsLCwsLP/AABEIALcBEwMBIgACEQEDEQH/xAAbAAABBQEBAAAAAAAAAAAAAAADAAECBAUHBv/EAE0QAAECAwUDBggIDAYDAQAAAAECEQADIQQFEjFBUWFxBhMiMoGRQlKhscHR0vAUIyRTYnKSkwcVM0NUY4Kys8LT4TREc4Oi8aPD4+L/xAAYAQEBAQEBAAAAAAAAAAAAAAAAAQIEA//EACARAQEBAQEAAgMAAwAAAAAAAAABEQIhAxIiMVFBobH/2gAMAwEAAhEDEQA/AOe3faQuYtZCh0FBI0bCani0FuQfGINH9G6FZXUolKMCQlSSHfwTuGu6AXar4yUB4wLbs+5ojIqE4gkYukB1uDZjtHliF5yyZsxRGIO7gEsMqt54qSJinIdsTJfC+Ry290aN4y041PMZy5SGqBoGPHOCtK9ZhFjSQfBR2hq98Z1jtSmmkpSn4sq6AZyFJGpbU98ad7I+SEMzJHYw80ZtnlqBmJdxgLDaXDsHy4RaJ3Xa3WHCnqxYDwTQ1NO2FdrBcvCDmHUaa1YDtGysCuwnnEUHZXQtnCu2fMCwMIPTSkl2YE5M1TsNGrERetEypQk9J3UXyGYHGGvZlKWnMuW3bG1eHm2YJcpwsSS9c3rTa+2IWy1S0rmYgQrEQDkBQNprAVbfY1LnDnC6GQAHzVgHkxPD3monmZbgdBzqzKIYb6NBr2xkdbAjAlyOsXSAz5AcM2LnSK9olBcuSD4jpOuZyPvnBVi3lQRKWCWRixDRqDLd64srtMtMrEtYAKqEVqQ7DzwJKgZSCc3UBqKkU7YBNwJs7gBwumoBZuyJho8u0yzLVhCkjEkArGEEl2pplnvEV3OCcPop/fHfxicyalcpYwgkFAJGrlQBPv6oDKQRLmh3OFOzx07NgiwT5Nn48DaB+8mOz39LCrGhw/SkeVaAfISO2OMcnPy44fzJjtN9H5GnjI/iS4qw3Jqyoli0JQkJAtMyg2DD64abO5skJAqosONTlqSX7YPcyw9qrUWqY42PhaGEgLV9VWLyCkRWnIcxZSPXFWzK2aUJi0mKiUJHvnDtDpS0USfzxBRrAbTNwgk93oinIvQZLDb9NsBpxFQiSi4cHY0R7YICsQJQgyjEFwFWblGLaJbzidAgP3lo2pojFnK+OI1wP2BVfOIKxlSh+MDT/LJ/iLzgdvl/LLLTwJ3mTBlKH4w42dIH3iz5gYheivlll+rOHeEemCNAyoUE5sQoDk1iKiSVVGFQLDJw50yo1daVqxbJKDoI0NO2nZnWKt3SVmaBjTg6SVJSXA6BZhlQiJWZM4TUgFpeJLjc+p1OesZRWlSmUVaAg13GgHHKHt9nKpq2YVzINA4c07oLakgrX4qSRl4WTnfpug94pImMlswok5HY+wD1ngGhea3sxLgYk5nIYhR91Q5jKu4qExZXiohQI0DNkHaNS8wTYzkThD7MqkeWKlnR0VErchKgCAMt53aemjWqlYUEKTiIJzFBUbQ3/cDBaYg4lYCoM2hJoCNU6No7iCXYtJXhJrmjszA99p0hWAhSkghg4PDURBG8jzC1TK4VVUKsd5bI7/MYDelmlrmlRJDFlVbIEgCh0Dhs67DFW0JUJqkHEqWpZBGzEqpD7MxFq8pbTVZ5sdigWplSrF90ENeAK1BiMIly3SrSjhQenhMTuG0RaFjdMtIIGFBLF8nLs2eWW+K96SyJqQlSUpQlAJUHKgQzEZEUqInfSFSzKMoFQCG0OZJGfdvEFTSkmWgMXClUd30p3vEVSsckpBAONs9Q1AfJxhWlXNypTMla8TBWSSpsRfYNOIgolo5pCSuqllinD1sJfrDXzxQG7hiRMDKd5YJUSXbETmAw8z1h6NNBLdBnOjqArweHXa8MiYp3IUlB4vm22rHhArMrHImKVQskE1yKgQNpZmiBrmBTNIbpBJp3e7x2W8LQldhQpJcPJB3ETEApI0ILho5FcoBXvSA2fVLZkga1GyvZ0/lHLwWQLSWxiWFjaUspCxsUMIS+obYILFi5JwRaLUlQYTLQrAdCpI6SNymZQGoCm6pjUs46SuI8wjznIlAm2SamYSXtEyr1BCgxCswoZg6NG1dE1RCsZdQWpJIDPhOF20JAcjaYK2ZIiwkRXkiLQMaRJtkINthwIR7oCreMgqTR6V8kYp1j0wTvjCtNnUlRABLkkEVzgixcqyUqB0Zu0VA7njQXGddEhYKioEJIFDqdsaS0xQOBTawZ6QCYaGArKEeT5RTpkualaEgpwlKyTROJQZRbwXBc6U0cj1U0mMe0peYQa9HXiaGIPKWq0z02szDLSVIkJJCST0cUwFWTlichptgd5T55nWdWBClBK1ICS+IOgnStBTbGhd8jBbloBJSmSnA+icRIS+rEkDc2xyOdZgi2yEJ6mGYpKfFxdYD6LpBA0c7gAJZ7daVpCkiUQcjiI40w0O6FFm03FIWoqUg4jmylDyAtCgOX3MqWlQQkHH0qvl0TkNkV7stbqlc5LJmBaRi8HMOo/SEEui7cK5SwskjEVPvQQG8kRsCZiJoluMAUnLjllujKJLtU4GYlCVKBUch3l8vLHp12RCicSQdI8jecheNSkE5lNNC5/vHrl2hAcFQB2OBFglMsqDLSjCMFEto2QEDmWNKULwgBwX7jB1TAEJJYAMX0gVonpUlQBBJBoCH6piqxrIfjkEU6Q9RESkzwgofwiAlgdv8AevZAZMxXOyWbrgFxoSx8+cVp14CYZaVJKVpmCv7TNQxlE7bbVY5gRU4iPql8/JB71koMwlcw5upKRUBs3Zv+4z1yFJmzSwLzFdEkg9YlwRR40bxunnFlQmHEalJIDAAZcaVgIX2uQspClLCsCVJIriBFH374Xw4ASqO8pJBUQ/RUodp80Dt9gdaVFiObQmpZmDZsQ1dhh7enCiWwB6DOMmxKJA3QBjLM+UmYVJSQpddzjLuivJlINnImKUQJhKFBhVswNRnEDZlqkykpAoZlTpUMO1/JBZ93NJZSsJ5zF0fBJDYYCtd04SpM4nppxILEakkPXXLugtktqZiJwSG6KSQzeGG9MWJctKZEx3UGHnp6337op3RJTzc0pGY8gUDFFy4w0ymue+ojsV+ygqwJBHzPlWlJ8hMceug/GDgY7FeivkKdxk/xURF5/QfJmyCSi0S0vhTaZjPU+CaxesUsBS2HhP2kAnykxXumYMVqqKWlb7nCW8x7ot2IuVt4w/dTFaacpMWJYiuiLCVRUGAEDmWYKWlZJoKDftEOTEhBElGh2+7RFCi3qoISdYiIBlGGXDE14Vh1GKBK4wNWW2CGBrygK08Rk2qk3LwR541phjzl92paJicCMZKTRwGYjbxiKoN8vOj2dL7/AIxVfN3CI3iPlllOpTNHkR6z3mM426aLWVcycfMpSEYhUY1l3iFst834RIKpTFKZjDEOk+AZ6QR6kjcIUZCbwn6Wc/bEKLsHMLjmfGAEsl1JRXOhKhlkNd7CC2CyqK5aioKKVOovkMgK5qPkA31axLlGdKwlQU5SEkdVgaDy11ffFSQiYZlA0uXMAqallMVbVKOZO4DSMourtpRMWxGAFRUdlWbicgN+yJXrNeapCT03ozMKAkqOgY90VL+CU40s/TJO8mpUeALD+8Gve0olTT0TiWElRGtKDOgp3tsiK3bUXsubApZy4Z6Oe+AWZJxbwk+YxOarFYQciUJLQKyChGyWWO5mbvPni1KjJknnZezEkjg8UVSklYUEkusFwKPiyfIEajgaaluWfimIQSoEKBIfZXuIDF9r8at3y1FYSSMBIerFKhkydtGO0ExBctS2mrUoPLxEEvkcq1fTTQ91e+5xxLwCtErUM00cA/RIqDteFeMpfOLBCTKWpSVAHpMSek21On92i7OwCbOBOTPQdIYU50fQa6DZFFO0yVLTKAUEtKQCDVqdZuNO7fFv4KCiSkKKsKMwKEFRrnkG92MVb6nCXMQiUwVzaaqIbCHYEqIelG1rA7zkqHwcy3SlMpKgyqVJITsVSm/tgol6oUZSEJLLxLKG8LC1AX6xdxtZtYnKtHxKcWFeKYAkhhiOFxiIyJYji2heB3kVLk2dujjKyR4tUimwPlseI29jZUqUkFSpgxcQmpbaRn2wA0WjnJU8VR1UucgSSGNNueyC3fLwS5iTRksd3SSDExOezTFeEChJG2oIPaD5t8KzrxSJpwkMlKQXBJBUGfYRh7m2QQ12JKZp2hJOedHDHJjtjsNrWldgSU6KlA7QoTUYgd4MchuipU/goJB40I4VfdXbHVOUcprJjSWxhCVjRTF0q3KGFn2FtAxqLF0KCLRagoMJk8hCtCpIco3Fi42srZGtZT05n1h+4iPN8g5CZlinIVVJtEzcRUEEHQg1BGREbdyLJ5zGXUmYUk5PhASFHeQHLamIralmDiK0sxZlmNIIIkqIgwiKwDCGUrOHeIkVghkxWvC3y5KccxYSmgrruAFSdwgk+cmWkqUQlKQ5JOQzJL6axyuTe0q1W6Yu2TMNnQDhCnHWJCAlqigJ35xnrrG+OftXRLFfFnWcEuehSy5w4hi2nomtOEXQc45byxXYJSETbDOTzoKFhCVEuCeisYhQg1zj3fJa3mfZZa1KxKZlGlTrkwhz1p1xi9NjzV+zcE1CyOhhKVHxXUkhRHi0YnR3ycx6WbGNeHXGwpPbURph5u3gi2YsJUEyUqUBm2KYCQNSHdtW2xG9zim2VUtlkhaksaKAMtVDk5Ap2RKwSsFtWgElKZKQl/BBUSEvqASW3MNIVqkhFss4D4Tzim0BLYm3Ghba8Ua1lnIWkKSaHbQggsQQS4IIII2iFArRdEhaipcqWpRzJAc6Q0MNcru6SBOlkZmh3ULxnyVEzUVY405a1BL9/ljUu0HnZQoSkkEuNhqBq/rgdnAJT0R1tMy1dM4wA22XMmTZqVkkBSwkCtCSOykHveW04qUQR0UgHQMKecw97ziFTcB6QUrTefPEL3VitBScgAW34UwG9awPgf7A88VbCdoDFCsvqxctSWsTfRipYJwJSKvhI3USfLnCop2WX8dLUKKC0h9oJDjixNd+kZllmy0zQV9cKGE12sk7jpG3Z+vLYs6w9PpV4ExQEhGPphWLEGcNkdX3wgp2+etU2ZkAJq2Izoo7/d4u32l5i1A6JB29UV3hvMYnfK+msMHxqagD1pXe7doh72sh50nVWEJ7g/mgIXjLJEsqAW8pAUCKktXhBrckGXLVqEJZ9mJYY7oheasPNqUpgZSKE55+C+cBttnWuXJIcAyq/bUW7KQVO02grlyGPhTA/DAB5SYVmlvZ8BOU5g+joNfTA5kkIkSsiBMXqRnh3cYuWeY8hTAPzrUP0TWogivPOGTOQk4m5s12YqeaJWNkyphOSkBTh2ooBux/LpEbBZlFNoxDPBuyUXMElWfCmarwjLBpp0kn3pAQupfTI+gp67nEdiveWDYWIeqPLMAPkJ7441dLlZ+otg7+DnxjtF5f4H7v+KmDULk3ZUyk2mWgMkWlbBydEnM1MW7CgBc0CnTftKEE+UxXumYMdrD1FoUe8BvMe6LNj/KTvrj+HLgrUTFhIiuiCoNYqDAe/vxh4ZJhlGKhY2pviBX/AH9xEJhPv/eBtn6YDzv4QLfgsykioURi+qCH3lyw7TAbp5I2TmQw5xSwhc11Yq4S5SWycigprE+XV247OVEqYMaZEDbsFfIIzvwVyCJtol4jzYCS2iVKAJw7HerRz99b06/j5vPOjXvyMk2hODDzZCQgTAxwITUFsIdstpfPUUfwcKXL56Qoj4pWE4VYkl3Yg6ZeWsFtchVnuS1TFzlietawCSpRARM5sISTk6UntVHlPwZJVz5CXCQHUmpFdtGervuEXnz1O/z2R1iaYwL8tZlqQQhS3BHRDt1Y2ll4zLcHWkP4JpwKX9Ee7leVNvPwor5lT80kYSznpLZWfY8NbLxWqdIVzKwU42duk+Gg88aEyWPhoFKyA3YtfoeI3ojDOsx3rHeEtARN8zP0dXaR64aNXmBsHcPVCh6OT3Co8/kCmiQqoLnRsiWqToOIdrECFJfwKlqtXLiWPcdkWLplnnZZbCkK6IrQekvUnWKM2ydIJDJSlfRS4GIgjEs7SW7Aw45Fm1yVGZMGXxqiScgkKqfR3CHtqcVqmM2Sa7HSCTAb+fnVy0FgFFZbVSq14AmnbrF+2gJUpmdaUEnU9EAJA2dF/wDqFGtaCPgpL0wsC2ho7dsUbvDKSC7hJyZj0TV98WrUr5Cdeh6YqXSoFs3ShTF206pGoq+4jeYtD2ZJ51FT1ktsIfPjFC2TwJiSrqKWCFb36raEFvPsi5dU3FNQgknpAuHzFWGmGjNFWzJeYEqqkqHYXoRsPnqIgjfqkYpiiQRiUnos4UKNQ9amJqeQxK/EYllkgkBIJaqei47D6xxrzUn4TMoMK5hChtGI13EZg6GNC9hgnFW0AMfCDAN77N0A9qlY0yiGBEtL7gQ779Q3CIXoU83LSKqCCoA5kOcRDahnbY+yAX1PVJmoZ+bEtArlqKtnRoLbkISmQoHCObBGpSFKKgQW20fhACs6EzLMhIIrMXh1cgAEDfWkNLs5+DKSksozEkHR2JAOx2biRF22SnlSigipWaU2AkAcCd0CIHMvhDqmdJnqcJGKmpf3eCK9221RlzsXRKQgORkcRFdz+mCSJhaaFghkEHc6kg8fTCcGTOWRU4Uv4zGh8rPsbZA7NMxSpz9ZCAlwQXBUGy2N5YCF2pKZhfRCjx6LhjsMdetc8Ku9xmCgEag86lwe+OQXSp8YPgy1lJ2PQjhV9x4mOpX0GsSVgtiCUrHjDE6e0EUOwkbGrUWrum4bRaiR0Jk/ClWxSR1TsxBVDtBGZD6lg/KTv9Qfw5ceb5CpSqyz0qDpM9YI7o2LhcqnBRxETcLnMgIQA+0sA52xFeglmDogCMoOKRUTBhNECYpovNJWUtqzvrvEUXF+/ogJ1ghLxXWpvf39zBArBbgVLkLIJTTPQ5ONKQ3J25E2aZaFhWLnVhQo2EBITh31BL744/y+vSdZr3XMkKIWUSgxyUMIod2VTlHprr/CWuWGtEkkkO6CG3irV17DHPfjsvjq5+Xmz39vccoLoTabHMkE4UqUS40aZj9EZ9juuXZkCzyUskVWqjq2ORmTlwBjyM78J5XKEtEhSJmpUpJS5NeqSSKvllGxyHtSpsqdNmTBMnKmstg2BISMCGc4c1KqX6R3xefjtvqdfJJPP29AuMe95+CYhZDpAUFHxQcPSP0QQH2O+TxsKNTGJfduTKwlQUQQUsA+w6aUj3czMvBZFsQsJxNKcgZtiWCUgZkO7atEb6mYlWZUtluolLGhyIbQO0ZdnvVKLQ4C+bRLASCkunET0QNUg5bAW0iNpvFPPS1JCwl1LUnCetRykbS9RtrmTAell2hCxiCgH0JYhqEEE0IMKMCfeVmWoqXZ8SjmTKc7MymFDR4u60TUzUdBSUYhiqW7dDEEonlQxJUa5kbS5Zhlugl1TFc9LckjENTFdExWIVOe3fERbvKyrUqb0FF1qYhOYBYVyZh/3Fu1iZiYSyQAkO58UOGyFeMZ95KVzs1iWxqHlLCCXoSJhzoE/uiA3bYkmxkNXDl2xlXYhYUnokgoVVj4tATSnDdGhN/wP7HpjHug9NP1FfuGKLd1y1CbLOBQ6QejAB2OYoO+JSpa8Q6Cgxfy+T34xTusnnpX10+cQGWpWIZti9OUTBo22xrMxZSC5USCzAZ0d/LSHvGxkzVLwEmlSCfBApt4RRvEnnJpqwWrsqWid7g88ttAkmn0Ujzkd8MFy8bIpZQVJUfi0g01q7lvRArdKKEySCQ0spwM6iMRZIGlKQC8gSZbB/iUHLQAueEK1oJRIADkoNAH8NUMD2qyrNnlslSClS6dI4QcOwEtnQROxc4ZKiy1HnAzuD1TUPv1gKw8iUwd5iwKbkQ2H5Op/nU/uqhgJKE3BOdEwnoFIU1WVpmKcIDJXMInGYCl5dH1YjYAIaShpc9wxGB6N4WsewvTkdNkXWietICgkqWB1gJigUg8KDdEa5ku7ceLuo9JX1F/umOuW0BV3gEPRP8AEEcju1JCy71lrIfUYTXhHV58z5AQKsEuNnTBhTka45CZQtSEBkieSA5OYB1jSugDnZzfOA98tDmM6yKZVqcgDntd4SB5S0aF1Fpk/wCun+GiJGq3kAQSK0pdHgz+/v2RplMhsu2KKbAAvE5pXDnXjBpshWJMwrNHTgGu1Xm7t8SWqHq2T+iPFaYrOCY6R4r8IHKRVnAlS6TFoKlK8VLs6SPCJxAHRnisvD8sjzlunTAoGqUJKSaIQzsSwcqGF65lno/i7XaCVrUlRDkjOhGWWVc+3ti/abUQFkMCAEjKhpRL+KMIDeKDo8YyjBI0rdeIoJQKcQSpaiXJJSCUgsGS/bTSPY/gmt5TOMt+isKDMwcDEmozPWz2xzpS3UWyenAUHkj0fI2fgnS1aCahzVgCQDllR/cRFd3KozLzzT2+iLktbjfFS2+D2+iKMCahrVLoKy1DsBp5zCvZHxlnLB+cbvST6PJE56gbVIIqDLmMRr1T3Q18KBVZiC/x7duFbjvEBe5rhCiM62S0kgqSCNCYUMNc9uyYFTUJGSFOjgOsDvPW4vtgMsjFzWjhj9MGp4Hq8ADHuLnuCyviEpSVD9Ys+dUaKOSFjBC+aOJ3/KTM88sUTTHPLaoCbMRopSiriS6fshjxcaxK8VmXMyBJSnEPo4QCkcTiPYmOgzuSlkUorVKJJNTzkwbtFtDzuTFlWt1Sqsz45mWwALzzrwhpjyMyQDZGfo4c9WfNiTVtHjMuiZzimYAhJwZ0ThIwU3lJ+1HS1XFZ8GDm+gxDYl5bHxPA7FyXsksgokh2Z+cmnjmvhDTHObtmhc5CRRKVgy92Eur7Qc8WgcojGJXguw+uC+LtLp4Nsjp8rkpY5a0qTIY7ecmHOmRXFZXJyyhWJMgYndyuZn9ttkNMc6tywJq5fgqUrHxUXBH1Rh7QdsEvWbgmkM+JiveMOHD+8eLbI98vk9ZlTRikJclycS/baJT7nsa1qK5CSoUJKlj+YQ0xz69F80UBJ6WBIc5FKdG2KOY2ARK8FhEuUpAYlPQNXSkqKjrmxA746FNuayTGJs6VEUFV0Gg60HVycsqgkKs6WSGAxLpuoqsNMc1tFJKFgM6lkDxSoJCj2YVNxERSocwZhzxgkbVAEA8HKSe2OlzOTlmwYOYThFQCV9vhQhyfszYTISUkuQ68/tQ0xzKzdKTNWoEthB+lhLjtqx4COo8sVTPgU1KpiVSyhIKB1h004tdBSHTyasoQwkpAU2KqtOKosz0Y8SJyUrQpksUgPmWJABzA7ofbD6uP3ZPMwrBYdEkUyGEpKRU0DpbLIx0G0S8NiCx4Qwr39N0niDTgTGrI5O2UElFnlhw1Bm+mcaE2xIMsIKAUN1d+YPfWJq48fyXmmeLQJpxALdT+EVApTloAlXaRsi5Y7wnJmzUIQZnSDqZR6qUpDtRyEg9sb1kuyVKCyiWlOJiWDOzs/ee+DWaWEFWEBJUSTvOEB/J5oKxharcQwk034fSuDIVeJ0CfsesxtIlzWoFa6eoQ8yXPeiZn2SfMIqAyFTxIJWtJmA5FmGmxt8ZkxNsAJUtIAqSVjJnJ6mQiUiXb5tsKAFy7NKlkrMyWwmrPVSlSkvSlU5MdoivyntJFnn1I6KkqGRFOkDsoe6sW1JGbPv2YlIPPCoBCQovXaObp2x5y/bX8ISlUxS+jkcz0iGpSj5nSKV4WxpkyWVkgTDpnVqnfs9UU58maSSk4kmubM+ykZ16TiB2Hk9jniVNXgTMJ6SWPSzAPvpnFLlxyY+AmWDNEznMRHQwsEtn0jt8kalmUQGYhQL5k1zd23R63ljdsu0y7POSUTChOFQxAlJUU4aO+bjujO3W7zz9b5641Z0ElhXhHoeTFkK5hQBsUcxQGvDMd4Ee15K2VXPyknDzeIPkCNnSyLlhXa2yN+/7IPhsnCeukoJGx8Td9W+iI1L+UjyvP4XrWpyNs09c4icE4AglIoQSCAAaZAPG7y2uYrQiZLCUpFJoAYlJ1DcMJp4TvSAfg8sszCubMJOKiAdAHdW5zTsj0l9z8MiZwI76ecxtlx22oVLtUpCCwKVlH0cZAUBuB6Q+s2kK+5XNKkYAMPOBTHRSEKHcoEP8AV3x6lFjlqIWUJKgOiSKir02DKIT7KhZGNCCxo4yej7qUiaKUuxpAqlKjqopBJOpciHjV5r6L72HrhQ0xWsl1TDlPO74tGmyLguyb+kHL5tHqjNl2q0fo66V6yNzaweTa7SSTzCj+2j1xnxpblXXNOVoUW+gjy9GJTbsWK/CFH9hB4syYjKvCen/LEauqYigft2+aCqvOaoUkDX86nt0PfABl2JajS0LA+rLP8u/KJzrsmAkG0TKDPDL9j3pFewzZ6SyZAYH51L6/Rziym22h6yEk/wCsNrDwKHSAEizrUT8dNpqUy9APoROfdq3/AC8yv0ZfsQYW60fo6K/rv/nuiMy12gn8hL++/wDxAVk3YpyDPm7X6FX06nRyekFNxk5zprndL7+pEkTrSS4kS3y/Lejm4f4VatZMvX88/wD684gnKuYgfl5oG7B7EBN3rqeem5szo76S6QQWu0kD4qX96fYiEqbaVCkuV96fYrAOm7VEOZ01zo6PYhSbqJI+OnCmbp4+J7tD4bVToSs/nVf0+EOmZaQpublO3zijTJ/ycAVd2EMnnprcU58MMMu6SSxnTvtB+/D7vCHwpnwSW+ur2YbnbS5DSdnWUeGQEURXc2vPTtnXHqitaEplqQF2hacTsVTUjzjdFvFaiAQJDVJ6Szn2R4m9+RNsn2hU5ZkOaA41FkjqgJw0HbvrCSFtepCpdQLUokAqIE4GiakvsADx4jknblm2zVKnTVko5xAUSrD0nOF8qUYCNaXyGnJFeaUd6lN3ABoPyf5P2qzWz4QlMjoylobErwmKS2HJ0sa5Exnvn7c2Rv4uvr3Or62+RXKiba1WozJksos6wEqSlIKgcXTJMwIoE6DWPTrvEABUxcxDpKwVIQqiSXBEsEijKYtRW0EDEtVmkTSFT7HZ1LJzKJaiTtdUt++DTbvsrdKySstJUn+lGp1f4zeZb+/+qPK/lkuxqsyQuUoTJgRNxIUkoHRKiGWQogEuxoQ0eE5Rz5lotMuXJUxmSw60uAUOoHoasAoVd3ApnHT5FmlSXNnkJSp6smUjPXEJJMeett2WpdpXaHkOsJAJxlTJFEkgAGpVkBnlEtts/wALPrObPLv+mKvkBZylfNqmpUS4Kl4ql3NU1z2xg2i5bXJJSEhYFAR/eOhypdqGsiv0ZntRKci0ByrmG+qv1wxJbHObBdFqWoFaEpAOpL7CwaPcXVZFy8CBOnhnGaCAMw3xe2CFE9RYGQ4+isecweXZrU/5j7K/arDF+1/o1luQJK1pmzQZjFY6DHDWgwMK1O0mAXnyZTPwmZOnOnIpKEkdqEAnIcIuBVpA60n7Cz/7IkZlp8aR9hftxUttmat3PIVZkBCJilBs1sTxJA1gl6Yp4KFEpBZygkEsX7KiKCp9p8aSf9tfb+ciJn2gVeT9hftxdZB/ESRTnp/3h99sRFxB352fu+MLeSD8/aFZGV9hY/niJmWkVeT9lY/niAIu0+PN+9VCiY+E7ZH2F+3CiiSrxQkddG/pJ9J4xCReUkEkzZdQM1pps180Ql2KQ1JEvF9UcNkXJVhk6SpWXiJ9UQV7XechQ/LS9PDHE6vAE3nIFOdlMR46e7ONU2SU78zL+yPVDJsstvyaB+yn1QGbKveSHHOyQHBAExOfftaHTb5Dg/CJT7ecT2UJ4740LLZZRJ6CRWnRT6oLMsKMVEJb6o9WUBnfjaQyfj5Rb6aT5jEzfUgfnpZrqQ0W/gSQSyUtwFNGyBgU6zgDTPYOJgISb6kBNJqOxWXCkRVfcjWaksdh3tkItSpaWq1d0SXKApTJhBVIXxIp8aKbH17PJE7PfckAJx14KP8ALBOZDqbZQCjVzG+Dol1f34+mAEu+5ByWxZ+oo+isSXfVnBfFp4i9d2DhE5qAN3l9xBUpSwGcEU5l+Wfxz93M9mKSb6lFTBSq06i/Z7I1kpGp1inaJgB1Jf3FOESrCsN7ykpCVFbj9VNPGoRWrwf8dSC3X+5m+x5tsQlzAw9bwdM19N+vdFA5l9SNsz7mb7EB/HMlz16j5mbpn4EXUgFz5YGJYxOdu2mkEU1XzJp1/uZvsQSbfMk+Ps/IzfYi+gDzRWmSA5IJzGrZQUwviS3h11MmbWmfUiCr6kHwl/dTfYg1mR0QCSaVevniYkABuO2Apyr5kZYl/dTfYiFqvuSRmvWvNTPYi1NQcY2aiDJkCAykXxIcF1ZUPNTfY4RaRfUnarT81M9iLKZYc0hUd3PY3peCKcy+pJDdLP5mb7FISL4knVfbJmexBrWGlnC+JiQd+nbE7Oeil9giivLvWToV9kqb7ERmXrJAzUP9qZ6URpJD6wubgMuXfMh25wuNObmU/wCGUNaL4s4FZh+wuv8AxjV5uBT5evngM38byPHH2V+zCjS5sat3woo82LNO1tCyn6iB/LB02SZpOWOCZff1KmIC90EdWZ92r0iCC90t1Jv2DGfF9RVZpx/zE37KPZh+ZXkZ84did+6IKvceJNP7P94ZN6PlJnP9VPtQ8PVmXZ5uk9WfiS/SC8H5mf8APry8SX7GcVpV6KH+XndyfbghvKa7izzOBwn0xNhlEEqdT5Quv0JfsQKfZpgobQvLxJY/kiKrbNz+DzdzBPriE22zT/lpv/H1wDyJCzlPmP8AVl+xFkXbNIB+EzB+zL/p8IpWefPSaWeYN5b1xpJtE4UMlR7RCUqv+K5n6RNfhL/pw8uyrIHx81/2O7qRJVpnufiFfbHqgSbRaGb4Mft5f8ICa7Css86b3p9iHNgLtz07KpxAfyxFc+0aWftMzv8AAhG1Wn9GTx50/wBOKJi7D89O3dMeqBqujUzJv24mZ9p0s6D/ALx/pwO0TbWRSQnsmE/+sRKHl3anLnZzj9YdxGQgwugH89P3/GH1RSkTLUmps4rpzjN3piyu1Wr9GA/3d3+nCFHlXWG/LT3/ANQ+qCC5wfz0/wC8MVkW2062b/yj+nBUW60U+Tf+X/5wFg3N+tnH/cPqiKrjHz1oG/nTA0XlaNbN/wCXX7uF+MLT+ij77u/NxQUXIBUT5/3qvJEFXOfnp/3qvXEDeVp/RH4TvXLgSb4tP6Er70exAEN0hx8dPz+eV66QX8VUpNnU/WKiqLwtB/yp+99UuCfjG0P/AIZnHzr+aXtiCYuzMGbPy+dI3aRIXSKfGz/vVeuBfDpzv8GP3g9mJzLynfo6vt+pEURVc705ye3+qv1vFdFyBIYLnds1fbrFlN4zqj4Or7X/AOYdV4TW/wAOr7X9oeCqLtFRinffL9cDTdWR5ydX9aun/KD/AIxm/o0zvHpESFumt/hl96fWIeCqbuL9edT9dM4ePDLuouBzs4cJ03zY4Km3zHPyaY/FPv5YjMvGZT5PN3GnrpAIXP8Ar53bNmf1IaBqvyZ+hzj3euFDwb0p2qxO4Dh78YMAR2VyFfekNCiCE1ZCSct9M+7jEZpJDDPurXZ2QoUABD1IPDPtgcxx/wBwoUKFgO2HAzBeFCiAc1QY8YOkseOf/fdChQCUHH9obhlChRQhvPuYMhLlsy/vwhQoBk50iMty1e588z5oUKKATpA1zfjFmSkUbL+0KFEBU8ffSE9c4eFFQyJb9pq1PfSHEtgzwoUBI8amHwCr+7woUBFxTif+oIhmrvEKFAMU65wy092kNCihwlzSm2g4RXtWjEhi/o9cNCiUPTXhFebKSGOpO/30hoUBLEADASuFCiiCVjafLDQoUB//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8196" name="AutoShape 4" descr="data:image/jpeg;base64,/9j/4AAQSkZJRgABAQAAAQABAAD/2wCEAAkGBxQTEhQUExQWFhQXGBwXFxgYGBwcHxodHBweGxcYHBwaHCggGholHhoYITEhJSkrLi4uGh8zODMsNygtLisBCgoKDg0OGg8QFCwcHBwsLCwsNywsLCwsLCwsLCwsLCwsLCwsLCwsLC0sLCwsLCwsLCwsLCwsLCwsLCwsLCwsLP/AABEIALcBEwMBIgACEQEDEQH/xAAbAAABBQEBAAAAAAAAAAAAAAADAAECBAUHBv/EAE0QAAECAwUDBggIDAYDAQAAAAECEQADIQQFEjFBUWFxBhMiMoGRQlKhscHR0vAUIyRTYnKSkwcVM0NUY4Kys8LT4TREc4Oi8aPD4+L/xAAYAQEBAQEBAAAAAAAAAAAAAAAAAQIEA//EACARAQEBAQEAAgMAAwAAAAAAAAABEQIhAxIiMVFBobH/2gAMAwEAAhEDEQA/AOe3faQuYtZCh0FBI0bCani0FuQfGINH9G6FZXUolKMCQlSSHfwTuGu6AXar4yUB4wLbs+5ojIqE4gkYukB1uDZjtHliF5yyZsxRGIO7gEsMqt54qSJinIdsTJfC+Ry290aN4y041PMZy5SGqBoGPHOCtK9ZhFjSQfBR2hq98Z1jtSmmkpSn4sq6AZyFJGpbU98ad7I+SEMzJHYw80ZtnlqBmJdxgLDaXDsHy4RaJ3Xa3WHCnqxYDwTQ1NO2FdrBcvCDmHUaa1YDtGysCuwnnEUHZXQtnCu2fMCwMIPTSkl2YE5M1TsNGrERetEypQk9J3UXyGYHGGvZlKWnMuW3bG1eHm2YJcpwsSS9c3rTa+2IWy1S0rmYgQrEQDkBQNprAVbfY1LnDnC6GQAHzVgHkxPD3monmZbgdBzqzKIYb6NBr2xkdbAjAlyOsXSAz5AcM2LnSK9olBcuSD4jpOuZyPvnBVi3lQRKWCWRixDRqDLd64srtMtMrEtYAKqEVqQ7DzwJKgZSCc3UBqKkU7YBNwJs7gBwumoBZuyJho8u0yzLVhCkjEkArGEEl2pplnvEV3OCcPop/fHfxicyalcpYwgkFAJGrlQBPv6oDKQRLmh3OFOzx07NgiwT5Nn48DaB+8mOz39LCrGhw/SkeVaAfISO2OMcnPy44fzJjtN9H5GnjI/iS4qw3Jqyoli0JQkJAtMyg2DD64abO5skJAqosONTlqSX7YPcyw9qrUWqY42PhaGEgLV9VWLyCkRWnIcxZSPXFWzK2aUJi0mKiUJHvnDtDpS0USfzxBRrAbTNwgk93oinIvQZLDb9NsBpxFQiSi4cHY0R7YICsQJQgyjEFwFWblGLaJbzidAgP3lo2pojFnK+OI1wP2BVfOIKxlSh+MDT/LJ/iLzgdvl/LLLTwJ3mTBlKH4w42dIH3iz5gYheivlll+rOHeEemCNAyoUE5sQoDk1iKiSVVGFQLDJw50yo1daVqxbJKDoI0NO2nZnWKt3SVmaBjTg6SVJSXA6BZhlQiJWZM4TUgFpeJLjc+p1OesZRWlSmUVaAg13GgHHKHt9nKpq2YVzINA4c07oLakgrX4qSRl4WTnfpug94pImMlswok5HY+wD1ngGhea3sxLgYk5nIYhR91Q5jKu4qExZXiohQI0DNkHaNS8wTYzkThD7MqkeWKlnR0VErchKgCAMt53aemjWqlYUEKTiIJzFBUbQ3/cDBaYg4lYCoM2hJoCNU6No7iCXYtJXhJrmjszA99p0hWAhSkghg4PDURBG8jzC1TK4VVUKsd5bI7/MYDelmlrmlRJDFlVbIEgCh0Dhs67DFW0JUJqkHEqWpZBGzEqpD7MxFq8pbTVZ5sdigWplSrF90ENeAK1BiMIly3SrSjhQenhMTuG0RaFjdMtIIGFBLF8nLs2eWW+K96SyJqQlSUpQlAJUHKgQzEZEUqInfSFSzKMoFQCG0OZJGfdvEFTSkmWgMXClUd30p3vEVSsckpBAONs9Q1AfJxhWlXNypTMla8TBWSSpsRfYNOIgolo5pCSuqllinD1sJfrDXzxQG7hiRMDKd5YJUSXbETmAw8z1h6NNBLdBnOjqArweHXa8MiYp3IUlB4vm22rHhArMrHImKVQskE1yKgQNpZmiBrmBTNIbpBJp3e7x2W8LQldhQpJcPJB3ETEApI0ILho5FcoBXvSA2fVLZkga1GyvZ0/lHLwWQLSWxiWFjaUspCxsUMIS+obYILFi5JwRaLUlQYTLQrAdCpI6SNymZQGoCm6pjUs46SuI8wjznIlAm2SamYSXtEyr1BCgxCswoZg6NG1dE1RCsZdQWpJIDPhOF20JAcjaYK2ZIiwkRXkiLQMaRJtkINthwIR7oCreMgqTR6V8kYp1j0wTvjCtNnUlRABLkkEVzgixcqyUqB0Zu0VA7njQXGddEhYKioEJIFDqdsaS0xQOBTawZ6QCYaGArKEeT5RTpkualaEgpwlKyTROJQZRbwXBc6U0cj1U0mMe0peYQa9HXiaGIPKWq0z02szDLSVIkJJCST0cUwFWTlichptgd5T55nWdWBClBK1ICS+IOgnStBTbGhd8jBbloBJSmSnA+icRIS+rEkDc2xyOdZgi2yEJ6mGYpKfFxdYD6LpBA0c7gAJZ7daVpCkiUQcjiI40w0O6FFm03FIWoqUg4jmylDyAtCgOX3MqWlQQkHH0qvl0TkNkV7stbqlc5LJmBaRi8HMOo/SEEui7cK5SwskjEVPvQQG8kRsCZiJoluMAUnLjllujKJLtU4GYlCVKBUch3l8vLHp12RCicSQdI8jecheNSkE5lNNC5/vHrl2hAcFQB2OBFglMsqDLSjCMFEto2QEDmWNKULwgBwX7jB1TAEJJYAMX0gVonpUlQBBJBoCH6piqxrIfjkEU6Q9RESkzwgofwiAlgdv8AevZAZMxXOyWbrgFxoSx8+cVp14CYZaVJKVpmCv7TNQxlE7bbVY5gRU4iPql8/JB71koMwlcw5upKRUBs3Zv+4z1yFJmzSwLzFdEkg9YlwRR40bxunnFlQmHEalJIDAAZcaVgIX2uQspClLCsCVJIriBFH374Xw4ASqO8pJBUQ/RUodp80Dt9gdaVFiObQmpZmDZsQ1dhh7enCiWwB6DOMmxKJA3QBjLM+UmYVJSQpddzjLuivJlINnImKUQJhKFBhVswNRnEDZlqkykpAoZlTpUMO1/JBZ93NJZSsJ5zF0fBJDYYCtd04SpM4nppxILEakkPXXLugtktqZiJwSG6KSQzeGG9MWJctKZEx3UGHnp6337op3RJTzc0pGY8gUDFFy4w0ymue+ojsV+ygqwJBHzPlWlJ8hMceug/GDgY7FeivkKdxk/xURF5/QfJmyCSi0S0vhTaZjPU+CaxesUsBS2HhP2kAnykxXumYMVqqKWlb7nCW8x7ot2IuVt4w/dTFaacpMWJYiuiLCVRUGAEDmWYKWlZJoKDftEOTEhBElGh2+7RFCi3qoISdYiIBlGGXDE14Vh1GKBK4wNWW2CGBrygK08Rk2qk3LwR541phjzl92paJicCMZKTRwGYjbxiKoN8vOj2dL7/AIxVfN3CI3iPlllOpTNHkR6z3mM426aLWVcycfMpSEYhUY1l3iFst834RIKpTFKZjDEOk+AZ6QR6kjcIUZCbwn6Wc/bEKLsHMLjmfGAEsl1JRXOhKhlkNd7CC2CyqK5aioKKVOovkMgK5qPkA31axLlGdKwlQU5SEkdVgaDy11ffFSQiYZlA0uXMAqallMVbVKOZO4DSMourtpRMWxGAFRUdlWbicgN+yJXrNeapCT03ozMKAkqOgY90VL+CU40s/TJO8mpUeALD+8Gve0olTT0TiWElRGtKDOgp3tsiK3bUXsubApZy4Z6Oe+AWZJxbwk+YxOarFYQciUJLQKyChGyWWO5mbvPni1KjJknnZezEkjg8UVSklYUEkusFwKPiyfIEajgaaluWfimIQSoEKBIfZXuIDF9r8at3y1FYSSMBIerFKhkydtGO0ExBctS2mrUoPLxEEvkcq1fTTQ91e+5xxLwCtErUM00cA/RIqDteFeMpfOLBCTKWpSVAHpMSek21On92i7OwCbOBOTPQdIYU50fQa6DZFFO0yVLTKAUEtKQCDVqdZuNO7fFv4KCiSkKKsKMwKEFRrnkG92MVb6nCXMQiUwVzaaqIbCHYEqIelG1rA7zkqHwcy3SlMpKgyqVJITsVSm/tgol6oUZSEJLLxLKG8LC1AX6xdxtZtYnKtHxKcWFeKYAkhhiOFxiIyJYji2heB3kVLk2dujjKyR4tUimwPlseI29jZUqUkFSpgxcQmpbaRn2wA0WjnJU8VR1UucgSSGNNueyC3fLwS5iTRksd3SSDExOezTFeEChJG2oIPaD5t8KzrxSJpwkMlKQXBJBUGfYRh7m2QQ12JKZp2hJOedHDHJjtjsNrWldgSU6KlA7QoTUYgd4MchuipU/goJB40I4VfdXbHVOUcprJjSWxhCVjRTF0q3KGFn2FtAxqLF0KCLRagoMJk8hCtCpIco3Fi42srZGtZT05n1h+4iPN8g5CZlinIVVJtEzcRUEEHQg1BGREbdyLJ5zGXUmYUk5PhASFHeQHLamIralmDiK0sxZlmNIIIkqIgwiKwDCGUrOHeIkVghkxWvC3y5KccxYSmgrruAFSdwgk+cmWkqUQlKQ5JOQzJL6axyuTe0q1W6Yu2TMNnQDhCnHWJCAlqigJ35xnrrG+OftXRLFfFnWcEuehSy5w4hi2nomtOEXQc45byxXYJSETbDOTzoKFhCVEuCeisYhQg1zj3fJa3mfZZa1KxKZlGlTrkwhz1p1xi9NjzV+zcE1CyOhhKVHxXUkhRHi0YnR3ycx6WbGNeHXGwpPbURph5u3gi2YsJUEyUqUBm2KYCQNSHdtW2xG9zim2VUtlkhaksaKAMtVDk5Ap2RKwSsFtWgElKZKQl/BBUSEvqASW3MNIVqkhFss4D4Tzim0BLYm3Ghba8Ua1lnIWkKSaHbQggsQQS4IIII2iFArRdEhaipcqWpRzJAc6Q0MNcru6SBOlkZmh3ULxnyVEzUVY405a1BL9/ljUu0HnZQoSkkEuNhqBq/rgdnAJT0R1tMy1dM4wA22XMmTZqVkkBSwkCtCSOykHveW04qUQR0UgHQMKecw97ziFTcB6QUrTefPEL3VitBScgAW34UwG9awPgf7A88VbCdoDFCsvqxctSWsTfRipYJwJSKvhI3USfLnCop2WX8dLUKKC0h9oJDjixNd+kZllmy0zQV9cKGE12sk7jpG3Z+vLYs6w9PpV4ExQEhGPphWLEGcNkdX3wgp2+etU2ZkAJq2Izoo7/d4u32l5i1A6JB29UV3hvMYnfK+msMHxqagD1pXe7doh72sh50nVWEJ7g/mgIXjLJEsqAW8pAUCKktXhBrckGXLVqEJZ9mJYY7oheasPNqUpgZSKE55+C+cBttnWuXJIcAyq/bUW7KQVO02grlyGPhTA/DAB5SYVmlvZ8BOU5g+joNfTA5kkIkSsiBMXqRnh3cYuWeY8hTAPzrUP0TWogivPOGTOQk4m5s12YqeaJWNkyphOSkBTh2ooBux/LpEbBZlFNoxDPBuyUXMElWfCmarwjLBpp0kn3pAQupfTI+gp67nEdiveWDYWIeqPLMAPkJ7441dLlZ+otg7+DnxjtF5f4H7v+KmDULk3ZUyk2mWgMkWlbBydEnM1MW7CgBc0CnTftKEE+UxXumYMdrD1FoUe8BvMe6LNj/KTvrj+HLgrUTFhIiuiCoNYqDAe/vxh4ZJhlGKhY2pviBX/AH9xEJhPv/eBtn6YDzv4QLfgsykioURi+qCH3lyw7TAbp5I2TmQw5xSwhc11Yq4S5SWycigprE+XV247OVEqYMaZEDbsFfIIzvwVyCJtol4jzYCS2iVKAJw7HerRz99b06/j5vPOjXvyMk2hODDzZCQgTAxwITUFsIdstpfPUUfwcKXL56Qoj4pWE4VYkl3Yg6ZeWsFtchVnuS1TFzlietawCSpRARM5sISTk6UntVHlPwZJVz5CXCQHUmpFdtGervuEXnz1O/z2R1iaYwL8tZlqQQhS3BHRDt1Y2ll4zLcHWkP4JpwKX9Ee7leVNvPwor5lT80kYSznpLZWfY8NbLxWqdIVzKwU42duk+Gg88aEyWPhoFKyA3YtfoeI3ojDOsx3rHeEtARN8zP0dXaR64aNXmBsHcPVCh6OT3Co8/kCmiQqoLnRsiWqToOIdrECFJfwKlqtXLiWPcdkWLplnnZZbCkK6IrQekvUnWKM2ydIJDJSlfRS4GIgjEs7SW7Aw45Fm1yVGZMGXxqiScgkKqfR3CHtqcVqmM2Sa7HSCTAb+fnVy0FgFFZbVSq14AmnbrF+2gJUpmdaUEnU9EAJA2dF/wDqFGtaCPgpL0wsC2ho7dsUbvDKSC7hJyZj0TV98WrUr5Cdeh6YqXSoFs3ShTF206pGoq+4jeYtD2ZJ51FT1ktsIfPjFC2TwJiSrqKWCFb36raEFvPsi5dU3FNQgknpAuHzFWGmGjNFWzJeYEqqkqHYXoRsPnqIgjfqkYpiiQRiUnos4UKNQ9amJqeQxK/EYllkgkBIJaqei47D6xxrzUn4TMoMK5hChtGI13EZg6GNC9hgnFW0AMfCDAN77N0A9qlY0yiGBEtL7gQ779Q3CIXoU83LSKqCCoA5kOcRDahnbY+yAX1PVJmoZ+bEtArlqKtnRoLbkISmQoHCObBGpSFKKgQW20fhACs6EzLMhIIrMXh1cgAEDfWkNLs5+DKSksozEkHR2JAOx2biRF22SnlSigipWaU2AkAcCd0CIHMvhDqmdJnqcJGKmpf3eCK9221RlzsXRKQgORkcRFdz+mCSJhaaFghkEHc6kg8fTCcGTOWRU4Uv4zGh8rPsbZA7NMxSpz9ZCAlwQXBUGy2N5YCF2pKZhfRCjx6LhjsMdetc8Ku9xmCgEag86lwe+OQXSp8YPgy1lJ2PQjhV9x4mOpX0GsSVgtiCUrHjDE6e0EUOwkbGrUWrum4bRaiR0Jk/ClWxSR1TsxBVDtBGZD6lg/KTv9Qfw5ceb5CpSqyz0qDpM9YI7o2LhcqnBRxETcLnMgIQA+0sA52xFeglmDogCMoOKRUTBhNECYpovNJWUtqzvrvEUXF+/ogJ1ghLxXWpvf39zBArBbgVLkLIJTTPQ5ONKQ3J25E2aZaFhWLnVhQo2EBITh31BL744/y+vSdZr3XMkKIWUSgxyUMIod2VTlHprr/CWuWGtEkkkO6CG3irV17DHPfjsvjq5+Xmz39vccoLoTabHMkE4UqUS40aZj9EZ9juuXZkCzyUskVWqjq2ORmTlwBjyM78J5XKEtEhSJmpUpJS5NeqSSKvllGxyHtSpsqdNmTBMnKmstg2BISMCGc4c1KqX6R3xefjtvqdfJJPP29AuMe95+CYhZDpAUFHxQcPSP0QQH2O+TxsKNTGJfduTKwlQUQQUsA+w6aUj3czMvBZFsQsJxNKcgZtiWCUgZkO7atEb6mYlWZUtluolLGhyIbQO0ZdnvVKLQ4C+bRLASCkunET0QNUg5bAW0iNpvFPPS1JCwl1LUnCetRykbS9RtrmTAell2hCxiCgH0JYhqEEE0IMKMCfeVmWoqXZ8SjmTKc7MymFDR4u60TUzUdBSUYhiqW7dDEEonlQxJUa5kbS5Zhlugl1TFc9LckjENTFdExWIVOe3fERbvKyrUqb0FF1qYhOYBYVyZh/3Fu1iZiYSyQAkO58UOGyFeMZ95KVzs1iWxqHlLCCXoSJhzoE/uiA3bYkmxkNXDl2xlXYhYUnokgoVVj4tATSnDdGhN/wP7HpjHug9NP1FfuGKLd1y1CbLOBQ6QejAB2OYoO+JSpa8Q6Cgxfy+T34xTusnnpX10+cQGWpWIZti9OUTBo22xrMxZSC5USCzAZ0d/LSHvGxkzVLwEmlSCfBApt4RRvEnnJpqwWrsqWid7g88ttAkmn0Ujzkd8MFy8bIpZQVJUfi0g01q7lvRArdKKEySCQ0spwM6iMRZIGlKQC8gSZbB/iUHLQAueEK1oJRIADkoNAH8NUMD2qyrNnlslSClS6dI4QcOwEtnQROxc4ZKiy1HnAzuD1TUPv1gKw8iUwd5iwKbkQ2H5Op/nU/uqhgJKE3BOdEwnoFIU1WVpmKcIDJXMInGYCl5dH1YjYAIaShpc9wxGB6N4WsewvTkdNkXWietICgkqWB1gJigUg8KDdEa5ku7ceLuo9JX1F/umOuW0BV3gEPRP8AEEcju1JCy71lrIfUYTXhHV58z5AQKsEuNnTBhTka45CZQtSEBkieSA5OYB1jSugDnZzfOA98tDmM6yKZVqcgDntd4SB5S0aF1Fpk/wCun+GiJGq3kAQSK0pdHgz+/v2RplMhsu2KKbAAvE5pXDnXjBpshWJMwrNHTgGu1Xm7t8SWqHq2T+iPFaYrOCY6R4r8IHKRVnAlS6TFoKlK8VLs6SPCJxAHRnisvD8sjzlunTAoGqUJKSaIQzsSwcqGF65lno/i7XaCVrUlRDkjOhGWWVc+3ti/abUQFkMCAEjKhpRL+KMIDeKDo8YyjBI0rdeIoJQKcQSpaiXJJSCUgsGS/bTSPY/gmt5TOMt+isKDMwcDEmozPWz2xzpS3UWyenAUHkj0fI2fgnS1aCahzVgCQDllR/cRFd3KozLzzT2+iLktbjfFS2+D2+iKMCahrVLoKy1DsBp5zCvZHxlnLB+cbvST6PJE56gbVIIqDLmMRr1T3Q18KBVZiC/x7duFbjvEBe5rhCiM62S0kgqSCNCYUMNc9uyYFTUJGSFOjgOsDvPW4vtgMsjFzWjhj9MGp4Hq8ADHuLnuCyviEpSVD9Ys+dUaKOSFjBC+aOJ3/KTM88sUTTHPLaoCbMRopSiriS6fshjxcaxK8VmXMyBJSnEPo4QCkcTiPYmOgzuSlkUorVKJJNTzkwbtFtDzuTFlWt1Sqsz45mWwALzzrwhpjyMyQDZGfo4c9WfNiTVtHjMuiZzimYAhJwZ0ThIwU3lJ+1HS1XFZ8GDm+gxDYl5bHxPA7FyXsksgokh2Z+cmnjmvhDTHObtmhc5CRRKVgy92Eur7Qc8WgcojGJXguw+uC+LtLp4Nsjp8rkpY5a0qTIY7ecmHOmRXFZXJyyhWJMgYndyuZn9ttkNMc6tywJq5fgqUrHxUXBH1Rh7QdsEvWbgmkM+JiveMOHD+8eLbI98vk9ZlTRikJclycS/baJT7nsa1qK5CSoUJKlj+YQ0xz69F80UBJ6WBIc5FKdG2KOY2ARK8FhEuUpAYlPQNXSkqKjrmxA746FNuayTGJs6VEUFV0Gg60HVycsqgkKs6WSGAxLpuoqsNMc1tFJKFgM6lkDxSoJCj2YVNxERSocwZhzxgkbVAEA8HKSe2OlzOTlmwYOYThFQCV9vhQhyfszYTISUkuQ68/tQ0xzKzdKTNWoEthB+lhLjtqx4COo8sVTPgU1KpiVSyhIKB1h004tdBSHTyasoQwkpAU2KqtOKosz0Y8SJyUrQpksUgPmWJABzA7ofbD6uP3ZPMwrBYdEkUyGEpKRU0DpbLIx0G0S8NiCx4Qwr39N0niDTgTGrI5O2UElFnlhw1Bm+mcaE2xIMsIKAUN1d+YPfWJq48fyXmmeLQJpxALdT+EVApTloAlXaRsi5Y7wnJmzUIQZnSDqZR6qUpDtRyEg9sb1kuyVKCyiWlOJiWDOzs/ee+DWaWEFWEBJUSTvOEB/J5oKxharcQwk034fSuDIVeJ0CfsesxtIlzWoFa6eoQ8yXPeiZn2SfMIqAyFTxIJWtJmA5FmGmxt8ZkxNsAJUtIAqSVjJnJ6mQiUiXb5tsKAFy7NKlkrMyWwmrPVSlSkvSlU5MdoivyntJFnn1I6KkqGRFOkDsoe6sW1JGbPv2YlIPPCoBCQovXaObp2x5y/bX8ISlUxS+jkcz0iGpSj5nSKV4WxpkyWVkgTDpnVqnfs9UU58maSSk4kmubM+ykZ16TiB2Hk9jniVNXgTMJ6SWPSzAPvpnFLlxyY+AmWDNEznMRHQwsEtn0jt8kalmUQGYhQL5k1zd23R63ljdsu0y7POSUTChOFQxAlJUU4aO+bjujO3W7zz9b5641Z0ElhXhHoeTFkK5hQBsUcxQGvDMd4Ee15K2VXPyknDzeIPkCNnSyLlhXa2yN+/7IPhsnCeukoJGx8Td9W+iI1L+UjyvP4XrWpyNs09c4icE4AglIoQSCAAaZAPG7y2uYrQiZLCUpFJoAYlJ1DcMJp4TvSAfg8sszCubMJOKiAdAHdW5zTsj0l9z8MiZwI76ecxtlx22oVLtUpCCwKVlH0cZAUBuB6Q+s2kK+5XNKkYAMPOBTHRSEKHcoEP8AV3x6lFjlqIWUJKgOiSKir02DKIT7KhZGNCCxo4yej7qUiaKUuxpAqlKjqopBJOpciHjV5r6L72HrhQ0xWsl1TDlPO74tGmyLguyb+kHL5tHqjNl2q0fo66V6yNzaweTa7SSTzCj+2j1xnxpblXXNOVoUW+gjy9GJTbsWK/CFH9hB4syYjKvCen/LEauqYigft2+aCqvOaoUkDX86nt0PfABl2JajS0LA+rLP8u/KJzrsmAkG0TKDPDL9j3pFewzZ6SyZAYH51L6/Rziym22h6yEk/wCsNrDwKHSAEizrUT8dNpqUy9APoROfdq3/AC8yv0ZfsQYW60fo6K/rv/nuiMy12gn8hL++/wDxAVk3YpyDPm7X6FX06nRyekFNxk5zprndL7+pEkTrSS4kS3y/Lejm4f4VatZMvX88/wD684gnKuYgfl5oG7B7EBN3rqeem5szo76S6QQWu0kD4qX96fYiEqbaVCkuV96fYrAOm7VEOZ01zo6PYhSbqJI+OnCmbp4+J7tD4bVToSs/nVf0+EOmZaQpublO3zijTJ/ycAVd2EMnnprcU58MMMu6SSxnTvtB+/D7vCHwpnwSW+ur2YbnbS5DSdnWUeGQEURXc2vPTtnXHqitaEplqQF2hacTsVTUjzjdFvFaiAQJDVJ6Szn2R4m9+RNsn2hU5ZkOaA41FkjqgJw0HbvrCSFtepCpdQLUokAqIE4GiakvsADx4jknblm2zVKnTVko5xAUSrD0nOF8qUYCNaXyGnJFeaUd6lN3ABoPyf5P2qzWz4QlMjoylobErwmKS2HJ0sa5Exnvn7c2Rv4uvr3Or62+RXKiba1WozJksos6wEqSlIKgcXTJMwIoE6DWPTrvEABUxcxDpKwVIQqiSXBEsEijKYtRW0EDEtVmkTSFT7HZ1LJzKJaiTtdUt++DTbvsrdKySstJUn+lGp1f4zeZb+/+qPK/lkuxqsyQuUoTJgRNxIUkoHRKiGWQogEuxoQ0eE5Rz5lotMuXJUxmSw60uAUOoHoasAoVd3ApnHT5FmlSXNnkJSp6smUjPXEJJMeett2WpdpXaHkOsJAJxlTJFEkgAGpVkBnlEtts/wALPrObPLv+mKvkBZylfNqmpUS4Kl4ql3NU1z2xg2i5bXJJSEhYFAR/eOhypdqGsiv0ZntRKci0ByrmG+qv1wxJbHObBdFqWoFaEpAOpL7CwaPcXVZFy8CBOnhnGaCAMw3xe2CFE9RYGQ4+isecweXZrU/5j7K/arDF+1/o1luQJK1pmzQZjFY6DHDWgwMK1O0mAXnyZTPwmZOnOnIpKEkdqEAnIcIuBVpA60n7Cz/7IkZlp8aR9hftxUttmat3PIVZkBCJilBs1sTxJA1gl6Yp4KFEpBZygkEsX7KiKCp9p8aSf9tfb+ciJn2gVeT9hftxdZB/ESRTnp/3h99sRFxB352fu+MLeSD8/aFZGV9hY/niJmWkVeT9lY/niAIu0+PN+9VCiY+E7ZH2F+3CiiSrxQkddG/pJ9J4xCReUkEkzZdQM1pps180Ql2KQ1JEvF9UcNkXJVhk6SpWXiJ9UQV7XechQ/LS9PDHE6vAE3nIFOdlMR46e7ONU2SU78zL+yPVDJsstvyaB+yn1QGbKveSHHOyQHBAExOfftaHTb5Dg/CJT7ecT2UJ4740LLZZRJ6CRWnRT6oLMsKMVEJb6o9WUBnfjaQyfj5Rb6aT5jEzfUgfnpZrqQ0W/gSQSyUtwFNGyBgU6zgDTPYOJgISb6kBNJqOxWXCkRVfcjWaksdh3tkItSpaWq1d0SXKApTJhBVIXxIp8aKbH17PJE7PfckAJx14KP8ALBOZDqbZQCjVzG+Dol1f34+mAEu+5ByWxZ+oo+isSXfVnBfFp4i9d2DhE5qAN3l9xBUpSwGcEU5l+Wfxz93M9mKSb6lFTBSq06i/Z7I1kpGp1inaJgB1Jf3FOESrCsN7ykpCVFbj9VNPGoRWrwf8dSC3X+5m+x5tsQlzAw9bwdM19N+vdFA5l9SNsz7mb7EB/HMlz16j5mbpn4EXUgFz5YGJYxOdu2mkEU1XzJp1/uZvsQSbfMk+Ps/IzfYi+gDzRWmSA5IJzGrZQUwviS3h11MmbWmfUiCr6kHwl/dTfYg1mR0QCSaVevniYkABuO2Apyr5kZYl/dTfYiFqvuSRmvWvNTPYi1NQcY2aiDJkCAykXxIcF1ZUPNTfY4RaRfUnarT81M9iLKZYc0hUd3PY3peCKcy+pJDdLP5mb7FISL4knVfbJmexBrWGlnC+JiQd+nbE7Oeil9giivLvWToV9kqb7ERmXrJAzUP9qZ6URpJD6wubgMuXfMh25wuNObmU/wCGUNaL4s4FZh+wuv8AxjV5uBT5evngM38byPHH2V+zCjS5sat3woo82LNO1tCyn6iB/LB02SZpOWOCZff1KmIC90EdWZ92r0iCC90t1Jv2DGfF9RVZpx/zE37KPZh+ZXkZ84did+6IKvceJNP7P94ZN6PlJnP9VPtQ8PVmXZ5uk9WfiS/SC8H5mf8APry8SX7GcVpV6KH+XndyfbghvKa7izzOBwn0xNhlEEqdT5Quv0JfsQKfZpgobQvLxJY/kiKrbNz+DzdzBPriE22zT/lpv/H1wDyJCzlPmP8AVl+xFkXbNIB+EzB+zL/p8IpWefPSaWeYN5b1xpJtE4UMlR7RCUqv+K5n6RNfhL/pw8uyrIHx81/2O7qRJVpnufiFfbHqgSbRaGb4Mft5f8ICa7Css86b3p9iHNgLtz07KpxAfyxFc+0aWftMzv8AAhG1Wn9GTx50/wBOKJi7D89O3dMeqBqujUzJv24mZ9p0s6D/ALx/pwO0TbWRSQnsmE/+sRKHl3anLnZzj9YdxGQgwugH89P3/GH1RSkTLUmps4rpzjN3piyu1Wr9GA/3d3+nCFHlXWG/LT3/ANQ+qCC5wfz0/wC8MVkW2062b/yj+nBUW60U+Tf+X/5wFg3N+tnH/cPqiKrjHz1oG/nTA0XlaNbN/wCXX7uF+MLT+ij77u/NxQUXIBUT5/3qvJEFXOfnp/3qvXEDeVp/RH4TvXLgSb4tP6Er70exAEN0hx8dPz+eV66QX8VUpNnU/WKiqLwtB/yp+99UuCfjG0P/AIZnHzr+aXtiCYuzMGbPy+dI3aRIXSKfGz/vVeuBfDpzv8GP3g9mJzLynfo6vt+pEURVc705ye3+qv1vFdFyBIYLnds1fbrFlN4zqj4Or7X/AOYdV4TW/wAOr7X9oeCqLtFRinffL9cDTdWR5ydX9aun/KD/AIxm/o0zvHpESFumt/hl96fWIeCqbuL9edT9dM4ePDLuouBzs4cJ03zY4Km3zHPyaY/FPv5YjMvGZT5PN3GnrpAIXP8Ar53bNmf1IaBqvyZ+hzj3euFDwb0p2qxO4Dh78YMAR2VyFfekNCiCE1ZCSct9M+7jEZpJDDPurXZ2QoUABD1IPDPtgcxx/wBwoUKFgO2HAzBeFCiAc1QY8YOkseOf/fdChQCUHH9obhlChRQhvPuYMhLlsy/vwhQoBk50iMty1e588z5oUKKATpA1zfjFmSkUbL+0KFEBU8ffSE9c4eFFQyJb9pq1PfSHEtgzwoUBI8amHwCr+7woUBFxTif+oIhmrvEKFAMU65wy092kNCihwlzSm2g4RXtWjEhi/o9cNCiUPTXhFebKSGOpO/30hoUBLEADASuFCiiCVjafLDQoUB//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8198" name="Picture 6" descr="http://www.oncallinternational.com/blog/wp-content/uploads/2013/02/Lost-Passport.jpg"/>
          <p:cNvPicPr>
            <a:picLocks noChangeAspect="1" noChangeArrowheads="1"/>
          </p:cNvPicPr>
          <p:nvPr/>
        </p:nvPicPr>
        <p:blipFill>
          <a:blip r:embed="rId2" cstate="print"/>
          <a:srcRect/>
          <a:stretch>
            <a:fillRect/>
          </a:stretch>
        </p:blipFill>
        <p:spPr bwMode="auto">
          <a:xfrm>
            <a:off x="863696" y="3501008"/>
            <a:ext cx="3214220" cy="2140671"/>
          </a:xfrm>
          <a:prstGeom prst="rect">
            <a:avLst/>
          </a:prstGeom>
          <a:noFill/>
        </p:spPr>
      </p:pic>
      <p:pic>
        <p:nvPicPr>
          <p:cNvPr id="8200" name="Picture 8" descr="https://encrypted-tbn1.gstatic.com/images?q=tbn:ANd9GcRmHbTAugELoMToYoL1QsVBX_3ICereEGL8T4BaUfjiVQcSufkrOg"/>
          <p:cNvPicPr>
            <a:picLocks noChangeAspect="1" noChangeArrowheads="1"/>
          </p:cNvPicPr>
          <p:nvPr/>
        </p:nvPicPr>
        <p:blipFill>
          <a:blip r:embed="rId3" cstate="print"/>
          <a:srcRect/>
          <a:stretch>
            <a:fillRect/>
          </a:stretch>
        </p:blipFill>
        <p:spPr bwMode="auto">
          <a:xfrm>
            <a:off x="5148064" y="3789040"/>
            <a:ext cx="2628900" cy="17430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pPr>
              <a:buNone/>
            </a:pPr>
            <a:r>
              <a:rPr lang="en-US" sz="4800" b="1" dirty="0" smtClean="0">
                <a:solidFill>
                  <a:srgbClr val="002060"/>
                </a:solidFill>
              </a:rPr>
              <a:t>First time (No information)</a:t>
            </a:r>
          </a:p>
          <a:p>
            <a:pPr>
              <a:buNone/>
            </a:pPr>
            <a:endParaRPr lang="en-US" dirty="0" smtClean="0"/>
          </a:p>
          <a:p>
            <a:pPr>
              <a:buNone/>
            </a:pPr>
            <a:endParaRPr lang="en-US" dirty="0" smtClean="0"/>
          </a:p>
        </p:txBody>
      </p:sp>
      <p:sp>
        <p:nvSpPr>
          <p:cNvPr id="4" name="Rectangle 3"/>
          <p:cNvSpPr/>
          <p:nvPr/>
        </p:nvSpPr>
        <p:spPr>
          <a:xfrm>
            <a:off x="467544" y="1916832"/>
            <a:ext cx="4392488" cy="1512168"/>
          </a:xfrm>
          <a:prstGeom prst="rect">
            <a:avLst/>
          </a:prstGeom>
          <a:solidFill>
            <a:srgbClr val="E77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3600" dirty="0" smtClean="0"/>
              <a:t>- </a:t>
            </a:r>
            <a:r>
              <a:rPr lang="en-US" sz="3300" dirty="0" smtClean="0"/>
              <a:t>Try to distract</a:t>
            </a:r>
          </a:p>
          <a:p>
            <a:pPr>
              <a:buNone/>
            </a:pPr>
            <a:r>
              <a:rPr lang="en-US" sz="3300" dirty="0" smtClean="0"/>
              <a:t>- Use your Script…..</a:t>
            </a:r>
          </a:p>
          <a:p>
            <a:pPr>
              <a:buNone/>
            </a:pPr>
            <a:r>
              <a:rPr lang="en-US" sz="3300" dirty="0" smtClean="0"/>
              <a:t>- Accept</a:t>
            </a:r>
          </a:p>
        </p:txBody>
      </p:sp>
      <p:sp>
        <p:nvSpPr>
          <p:cNvPr id="6" name="Rounded Rectangle 5"/>
          <p:cNvSpPr/>
          <p:nvPr/>
        </p:nvSpPr>
        <p:spPr>
          <a:xfrm>
            <a:off x="827584" y="5517232"/>
            <a:ext cx="79928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4800" dirty="0" smtClean="0"/>
              <a:t>I will find out for you later!!!</a:t>
            </a:r>
            <a:endParaRPr lang="th-TH" sz="4800" dirty="0"/>
          </a:p>
        </p:txBody>
      </p:sp>
      <p:sp>
        <p:nvSpPr>
          <p:cNvPr id="7170" name="AutoShape 2" descr="data:image/jpeg;base64,/9j/4AAQSkZJRgABAQAAAQABAAD/2wCEAAkGBxQTEhUUExIVFhMXGR8VGBcYFxwaHxUfGBwYFhYdHBcYICggGxolHRgWIzEhJykrLy4uGB8zODMsNygtLisBCgoKDg0OGxAQGi8mICQ3LDMrNzAtLCw0LzQ0LywvNyssNywsLSwsNDcvNy82LzUvLCwwLzAvNzcwLCwsMDQuLP/AABEIALEBHAMBIgACEQEDEQH/xAAcAAEAAgMBAQEAAAAAAAAAAAAABQcDBAYCAQj/xABFEAACAQMCAwQFCAYJBAMAAAABAgMABBESIQUxQQYTUWEHIjJxgRRCUmJygpGhFSMzU5KyFkNjc5OisdHwNLPC0oPD4f/EABoBAQADAQEBAAAAAAAAAAAAAAADBAUBBgL/xAAvEQACAgECAwYGAQUAAAAAAAAAAQIDEQQhBRIxIkFRYXGBEzKRobHRwRQV4fDx/9oADAMBAAIRAxEAPwC8aUpQClKUApSsN1dpGMyOqDxZgP8AWgM1Kjv0rq/ZwyyeYTQPfmUrqH2c19L3Lckhj8CzNIfioCj/ADUBIUqPFrOfauMf3cSr/wBwvX1OHv1upj7xEP5YxQG/StD9Gn9/N/Ev/rRuHv0uZh/hH+aM0Bv0rQ+RzD2blj/eRo2f4AlfB8pXn3Enu1xf+9ASFKjjxNl/awSqPpKO9B9wiy/4qK2LS/jkzokViOYB3X3rzB99AbNKUoBSlKAV5kbAJ8Bn8K9UNAc12T7ZQ3oVcd1OV1GJjnO2SUbYOB5YI6gZFdLX55h4bp1LussUhCyA4ZWj9UHIwRgqRjyq1+wPaw3SmGfAuo/axsJV6OB+GQPEHbOB8Qb5E2+vh+C9qdFKqEbVvGX28mdfWC9vEhjaSRgiKMsx6f7noB1rPVPekDtA1zcdzGf1UTFF22Z1yJJCOoU5UfH6Qrlk+RbLLey9StTTK2ajEz9pPSFLK2iAmGMnAIGZGycAkjIiUnbx8xyrrfRkSbMsSzFpWOWJYnGleZ3PKqsltQImUcyDueZJGxJ8f9quDsDamOwgB5sDL/is0o/AMB8KjjXOF3all43XctzQ4jpI6WMYd76nQUpSrBlClKUApSlAKUpQClK+MwAJJwBuSelAfa07ziSIdO7yYyI0GWP5gKPrMQPOtZbiS4/ZExw/vcetJ/dg7BD+8PP5owQ1b1nZpEulFwDuTkksfFmOSzeZJNAanczye24hX6MeGY++Rhge5V26NWe14ZFGdSpl+WtiXcjwMjksRt41t0oBSlKAUpSgFKUoBSlKAVrXdhHJjWisRyON1+yw3U+YNbNKAjPkc0f7GXWByjmJP4TDLj3trrJBxMFgkitFIdgr4w+PoOCVbxxnVjmBW/WO4gV1KuoZTzVgCD15GgMlKiu7kt911Sw9UJJkj+yx3kH1T63PBOy1I286yKHRgyncEdaAyUpSgKY7Y2nc30yjk5Ew8xLkt/nElRIu3hkjuYtpImBI+kvzlJ+jgnJ8C1WD6VOF6kjuVB/Vnu3+y5Gkn7LAD75quQpZhGuMsDnPILyYkdefLqSPfWTO56a6UX8kt/TzXozc0d6lQ65bp7P+Gi6pu0UAtVuDIqq6a0DMAScZ046tnbA61SXDxuWY5IRRk+eSx95OPwqbs7FY1CqCdiMncnJJO56ZJOOW9aB4WUHqksAAN+Z0jA8s1D/dU7FLl6Zx6vvGir/pp8/Vn2ys2uZo4F5yNpP1V5yNt4Lk+/Aq9oowoCgYAGAPADYVwHortFHfu64uBpHPOmNhlceBLK+fHQNzgVYNaOji+T4knly3Zna26VtrchSlKtlQUpSgFKUoBSlKAVERj5UdR/6YH1B+/I+efGLPsj52M7gjOTihMjrbjkw1ykdEBxp8i5yv2Q/IgVJKMDA2AoD7XEemidk4PcsjMjAx4ZSQRmWMHBG/Ku3rj/S1wyW54XcQwRmSVjHpReZ0yox5+QJ+FAS3YpyeH2hJJJgjJJOSfUG5J5muN4j6UZe9uPkfDZLm3tSVmmEmgZXOrSuk5AwfhvgCu17JWzR2NrG6lXSFFZTzUhQCD8aq/gj8S4T8tto+HSXBmmaW3mT1ky4wC/gMBTgkb5HnQHU8Y9JiJDaG2tpLi5vBmKAHSVxs2s4OMHI+6TkAZrN2Y7fNNcSWd3aNaXaIZVQuHWVQM+q4A392eR32IHP9pOEcRjuOHcTMAuZ4YylzDFgadWo+oN84DsNs7qOhr1wbht1f8XPEprSS1hhgMUSSYDyMVdd154/WPz+rz6AYk9MM72vyuPhMht0bTM/fDShyAAp0Zb2hk4AGawdvu2t38q4S9pHKIZwsyoJQnyvWYm7phyUqCBk5H60+FfeEdmbtezM9o1u4uWY4i2ycyIw645An4V87R8BvFh4BLHaSStZKpmjTGpSBbnGCf7NhQHTcb7c3STmC14XJO8cYkmZpBGiZUMVV2XDkZG4PwrmO2fbO3v8AhFvctFOqm7WJo45ljZXCSneQxsHTG+MDmOWKw8f4bdT8RnN5YXl1A6L8kjjkKRRkqMiQhlCbkgk+B2Iwahx2Ovv0Klt8kkE68QExjwPY7pl1A5wRnbnQFjdo+30lvfCxgsHuZWhEqaZAuSdWzArhVAXOrPlit3sB21/SHyhJLdre4tnCSxltWNWoDDYHVGGMdB41oDg8/wDSEXPdN8n+R913nTVqzp99efR9waeHiPF5ZYmSOeZGiY4xIAZskfxL+NASHbrtx+jpLZPkzzm4YoAjAMCNIUBSPWJLAYyK0uy/pAkmvJLK8smtJ0jMwzIHBUYJyQBjY5yMjY8sU7ecHmm4hwqSOJnjhlZpWGMIDowTn3H8K1OJdnZpePNMY2Fs9k0Bl2wGYMMe/egNJ/SvO6SXNvwuSWwiYhpzIFJC41MIyucDOeuOpG+LG4HxaO6gjuITmORdSn8iD5ggg+YNU7w1uJWfDZuEnhcskjiWGOZDmMrNqBYtyGNTEZx0zjBqzvR9wJrHh9vbSEGRFJfHIM7NIwB6gFsZ8qA6Kou7t2iZpoVJB3liA/aeLKP3oH8QGDvgiUpQGOCZXUMpDKwyCOoNZKi4R3M+j+qmJZB9GQAs6jyYAvjxVz1FSlAV16T+NuHFojaUMeubHNw5ZVXV0XCPq6nK8hnNad+inMcgXJ0uysCAACSDzAO/vGc1a/pJ7MLMBd+qWhQh1c4V1B1DHQuCWwCN9WNqr2w4W0UGlCQxfvtBYlQdPdhOfIJhQemPDaszWV1KcZXWbN4wl0Xiy1TZZyyjXDdLOc9X4EescRYj1dY5/THUZ+cD13qb4TMxUqxyVOMnmwI2z59PhUa1khkaQwymRuakEjJ0gkEnu1JCJ6wI9kVJ8LszGpycsTk7508gFydzgdTz3qhxHS10pctsZ56YeX6ljR6qdzalXKOPFYXt/wAOo7FXGi8UdJEZPeVw6/gBJ+NWPVPdn5e6vIBqOnvF05JOO8JhIyd8HvFxnxPTAFw1o8LlmjHg3+yDWLFmfEUpStEqClKUApSlAKUpQEdwkammlPN5Cg8liJjA92oSN981I1o8EH6iPbBKgn3nc/mTW9QCvjsACSQANyT0xz3r7UR2wkVbC8Z0DoLeUshJGsCNiV1LuMjbI33oCUikDDKkEHkQcg/EV7qorLtsbHhHDpLWzTTPI8Yg7xzpzJJ7Lvkkk55+PgKluG9t75eILY3lnFHLNG8kBjkLAlVZlVjy+YwJ2oCw++XVp1Lq56cjOPHHOslUP6O7lob3it/dQKTA8plkEhLRHL/q0Xk4JGnJ5YXlU6/pH4mlsvEZOHwjh7EbCQ94qs2lWJO2CcAervkcs5oC26VW3aP0jzpdwW1laLcm5gWeL1tJOvUd+gUKuTv+HOvlz254gLuOxSyie6a1SZwZNKxyFQZQdyCinUBgknbfrQFlUqn7b0ncSktZpk4fEDaMVuS0hA25hEznUMHO56V0N925uXtLOaysu8e6XUzOT3VtjAOuQAD2icZx7J91Ad/XiaZVGWYKPEkAfiaq+y7eXlzFxC3NvB8rto86o5iY3VsiQhuhUbjc5O22K5WHisn9HFe9tluIRKvdlp5NUuXk1Fyp1KVOABncUBfgNfar7j/bS4S6h4fw+2jluDEJXMjkJEuMgHG+cdSfnLzzWHhPpFmKcQiurdI76xiaYor5SUKurI6gbp47OPdQFj0qn7n0ocRS0hv24fCLN2Cn9adbZJGVHzR6pAyDVvRPqAI5EZ/HegPVKUoDQ44hMLMM6o/1q45kxnWB8cafcxrdR8gEciM/jSQbHPLFaXATm1gz1iT+QUBwnbbj6yuV1AW0BJYk4DuvMk/RTkPFsnopqEikDKGHIgEfHBFcvxrs9PcTLF3o+Rxn2dwzKjaV1AbFyNOeQBb8erA/5+VeV10nKfPJ5bz6JLu/JtadKMcJbfk+KcgeFe7aJ5P2UcknP2FJG31/ZHxNdH2K7LJJEs84DqxZo4seqFLEozD5+RggeyARtnl3ijAwNgKuUcJ5lzWP6Fe3W4eIopO2kI/XnbBSRRz0iJhKufrZzn4DfG92A1T0o9aQHl3kg94DsPwxVg9iuK99AI2P62EBG8SP6t/PIG5+kGHSpOF2KM51fT22PnWRbjGZ0NKUraM8UpSgFKUoBSlKAjuCHCvH1jkdPcCe8T/I6VI1GXJ7qdZPmS6Yn+q4J7o/e1FCfHuxUnQCortZZvNY3cUY1SSW8saDIGWeNlUZOwySNzUrSgKi/oRe/IODw9yO8tbnvZhrT1F71nznOG2I2Ga6LjnZ24k47Y3iIDbwxOsj6lGCyygeqTqO7LyHWu7pQFZcE7DTlONRTgRreys0L6lbYmQqxCnI3Zcg4NQNxwjjU3D04Q9lGsY0Rm671SuiNwyeqDnPqr54HIVddabcUhEwtzNH35XWItQ1ld99PPGx38qA4S17GTQ8XsZo0za21oLcyalByqyKPUznfI5DrW4vZy4/pAb3QPk3ybutepfa22051fHFd0rA8iDX2gKt4Z2Pu0suMxNEBJdSyvCNaeuHzpOc4X44qD4l2Hvlg4UHtBdxWyMs9p3qoNTMxB1ZwdmXcZ9nwJq7qUBU/Yvsfdw3PEHks4raO5t9EaRSIUjOAAhxvnfdguCQ3iKij2Q4nJwM8PazVZYpVaM99Ge9BaR3PPC6cqOe+au2sc8yorO7BUUFmZjgKBuSSeQAoCte0HZ++teIx8SsoFudUAgmgLhG2AGVYnHzU8fZO2+RpcO7H30/6UvbqJY7q7tnt4bdXB0gqAAz5059SMZz4nblVq2d2kqB4nV0OcMjBgcEg4I2O4I+FZqAqjjvYy8k7PW9kkQNyhUsmtBjSXJ9YnSeY61adspCKDzCgH4CslKAUpSgNLjMpWF9PtMNCfakIRP8zCtmCIIqqOSgKPcBgVoyHvbgKPYg9dvORhhF+6rFiD9KM1JUBzF/2HgkkMgeaPJLFUZQCWyWO6kjJO4BwfCvEHYSAHLyTSr9BigDfa0IpI8s4PWuqpUL09TfM4rPoSK2aWMs+KoAAAwBsAOlfaUqYjKcEgbLDkxLD7xJrJbTPG6yRsUkXYNz2ONSsPnIdsjyBGCARq2akRoDzAAPvAwfjnNZh/z8q8ZKco2uS2eTfUU4JM7Hh/bkbC4iK/Xjy495T2x7hq99dPw/icM4JilR8cwDuvky81PkaqivOgZDbhhyYEhl9zDBHwNaVPF5raxZ9Nn+vwVLNDF/K8FyUqueFdrbiIgSHv4+ucCQe5hhW9zYP1q7jhPForlNcTZAOGBBDIfBlO4P+owRkHNbNGqqvXYf7KFlM6/mRvUpSrBEKUpQGO4gV1ZHGVYFSPEHnWjYXLI3cTHL/wBW5/rlH/2Ae0OuNQ5kLJVgvLRZV0uNuYIJBUjcFWG4YeIoDPSopb54TpuDlOSzgYU/3oG0bfW9k/VJC1K0ApSlAKrPjN8/9IFhiht++NmzRzOrag2mXQCyn9nkDIAzgmrMri7jsrM3HI+IBo+4WAwlcnXn19wunGPWHWgK59HPHbixh4rdSCF4YpGLouoM07MqppJGBEctnO/Lasy+lK+hWK6mn4dPDIV12sL/AK6JWGfZPJh1yWwdjjpPcM9HN2E4lazPALW7ZpUkQsZFfWGiypAGnA3GeYxmtWx7EcUKw2zxcNiiiwrXSwpJJIijSPVkUgvjqQMnHnkDZn7XcVuL2+trH5IEtwHV5QwOkjIAxkFjnbIA2qHPpF4u3D14kqWi20bCORfWLynVpLAclXJAxnOQTyrt+z3ZGaDiHEblmj7u6UCMKTqGBj1hpAHwJqEi9HV0OAtw3XB35k1htTaMd4r+1oznAPSgPPbT0iTRz2kMMkNok8C3LTzozga86UAXIyMbnzG4679jxS8vOD8QFysLOIpo45beRHjnHdsARpYlTnxxsw2G9Yu0XZXiBFsI1tLqCOBIpLW4UaQ6qFLxyFdW+PEcuRzt67BdiLqytr45gSe5yYoVLNFAQr6AdQJIy+Dz2Uc6Al/Q9bGPg9mp5lWf4SSPIv5MK7KofshZTw2cMVz3PfICp7kYjADN3YUYGAE0jlzBqYoBSlKAVp8SvCgCoNUr+rGvierN4IvMn4DJIB+398I8DBaRs6IxzfHP3KMjLHYZHiK8cPsypMkhDTPzI5IByRM/NHjsWO5xsABl4faCJAuSx3ZmPN2O7McdSenIbAbCtmlKAVqWHEY5jJ3ZJ7tzExwQNQVWOCfaHrAZG2QfCtSeY3DGKJiIgSssoOCSNjHGR87mGYezyHrbr67Oovda1ACyMXUKAAE2SLAHId2qUBKUpUV2m45HZwNM+59lE6yOfZUY3yfIHABPSuN43YSyVVxoaLi9jByiTjHgA+iRgPIBsfA/HY/5/pUcInKnXlnkkEs7AbJrbI1EctRXQPMnHKt6WUKCzHAHM/gP+CvI6lqVjlFbPLRu1LEcN9D3StYNI24ARemoZY/DIC/n7hRopBur6j9FgBn3MoGn45qvy+ZJk2azWN7JBIJYj642IOwkXqreXgeYO/iDrQShlDDkfy8QfPOR8K919QnKufNHZo5KKksPoWzw2+SeJJUPqsM78x0II6MDkEeINbNcJ6P74rLJAT6rjvUH0WXCyD4goceTHfNd3XrtPcrqlNd5h21/Dm4ilKVORilKUB8IzzqN/R7xb27BV/cvkp7kI3i+GVH0ak6UBHLxdVwJ1MLcsv7BPlKPV36A4PlUgDRhnY8qjjwZBvEzwn+zbC9c/qmBjzvz0586AkqVHFbleRilHnqjPxYagT8BX39IuPbt5QOpXS4+ARi5H3aAkKVH/pmHGSzKPrxun86ivS8ZtzyuIf8AEX/egN6lay8QiO4ljI8nX/evbXcYGTIgHjqGPxoDNSvEUgYBlIZTyIOQfiK90ApSvhoDzNMqKWZgqjckkAD3k8qjzfvLtbpt+9kBC/dTZpPyXf2jyrUTgjo2vWtww3U3GSynppZfUT7sY+NbwuZxzt1P2JQf5lWgMtlYLHlslpG9qRt2bGcDbACjJwoAAydq26jzczn2bdR9uXH8itXwwXD+1KkY8I11MPH15Mrj7lAbd1dpGMuwUchnmT0AHNj5DetDTLcc9UMH0eUkvhkj9kvPb2jtuuCDs2nDI421gFpOXeOS7eYDN7I+qMDyrLeXSxrqY7cgAMlieQUDck+FAaXEwBGtvEApkHdqF27tAMSMAOQVTt01FB1qSjQKAAAABgAdAOQrS4bbNkzSjErjGnIPdKN1QEbZ3yxHM9cBcb9Acr2n7VmBzFCqtIoBdnzpjyMgEAgs2MHGRgEHO+K4i3juOIXCszd4+D3ZYYSFMgNJpGNmIGBzO2/MrL+kHhIS4WUkmOXLupG2uNY1UDHMFFLacc0zUp6N7hSZ1A9Y6JA3irAqo+BVj9/31kTc7dV8Gb7Pgu/y/Zfiowp+JFbk7B2bhS1e3GcSA63ONTMR7ZI+cCBjoMDGwqrFRjIQ4wYTpI/tBsxHkBjB+v12q7KqbirZuJz1Mr5+6xQfkornFoRjVGSXTZfT/BzRSbm17mqa+mvhr6a88ah5RANhyyT8SST+ZJr1T/8AaUBt8Fn0XVu2cfrQvv7zMWPxcVa9VDa/tYP7+H/vR1b1ej4O38Frz/hGVrl216ClKVrFIUpSgFKUoBSlKAUpSgFeXQHmAffXqlAYTaRnnGn8Irz8ij/dp/CP9q2KUBoS8IjyWTVE53LRHTk+LL7L/eBrzm5TpHMv+G4Hu3Vz8UFSNKAjf01Gv7UPD/ergDl/WDMfXo1b8UoYBlIZTyIOQfcRXutGXhEJJbulDn56jQ38aYb86A3qVH/osjGiedfvh8/GVWNfRaTDlck/ajQn/LgflQG/So82Up53Lj7CRj+ZWr4eCxNvIGm8pWLrt17s+oD5gUB8bi4Y6YF75uWVOI1P1pdwN+i6m8q92tgdfeytrlHs9FjB2IRfHxY5JyeQ2G8owMDYCvtAKUpQGvfWUcyFJUDod8HxHIg8wR0I3FYOEcGgtlKwRLGCcnGSWPmx3Nb9K5hZydz3Cqs7RQ6LudemvWvmJFDH/OXHwq064f0h2WHinA2IMLfm8ZPgB+sHvYVR4lVz6d47t/8AfYsaSfLavPY5Q0ND/wA/Cte6lOdCY1kZyRkIOWogYzvyGRnB8DXl0smyZ9YzpyM4Jx5Z548K9Vp8NIww/rAcSb5JbAOSfMEEeAIGNsVuUksPBxGxwqHXcQL/AGyN/A3ef+FW1Va9jYNd5GeiK8nx/Zj/ALh/CrKr0nCoYoz4t/oytbLNmPAUpStMpilKUApSlAKUpQClKUApSlAKUpQClKUApSlAKUpQClKUApSlAKUpQClYbu7SJS8jqiDmzEAD4mo5e09oTj5TGOmWOkfi2BXHJLZs7hsl6iu1Fj31rKgHrada/aQh0/NQPjUnHIGAKkEHcEHIPxFejRpNYYTw8optGDAEciMj48q88AtvlDxqrf8AUPnUOiAFtvPu128Gbl0rFcnRFJjbQrgeWjUo/lrqOE2iwcVEaj1AzKvlqhEh/PX+NeX0unUp79FJL8/pGxdbiO3g3+D3214bHC9v3SKi92yYA6Iysvv3d/M5Nc7XX+kZP+nbpqdPiyhh/Ia5Cu8UjjUP2OaN5qR1/o6tv28viViH3AXYj3mQD7tdnXOdgpVNqFX2ldw46gly4/FWU/Gujr0Glio0xS8EZl0m7G2KUpVgiFKUoBSlKAUpSgFKUoBSlKAUpSgFKUoBSlKAUpSgFKUoBSlKAUqO7Q8QNvbySquplAAB5ZYhQTj5oJyfIGqlvOOzzOQJJZTnBPeMiA+SpgHHLYfHNVdTq40YTTbZNVRKzoWF2x4FPcvE0XdlUDZV3ZcM2nDABWBOAwycEZ8zXPHsrdjnEp+zID/NpqAgEh/aMCemNW3xLGsktwF9qVl/+Rl/8hWLdqdNdPmlB58maFdN0I4i19CVg4JewtmKGaM8yY3jAPmyB8N8Qa3P6R8QiGZEYqNyZLZ+XPdoyFH4VBQ8Rc+xczEcvVuJDn8Hr1NdOQVeeZlPMNNIQw6ggtgjyqSGojBdj4i+jX3PmVbk+1y/c01UvDhhhnT1h4FxlvzJrf4fxVnuILmQgu8sRbHqga9EBwMnACtyya0zdoOboPewGK7X0dwwSQZEMReJyokCKSwPrrh8cxq088+rUWhrnZa03jdS6dcH3qJRhDOM9xJdubIyWpZRlomEoHiBlZOXXQzkeYFV6D1H/N6uOuJ412LYMXtSuk7mFtgv923QfUIxvsVAxWhxLRSuxOHVFXSahQ7MuhzfDr+SCTvYiNWMMp9mQDkGxyxk4YbjJ5gkGweCdpIbn1QdEv7p8BtuZXo48x8ccqri7ieI4mjeI8vXGASeiv7LHyBNY3jB2IzyI8jzBHgc43rO0+tt0vYmtvB7Y9C1bp4XdqL3LkpVccG7VzQYWTM0XmcyIPJvn+5t9/a6GwbS5SVFkjYMjDKkdQa3tPqa745gzNtqlW8SM1KUqwRClKUApSlAKUpQClKUApSlAKUpQClKUApSlAKUpQClKUB4liDKVYBlYEEEZBB2IIPMVxr9gQpxDOEjycK0eoqCc4DBlyByGRnxzXa0qK2mu1Ymsn3CyUPlZy1n2HgXeV5Jfqk6F/hTBI8mJqes+GQxfs4Y0+ygH+grbpXa6oVrEEkclOUvmYpSlSHyfMV9ApSgFKVwfFe28nePHFGsRUlSZgS5wcZ7sEaVPMEk5BG1RXXQqjzTex9wrlN4id06AgggEHYg7g/CuV432MjYF7bEUn0P6t/Ir8w891xuckNXLS9qrkk5vdP1QsIx+KE/nWJ7q4mG73UgO3qiXB8iIwFPxrPs11NseXkcvYtQ01kHnmS9zWB55GCCVIOPVZSVYbbbEEbVmtu2MlkDEqalYmQZ+bq2IG3iC3vY1u2fZq6fAWDu16GRggH3Vy/wKiuy4N2Xiij0yBZXJ1M7L1wBhRvhQANs/wCtV+HaW2FrnjlW/Ul1V0HDl6snqUpW6ZopSlAKUpQClKUApSlAKUpQClKUApSlAKUpQClKUApSlAKUpQClKUApSlAKUpQCue7Uc091KV1Az9mvZNTVKUYFKUr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7172" name="Picture 4" descr="http://cafeconleche.org/slides/oop2003/xmlandjava/kangaroo.gif"/>
          <p:cNvPicPr>
            <a:picLocks noChangeAspect="1" noChangeArrowheads="1"/>
          </p:cNvPicPr>
          <p:nvPr/>
        </p:nvPicPr>
        <p:blipFill>
          <a:blip r:embed="rId2" cstate="print"/>
          <a:srcRect/>
          <a:stretch>
            <a:fillRect/>
          </a:stretch>
        </p:blipFill>
        <p:spPr bwMode="auto">
          <a:xfrm>
            <a:off x="5271916" y="2838544"/>
            <a:ext cx="3476548" cy="2174632"/>
          </a:xfrm>
          <a:prstGeom prst="rect">
            <a:avLst/>
          </a:prstGeom>
          <a:noFill/>
        </p:spPr>
      </p:pic>
      <p:sp>
        <p:nvSpPr>
          <p:cNvPr id="7174" name="AutoShape 6" descr="data:image/jpeg;base64,/9j/4AAQSkZJRgABAQAAAQABAAD/2wCEAAkGBxISEhUUExQUFBUVFxQXGBQXFxQUFRQUFxQXFhQVFBUYHCggGBolHBQUITEhJSkrLi4uFx8zODMsNygtLisBCgoKDg0OGBAQGiwdHCQsLC0sLCwsLCwsLCwsLCwsLCwsLCwsLCwsLCwsLCwsLCwsLCwsLCwsLCwsLDc3LCssLP/AABEIAQMAwgMBIgACEQEDEQH/xAAcAAABBQEBAQAAAAAAAAAAAAAAAgMEBQYBBwj/xABEEAACAQIDBAMLCgYCAgMAAAABAgADEQQSIQUxQVEGYdEHEyJTVHGBkZKTsRQVJDJDc6GywfAjQnKjs+Ez8WSCFlJi/8QAGQEBAQEBAQEAAAAAAAAAAAAAAAMBAgQF/8QAIREBAQACAgIDAQEBAAAAAAAAAAECEQMhEjETIkFRMgT/2gAMAwEAAhEDEQA/AKYdIcb5ViPev2zo6Q4zyrEe9ftlcBFZZTSW1iOkOM8pr+8ftnR0gxnlNf3j9sgZYoLGjawXb+M8pr+8ftivn/GeU1/eP2yBadtAsBt/GeU1/eP2xY27i/Ka/vH7ZXhYsLBtO+fcX5TX94/bFDbuL8or+8ftkILFBY0Jo25i/KK/vH7Z0bcxflFb3j9shhIrLBtM+e8X5RX94/bOjbWL8ore8ftkPLFAQbS/nvF+UVveP2zvz1ivKK3vH7ZCyxQSDaWdt4ryit7x+2J+fMV5RW94/bI2ScKwbSvnzFeUVveP2w+e8V5RX94/bImWGWNG0v57xXlFb3j9s5894vyit7x+2RQkMkG0r58xflFb3j9s1Xc22jXqYp1qVajr3lzZmZhfvlMXseNifXMVkmu7l6/S3+4f/JSmVs9vUYQhOFHzUFnQsXaFpVFwCLCxSrFhYaQEi1WLAnQsDgEWFigsWqwEBYoLHgk6FgNgRSiOBI5kmMMZYvJHVSKCzNhkJOhY/khkgRyk4VkgpDLGwwKc7kjwSGWBHKTgSSMkAkCPkms7mi/Sn+5f/JTmbyzU9zlfpT/ct/kpxW4+3o8IQnCr5xtFKsUoigsqk4FjgEAI4BMCcsWBOgRarAAsWqRarFhZjHFWBWOBZ0LA4qxWWKCxarAQFiwkcCxSrAayTuWO2gFjQYKzmWPFZ3LGgyFnMsfywyzRHyzuWPZYZYDBWafueL9Jb7pvz05nss0vQAfSW+6b89OZfTcfb0CEIThV88KIu0AIu0qkFEWogBHEWYwBYsCdUanqjgWAKItRARQEzQAsWqzqrHFWaEgRYWKCxapeAkCLCR2nTkrvAA1k8uSYqYcVyQSkAsluo/CNZZuOcyM+O4mCsMseZZwLO0zWWGSO5Z3LAZyQyx3LDLAZyzRdA1+kN90350lHlmg6Dj6Q33TfnSZfTcfbcwhCcKvn4LHAsFEWolEnAI4BZgLbxe/Djp59J1RIFTGMuIK5eCkeYXvOcrqOsMfK6PbNxiio6MTo26+4G149j65p1UQNb6xvzFrCVfSGiErrUUeDUFwfNvje2MUHFJ72dDlJ/wDyRoZPyen47ZK0yoLAg3BAjiiVuyMaO9kHeoLA9W8iL2LjRUFiwJ4CdY5zSWfDZaswIoCdCxQEogFWO04ndKfa+08oOh04iS5M5Ivwcdyu/wAScftkU+QlevSwMTe2kxO08e1V7J9USw2Rs/OeZnmuNr3bmM6Tn6TsSRmtrz65Ow23LC1z6TMzidm6kEa3M5s6v3tsrWIvv3+id+OnPnK9MwGMFRQerXzyXaY/ZeKC1NDYG011CoGGkrx5/leXn4tfbGdO5Z3LF2haX08xFpy0dyzuSNBrLL/oUP47fdt+dJSgS96Gj+O33bfmSZfTcfbZQhCTVeDJF5YLHAJREKJVbbXI6VR/Sf0lwBEYzDCojIf5h6jwnOU3HfHl45bUW1sfTahkO/MHpn8y+oypxq3VTxFr66xutRbwqT/WX96RijVLKU3Eb/OJDT23L9XNLElVDA6gW469R4WiejuKCuH6/RrIFCsWW3H0Tmyj4BXiCfRaZr+OvPetvTF+OsUBIHR52ekCdbaebqlpll5lPHdeHLCzLUMYnRSTutMJtWp3xjY6X5zY7VqkoyjiPjM5g9ml3CnTMf2Z4s+SZZ9PocWHhx9qfAYIubKt+X+5d4PDtSOosZI2pi6dEBU0RTbNbVm4kmQsVjyRfU309cpMo4ywys2k4HAio9+Avv4yt2lskg3txkirjWRVCi17+f4yZhcSXp66+eLntvxaUWGQ5hqdDNdsvFZRvv8AGUK0xnvbnLfBHUrxG6SztiuOrNNFSxQPC0kKQZmmxxTSKobWO7NO8OfP9Sz/AOfH8aW07llbhsdffLOi4I0tPVx8szePk4bgTaXfRAfx2+7b8ySpKy56J/8AM33Z/Mspl6Sx9tbCEJNV4YqxwCcURayiLoEWBBRFgQaVW3dmCquddHXceY5GYnUVL6X4ienBZgOkuGFOqdLX16vRJZzvb0cWX4rlqZWJ5zgezXGl98YABNxbzRfel3/rONLStdsHa7UtAbg7x1TWYjE2UEcRPMcO5B+B6ps8HWL0bb7D0/vSSz3p3jJbtKOMHe2beWIUfrI1Z8oBG4gkHlKysCEVb63t6SZd4xF7ypXUAW+N558Z3t6M71pn9qYdqiJbUXv6YF7KFYKOXMHfcyTgtlVaikroF9Xri0oNRKgp3zNo1rEi50sZ6ZpC21VPVu+psBu4A+aS1xSqCBx676+uWFHA1KqkVgEUEZFB8JQOPphX2KoW40I+EXRuyINGqA1/P8Ja4Wkz2YbwJTd6M1nRsAJbfvkuSu8OtKnaCcZQ1KhUza7XwoZbjn/3MxtDC8bSeGS9m0nZ2Ovb4S/wWJsRyO6Yam5Q3EvcBjOItY62nfc7ieWMs7bpdRLrosP4zf0H8yzMbMxYItfT9ZqOi/8AzN/QfzLPdhyTPHb5vJx3DLTUwhCB4kBFKJ0RYEok6oiws4oixA6BKLpTsg1VzLqw4S/URYEyzcbjlcbuPHatI02KsCCN/VFW00M2HTTBqTcCzc5iQrSD2z1KscEx4TS7GqncxmUwg5zT7HTj+MnkrilY9TwHM36905sXFXoOGNyDcf0gkSZVqixB5dUo2Pe82oANgN27efiJHX8Urepi6S0EswGn788ipiqJP1tTwAJPqEznRbbi0y6FgrNcIxCsF6rHdImI2/jQxUMu/wCtYc995WdpTxnVa6uhtuYf1WX8CbyDi8Q4XKQLcwb/AAmbp42sTmqMXPWZbfKA623encZljblL1EOrUAYciJf7AxG8TLV6psAdSO3SWuyK2jEcpHOdKYxqMMQwYdcrMThQGIO6ObOqEDqIkoqHHOS9K7ZrF7PF7bv1laimmxQ7uE1GJo6eb1yl2qoNr6HgfwtK4W+mZas6P7F2mwIBnqHQ3EB6h597P5lni1JtdJ6V3LMYXxDKeFFj/cpiUwlmc0hy4y4V6dCEJ7HgeLKIsRKxQlEixFqIhY4sBQiwJwRQgU/SLB98AI3gTzzG0mRiLT1DGsANZh9t0ATcTx3L719Djx+kUlNrzQ7FY7t8o6BlvgqoBvGdd4YtDtDBlqd1+sBcdfVMhtAtx/Z4zaYLGBhYzL9IaZUnweev6yON7Ws6UpXU+vzR2niio1OnX1xFHW4vJ6bMWoPCl3n0ao487pb4RGfd/wBwwmxcm6xH4y82fQA0FpPKupFTiqFhH8CoC2HEAx3HD6wkXC/Cc/ikXODxVlIO8RFfFhdb24685T4raIp9ZuPReVeOxDMbg9fo5TJg23+NPW2srcbH8L85TbR2gHvw1vbhqNfhKitWJAsfCG/lINasQdf+53jgzel1TbcwnoHcgr3xrj/x3P8Adpds8w+U2E3vcQxIbH1AN/yaof71AfrK4ztLkv1r3GEISzxPGFiliVixKJFrFiIWLEBcVEiKgio2s5vaZba+vVNni6Fyd+74TGbX0M8OeOsn0+HKXBSrYGWeGIO43lFXqWMfwWKswPPfylNdEvbVbPIJ19U70loXpXEawD31knFY1SpRuP4SOtVe3cYGliCOMscPtgDRtD+7SJtLBWc2PGN08GT5pe6ebWW2r2ZttdxMt02ommomFXAXHwj74A2ABN/TJ2YqSZfxpcftenvuJU4rarEeALA8YYbY+lzry7ZPr7My0gLTncnpurfavWgWS5/mIvJK0sup14fhH8Mv1Vi6mtxwnO6rJpXOBr+ErtqAFLjhLTaCaabrSpqjUrffKYJ5+kXMagVU1J39QnqXcP2d3rGuTv8Ak1QH31HsmH6NbOyqb776eaep9yxAMY/3D/5KU6l+0iOX+LXqkIQl3jeMARYiIsSiRaxYiFigYDgihECKEBvGtZCZhNpi5PK81+2X8Gw4zI48aGePl/2+l/zyeDM4lbX4xzApI2MY3nMNiSARO5HNva/weIyG99IjF4rOQRpvlTUxBMcpVDMuLrHIvF1L25xVN9LSJUe1jz/SOJx88V3je15hVFhfzyyw9O/hW04ymwxNuq0vcK3gDqkKt+JtFANPVJmMTNT3Ri4yi0eTEC1urdOLXPjVAtIqTznHFh+/TJWKHhA+eQazbpsURMa/g+aVa4Y1G6h+7SZi6mfwRJ2BwhFpbHqIZ2JWGFgBum67lbfTH+4f/LSmUpYG++4mu7mGCKY1ze47w49PfKR/SbjPtEs8p42PVIQhPQ8bxcRYjYihKJHFMUDGxFwHBFAxsGKEBOIoZpk9t4Kzm2602AjGJwoe9xJ54bW4uW4vKMdhze8rWFputo7Mtm03CZbFYFrnqvrJS6emzfcRCerWC1b6cZ1sKy/zGcCc51uMkp/5OXHK0bIZTYj0yVnOSwGscFckWI/WTtVkSdmV1Oh5b+UucNUtpM3TwpvdbiTqC1LjS8nlIrLWlqVbDqkd9oWtYXP73yMqVbbpFqCqOFpz4t8lniMQCOuR1pBtSTI6U23tJVDEWcA2Ay/rOpg4y5HBSUKWRR/rnLHDrcXX/cgUn7zUKtqjfV8x5ySF70bqbodfNO+ol3UhqltDebLuYVb4lwN3eXP9ynMiaisPC1B48RNX3MkIxrj+XvD2PP8AiUok+0rnK/S7eowhCeh5XjC0zHBSMslw5jq4cyiSqFExYomWww5ixhzAqRQMWuHMtRh46uHhulSuEMcXBmWnexxM7mQfzCDTL7bwdl88xu0cP1chPS9sGmyaMCZ5/j6mrDh/vSeTk6ze3hv0ZnF0D6ZCNCXGIezC+4AmQ21M2K3R/D0wFHVHlpi+6R6b6RylUhsWOFVAectFqrYaD1TOJiNbDdJ6V7kSeUdyxeURfzSLVOYwoYoBbSIKwHGc9lPV6ekqccLagHwTvHCT3xItvkTCY4K7A2s9rymKWRVLECqtmtcbo8tcC6kawrbLKEPSseYvoescoylZWJDjKfx9cGql0cyHfdeXETcdyqoTjHHDvD/5KUwdPTje26bXuSVr46oP/Hf/AC0ZuHtzyWeNevQhCXeR5n8uH/1/GdGOPIRgIIrLO9uNHvlbdU6MS/ONrSi1oHlAX31jxnQCd5MBQaOd564aYciRKxU8ZMqUwZHfC8jMEN6IOl5T4/YubVSLy/OFblOiieU4uMvt1jncfTzjaGyK4+yY9Y1+Epa2Hqqdabj/ANW7J7J3k8otMGD9ZQfOImGnfzV4kKjA6gjzgxaVDlJ4jtntrbMonfTT1CNPsPDn7NfVHg35q8WWputykgYniJ6vU6MYY/ZL8I1/8Yww+yX8Zng6nO80OONryM+P67T1hdh0B9knsicqbFoeKT2RHxs+d5M2N5SFisQx3A38xnsg2NR4Ul9UDsel4tfUJswZeZ5XsnbVRRlqA24NrpLmpXotYllbr5TcnYVE/ZrF09h0B9mvqi8crMebLF5vicYi3sw0m27iWNFTH1Be/wBGqH+9Q7ZbfNNDxa+qaHoPgadOuxRFU96YaC2mdD+giYaLy76biEITXDzZcOOMdFMCOjAV/FP7J7IHA1/F1PZPZKJkZrQ79Ots+v4t/ZMQdm1/F1PZPZMb2Q+IjRqkx8bLreKqeyeyK+aq3in9kzGI2edvJQ2VW8W/smOLs2qPs39k9kHaIojyJJAwFXxb+yeyd+RVvFv7J7JrTaqJ0kRfyGt4t/ZPZOHA1vFv7JhpE6bRQwNbxb+yeyd+RVvFv7JgIsOU5Yco58ireLf2T2TowVbxb+yY2GdOU4SOUeOBq+Kf1HsnDgavin9loEc2iSBJBwFbxT+yYk4Gt4p/ZPZGxFKiIKyb831vFv7J7IHZ9bxT+yYYr2SXfQ3/AJ2+7b8ySGdn1vFP7J7JbdF8JUSsxZGUZCLkEC+ZdPwmUjUwhCcuxCEIBCEIBCEIBCETVUkEAlSQQGFrqSN4uCLjrBECpqdIKYUNkc3zDKDSLArTq1PCGfS4otb+odZE6pjQCoAZmZSwUWvlFrkkkAaso38eoyuqdHEP2lQaAaZPF1qZOq8RXc+e3DQz6mAuUYMwZFKZhl8JTluGBFjqqndw5EghyjtSiwvnUGwJVmVXS6hgHUm6tYjQxdXaFFfrVKa6kauo1AJI1O+ysfQZVJ0VohBTzPlDIQpFJhZcOuGyFWQgqaaC9xe5NiN0MR0VpOrDO4zmqSQKQa1SnXp5c2S7KvymqRmuQTxFwQscNtWk4Y5gmRnVgzICuSo1O5sTYEoSL8PVF/ONG5HfadwbEZ1uGvaxF99wdJAr9Hab2JZwVd3U/wAM5TUcvVFmQqwYsR4QNr6WOsZxXR0lkKNYIzsPqDKS9J1UL3s3QGiptcaga6CwWeI2nTQsGJGW99Cf5c1hb6xI3Aak3A3GA2nSDZHYU3AvkcqCRZmuNbEWRzpuyHlJGKw4qIUbcwtpoRyIPAg6g9UrsXsnOynRiWQtUY5WVEzWRFVLMGFSqpuRpVbU6CBKr7QVWykMT3tqgtls6qVDBdd/hp1eENYjFbXpUygYgZ2KE5ktTIp1Kn8TwtBakw46+uPYnBq7U2JINNswtYZtCMraXy3ytYW1RfNKqt0WpMHGdxnaq2gpXHfadZCubJcqPlNVhmJsSOGhC1o4rMxXI62zeEcuU2NtCCd9wR6eIIEmcUac52AQhCAQhCAQhCAQhCAQhCAQhCAQhCAQhCAQhCAQhCAQhCAQhCAQhCAQhCAQhCAQhCB//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7176" name="AutoShape 8" descr="data:image/jpeg;base64,/9j/4AAQSkZJRgABAQAAAQABAAD/2wCEAAkGBxISEhUUExQUFBUVFxQXGBQXFxQUFRQUFxQXFhQVFBUYHCggGBolHBQUITEhJSkrLi4uFx8zODMsNygtLisBCgoKDg0OGBAQGiwdHCQsLC0sLCwsLCwsLCwsLCwsLCwsLCwsLCwsLCwsLCwsLCwsLCwsLCwsLCwsLDc3LCssLP/AABEIAQMAwgMBIgACEQEDEQH/xAAcAAABBQEBAQAAAAAAAAAAAAAAAgMEBQYBBwj/xABEEAACAQIDBAMLCgYCAgMAAAABAgADEQQSIQUxQVEGYdEHEyJTVHGBkZKTsRQVJDJDc6GywfAjQnKjs+Ez8WSCFlJi/8QAGQEBAQEBAQEAAAAAAAAAAAAAAAMBAgQF/8QAIREBAQACAgIDAQEBAAAAAAAAAAECEQMhEjETIkFRMgT/2gAMAwEAAhEDEQA/AKYdIcb5ViPev2zo6Q4zyrEe9ftlcBFZZTSW1iOkOM8pr+8ftnR0gxnlNf3j9sgZYoLGjawXb+M8pr+8ftivn/GeU1/eP2yBadtAsBt/GeU1/eP2xY27i/Ka/vH7ZXhYsLBtO+fcX5TX94/bFDbuL8or+8ftkILFBY0Jo25i/KK/vH7Z0bcxflFb3j9shhIrLBtM+e8X5RX94/bOjbWL8ore8ftkPLFAQbS/nvF+UVveP2zvz1ivKK3vH7ZCyxQSDaWdt4ryit7x+2J+fMV5RW94/bI2ScKwbSvnzFeUVveP2w+e8V5RX94/bImWGWNG0v57xXlFb3j9s5894vyit7x+2RQkMkG0r58xflFb3j9s1Xc22jXqYp1qVajr3lzZmZhfvlMXseNifXMVkmu7l6/S3+4f/JSmVs9vUYQhOFHzUFnQsXaFpVFwCLCxSrFhYaQEi1WLAnQsDgEWFigsWqwEBYoLHgk6FgNgRSiOBI5kmMMZYvJHVSKCzNhkJOhY/khkgRyk4VkgpDLGwwKc7kjwSGWBHKTgSSMkAkCPkms7mi/Sn+5f/JTmbyzU9zlfpT/ct/kpxW4+3o8IQnCr5xtFKsUoigsqk4FjgEAI4BMCcsWBOgRarAAsWqRarFhZjHFWBWOBZ0LA4qxWWKCxarAQFiwkcCxSrAayTuWO2gFjQYKzmWPFZ3LGgyFnMsfywyzRHyzuWPZYZYDBWafueL9Jb7pvz05nss0vQAfSW+6b89OZfTcfb0CEIThV88KIu0AIu0qkFEWogBHEWYwBYsCdUanqjgWAKItRARQEzQAsWqzqrHFWaEgRYWKCxapeAkCLCR2nTkrvAA1k8uSYqYcVyQSkAsluo/CNZZuOcyM+O4mCsMseZZwLO0zWWGSO5Z3LAZyQyx3LDLAZyzRdA1+kN90350lHlmg6Dj6Q33TfnSZfTcfbcwhCcKvn4LHAsFEWolEnAI4BZgLbxe/Djp59J1RIFTGMuIK5eCkeYXvOcrqOsMfK6PbNxiio6MTo26+4G149j65p1UQNb6xvzFrCVfSGiErrUUeDUFwfNvje2MUHFJ72dDlJ/wDyRoZPyen47ZK0yoLAg3BAjiiVuyMaO9kHeoLA9W8iL2LjRUFiwJ4CdY5zSWfDZaswIoCdCxQEogFWO04ndKfa+08oOh04iS5M5Ivwcdyu/wAScftkU+QlevSwMTe2kxO08e1V7J9USw2Rs/OeZnmuNr3bmM6Tn6TsSRmtrz65Ow23LC1z6TMzidm6kEa3M5s6v3tsrWIvv3+id+OnPnK9MwGMFRQerXzyXaY/ZeKC1NDYG011CoGGkrx5/leXn4tfbGdO5Z3LF2haX08xFpy0dyzuSNBrLL/oUP47fdt+dJSgS96Gj+O33bfmSZfTcfbZQhCTVeDJF5YLHAJREKJVbbXI6VR/Sf0lwBEYzDCojIf5h6jwnOU3HfHl45bUW1sfTahkO/MHpn8y+oypxq3VTxFr66xutRbwqT/WX96RijVLKU3Eb/OJDT23L9XNLElVDA6gW469R4WiejuKCuH6/RrIFCsWW3H0Tmyj4BXiCfRaZr+OvPetvTF+OsUBIHR52ekCdbaebqlpll5lPHdeHLCzLUMYnRSTutMJtWp3xjY6X5zY7VqkoyjiPjM5g9ml3CnTMf2Z4s+SZZ9PocWHhx9qfAYIubKt+X+5d4PDtSOosZI2pi6dEBU0RTbNbVm4kmQsVjyRfU309cpMo4ywys2k4HAio9+Avv4yt2lskg3txkirjWRVCi17+f4yZhcSXp66+eLntvxaUWGQ5hqdDNdsvFZRvv8AGUK0xnvbnLfBHUrxG6SztiuOrNNFSxQPC0kKQZmmxxTSKobWO7NO8OfP9Sz/AOfH8aW07llbhsdffLOi4I0tPVx8szePk4bgTaXfRAfx2+7b8ySpKy56J/8AM33Z/Mspl6Sx9tbCEJNV4YqxwCcURayiLoEWBBRFgQaVW3dmCquddHXceY5GYnUVL6X4ienBZgOkuGFOqdLX16vRJZzvb0cWX4rlqZWJ5zgezXGl98YABNxbzRfel3/rONLStdsHa7UtAbg7x1TWYjE2UEcRPMcO5B+B6ps8HWL0bb7D0/vSSz3p3jJbtKOMHe2beWIUfrI1Z8oBG4gkHlKysCEVb63t6SZd4xF7ypXUAW+N558Z3t6M71pn9qYdqiJbUXv6YF7KFYKOXMHfcyTgtlVaikroF9Xri0oNRKgp3zNo1rEi50sZ6ZpC21VPVu+psBu4A+aS1xSqCBx676+uWFHA1KqkVgEUEZFB8JQOPphX2KoW40I+EXRuyINGqA1/P8Ja4Wkz2YbwJTd6M1nRsAJbfvkuSu8OtKnaCcZQ1KhUza7XwoZbjn/3MxtDC8bSeGS9m0nZ2Ovb4S/wWJsRyO6Yam5Q3EvcBjOItY62nfc7ieWMs7bpdRLrosP4zf0H8yzMbMxYItfT9ZqOi/8AzN/QfzLPdhyTPHb5vJx3DLTUwhCB4kBFKJ0RYEok6oiws4oixA6BKLpTsg1VzLqw4S/URYEyzcbjlcbuPHatI02KsCCN/VFW00M2HTTBqTcCzc5iQrSD2z1KscEx4TS7GqncxmUwg5zT7HTj+MnkrilY9TwHM36905sXFXoOGNyDcf0gkSZVqixB5dUo2Pe82oANgN27efiJHX8Urepi6S0EswGn788ipiqJP1tTwAJPqEznRbbi0y6FgrNcIxCsF6rHdImI2/jQxUMu/wCtYc995WdpTxnVa6uhtuYf1WX8CbyDi8Q4XKQLcwb/AAmbp42sTmqMXPWZbfKA623encZljblL1EOrUAYciJf7AxG8TLV6psAdSO3SWuyK2jEcpHOdKYxqMMQwYdcrMThQGIO6ObOqEDqIkoqHHOS9K7ZrF7PF7bv1laimmxQ7uE1GJo6eb1yl2qoNr6HgfwtK4W+mZas6P7F2mwIBnqHQ3EB6h597P5lni1JtdJ6V3LMYXxDKeFFj/cpiUwlmc0hy4y4V6dCEJ7HgeLKIsRKxQlEixFqIhY4sBQiwJwRQgU/SLB98AI3gTzzG0mRiLT1DGsANZh9t0ATcTx3L719Djx+kUlNrzQ7FY7t8o6BlvgqoBvGdd4YtDtDBlqd1+sBcdfVMhtAtx/Z4zaYLGBhYzL9IaZUnweev6yON7Ws6UpXU+vzR2niio1OnX1xFHW4vJ6bMWoPCl3n0ao487pb4RGfd/wBwwmxcm6xH4y82fQA0FpPKupFTiqFhH8CoC2HEAx3HD6wkXC/Cc/ikXODxVlIO8RFfFhdb24685T4raIp9ZuPReVeOxDMbg9fo5TJg23+NPW2srcbH8L85TbR2gHvw1vbhqNfhKitWJAsfCG/lINasQdf+53jgzel1TbcwnoHcgr3xrj/x3P8Adpds8w+U2E3vcQxIbH1AN/yaof71AfrK4ztLkv1r3GEISzxPGFiliVixKJFrFiIWLEBcVEiKgio2s5vaZba+vVNni6Fyd+74TGbX0M8OeOsn0+HKXBSrYGWeGIO43lFXqWMfwWKswPPfylNdEvbVbPIJ19U70loXpXEawD31knFY1SpRuP4SOtVe3cYGliCOMscPtgDRtD+7SJtLBWc2PGN08GT5pe6ebWW2r2ZttdxMt02ommomFXAXHwj74A2ABN/TJ2YqSZfxpcftenvuJU4rarEeALA8YYbY+lzry7ZPr7My0gLTncnpurfavWgWS5/mIvJK0sup14fhH8Mv1Vi6mtxwnO6rJpXOBr+ErtqAFLjhLTaCaabrSpqjUrffKYJ5+kXMagVU1J39QnqXcP2d3rGuTv8Ak1QH31HsmH6NbOyqb776eaep9yxAMY/3D/5KU6l+0iOX+LXqkIQl3jeMARYiIsSiRaxYiFigYDgihECKEBvGtZCZhNpi5PK81+2X8Gw4zI48aGePl/2+l/zyeDM4lbX4xzApI2MY3nMNiSARO5HNva/weIyG99IjF4rOQRpvlTUxBMcpVDMuLrHIvF1L25xVN9LSJUe1jz/SOJx88V3je15hVFhfzyyw9O/hW04ymwxNuq0vcK3gDqkKt+JtFANPVJmMTNT3Ri4yi0eTEC1urdOLXPjVAtIqTznHFh+/TJWKHhA+eQazbpsURMa/g+aVa4Y1G6h+7SZi6mfwRJ2BwhFpbHqIZ2JWGFgBum67lbfTH+4f/LSmUpYG++4mu7mGCKY1ze47w49PfKR/SbjPtEs8p42PVIQhPQ8bxcRYjYihKJHFMUDGxFwHBFAxsGKEBOIoZpk9t4Kzm2602AjGJwoe9xJ54bW4uW4vKMdhze8rWFputo7Mtm03CZbFYFrnqvrJS6emzfcRCerWC1b6cZ1sKy/zGcCc51uMkp/5OXHK0bIZTYj0yVnOSwGscFckWI/WTtVkSdmV1Oh5b+UucNUtpM3TwpvdbiTqC1LjS8nlIrLWlqVbDqkd9oWtYXP73yMqVbbpFqCqOFpz4t8lniMQCOuR1pBtSTI6U23tJVDEWcA2Ay/rOpg4y5HBSUKWRR/rnLHDrcXX/cgUn7zUKtqjfV8x5ySF70bqbodfNO+ol3UhqltDebLuYVb4lwN3eXP9ynMiaisPC1B48RNX3MkIxrj+XvD2PP8AiUok+0rnK/S7eowhCeh5XjC0zHBSMslw5jq4cyiSqFExYomWww5ixhzAqRQMWuHMtRh46uHhulSuEMcXBmWnexxM7mQfzCDTL7bwdl88xu0cP1chPS9sGmyaMCZ5/j6mrDh/vSeTk6ze3hv0ZnF0D6ZCNCXGIezC+4AmQ21M2K3R/D0wFHVHlpi+6R6b6RylUhsWOFVAectFqrYaD1TOJiNbDdJ6V7kSeUdyxeURfzSLVOYwoYoBbSIKwHGc9lPV6ekqccLagHwTvHCT3xItvkTCY4K7A2s9rymKWRVLECqtmtcbo8tcC6kawrbLKEPSseYvoescoylZWJDjKfx9cGql0cyHfdeXETcdyqoTjHHDvD/5KUwdPTje26bXuSVr46oP/Hf/AC0ZuHtzyWeNevQhCXeR5n8uH/1/GdGOPIRgIIrLO9uNHvlbdU6MS/ONrSi1oHlAX31jxnQCd5MBQaOd564aYciRKxU8ZMqUwZHfC8jMEN6IOl5T4/YubVSLy/OFblOiieU4uMvt1jncfTzjaGyK4+yY9Y1+Epa2Hqqdabj/ANW7J7J3k8otMGD9ZQfOImGnfzV4kKjA6gjzgxaVDlJ4jtntrbMonfTT1CNPsPDn7NfVHg35q8WWputykgYniJ6vU6MYY/ZL8I1/8Yww+yX8Zng6nO80OONryM+P67T1hdh0B9knsicqbFoeKT2RHxs+d5M2N5SFisQx3A38xnsg2NR4Ul9UDsel4tfUJswZeZ5XsnbVRRlqA24NrpLmpXotYllbr5TcnYVE/ZrF09h0B9mvqi8crMebLF5vicYi3sw0m27iWNFTH1Be/wBGqH+9Q7ZbfNNDxa+qaHoPgadOuxRFU96YaC2mdD+giYaLy76biEITXDzZcOOMdFMCOjAV/FP7J7IHA1/F1PZPZKJkZrQ79Ots+v4t/ZMQdm1/F1PZPZMb2Q+IjRqkx8bLreKqeyeyK+aq3in9kzGI2edvJQ2VW8W/smOLs2qPs39k9kHaIojyJJAwFXxb+yeyd+RVvFv7J7JrTaqJ0kRfyGt4t/ZPZOHA1vFv7JhpE6bRQwNbxb+yeyd+RVvFv7JgIsOU5Yco58ireLf2T2TowVbxb+yY2GdOU4SOUeOBq+Kf1HsnDgavin9loEc2iSBJBwFbxT+yYk4Gt4p/ZPZGxFKiIKyb831vFv7J7IHZ9bxT+yYYr2SXfQ3/AJ2+7b8ySGdn1vFP7J7JbdF8JUSsxZGUZCLkEC+ZdPwmUjUwhCcuxCEIBCEIBCEIBCETVUkEAlSQQGFrqSN4uCLjrBECpqdIKYUNkc3zDKDSLArTq1PCGfS4otb+odZE6pjQCoAZmZSwUWvlFrkkkAaso38eoyuqdHEP2lQaAaZPF1qZOq8RXc+e3DQz6mAuUYMwZFKZhl8JTluGBFjqqndw5EghyjtSiwvnUGwJVmVXS6hgHUm6tYjQxdXaFFfrVKa6kauo1AJI1O+ysfQZVJ0VohBTzPlDIQpFJhZcOuGyFWQgqaaC9xe5NiN0MR0VpOrDO4zmqSQKQa1SnXp5c2S7KvymqRmuQTxFwQscNtWk4Y5gmRnVgzICuSo1O5sTYEoSL8PVF/ONG5HfadwbEZ1uGvaxF99wdJAr9Hab2JZwVd3U/wAM5TUcvVFmQqwYsR4QNr6WOsZxXR0lkKNYIzsPqDKS9J1UL3s3QGiptcaga6CwWeI2nTQsGJGW99Cf5c1hb6xI3Aak3A3GA2nSDZHYU3AvkcqCRZmuNbEWRzpuyHlJGKw4qIUbcwtpoRyIPAg6g9UrsXsnOynRiWQtUY5WVEzWRFVLMGFSqpuRpVbU6CBKr7QVWykMT3tqgtls6qVDBdd/hp1eENYjFbXpUygYgZ2KE5ktTIp1Kn8TwtBakw46+uPYnBq7U2JINNswtYZtCMraXy3ytYW1RfNKqt0WpMHGdxnaq2gpXHfadZCubJcqPlNVhmJsSOGhC1o4rMxXI62zeEcuU2NtCCd9wR6eIIEmcUac52AQhCAQhCAQhCAQhCAQhCAQhCAQhCAQhCAQhCAQhCAQhCAQhCAQhCAQhCAQhCAQhCB//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7178" name="Picture 10" descr="http://modernartobsession.blogs.com/photos/uncategorized/jillgreenberg_oyveh.jpg"/>
          <p:cNvPicPr>
            <a:picLocks noChangeAspect="1" noChangeArrowheads="1"/>
          </p:cNvPicPr>
          <p:nvPr/>
        </p:nvPicPr>
        <p:blipFill>
          <a:blip r:embed="rId3" cstate="print"/>
          <a:srcRect/>
          <a:stretch>
            <a:fillRect/>
          </a:stretch>
        </p:blipFill>
        <p:spPr bwMode="auto">
          <a:xfrm>
            <a:off x="3707904" y="3600399"/>
            <a:ext cx="1275607" cy="170080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data:image/jpeg;base64,/9j/4AAQSkZJRgABAQAAAQABAAD/2wCEAAkGBhQSERUUExQVFRUSFBUYGBcXFRQYFxQZFhUVGBcYFxcYGyYfFxklGRUVHy8gJScpLCwtFh4xNTAqNSYrLCkBCQoKDgwOGg8PGSwkHiUsKiwsLCkqLSwpLCoyKSoxNCwtLCkpLCwsKS8sLywsKiwsLCwwLCoqKS8sLCwuLywsKf/AABEIAMABBwMBIgACEQEDEQH/xAAcAAABBQEBAQAAAAAAAAAAAAAAAwQFBgcCAQj/xABKEAACAQICBgcEBQkGBQUBAAABAgMAEQQhBQYSMUFRBxMiYXGBkTJSobFCYoLB0QgUIzNykqKywjRTY4Ph8BUWc5PxJFSj0uIX/8QAGwEAAgMBAQEAAAAAAAAAAAAAAAUCAwQBBgf/xAA2EQABBAECAwUHAgYDAQAAAAABAAIDEQQhMQUSQRNRYXGBBhQiMqGx8JHBIzNC0eHxFbLCY//aAAwDAQACEQMRAD8A3GiiihCKKKKEIooooQiiiihCKKKKEIooooQiiiihCKKKKEIorkygbyPWvQaEL2iiihCKKKpuv3Sdh9GLZj1k5HZiU5jkXP0R8fnQhW+aZUUszBVG8kgAeJO6qNp/pq0dhiVEhmYcIhcX/aNh6XrHJdI6W1gmKoGMYO5bpDGPrHdf1NX3Vz8nSBAGxkzStxSPsIPtHtH4UITHHflJi/6LCZc3k+4CmaflJzXzwkZHc7g/fWo4Los0ZELLg4j3uC59WJpxP0c6NcWOCw/lGoPqLGhCouifyjcK5Angli+spWQeY7J+daPoDWrC41NrDTJKBvANmX9pDZl8xVI0/wBAGAmBMG3hn4bLF080b7iKx/WbUbSGhZVlBYKG7GIhLAX5HihPI5HvoQvq2iss6KOmAY4jDYvZXE27DiwWewzy3LJbOwyOdrbq1OhCKKKKEIooooQiiiihCKKKKEIoorwmhC9rwmmOM0oqDeAOZ+6q1jtaRfsgt3mr48d8mwVEmQyPcq3nFJ7y+opQGs5fT7neBSuE1hkiO0hy4odx8OR7xWk4L6WYZzLWhUVG6H07HiFuuR4g7weINSVYCCDRW8EEWEUUUVxdXLuALmoXSmnlQZnyG8+NJ6d0ts7Vvo5edUmecuSSb3pjjYvP8Tkuycrk+Fqlp9ZCTkotRhtPMpurFTy3qfEbqhaKZdgyqpLe3fd2tA0RrKkp2HsknD3W/ZPPu+dTVZPtXFvQ8RU3hdfvzfDytiM+oQsD/ecFH7RNh8edK8rF5PibsmeLlc55HbrzpV6S10bD1cZDYmUdkb+rHvsPkP8AZyfo86N59MTNisWziDbJZyTtzNfNUJ4c2qL1c0VPp7SpMrGzsZJW9yMHcOXBQPwr6iwGASCJIolCJGoVVG4AVgTBcaK0TFholigjWONBkqiw8TzPfUVrfrzhtGxhsQ/aYHYjUXeS2+w5ZjM1YKqHSXqOmkcI6hAcRGpMDX2SGyJUndstaxvluOVr0IWY6T/KKxLMeow0SLw6ws7ediBRo38ovEqf0+GidfqMyN5X2hUxqv8Ak9xhQ+OlZmIziiOyqnkX3t5WpzrP+T/h2iJwTvHKouFdtpH+qTa6nvz8KEK5amdJGE0kLRMUlAu0T2DjvHBh3irHjcEk0bRyoro4IZWFwwPAivjWOWTDy3UtHLC+8ZMjKbHzBFfU/Rrrh/xLApK1hKh6uUDdtqAbjuIIPnQhYB0m6jvojGq0JYQyHrIHudpCpBKbXvKbEHkR31v/AEa64jSWBjmNutXsSgcHW1zbgCLN9qo7pq0EMTomY27eGtMh5bB7f/xl/hWcfk56YK4qfDk9mSMOB3obH4MPShC+gqKKKEIooooQiiiihCKKKKEIqB0xpoIDy4Dn31I6YxOxEx52Hr/pes/0riSz24CtuJB2hsrFlz9mKG64xukGkNyfKmtFFOwABQSMkk2UV6K8p/q3oiPE4lklBZEiDbIZlBZnt2ipB3DIeNRkeGNLj0Uo2F7g0Jhhsa2HkEi3sbbQ5jmO8Vp2i9ICaMMDe49e+qHrToaLCzRLDcCVJC6FmYDZK7LDaJIuSRvpfVnShw7WzaNt44qeY/Cl08QmaJWJlBKYHGJ60Gim0GkY3Fww88j6GucXjVCmx4b+ApZym6pM+YVdqi6anJ+0xPxqKp9paYM9huFMa9HEKaF5yU24ooooqxVIqjdLGldmKHDjfJeR/AEqg+DVeayXpSnvjyPciiA/cDfNjWHOdUdd5W/Abcl9wWy9AGrog0ccQR28U5N+OwhKqPXaPnWn1Xuj2ELovBAbvzaI+qAn4k1YaSJ2iuJZlUXYhQOJIA9TXRNfPfTR0kjFv+Z4drwRN+kYbpXG4Dmqn1NCF9C0nPOqKWchVUEkk2AA3kmvmrQPTbpDCxLF+jmVBZTKrFwBuBYEXt31F609J+Ox6mOWQLEd8cY2VP7XFvM0IUVrfpFMRjsTNH7Es7sveCcj57/Otf8AycI26jFk+wZYrctoK218ClZRqpqRitISBYIzs37UhBEaDmW4+Azr6i1S1ZjwGFjw8W5Bdm4u59pj4/IChCNcQDo/Fg7vzXEX/wC09fPPQOT/AMWS391Jf+Gtp6YtNDDaJxGdmmUQr3mTI/wbRrMPydNEFsXNORlHHsg97G5+AFCF9CUUUUIRRRRQhFFFFCEUUV4TQhQ+tP6kftr99ULEe0fGr/p6VTHa+43Ples/na7E99OcH5Umz/mXFFFFMEuRVr6PsMBFNOcuskIBPuQjZ9NrrDVRnl2VZvdBPoL1atJXwuiI4hk8qRxfalzkPoZDWLMstDB1K24dBxeegXPSDBnhphu2njJ5iRQy/GP41XEcjdVjUHFaGtvkhTz28M3zIT+KqxHIGAI3EAjzruIfgLD0JCMsfGHjqAVIw6Zdd1vSuMRpeR8i2XdSuq+hYsVPKsylxHFGVG0w2S7SXI2SM+yM6jIsOzTNBBeQmaRIy5+ghsXcj6IN895y4mph0fORWoVZEnIDehRLKFFz+JJOQAA3m9Em0pAkjkjLX2esRl2rb7E7z3VJ6yaoSYbDdes7O8TIxBVQvtrYqBmLNY5k5A1K61YoYjR0OIUZB4ZG+re6OPIufSo+8glvLqCaU/dSA7m0IFqryyBRc34bhckk2AAG8kkCjb7RVlZHGZV1KsAdxseHfT3QeC67GQpwjPXP4RkbI83K+hp5rnjhLiwigf8ApkIZuJaTZOz4BQD4tVhl/iiMDpZ8FUIv4RkJ60FEVlHSlhiuND8JIkPmt0P8o9a1eqp0iaCM+G21F3gJYcyp9sfAH7NQy4+eM101VmJIGSi+ui07oa0yMRojD2PagBhYcih7P8BU+dXevmboN1xfC44YezPFjCFKjMo4vsuBytcHuz4VrPS7r5PoyKA4dFJmkILOCVUKAdmwO83PoaQJ+qx0w9KwVXwWDe7G6zSqfZG4xqfe4E8KhuiLooOIZMZi1IhUho4yM5SNzEe586tOrnR9hdKLhdJSwfm7sXeaFQernbaNnsT2QSNrLffzrVlUAAAWAyAHChCrOl+jTR2JcvLhYy7b2XaQk8zsEAnvpnguh/RcTbQwoY/XZ3HoTarnRQhJYbCpGoSNVRV3KoAA8AKVrwm1Yt0tdMiqr4PAvtMbrLMpyUbikZ4ngW4cKEKrdN2uv59jFwsB2osMxXLMSSnJiOYHsjzrYeinVL8wwCKw/SSdt/E8PKs26F+i9ndcbilsq5xIwzY+8RW90IRRRRQhFFFFCEVxLKFFzXRNqq+ndN7Iy3ncOQ51bFGZHUFVLII22U70nrCqbz5DfUDLrQeC+pqDkkLG5NyaQcsziNMmIuW3hF524knICmpihx4zJIdBqSk7smSR1NUljNLvJvNhyFMqU/4Iv95Lfidvf5WsPKuxoOHigY82LFvUm9I3e1GCwfA1x9B/dW+4zONuISFFJTQGFgLkxubKSblG4KTxB4HypWvRYuVHlRCWI2D+UfFYZI3Ru5XJOaHb2Y/72SOP991B+F6tHSHIdvCoFZs5X2UVmN1VVXJR9c1CaFh28Zhl/wARn/7cbsPjarbrDrh+by9UkRkfYDElwqqGLAXNiSeyTYCqJ3O7ZoaLIBK2Y7W9i4uNAmk21Cws0YmEkTxxuyum3sg3K7LjZvceypz5mmL9HjqsmziAAu2Yl6sWAuSquxNzlllbzpnPrtjLh/0QVSCY0UkuoI2l22O+19wFSevCGbDxYmJ3MIF3VHcBo5AO2Qpz2Ta45FuVUkTMkskN5vVXAwvjoAu5U36NJNt8Q+66YfLlcSt99cYPDto2CWeRQcTiJWSJCQQoLswBIO72nNjuAFOujdB/6ki1tqJRbdZY7i371Rmt2keuxbAZphVKDvkYBpD5DZXyNSIMmQ5nTS/QKIcI8dr+uteqndM6RM+h3lYAGTDhiBuBNt3nTHU8CbD4nBvu7RXuScHd4OG9RXuMXZ0Cg5wQD954/wAaidA43qcZC/0ZCYW/zM0/jC/vVxkdxProTXopPkqZl9RR9VLalQ/m2FnxU4s2YPcsAK2HeXD+oqswFiC7+3Ixd/2nNz6Xt5Va+kbHHYhwyWDYiS5vu2I+0b+LW8dk1V59GyIpZZC5UXKsqgNbeARmD61n/wCSx8d47d1Oftvtt6C/soTwPcAyMWG/de16NkXL5IoLMeSqLn4Ck4ZQyhhuYXFVzpD0z1WE6lM5cSbWGZEantHLm1h5Gm88nZsLligj7R4anfQXq+s+NxOP2AscbMsSgZBpDdreC5farWtYtYcDCtsZLAACDsSFWNxuITMk+VfN2iJNLNh1w8LyQwLfJbRg7RuSxXtMc+Jp3D0WyMC0s3bPnn3k76RtgkfqAnrsiJmhK3fQnSbo3E9mLFRgjIK/6Mm2Q2Q9rjwqzR4hWF1ZSOYII+FfJuN6NsUh7Oy47jY+lMRqtjUyEbjwa331EwyDdpUhNGdnBfXWK0pDELySxoObOq/M1S9YemzR2GBCynEOPowi4v3ueyPjWARaiY2Q9pLd7NU9o3orORmk8l/GpNxpXbBQdkxN3K81v6W8dpMmGIGGFsurjJ2nH133kd2Qp3qV0fqjLLixe2aoNw8atOitXoMOLRoAefH1qSpjDghur9UvmznO0ZorPg9ZNkBVawGQUgWFSuH1oH0xl7y5/DfVAEy3ttC/K4v6UskpG6rX4bCqmZj2rU4MQrqGUhgeIpSsxw2m5IDtocvpLwb/AF76vWhNOpiEBU5kf786VTwGI+CaQZAlHipSiiis60qP01idmO3Fjby3n/ffWf6RxO255DIVbNacRZgOSE+p/wBKpJNOcJlN5kmzpLdyoJpXQkXYMh3yna8FGSD0z+1TLSBPVkDe9kHi5C/fU4iAAAbgAB4DIV532syiyFkA/qNnyH+T9FLh0duL+5RGsmljCgVDZ3vn7oG8+PD1prorEzRleubaRyBmSWQt7JJPC+RHfTbGfpcaR9GKw/d//RqRxUO0jLzB9eHxtWzh3BoDw4RyNHM8WTWoJ2/RVzZT+2LgdApXF4YSIyHcwt4HgfI2PlUFBj+z21e6khiEYqCpscwLVN4HEbcaP7ygnxtn8b0hhTsyzLz2JB9pSrfFPjXluE8Sl4cJo+W6o1fUENP3+iYZEDZuU3X+rRoTS6YfELM6GRGTqwVsWQswIZRxvuyzpPTWPaTESz9VII32LEhdoBFsSyg3A3moTBSk4ba4xHaX7BDD7xVpeS6EjipI9LivU8Z4hLw+WN7Gg81g3fSv08/osOKwTRlhO2qi2nULtEjZte/C1SurmsE8MBiECsm05QvJsEByWsyBWyux5ZVXNW0MwXaHZht4M30b+Az8SKfaa1hELBFUM+83OQvu3bzUOKcQmfkjCxGBzhqb2H1H4aXcWMRs7Z5obKU1R0wNHrIuIUhZGDK8YLrfZC7BAF13C2VRG3tCR27PWPK5va6h3Zs+8AincE35zhzddnaDKRyYXHzANRmhj+c7O3msYBYcHe52b9wAvbmRRgcU5Yp5coU+M06uvQV4k6dy7PEXFkbD8J2Ug+s88mEGFEIaPq1j61Uc3VQACqtYbVgM7kXzrrV9RNi8Oi37EnWOCCCoiUkbQO7tFPWjFabRJliIJLbOYtZdrIeNe6WLx7M0LmOVCFDC2auwUgi2YuQbd1ZcfjcnaNjliDGyfKbvfQE/g76Vr4Afi5ubl39EtrlMW0gf8FsNGO7au7evWAUlp0MYHCXLGwsN5uwBGXdeiLRZMhlmkaWVmDEnJdoAAEKMsgAB4UvpDGiKNnIJC2yHG5A++k3Ec+PJy4PdhzFlDuDje2vTzpaGRlrXl+l36BQuB0XPFFfsm1yUz2h4Nuv3fGvDNG1nMbEWycxMRbxtupNdbJCrHqcgDYgtYftZZ/CrBg4hHEq3yRBn4DM05m4vxDAZeXGCXO+EDu67XtpV677rGzHhlP8ACJ0GqijihZdjtlzZQtu0fuA4nhSy4Gc8Yl7rO3xuPlSOrybbST2sHdgg5DIsfE5ehpLTWnJBKIod4tc2BuTnbPIACrcjiWbk5fumHTS0W4nWjpY2OxNbbqLIIo4+0l1vZLSM8ZHWqACbB1JK34Br5r8q7wGDSR5TIocqyqNoXAXYByvuzJp3gJ+uiIkUXuUdeF+Nu4gg011fjKmZWNysirfmAtgfS1YMvis8uHNDN8MrCLLdLHMB+d9hXR47Gytc3VpvfySGJCwTIgJ2ZAbKTfYNwBY7wDnl3UpDG0xIU7KKbFxvYjeEvkLcTTDTsTPjEVd5Vbd2bZ+W/wAqscSpEqJcAeyoJF2P3njV2TxebG4fCxjiZXtu9yB3+fQHwJUWYzXzOJFNBUbjsB1SdYjOdjNgzFgy/S37iBnlyrnDQ9exz/RLa9jbrGIva4+iARfnepbFR7SOOasPUGo/VkAYZO/aJ8do0ti41kjhsluJdzAB3UAgnf0Neaudix9uNNKuvL/aUSDDMxjCxErvUKLjztTVk6qTqybqw2kubmw9pSeNuHcaYaFGxjJA2RJcDvJbaA8wCadazzKrwG/aVibfVNr5f740w4f2uHxJkDXucx7bN69CbHqN1TNyywF5ABB/dOWFxTDQGm2wuK2CeyTcffUhVT1r7E0bDiR+Feuy280ZWTEdyyBfQWGmDqGG4i9eVBah4/rcGh4jKikKfphra/6Vh/hj+qqtVp1yW0y/Wj+TH8RVWp/i/wAsLz+V/MKRm9uIc5l+AY/MVOCoPEGzRHlMnxJX+qpuvC+1wPvEZ6cv7lMOHfIfNVTRAvLM3NyPVmJ+6pao7RqbMs68pD8S1qka9/AQYmkbUPsk7/mNpbQZ/RW915F9HNvga6ItiR9aE/wyL/8AauNCew//AFpPmK7l/tMf/Sl/mjr5Zlt5c/IaP/p9ifuvQRm4WHyUPoeP9GyHg7qamdDSXgjvwUKfsnZ+6o2JNmadfrhx4OL/ADp9oT2HHuyyD1O1/VXpvaMjI4dFOO9p/Vp/wsOF8Ezmef3XOgMOEjZRwlkB8msPgBVcw0u3NJKRtMWsi82YkKPIDyq0aP8AbnHKW/7yIfnem2F0bDhFLs2fvNv8FA/80sweJNxZ55SC6R/LygDexf6bfsr5YDIxjbpou/RdzOMNhjc3IU/adrn5knwFMtTSOrccdsHyKi3yNReOxzYuUAdlBuvw5sfrHlUukZiKtGL7K7JX31Hf7wOYPeaaDgszuHytf/OkPMfMG6+/qe5Z/emCZpHyjRNdN4cri0ktcHZbxKWuo77C9P8ATWlYvzdrOrF1soBBNzxI4W358qepJFiEIyYcVOTKe8b1NQektX1Q9YSzx/Szsy95IHaHM5Hxpbhvx8qSCDLtkkVAdzqOg8D9/XS+UPjD3R0Wu18k3wbTO0Du5ZOsWwJzB2uOWe7fU5rJ/Zn+z/OtNnQBoQMgJUt5A051k/sz/Z/nWtnF2Mj4nitYABbdAK/rVWMSYJCT3/ZRrf2T/J/pqelH6I/9M/yVAt/Zf8r+mp/Efq2/Yb+U1P2q+bH83f8Alc4fs/0/dNtX4rYaIc1v+8SfvqB0QNuaWQ+8bfaJPyFWDQbXw8X7C/DL7qgtAiwk7pDUvZ/XNy3O35v/AE5czdIowO79gpfQ/tzD6yH1QfgKWwmU8459U3qhH9NJaGH61uclv3VUfO9K4M3nnPLql9EJ/qpBxUg5mUR3D/tGtuOKij/OhSgwA67rfpbAUDgM73Hfwqr6YxxkxN19mEi32WG0f3svIVaNJ4vqonfiBl4nIfE1VMDhrYeRzva1vAMPvv6U19mcd0xfky68o5G/pr9PuVmz3htMb11Kucm4+dVjVrSPVpZ/1ZY9r3DYe19U3GfA+NWd9x86rmjtGSJAHVlYMu2UKnO65javyHKlvBfdHY80WWaDiwA+PxeBr10V+V2ge10Y2v8AZSmkNELN2gbMQM94YDdtDj3EZjnVfi0IRNaUkkdobyHA5MeWVxvqS0bJsNHsNeOU22DmFOyWuvLdYil9ZpNmJXG9JFt5ggjzFOMSXJ4XmswZHc7HfKeoBv8ATUajUdyzSNjyIjK0URuuqqeu57UXj99WtGuAeYv61TdbpdrExr7oHxN/ur1uSajKx4wuQLV+ih74Ru6Q0Ut0W4fZwIPvux+6va8+vQpTXtLCJ/dYqfBh+K/Gqi1X/W3B9Zh2A32y8RmPiKzrDTbS348ac4L7Zy9yS57Kfzd64x6ExtbeBceKnaHyqbilDKGG5gCPAi9RlKaFksrRHfEbDvRs0PzH2a8/7V4pkgZMP6TR8j/kD9VPh0lPLO9RmNfqsU+RPWopUDezXC2Hnenb4KZQGure9Gotl9Vie0RlyvXuseEJCSrcGJgSQLkLcXNuNiAfWutG6aLP1Ug7e9WUdlxa9+7LyrMziOb7hFNi0QwU8ddP2rU1qpmCLtnNk3O3qnGhUIhBIILM7WO8bTG1/K1JPih+eKh39SQPEsGI9FqUqoSQO+LkZroy9pL9xAQjmLDPxpTwvH/5PKnc40XNcfVx+w6rTO/sI2gdCPopjS0exIsv0Suw55Z3Vj3XuPMUtoMdhm4PI7DvGQB87V7g9MI/ZYhHGTISBn3E+0K80hpyKJT2gzWyVSCTyvbcKJZc1+M3hjojzB2/hrp5eN1SGtiDzOHaV+f6Xuj5AZcRnmHQW8I1HzB9KrmksGTiHEshABuu1cllO4L8q70I0gLTDMsxupyDje2fAg7vOpr/AJlg+kWUj6JQ3B8svjTkY2VwnK7WOIyNLWjTcEADuNbd2oKy88eRHyudykElIaI0IlmZ4xssAFVxdrC92PIknxsOFe4PRzNt7MrBUdlTJWBC23ki5sbjfwplpHWssCkKkE5bR9r7Kjj313oV3w69vNGN2AzMZ4N3jnyy76n2PFjHLlXyvNUzfQdw1F16nXrS5z4wc2PcDquZHsHkB2ZoSQ2zubZO5hxUirHiACjX3FWv4EG9Nn0dFIwk37jcN2Wt7O0Bk1qjdYtOqqGNCCzCzEZhRxz5ndSvKnPGZoGQsIePnNbbfQanXvpaI2e6scXHQ7JpoicssF96zBfRWt8CKl9ZP7M/2f51qJwUBiijZvoyK7dwvY+i51YsRJG0Z22XYYZm4sQe+t/tCXRZ+PPykgVt4OuvNU4VOhe2/wApQLf2X/K/pqfn/Vt+w38pqu4CUSQsg+iGTxFiFPpU9gMWrRK1x7I2rkZECzA8s71b7VNdywyAbE/Wv7KPDyLcFHapYvah2OMZ+DZg+tx5U2ZeollBBtI20lgTtXv2R33NrU30TkWMRF43YC/sujH2T6XB4VKf80xjJ1dGG9bX9CDnU5YcrAzH5WNHzskFkdQd/Pfw60uNdHNEI5HUWp7gIuqhG2bWBZz3m7N8z6VHasYrrDOx+lIG8Lg2+AqM0tp5sR+jiUhSc/ebxtuFO8JhXgXajN2t2lPsva5y5EXNjWeLgeRLiTPloSyEGj0+K/r/AGU3ZbGyNDflb/ZLa4MerjUfSf5DL50nioNmAqPoqB6EXPzNR+Kx8mKkQbGyEO7PLMXJJ8Kna9DwbDfiYbYpRTtSa8T/AGWLKlEkpc3ZPjpCLZ2usTZ57QqG0JptLtETZFYiNju2STsqx4d1/CksToON22s1J32tn6il8Po5EUqBcNvvnfxpZD7MY7InxueTzVXSiNj56/or3Z7y4OAqvqpGHRUcbbYuALkAnsJte0RyvVe1h0p17rFHmAd/vNuy7gL511Pq/c5OQvI528M6d4HRSRZjNuZ+7lWnC4J2M4yJ5TI4Cm2NvqfzxUJcvmZyMbQO6c5Ivco+QqgdaZ8S7jO5svnkKm9bNN2XqkN2bfbgOXjUj0Y6sGWdWYdiI7THgW4CtubL/SFowYT85WvauaP6jCxR+6gv4nM0VJUUqTVJYqHbQrzFZDpZDh8SwOSuT5Hj+PnWx1SekLVzrYy6jMb7cLcauhlMbrVM8QlZSrQN6SlDKwkTNlyI99TvXx4jvqB0Vp/YbqpciMgeBqxI4IuM6dkR5EZa7UEUQkDmvid4hSOFxayrdTfmDvU8Qw4GucNo6NGLIgBPK+7kBwHhUPitHhjtKxR/eU2PnzpnLo7ENkZyR3s/yrx7/ZaRrnNgmph3Bvbxo0fomI4g0gFzdR+eilZtZoll6veNxcbgfvHM0/xWDSVRfxVgc171Yf8Ag1B6O0QsWZ7THjbcOQFLpK8H6sbaf3d7Fe9Dy+r6VPM9mjE1smC4h7fGr8Qeh8Nv35FncxLZRoU30nonNRKQwY7KyKNlgbEgMNxvY0hFq4oObEjlYCksfpGTFMqBCqqb2zyPvMbcKnK9Pw/3oY7fe65+tV+2l+SwTdnzns9lzHGFAAFgNwpOfBI/tKD32z9aVLWpJcWhNgyk8rittqql7DhlT2VA8B99K0UV1cUZitBKxurFL7wMwfLhXuE0CiEEksRzsB6VJUUIRUbPoGNmJzW/AWt8sqkqKEJvgsCsQIW+ZuSd5pHHaHSQ39k8SAM/Gn1FCEhg8Gsa7K+JJ3k0pLAre0oPiAa7ooQuIoFX2VA8ABXdFFCEU3x+LEUbOdyinFQWuT2w572FQe7laSpsbzOAValx005LFyq3yAJHypTD6QxMO59scjn886u3RHolJJSzqGEcYsCARc8bVo+ldTcLiB2olB95Rsn4UhOQ/mu0/GOzlqlikWvVvbiN+4/jTfGa4SSDZiTZvx3n8BWi4zodUn9HPYcnS/xFK6P6H41N5Ziw5KuyD51acyQilUMKMG1mmrerMuJlAUFmJzbgnMk863vV3QKYSFY0+0eLHiaX0XoaLDpsRIFHxPieNPaxkkmytgAAoIooori6iuZIwwsdxrqihCyzXvo2LEywrfiVG8d4rOLYmA7KuwtwORHka+mqj8dq/h5v1kKN3kZ+tTbI5mxVb42v3C+dXx+LbfKR5gfKn2h4sYzXUtIq5tmSAPEityh1Mwam4w8fmL/Ou9KpHHF1aKqhuCgAWGZyHlV7Jnlw1VL4Iww6LPNkjfvtRS2McFzbdekafDZIDoUV4zWF69qva3aW6tOrU9p/gKi9wY2ypMaXuoKJ05pt53McZsg3kcf9KQj1flC9Ygky3NsnZPnU/wBHuqP5zKAw7CWaQ8+S1uB0enV9XsjZAta2VIZJ3Oddp/FA1rapYtoHShddl8nXeKmKS1z1aOGk62MZDlxH4iksBjRIoIptjT9o3XdKMmDs3abJ1RRRWtZEUUUUIRRRRQhFFFFCEUUUUIRULrbFfDnuINTVM9MQ7ULjuqEgtpCmw04FSHQxL2nHNF+Fq1asT6IcZs4gLz2lrbK804USvStNgIooorikiiiihCKKKKEIooooQiiiihCKomvunRDKgJyKlT3G9/kfhV7qna/6nnFx3T2hw51ZE/s3cyrlj7RvKqlDOHF1IN6Uqg4nRc+HYqGeMjgbj/Q1w2MxRFjKbftfgKbDOZWqUOwX3orjpXTUcC3Y9rgo3mqbh0kxM22QSWNlHM8AO4UvovVmXEPZVaVjyvbzY1sGpXR+uFtJLZpbZDgnh31iyMoyaDZbcfFEep3Uxqdq+MJhlT6bZueZNTtFFYluTDTOi1njKnfwrEdLwSYCc3B2Ccxy7x3VvtV/WrVRMXGQcnG41ZHIYzYVckYkFFZ3gdIpKoKm9OqpultAYjAym11z+y3h+FOtH65D2ZlKnnwpzDlteNd0lmxHsOmoVoopvhsekgujA+dOK1g3sshFboooorq4iiiihCKKK8ZgN9CF7TDTmNEcLk8QQO8mmuktaIorgHbbkv3mqricTLinBbJb5AfdzPfWWbIaweK1Q47nnbRTvRlCxxkNuLknwAzr6Aqg9GmqBgXr5FszCyr7q/jV+pC42bT9ooUiiiiuLqKKKKEIooooQiiiihCKKKKEIooooQm2K0bFKLSRo/7Sg0wXU/Bg3/N4r/s1MUUISWHwqILIqqOQAHypWiihCKKKKEIooooQmWktERTqVkQMDWdaw9ERNzAQw9xt48DWpUUIXzbpHVOfDtmskZHGxt6ikYtKYqPc+0O+x+dfSskQYWYAjvF6hsdqTg5fahUHmvZPwq5sz27FUuhY7cLDk1wnX2owfJhSo16PGL+L/StSxPRNhW9lpE8wfmKYSdDqcMQ3mgP31cMyQKg4UZWff8+f4X8X+lJtry59mIepPyFaD/8Axwf+4P8A2x+NLRdD0f0p3PgqiunNkXPco1mEmtGKb2VC+C/eaZy9fL7chz4X+4ZVtuF6K8GvtdY/i1h8LVO4DVjDQ/q4UU87XPqaqdkPduVc3GjbsFiOgujyecgrEbe+/ZX041qOrHRxFhiHk/SSDmOyvgKuAFe1QSTurwANl4BXtFFcXUUUUUIRRRRQhFFFFC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48132" name="AutoShape 4" descr="data:image/jpeg;base64,/9j/4AAQSkZJRgABAQAAAQABAAD/2wCEAAkGBhQSERUUExQVFRUSFBUYGBcXFRQYFxQZFhUVGBcYFxcYGyYfFxklGRUVHy8gJScpLCwtFh4xNTAqNSYrLCkBCQoKDgwOGg8PGSwkHiUsKiwsLCkqLSwpLCoyKSoxNCwtLCkpLCwsKS8sLywsKiwsLCwwLCoqKS8sLCwuLywsKf/AABEIAMABBwMBIgACEQEDEQH/xAAcAAABBQEBAQAAAAAAAAAAAAAAAwQFBgcCAQj/xABKEAACAQICBgcEBQkGBQUBAAABAgMAEQQhBQYSMUFRBxMiYXGBkTJSobFCYoLB0QgUIzNykqKywjRTY4Ph8BUWc5PxJFSj0uIX/8QAGwEAAgMBAQEAAAAAAAAAAAAAAAUCAwQBBgf/xAA2EQABBAECAwUHAgYDAQAAAAABAAIDEQQhMQUSQRNRYXGBBhQiMqGx8JHBIzNC0eHxFbLCY//aAAwDAQACEQMRAD8A3GiiihCKKKKEIooooQiiiihCKKKKEIooooQiiiihCKKKKEIorkygbyPWvQaEL2iiihCKKKpuv3Sdh9GLZj1k5HZiU5jkXP0R8fnQhW+aZUUszBVG8kgAeJO6qNp/pq0dhiVEhmYcIhcX/aNh6XrHJdI6W1gmKoGMYO5bpDGPrHdf1NX3Vz8nSBAGxkzStxSPsIPtHtH4UITHHflJi/6LCZc3k+4CmaflJzXzwkZHc7g/fWo4Los0ZELLg4j3uC59WJpxP0c6NcWOCw/lGoPqLGhCouifyjcK5Angli+spWQeY7J+daPoDWrC41NrDTJKBvANmX9pDZl8xVI0/wBAGAmBMG3hn4bLF080b7iKx/WbUbSGhZVlBYKG7GIhLAX5HihPI5HvoQvq2iss6KOmAY4jDYvZXE27DiwWewzy3LJbOwyOdrbq1OhCKKKKEIooooQiiiihCKKKKEIoorwmhC9rwmmOM0oqDeAOZ+6q1jtaRfsgt3mr48d8mwVEmQyPcq3nFJ7y+opQGs5fT7neBSuE1hkiO0hy4odx8OR7xWk4L6WYZzLWhUVG6H07HiFuuR4g7weINSVYCCDRW8EEWEUUUVxdXLuALmoXSmnlQZnyG8+NJ6d0ts7Vvo5edUmecuSSb3pjjYvP8Tkuycrk+Fqlp9ZCTkotRhtPMpurFTy3qfEbqhaKZdgyqpLe3fd2tA0RrKkp2HsknD3W/ZPPu+dTVZPtXFvQ8RU3hdfvzfDytiM+oQsD/ecFH7RNh8edK8rF5PibsmeLlc55HbrzpV6S10bD1cZDYmUdkb+rHvsPkP8AZyfo86N59MTNisWziDbJZyTtzNfNUJ4c2qL1c0VPp7SpMrGzsZJW9yMHcOXBQPwr6iwGASCJIolCJGoVVG4AVgTBcaK0TFholigjWONBkqiw8TzPfUVrfrzhtGxhsQ/aYHYjUXeS2+w5ZjM1YKqHSXqOmkcI6hAcRGpMDX2SGyJUndstaxvluOVr0IWY6T/KKxLMeow0SLw6ws7ediBRo38ovEqf0+GidfqMyN5X2hUxqv8Ak9xhQ+OlZmIziiOyqnkX3t5WpzrP+T/h2iJwTvHKouFdtpH+qTa6nvz8KEK5amdJGE0kLRMUlAu0T2DjvHBh3irHjcEk0bRyoro4IZWFwwPAivjWOWTDy3UtHLC+8ZMjKbHzBFfU/Rrrh/xLApK1hKh6uUDdtqAbjuIIPnQhYB0m6jvojGq0JYQyHrIHudpCpBKbXvKbEHkR31v/AEa64jSWBjmNutXsSgcHW1zbgCLN9qo7pq0EMTomY27eGtMh5bB7f/xl/hWcfk56YK4qfDk9mSMOB3obH4MPShC+gqKKKEIooooQiiiihCKKKKEIqB0xpoIDy4Dn31I6YxOxEx52Hr/pes/0riSz24CtuJB2hsrFlz9mKG64xukGkNyfKmtFFOwABQSMkk2UV6K8p/q3oiPE4lklBZEiDbIZlBZnt2ipB3DIeNRkeGNLj0Uo2F7g0Jhhsa2HkEi3sbbQ5jmO8Vp2i9ICaMMDe49e+qHrToaLCzRLDcCVJC6FmYDZK7LDaJIuSRvpfVnShw7WzaNt44qeY/Cl08QmaJWJlBKYHGJ60Gim0GkY3Fww88j6GucXjVCmx4b+ApZym6pM+YVdqi6anJ+0xPxqKp9paYM9huFMa9HEKaF5yU24ooooqxVIqjdLGldmKHDjfJeR/AEqg+DVeayXpSnvjyPciiA/cDfNjWHOdUdd5W/Abcl9wWy9AGrog0ccQR28U5N+OwhKqPXaPnWn1Xuj2ELovBAbvzaI+qAn4k1YaSJ2iuJZlUXYhQOJIA9TXRNfPfTR0kjFv+Z4drwRN+kYbpXG4Dmqn1NCF9C0nPOqKWchVUEkk2AA3kmvmrQPTbpDCxLF+jmVBZTKrFwBuBYEXt31F609J+Ox6mOWQLEd8cY2VP7XFvM0IUVrfpFMRjsTNH7Es7sveCcj57/Otf8AycI26jFk+wZYrctoK218ClZRqpqRitISBYIzs37UhBEaDmW4+Azr6i1S1ZjwGFjw8W5Bdm4u59pj4/IChCNcQDo/Fg7vzXEX/wC09fPPQOT/AMWS391Jf+Gtp6YtNDDaJxGdmmUQr3mTI/wbRrMPydNEFsXNORlHHsg97G5+AFCF9CUUUUIRRRRQhFFFFCEUUV4TQhQ+tP6kftr99ULEe0fGr/p6VTHa+43Ples/na7E99OcH5Umz/mXFFFFMEuRVr6PsMBFNOcuskIBPuQjZ9NrrDVRnl2VZvdBPoL1atJXwuiI4hk8qRxfalzkPoZDWLMstDB1K24dBxeegXPSDBnhphu2njJ5iRQy/GP41XEcjdVjUHFaGtvkhTz28M3zIT+KqxHIGAI3EAjzruIfgLD0JCMsfGHjqAVIw6Zdd1vSuMRpeR8i2XdSuq+hYsVPKsylxHFGVG0w2S7SXI2SM+yM6jIsOzTNBBeQmaRIy5+ghsXcj6IN895y4mph0fORWoVZEnIDehRLKFFz+JJOQAA3m9Em0pAkjkjLX2esRl2rb7E7z3VJ6yaoSYbDdes7O8TIxBVQvtrYqBmLNY5k5A1K61YoYjR0OIUZB4ZG+re6OPIufSo+8glvLqCaU/dSA7m0IFqryyBRc34bhckk2AAG8kkCjb7RVlZHGZV1KsAdxseHfT3QeC67GQpwjPXP4RkbI83K+hp5rnjhLiwigf8ApkIZuJaTZOz4BQD4tVhl/iiMDpZ8FUIv4RkJ60FEVlHSlhiuND8JIkPmt0P8o9a1eqp0iaCM+G21F3gJYcyp9sfAH7NQy4+eM101VmJIGSi+ui07oa0yMRojD2PagBhYcih7P8BU+dXevmboN1xfC44YezPFjCFKjMo4vsuBytcHuz4VrPS7r5PoyKA4dFJmkILOCVUKAdmwO83PoaQJ+qx0w9KwVXwWDe7G6zSqfZG4xqfe4E8KhuiLooOIZMZi1IhUho4yM5SNzEe586tOrnR9hdKLhdJSwfm7sXeaFQernbaNnsT2QSNrLffzrVlUAAAWAyAHChCrOl+jTR2JcvLhYy7b2XaQk8zsEAnvpnguh/RcTbQwoY/XZ3HoTarnRQhJYbCpGoSNVRV3KoAA8AKVrwm1Yt0tdMiqr4PAvtMbrLMpyUbikZ4ngW4cKEKrdN2uv59jFwsB2osMxXLMSSnJiOYHsjzrYeinVL8wwCKw/SSdt/E8PKs26F+i9ndcbilsq5xIwzY+8RW90IRRRRQhFFFFCEVxLKFFzXRNqq+ndN7Iy3ncOQ51bFGZHUFVLII22U70nrCqbz5DfUDLrQeC+pqDkkLG5NyaQcsziNMmIuW3hF524knICmpihx4zJIdBqSk7smSR1NUljNLvJvNhyFMqU/4Iv95Lfidvf5WsPKuxoOHigY82LFvUm9I3e1GCwfA1x9B/dW+4zONuISFFJTQGFgLkxubKSblG4KTxB4HypWvRYuVHlRCWI2D+UfFYZI3Ru5XJOaHb2Y/72SOP991B+F6tHSHIdvCoFZs5X2UVmN1VVXJR9c1CaFh28Zhl/wARn/7cbsPjarbrDrh+by9UkRkfYDElwqqGLAXNiSeyTYCqJ3O7ZoaLIBK2Y7W9i4uNAmk21Cws0YmEkTxxuyum3sg3K7LjZvceypz5mmL9HjqsmziAAu2Yl6sWAuSquxNzlllbzpnPrtjLh/0QVSCY0UkuoI2l22O+19wFSevCGbDxYmJ3MIF3VHcBo5AO2Qpz2Ta45FuVUkTMkskN5vVXAwvjoAu5U36NJNt8Q+66YfLlcSt99cYPDto2CWeRQcTiJWSJCQQoLswBIO72nNjuAFOujdB/6ki1tqJRbdZY7i371Rmt2keuxbAZphVKDvkYBpD5DZXyNSIMmQ5nTS/QKIcI8dr+uteqndM6RM+h3lYAGTDhiBuBNt3nTHU8CbD4nBvu7RXuScHd4OG9RXuMXZ0Cg5wQD954/wAaidA43qcZC/0ZCYW/zM0/jC/vVxkdxProTXopPkqZl9RR9VLalQ/m2FnxU4s2YPcsAK2HeXD+oqswFiC7+3Ixd/2nNz6Xt5Va+kbHHYhwyWDYiS5vu2I+0b+LW8dk1V59GyIpZZC5UXKsqgNbeARmD61n/wCSx8d47d1Oftvtt6C/soTwPcAyMWG/de16NkXL5IoLMeSqLn4Ck4ZQyhhuYXFVzpD0z1WE6lM5cSbWGZEantHLm1h5Gm88nZsLligj7R4anfQXq+s+NxOP2AscbMsSgZBpDdreC5farWtYtYcDCtsZLAACDsSFWNxuITMk+VfN2iJNLNh1w8LyQwLfJbRg7RuSxXtMc+Jp3D0WyMC0s3bPnn3k76RtgkfqAnrsiJmhK3fQnSbo3E9mLFRgjIK/6Mm2Q2Q9rjwqzR4hWF1ZSOYII+FfJuN6NsUh7Oy47jY+lMRqtjUyEbjwa331EwyDdpUhNGdnBfXWK0pDELySxoObOq/M1S9YemzR2GBCynEOPowi4v3ueyPjWARaiY2Q9pLd7NU9o3orORmk8l/GpNxpXbBQdkxN3K81v6W8dpMmGIGGFsurjJ2nH133kd2Qp3qV0fqjLLixe2aoNw8atOitXoMOLRoAefH1qSpjDghur9UvmznO0ZorPg9ZNkBVawGQUgWFSuH1oH0xl7y5/DfVAEy3ttC/K4v6UskpG6rX4bCqmZj2rU4MQrqGUhgeIpSsxw2m5IDtocvpLwb/AF76vWhNOpiEBU5kf786VTwGI+CaQZAlHipSiiis60qP01idmO3Fjby3n/ffWf6RxO255DIVbNacRZgOSE+p/wBKpJNOcJlN5kmzpLdyoJpXQkXYMh3yna8FGSD0z+1TLSBPVkDe9kHi5C/fU4iAAAbgAB4DIV532syiyFkA/qNnyH+T9FLh0duL+5RGsmljCgVDZ3vn7oG8+PD1prorEzRleubaRyBmSWQt7JJPC+RHfTbGfpcaR9GKw/d//RqRxUO0jLzB9eHxtWzh3BoDw4RyNHM8WTWoJ2/RVzZT+2LgdApXF4YSIyHcwt4HgfI2PlUFBj+z21e6khiEYqCpscwLVN4HEbcaP7ygnxtn8b0hhTsyzLz2JB9pSrfFPjXluE8Sl4cJo+W6o1fUENP3+iYZEDZuU3X+rRoTS6YfELM6GRGTqwVsWQswIZRxvuyzpPTWPaTESz9VII32LEhdoBFsSyg3A3moTBSk4ba4xHaX7BDD7xVpeS6EjipI9LivU8Z4hLw+WN7Gg81g3fSv08/osOKwTRlhO2qi2nULtEjZte/C1SurmsE8MBiECsm05QvJsEByWsyBWyux5ZVXNW0MwXaHZht4M30b+Az8SKfaa1hELBFUM+83OQvu3bzUOKcQmfkjCxGBzhqb2H1H4aXcWMRs7Z5obKU1R0wNHrIuIUhZGDK8YLrfZC7BAF13C2VRG3tCR27PWPK5va6h3Zs+8AincE35zhzddnaDKRyYXHzANRmhj+c7O3msYBYcHe52b9wAvbmRRgcU5Yp5coU+M06uvQV4k6dy7PEXFkbD8J2Ug+s88mEGFEIaPq1j61Uc3VQACqtYbVgM7kXzrrV9RNi8Oi37EnWOCCCoiUkbQO7tFPWjFabRJliIJLbOYtZdrIeNe6WLx7M0LmOVCFDC2auwUgi2YuQbd1ZcfjcnaNjliDGyfKbvfQE/g76Vr4Afi5ubl39EtrlMW0gf8FsNGO7au7evWAUlp0MYHCXLGwsN5uwBGXdeiLRZMhlmkaWVmDEnJdoAAEKMsgAB4UvpDGiKNnIJC2yHG5A++k3Ec+PJy4PdhzFlDuDje2vTzpaGRlrXl+l36BQuB0XPFFfsm1yUz2h4Nuv3fGvDNG1nMbEWycxMRbxtupNdbJCrHqcgDYgtYftZZ/CrBg4hHEq3yRBn4DM05m4vxDAZeXGCXO+EDu67XtpV677rGzHhlP8ACJ0GqijihZdjtlzZQtu0fuA4nhSy4Gc8Yl7rO3xuPlSOrybbST2sHdgg5DIsfE5ehpLTWnJBKIod4tc2BuTnbPIACrcjiWbk5fumHTS0W4nWjpY2OxNbbqLIIo4+0l1vZLSM8ZHWqACbB1JK34Br5r8q7wGDSR5TIocqyqNoXAXYByvuzJp3gJ+uiIkUXuUdeF+Nu4gg011fjKmZWNysirfmAtgfS1YMvis8uHNDN8MrCLLdLHMB+d9hXR47Gytc3VpvfySGJCwTIgJ2ZAbKTfYNwBY7wDnl3UpDG0xIU7KKbFxvYjeEvkLcTTDTsTPjEVd5Vbd2bZ+W/wAqscSpEqJcAeyoJF2P3njV2TxebG4fCxjiZXtu9yB3+fQHwJUWYzXzOJFNBUbjsB1SdYjOdjNgzFgy/S37iBnlyrnDQ9exz/RLa9jbrGIva4+iARfnepbFR7SOOasPUGo/VkAYZO/aJ8do0ti41kjhsluJdzAB3UAgnf0Neaudix9uNNKuvL/aUSDDMxjCxErvUKLjztTVk6qTqybqw2kubmw9pSeNuHcaYaFGxjJA2RJcDvJbaA8wCadazzKrwG/aVibfVNr5f740w4f2uHxJkDXucx7bN69CbHqN1TNyywF5ABB/dOWFxTDQGm2wuK2CeyTcffUhVT1r7E0bDiR+Feuy280ZWTEdyyBfQWGmDqGG4i9eVBah4/rcGh4jKikKfphra/6Vh/hj+qqtVp1yW0y/Wj+TH8RVWp/i/wAsLz+V/MKRm9uIc5l+AY/MVOCoPEGzRHlMnxJX+qpuvC+1wPvEZ6cv7lMOHfIfNVTRAvLM3NyPVmJ+6pao7RqbMs68pD8S1qka9/AQYmkbUPsk7/mNpbQZ/RW915F9HNvga6ItiR9aE/wyL/8AauNCew//AFpPmK7l/tMf/Sl/mjr5Zlt5c/IaP/p9ifuvQRm4WHyUPoeP9GyHg7qamdDSXgjvwUKfsnZ+6o2JNmadfrhx4OL/ADp9oT2HHuyyD1O1/VXpvaMjI4dFOO9p/Vp/wsOF8Ezmef3XOgMOEjZRwlkB8msPgBVcw0u3NJKRtMWsi82YkKPIDyq0aP8AbnHKW/7yIfnem2F0bDhFLs2fvNv8FA/80sweJNxZ55SC6R/LygDexf6bfsr5YDIxjbpou/RdzOMNhjc3IU/adrn5knwFMtTSOrccdsHyKi3yNReOxzYuUAdlBuvw5sfrHlUukZiKtGL7K7JX31Hf7wOYPeaaDgszuHytf/OkPMfMG6+/qe5Z/emCZpHyjRNdN4cri0ktcHZbxKWuo77C9P8ATWlYvzdrOrF1soBBNzxI4W358qepJFiEIyYcVOTKe8b1NQektX1Q9YSzx/Szsy95IHaHM5Hxpbhvx8qSCDLtkkVAdzqOg8D9/XS+UPjD3R0Wu18k3wbTO0Du5ZOsWwJzB2uOWe7fU5rJ/Zn+z/OtNnQBoQMgJUt5A051k/sz/Z/nWtnF2Mj4nitYABbdAK/rVWMSYJCT3/ZRrf2T/J/pqelH6I/9M/yVAt/Zf8r+mp/Efq2/Yb+U1P2q+bH83f8Alc4fs/0/dNtX4rYaIc1v+8SfvqB0QNuaWQ+8bfaJPyFWDQbXw8X7C/DL7qgtAiwk7pDUvZ/XNy3O35v/AE5czdIowO79gpfQ/tzD6yH1QfgKWwmU8459U3qhH9NJaGH61uclv3VUfO9K4M3nnPLql9EJ/qpBxUg5mUR3D/tGtuOKij/OhSgwA67rfpbAUDgM73Hfwqr6YxxkxN19mEi32WG0f3svIVaNJ4vqonfiBl4nIfE1VMDhrYeRzva1vAMPvv6U19mcd0xfky68o5G/pr9PuVmz3htMb11Kucm4+dVjVrSPVpZ/1ZY9r3DYe19U3GfA+NWd9x86rmjtGSJAHVlYMu2UKnO65javyHKlvBfdHY80WWaDiwA+PxeBr10V+V2ge10Y2v8AZSmkNELN2gbMQM94YDdtDj3EZjnVfi0IRNaUkkdobyHA5MeWVxvqS0bJsNHsNeOU22DmFOyWuvLdYil9ZpNmJXG9JFt5ggjzFOMSXJ4XmswZHc7HfKeoBv8ATUajUdyzSNjyIjK0URuuqqeu57UXj99WtGuAeYv61TdbpdrExr7oHxN/ur1uSajKx4wuQLV+ih74Ru6Q0Ut0W4fZwIPvux+6va8+vQpTXtLCJ/dYqfBh+K/Gqi1X/W3B9Zh2A32y8RmPiKzrDTbS348ac4L7Zy9yS57Kfzd64x6ExtbeBceKnaHyqbilDKGG5gCPAi9RlKaFksrRHfEbDvRs0PzH2a8/7V4pkgZMP6TR8j/kD9VPh0lPLO9RmNfqsU+RPWopUDezXC2Hnenb4KZQGure9Gotl9Vie0RlyvXuseEJCSrcGJgSQLkLcXNuNiAfWutG6aLP1Ug7e9WUdlxa9+7LyrMziOb7hFNi0QwU8ddP2rU1qpmCLtnNk3O3qnGhUIhBIILM7WO8bTG1/K1JPih+eKh39SQPEsGI9FqUqoSQO+LkZroy9pL9xAQjmLDPxpTwvH/5PKnc40XNcfVx+w6rTO/sI2gdCPopjS0exIsv0Suw55Z3Vj3XuPMUtoMdhm4PI7DvGQB87V7g9MI/ZYhHGTISBn3E+0K80hpyKJT2gzWyVSCTyvbcKJZc1+M3hjojzB2/hrp5eN1SGtiDzOHaV+f6Xuj5AZcRnmHQW8I1HzB9KrmksGTiHEshABuu1cllO4L8q70I0gLTDMsxupyDje2fAg7vOpr/AJlg+kWUj6JQ3B8svjTkY2VwnK7WOIyNLWjTcEADuNbd2oKy88eRHyudykElIaI0IlmZ4xssAFVxdrC92PIknxsOFe4PRzNt7MrBUdlTJWBC23ki5sbjfwplpHWssCkKkE5bR9r7Kjj313oV3w69vNGN2AzMZ4N3jnyy76n2PFjHLlXyvNUzfQdw1F16nXrS5z4wc2PcDquZHsHkB2ZoSQ2zubZO5hxUirHiACjX3FWv4EG9Nn0dFIwk37jcN2Wt7O0Bk1qjdYtOqqGNCCzCzEZhRxz5ndSvKnPGZoGQsIePnNbbfQanXvpaI2e6scXHQ7JpoicssF96zBfRWt8CKl9ZP7M/2f51qJwUBiijZvoyK7dwvY+i51YsRJG0Z22XYYZm4sQe+t/tCXRZ+PPykgVt4OuvNU4VOhe2/wApQLf2X/K/pqfn/Vt+w38pqu4CUSQsg+iGTxFiFPpU9gMWrRK1x7I2rkZECzA8s71b7VNdywyAbE/Wv7KPDyLcFHapYvah2OMZ+DZg+tx5U2ZeollBBtI20lgTtXv2R33NrU30TkWMRF43YC/sujH2T6XB4VKf80xjJ1dGG9bX9CDnU5YcrAzH5WNHzskFkdQd/Pfw60uNdHNEI5HUWp7gIuqhG2bWBZz3m7N8z6VHasYrrDOx+lIG8Lg2+AqM0tp5sR+jiUhSc/ebxtuFO8JhXgXajN2t2lPsva5y5EXNjWeLgeRLiTPloSyEGj0+K/r/AGU3ZbGyNDflb/ZLa4MerjUfSf5DL50nioNmAqPoqB6EXPzNR+Kx8mKkQbGyEO7PLMXJJ8Kna9DwbDfiYbYpRTtSa8T/AGWLKlEkpc3ZPjpCLZ2usTZ57QqG0JptLtETZFYiNju2STsqx4d1/CksToON22s1J32tn6il8Po5EUqBcNvvnfxpZD7MY7InxueTzVXSiNj56/or3Z7y4OAqvqpGHRUcbbYuALkAnsJte0RyvVe1h0p17rFHmAd/vNuy7gL511Pq/c5OQvI528M6d4HRSRZjNuZ+7lWnC4J2M4yJ5TI4Cm2NvqfzxUJcvmZyMbQO6c5Ivco+QqgdaZ8S7jO5svnkKm9bNN2XqkN2bfbgOXjUj0Y6sGWdWYdiI7THgW4CtubL/SFowYT85WvauaP6jCxR+6gv4nM0VJUUqTVJYqHbQrzFZDpZDh8SwOSuT5Hj+PnWx1SekLVzrYy6jMb7cLcauhlMbrVM8QlZSrQN6SlDKwkTNlyI99TvXx4jvqB0Vp/YbqpciMgeBqxI4IuM6dkR5EZa7UEUQkDmvid4hSOFxayrdTfmDvU8Qw4GucNo6NGLIgBPK+7kBwHhUPitHhjtKxR/eU2PnzpnLo7ENkZyR3s/yrx7/ZaRrnNgmph3Bvbxo0fomI4g0gFzdR+eilZtZoll6veNxcbgfvHM0/xWDSVRfxVgc171Yf8Ag1B6O0QsWZ7THjbcOQFLpK8H6sbaf3d7Fe9Dy+r6VPM9mjE1smC4h7fGr8Qeh8Nv35FncxLZRoU30nonNRKQwY7KyKNlgbEgMNxvY0hFq4oObEjlYCksfpGTFMqBCqqb2zyPvMbcKnK9Pw/3oY7fe65+tV+2l+SwTdnzns9lzHGFAAFgNwpOfBI/tKD32z9aVLWpJcWhNgyk8rittqql7DhlT2VA8B99K0UV1cUZitBKxurFL7wMwfLhXuE0CiEEksRzsB6VJUUIRUbPoGNmJzW/AWt8sqkqKEJvgsCsQIW+ZuSd5pHHaHSQ39k8SAM/Gn1FCEhg8Gsa7K+JJ3k0pLAre0oPiAa7ooQuIoFX2VA8ABXdFFCEU3x+LEUbOdyinFQWuT2w572FQe7laSpsbzOAValx005LFyq3yAJHypTD6QxMO59scjn886u3RHolJJSzqGEcYsCARc8bVo+ldTcLiB2olB95Rsn4UhOQ/mu0/GOzlqlikWvVvbiN+4/jTfGa4SSDZiTZvx3n8BWi4zodUn9HPYcnS/xFK6P6H41N5Ziw5KuyD51acyQilUMKMG1mmrerMuJlAUFmJzbgnMk863vV3QKYSFY0+0eLHiaX0XoaLDpsRIFHxPieNPaxkkmytgAAoIooori6iuZIwwsdxrqihCyzXvo2LEywrfiVG8d4rOLYmA7KuwtwORHka+mqj8dq/h5v1kKN3kZ+tTbI5mxVb42v3C+dXx+LbfKR5gfKn2h4sYzXUtIq5tmSAPEityh1Mwam4w8fmL/Ou9KpHHF1aKqhuCgAWGZyHlV7Jnlw1VL4Iww6LPNkjfvtRS2McFzbdekafDZIDoUV4zWF69qva3aW6tOrU9p/gKi9wY2ypMaXuoKJ05pt53McZsg3kcf9KQj1flC9Ygky3NsnZPnU/wBHuqP5zKAw7CWaQ8+S1uB0enV9XsjZAta2VIZJ3Oddp/FA1rapYtoHShddl8nXeKmKS1z1aOGk62MZDlxH4iksBjRIoIptjT9o3XdKMmDs3abJ1RRRWtZEUUUUIRRRRQhFFFFCEUUUUIRULrbFfDnuINTVM9MQ7ULjuqEgtpCmw04FSHQxL2nHNF+Fq1asT6IcZs4gLz2lrbK804USvStNgIooorikiiiihCKKKKEIooooQiiiihCKomvunRDKgJyKlT3G9/kfhV7qna/6nnFx3T2hw51ZE/s3cyrlj7RvKqlDOHF1IN6Uqg4nRc+HYqGeMjgbj/Q1w2MxRFjKbftfgKbDOZWqUOwX3orjpXTUcC3Y9rgo3mqbh0kxM22QSWNlHM8AO4UvovVmXEPZVaVjyvbzY1sGpXR+uFtJLZpbZDgnh31iyMoyaDZbcfFEep3Uxqdq+MJhlT6bZueZNTtFFYluTDTOi1njKnfwrEdLwSYCc3B2Ccxy7x3VvtV/WrVRMXGQcnG41ZHIYzYVckYkFFZ3gdIpKoKm9OqpultAYjAym11z+y3h+FOtH65D2ZlKnnwpzDlteNd0lmxHsOmoVoopvhsekgujA+dOK1g3sshFboooorq4iiiihCKKK8ZgN9CF7TDTmNEcLk8QQO8mmuktaIorgHbbkv3mqricTLinBbJb5AfdzPfWWbIaweK1Q47nnbRTvRlCxxkNuLknwAzr6Aqg9GmqBgXr5FszCyr7q/jV+pC42bT9ooUiiiiuLqKKKKEIooooQiiiihCKKKKEIooooQm2K0bFKLSRo/7Sg0wXU/Bg3/N4r/s1MUUISWHwqILIqqOQAHypWiihCKKKKEIooooQmWktERTqVkQMDWdaw9ERNzAQw9xt48DWpUUIXzbpHVOfDtmskZHGxt6ikYtKYqPc+0O+x+dfSskQYWYAjvF6hsdqTg5fahUHmvZPwq5sz27FUuhY7cLDk1wnX2owfJhSo16PGL+L/StSxPRNhW9lpE8wfmKYSdDqcMQ3mgP31cMyQKg4UZWff8+f4X8X+lJtry59mIepPyFaD/8Axwf+4P8A2x+NLRdD0f0p3PgqiunNkXPco1mEmtGKb2VC+C/eaZy9fL7chz4X+4ZVtuF6K8GvtdY/i1h8LVO4DVjDQ/q4UU87XPqaqdkPduVc3GjbsFiOgujyecgrEbe+/ZX041qOrHRxFhiHk/SSDmOyvgKuAFe1QSTurwANl4BXtFFcXUUUUUIRRRRQhFFFFC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48134" name="Picture 6" descr="http://www.swponl.org/SWPONL/cpccms/Documents/Contact/Any%20Questions.jpg"/>
          <p:cNvPicPr>
            <a:picLocks noChangeAspect="1" noChangeArrowheads="1"/>
          </p:cNvPicPr>
          <p:nvPr/>
        </p:nvPicPr>
        <p:blipFill>
          <a:blip r:embed="rId2" cstate="print"/>
          <a:srcRect/>
          <a:stretch>
            <a:fillRect/>
          </a:stretch>
        </p:blipFill>
        <p:spPr bwMode="auto">
          <a:xfrm>
            <a:off x="2915816" y="1844824"/>
            <a:ext cx="5726492" cy="41764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5915000" cy="5544616"/>
          </a:xfrm>
        </p:spPr>
        <p:txBody>
          <a:bodyPr>
            <a:normAutofit fontScale="92500" lnSpcReduction="10000"/>
          </a:bodyPr>
          <a:lstStyle/>
          <a:p>
            <a:pPr fontAlgn="base">
              <a:buNone/>
            </a:pPr>
            <a:endParaRPr lang="en-US" dirty="0" smtClean="0"/>
          </a:p>
          <a:p>
            <a:pPr fontAlgn="base">
              <a:buNone/>
            </a:pPr>
            <a:r>
              <a:rPr lang="en-US" dirty="0" smtClean="0"/>
              <a:t>	</a:t>
            </a:r>
            <a:r>
              <a:rPr lang="en-US" sz="2800" dirty="0" smtClean="0">
                <a:solidFill>
                  <a:srgbClr val="FF0000"/>
                </a:solidFill>
              </a:rPr>
              <a:t>Tour guides work in the travel industry, giving guided tours to groups of visitors. </a:t>
            </a:r>
          </a:p>
          <a:p>
            <a:pPr fontAlgn="base">
              <a:buNone/>
            </a:pPr>
            <a:endParaRPr lang="en-US" sz="2800" dirty="0" smtClean="0"/>
          </a:p>
          <a:p>
            <a:pPr fontAlgn="base">
              <a:buNone/>
            </a:pPr>
            <a:r>
              <a:rPr lang="en-US" sz="2800" dirty="0" smtClean="0"/>
              <a:t>	</a:t>
            </a:r>
            <a:r>
              <a:rPr lang="en-US" sz="2800" dirty="0" smtClean="0">
                <a:solidFill>
                  <a:srgbClr val="0070C0"/>
                </a:solidFill>
              </a:rPr>
              <a:t>They are experts on the history of the location and offer their tour groups interesting or enlightening information about points of interest at nature attractions, historic sites, museums, scenic locations, and other travel destinations. </a:t>
            </a:r>
          </a:p>
          <a:p>
            <a:pPr fontAlgn="base">
              <a:buNone/>
            </a:pPr>
            <a:endParaRPr lang="en-US" dirty="0" smtClean="0"/>
          </a:p>
          <a:p>
            <a:pPr fontAlgn="base">
              <a:buNone/>
            </a:pPr>
            <a:r>
              <a:rPr lang="en-US" dirty="0" smtClean="0"/>
              <a:t>	</a:t>
            </a:r>
            <a:endParaRPr lang="en-US" dirty="0"/>
          </a:p>
        </p:txBody>
      </p:sp>
      <p:sp>
        <p:nvSpPr>
          <p:cNvPr id="4" name="Rounded Rectangle 3"/>
          <p:cNvSpPr/>
          <p:nvPr/>
        </p:nvSpPr>
        <p:spPr>
          <a:xfrm>
            <a:off x="467544" y="260648"/>
            <a:ext cx="820891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What is a Tour Guide?</a:t>
            </a:r>
            <a:endParaRPr lang="th-TH" sz="4800" dirty="0"/>
          </a:p>
        </p:txBody>
      </p:sp>
      <p:sp>
        <p:nvSpPr>
          <p:cNvPr id="28674" name="AutoShape 2" descr="data:image/jpeg;base64,/9j/4AAQSkZJRgABAQAAAQABAAD/2wCEAAkGBhQSERQUExQWFBUVGBcYGBcVGBoXFxgaGB4WHBgXGBccHCceFxkjGRoVHy8gJCcqLC4sFR8xNTAqNSYsLCkBCQoKDgwOGg8PGSwkHyQ0LCkqKSksLCksKSosLCwsLCwsKSksLCksKSwtKSwpLCwpLCwsKSwsKS4pLCwsKSwpKf/AABEIAPAAsgMBIgACEQEDEQH/xAAcAAABBQEBAQAAAAAAAAAAAAAGAAEDBAUCBwj/xABNEAACAQIDBQQFCAUHCwUAAAABAgMAEQQSIQUGMUFREyIyYUJxgZGhBxQjUmKCscEzcpLR8DRDU2NzsrMVFiQlg5Oio8LD4RdV0tPx/8QAGwEAAgMBAQEAAAAAAAAAAAAAAAMBAgQFBgf/xAAuEQACAQMEAAQFAwUAAAAAAAAAAQIDBBESITFBBSJRYRMycYHwFJHBBkKx0fH/2gAMAwEAAhEDEQA/APb1rquVpyaAHrP2xtIQRPKQWCgd0WDNcgBVuQCxJAAvqSKtTYlUVmYhVUEszaAAakk8gBQTt/ashifF9mWEf8niIOlyB85lUak2OYLxVfNjlpOWlFksm+m9KD9JFPF1zxFgPWyZgKvYHbkEukc0bnorAt7Vvce6vG9hbZxWLxK5XmkJZbOHKRxhWBZjGvdC5QRlOpuB51f3i36WWXIiR9kGtnkiE0hUGxZQQRGosbE3JtfSqa5ZwW0o9izVmbc29FhY+0kbibKoF3dvqqOZ+HXSgvZTn5tCYzKJ5QzIscjIpTMQszobrHHlsSQNb2Avwpb4wzK2G7abtu7KLlFTvWjJ8PEEA6HUW4m9MpzU5qBmupujRlUW+Ed7R38xUh+jK4deigPJbld2uo9QB9ZrNO8WK4/OpvelvdktWVM5LZFNtLsRqQOQHQn8B50vmKfVBPVrsfea6ipR4SPG1L+4k9UpteyCHB784xD+lSYdJEF/2o7Ee40a7tb3Ji7oR2Uqi5jJzXH1kawzLc2OgINrjUV5S+DjtqiAepR8a5w+MWGRJIpVSSM5lGcZehVgTbKw0IH40qpSjjY3WXiVRSSm219P9Hvd6V6Edjb8nExh4oA+guExERKHmGFwR7quvtXFP4Y4oR1kcyn9hAoJ9b1znUiuWerUWwhvWfjtvQQnK8qhvqDvP7I1u3wrGbZ7P+mnlk+yG7FP2Y7Ej1sanwuCSIWjRYx0QAX9Z4sfXSZXCXAxUn2dtvBI36LDtb607CJfXl7zn9kVXdJ5P0k5Uad2BezHqLtmc+sFfVVsGnpEq8mMVNIyRs+OCfDyqmvaGNnYl3IlVgt3Ylv0ioOPpedGCihbbiEwSFfEgEi245oiJF+K/GiaDEBlVhqGAI9R1FabeWY7iqiwyWmqvitpRxC8kiIPtsF/E1Wwm8EMrZY3LnXVVYrp1e2Ue+tAouECnrgyfxp++lQSY+6+8xxb4hezyCCUxBs189s2trDLoBp51LvX3oo4zqJZo0I6qDnYaa8FND3yR64bEPzkxDn4Kfzrc262bE4Zfq9tL+yoQf4lUm8RbJityhLu7hyLGOw0Ng8gGliNA9uNj7K7Gxl4rJiB6p5D/eJvVDeTb8kRjw+HUPiprlAfCi31ka+mmpsdND0saCbjvKM2LxmIlY8RG/ZxjyUcx52HqrnrPLZp26Rv/wCS39HE4geso396OsqbclC5k+jZybkvh4muepAygnzIqD/06hHhnxa+qc/upf5ikeHH4xf9rf8AKp1Y/uIx7GlhNmzxBrSQyM5u7vE4ZzyzFZbWA0AAsBoBqayN9YMQcOHZYfonDkq8nBroSVZOAzAnvcFqb/M7Ejw7TxP3grfnQpvamIjkGGlxb4lCgdlZQguSQgNiSeBb2Cp+Iqb154Kzo/Gi6b72M98Usd0W7vxblqebHlpbQXNrVTnxjHxyZb8FTu/E3Y+vT1Vo7tbHXEEEmRMOGCtIiFy7E2PftZRcgFzc35c6fY+7zYjESrCojUO2dzchFDFVHG7uQNBccySKtXu7iqvL5V0lz92ZbTwi2obzWqXbfH2RlfNl6BvNu8fjUgQDkPcBR4NyIlIVYTObXaSeVkS/1VWMcdCTpYXGpoI2pLGJpezj7NUbssgcuMy6MQSdczHTyArm1aM0tUpZO1CUE8Rjg4iYoyuhKOvhdO6w9R6eR08q9P3P3l+dRkPYTR2DgaBgb2kUcgbWI5G46V5fWvugw+ewKxcLIWjbI7ISGBK3KkHxqPfVbab1aH2FaC06l0eryEKLtZQObaD3k+uqX+XIL2EquekV5T7ow35Vp4bdjDLr2EZPVxnb3vc1qpGALDQDkOFdlWy7ZzXVYNrjWbwYed/MqsQ/5jA/Cu1ixTcIoY/7SVpCPuogH/FRFalamqjBdFHNmGuxp28eJy+UMSJ8XLmmwm5sCKEzTOo4K80mUepQwAHlaw6Vu2pUxJLgq3ko4TYUEWscManqEXN7Wtc++rpFdUxqSCBjrwHxpV0fUaegnIE/I6P9XX6ysfgla+LObGt/VwIPbLI5PwiWsj5HT/q8jpKw+CVoSYkLNjZTwQqPZFEGPxZvfSKz8heHzGDuovb4zHYo62f5vGeix2z29ZC/Gre8e15u1hwmEt84nu2ZhdYoxxc+dwbaHwnqKi+TnDldnxk+KRpJG8yzW/IVPuwO12tjn0IhSKIHoWsWA/YrPCOqe/Q2TxE6G4OL4nak9+f0a29ne0Fdf5h4zltSb2xKf+qjenrZoj6CNTAY7j47/wB0k9sC/wDzoNx+7Up2ouHxEzTZwrtJlCF4wjd0KL2sylSb8L9a9qoa3jwaHF4STKM47ZQ3PKUuR5i9v4NLqU4uIynNqRU2diIY8uGjYAxLlAsR4AMwBtlLjNmYDUZqnwOzo4u07NQvaOZG83a1z5cOFVtp7QSNJQD9IkZkCgd76QsiW82kGXTnV/DRlUVWOZlVQTxuQACb87nX21nZqOMTtCOMqruqFzZQx4nTh7SBc6XYDmK8VlGq34mQk+sFj+IHuFe2TxK2jBTmBWzAG44kW5jS9vLyryfe7ZTQYiRbaM5mi+0pJLqOpBLA+RHWs9eLcVgZBpMo1o7uITjMJbj28f8AwksfgDWYkgPhIPqI9l+lF3yZ7LMuN7S3cw6lr/bcFUHry5z7RWG2g3Vih1eSVNs9eWnphT16U4oqVKlQAqVKlQAqVKlQBCf40p6cimoLZAj5JjlhxUXOPEuPgo/I1BvBicuAx8n13xA97CL8Aam3HPZ7S2nD1kWQeol7/wB5ax97Zb7IXrM6/wDMkZ/3VnrcIvDkKN3MP2eEwycLRR+8gN+Jqp8mQz/Ppv6XFyAepLAfia15GEak8kU+5B+4VnfJRDbZkTHjI0jn2sf3Uu33k2WqcIMqVcs1hWTjd4lRmREeZ08eSwVPJ5GIRTbW172I0rYINcmsDb5/0jC+qf8AurQLvvvbnyk4iBVjGsEGIZ5WYkd5mjUL3VBspYcSb1jbmbyTnF9nOzvGhL3kJYxrIMniOvZkvFpytfmarNeVlofMg4gwq4jECe30cYyodfpWRmIe39GjFsp5sSeAW+0Kz4FXCxtnkAhSwTOLGMfUZuajSxNrDQ341XxG9cIsUzSi6AsinIAzBb5zYNxHhuaxM3JF7G7PEkkLkkdi7OBa97o6W8rZr+yuNq7IixEfZyrmW4bzBB5EajpccRpzq8azto7w4eA5ZpVRrZgpvmYa6qAO9qDw6VGQBfe7d2OHChluzhokQZUW7u6rlUKoKgrmGUac7XF6Pd0d3xg8MsfFz3pW+tIQMx9Q0UeSigDCbb+fbTwi2KwxyM6KeLMiOQ7jlqBlGttTxNesqKfR0y8654M9dteUcU9IUq0mcVKosViVjRndgqqLksbAAdTVfZ+1EmvkJOW1wysjC/C6MAwBsbG2tAF2lSpXoAVKlSoAhI/i9PSIpUE4PPtoy/Ndt5+AxGGY/eRSfxiX9qqW8kX+j7Lh+tNh7jyVAT+NXvlfwTCCDEpo0LMpPlKttfvAD71RbwWbG7KRdVzSOLcCFRMp91qzVuUMhwbu8uIyYTEt0il95Uirm4WHybNwo/qlP7Xe/OsXf2bLs7En7AHvZRRXu/DkwuHX6sUQ9yrUWy2bJqkG2sS944YjlkmLd62qIoBkccs2oVb6ZmBN7WoVXZqh2jR8GzqzALi+1lbidQjsAWPElRqeZvRPlvj2+zhhb78jX/uD3VS3r2zFCY0xUPaYea6ghe0AcBmIeO18pUXDLc3HAaVqEg1vJFtVI7dnhWit3zDEJMq82EMgJIAHnWZuJhYI5cQ0jp2K4YBu0ZeErczxKsFJ9b2HEVR2zg8Mk7nCTy9hkuyo7oImBN1DaNquttcpHmLUMMPoo8yqoQs4HibvADMWPC0aooUcLE3JOjYU3LYxXd3C3jqfPS9Qz2dvWuaSPLNJFEpZZil27JeJlW+awsQGtdgLkaGqUvYGwhadoSVbs1h0sCGCpLIVyISBprYHS16p/wCW1w2FOHRO0nxIIxD6WjDqR2YuRnZIyBa4AJN9SRRJuZsdpsLEwxBUAZGCRIsismjKXJbgbagDS1ZalDfKWxstbttaZtau0jjE7VxDlQEEJfwKLS4h+uRNI0HV2zKvOgTe/ZMmFxUYlkMjygSEm7FS2dRGXPiAy2U2F7HQV7NFs+HCI7+EAFpJHJZyF1Jd2N2sOXAdK8i3gxpxM0s7glJNMltURbhLcwwF2IH1jzoVqqsXEpc+IK2xJ99epS2VtH5vPFNYnsnDEDiVNw4HmULe0V7zhcSrorowZWAKsOBB1BFfPErdmQHYEHwPyYceXpAW9dr9bauwd+pcGMsTrJGT+iYFgCTr2ZXVCSRoLg34Vz7eUreTpVEdCUoXUFWps94Bp6z9g4qWSBXniEDnjHmzlRyubDW1tOXCrWKxSxozucqoCzE8gBcn3V1TGZW1z2s0MA4XE0n6sZGRT+tLl9kbV1s7v4zEOOCLFDfqwzSN7hIg99LYmGbK88ikSTnOVPFUGkUXsXUj6ztWdsDeHDx4dS8ydo5Z5FBvJnclmHZrd7gnLa3oigApJoa2rvUgk7CJgJCSDI4Ihiyhs7FzZWYBWAS4uQRcANbM2pvfiJDN81RY0hQ3adGzs2cIcqZhlC96xIN2Qiw41TxsSRRZsodfnMUaByoBjwmYu7MdAO1EzEkHxCwJIoAlwG0eyxwkDYh8M6pD2shJSaaRlKuqsQCNSAUUCwPLgfChTYexnnnXF4q5Kg9ghBUJcWLhD4CRcC/esbmxOVSwCgCBl14fClXZpUFsmHv1h8+z51ABZlULfhnLKEP7RFebbp7RM2NwUbAh8LDOjA8RbOFH7IA+7XqG9P8AJrdZIB75Y682x2LiwW3M50WVAXN7BTLozeoMqsfJ36Uir6F4G98pR/1fIPrPEvvYV6DCmVQOgA92lee/KGLwQJ9fFQL8a9FqLdeUKvJgxYi+0nCgkLh1Dtbuhg5ZUJ+tlbNboRQh8pe2QMQiakQxs5ABPek0UaA27it/vKIINvJhcTPDLcKXEolsSoMovkkt4SMtg3htYXBGob8ockeKxuGTBsJJZLZjG90Yi5jDEHQhRJc30BFwdK0J7inFtGO2CZ8Oy5j9GiySMNb5nUBQeHecn1hT0rjHDMuQaGS63HIcWPu+JFE2N3f+YYeaMtmaaKElhcL9FOoyKCSQqpKoHPj1oYdwrSPxCCwHkO98SbfdrZReUzzfi0WqkGuln75FhUGYkcF7i/ix9rWF/sk0TbjbwDDYiVJGCwyIrFibBZBmAv0zIpHrjX2juGiyoAeNtfWePxNcvO2dkXwyoFYAXZu+MqL0LFgL9CeFNqQzDBz7K40XOrrDX1/GEe9G9/z2yxXGGBBBOhmI1DEcowQCAeJsTyrDvSkBVsjq0bj0GFjbqBwK+YuNOXAMzAAnkBcnoBz91XhFRWEZb2tVrVW6iw+l6FOfDgd0gsjmwVbllc6jIBrqRew4Gx62Pfk6wEAd45MN2WLgVWLPdyyPcJIhLMEJswIHAg2q/uNuqI0GImX6ZxdQ381GeAA5MRqx9nLXY2lGIcRBPbRv9HkNuTm8Z9Qlsv8AtKwVnGUtkes8Pt50aeZPd8r87NtVtWPtxe0kgg4q7mRx1SKzWPkZOzHmLiru0MasUbSObKo5C5uTYAD0mJIAA4kgc6ytntO+KzzJkXse4o1yln1DvwL5VUkDQa6txpR0jeKaVm7axvYxkoB2rnJGOrsDa5+qBdieQUmtRuFC208CJsQY1ZnYj6RidIIWteNAPDJLa19Wy3N/CCAYxwrDBqkIzSYuWJIif6KM37VvIqskx6ma3E1s7N2VHNKjWzw4QZIb8HkH6Wa3BiCAoJ9JXI5Gnmj+cyjsCQiKYnmU2UKSM0cFuLnKFMg0ULYXI0I8LhlRFVFCqoAVRoABoAKAJAldUqRoAiNKnNNQSZG9J+hj/t8P/iJQPjNjpi9qYyJ/D82iAI1KteMhh5j4i44GvQdtbNaaIKrBWV43BYZlujBgCAQbG3I0L4bdzFw4yfElIpRMiJljcoVyW1tINb2HpVnqRk3lF4NJbgbNtCZJMHgsUO9DioCsnotFcBdTxF7AE8tD3hr7WDXmW+mzpMS2FV8NiFRZT2rBQxWNhY2KFrjyseHCuMPsuaP6PDbYCINAk4yuo6AMR8AB5Vel8u6InyaW9O0ocPNiZJjqUgZADZmNpVIXy7urHQA61g7H2M8UL4+cHtsyTBQNVjRkYi3G5QHTjYKON61I9zBFioZcRM2LeRXs7juh0yslhc3GXtCATYEXAokxeGEiOjXyurKdeTAg287a+2lzelj6a1RMvfTFwYvAO8cgZoWjawNnW7qCroe8oIPAjoa89x+GzIxHjUFhx1C94oQLXBt+NFO+GyEZHyi/zeMTO1hdbEdmua1+8QzEcLJ5ih5za/trp2r1QZ5LxvNKtBr83IHmfMcoSVdO+jFVN9SBmW5te1+HnpVjYk6pi45sQAiKrBbXcBzbKz2GigZtbaGo8N+jQ9UX2aDT+OtSVp0ZjuzjRuVRra4wW31PQsRg4sTGA6rKh1U3uPJkcag8NQaCdj4BJsakKkvCZzYtqWjiGYgn0gWBW/MVRhZ4wwikeJXBDKhspvoTlNwrWuMwAOtTbO2oMHLDMFusZswva0bAqxHmoyn2UuUHGLZ1XfUbmpTjjvfJ7aKq7TwqyxOjeFlIJ5j7Q6EGxB8qlw2LWRFdDdXAZSOYOoNAm12k2hIUVrYdXyAciFNnly8JGLAqgPdHjIJIrnSlpPUxi5bI6x23J5OxCRo7wSrG7Mx7F527kZQrfMozdo3C3h0bgbhWCcma36qk29uUE+uwoZfZKCAQRjslUL2eQeBkIZWHUhhm14n2mu8Nvg8eVMTC2csqBoRnV2bQWS+ZCemoHUjWqQqKRedNrgsbQ2xiVVVOGUNIyxqRiB4nvqD2ZPdALcOCnQ8KWB3WOTJK/cJJMUeZVcni0shJkmJ53IB5irGGSSfEJK8bRxxBsiyWDs76F8oJygJcC5uc50FbYFNFHEMIVQqgADQACwA5AAcBUlKlQAqY09KgCIjypUiaVBY7WntTLyrqgqc5K4nwyuLOoYdGAI9x0qWlQAP7T3ShK5oY0hlUh0dVygOOGZV0KkXU6XsxtrVIYidu6MM6yc+0IEKnqZATnXmMoufLiCxqxd4t4Y8KguM8jXyRrYMxHE3PgUaXY8PM2FUlFPdl4ya2QEb54aWCAYYzLJ85Z3lcRlJGyBT3iHIKluzXKAO6tutDMcuZTfQ8GHQ8/Zzv01qHeDHTz4xXma4shFtIx3z9HGOIUXUm+pIF+Fh1i1UDPcqdBcC9+gK+l6q327WjKPKeMZlcKEvt+e5Js8/RIOqj32/OpKp7Pkfs0BW9hYkHgRoQQdQQdOdXa1ReUcGtFxm8jV3gWU4nDRsMytNFnH2SwC38i+TTmAaglVj4SAOtrn2cqr4mIqI0RmVpJYhnB747696/UDhVKr8rNNlFfGhnnK2PUsbj/mceMW+ULFJiIegzXzp6llIb1TAcqi3fwojhUDkAt+oUDW/O+p9vnQhtXZmKiUSPi2njjIDJKuvZs0Yk72Y8AA2otZa3Nm7cihZ41bPhwxtKoJSEk6xO9vDc3VhcAGzEWBriz86zE+iU3peGEtQ7Eg7eUTn9HHmWH7TG4kmHlxRfLMeDChrePeViAsEMk8ZNpniuFK840dQdTwLAEAXAIJuJ8N8rcCBVkw0sOUAADJYW4AAldLeVRSh2y1WfSPQwKe9ec7c+UxJYSmD7TOxCsxGUrmvoh4FyAdRcKAW6Ahgxc7FhJiZcysVIEjW6gjMxNipB1pkppbC40nLc94vSzV4Eyj0pmPrkX86iMEf9ID96M/lVfiov+nfqfQHajqKXaDka8BGDj5MP+Wf+mtHd/YiS4uBGJszPwWPiscjLxSxFxwN6lVU3giVFpZye0F/P4H99KhhtyowfGf8Acw//AF09OEbhavKuq5TlXVQAqbNSJrF2/toxpIsNnmRC9jcqigMQ0luAOU2HEnyuQAV95t6BhlyKM8zi6JyA+vIR4Uv7TqBzI87xGIYuXctLNJYX9JzyRRwRB04LqepM0uLZwZHJZ2XM1+JNrka6Dn0AA5AVb2Wjdmrt3SzW0FiykE8xcJwsNC3E20ARh1H7GyKVNe5g7d2S8YjcnNI2a4Bsi2yOEW/6raniTyAAqvFAS2d+I8I5KPzPU+zhRTtrDl0FvQu3s8P4sKHq6tvFacI8V47KUa/1XP8Akg8D+T/BgPzA+ArvEzFNALsfCPzPkP8AxzqUcR5G/tHCnZ7/AMfD8ffWjD4OIpQa1S5XXqUo8O0YupL82UnxHmVJ8J8uBqbAqZJomsQO1iVQRbgysxty8IH3T1qar+whedNRpmPrsCOvU3pVZYptmyxqOpcQTW+VuEePxZjS6jM5IVF+s7aKPVzJ5AGpsBhBFGFvcjVmPFmJJZz+sbn2+VYm8qkvhxdhYyMCrFSCFA0I8iffUWH2lIgtnZrfWsx99r1yraHlye+nyE38f+Kz9u7WEMfIswOUNqosNXYfUAI9ZsBqayn3jlQi8aSKSAACyMSbWQeIHyuBwqticfLI5MmW2nhuQbXNgSdUXUD6xueYsypPQiYQcmZkCCMFyDmYnKoABux4aaCR2sWtoAABouuhh9kpa8io8h1ZioPqVbjRQNB++9S4SM6kgD6vM26+3W3l6zazXPbydCMcEQwaD0E/YX91OcKn1E/ZX91SUqrkvhEDbPjP83H+wv7qu7tbvQy4xQYkyxxu5soGpyog0t/WH2VDeib5PcL/ACiU+k4jHqjFzb77t7qbSWZGe4eIG6uyIlAARgBoLO9tOnfpVeYm9KtuDmZJU5U5NMvKqu1XkEZ7JVZzYDMbKL6Zm5kAa2GptbzoJKm0tqNnEMFjKRmJIusSH03txJ1yr6RHIAmqu2imFwcvpM6lRc96aVwQq/adjoOg6AaWoYI8JC7Ox5vLI/idjYZjYak6AKOACgDgKG94MK7pFNMCrNNGI4jr2Sasb8u1bL3jyHdHMkJRhYPBFnZJAtgsbMoOYEsXshJtdFyX4d4nXQAVo4ub6SJeOYsb36KTfhry99cYX9POfKEe5WP500/8oh8kmP8Ahr+dMSSWEaC1BhmlbEqupXCnKOrs5K/GKgqN8yhhwIB94r0jdFLzYluQEC+4O1v+MV5/jcH2M00X9HI4H6pOZfZlIrRby8zR5fx+nmMano8fv/whpUqVbDyQq192Y7yudO4o56jOTbS3DukcRxrIrU3c2YknauwN84RWVmRgEUE2KkekzdeFY72WKT9zteCU9V2n6Jv+C7vI9jDpqS4Gtrd3XlWVnPQe/wD8Vc2/hGRoLySOMzgByGt3eIawb33qlWO2+Q9xLkprtMsrgwtxZVZZEFgDYkXHE94eo+dR4nEM1rLIgGpCtEb8NOWmnDoSKWAgd7hFvmZyt794FmIZFVWdl+0Ft51YxWBmiGZ4yB1tIv8AiRopPt9lZ5qTbY+MoJYyKPa7jRldvO0Y/B9adNsuDcqxHQxH8Vk191UxjY/rr7WA/H+NKlVweBB9RB/Ck49h+fctHbg6BfWsw/7Zpl26LamG/nKyD3PEPxqAileo2J39S9htqFmQLGshdgqiOaMkk8vIWuTpwFei7pu6RCOSGSN++7FgpQs7Mxsysb6tQBulgEkx8CuiOLSkhlVgbLpcEa6m9epYPYkMJLRRqhIscosP2eHwrTSiksmO4k28MmYm/Ae8UqTPqaVPwZ8E68qT0l5UpEuLHnUEGFhh87kEv8xGfoRylccZj9kWITqe99W0G+fDDD+u/COU0RwxBVCgAAAAAaAAcAAOAFDe+niwv9q/+HJUrkmPIN4L9NiD9qMf8tP30j/KR5Qsf2nUf9FLAfpMR/aL8I46aM3xEnlFEv7TSt+GU+0UweE25Y0xJ6z29ixxD8qGPlNw8cUsUqsO1mYIYr2zhRYSDkuXuqSbA3FzoK1MFvFFgsFLM92LYiYIi+OR82VUUczoPUBQrsvZEuOnaTEWeWYEHmkUY0OUcDHGbqv15bsdE1XrcXlGWtRhWi4zWUZbTgNla6N9WQZW9l+I8xpTNiUHF1A6lh++jKLBuM8LjOYmyNcA5ha6OR9pLH15ulZGH2CqPky9nJGBkdAoZomN0zCxDWN1NxcEDXvUz9a1s0caX9OwbzGbx9DGjDPbIMqkhe1kBESk6AsbXIzWGmmouQLmivAocNGsbxSKo4uPpVLE95mZBmBLZibqONW49nmUEEXUixvwsb/l+NT7GwGIyuqTCR4WyMs47xU6xuJU1F0K+JW1DDS1Z51fj7SOrbWFOyXk5fLYPbfxSSdg0bq4Ej6qQbdxtD0PkaxMdiVDRo5IVycxCljZbXGX0idNOdrHQmiLe6MhoDJhzFJ2jd8hWDDI1wJV8XI2Nj5ULYjFD5wgZA8YVu0FyrMMy6oy95SjAd63Eka2azKcGoaY8mqUkt2FkO+AVGjwURi070syhndyBZms1iALEk3soNlAWtbcfaM87SGSR5oSou8keRSxynKi9BdwdbWA9tbZ+N2XHGrx4Yesqjm/K8rOVJ6XOl9Kobzb5SyqI0Tso5AbcSGVbA5n0DL3gMkdw2t3AuCQhKTUexU5Rim+h9gxviZjh8O4iwiTzyLkNyyJIpZFB4qXYgL4VRje91AO5t1sK/jw0DHqY0v77X+Nef8AyZ6zxKl7KJpHJ+0XW/3vo+Gh7E28Neqioaw8Ep53QNzfJ5gm4RFP1JHX4ZrVnT/JhF/NzzJ5NkkHxW/xo2pVXSiynJdgHsvcjEYXEJMjxTBVdcrBoSc+UXzDtBy4WHGjDZ+IkcHtIuyIPDOHB8wRy9YFXKapSxwQ23uyBhrSrsmlUk5O15V1XK8q6oKioY308WF/tX/w5KJ6GN9B/Jf7ZvjFJUrkmPIJLiirzKgDSPLZQeAtHFd2+wvPrcDiwqTB4hI5VgW7sczSSH69gxznm5GthwBHkK5njCSP2Q+nmszMe8EUDLnN+A07q+k/kCa6XDCOXDovLtjc6kkqpZmPMkm5NMHmDgsC00zPIWkCSSRxIp1Gd2PZJ0mlNyW/m4wWNjlt6vu9sUYePvWMj2LlRZRYWWNByjRe6o6a8SaxdxdjWiEzhblpezA4KGdi7n+sfmegA60YKKTjcS2Dm8UPZSJifR0im/UY9xz+o548hI3Sqe1sO3dlQXkhJNhxdTbtI/WQLj7SrRVicOroyMLqwKsOoIsR7qGNmMyhonN3gbISeLLb6N/vJbXqGHKkVY48w+jLoswYhXRXUhlYAqRzB4VFG/Z4uJ/RmBhb9YZniP8Air9+szCYnscW+HItHKO1hPIMb9rF7WGcfrMOlaO1MOXiYIe+AHQ/bQh4z6syj2E0qL0yTGyWpNFf5SR9Fh/Kf/tyV5xNhLtGyZSyK0boXVXtmkZHQOQJEYOAcpJVgbjWvXsVgYdoYaMuDlYLIpUlWRiDwI5i5FeQb5bO+b4gKzGRVkABYAaARt3gBlPdkbTS+ht3a6VOWJJo59RKUGmWdlY8YXExzMqAKSHDtECyEd70r3Bsw05edam+uPmxHYStAY4+8iFrgHMMxzAgO+iXAAUdSwrBSEDTKB1AAHs0Fb21NvRnY+HRpFaWNwMl7nLG0kfe0uvc4DibaA1tuKbhNTk/2MFvNSg4RX7lr5Mdlos/aykmYQhwxIAAe2tgAAOyeEBeC2YW4GvUga8C3WwU+KmjiRmaJjEXN+McTKxZzqQugVVBsSE0IW9e+oK5vZ0TqlSpUAKmNPTGgCMmlXLPr/8AlKgtglXlXVcryrqgqNQ3vsO5hz0nX4pIPzoloe32H0EZ6Tw/FrfnUrklcgrs5fpMR1Mtj5gImUeoAmw5XPtjxmK/0iNUBdkzAheJeQL2aAnmbMx6KCx0teCXHiFsQARnaS4zeFR2URZ2t6CjU+sD0hWlsPYbAhe8JpVzOx0eCFz3nbpiZitvsgWGia3bwNk8IKdzEIwUIa2YBgbai+drgHmL8DW3UODw6xoqKAqqAFA4ADgBU1LEjGh3b0HZzwzDg/0Entu0Tex7r/tTRETWBvLigxhgXxO6SN9mOJlcsel3CIPNvKqz4eS0PmRj7xYVSqSMSAhszL4kRrXkHnG4jk9SGruzcWXUh7CWM5ZAOGYC4ZfsspVx5HyrjbG1UgiMjjNyVObsQbIB5635AXJ0oa3YxjiMyNqIGSORhwMMtyn+5c6H+jfWs8YOUM+g2VeEKqg3u+gw3dn7OSTDnhcyxfque+o/UkJ+66+dCPyuwyK8EkYBDrJG4YKVYjK0YZWBViDntfUXaxFE+OwhcDKckiHMj2vlbW9xzUi4K8wT5VbwzxY6JosRGpZSFlibUK1rhlPEqfEri1x5ggNpz1IrUhh5PEmnJH6MDgdRGo5eR09lSwYd5xHh1jWR9DljW7ude9I51RBfUDItuN69M3e+T7ByRCR42Y55dDJJayu4UWzdAKLdn7FhgXJDGka8wqgX8yeLH11olNy5M8YKPBmbm7rrgocujSvYyuOZGgVeiKNAPbxJohprU9ULipUqVACpjT0qAIiaVMT/ABenoJO15V1XK8q6oIFWDvpphHI9F4W90kd/het6h7elxKpwua3aKWla9uyhXxuTyY2yrfnc8FNBKBfB4FDM2JyZ+8sca3/lE6XCL0EUZuSeGZSx8AucbG2d2SHMc8jnPI/DO5AuQOSgAKo5AAVn7v4AMVmKZEC5MPHa3Zxad4j+kfQm+oXKOOa5ABUt5BvIgKelSqCDO23thcNC8r8FGgHFmOiovmTYe3yoGw29sCo0rs0mIksXRUYNceGNSRlWNdQDex1bUk1c+U3Ofm4CsYwzsxVWYBwFCZsoNtGe1+dDOz9gYmc2jhcDm8oMaAe0Zm+6DTVRhOOZM5lxe3FKr8OjTztz7kUjz4ydRYPK1wiAkRxL6RJ4gD0nOpOg5AembG3YjgwxgPfzhu1YjWRnFmNuQtYAcgorndjdhMIh9OR7F5CLZrcAo9FByHtOprdAqJyT8q4HWtvKDdSo8zfL/hApsqQ5DG5vJCxic8zlsVf7yFWv5+VZO8uNfCz4XEx8bvHInKSO2fKftKVJU8i3Qm9nfvCywOuMgcpZRHOLBkKXOR3U8QpJGbiA/QUG7Q2lLMwaZw2QHKqrkVb2zG1zdjbiT5UqjbSc8rgtfeJQoU3F/N0ep7nSBsFCw4OC4uLGzszC45ca2ayN0I8uBww/qY/ioNa9Sak8oVKlSoJFSpUqAFSpUxoA4NNTE09AHa11XKmnvQA9U8fs1ZlyuLqSpYXtmym4Vuq34jgeHC9W70r0AICnrnNT5qAHpU2amDUAPlpWpZqYNQA9PTXps1AHM8QZSpAIIIIIuCDoQQeItyrz3bvydGNJHgmCxqjNkkUvlABNkcMDa3ANe3WvRb1nbwxs+FnVFLM0bqoHElgRp76tGTjwJq0KdZYmskuxY8uHhHSOMe5Vq7XEYsLDlp7q6zeuqjh6VNelegB6VNelegB6VNelegCM/wAcaVI+2lQB/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28676" name="AutoShape 4" descr="data:image/jpeg;base64,/9j/4AAQSkZJRgABAQAAAQABAAD/2wCEAAkGBhQSERQUExQWFBUVGBcYGBcVGBoXFxgaGB4WHBgXGBccHCceFxkjGRoVHy8gJCcqLC4sFR8xNTAqNSYsLCkBCQoKDgwOGg8PGSwkHyQ0LCkqKSksLCksKSosLCwsLCwsKSksLCksKSwtKSwpLCwpLCwsKSwsKS4pLCwsKSwpKf/AABEIAPAAsgMBIgACEQEDEQH/xAAcAAABBQEBAQAAAAAAAAAAAAAGAAEDBAUCBwj/xABNEAACAQIDBQQFCAUHCwUAAAABAgMAEQQSIQUGMUFREyIyYUJxgZGhBxQjUmKCscEzcpLR8DRDU2NzsrMVFiQlg5Oio8LD4RdV0tPx/8QAGwEAAgMBAQEAAAAAAAAAAAAAAAMBAgQFBgf/xAAuEQACAQMEAAQFAwUAAAAAAAAAAQIDBBESITFBBSJRYRMycYHwFJHBBkKx0fH/2gAMAwEAAhEDEQA/APb1rquVpyaAHrP2xtIQRPKQWCgd0WDNcgBVuQCxJAAvqSKtTYlUVmYhVUEszaAAakk8gBQTt/ashifF9mWEf8niIOlyB85lUak2OYLxVfNjlpOWlFksm+m9KD9JFPF1zxFgPWyZgKvYHbkEukc0bnorAt7Vvce6vG9hbZxWLxK5XmkJZbOHKRxhWBZjGvdC5QRlOpuB51f3i36WWXIiR9kGtnkiE0hUGxZQQRGosbE3JtfSqa5ZwW0o9izVmbc29FhY+0kbibKoF3dvqqOZ+HXSgvZTn5tCYzKJ5QzIscjIpTMQszobrHHlsSQNb2Avwpb4wzK2G7abtu7KLlFTvWjJ8PEEA6HUW4m9MpzU5qBmupujRlUW+Ed7R38xUh+jK4deigPJbld2uo9QB9ZrNO8WK4/OpvelvdktWVM5LZFNtLsRqQOQHQn8B50vmKfVBPVrsfea6ipR4SPG1L+4k9UpteyCHB784xD+lSYdJEF/2o7Ee40a7tb3Ji7oR2Uqi5jJzXH1kawzLc2OgINrjUV5S+DjtqiAepR8a5w+MWGRJIpVSSM5lGcZehVgTbKw0IH40qpSjjY3WXiVRSSm219P9Hvd6V6Edjb8nExh4oA+guExERKHmGFwR7quvtXFP4Y4oR1kcyn9hAoJ9b1znUiuWerUWwhvWfjtvQQnK8qhvqDvP7I1u3wrGbZ7P+mnlk+yG7FP2Y7Ej1sanwuCSIWjRYx0QAX9Z4sfXSZXCXAxUn2dtvBI36LDtb607CJfXl7zn9kVXdJ5P0k5Uad2BezHqLtmc+sFfVVsGnpEq8mMVNIyRs+OCfDyqmvaGNnYl3IlVgt3Ylv0ioOPpedGCihbbiEwSFfEgEi245oiJF+K/GiaDEBlVhqGAI9R1FabeWY7iqiwyWmqvitpRxC8kiIPtsF/E1Wwm8EMrZY3LnXVVYrp1e2Ue+tAouECnrgyfxp++lQSY+6+8xxb4hezyCCUxBs189s2trDLoBp51LvX3oo4zqJZo0I6qDnYaa8FND3yR64bEPzkxDn4Kfzrc262bE4Zfq9tL+yoQf4lUm8RbJityhLu7hyLGOw0Ng8gGliNA9uNj7K7Gxl4rJiB6p5D/eJvVDeTb8kRjw+HUPiprlAfCi31ka+mmpsdND0saCbjvKM2LxmIlY8RG/ZxjyUcx52HqrnrPLZp26Rv/wCS39HE4geso396OsqbclC5k+jZybkvh4muepAygnzIqD/06hHhnxa+qc/upf5ikeHH4xf9rf8AKp1Y/uIx7GlhNmzxBrSQyM5u7vE4ZzyzFZbWA0AAsBoBqayN9YMQcOHZYfonDkq8nBroSVZOAzAnvcFqb/M7Ejw7TxP3grfnQpvamIjkGGlxb4lCgdlZQguSQgNiSeBb2Cp+Iqb154Kzo/Gi6b72M98Usd0W7vxblqebHlpbQXNrVTnxjHxyZb8FTu/E3Y+vT1Vo7tbHXEEEmRMOGCtIiFy7E2PftZRcgFzc35c6fY+7zYjESrCojUO2dzchFDFVHG7uQNBccySKtXu7iqvL5V0lz92ZbTwi2obzWqXbfH2RlfNl6BvNu8fjUgQDkPcBR4NyIlIVYTObXaSeVkS/1VWMcdCTpYXGpoI2pLGJpezj7NUbssgcuMy6MQSdczHTyArm1aM0tUpZO1CUE8Rjg4iYoyuhKOvhdO6w9R6eR08q9P3P3l+dRkPYTR2DgaBgb2kUcgbWI5G46V5fWvugw+ewKxcLIWjbI7ISGBK3KkHxqPfVbab1aH2FaC06l0eryEKLtZQObaD3k+uqX+XIL2EquekV5T7ow35Vp4bdjDLr2EZPVxnb3vc1qpGALDQDkOFdlWy7ZzXVYNrjWbwYed/MqsQ/5jA/Cu1ixTcIoY/7SVpCPuogH/FRFalamqjBdFHNmGuxp28eJy+UMSJ8XLmmwm5sCKEzTOo4K80mUepQwAHlaw6Vu2pUxJLgq3ko4TYUEWscManqEXN7Wtc++rpFdUxqSCBjrwHxpV0fUaegnIE/I6P9XX6ysfgla+LObGt/VwIPbLI5PwiWsj5HT/q8jpKw+CVoSYkLNjZTwQqPZFEGPxZvfSKz8heHzGDuovb4zHYo62f5vGeix2z29ZC/Gre8e15u1hwmEt84nu2ZhdYoxxc+dwbaHwnqKi+TnDldnxk+KRpJG8yzW/IVPuwO12tjn0IhSKIHoWsWA/YrPCOqe/Q2TxE6G4OL4nak9+f0a29ne0Fdf5h4zltSb2xKf+qjenrZoj6CNTAY7j47/wB0k9sC/wDzoNx+7Up2ouHxEzTZwrtJlCF4wjd0KL2sylSb8L9a9qoa3jwaHF4STKM47ZQ3PKUuR5i9v4NLqU4uIynNqRU2diIY8uGjYAxLlAsR4AMwBtlLjNmYDUZqnwOzo4u07NQvaOZG83a1z5cOFVtp7QSNJQD9IkZkCgd76QsiW82kGXTnV/DRlUVWOZlVQTxuQACb87nX21nZqOMTtCOMqruqFzZQx4nTh7SBc6XYDmK8VlGq34mQk+sFj+IHuFe2TxK2jBTmBWzAG44kW5jS9vLyryfe7ZTQYiRbaM5mi+0pJLqOpBLA+RHWs9eLcVgZBpMo1o7uITjMJbj28f8AwksfgDWYkgPhIPqI9l+lF3yZ7LMuN7S3cw6lr/bcFUHry5z7RWG2g3Vih1eSVNs9eWnphT16U4oqVKlQAqVKlQAqVKlQBCf40p6cimoLZAj5JjlhxUXOPEuPgo/I1BvBicuAx8n13xA97CL8Aam3HPZ7S2nD1kWQeol7/wB5ax97Zb7IXrM6/wDMkZ/3VnrcIvDkKN3MP2eEwycLRR+8gN+Jqp8mQz/Ppv6XFyAepLAfia15GEak8kU+5B+4VnfJRDbZkTHjI0jn2sf3Uu33k2WqcIMqVcs1hWTjd4lRmREeZ08eSwVPJ5GIRTbW172I0rYINcmsDb5/0jC+qf8AurQLvvvbnyk4iBVjGsEGIZ5WYkd5mjUL3VBspYcSb1jbmbyTnF9nOzvGhL3kJYxrIMniOvZkvFpytfmarNeVlofMg4gwq4jECe30cYyodfpWRmIe39GjFsp5sSeAW+0Kz4FXCxtnkAhSwTOLGMfUZuajSxNrDQ341XxG9cIsUzSi6AsinIAzBb5zYNxHhuaxM3JF7G7PEkkLkkdi7OBa97o6W8rZr+yuNq7IixEfZyrmW4bzBB5EajpccRpzq8azto7w4eA5ZpVRrZgpvmYa6qAO9qDw6VGQBfe7d2OHChluzhokQZUW7u6rlUKoKgrmGUac7XF6Pd0d3xg8MsfFz3pW+tIQMx9Q0UeSigDCbb+fbTwi2KwxyM6KeLMiOQ7jlqBlGttTxNesqKfR0y8654M9dteUcU9IUq0mcVKosViVjRndgqqLksbAAdTVfZ+1EmvkJOW1wysjC/C6MAwBsbG2tAF2lSpXoAVKlSoAhI/i9PSIpUE4PPtoy/Ndt5+AxGGY/eRSfxiX9qqW8kX+j7Lh+tNh7jyVAT+NXvlfwTCCDEpo0LMpPlKttfvAD71RbwWbG7KRdVzSOLcCFRMp91qzVuUMhwbu8uIyYTEt0il95Uirm4WHybNwo/qlP7Xe/OsXf2bLs7En7AHvZRRXu/DkwuHX6sUQ9yrUWy2bJqkG2sS944YjlkmLd62qIoBkccs2oVb6ZmBN7WoVXZqh2jR8GzqzALi+1lbidQjsAWPElRqeZvRPlvj2+zhhb78jX/uD3VS3r2zFCY0xUPaYea6ghe0AcBmIeO18pUXDLc3HAaVqEg1vJFtVI7dnhWit3zDEJMq82EMgJIAHnWZuJhYI5cQ0jp2K4YBu0ZeErczxKsFJ9b2HEVR2zg8Mk7nCTy9hkuyo7oImBN1DaNquttcpHmLUMMPoo8yqoQs4HibvADMWPC0aooUcLE3JOjYU3LYxXd3C3jqfPS9Qz2dvWuaSPLNJFEpZZil27JeJlW+awsQGtdgLkaGqUvYGwhadoSVbs1h0sCGCpLIVyISBprYHS16p/wCW1w2FOHRO0nxIIxD6WjDqR2YuRnZIyBa4AJN9SRRJuZsdpsLEwxBUAZGCRIsismjKXJbgbagDS1ZalDfKWxstbttaZtau0jjE7VxDlQEEJfwKLS4h+uRNI0HV2zKvOgTe/ZMmFxUYlkMjygSEm7FS2dRGXPiAy2U2F7HQV7NFs+HCI7+EAFpJHJZyF1Jd2N2sOXAdK8i3gxpxM0s7glJNMltURbhLcwwF2IH1jzoVqqsXEpc+IK2xJ99epS2VtH5vPFNYnsnDEDiVNw4HmULe0V7zhcSrorowZWAKsOBB1BFfPErdmQHYEHwPyYceXpAW9dr9bauwd+pcGMsTrJGT+iYFgCTr2ZXVCSRoLg34Vz7eUreTpVEdCUoXUFWps94Bp6z9g4qWSBXniEDnjHmzlRyubDW1tOXCrWKxSxozucqoCzE8gBcn3V1TGZW1z2s0MA4XE0n6sZGRT+tLl9kbV1s7v4zEOOCLFDfqwzSN7hIg99LYmGbK88ikSTnOVPFUGkUXsXUj6ztWdsDeHDx4dS8ydo5Z5FBvJnclmHZrd7gnLa3oigApJoa2rvUgk7CJgJCSDI4Ihiyhs7FzZWYBWAS4uQRcANbM2pvfiJDN81RY0hQ3adGzs2cIcqZhlC96xIN2Qiw41TxsSRRZsodfnMUaByoBjwmYu7MdAO1EzEkHxCwJIoAlwG0eyxwkDYh8M6pD2shJSaaRlKuqsQCNSAUUCwPLgfChTYexnnnXF4q5Kg9ghBUJcWLhD4CRcC/esbmxOVSwCgCBl14fClXZpUFsmHv1h8+z51ABZlULfhnLKEP7RFebbp7RM2NwUbAh8LDOjA8RbOFH7IA+7XqG9P8AJrdZIB75Y682x2LiwW3M50WVAXN7BTLozeoMqsfJ36Uir6F4G98pR/1fIPrPEvvYV6DCmVQOgA92lee/KGLwQJ9fFQL8a9FqLdeUKvJgxYi+0nCgkLh1Dtbuhg5ZUJ+tlbNboRQh8pe2QMQiakQxs5ABPek0UaA27it/vKIINvJhcTPDLcKXEolsSoMovkkt4SMtg3htYXBGob8ockeKxuGTBsJJZLZjG90Yi5jDEHQhRJc30BFwdK0J7inFtGO2CZ8Oy5j9GiySMNb5nUBQeHecn1hT0rjHDMuQaGS63HIcWPu+JFE2N3f+YYeaMtmaaKElhcL9FOoyKCSQqpKoHPj1oYdwrSPxCCwHkO98SbfdrZReUzzfi0WqkGuln75FhUGYkcF7i/ix9rWF/sk0TbjbwDDYiVJGCwyIrFibBZBmAv0zIpHrjX2juGiyoAeNtfWePxNcvO2dkXwyoFYAXZu+MqL0LFgL9CeFNqQzDBz7K40XOrrDX1/GEe9G9/z2yxXGGBBBOhmI1DEcowQCAeJsTyrDvSkBVsjq0bj0GFjbqBwK+YuNOXAMzAAnkBcnoBz91XhFRWEZb2tVrVW6iw+l6FOfDgd0gsjmwVbllc6jIBrqRew4Gx62Pfk6wEAd45MN2WLgVWLPdyyPcJIhLMEJswIHAg2q/uNuqI0GImX6ZxdQ381GeAA5MRqx9nLXY2lGIcRBPbRv9HkNuTm8Z9Qlsv8AtKwVnGUtkes8Pt50aeZPd8r87NtVtWPtxe0kgg4q7mRx1SKzWPkZOzHmLiru0MasUbSObKo5C5uTYAD0mJIAA4kgc6ytntO+KzzJkXse4o1yln1DvwL5VUkDQa6txpR0jeKaVm7axvYxkoB2rnJGOrsDa5+qBdieQUmtRuFC208CJsQY1ZnYj6RidIIWteNAPDJLa19Wy3N/CCAYxwrDBqkIzSYuWJIif6KM37VvIqskx6ma3E1s7N2VHNKjWzw4QZIb8HkH6Wa3BiCAoJ9JXI5Gnmj+cyjsCQiKYnmU2UKSM0cFuLnKFMg0ULYXI0I8LhlRFVFCqoAVRoABoAKAJAldUqRoAiNKnNNQSZG9J+hj/t8P/iJQPjNjpi9qYyJ/D82iAI1KteMhh5j4i44GvQdtbNaaIKrBWV43BYZlujBgCAQbG3I0L4bdzFw4yfElIpRMiJljcoVyW1tINb2HpVnqRk3lF4NJbgbNtCZJMHgsUO9DioCsnotFcBdTxF7AE8tD3hr7WDXmW+mzpMS2FV8NiFRZT2rBQxWNhY2KFrjyseHCuMPsuaP6PDbYCINAk4yuo6AMR8AB5Vel8u6InyaW9O0ocPNiZJjqUgZADZmNpVIXy7urHQA61g7H2M8UL4+cHtsyTBQNVjRkYi3G5QHTjYKON61I9zBFioZcRM2LeRXs7juh0yslhc3GXtCATYEXAokxeGEiOjXyurKdeTAg287a+2lzelj6a1RMvfTFwYvAO8cgZoWjawNnW7qCroe8oIPAjoa89x+GzIxHjUFhx1C94oQLXBt+NFO+GyEZHyi/zeMTO1hdbEdmua1+8QzEcLJ5ih5za/trp2r1QZ5LxvNKtBr83IHmfMcoSVdO+jFVN9SBmW5te1+HnpVjYk6pi45sQAiKrBbXcBzbKz2GigZtbaGo8N+jQ9UX2aDT+OtSVp0ZjuzjRuVRra4wW31PQsRg4sTGA6rKh1U3uPJkcag8NQaCdj4BJsakKkvCZzYtqWjiGYgn0gWBW/MVRhZ4wwikeJXBDKhspvoTlNwrWuMwAOtTbO2oMHLDMFusZswva0bAqxHmoyn2UuUHGLZ1XfUbmpTjjvfJ7aKq7TwqyxOjeFlIJ5j7Q6EGxB8qlw2LWRFdDdXAZSOYOoNAm12k2hIUVrYdXyAciFNnly8JGLAqgPdHjIJIrnSlpPUxi5bI6x23J5OxCRo7wSrG7Mx7F527kZQrfMozdo3C3h0bgbhWCcma36qk29uUE+uwoZfZKCAQRjslUL2eQeBkIZWHUhhm14n2mu8Nvg8eVMTC2csqBoRnV2bQWS+ZCemoHUjWqQqKRedNrgsbQ2xiVVVOGUNIyxqRiB4nvqD2ZPdALcOCnQ8KWB3WOTJK/cJJMUeZVcni0shJkmJ53IB5irGGSSfEJK8bRxxBsiyWDs76F8oJygJcC5uc50FbYFNFHEMIVQqgADQACwA5AAcBUlKlQAqY09KgCIjypUiaVBY7WntTLyrqgqc5K4nwyuLOoYdGAI9x0qWlQAP7T3ShK5oY0hlUh0dVygOOGZV0KkXU6XsxtrVIYidu6MM6yc+0IEKnqZATnXmMoufLiCxqxd4t4Y8KguM8jXyRrYMxHE3PgUaXY8PM2FUlFPdl4ya2QEb54aWCAYYzLJ85Z3lcRlJGyBT3iHIKluzXKAO6tutDMcuZTfQ8GHQ8/Zzv01qHeDHTz4xXma4shFtIx3z9HGOIUXUm+pIF+Fh1i1UDPcqdBcC9+gK+l6q327WjKPKeMZlcKEvt+e5Js8/RIOqj32/OpKp7Pkfs0BW9hYkHgRoQQdQQdOdXa1ReUcGtFxm8jV3gWU4nDRsMytNFnH2SwC38i+TTmAaglVj4SAOtrn2cqr4mIqI0RmVpJYhnB747696/UDhVKr8rNNlFfGhnnK2PUsbj/mceMW+ULFJiIegzXzp6llIb1TAcqi3fwojhUDkAt+oUDW/O+p9vnQhtXZmKiUSPi2njjIDJKuvZs0Yk72Y8AA2otZa3Nm7cihZ41bPhwxtKoJSEk6xO9vDc3VhcAGzEWBriz86zE+iU3peGEtQ7Eg7eUTn9HHmWH7TG4kmHlxRfLMeDChrePeViAsEMk8ZNpniuFK840dQdTwLAEAXAIJuJ8N8rcCBVkw0sOUAADJYW4AAldLeVRSh2y1WfSPQwKe9ec7c+UxJYSmD7TOxCsxGUrmvoh4FyAdRcKAW6Ahgxc7FhJiZcysVIEjW6gjMxNipB1pkppbC40nLc94vSzV4Eyj0pmPrkX86iMEf9ID96M/lVfiov+nfqfQHajqKXaDka8BGDj5MP+Wf+mtHd/YiS4uBGJszPwWPiscjLxSxFxwN6lVU3giVFpZye0F/P4H99KhhtyowfGf8Acw//AF09OEbhavKuq5TlXVQAqbNSJrF2/toxpIsNnmRC9jcqigMQ0luAOU2HEnyuQAV95t6BhlyKM8zi6JyA+vIR4Uv7TqBzI87xGIYuXctLNJYX9JzyRRwRB04LqepM0uLZwZHJZ2XM1+JNrka6Dn0AA5AVb2Wjdmrt3SzW0FiykE8xcJwsNC3E20ARh1H7GyKVNe5g7d2S8YjcnNI2a4Bsi2yOEW/6raniTyAAqvFAS2d+I8I5KPzPU+zhRTtrDl0FvQu3s8P4sKHq6tvFacI8V47KUa/1XP8Akg8D+T/BgPzA+ArvEzFNALsfCPzPkP8AxzqUcR5G/tHCnZ7/AMfD8ffWjD4OIpQa1S5XXqUo8O0YupL82UnxHmVJ8J8uBqbAqZJomsQO1iVQRbgysxty8IH3T1qar+whedNRpmPrsCOvU3pVZYptmyxqOpcQTW+VuEePxZjS6jM5IVF+s7aKPVzJ5AGpsBhBFGFvcjVmPFmJJZz+sbn2+VYm8qkvhxdhYyMCrFSCFA0I8iffUWH2lIgtnZrfWsx99r1yraHlye+nyE38f+Kz9u7WEMfIswOUNqosNXYfUAI9ZsBqayn3jlQi8aSKSAACyMSbWQeIHyuBwqticfLI5MmW2nhuQbXNgSdUXUD6xueYsypPQiYQcmZkCCMFyDmYnKoABux4aaCR2sWtoAABouuhh9kpa8io8h1ZioPqVbjRQNB++9S4SM6kgD6vM26+3W3l6zazXPbydCMcEQwaD0E/YX91OcKn1E/ZX91SUqrkvhEDbPjP83H+wv7qu7tbvQy4xQYkyxxu5soGpyog0t/WH2VDeib5PcL/ACiU+k4jHqjFzb77t7qbSWZGe4eIG6uyIlAARgBoLO9tOnfpVeYm9KtuDmZJU5U5NMvKqu1XkEZ7JVZzYDMbKL6Zm5kAa2GptbzoJKm0tqNnEMFjKRmJIusSH03txJ1yr6RHIAmqu2imFwcvpM6lRc96aVwQq/adjoOg6AaWoYI8JC7Ox5vLI/idjYZjYak6AKOACgDgKG94MK7pFNMCrNNGI4jr2Sasb8u1bL3jyHdHMkJRhYPBFnZJAtgsbMoOYEsXshJtdFyX4d4nXQAVo4ub6SJeOYsb36KTfhry99cYX9POfKEe5WP500/8oh8kmP8Ahr+dMSSWEaC1BhmlbEqupXCnKOrs5K/GKgqN8yhhwIB94r0jdFLzYluQEC+4O1v+MV5/jcH2M00X9HI4H6pOZfZlIrRby8zR5fx+nmMano8fv/whpUqVbDyQq192Y7yudO4o56jOTbS3DukcRxrIrU3c2YknauwN84RWVmRgEUE2KkekzdeFY72WKT9zteCU9V2n6Jv+C7vI9jDpqS4Gtrd3XlWVnPQe/wD8Vc2/hGRoLySOMzgByGt3eIawb33qlWO2+Q9xLkprtMsrgwtxZVZZEFgDYkXHE94eo+dR4nEM1rLIgGpCtEb8NOWmnDoSKWAgd7hFvmZyt794FmIZFVWdl+0Ft51YxWBmiGZ4yB1tIv8AiRopPt9lZ5qTbY+MoJYyKPa7jRldvO0Y/B9adNsuDcqxHQxH8Vk191UxjY/rr7WA/H+NKlVweBB9RB/Ck49h+fctHbg6BfWsw/7Zpl26LamG/nKyD3PEPxqAileo2J39S9htqFmQLGshdgqiOaMkk8vIWuTpwFei7pu6RCOSGSN++7FgpQs7Mxsysb6tQBulgEkx8CuiOLSkhlVgbLpcEa6m9epYPYkMJLRRqhIscosP2eHwrTSiksmO4k28MmYm/Ae8UqTPqaVPwZ8E68qT0l5UpEuLHnUEGFhh87kEv8xGfoRylccZj9kWITqe99W0G+fDDD+u/COU0RwxBVCgAAAAAaAAcAAOAFDe+niwv9q/+HJUrkmPIN4L9NiD9qMf8tP30j/KR5Qsf2nUf9FLAfpMR/aL8I46aM3xEnlFEv7TSt+GU+0UweE25Y0xJ6z29ixxD8qGPlNw8cUsUqsO1mYIYr2zhRYSDkuXuqSbA3FzoK1MFvFFgsFLM92LYiYIi+OR82VUUczoPUBQrsvZEuOnaTEWeWYEHmkUY0OUcDHGbqv15bsdE1XrcXlGWtRhWi4zWUZbTgNla6N9WQZW9l+I8xpTNiUHF1A6lh++jKLBuM8LjOYmyNcA5ha6OR9pLH15ulZGH2CqPky9nJGBkdAoZomN0zCxDWN1NxcEDXvUz9a1s0caX9OwbzGbx9DGjDPbIMqkhe1kBESk6AsbXIzWGmmouQLmivAocNGsbxSKo4uPpVLE95mZBmBLZibqONW49nmUEEXUixvwsb/l+NT7GwGIyuqTCR4WyMs47xU6xuJU1F0K+JW1DDS1Z51fj7SOrbWFOyXk5fLYPbfxSSdg0bq4Ej6qQbdxtD0PkaxMdiVDRo5IVycxCljZbXGX0idNOdrHQmiLe6MhoDJhzFJ2jd8hWDDI1wJV8XI2Nj5ULYjFD5wgZA8YVu0FyrMMy6oy95SjAd63Eka2azKcGoaY8mqUkt2FkO+AVGjwURi070syhndyBZms1iALEk3soNlAWtbcfaM87SGSR5oSou8keRSxynKi9BdwdbWA9tbZ+N2XHGrx4Yesqjm/K8rOVJ6XOl9Kobzb5SyqI0Tso5AbcSGVbA5n0DL3gMkdw2t3AuCQhKTUexU5Rim+h9gxviZjh8O4iwiTzyLkNyyJIpZFB4qXYgL4VRje91AO5t1sK/jw0DHqY0v77X+Nef8AyZ6zxKl7KJpHJ+0XW/3vo+Gh7E28Neqioaw8Ep53QNzfJ5gm4RFP1JHX4ZrVnT/JhF/NzzJ5NkkHxW/xo2pVXSiynJdgHsvcjEYXEJMjxTBVdcrBoSc+UXzDtBy4WHGjDZ+IkcHtIuyIPDOHB8wRy9YFXKapSxwQ23uyBhrSrsmlUk5O15V1XK8q6oKioY308WF/tX/w5KJ6GN9B/Jf7ZvjFJUrkmPIJLiirzKgDSPLZQeAtHFd2+wvPrcDiwqTB4hI5VgW7sczSSH69gxznm5GthwBHkK5njCSP2Q+nmszMe8EUDLnN+A07q+k/kCa6XDCOXDovLtjc6kkqpZmPMkm5NMHmDgsC00zPIWkCSSRxIp1Gd2PZJ0mlNyW/m4wWNjlt6vu9sUYePvWMj2LlRZRYWWNByjRe6o6a8SaxdxdjWiEzhblpezA4KGdi7n+sfmegA60YKKTjcS2Dm8UPZSJifR0im/UY9xz+o548hI3Sqe1sO3dlQXkhJNhxdTbtI/WQLj7SrRVicOroyMLqwKsOoIsR7qGNmMyhonN3gbISeLLb6N/vJbXqGHKkVY48w+jLoswYhXRXUhlYAqRzB4VFG/Z4uJ/RmBhb9YZniP8Air9+szCYnscW+HItHKO1hPIMb9rF7WGcfrMOlaO1MOXiYIe+AHQ/bQh4z6syj2E0qL0yTGyWpNFf5SR9Fh/Kf/tyV5xNhLtGyZSyK0boXVXtmkZHQOQJEYOAcpJVgbjWvXsVgYdoYaMuDlYLIpUlWRiDwI5i5FeQb5bO+b4gKzGRVkABYAaARt3gBlPdkbTS+ht3a6VOWJJo59RKUGmWdlY8YXExzMqAKSHDtECyEd70r3Bsw05edam+uPmxHYStAY4+8iFrgHMMxzAgO+iXAAUdSwrBSEDTKB1AAHs0Fb21NvRnY+HRpFaWNwMl7nLG0kfe0uvc4DibaA1tuKbhNTk/2MFvNSg4RX7lr5Mdlos/aykmYQhwxIAAe2tgAAOyeEBeC2YW4GvUga8C3WwU+KmjiRmaJjEXN+McTKxZzqQugVVBsSE0IW9e+oK5vZ0TqlSpUAKmNPTGgCMmlXLPr/8AlKgtglXlXVcryrqgqNQ3vsO5hz0nX4pIPzoloe32H0EZ6Tw/FrfnUrklcgrs5fpMR1Mtj5gImUeoAmw5XPtjxmK/0iNUBdkzAheJeQL2aAnmbMx6KCx0teCXHiFsQARnaS4zeFR2URZ2t6CjU+sD0hWlsPYbAhe8JpVzOx0eCFz3nbpiZitvsgWGia3bwNk8IKdzEIwUIa2YBgbai+drgHmL8DW3UODw6xoqKAqqAFA4ADgBU1LEjGh3b0HZzwzDg/0Entu0Tex7r/tTRETWBvLigxhgXxO6SN9mOJlcsel3CIPNvKqz4eS0PmRj7xYVSqSMSAhszL4kRrXkHnG4jk9SGruzcWXUh7CWM5ZAOGYC4ZfsspVx5HyrjbG1UgiMjjNyVObsQbIB5635AXJ0oa3YxjiMyNqIGSORhwMMtyn+5c6H+jfWs8YOUM+g2VeEKqg3u+gw3dn7OSTDnhcyxfque+o/UkJ+66+dCPyuwyK8EkYBDrJG4YKVYjK0YZWBViDntfUXaxFE+OwhcDKckiHMj2vlbW9xzUi4K8wT5VbwzxY6JosRGpZSFlibUK1rhlPEqfEri1x5ggNpz1IrUhh5PEmnJH6MDgdRGo5eR09lSwYd5xHh1jWR9DljW7ude9I51RBfUDItuN69M3e+T7ByRCR42Y55dDJJayu4UWzdAKLdn7FhgXJDGka8wqgX8yeLH11olNy5M8YKPBmbm7rrgocujSvYyuOZGgVeiKNAPbxJohprU9ULipUqVACpjT0qAIiaVMT/ABenoJO15V1XK8q6oIFWDvpphHI9F4W90kd/het6h7elxKpwua3aKWla9uyhXxuTyY2yrfnc8FNBKBfB4FDM2JyZ+8sca3/lE6XCL0EUZuSeGZSx8AucbG2d2SHMc8jnPI/DO5AuQOSgAKo5AAVn7v4AMVmKZEC5MPHa3Zxad4j+kfQm+oXKOOa5ABUt5BvIgKelSqCDO23thcNC8r8FGgHFmOiovmTYe3yoGw29sCo0rs0mIksXRUYNceGNSRlWNdQDex1bUk1c+U3Ofm4CsYwzsxVWYBwFCZsoNtGe1+dDOz9gYmc2jhcDm8oMaAe0Zm+6DTVRhOOZM5lxe3FKr8OjTztz7kUjz4ydRYPK1wiAkRxL6RJ4gD0nOpOg5AembG3YjgwxgPfzhu1YjWRnFmNuQtYAcgorndjdhMIh9OR7F5CLZrcAo9FByHtOprdAqJyT8q4HWtvKDdSo8zfL/hApsqQ5DG5vJCxic8zlsVf7yFWv5+VZO8uNfCz4XEx8bvHInKSO2fKftKVJU8i3Qm9nfvCywOuMgcpZRHOLBkKXOR3U8QpJGbiA/QUG7Q2lLMwaZw2QHKqrkVb2zG1zdjbiT5UqjbSc8rgtfeJQoU3F/N0ep7nSBsFCw4OC4uLGzszC45ca2ayN0I8uBww/qY/ioNa9Sak8oVKlSoJFSpUqAFSpUxoA4NNTE09AHa11XKmnvQA9U8fs1ZlyuLqSpYXtmym4Vuq34jgeHC9W70r0AICnrnNT5qAHpU2amDUAPlpWpZqYNQA9PTXps1AHM8QZSpAIIIIIuCDoQQeItyrz3bvydGNJHgmCxqjNkkUvlABNkcMDa3ANe3WvRb1nbwxs+FnVFLM0bqoHElgRp76tGTjwJq0KdZYmskuxY8uHhHSOMe5Vq7XEYsLDlp7q6zeuqjh6VNelegB6VNelegB6VNelegCM/wAcaVI+2lQB/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28678" name="Picture 6" descr="http://www.athenstourgreece.com/wp-content/uploads/2012/05/girl_tour_guide1.jpg"/>
          <p:cNvPicPr>
            <a:picLocks noChangeAspect="1" noChangeArrowheads="1"/>
          </p:cNvPicPr>
          <p:nvPr/>
        </p:nvPicPr>
        <p:blipFill>
          <a:blip r:embed="rId2" cstate="print"/>
          <a:srcRect/>
          <a:stretch>
            <a:fillRect/>
          </a:stretch>
        </p:blipFill>
        <p:spPr bwMode="auto">
          <a:xfrm>
            <a:off x="6552381" y="2852936"/>
            <a:ext cx="2124075" cy="2857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3568" y="692696"/>
            <a:ext cx="7776864" cy="432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buNone/>
            </a:pPr>
            <a:r>
              <a:rPr lang="en-US" sz="3600" dirty="0" smtClean="0"/>
              <a:t>Guides may give walking tours, bus tours, or even lead river tours on a boat. Often hired by visitors' bureaus or travel companies, tour guides are typically residents of the region in which they give tours.</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363272" cy="4032448"/>
          </a:xfrm>
        </p:spPr>
        <p:txBody>
          <a:bodyPr>
            <a:normAutofit/>
          </a:bodyPr>
          <a:lstStyle/>
          <a:p>
            <a:pPr algn="ctr">
              <a:buNone/>
            </a:pPr>
            <a:r>
              <a:rPr lang="en-US" sz="2800" dirty="0" smtClean="0"/>
              <a:t>	</a:t>
            </a:r>
            <a:r>
              <a:rPr lang="en-US" sz="6000" dirty="0" smtClean="0">
                <a:solidFill>
                  <a:srgbClr val="FF0000"/>
                </a:solidFill>
              </a:rPr>
              <a:t>A </a:t>
            </a:r>
            <a:r>
              <a:rPr lang="en-US" sz="6000" b="1" dirty="0" smtClean="0">
                <a:solidFill>
                  <a:srgbClr val="FF0000"/>
                </a:solidFill>
              </a:rPr>
              <a:t>tour guide</a:t>
            </a:r>
            <a:r>
              <a:rPr lang="en-US" sz="6000" dirty="0" smtClean="0">
                <a:solidFill>
                  <a:srgbClr val="FF0000"/>
                </a:solidFill>
              </a:rPr>
              <a:t> (U.S.) </a:t>
            </a:r>
          </a:p>
          <a:p>
            <a:pPr algn="ctr">
              <a:buNone/>
            </a:pPr>
            <a:endParaRPr lang="en-US" sz="4400" b="1" dirty="0" smtClean="0"/>
          </a:p>
          <a:p>
            <a:pPr algn="ctr">
              <a:buNone/>
            </a:pPr>
            <a:r>
              <a:rPr lang="en-US" sz="5400" b="1" dirty="0" smtClean="0">
                <a:solidFill>
                  <a:srgbClr val="002060"/>
                </a:solidFill>
              </a:rPr>
              <a:t>A tourist guide</a:t>
            </a:r>
            <a:r>
              <a:rPr lang="en-US" sz="5400" dirty="0" smtClean="0">
                <a:solidFill>
                  <a:srgbClr val="002060"/>
                </a:solidFill>
              </a:rPr>
              <a:t> </a:t>
            </a:r>
          </a:p>
          <a:p>
            <a:pPr algn="ctr">
              <a:buNone/>
            </a:pPr>
            <a:r>
              <a:rPr lang="en-US" sz="5400" dirty="0" smtClean="0">
                <a:solidFill>
                  <a:srgbClr val="002060"/>
                </a:solidFill>
              </a:rPr>
              <a:t>(European)</a:t>
            </a:r>
            <a:endParaRPr lang="th-TH" sz="5400" dirty="0">
              <a:solidFill>
                <a:srgbClr val="002060"/>
              </a:solidFill>
            </a:endParaRPr>
          </a:p>
        </p:txBody>
      </p:sp>
      <p:sp>
        <p:nvSpPr>
          <p:cNvPr id="30722" name="AutoShape 2" descr="data:image/jpeg;base64,/9j/4AAQSkZJRgABAQAAAQABAAD/2wCEAAkGBxQSEhQUExQWFhUXGB4XGRcWGBocGhcbHBwdHBgcGB8cICghIB0mHBgYIjMjJSkrLi4uGCAzODYsNygtLisBCgoKDg0OGxAQGzQiICQsNSw1LDcsLTUvLS8sLDQsLyw0LC00LCwvLy4sLCwsLDAsLCwsLC8sLCwsLDQsLCwsLP/AABEIAK0BIwMBIgACEQEDEQH/xAAcAAEAAgIDAQAAAAAAAAAAAAAABgcEBQECAwj/xABGEAACAQMCBAMGAwQHBQgDAAABAgMABBESIQUGEzEiQVEHFDJhcYEjQlJigpGhFSQzcrHB0RaSotLwQ1NUY3OTsvEIFyX/xAAaAQEAAwEBAQAAAAAAAAAAAAAAAgMEAQUG/8QAMREAAgECBAMGBQUBAQAAAAAAAAECAxEEEiExBUFREyJxobHwFDJhgcEjQpHR8eEz/9oADAMBAAIRAxEAPwC8aUpQClKUApSlAKUpQClK6yvpBOCcAnAGScegHc/KgO1Kg8XtV4f1OlKZrd/S4hdPLudjgfM4qZWd3HKgeJ1dD2ZGDKfoRtQHtSlKAUpXCsD2IP0oDmlYnDL9Z06iZ06mUEjGrSxUsvqpKkg+YwfOsugFKUoBSlKAUpSgFKUoBSlKAVh23EUeWWFc64tGr98Erj+B/hWWTjc1EuWb2OXiXEjG6Oum3GUYNuFfI29Nv40BLqUpQClKUApSlAKUpQClKUApSlAKUpQClKUApSlAazj3ALe9j6dzEsi+RPxKfVGG6n5g1T/GeX5+C3KGCd0hlbTHMuAde56Vwh8EmVGzkZOD2NXnWn5u4Gt9aTW7bF18Lfocbxt9mANRlG6LKVTJK7V106kDtfaTdxjE1rHP+3DJ0z90fI7ej1sX9q0Wnw2V2X38JWMAHyy+vGD6jP0qruGcSdcxzgrIjFHB7o67MG+WfOtpLdooyWBHy3zWF4irB5Wrn0a4Ph6qU4N2epje0Pn29mRgz+7odhDAxzk/95JgFuxOFCjtnNTrkKwfh/AAyHE9wNaaicCWcrHAPkN4/wCdVBbWB4hxK2tc7O/jx5D4nx9EU19B82XgiMaqupbeNrnQAMM6jp20e5/NI5Ix5xeXntp3y3Z4mOjThWdOntHTxfPzJDwyyWCGKFNljRUX6KAB/hWVXnBq0rrxqwNWO2cb477Z+delTMYpSlAKUpQClKUApSlAKUpQEA9rpaWK2sxIYxdSsrlfiKRxs5X6EhR/rVc3HLpsWju4J2V4GUgaI01qWAZCUUZBBIwQas/2xWEUvCrgyKCY9LqT3Q61BIPcbEg/ImqmtLKylu7Lp+7tGblIzbh2k1IxILOC2n7Afc9qrlfMtTVRcOyldXfj72Po+lcKoAAAwBsAPKuasMopSlAKUpQClKUApSlAKUpQClKUApSlAKUpQClKUBCOfPZ7Hft1onEFyBgvpykoHYSgYzjyYbj57Cqm45yvfWSu9xbExoMmWFhImPUjZgPqNq+geNcQ6EWvGSXjjUerSSLGv2y4P0FV/wC3/j3Q4eIFOHuW0/uJhn/noH71RlBS3NmGx9fD6U5adORFv/x44QZbi6vnHwjpof2n8T4+ihR+/U74hdCSQSkakZveTtnVDbHTaop9ZLhuqvfYmvP2ccBkg4LBEg0yXA1yN2KrKclvXUIsAfPHlmtzacGc3GXjCp4XOMEaYiVtYR8l8cx9HdQCRUjI227skyE4GRg+Y9KxOMcWhtIjNcSLHGNizep7AeZPyFZtUz7bb2SO7hJI0rbsYQfKUyBZG9CwQrj03qMnZXQSuyU33tRttDe7pNJKdog0MiI7HtlmAwo7nPkDjNVtf8/XZlIkvpwQcH3eOJI0OdwoYFnAxjxf51DI76dn0o8zu3ZUZ2ZvsDWXPyzdo8KSxiIzEhdTKxAUAuxVT5Ajue5AqmTf7nYtUVyVy3OVfavHoZL8uCpGidIJdEwI81VTpceeNj5VMeC872F2wWC6jZz2RiUc/IK4Bz9q+ff9ppoyUUo6qdKsVIyBsD4SB2Art/T8c40XcCsD+ZRuPpncfUHNcVSolrG/3/wOnF7M+oaVTHLPO9xZqNTNe2fk2R14FHf/ANQD0OGH2q3eF8RiuYkmhcPG4yrDsR/rnbHliroVIzV0Vyi47mVSlKmRFKUoCGe17p/0XMJTiMyQBt8eHrx6u2/w57elVrw7qRtAJS4eK6temrjTm2MwCOR5yEsFbO66QNvOxPbAjPZRxx7ySXMQQAgEsCXwCQQDhDvg/TFVjxq4WVbeYXNxPLDIkpiaOFWt9MiiTrFUVlOdgM7kA4IGRCW6L6XyyPoelKVMoFKUoBSlKAUpSgFKUoBSlKAUpSgFKUoBSlKAUpXnczBEZz2VSx+gGaAijXr3L2gOkq15M2NtorcSqh2PfqLG2f2h2qqfbAxv+O29mp2XpwnG+DI2pz9lZf8Adq0eW0ZDw0MdlsJJJNttbG33yRtnMu319Krb2Nx+/wDGru/cbLrkUHcq0rEIPTZNYoC+oowqhVGAAAAPIDYCu9KUAqBe2bgEdzw95iQstsDLGx8+wZPnrGAB66akfNnHPc4A6oHd5EhjVm0qXkOF1tg6VG5Jx5Y86jNx77fyRRXMCW9vE6yS6ZBILp1OqNY9gVjDBWbUAScD1NRlNR3JKLexpeA8ppYRQo/Wimmxm6XQU6pB0xPuTpzsFKhSceLURXf2gWLxx2t2wB6GpJxGCQFlChpBnfSrov0BPpWs5FtZOIrxNpTNF1pI1L6jq6sUruTH+jSgiQYzp0jes32g82pbI1hAQGMWiSRyz9JGXAUDcvKVOdzgZBJ3rLOCvbfqXxm7FWDgkrTSRoo8O+ScDSfgIJ75Hate8LBihB1A4043zW+tOYxGZCE20IkanyCZA1n6MTt6Y+dek3Ho8CdEAuD4GByVCj8w7ZzsPX+G5Tqp6x/0ZYdTR2F/JC2qNip8x5H6irJ9kHNIS991AKx3ILaMeGOdVyxj/ZdQdjjdRUV1QXELTMgV0cPKBndexx54KjP1H3rH4Rpi4rZ9BwV97hAPfZ2AYZ89mIzU6c1Ke1n79ojONo76H1HSlK0lApSoHxL2qWsV21mkF1NMrFMRxqMsO6rrdSfsMHyzQGD7XOM9GfhyB4kIeWbVMxCLpj6algNz/akgbZ0kZGag3MhtRDM9texSzyoyTB5V/rIYYBx2V0JBTAAAGmpDzTxl5JZruSxvVhFsIcMY4mjAcySuCJS2ThO2M6MVFOC31zejU9tJcWhLBUDwozFSConcaSwAyMYGc/mqqW9zVSWlub+jL35S4h7xZWs2cmSFGP1KjV/PNbaqc5U5zubARcPewLyEyPCiXEWoRamcBh22GQDkZ07dqsblLmQXySsIZITFK0LrJpPiXGrSVJBxnB+easTuZmmtze0pSunBSlKAUpSgFKVj8Qvo4I3llYJGgLMx7ACgMitBzHzdb2ZCPrkmK6hBCuqQr+ojICr+0xA2NanjfPckFvJcrYXJhRSRJJ048+SExs4kClsd1Bwc4qvOJm1MTwzXci3TPru30MRI6HLI2R4gN1jVTpGxx68vcEoPtVZ2OiK2RQMgT3RDEfWON4wflrJ3+1e9n7ZLPJW4Vo2HdoiJ4seoePfHyKg/Kq/5T5OF5FJduWFshJjXClpVQ+MsOx2DKB2LbnIGD3554XFL/R01vphivYxG0jhURG8JVpNPhDaWft30DGwqHaLNYnkaVyzLThs3FAtzczTRW7jVBawu0R0H4HndTqZ2XB0ggL8zmuuibhVzbgTSTWNxIICkzF3t5W/sijnxGNiNJVuxwQd6kc1zBYWy9R9EUSLGCcknACqABuzHGwGSTVbc681Lc6I7mKS2tkIuB+IgupXQjpoEVtUA8RYs2/hx4TUISk5X5HNCxeI8220UhiDNNMveKBGldfPx6RhNv1EVr7X2hWnUkiuNVoyBW/rTRJrDFgCmHP6DscHcVSHE+Y5JFEMQ6FvnSltAMA/I6RqdjuTnufKsE8BuFJY2cwIXUToGrT6kZ1Y+1XOSW5xJvY+n+GcThuU6kEqSpkjVGwYZHcZHnXrdxB0dWOAykE+gIwTXzTyZzXPZS26xzy9B5QWjCCQOGOWAULqLt2G+ckeVWzxr2hxsnu/ulyk1yRDGl2hgSTqHQ/jGrAUNkgbnIA7125w1fHeaY7yeCwsr4pE8MiF40BLuoUKod1wQV1/AdyMZrn2R8PXhc01jMcyznqQyAYWVUGGT1DrkkqfJtq54XwJpLGK0v41LW50RvG/dUx03RhhkIA0+ROnfvXtztlLb3hNpbZ1njPfLKw8PrhwSpHnqrH8R+pbkbPh/07vcs+lcA1zWwxkX9psanhd2WBykZkQjYrInijYH5MAfpmtVb8yW1tGI7i6jadVHVVAS2vA1eBNRG/lUu47wxbq2mt3+GWNkJ9NQwD9jv9qpq4EmsuY3M6YgvYo1Z2EyqBFOqqMlJUHxYxkL8zVFaN7M04XK55ZOyfMsrgXHIrxGeHXpVzGdaFDqABOzb9mFQDiXIAu+J3k0zypb6kwFGlpXMa50MQRoHbPrkbYqbcm8OaC0jWQaZGLSyDvpaQliufPSCFz+zUb9pXOE9hLAsawSLICSkgfWNOQTkHGk6l8s5U987URvdqJOWXnsVtz/AMuR2F0sUMjOjxCQBzl08RXBIAyDjI89j6bxysni3FJbmdpp21SP3wMKqjZVUeSjsB9/WsXVvj71qV7alB2BqV+yrhPvPFLcYBWHNw2Rn4Nk++tl/gaidTj2L8Z6HEkTGpblDFnzVly6n6HBB+oPlUkcex9F0pSpFYqtPaVwaO2Z78oJLeQJHdwDZnOQsM0ByMToxUd9x6VZdQn2iXn4llAFZ8yG5dEGWZbcalCjI3MrRYyQNjnYGuM6ldlZXHNEkkcYnW6fh4PU67wjqTIp8EUpRihUNgl9iwXBGc1qbHmNLYxe7aw04OpJIn0nLtonQLuzAbEDZgAM5Wt1zLZS27PPLGrLMX6VshLJbXDjETsudLMxG7AAK7bd81uud+HW1lJapOB0hw/pnfSS9u6dMxkkYfMr4OQd+9VWTVzWpShJK9iMdQG7t/c+s97kNHLNG6iaVmxOZNWMIsK9hsAcDzq+eW+DLZ20cCEtoG7Hu7E5d2+bMSfvVCPxdYJrWea5iuJEnhKypMrtBGDiWN1wNQKsxMijxEDIG1fRoNWQ2KKr7xzSlKkVClKUApSlAKintBPhsg2ekb6ASAeYyenny09URZz5VK6hPG4DxWeazJ02UBRZ8fFPLtJ0lb8qINDMRuSwAxg1yTSWoOntW5iS0s2SSFpVuVeDYgIpZTjWT28yMfpNUbxC9aaTqN8RVAfPJVFQn7lc/evp2axjePpOivHgKUkGsED9WrOfvVUc5cA4PaSiNLN5Z2GswxzOkaqexkOrCgkHAUEnB2qinNLQmoSk7RV2bH2aSzHg8YhCdRGcR9TOl1EpO+NxqBKht8bHB7HK41P721rYGJ4TLIevCdBYWyKS5BjZgqMxVA2xOSBg1AeAc1SxRXIjiniimjHuyRN1lgYhgcNIwZV3Q47Ag4x2qReyXm+3DJDLAY7ibCG5aQymd120uzeJSSDhd19Khl1bNEqdSMfle3QzvadxZ4byIgApbRJMi+rSS9Nm9MrGhQHfSZs1HbDmjhySpKbR1kEjsz+By2vcyOxwSwJbCgYGdvSp57UuWDdRJNEpaSHIZEALyQtguqA7F1Kq6jzK486pnlk2xvbf3kq1trKtqHgLYIj6gPZdWMg9ts+dXwkspltqZ0/MfV4ml7EBvKiAbHKNpiIbBxqKnPyOKsvidu9rf2hhgV47p5FuZOmGdWIUoS+xVQBsO2FPc4rG4ryRDNd2dxFGkaiTVMIsBHVBqiOkbE6wBkdwTnO1S284xFFKsUrdMupZWfwoxB3UMdtYG+nvjcZwcZ5zUnddDTGDirN8yuPZXwSxtp1W7mzxBHKJBIpVYiM6Sn5XZl8StnsdhkVtOYZerfXaPAJrzwQ2UMkZaNYsBzcZI0heozanzt01XvW9u4muOJ20LMDBHF75gYyZEfRFk5+HLFth3XvU3rrnfVlLWV6FectcZFxbh5Cqyx5S4Xt05F2kDDyGQT9KhPtD5pS4hSK31tEZR1J1VhHlTlFR8DJLgHI28I33qT+0jhME3ELeNYwsjIZrl1JUyRKQsccgGzhn8zuAmKcV4Yk8DwEAKy6RgDw4+EqPkQD9qU6EU8xDEcRcbU7eJXfAubLqylWVJpnQEdSJ3aRXTPi2dvixnBBBzX0lwy/juIo5om1RyKHVu2QRkbHcH5GvlK6LQmRJRiSM6WX1PkV9Q2xH1r6W5VtxY8Mt1nYIIYF6jMcBSFy+SfIHIrWcTuSGozzPysZ5FubaToXaDSJMZSRM7xzqPiTvjzB3FR/iXtGaciLh0Z1nxNNcxukaJnZlU4Zy2+O3betJw7iXEZuoJeISo6PpZI4YAo/MpRihJUqRg9+4PauMrlWhDdm5vuI3tlcQC9ntelKkpJRGQRmMKQdTsc51edQb2h8RsbzTKJ5epGNPVjhd49JOcMTpGM9ip8/Os/i/K01zKJZL6V2UYUyxxvo9dHZVz8l8qweLcmTyRFfe9eDqCtEq6iNwCVO2/niq+xjmzXsQfEHpFWab1bvf0/JWqEg5YfEAPod9v512jOGYHudx8xj/AC/zr1urV45AJUZDjYMCN/zd++P868VfJZvJcgfbuf8Ar0qRrR4qwwoPbxah8++/y71efsf9n7RGO/ucBmTMEWP7NXHxv+2VOwHYMc79qNbBwTjJwx9Avb/Db719Sey6GdOF2q3IYSBDgN8Sx6j0g3oRHpGO/rvUkRZKqj/NnGpYOjFborT3DlEMmemgVSzu+NyAo+EdzUgqFPde+X5ljGYbNJIVcnAlncr1Av7MYTST+pz+muTlljcRV3Y3HKPHHuo5BNGI54JDDMqnKagAwaMncoysrDO4zjyqrOeniuriS9lw6QTLbwQ5ObhItXvXTVdydbnB7fhDOxqU8G4JxGPrlruGI3ErTOIoS7KSFUKrsyjZFAB0dxneorNy3Z8OO/FZ4mK4Hjj16QSQFGktpyzHAGMmq3VjaxZGm73seHBuXEuL+xZIYoUkb3gImGboxaXDSvk5LOYxpXYAndvKY+2DhCSnh8r6gFuOlqU4KGVfA48siRI++agHKPDM38nQvbxY1gLO7DosFL6lCh86oydZPhUAn51kcy8PurqAOl5cNAZolh6z6uq7SKiy4VV0xgnK9y3fYYzJSVrEnBuWZL2jLvuIMxa0uyiQglJ7uFDocFRpjY4Iicg+LJIAAAxq2sb2bcYae1MUrq81s3RdlIxIoAMUowTs8ZU59c1VkNlb20ZgvGuxLviEXMhjuCzYxBpKhtTHcEAgsc7b1quEcBS3M011GGgWfozwq8hWNCsbROpyGYIZACDnbcVyLSLKsHL3sfStKiHsq4WIOHxkKUE7PcCMkkRrIcxouScAJo29cnzqX1aYxSlKAUpSgOrtgE+gzUS5KuEhsLeWZ1R7t+sSxxqluWLqg9Thgo+SipHxlC1vMFGSY3AA8yVOKqfhHEjez8EWMf1SDC5bP4k6WxZtOwyI8Bc7ZZm9KrqK6OotPi/Eo7aGSeU4jjUux88DyHqT2A8yRVETXzM7TzL+PdSaio/LkeFcnySMAfun1qYe0zjonnFmhHTh0yznPxSd44z5YX4z89HzqCy25d7a514V5JUhTHxRxriWXPzkZVA9EJ38qoo9rh8OySqveTyx/nV+/wAnhwC7/BEaJLI6ZQiOORyCuxzpUitJaOyiJkJD+JlB/K6PrViPLDDB/vCp5y9w15Y5mWaJUSZ1VmmMRtJMpI04A2kYoQBk7aAOxbELnBeeWWMhowZpDjO8Zn3dcDsA6Mf2QT5VY42V0WU8Y51HSqruxWW66Zopt/b1PoIc72gt7ed5MddA6RqGeRs4yFRAWOG2Jx5VXnNlpw++m1GG5sZpFYi4ljRIpSis5EsbPuSoO+Ae29a7lKyks4E4mjSMDrEsJAC+7l2JaPzJB/FHkctgDVUh9rcCzWKsqrKTJGyD9QP6TkYyue3lXjVeISpYuFJR7sna9+fS3008TynQtfU2Xs1t1tuHwLoCl0Er4ABLPv4u2TjSN/ICuvFOf7UyvaxxG4nUlTG+iOPI28TykLjJxsCflWFbcCnVFa0vpBGQGVZgsy6SAQAWw+MftVol4QlrxCCO4K3Rvmcz9SNdAbbpMq4Ok68jvvn5CrXioJSl8zV3bnpq/IuqQairaFm8o8EeIy3Nw0bTzhRiL+zhiQfhxRk9wCWJbAyT22FSWq85RENpxWa0iIjSW3SVIgTp1q8gcovZfDgkDGcZ8jXb2l8fcMtlCxQunUnkXZljJKqiHyZyGye4Cn1FasLL4pRlD9yuYqjyXcuRrec+KW44rbtHNG7vE1tKqtkoQ2uHVjYHUXXGx8Q+2bUFuOHr0jHGBHjBQqPhZTlG+zAGpRwXi6zxBjhHHhkQndHHxD6eYPmCK9SrhnRSW541eam8+xo+McPElxKZE1SdMujrjVBHF/ZtH6yvLqOMjYYJ2wdnb8vwOEkd5p8hW1TTSuHIwVZlLaT5HGMViXF40d9MVwcxRDffsZM4+5/nWJwm7kh/DGSi/BnddOdl/ZK9h8sfPEFTbRlqY5Q7l3oTGvFbcCRnHdlVTt30liu/77VoLzmtItnaND+02/8ADvXlwvi811J+Cfwx8UhGF+iDHi+vb6+TI+ZBV7q8U2vDTzsSqlKVWXGLxRNUTfIZ/hUE4lwGOQ9QKBJsSMkLJj8r47AjbIwRUx45cYUJ5nc/ID/r+VRG6vWSSXG4WOPSvkZHZwB9/DV8EsupgqVair3ouzS/O3mWfyFy3wqWGK5t7RFdfCVkLO0Ui7Mp1E+IHz8wQfOp6TiqLj4xcWzGS1kSJ5AscmsakfyRwu34o+EHsQcHsK7cR5kvr2MwXDhYVJRxGpRrkeTOc+FCpAKL3IOdtqj2bvY9qPFKDpZ2/sb/AJx51a6LW9m7JCDh7lCVaQg7rAR2XbeTz3A9a0nLfME1gYoWYPaFhGNQAeAscIcjGpNRwc7jOcmsNEAAAAAAwAOwHoK1vMEwEYUMoeR0VM+utd/oO9SnRi4NM8vD8VxFTFxcdm7Zfp75l4pKCATtn1qtOduKR280kkBtkYJrdo4erckjbJwNKJso1uftWS9/dIcC/wCHSHc+JSp+2mU7A/4VpOG8MtRxGM3FzaKpXrzmNlihYLIDGhDOdTNNhjk9o8Y3382nTbl3j7So7RuiRcP9ltxJBquL+QTThHmUxo4LLkiNicFowTunwnHatzd8h3cqaJeJMwBVgEtokwyMHTfJ7Mqn7VK05htCARdW5B3BEqYP868JubbBCQ17aqR3BnjBH/FWyyMeeXUo21id4objiEl54SdNxFKGjjbJRg6quqNgQVJwR867/wBDExPfLJPJblxK1uZnPXgUYkMhyPGyDOnyVQp+W8S+tGv7mF7y29zjm96iHVTTK82GILZ0lY5BI2n9TKfKvW+PDQzPBfw20jZJMUqNG5PcyRZKNnz7E+tUu6ZshllDX/pcNhcJJGkkRBjdQyEdipGVI+WMV71XHsWvJOhPbvLBLHA/4TwuWARyx0YIyApG2Se+PIVY2auuYTmlM0roFKUoBVce2LiklmLC4hXLJO6DC6sGSJkBC7ZIySBkZIA86sesbiNjHPG0cyLJG3dHAZT57g/OuPYFI84ctWqwS3EF1ItyYmndJWVnlONTs6HdH3/LgA422rdc58vB7q0t7d+gLeyODpD+EuqorKSNjokORvlamF57PuHSKF91jQBtWYh0ydiCrFMEqVJBU7bmtRxFs8Uu8/lgtgN/Imc9vLc/9Zqinqy91p92zattrt4dCDf/AK0LtqkuQf7tsgPb9TMx9O+a8Lfg1tDcuJbomGIBJTIQpkZhq6EaoAWBGkvgEnCqPOtzPxN/6UlVcssFk7hd8FyyncZ7kACtvyZwaFYYrkgSXEyLLJOwy7MygnSSPCvlgY7VXjasaVP6vQtpzq1ZNSk3zeu/9nWyn/pSaSFTLHaQoNZUGJ5Xf4U8QDKmjfYDORuB3inEoBb3FrFZw3hRJtBWdpVtncKyoAXBwc+YULj+ImD8QHD72SabItroIHk7rDKmVUuPJHVgNXkVGe9azjzC84pEtrckqkbGR4mEixMQUAwwMauQWwwJbvsAN8tNU+zTS7tvP+ycr5rPczvZ5xES2gXSy9FmiCt3CA5i+v4ZQZ88VGebuJH3+QBunoa1Q3LjMduQzTeMDcljgY2G25rc8FtZkmd7IWy2zKlvH71OU6jW+qNmjCqzN2CZOCdHpionzBZX1pdXLT6EIljvOpGTIEXLRFo1YKHADaSraTsMVylhX2jqSXdf5sRnVTiorc2PNIFjPFee8TXAfpye8MilQyMDGI2jACq6NMpXsQ3euvFeJi4luboHaaUhG/8AKj/DQj5EIW/fqRcw3EdyvD1D6iZEZoSvT1qqkszx5JRV0hgDkdhvkVBOKRBFmt02AuHiUD8qyONIH0Dn6YI8q9bhcoxqONtk2vQx42m8ifK69Lmw4GWMIdjnWS4+Sn4AP3cH6k104nbsrCaLaT4WB+GRfIN6EeTeWfStkqgAAdhsKx79vDjzJr33TUo5ZHjO0m7rR8jU/wBLyM21uBIF31yDABPlpByMr8u1TrlHkdr23iuZ7p1SVA4it1CYB8mdtTE/THaoDF/byf3E/wAXq7fZdLq4Xbfsh02GPgkdcf8ADXk42LpwTi+bNGGwWHUvkXr63ISOXYLK9nt+mAr4ngZssWQgLIupsksrgkgknDg1uUQAYAAHoKkXtFtIn4fcvIoJiieWNuzRyKhKMjDdWzjt9KiXB4pEhjWVzI4UZYjBP1HqO2fPFY4SckRxdGMZZ1zMyvK5nCLqb/7+QrtNIFUsewGajV3dGRsn7D0q6EMx5eJxCpLTdnW4mLsWPc1HOGOJLmVmbGGzGh2LBRo6m/xKCGAIzuW+VbXiUzJE5Td8YUerN4U/4iKtqbkq1ks4bSRMrCgVJFOmRGAwXRhuGJ39D5g1KtVVOyIcNwcsRCpJuzel/N/gqG68Usafp/Fb6DZAfqxz+4a54aTiRSSdMjAE98HDAfYNipHxbka+tiWh03kfyxHcAfMHwPj5EE+lYnDuXb65YIlu9uucNNcKFCDz0JnU7enZc+eKkq0LXuRnw3Eq1JR0630338zAiSWaUQW0fUmbfG4SNf1yt+VdvqewqyuWuQre3QmdEuZ3A1ySoGG2fDGrZCIM9hue5zW35a5ehsYunECSx1SSNu8rebOf8hsPLFbesVWu5vTY9/A8Pp4aOmsub98jV/7O2mMe62+PTox/8tP9m7P/AMJb/wDsx/8ALW0pVF2bzVf7NWf/AIS2/wDZj/5a7Jy9aA5FrbgjzEMf+lbOlLsGA3BLYkk28OSME9JMkeh27VkQ2cafDGi576VAz/AV70pdg4Armlcha6ot7A613QV2C1zV8KVndkWxSlKuOClKUB5MKr28Ujit7nzhtiPp+MP8QasetFxHlxXmadDiV1VGyTpKoWK49Dl2quNPLK525VvL8YHFLpycmRWTGNgIvd85Pnky+nlWfy9wCRry4gtrt7aNEjlWLSJEGtpVcKHPhGUBABA37V0ThU9rdo0yFFkurhFOQVZZLeFlxj52xx9DUg5OyOKXXobaI/UiSXP8NX86VYqUHdXOxk07oiPMXA7xL1beRlvtUIlUSHowRMCVLSxpnWNWkgEnPi9NpVy7wMWkJRSGkYl3k0hQznucAYA7AAdgAKx+fLFn4jG0Mr28i23jkTB16pCIldWyrBdMp7fmG9YUd9xJNv6pN6MRJEx+oGoenbFefXwNaok6SVn78P4+5ZDHUYSaqPU1XDYYo/cJry3jltpLOAdSeMyLGFSUzacBgrmR43OruM43BFa+CdLuO4CMxRLOdE1g6kjaeVrcHVucRouNzgAV3bh/EEj6KPIINJTopeHQqEHKjMGrTvjuTXhFb3EMLwLCqmfRAZOtJJJpbESKgZVzpDHAyAPlXoVqdVwtGPpp5lNGvRzpuSMrmHhR4WlvPYMqpeAMYuisk0fgEjGM/E0QHcHOnbvmovZdOeWGEM7a5SzuNQbVpdmbVjZ9WDj+VXVx+H3S6trgoxto7drfUilugSyEOyrvoKppLAHGBnANRbmfj8N5eWsNu6SCIm4aSNgwA0vGV2/MS6+fb7VCNbs4yyx1a35isr023LbkaObgl0n9nOkg9JVKPj+8mQf90VgycJvRkmOE/Pqn/kqZyyBRk1429ykysUOQCUPyYbEfY1CPEcTFfMeP2r6IruNzFcSrO8YfSh8JwoHiOPFgkjOSfnVwexe6D2MgGSqXMgDdwwbS50n0y5H2qEWV7Fb3rda0a660I6apGkjK0JZnwrfsNnbJ8Pap/wCzyA9W+mSJ4beWROmjxmMllTEjhWAIU+Edtypq6pipVaSjJfW56WFipU1Uvq+Rz7TbnWkFmDvcSBpP/QiIeTPyZtCfvGtdWu5t4ssfGWSchf6tGsHoVZmMmfRi6gY9EFZK3sZ21r/HFKce6YcbVXaZW7Huy5GD2NayTgqn4WI+RGazzcp+tf8AeFY9zxNFBwdR8gKtjmWx59ZUZL9SxEuNQMY3C/GhDqPItGwYD6Erir04PxFbmCKdPhlRXH7wzj6jt9qpbNTH2Q8Rwk9kx3hfqRD/AMmUk4H92TWPuK5ioXSkWcCrq8qX3Xo/wWJSlKwn0YpSlAKAUoDXVa+oOdFc6K7A1zWhUokbnXRXOmuaVNQiuQuKUpUjgpSlAKUpQClKUApSlAec0CvjWqtg5GoA4I7EZ8/nWrj5chW697UFZOmYsA+AhmDE49cqPl8q3FK41dWBBuZ7Cb33qCNjEbdU1KMgMkkhIbBz2dSDjGx3rWVZlYl3w2KX40BPr2P8RvV9KooRymLEYR1JZk9Sl+I80jqaIslVYglUZ3kKnBEajYKDkF22yCB6jvzBIZLaKcxmNo5onAkxqTEq5bKE42z23wTViwchW8erpF11MXwTqALHLYzv3+davmjkiea3eOGSPWcEa9QGQQRnGfSrO0i4tXKfh5wmrLZ7k6qveeU//oW59LaUfLeSL/SrCCnz71X3PFtIt/FLpYxNbmMtglUdZNQB8gWDHv30ivIlFpPQ9DEf+bNHxJwq5PYZJ+wrA5Vt3iSWKTGtZNbYHbqxxzY+xkI+1e3GF6miEf8AaukJwcEdV1Q4PkQrE1u+PwrHxC4UDGuOGUenZoj9x0l/iKoiu43796nlU4Xpzn9V78yP38ohuLac7CK5jYn0V20P/JyftV11SPNS4hmIGSIy4HzXxDt81FXKt4DD1gfCU6gPy06v8Ksp6xNfD5dyUejKhv7RL2e8mkUOHnaNQwyNEP4SgeniV2yP1Vp5OBSRH8GZ1H6JR1E+xJDD+NbnlQf1SAk5Lr1GPqzkux/ixrakV9RSpQ7OKa5Hm4iTlOV9r+JDRHeDukDfNXdf5FTj+Jrkm73/AAIh8zMcf/Cpa1up8qLAo8hXfh6f1MvY03+xef8AZEvdLpu8kMQ89Cs5+xbA/lUo9lcK21/NGxLtPCHWR8asxtiRQQBhSHQ4H6a8LtQG29K6cMYpe2Mg/LOEO+MrKrRn+bKcfKqsVhYdjLLua8FNU6ySSSem3tlyUpprnTXz2V9D6E4pXbRXISpKnJnLnSgFegFc1YqPUXOFFc0pVyVtCIpSldApSlAKUpQClKUApSlAKUpQClKUApSlAKUpQCuGUEYIyPnXNKAxZOGwsQzRRllIIJRSQRuCDjYg+dY3FOBQznUygSY0iRQNenOdOcfDkk4rZ0qLimrM44pqxHP9i7Zv7TW4wQQzYBB2OdIB/nW4Th6LCIQCIwnTAzuFC6Rud+3nWXSuKnFbIjCEYfKrFVDhBtFWA6tMY0KzDGpV2U+nbHalWlLErDDAMPQgEfzrCbgluf8Ask+wx/hXpwxqSs0YKmAbldMrqvOaUKP8BVj/ANA2/wD3S/z/ANa6Ny5ak5MKn65/1qfxsOjK3gKnVFUyPkkmtny3wl57iA6W0JIspYDbwbgZ7fFjarLt+EQJ8EMa/RF/0rMAqFXHKUXFR3J0eHuMlJy2OaUpXnnpilKUApSlAKUpQClKUApSlAKUpQClKUB//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30724" name="Picture 4" descr="http://travel.joytraveltour.net/shotdev/201412191428311Tour-Guide-www.postsforall.com_.jpg"/>
          <p:cNvPicPr>
            <a:picLocks noChangeAspect="1" noChangeArrowheads="1"/>
          </p:cNvPicPr>
          <p:nvPr/>
        </p:nvPicPr>
        <p:blipFill>
          <a:blip r:embed="rId2" cstate="print"/>
          <a:srcRect/>
          <a:stretch>
            <a:fillRect/>
          </a:stretch>
        </p:blipFill>
        <p:spPr bwMode="auto">
          <a:xfrm>
            <a:off x="6185220" y="5013176"/>
            <a:ext cx="2550395" cy="1517485"/>
          </a:xfrm>
          <a:prstGeom prst="rect">
            <a:avLst/>
          </a:prstGeom>
          <a:noFill/>
        </p:spPr>
      </p:pic>
      <p:sp>
        <p:nvSpPr>
          <p:cNvPr id="30726" name="AutoShape 6" descr="data:image/jpeg;base64,/9j/4AAQSkZJRgABAQAAAQABAAD/2wCEAAkGBxITEhUUExQWFhUWGBwaGRgXFx8eGxwdHB0XHR8cHh8bHyggGhwlHBgXITEhJSkrLi4uHR8zODMsNygtLisBCgoKDg0OGxAQGzcmICQvLCwsNCwvLy0sLCwsLCwsLCwsLSwsLCwsLCwsLCwsLCwsLCwsLCwsLCwsLCwsLCwsLP/AABEIALYBFAMBIgACEQEDEQH/xAAcAAACAgMBAQAAAAAAAAAAAAAABgUHAwQIAgH/xABEEAACAAQEAggDBgMFCAMBAAABAgADBBEFEiExBkEHEyJRYXGBkTKhsRQjQlLB0TNigkNTcpLhFRc0orLC0vAkRJMl/8QAGgEAAgMBAQAAAAAAAAAAAAAAAAIBAwQFBv/EADERAAICAgEDAQYFBAMBAAAAAAABAgMEESEFEjFBEzJRYZGhFBUicYEGUrHBM0JDI//aAAwDAQACEQMRAD8AumPE2cqi7MFFwLk21JsBr3nSPcU5024rMWW8oHssUPs6n9IRLbKEtlxwRS3AnGtb1LNkZ5cpbsSCy6EA2PJhe9r95ixsF4zpZ4HayN3Nt7/vDyqkiBjgj4rAi4NweYj7FYBBBBAAQQQQAEEEEABBBBAAQQQQAEEEeZrhQSdhAB6giuMU6SZaVRlZgstFJY/iLDYAnQDfkfSJ/gviYViXBvvvv5G2nyg9dE9r1saIIIICAggggAIIIIACCCCAAggggAIIIIACCCCAAggggAIo3px3Pp/1ReUUj04219PrDR8jR8iRwRxfMw9nZEz51AKsxCixuTYbm2l+UaVRiUx6h3lM5MxywB1btG9tNyNtO6Nng7hWZXzMkt0XLqwJ7QW3xAW7QvYbxJ8KVf8AsustXSeyoLFMiu2YfAUJPZN763GkdDaXgXkZuEuIKv7M0+TPD9UB1sokKyg3uwD9hl53Bv4Q2YF0pyJukwWPev6qf3ineLKmnapdqNRLksAVyO2uYXOYE9k6kFdhaMOD8NTKmVOmSGBmybMZVwGya5n1IFlsPnCOqLW2Gzp3DsZkTx91MVvDY+x1jfjmPhaRVzQxlTUORHbJmu5Ki4VV3YnvF4mMM6TKuQcrlwRur628LNqIpeP/AGsDoSCKvwrpcltYTEU+KnKfY3+sNOH8d0U38ZT/ABj9VJEVSqmvQBngjWpa+VMF5cxHH8rA/SNmKwCCCCAAggggAIrDpZ4zenl9VKOVmIBbTQbncHkCPWLPMUJ0w4RNeaSATY3ENHyNFciO/EoGiSh4ltSfe5v46Q29GPGAl1GTIFzXPZ0B8CI1eFcCo5lKyzA3XMzDRL5bAm7EjsjS2kRvCfDtT9vWXLS7d41QA/iJ7resXvbWwUottHUKm4vH2PKLYAdwtHqMwoQQQQAEEEEABBBBAAQQQQAEEEEABBBBAB8vH2CCAAii+nGZ2reI+sXpFAdNb3mgX/EP1hoeRo+REwnGZ9LdpEwoxsCRvYEG3lffvjYk0s+uqCyJd5szUqDlDOdz+UE394YOjbhSnrncTZjL1YN1I7LZwVSzXuCGsbWN7ecRWEYk2F1rlGWc0sMnZLKpOo7QIvYEbd9o3754F0a3DMuSatJVUt5bMUmXcoV5E5hsV+cNfG+KSJFWs/DHZROQOzo/YbUgyzLsNOzqG3vtCxxljv22oM83F1Xsm1kNu0ARut9QfGNKhkJ1olz88sE2Yqt2W9rGx33Bte55Q2udyD9jNhWGzamcRJZFmm7KubJc6mycr9wuIYcEwSjqZcxKqo+z1quyoWct1hAOjqdFsRlBzC/pG30h8PS8Pny5lPNN3syIEtkKixOa9r3/AA2uLwu4Lh0yvqkls13ewLFgGNh3n4mA79SBEa2tp8EG3wDhVNUViyahytiGU6ZWykEo2axFxfUeUY+MaBaOrmSpM4tlY3AUqEubhdfisDuNI9rgsikqepxKVNBU3PVsDdTcKSBrbS+hv4RDVktFnfeT2nS8oHWopLbWXSYR3DS8Ck09vwTo28OxGqd1WXeY/IAXb0hrruIsTouq6xpyZ5azAMzWGa+hB0DabQmF5cqoVpb55auGUq1nygg680e3sYZeM+OpmIS5akNLys10ViUYaFSe9hqPnpEtdzXHBHglcN6VatPjfP8A4lB+lonqXpfewLy5ZHhmW/rqIp9kICkggMLqSNCASNO/UEekWTV0mGnCAQtqhF67qVn3ZS+VM5vc5dFbLyuIWdda1wC2TqdLbO1hJCAbm+e9/IC0Sn+9KV/d39SP+0xS2B6Fh4CJQljzMczJs9nY4pcHo8DplGRQpy8ltJ0nSTugH9Z/8Yj8e4xpamUwyAEjQ5v9IrHJfcX84yAnuin8T8jT+R0t+WTeH4BM+y1NRnyC9gFGpGVWvmvoDflDvwHxBSLKQ7O0pCdNb2125RXdfiyrQsrk9ZmsgzkC3gALHnvC5wxObM5XkAPIaxunYvY9yODVguWY6JPXOtnTqY3TH+1S/cTrG9LcMLggg8xtHPa10wWu2sSNJxFNQhlNiNjzjEsiHqjqWf09YluE0/sXrBFY4J0gslxOu/mbfO0MVFx5Tv8AECnqD+0XKUZeGcm7AyKn+qLGyCI2nx6mcXE1B4MQD843JNVLb4XVvJgfpDaZlaa8maCCCIICCCCAAggggAIIIIACCCCAD4+xjm/pXmE1Pkx/WOjKq+Rrb2jmXpBZvtRzd7RZV7yJQt08xhoCwF72BO42MS3D2BTK+cQJq5ycz5ycxXTM407RF9Re8NXR3T4a0id9qssx1aUo6y2e1nuBb7s3AGY6EmEkYm8ma7UxaSG0sGuwW4OXNbXYXtG1vfghEhR0s2hq5YqZYQX7QmS8ysl7Mcp+IWiY6Q8dpauak2klCW1u0SCJl00XZstsoUi2u8L8z7TXT3dZbTJrWZsgJ1sBew2ude7WJFMOmUVYq1UtQqTAr9ZLLyyumawt2xYnaGSX8kESZ81iJU12Az5vvCeyXA7RuCQCLEnusdYbMe4ZfDvslUrymDBGFnvmmDU5bAXTY38bR46TMapKyZLm0stUJFphKlZhK6C+tipTLbmLGIHEeIaqbLWTUNmTsmWGAAS3ZBSwFlI0PIwJvS+AaXoZsVrp+IT1Z0zzmAUlFN2texsOYU207o3pMibhdW3XSTMVQ6hXUiXNuLC9xZ01BIHcI9TuF62klSKso2T42dGU5MraHMrEEMtiCO8iPnG3FH+0JqTSpUqpTLmuLXuvk1jY+IhuJcLwRyvIvY/Mp5k8PKlfZ5bKuZFN1V/xFb/h2No3pmGPTGXOBlTZRCMGOVka+4KXzb3Fj3co2KVTR1oSdlHVzQk0Modctxm7JGvZ9YlOkbHaCqSU9LTrLdbyze6sqKexYL2CpBPiIRrtfHgbe/Jucf8AEmHVFNIWklIHS6dpCrS1Fm7ABtlLFt7wghY80U0BluctiNbX572Oh8od+JuJMPm0yy5FEEZJjEWOW4IH3lksLmw7Gw5RMf08JbJZtdDVEJlXMVlDKZJvcX/EtvqYtqbwjSte8lNf5R+0VF0Z48KIzJpldZ1gCjtWsASTyN73HtFk03SZTH4pUxfY/rGC+6v2jTOhVgZjrU4J6fwNt+CaT+5HpHxuCaAnWXbX8x2jPJ4+oDu7LfvQ/peNscTYe+1Qg87j6iK91P4DOOdD+77iT0g8FyPsb/ZkOZGD2uWJGoPyN/SFLojwaTMnz0qUbVFZNxsSD57iLiNTKcMZUxZi96m+vdFe1VWJOKSDcBZmaWxJsNQSCSf5gI1qEXXr0Of7a2N29vu+45SuFcNvpLJPiTGR+HMNUgfZwx9f1MYv9rSJRBmT5RBNtHBseV7cr6XjDPxumzhjUSfH7wfvGfsr8mr2+W/WX3Nk4RQKf+ElC+1xe9ozJRU2lqeQL/yAmFvF+J6cz5GWeuS75yLmwyjuG51EbY4voVuRNLOdBaWxCDwuNTA1WlyEVmTel3P6k5S0svKXZEtfsqssa/K5jfpJSL8SID+VVGnmbb+UJdR0gUwsqLMIHkD5kk6k/wDvhoz+kYDRJAH+KZf6D9YrlbCPqaYdPyrf+v1LKloh1AsBzBIHy3jJa/4mHqP1EU/V9IdUwsrIg5BU/e8QVRxBVTjZp0w35Xtp6aRU8pGqHQbZe80i/WqAuhdCfFgD9bfKCVWoRckL5kW9wbRzydTvf1+Z8InMJp62YrNTo7KvIEC/hqQPSFWSm9dpbb0CMI7diX7l5Ax9incC45nUszqqlWU/lYEfXb0i08IxaXUIGQ+kaE01tHCvxZ0vUvqvBvwQQQGcIIIIAMNY9kY9wMcw8dVGerbwBPzP7R01iZ+6fyMcu8VterfwH6mLqPfRPoR1BLJJNjYaE8he9h4XsfaGzhugoJwKT2WXPZXClb8rEEg9kzNGAAOoiZwXHsOTDnlGVKNUyiYRkbqy6khQTtnCEn8tzaK8xBOfjG7mURPUk8OxM0lT9oozcpfIZi8iLXKg725XjdxTFqnFakP1bl7IrKgZkU/DmtrkU8/XWJbotwqgm5nrHKZDlXMyiW5cEDQjNmU692ghdGLNRVTvRmZLK3S8zK0wa6nQZQdLbHSF2t7XkbXozapqc0dWPtMo2luwZWTRwtwQM4swPf3G8b3HPENNWLK6ikEoqgVrXuuUmyrY5Stj3X3EaNditZilQCR1swqAEU22GuVWNgTuQPGNvC6mfhVd9/LYdWDnUbPmS6rcixGYrcjax5wz0+X5IW1+xFYhj1cJTUk2Y/VjL91MW2TLYrYWBXT6x6SjqqLqapTkz6ypg1VtL7MNRY2sRyPdG3xxxGK+aJqy1S6rmXIt84BB7YGZgdDqYhp0+ol9lnmLmljRje8thpYNewsdIhLS8EjF0h8UpXujoWUoCpUgBW0BzgDYk3BB5BfGF7DDlmyzMlpMUkdmYSFYE2ve4sN9QdLRlxfh2fIRZhyvLaxupBK3F7OFJ6s+cTiTKaow4BgkuplF0kjMwzAZZjEnb8T2DaX23tEdyS0iNEn0mT8LmSJP2OWjGXmlZkmEdXY5h2fxqSWsx8YrqXUWUKVGl+0L3PgdbRkppouMwNri5G9vXnaLMx/g/DUwtJ6TJua4mEhUM201eyri4CoLb+PjCvUEtDLnyRHB1LIny1UVMuW/NHDXHjcCxENicAzG1Sop2/rP7RUeDzGlzc6MVKg6jx7+XpFkYJxfJYWqFyH86C49RuPS8c22mpTe/J6CjOzfZJ160uPBLt0c1nIym8nP7Rgm9H9eNkQ+Tj9YkF4gRNZVUGXuzfodR6xJ4PxcpchpqWO3aGm2kJ+Gq+I76pnRW2t/wavCeHz6YTJdQhlhjcMSLHkdQd9oUulSQoeUwN+0PqItV8QlTxkYo9m2uDfQ8ue/0hP45wNpzyurQXVs3cBax15W0jfTFez7UcDKyJSyfbTWnwxC+zqe6McuhJJHIC9+4ePhFizKkzC3/wDOppoBsCJgSZtvlYBtb6RBy6GTPmzJkxfstNJKhlUks781F/ivqpsCLHTURhhiyTcZPg7uT1uuUVOEWpL6NCnUSZa6mYul9gTawDHUC3wkH1j7mtsQTtoefj3eUWJJ4dlujP8AZJSSVT+3mHO3ZRbtY2S6qBrFfcT9RKfrZF0YNeZLJupBZiSG53J3udALRfLFjpa9DBV1mzuknx3PnXp+xrtJPPnGMy9dBrD5gnA0+sVJrqtNKYBlGbO5BGh7hp4ekOVJwJSyx/CDm3xPqSfp7CMrxpPls6r61RFKMIvRTEqmZtACx7lBP0iZw3hWqmfDKK35vp+l/lFy0eDS0tZFXS1gAPpGwSFOi6xKxV6sqs69L/zj9RCwDo4OYGocZRqVU6nzMWIkpEUIihVA0AEe5CBVJbc6kwu4txZTSQbvdu5dT8tvWLFCFZzrLsjMlzz8l4M2PYTIq1EqcgYcjsw8m3EI3C6PT10+VImXlSmKjNqRpt4+ca+KcfT2LdQqyxtnPab05D2MJ2G18yRViZnN2JLE/ivqb9+t4VWwc1o2rp+RXTJ2ePgdJrtH2NTCZ5eTLdt2UGNuLGcAIIIIAI7H5wWQ5PcYqfgnh+mqp1RNnylmZTYBr2+vjFlcbTgtK9zyMVhwTxLT0suYZmcl2/AoOg8yIaMlHlstqqnZtQW2PmG8AYa1yaVP8zD6NHrEOj3CzoaVQDzV3B+TRr0HSJRgaLO1/lH/AJR8q+kOjYWZZq+OUfo0N+Jjv3jR+XZPb/xsjajofoCDkedLH+INb/MCYS8f6KpstvuJyzByDjKfK4uLxa2F8a0LgAz1B/mBH1EequtppoISajeTC8Wwv3xsz2Y9sPMX9Cj6DhrFKScJsummBlvZkAcC4IzC1xfUxj4qn4nMCmpWeVUWJZGCm17MwtlzW0vF/cP1lrox1+oiaqkzIQQCLRY7dPwUrlHKGE1plTFmqqNY6q4DKw5gg+EOfSbj1JVrKamSWCvYmHLZ+yBkynnL+IadwixZvB+HzH+9p5dyd17N/PLbWM1T0WYYV0lOum6zW/UkQztjtNgttcHOgZ1zZWKhvisbXtrrbeJCbgM5ab7SCsySbC4vcNexWxF+zcXIuLGLi/3O0b3yT56nxysP+kH5xF4n0Y4hJUGlrBMCghZblkAB3ygXUHnfTW0Dsjvhjc6Fno9oqCokVEupHVGyATTMsC5Y5AAdA2+o5E3hLqTMlzHVi1wTLbXkptlPeBYeEfcXwyopphSejI9/xDQ+IOxiY4HwhK2rSS75WJBF1LBgCCymx7N1vY7RK0uWwHXoSoJU4VqsA1xKtcX/ALz9bRL4xwJTuxyAyX71+H1Um3taF2S5wLEnlowmo62K3IIUm6XNrZh4X3MNr8dUk0gusyWe8i4HhcG9vSM10od36vU148MnXfTvj4CLiPB9XJ1UdYo/FL39V3+sRg7nFm53Fj6iLooK2ROA6qYj6bBu0PTePtRhEmawE2UjXNrlRceu8ZZ4sZe4zqY/WraeLo7+wp8EYGJPV1Ewdua2WWO5Tz13vytc28LwxY/jqSgb6qps2XVnYaiWo5nvOwEQ/FU9pEwPLIJVWQOzWCX0OUbLYDKthffeEmsp589lkpfMyvrqAqgXZU55jsx3JNo201qEVFHnMvLnk3OyXq/oiIfE5lRNmTAFll2zEAb/AF8IceG8P66ZIlCZl6pTMmHQ9t9rLtcDL7Rkw/h2TMqWLSmHaYuQ9lyAqFCAfy3v/TrvEhT4elDU3kKZwm9ghTeYjLL6z4djfcnlppEqLU9+hZbbXOiMedp/xo2ONqNZMn7PLR3l1Dp180zLlbEa2PI2FzFYcV00lKkypJOSxWx5Edx5/wCsOPEvGFQyshVJZ2ylO0P82t4q+ezvMJJzMbknxhzPU0+R54e42xORKly1nqURQqqyKbKBYC4AO3jDlhXSlN/+wiHvyKQfm0SWGdHlBPp5U1RNXPLVrZtiQLjUaa3jTr+jCWPgnOP8Sg/S0c6bu3wekq/LXFKW9/yS/wDvOpCNJc4+QX940qnpOQfwqdie+YwA9lvCzV9H1Qn8OZLf3U/Qj5xEzsFq5ejSWPiuv0imU716G+jE6ZLlS3/JIY/xnV1GjNkT8ksWHqfiPvCxniUSgmtoJT/5D+0S2HcC1c3UJ1a98zT2FrmM+pzfJ1+7ExofpaSFVzt3Q7dH+DpUTM7y8yKbEkaeHziawvo/kShme86Z+HN8AOv4eY87w9UVCkpAqaabf6co1047jLubOB1Dq8La5VVrz6m4BH2Pim8fYuPNhBBBABXvS5VlZGUHcGKfXSWgi0umMdlRElhGGyVp6dTKl3yAnsC/0iJVOxaOhg5scXcmt74KxoxGDEpgsRcR0Nh+GSAtxKljyQftEXi9JKZyjy0IO11G3tFCw3vydmX9QxUddn3KFpTqI2apOyT3RdsjgmhIuZCgn8t1+h8oheIeDKJbKgmITuwa4A8mvEPFn3cMth1zG7NSTKpwfieqp2HVzTYcm7Qt5Hb0iwsM6UpxSzyZbEcwxH6GFXF+jufLJaSesS+gIs1t79x+URtLRzZZyvLdf8SkQW+1giMSvDypcpf4H6Tx5IL2mo0oHmO2PLQA/KHaTxXRNL7NRL20BNj7G0UViMrSPNCeyb8ohZc9cjT6FQ5vtbR0Dg9SrElWUg9zA/SJJ7HSOZWqQHutwInKLHKhACk6YP6z+sP+L9WjL+QN7UJ/Usvimglu+ScivLfkwuL6e3LWELFOjTUvRTmlkgjIxPqucHMOWhvyjFW8Z1QAEwiah/MBf0I/W8NHC/EEqpFkYCYN0Y9q3lz8xG2nIjNcHGy+n3Ysv1fYq/HMFxFCDUy5jZFCrM+IZV27QvoL842US4HiIvqiMZanBaeb/ElI1+ZUX94ryYe1SXwNPTOoLFcu5bTOeJstkNxe3IjcRK0HF1ZKtlnMQNg/aH/NrFt1nR9RPsrJf8jfobiF6u6J5Zv1c91PLMoI+VoyKqyPg676lhWrUl9UVpWV8+e4LuWObsg/hJPLyiyMFoEWXNmMxSXKHVZ/xWW17X5sxa58YU5/DE+kqpQmgMgOZWXYldQNdje2kSWKGa/VUaEjNq3rqWt4C5J8hHUp32rZ4rOlH20lBcb4GvgeQ05Jk4iyucqA/kS+l97EkgnxMTFHhMqSc7APNuzF7W7TCzEdwtZeegiQoZAlyVloMqoMqjutp6neIrEBOnhpchurQ3DTTue8J3nlm2Gu52ZvYsFpaNXjPC6Sev8A8jKpA7LXCsD2tLnlqPCKHrcLmyJxzKQpvkbSxG42Nr2vFziTS001ZdPL+1VpFgScwQbXZtcg8dzaJU4KtSSlS5clT8NgNLBsuh0uTqf01lPQ6evBEYXxnKp5KS1DkKvPW5btHUnvMepvSQNfuSfURF8Q8OrnKUyEGWNR+YDn3XHp8oT3B2+scvJnbXL5Hr+l4eDlVLXvLytj0/Hso/FJceIYH9o3MO4lpZrACaFP5X7P10+cVoTGtOlgxVDKn6my7oeN/wBXo6CoJyaGy2OxAES6gGOaaHEp0g3lzGXyP1G0NmF9J1Wq5Pu2PJmU39bECL1kxa2zk2dFtUtQey6SqqL8hCdjfGNJKcl5gsvJQWby009zFc47xhVzhZ5hAP4RoPRRqfWFR0Zzroo5X1Pn3Qn4r+00Q6Fr/lfPwR0JwpxElWmZAR3A7xPRUvRRPIm5Bte3htcxbUXRl3JSONnY6x73WggggiTGU90rV4NRLQns51v6G/6RmmdIMhXVepmEKoA1XlC90qSytTmJ/ELfKFk9qZflCWWShrR2unYVN8G5/FFzJ0kywnZkufNgIgavpNlNMGeSy5TupB+toVMjdXcKxHgDCw8y738YphfZvZ1b+lYkUoxXP7l/YZ0g0DILuwPcZbfoCI1sV4yonICzVudO1dfqIqumWyxBYk+sTXlScinJ6HTGvabOgcNxFXABIIPwnceVxpG8ZXVnNlBQ7ggaRQOBl1AdWZfJiPpDDP43rZQA68sO5gD+l/nFv4uLemjE+hWxh3xkXBU4NSzlu8iUwPPIP2iPHAlAQSJIW/5WIH1hK4R6T1DZahCAdim1/I7c/lDwOOKJlI6zKT+YEfO1oZyrZmjXm18rf8CbN6O5LuRKmMnge0P3+caNXwDWSzZQkwcsrWPsbQ74FUyptRdHDjUjKbi/pExjtQRlUczcxM8euT0hqer5dPl7/cpfGOGqlUIeS4O47N/mIT5LMjjcMDY8iP2jqmgcsik7wh9IvCkqe4mAZJhHxgb25HvEVLHceIs2fnHtZJ2x0JmE8a1dOQCRNT+fUj+oa+94ecL6R6Z/4qtKPP8AEvuNflCxS8BVDIGR5bjuuRr3aiIvE+C66VdhJZlG+QhvkNbRUpXQ4ZtnR02/lSSb+HBctDjlNN+CcjeGYX9t4kFIMc3S25EWI5HcRKUWKz5X8Oa6+TfptErK+KKZf0/tbrn9S0OOqtJdMZrWyqw0I1b4rAX21sfIGFXosw150ybWTdibKSNxckkeoWIfPUYi8qnmzGcZrjYW01JsNgIs+dMWmkLLli+RQqgWG2g35xvpsVkNo811HDliXdth7xfEZUpSZhyoDbTdj+VQNT4wvTErK0EuTSU2yqotNZfH8o8LRM4bhhB66fZpgGg/Cg7l8e9tzG7SfetmPwg6eJ7/ACEXGFbZhwPAJNPLyy0y5tzux823JjBhDZ6mfMGktLSUHLsXLEepA9Ilq+aQvZ+JuyvmefkBc+keZEkS0CDZV/8AT67xCGYvYmriTMKFFnTnAXObaZhew3PZGwjUw/CKKpqczyribKzruO0jWcEC2uq+xiO4lwxJlP8Aa7feyVzKwJB7ipF7EH3j7w5jKy5fXTCTltNYqNg65XIHdmFyIacVKL2PRbOuacHrfHA3S+FaEbU0r1W/1jOeH6S3/DSf/wA1/aIaV0gUOXRzm/mUj52jfoK41Yzy3Uy72zC51G41AjJBQl4Olc8mtbntfU1K/hyiZSPs0rXmFA+lor/FuB5Qc9S5XwbUe+8W6aQZbRX2K4j/APOanRcyKt2e+zd1u7WLfYxa5RVXn3we4yYqLwXUk27LX7r/ALRM0XRrPYjPNRL/AIRr72tDdg8w8+UMuGm9zFMsWtehtXWslrW/sQ/DXB0qjyEMzOCSSdBqO6GePM46i29/0MeoNaWkYLrJWT7pvbCCCCIKil+kOUGrpYIv210PmIfsPky3mhcqmwGmUaW9IrLjPG1WvDkZghJte20SmAdI6pmZaa7E6Xew/wCmG74RT7jZViX3a9miy+JJwlywq2W/ICF7CeFqeo7U2UjWP5dT67wh4r0lTJs28yQABoArnb1GsNWA9IdPLS3UzRfX8P7xLuqUBlgZjsfbF8fAmcZ4Yw+WtupNztlY29bHSEf/AHcpPc5HdfUEfOx+cSmNdI0hyBkmJ42v721iZ4ZxqlezmdLHO5bKfIg7wR9j274Jm8+E9Pf+SPldFsxVAE9dBzU/vCNxLwjVymJAE1e+Xe/+U6+14uTFOJqILpUop8G/9EaFNXU7sD18hl/xgH6xXGmryaZdSzeIyXH7FF0VOyzBmRl1/EpH1ESeKuyqLHTnF8vW0nV5XMqYtvhup+u8L3EHAlLVIJkgmUSL3XVT6H9Iolj7e0zo0dXjCHZZFrfqU1RT2R1dCRc7qSPpDLO4hq5dmE5mAOzksPnqPS0SNBwBODFBNRragMpFvmY+YlwjXJoZDMO9CGB9jf5RXKNsHs2VX4V8O2TXPxGHAOk9MgWbJNxuUI97NaJXF+LqOdKFnytfQOLfPb5xTM+TMkzLMrKe5gR9Y2pr5ltyMSsicXyVPo+NbB9vD+TLp4Ym6Nf4Ta3j4iGAJbaOesOxmppf4M1lHduvsbiG/C+lCoGjpLf3WNP4qL8nIn0W+L1Bpj1j3DFPUAsyDN+ZdGHkRv6wot0du1+pnKbcpgIPuNPlG5L6TR+Km/yzP3WM9Bx5SFwxzytdcwuPdbwjlTPyXVw6lir9KevqfOF+H3oTNmz8ufLZcrX03J1tbYRv4MevmGa3wSguXuLkEk+Nrj1MQnFmPLMacyOCiqFQDncXzDv3hkw6UJNPLRtNDMmfW3uR7RuqrUIJRPOZuTZkXudnk+41Vl5kuml6M+rn8qDc+fKJ6RLCqFAsALCFTgwGaZlW47U1iEvyRTp7n6Q1F7AmHl8CmL9TE4u9/wAosPM7/ID3MaGO4zJp1AmMc0whURRmdjzCqNTG4AeyDuTdvr+wjXmUSGeJxF3RCqk8gxBNu74RAidirJpJ9SUkNK6unLh5mcgOVU5lQKt7Xa178oW5Y6ppqP2UzTZOuxVgMo97DzMWbQn7xj4QpcY4ZnWoVVuQgmgAakLo9u82sQPCLG+Sv04F3CuDVqhLaVMyqwBcEE2toxBGg12B+kWfLollokiT2EQchy8TfS/zhU6PVndQ4V1ORyg1/q7uYce3iYYcarTTyHnTZgVUFzbcnko01J29YoVUIybivJrtzr74RhY96MON4kokzFlzAHTW7nY8iRzU7RTOLYoeuMyVMKsbEhGOhOu43B3jQ4n4pmVQysBa/rbMSFvzAvEs/AVXLlrsXZQxW4DC+ttdDbbeFv32aia+l9sLu6zx8zxT8Z1qf2xI/mAP1iawvpLrb5futjr1Zv8AJrfKEyuwaolfHKmL4kXHyvHnBlu58o58nOMT0tVePbYl2plpcLcU1U6otNmXF15ADfwi1Yojg2ePtaqPA38jF7xbS24LZyOtQrhkaguNBBBBFhyDl/ieeDVvc6WP1jFTVCrrr6xd8/o6p2YsdzHxejem7vlCTrjPydXF6pLHioxRReI1EssCCdPCM6YkHWwNiO4xdkzo3pjyiNPRVJz30t4Qroi0aYdcsUm3FclTLKzJcsSfK8FXiWRAoVvO0X1R8DUqLbID6RjxHgOmdSFWxg9hD1Fl1y3f6Ypf5OeFqVY3iXwqhB7TbcgRDhjnRYyksg18NIhafhauTQAkeIhZ0NrUWacTq9Slu5fQ8VFgsfcN41rKYBFmZpYPwuMwH629YxV2EVqjVflC9WicnxyyPKEhTZA1ZHUcPIWv8otOn6QC2VpkoZgPjlnX2O49YeOHuJ5dUv3cxc43U6H1G4Mc94PXA3W+20SbhgQ6Eqw2Kmx9xEq+UHqYlnSaMivvp4fyL5xyhScv3ksHkQdRbvEL0zgOlbbMl+46exvCFh/SPXShlZ1mAf3i3PuCDDlg/HcqoTt2lzByv2T5Hl5GL1OufDRzPw2ZjblXL6P/AEFV0YXByTtD+Zf1ELs7ozqwTlmSWI2GZgT7rFv4XVZ5YMSAUd0Doh6CR6rkry/sc6T6WbJcy5yFGHI8/I7ER7lyrxbXFVEjzLOisDY2YX9f9YKXgiimIGCOL9znSKJ4j8xZ2cfr9fbqyPPyKswuhNTXS5QBCgAv4Ig7XvoPWLE4mqGdOqlmz1D9Wvgi7ny3MbZ4ckUXWTJOYzHTICxva5FgNL6m3tHjB6QPUPM3WSolS/MDtkfIe8dSrfYtni8xxd8nDw3smqSSsqWFXRVUADwEZwSQNN/pGpOfXwjcLZVueQhmVIwSyWmN/KLe/wDpHqWvxecasupWXKaY97b+JvsB3k6WjFgFRNeTMmTVyFnbKv5VAAA87gmB+QPdBPDMxHI28IUul4OtMJktirA5SVPI8j4Qz4Vuf8URvSTTZ8Pn6aqpb/Lr9BFnqRE0OjCrRxO6sWDCU5W97MVKsNfFPYiEbpi4s66aJEtvupR5fifmfJdQPG8aOM47OpKakekIlLUSMs3KBcvLYgm51BIaEmlmmdPTMN2GnhFM5KO2aMelzmvmTfBlOPtEqbNls0qW2YgfiI1Ua8r6xZWN8ey3mJnlFAQbsDc+ohYBCWAHgAPpERi+H1LHMZE0Lbfq2t9I5kcmcpbXg9fZ0jGpq1LmRa2A4pKcEqUfTQix9IkcDMou+aUjX1uVH1MUDInOjXUspHcSDDfw5xvUyW7SpMFtM419xGn28H7yOR+W27/+Ui5cPpbzWchLBdAoFh7CJ+K04V43ebOytIAMwgDI2g5cx4xZcS5KSTRgvpspl22eQggghSkIIIIACCCCAAggggAI89WO4R6ggAwzaVG3UGITFeEaecDdQDDDBABTmOdFhuWT5bwr1nCNdJ2ufMXjouPDylO4Bgen5L6sm2r3JNHLWI0tQnxy9fCMOF1gLZTpfQgx0rivDcieLMovFc8S9F+7S9frCSqjJa8G+jq1sJ7nyK2DYtPptJU10HcDp7HSGAceV9tJwNu9F/aFOr4frJGliwHeP1jVWqmKe1LYHvA/aM8qrY+GdyrN6dd76SfzX+x4kceTZj/fqG5XTQgeR3+UP2A8XUXU3M4Ll1IbQ+x39IpF6hWsVVr94X6x4apJ06tz/SYaM70taKL8Tps5bU0v2LexPieTUOvUsWVSznQi5UWUa+LCGDDZIlylXuGvieZ9TcxSvDmKrJmrnRgpNtR3sh/7YuenmFkDDYi4MdOqW4Lfk8ll1Rrukova9Get2A8Yz4iRlAYgKNWubDTXXwjDLKSlebMYBVFyT4RWNbi1Ri9QZUoMtLmy6aFtdSx8tQNoczehY2HzlnIJwF016q/MbZ/Xl4ecbEkhZCgnU3/UxkqJapKyqAFVbADuAsIx1lhJHkPpEok0sEOp7Qby5Rs4/TdZSzkP4pbj3UxF8OA9vS2v7xMVLdg25w8vJCOeq8Z8KAO8ipt/TMX/AMgYx9GGA/a6+XLPwqGdj4KNP+YiJKmw95n2+kQDOzKVBNtUnD2Fm37osbo2wCnwkTXqKqQ0+bYHI1wqi5sOZJOp05Duim9xXk3Yym/cT/ga8N4WWT/DCqebDVj/AFHX0iapaLL8TFvMwuV/SJRy9ELTW/lFh6kwpYr0j1LX6sJKXyufcm3yjC764cI61fTcvIfdJP8AdktxXgtM0w9bJVu5tj7jWEyZwcsxj1DlD3TNRbzGo+cRk7j+rLnOVmLfUMutvAra0NfC3FdMysrHJMO2bn5HYxdGVVq5RTKvMxH+h7Xy5Do5wWdLqgs4fBcgjY2Fv1i3Ig+GaMqpmMbs2nkInIVxUf0xMN187pd8/IQQQRBUEEEEABBBBAAQQQQAEEEEABBBBAAQQQQAEEEEAGCdRy3+JQfSIufwrTNug9o+QQAfV4WpR/Zj2j2OGab+7HtBBAGyrulGnSVMUIoAFokqPj3LLRer+FQN/CCCLoPSJkk1yKfHXHkyo+4VcksasAfiPj4eETnCvFKUklESV8Ki55lm1LH6QQQ+2IoRJKr6QSV/hfOPlb0gXl26rl3x9giVJh2RI7CON8ga0s6nXXzjfncfX06rTzj7BE9zBQiVbxBipFbNmywU6wdod4IsQfO0fUxZfyx9gjLkRU2tnZ6bfOmEux68GemxFphyqLeth8heMy4VUTSbzEAvtY+EEEIqYL0GyOpZLeu8+1PC0wC/XD2jDT8Oz2KqJqjXQ2MEEP2x+Bj/ABl/9zOg+DqGdJpUSdMEx98wFhbkNYm4IIGY29vYQQQRBB//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30728" name="AutoShape 8" descr="data:image/jpeg;base64,/9j/4AAQSkZJRgABAQAAAQABAAD/2wCEAAkGBxITEhUUExQWFhUWGBwaGRgXFx8eGxwdHB0XHR8cHh8bHyggGhwlHBgXITEhJSkrLi4uHR8zODMsNygtLisBCgoKDg0OGxAQGzcmICQvLCwsNCwvLy0sLCwsLCwsLCwsLSwsLCwsLCwsLCwsLCwsLCwsLCwsLCwsLCwsLCwsLP/AABEIALYBFAMBIgACEQEDEQH/xAAcAAACAgMBAQAAAAAAAAAAAAAABgUHAwQIAgH/xABEEAACAAQEAggDBgMFCAMBAAABAgADBBEFEiExBkEHEyJRYXGBkTKhsRQjQlLB0TNigkNTcpLhFRc0orLC0vAkRJMl/8QAGgEAAgMBAQAAAAAAAAAAAAAAAAIBAwQFBv/EADERAAICAgEDAQYFBAMBAAAAAAABAgMEESEFEjFBEzJRYZGhFBUicYEGUrHBM0JDI//aAAwDAQACEQMRAD8AumPE2cqi7MFFwLk21JsBr3nSPcU5024rMWW8oHssUPs6n9IRLbKEtlxwRS3AnGtb1LNkZ5cpbsSCy6EA2PJhe9r95ixsF4zpZ4HayN3Nt7/vDyqkiBjgj4rAi4NweYj7FYBBBBAAQQQQAEEEEABBBBAAQQQQAEEEeZrhQSdhAB6giuMU6SZaVRlZgstFJY/iLDYAnQDfkfSJ/gviYViXBvvvv5G2nyg9dE9r1saIIIICAggggAIIIIACCCCAAggggAIIIIACCCCAAggggAIo3px3Pp/1ReUUj04219PrDR8jR8iRwRxfMw9nZEz51AKsxCixuTYbm2l+UaVRiUx6h3lM5MxywB1btG9tNyNtO6Nng7hWZXzMkt0XLqwJ7QW3xAW7QvYbxJ8KVf8AsustXSeyoLFMiu2YfAUJPZN763GkdDaXgXkZuEuIKv7M0+TPD9UB1sokKyg3uwD9hl53Bv4Q2YF0pyJukwWPev6qf3ineLKmnapdqNRLksAVyO2uYXOYE9k6kFdhaMOD8NTKmVOmSGBmybMZVwGya5n1IFlsPnCOqLW2Gzp3DsZkTx91MVvDY+x1jfjmPhaRVzQxlTUORHbJmu5Ki4VV3YnvF4mMM6TKuQcrlwRur628LNqIpeP/AGsDoSCKvwrpcltYTEU+KnKfY3+sNOH8d0U38ZT/ABj9VJEVSqmvQBngjWpa+VMF5cxHH8rA/SNmKwCCCCAAggggAIrDpZ4zenl9VKOVmIBbTQbncHkCPWLPMUJ0w4RNeaSATY3ENHyNFciO/EoGiSh4ltSfe5v46Q29GPGAl1GTIFzXPZ0B8CI1eFcCo5lKyzA3XMzDRL5bAm7EjsjS2kRvCfDtT9vWXLS7d41QA/iJ7resXvbWwUottHUKm4vH2PKLYAdwtHqMwoQQQQAEEEEABBBBAAQQQQAEEEEABBBBAB8vH2CCAAii+nGZ2reI+sXpFAdNb3mgX/EP1hoeRo+REwnGZ9LdpEwoxsCRvYEG3lffvjYk0s+uqCyJd5szUqDlDOdz+UE394YOjbhSnrncTZjL1YN1I7LZwVSzXuCGsbWN7ecRWEYk2F1rlGWc0sMnZLKpOo7QIvYEbd9o3754F0a3DMuSatJVUt5bMUmXcoV5E5hsV+cNfG+KSJFWs/DHZROQOzo/YbUgyzLsNOzqG3vtCxxljv22oM83F1Xsm1kNu0ARut9QfGNKhkJ1olz88sE2Yqt2W9rGx33Bte55Q2udyD9jNhWGzamcRJZFmm7KubJc6mycr9wuIYcEwSjqZcxKqo+z1quyoWct1hAOjqdFsRlBzC/pG30h8PS8Pny5lPNN3syIEtkKixOa9r3/AA2uLwu4Lh0yvqkls13ewLFgGNh3n4mA79SBEa2tp8EG3wDhVNUViyahytiGU6ZWykEo2axFxfUeUY+MaBaOrmSpM4tlY3AUqEubhdfisDuNI9rgsikqepxKVNBU3PVsDdTcKSBrbS+hv4RDVktFnfeT2nS8oHWopLbWXSYR3DS8Ck09vwTo28OxGqd1WXeY/IAXb0hrruIsTouq6xpyZ5azAMzWGa+hB0DabQmF5cqoVpb55auGUq1nygg680e3sYZeM+OpmIS5akNLys10ViUYaFSe9hqPnpEtdzXHBHglcN6VatPjfP8A4lB+lonqXpfewLy5ZHhmW/rqIp9kICkggMLqSNCASNO/UEekWTV0mGnCAQtqhF67qVn3ZS+VM5vc5dFbLyuIWdda1wC2TqdLbO1hJCAbm+e9/IC0Sn+9KV/d39SP+0xS2B6Fh4CJQljzMczJs9nY4pcHo8DplGRQpy8ltJ0nSTugH9Z/8Yj8e4xpamUwyAEjQ5v9IrHJfcX84yAnuin8T8jT+R0t+WTeH4BM+y1NRnyC9gFGpGVWvmvoDflDvwHxBSLKQ7O0pCdNb2125RXdfiyrQsrk9ZmsgzkC3gALHnvC5wxObM5XkAPIaxunYvY9yODVguWY6JPXOtnTqY3TH+1S/cTrG9LcMLggg8xtHPa10wWu2sSNJxFNQhlNiNjzjEsiHqjqWf09YluE0/sXrBFY4J0gslxOu/mbfO0MVFx5Tv8AECnqD+0XKUZeGcm7AyKn+qLGyCI2nx6mcXE1B4MQD843JNVLb4XVvJgfpDaZlaa8maCCCIICCCCAAggggAIIIIACCCCAD4+xjm/pXmE1Pkx/WOjKq+Rrb2jmXpBZvtRzd7RZV7yJQt08xhoCwF72BO42MS3D2BTK+cQJq5ycz5ycxXTM407RF9Re8NXR3T4a0id9qssx1aUo6y2e1nuBb7s3AGY6EmEkYm8ma7UxaSG0sGuwW4OXNbXYXtG1vfghEhR0s2hq5YqZYQX7QmS8ysl7Mcp+IWiY6Q8dpauak2klCW1u0SCJl00XZstsoUi2u8L8z7TXT3dZbTJrWZsgJ1sBew2ude7WJFMOmUVYq1UtQqTAr9ZLLyyumawt2xYnaGSX8kESZ81iJU12Az5vvCeyXA7RuCQCLEnusdYbMe4ZfDvslUrymDBGFnvmmDU5bAXTY38bR46TMapKyZLm0stUJFphKlZhK6C+tipTLbmLGIHEeIaqbLWTUNmTsmWGAAS3ZBSwFlI0PIwJvS+AaXoZsVrp+IT1Z0zzmAUlFN2texsOYU207o3pMibhdW3XSTMVQ6hXUiXNuLC9xZ01BIHcI9TuF62klSKso2T42dGU5MraHMrEEMtiCO8iPnG3FH+0JqTSpUqpTLmuLXuvk1jY+IhuJcLwRyvIvY/Mp5k8PKlfZ5bKuZFN1V/xFb/h2No3pmGPTGXOBlTZRCMGOVka+4KXzb3Fj3co2KVTR1oSdlHVzQk0Modctxm7JGvZ9YlOkbHaCqSU9LTrLdbyze6sqKexYL2CpBPiIRrtfHgbe/Jucf8AEmHVFNIWklIHS6dpCrS1Fm7ABtlLFt7wghY80U0BluctiNbX572Oh8od+JuJMPm0yy5FEEZJjEWOW4IH3lksLmw7Gw5RMf08JbJZtdDVEJlXMVlDKZJvcX/EtvqYtqbwjSte8lNf5R+0VF0Z48KIzJpldZ1gCjtWsASTyN73HtFk03SZTH4pUxfY/rGC+6v2jTOhVgZjrU4J6fwNt+CaT+5HpHxuCaAnWXbX8x2jPJ4+oDu7LfvQ/peNscTYe+1Qg87j6iK91P4DOOdD+77iT0g8FyPsb/ZkOZGD2uWJGoPyN/SFLojwaTMnz0qUbVFZNxsSD57iLiNTKcMZUxZi96m+vdFe1VWJOKSDcBZmaWxJsNQSCSf5gI1qEXXr0Of7a2N29vu+45SuFcNvpLJPiTGR+HMNUgfZwx9f1MYv9rSJRBmT5RBNtHBseV7cr6XjDPxumzhjUSfH7wfvGfsr8mr2+W/WX3Nk4RQKf+ElC+1xe9ozJRU2lqeQL/yAmFvF+J6cz5GWeuS75yLmwyjuG51EbY4voVuRNLOdBaWxCDwuNTA1WlyEVmTel3P6k5S0svKXZEtfsqssa/K5jfpJSL8SID+VVGnmbb+UJdR0gUwsqLMIHkD5kk6k/wDvhoz+kYDRJAH+KZf6D9YrlbCPqaYdPyrf+v1LKloh1AsBzBIHy3jJa/4mHqP1EU/V9IdUwsrIg5BU/e8QVRxBVTjZp0w35Xtp6aRU8pGqHQbZe80i/WqAuhdCfFgD9bfKCVWoRckL5kW9wbRzydTvf1+Z8InMJp62YrNTo7KvIEC/hqQPSFWSm9dpbb0CMI7diX7l5Ax9incC45nUszqqlWU/lYEfXb0i08IxaXUIGQ+kaE01tHCvxZ0vUvqvBvwQQQGcIIIIAMNY9kY9wMcw8dVGerbwBPzP7R01iZ+6fyMcu8VterfwH6mLqPfRPoR1BLJJNjYaE8he9h4XsfaGzhugoJwKT2WXPZXClb8rEEg9kzNGAAOoiZwXHsOTDnlGVKNUyiYRkbqy6khQTtnCEn8tzaK8xBOfjG7mURPUk8OxM0lT9oozcpfIZi8iLXKg725XjdxTFqnFakP1bl7IrKgZkU/DmtrkU8/XWJbotwqgm5nrHKZDlXMyiW5cEDQjNmU692ghdGLNRVTvRmZLK3S8zK0wa6nQZQdLbHSF2t7XkbXozapqc0dWPtMo2luwZWTRwtwQM4swPf3G8b3HPENNWLK6ikEoqgVrXuuUmyrY5Stj3X3EaNditZilQCR1swqAEU22GuVWNgTuQPGNvC6mfhVd9/LYdWDnUbPmS6rcixGYrcjax5wz0+X5IW1+xFYhj1cJTUk2Y/VjL91MW2TLYrYWBXT6x6SjqqLqapTkz6ypg1VtL7MNRY2sRyPdG3xxxGK+aJqy1S6rmXIt84BB7YGZgdDqYhp0+ol9lnmLmljRje8thpYNewsdIhLS8EjF0h8UpXujoWUoCpUgBW0BzgDYk3BB5BfGF7DDlmyzMlpMUkdmYSFYE2ve4sN9QdLRlxfh2fIRZhyvLaxupBK3F7OFJ6s+cTiTKaow4BgkuplF0kjMwzAZZjEnb8T2DaX23tEdyS0iNEn0mT8LmSJP2OWjGXmlZkmEdXY5h2fxqSWsx8YrqXUWUKVGl+0L3PgdbRkppouMwNri5G9vXnaLMx/g/DUwtJ6TJua4mEhUM201eyri4CoLb+PjCvUEtDLnyRHB1LIny1UVMuW/NHDXHjcCxENicAzG1Sop2/rP7RUeDzGlzc6MVKg6jx7+XpFkYJxfJYWqFyH86C49RuPS8c22mpTe/J6CjOzfZJ160uPBLt0c1nIym8nP7Rgm9H9eNkQ+Tj9YkF4gRNZVUGXuzfodR6xJ4PxcpchpqWO3aGm2kJ+Gq+I76pnRW2t/wavCeHz6YTJdQhlhjcMSLHkdQd9oUulSQoeUwN+0PqItV8QlTxkYo9m2uDfQ8ue/0hP45wNpzyurQXVs3cBax15W0jfTFez7UcDKyJSyfbTWnwxC+zqe6McuhJJHIC9+4ePhFizKkzC3/wDOppoBsCJgSZtvlYBtb6RBy6GTPmzJkxfstNJKhlUks781F/ivqpsCLHTURhhiyTcZPg7uT1uuUVOEWpL6NCnUSZa6mYul9gTawDHUC3wkH1j7mtsQTtoefj3eUWJJ4dlujP8AZJSSVT+3mHO3ZRbtY2S6qBrFfcT9RKfrZF0YNeZLJupBZiSG53J3udALRfLFjpa9DBV1mzuknx3PnXp+xrtJPPnGMy9dBrD5gnA0+sVJrqtNKYBlGbO5BGh7hp4ekOVJwJSyx/CDm3xPqSfp7CMrxpPls6r61RFKMIvRTEqmZtACx7lBP0iZw3hWqmfDKK35vp+l/lFy0eDS0tZFXS1gAPpGwSFOi6xKxV6sqs69L/zj9RCwDo4OYGocZRqVU6nzMWIkpEUIihVA0AEe5CBVJbc6kwu4txZTSQbvdu5dT8tvWLFCFZzrLsjMlzz8l4M2PYTIq1EqcgYcjsw8m3EI3C6PT10+VImXlSmKjNqRpt4+ca+KcfT2LdQqyxtnPab05D2MJ2G18yRViZnN2JLE/ivqb9+t4VWwc1o2rp+RXTJ2ePgdJrtH2NTCZ5eTLdt2UGNuLGcAIIIIAI7H5wWQ5PcYqfgnh+mqp1RNnylmZTYBr2+vjFlcbTgtK9zyMVhwTxLT0suYZmcl2/AoOg8yIaMlHlstqqnZtQW2PmG8AYa1yaVP8zD6NHrEOj3CzoaVQDzV3B+TRr0HSJRgaLO1/lH/AJR8q+kOjYWZZq+OUfo0N+Jjv3jR+XZPb/xsjajofoCDkedLH+INb/MCYS8f6KpstvuJyzByDjKfK4uLxa2F8a0LgAz1B/mBH1EequtppoISajeTC8Wwv3xsz2Y9sPMX9Cj6DhrFKScJsummBlvZkAcC4IzC1xfUxj4qn4nMCmpWeVUWJZGCm17MwtlzW0vF/cP1lrox1+oiaqkzIQQCLRY7dPwUrlHKGE1plTFmqqNY6q4DKw5gg+EOfSbj1JVrKamSWCvYmHLZ+yBkynnL+IadwixZvB+HzH+9p5dyd17N/PLbWM1T0WYYV0lOum6zW/UkQztjtNgttcHOgZ1zZWKhvisbXtrrbeJCbgM5ab7SCsySbC4vcNexWxF+zcXIuLGLi/3O0b3yT56nxysP+kH5xF4n0Y4hJUGlrBMCghZblkAB3ygXUHnfTW0Dsjvhjc6Fno9oqCokVEupHVGyATTMsC5Y5AAdA2+o5E3hLqTMlzHVi1wTLbXkptlPeBYeEfcXwyopphSejI9/xDQ+IOxiY4HwhK2rSS75WJBF1LBgCCymx7N1vY7RK0uWwHXoSoJU4VqsA1xKtcX/ALz9bRL4xwJTuxyAyX71+H1Um3taF2S5wLEnlowmo62K3IIUm6XNrZh4X3MNr8dUk0gusyWe8i4HhcG9vSM10od36vU148MnXfTvj4CLiPB9XJ1UdYo/FL39V3+sRg7nFm53Fj6iLooK2ROA6qYj6bBu0PTePtRhEmawE2UjXNrlRceu8ZZ4sZe4zqY/WraeLo7+wp8EYGJPV1Ewdua2WWO5Tz13vytc28LwxY/jqSgb6qps2XVnYaiWo5nvOwEQ/FU9pEwPLIJVWQOzWCX0OUbLYDKthffeEmsp589lkpfMyvrqAqgXZU55jsx3JNo201qEVFHnMvLnk3OyXq/oiIfE5lRNmTAFll2zEAb/AF8IceG8P66ZIlCZl6pTMmHQ9t9rLtcDL7Rkw/h2TMqWLSmHaYuQ9lyAqFCAfy3v/TrvEhT4elDU3kKZwm9ghTeYjLL6z4djfcnlppEqLU9+hZbbXOiMedp/xo2ONqNZMn7PLR3l1Dp180zLlbEa2PI2FzFYcV00lKkypJOSxWx5Edx5/wCsOPEvGFQyshVJZ2ylO0P82t4q+ezvMJJzMbknxhzPU0+R54e42xORKly1nqURQqqyKbKBYC4AO3jDlhXSlN/+wiHvyKQfm0SWGdHlBPp5U1RNXPLVrZtiQLjUaa3jTr+jCWPgnOP8Sg/S0c6bu3wekq/LXFKW9/yS/wDvOpCNJc4+QX940qnpOQfwqdie+YwA9lvCzV9H1Qn8OZLf3U/Qj5xEzsFq5ejSWPiuv0imU716G+jE6ZLlS3/JIY/xnV1GjNkT8ksWHqfiPvCxniUSgmtoJT/5D+0S2HcC1c3UJ1a98zT2FrmM+pzfJ1+7ExofpaSFVzt3Q7dH+DpUTM7y8yKbEkaeHziawvo/kShme86Z+HN8AOv4eY87w9UVCkpAqaabf6co1047jLubOB1Dq8La5VVrz6m4BH2Pim8fYuPNhBBBABXvS5VlZGUHcGKfXSWgi0umMdlRElhGGyVp6dTKl3yAnsC/0iJVOxaOhg5scXcmt74KxoxGDEpgsRcR0Nh+GSAtxKljyQftEXi9JKZyjy0IO11G3tFCw3vydmX9QxUddn3KFpTqI2apOyT3RdsjgmhIuZCgn8t1+h8oheIeDKJbKgmITuwa4A8mvEPFn3cMth1zG7NSTKpwfieqp2HVzTYcm7Qt5Hb0iwsM6UpxSzyZbEcwxH6GFXF+jufLJaSesS+gIs1t79x+URtLRzZZyvLdf8SkQW+1giMSvDypcpf4H6Tx5IL2mo0oHmO2PLQA/KHaTxXRNL7NRL20BNj7G0UViMrSPNCeyb8ohZc9cjT6FQ5vtbR0Dg9SrElWUg9zA/SJJ7HSOZWqQHutwInKLHKhACk6YP6z+sP+L9WjL+QN7UJ/Usvimglu+ScivLfkwuL6e3LWELFOjTUvRTmlkgjIxPqucHMOWhvyjFW8Z1QAEwiah/MBf0I/W8NHC/EEqpFkYCYN0Y9q3lz8xG2nIjNcHGy+n3Ysv1fYq/HMFxFCDUy5jZFCrM+IZV27QvoL842US4HiIvqiMZanBaeb/ElI1+ZUX94ryYe1SXwNPTOoLFcu5bTOeJstkNxe3IjcRK0HF1ZKtlnMQNg/aH/NrFt1nR9RPsrJf8jfobiF6u6J5Zv1c91PLMoI+VoyKqyPg676lhWrUl9UVpWV8+e4LuWObsg/hJPLyiyMFoEWXNmMxSXKHVZ/xWW17X5sxa58YU5/DE+kqpQmgMgOZWXYldQNdje2kSWKGa/VUaEjNq3rqWt4C5J8hHUp32rZ4rOlH20lBcb4GvgeQ05Jk4iyucqA/kS+l97EkgnxMTFHhMqSc7APNuzF7W7TCzEdwtZeegiQoZAlyVloMqoMqjutp6neIrEBOnhpchurQ3DTTue8J3nlm2Gu52ZvYsFpaNXjPC6Sev8A8jKpA7LXCsD2tLnlqPCKHrcLmyJxzKQpvkbSxG42Nr2vFziTS001ZdPL+1VpFgScwQbXZtcg8dzaJU4KtSSlS5clT8NgNLBsuh0uTqf01lPQ6evBEYXxnKp5KS1DkKvPW5btHUnvMepvSQNfuSfURF8Q8OrnKUyEGWNR+YDn3XHp8oT3B2+scvJnbXL5Hr+l4eDlVLXvLytj0/Hso/FJceIYH9o3MO4lpZrACaFP5X7P10+cVoTGtOlgxVDKn6my7oeN/wBXo6CoJyaGy2OxAES6gGOaaHEp0g3lzGXyP1G0NmF9J1Wq5Pu2PJmU39bECL1kxa2zk2dFtUtQey6SqqL8hCdjfGNJKcl5gsvJQWby009zFc47xhVzhZ5hAP4RoPRRqfWFR0Zzroo5X1Pn3Qn4r+00Q6Fr/lfPwR0JwpxElWmZAR3A7xPRUvRRPIm5Bte3htcxbUXRl3JSONnY6x73WggggiTGU90rV4NRLQns51v6G/6RmmdIMhXVepmEKoA1XlC90qSytTmJ/ELfKFk9qZflCWWShrR2unYVN8G5/FFzJ0kywnZkufNgIgavpNlNMGeSy5TupB+toVMjdXcKxHgDCw8y738YphfZvZ1b+lYkUoxXP7l/YZ0g0DILuwPcZbfoCI1sV4yonICzVudO1dfqIqumWyxBYk+sTXlScinJ6HTGvabOgcNxFXABIIPwnceVxpG8ZXVnNlBQ7ggaRQOBl1AdWZfJiPpDDP43rZQA68sO5gD+l/nFv4uLemjE+hWxh3xkXBU4NSzlu8iUwPPIP2iPHAlAQSJIW/5WIH1hK4R6T1DZahCAdim1/I7c/lDwOOKJlI6zKT+YEfO1oZyrZmjXm18rf8CbN6O5LuRKmMnge0P3+caNXwDWSzZQkwcsrWPsbQ74FUyptRdHDjUjKbi/pExjtQRlUczcxM8euT0hqer5dPl7/cpfGOGqlUIeS4O47N/mIT5LMjjcMDY8iP2jqmgcsik7wh9IvCkqe4mAZJhHxgb25HvEVLHceIs2fnHtZJ2x0JmE8a1dOQCRNT+fUj+oa+94ecL6R6Z/4qtKPP8AEvuNflCxS8BVDIGR5bjuuRr3aiIvE+C66VdhJZlG+QhvkNbRUpXQ4ZtnR02/lSSb+HBctDjlNN+CcjeGYX9t4kFIMc3S25EWI5HcRKUWKz5X8Oa6+TfptErK+KKZf0/tbrn9S0OOqtJdMZrWyqw0I1b4rAX21sfIGFXosw150ybWTdibKSNxckkeoWIfPUYi8qnmzGcZrjYW01JsNgIs+dMWmkLLli+RQqgWG2g35xvpsVkNo811HDliXdth7xfEZUpSZhyoDbTdj+VQNT4wvTErK0EuTSU2yqotNZfH8o8LRM4bhhB66fZpgGg/Cg7l8e9tzG7SfetmPwg6eJ7/ACEXGFbZhwPAJNPLyy0y5tzux823JjBhDZ6mfMGktLSUHLsXLEepA9Ilq+aQvZ+JuyvmefkBc+keZEkS0CDZV/8AT67xCGYvYmriTMKFFnTnAXObaZhew3PZGwjUw/CKKpqczyribKzruO0jWcEC2uq+xiO4lwxJlP8Aa7feyVzKwJB7ipF7EH3j7w5jKy5fXTCTltNYqNg65XIHdmFyIacVKL2PRbOuacHrfHA3S+FaEbU0r1W/1jOeH6S3/DSf/wA1/aIaV0gUOXRzm/mUj52jfoK41Yzy3Uy72zC51G41AjJBQl4Olc8mtbntfU1K/hyiZSPs0rXmFA+lor/FuB5Qc9S5XwbUe+8W6aQZbRX2K4j/APOanRcyKt2e+zd1u7WLfYxa5RVXn3we4yYqLwXUk27LX7r/ALRM0XRrPYjPNRL/AIRr72tDdg8w8+UMuGm9zFMsWtehtXWslrW/sQ/DXB0qjyEMzOCSSdBqO6GePM46i29/0MeoNaWkYLrJWT7pvbCCCCIKil+kOUGrpYIv210PmIfsPky3mhcqmwGmUaW9IrLjPG1WvDkZghJte20SmAdI6pmZaa7E6Xew/wCmG74RT7jZViX3a9miy+JJwlywq2W/ICF7CeFqeo7U2UjWP5dT67wh4r0lTJs28yQABoArnb1GsNWA9IdPLS3UzRfX8P7xLuqUBlgZjsfbF8fAmcZ4Yw+WtupNztlY29bHSEf/AHcpPc5HdfUEfOx+cSmNdI0hyBkmJ42v721iZ4ZxqlezmdLHO5bKfIg7wR9j274Jm8+E9Pf+SPldFsxVAE9dBzU/vCNxLwjVymJAE1e+Xe/+U6+14uTFOJqILpUop8G/9EaFNXU7sD18hl/xgH6xXGmryaZdSzeIyXH7FF0VOyzBmRl1/EpH1ESeKuyqLHTnF8vW0nV5XMqYtvhup+u8L3EHAlLVIJkgmUSL3XVT6H9Iolj7e0zo0dXjCHZZFrfqU1RT2R1dCRc7qSPpDLO4hq5dmE5mAOzksPnqPS0SNBwBODFBNRragMpFvmY+YlwjXJoZDMO9CGB9jf5RXKNsHs2VX4V8O2TXPxGHAOk9MgWbJNxuUI97NaJXF+LqOdKFnytfQOLfPb5xTM+TMkzLMrKe5gR9Y2pr5ltyMSsicXyVPo+NbB9vD+TLp4Ym6Nf4Ta3j4iGAJbaOesOxmppf4M1lHduvsbiG/C+lCoGjpLf3WNP4qL8nIn0W+L1Bpj1j3DFPUAsyDN+ZdGHkRv6wot0du1+pnKbcpgIPuNPlG5L6TR+Km/yzP3WM9Bx5SFwxzytdcwuPdbwjlTPyXVw6lir9KevqfOF+H3oTNmz8ufLZcrX03J1tbYRv4MevmGa3wSguXuLkEk+Nrj1MQnFmPLMacyOCiqFQDncXzDv3hkw6UJNPLRtNDMmfW3uR7RuqrUIJRPOZuTZkXudnk+41Vl5kuml6M+rn8qDc+fKJ6RLCqFAsALCFTgwGaZlW47U1iEvyRTp7n6Q1F7AmHl8CmL9TE4u9/wAosPM7/ID3MaGO4zJp1AmMc0whURRmdjzCqNTG4AeyDuTdvr+wjXmUSGeJxF3RCqk8gxBNu74RAidirJpJ9SUkNK6unLh5mcgOVU5lQKt7Xa178oW5Y6ppqP2UzTZOuxVgMo97DzMWbQn7xj4QpcY4ZnWoVVuQgmgAakLo9u82sQPCLG+Sv04F3CuDVqhLaVMyqwBcEE2toxBGg12B+kWfLollokiT2EQchy8TfS/zhU6PVndQ4V1ORyg1/q7uYce3iYYcarTTyHnTZgVUFzbcnko01J29YoVUIybivJrtzr74RhY96MON4kokzFlzAHTW7nY8iRzU7RTOLYoeuMyVMKsbEhGOhOu43B3jQ4n4pmVQysBa/rbMSFvzAvEs/AVXLlrsXZQxW4DC+ttdDbbeFv32aia+l9sLu6zx8zxT8Z1qf2xI/mAP1iawvpLrb5futjr1Zv8AJrfKEyuwaolfHKmL4kXHyvHnBlu58o58nOMT0tVePbYl2plpcLcU1U6otNmXF15ADfwi1Yojg2ePtaqPA38jF7xbS24LZyOtQrhkaguNBBBBFhyDl/ieeDVvc6WP1jFTVCrrr6xd8/o6p2YsdzHxejem7vlCTrjPydXF6pLHioxRReI1EssCCdPCM6YkHWwNiO4xdkzo3pjyiNPRVJz30t4Qroi0aYdcsUm3FclTLKzJcsSfK8FXiWRAoVvO0X1R8DUqLbID6RjxHgOmdSFWxg9hD1Fl1y3f6Ypf5OeFqVY3iXwqhB7TbcgRDhjnRYyksg18NIhafhauTQAkeIhZ0NrUWacTq9Slu5fQ8VFgsfcN41rKYBFmZpYPwuMwH629YxV2EVqjVflC9WicnxyyPKEhTZA1ZHUcPIWv8otOn6QC2VpkoZgPjlnX2O49YeOHuJ5dUv3cxc43U6H1G4Mc94PXA3W+20SbhgQ6Eqw2Kmx9xEq+UHqYlnSaMivvp4fyL5xyhScv3ksHkQdRbvEL0zgOlbbMl+46exvCFh/SPXShlZ1mAf3i3PuCDDlg/HcqoTt2lzByv2T5Hl5GL1OufDRzPw2ZjblXL6P/AEFV0YXByTtD+Zf1ELs7ozqwTlmSWI2GZgT7rFv4XVZ5YMSAUd0Doh6CR6rkry/sc6T6WbJcy5yFGHI8/I7ER7lyrxbXFVEjzLOisDY2YX9f9YKXgiimIGCOL9znSKJ4j8xZ2cfr9fbqyPPyKswuhNTXS5QBCgAv4Ig7XvoPWLE4mqGdOqlmz1D9Wvgi7ny3MbZ4ckUXWTJOYzHTICxva5FgNL6m3tHjB6QPUPM3WSolS/MDtkfIe8dSrfYtni8xxd8nDw3smqSSsqWFXRVUADwEZwSQNN/pGpOfXwjcLZVueQhmVIwSyWmN/KLe/wDpHqWvxecasupWXKaY97b+JvsB3k6WjFgFRNeTMmTVyFnbKv5VAAA87gmB+QPdBPDMxHI28IUul4OtMJktirA5SVPI8j4Qz4Vuf8URvSTTZ8Pn6aqpb/Lr9BFnqRE0OjCrRxO6sWDCU5W97MVKsNfFPYiEbpi4s66aJEtvupR5fifmfJdQPG8aOM47OpKakekIlLUSMs3KBcvLYgm51BIaEmlmmdPTMN2GnhFM5KO2aMelzmvmTfBlOPtEqbNls0qW2YgfiI1Ua8r6xZWN8ey3mJnlFAQbsDc+ohYBCWAHgAPpERi+H1LHMZE0Lbfq2t9I5kcmcpbXg9fZ0jGpq1LmRa2A4pKcEqUfTQix9IkcDMou+aUjX1uVH1MUDInOjXUspHcSDDfw5xvUyW7SpMFtM419xGn28H7yOR+W27/+Ui5cPpbzWchLBdAoFh7CJ+K04V43ebOytIAMwgDI2g5cx4xZcS5KSTRgvpspl22eQggghSkIIIIACCCCAAggggAI89WO4R6ggAwzaVG3UGITFeEaecDdQDDDBABTmOdFhuWT5bwr1nCNdJ2ufMXjouPDylO4Bgen5L6sm2r3JNHLWI0tQnxy9fCMOF1gLZTpfQgx0rivDcieLMovFc8S9F+7S9frCSqjJa8G+jq1sJ7nyK2DYtPptJU10HcDp7HSGAceV9tJwNu9F/aFOr4frJGliwHeP1jVWqmKe1LYHvA/aM8qrY+GdyrN6dd76SfzX+x4kceTZj/fqG5XTQgeR3+UP2A8XUXU3M4Ll1IbQ+x39IpF6hWsVVr94X6x4apJ06tz/SYaM70taKL8Tps5bU0v2LexPieTUOvUsWVSznQi5UWUa+LCGDDZIlylXuGvieZ9TcxSvDmKrJmrnRgpNtR3sh/7YuenmFkDDYi4MdOqW4Lfk8ll1Rrukova9Get2A8Yz4iRlAYgKNWubDTXXwjDLKSlebMYBVFyT4RWNbi1Ri9QZUoMtLmy6aFtdSx8tQNoczehY2HzlnIJwF016q/MbZ/Xl4ecbEkhZCgnU3/UxkqJapKyqAFVbADuAsIx1lhJHkPpEok0sEOp7Qby5Rs4/TdZSzkP4pbj3UxF8OA9vS2v7xMVLdg25w8vJCOeq8Z8KAO8ipt/TMX/AMgYx9GGA/a6+XLPwqGdj4KNP+YiJKmw95n2+kQDOzKVBNtUnD2Fm37osbo2wCnwkTXqKqQ0+bYHI1wqi5sOZJOp05Duim9xXk3Yym/cT/ga8N4WWT/DCqebDVj/AFHX0iapaLL8TFvMwuV/SJRy9ELTW/lFh6kwpYr0j1LX6sJKXyufcm3yjC764cI61fTcvIfdJP8AdktxXgtM0w9bJVu5tj7jWEyZwcsxj1DlD3TNRbzGo+cRk7j+rLnOVmLfUMutvAra0NfC3FdMysrHJMO2bn5HYxdGVVq5RTKvMxH+h7Xy5Do5wWdLqgs4fBcgjY2Fv1i3Ig+GaMqpmMbs2nkInIVxUf0xMN187pd8/IQQQRBUEEEEABBBBAAQQQQAEEEEABBBBAAQQQQAEEEEAGCdRy3+JQfSIufwrTNug9o+QQAfV4WpR/Zj2j2OGab+7HtBBAGyrulGnSVMUIoAFokqPj3LLRer+FQN/CCCLoPSJkk1yKfHXHkyo+4VcksasAfiPj4eETnCvFKUklESV8Ki55lm1LH6QQQ+2IoRJKr6QSV/hfOPlb0gXl26rl3x9giVJh2RI7CON8ga0s6nXXzjfncfX06rTzj7BE9zBQiVbxBipFbNmywU6wdod4IsQfO0fUxZfyx9gjLkRU2tnZ6bfOmEux68GemxFphyqLeth8heMy4VUTSbzEAvtY+EEEIqYL0GyOpZLeu8+1PC0wC/XD2jDT8Oz2KqJqjXQ2MEEP2x+Bj/ABl/9zOg+DqGdJpUSdMEx98wFhbkNYm4IIGY29vYQQQRBB//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30730" name="AutoShape 10" descr="data:image/jpeg;base64,/9j/4AAQSkZJRgABAQAAAQABAAD/2wCEAAkGBxITEhUUExQWFhUWGBwaGRgXFx8eGxwdHB0XHR8cHh8bHyggGhwlHBgXITEhJSkrLi4uHR8zODMsNygtLisBCgoKDg0OGxAQGzcmICQvLCwsNCwvLy0sLCwsLCwsLCwsLSwsLCwsLCwsLCwsLCwsLCwsLCwsLCwsLCwsLCwsLP/AABEIALYBFAMBIgACEQEDEQH/xAAcAAACAgMBAQAAAAAAAAAAAAAABgUHAwQIAgH/xABEEAACAAQEAggDBgMFCAMBAAABAgADBBEFEiExBkEHEyJRYXGBkTKhsRQjQlLB0TNigkNTcpLhFRc0orLC0vAkRJMl/8QAGgEAAgMBAQAAAAAAAAAAAAAAAAIBAwQFBv/EADERAAICAgEDAQYFBAMBAAAAAAABAgMEESEFEjFBEzJRYZGhFBUicYEGUrHBM0JDI//aAAwDAQACEQMRAD8AumPE2cqi7MFFwLk21JsBr3nSPcU5024rMWW8oHssUPs6n9IRLbKEtlxwRS3AnGtb1LNkZ5cpbsSCy6EA2PJhe9r95ixsF4zpZ4HayN3Nt7/vDyqkiBjgj4rAi4NweYj7FYBBBBAAQQQQAEEEEABBBBAAQQQQAEEEeZrhQSdhAB6giuMU6SZaVRlZgstFJY/iLDYAnQDfkfSJ/gviYViXBvvvv5G2nyg9dE9r1saIIIICAggggAIIIIACCCCAAggggAIIIIACCCCAAggggAIo3px3Pp/1ReUUj04219PrDR8jR8iRwRxfMw9nZEz51AKsxCixuTYbm2l+UaVRiUx6h3lM5MxywB1btG9tNyNtO6Nng7hWZXzMkt0XLqwJ7QW3xAW7QvYbxJ8KVf8AsustXSeyoLFMiu2YfAUJPZN763GkdDaXgXkZuEuIKv7M0+TPD9UB1sokKyg3uwD9hl53Bv4Q2YF0pyJukwWPev6qf3ineLKmnapdqNRLksAVyO2uYXOYE9k6kFdhaMOD8NTKmVOmSGBmybMZVwGya5n1IFlsPnCOqLW2Gzp3DsZkTx91MVvDY+x1jfjmPhaRVzQxlTUORHbJmu5Ki4VV3YnvF4mMM6TKuQcrlwRur628LNqIpeP/AGsDoSCKvwrpcltYTEU+KnKfY3+sNOH8d0U38ZT/ABj9VJEVSqmvQBngjWpa+VMF5cxHH8rA/SNmKwCCCCAAggggAIrDpZ4zenl9VKOVmIBbTQbncHkCPWLPMUJ0w4RNeaSATY3ENHyNFciO/EoGiSh4ltSfe5v46Q29GPGAl1GTIFzXPZ0B8CI1eFcCo5lKyzA3XMzDRL5bAm7EjsjS2kRvCfDtT9vWXLS7d41QA/iJ7resXvbWwUottHUKm4vH2PKLYAdwtHqMwoQQQQAEEEEABBBBAAQQQQAEEEEABBBBAB8vH2CCAAii+nGZ2reI+sXpFAdNb3mgX/EP1hoeRo+REwnGZ9LdpEwoxsCRvYEG3lffvjYk0s+uqCyJd5szUqDlDOdz+UE394YOjbhSnrncTZjL1YN1I7LZwVSzXuCGsbWN7ecRWEYk2F1rlGWc0sMnZLKpOo7QIvYEbd9o3754F0a3DMuSatJVUt5bMUmXcoV5E5hsV+cNfG+KSJFWs/DHZROQOzo/YbUgyzLsNOzqG3vtCxxljv22oM83F1Xsm1kNu0ARut9QfGNKhkJ1olz88sE2Yqt2W9rGx33Bte55Q2udyD9jNhWGzamcRJZFmm7KubJc6mycr9wuIYcEwSjqZcxKqo+z1quyoWct1hAOjqdFsRlBzC/pG30h8PS8Pny5lPNN3syIEtkKixOa9r3/AA2uLwu4Lh0yvqkls13ewLFgGNh3n4mA79SBEa2tp8EG3wDhVNUViyahytiGU6ZWykEo2axFxfUeUY+MaBaOrmSpM4tlY3AUqEubhdfisDuNI9rgsikqepxKVNBU3PVsDdTcKSBrbS+hv4RDVktFnfeT2nS8oHWopLbWXSYR3DS8Ck09vwTo28OxGqd1WXeY/IAXb0hrruIsTouq6xpyZ5azAMzWGa+hB0DabQmF5cqoVpb55auGUq1nygg680e3sYZeM+OpmIS5akNLys10ViUYaFSe9hqPnpEtdzXHBHglcN6VatPjfP8A4lB+lonqXpfewLy5ZHhmW/rqIp9kICkggMLqSNCASNO/UEekWTV0mGnCAQtqhF67qVn3ZS+VM5vc5dFbLyuIWdda1wC2TqdLbO1hJCAbm+e9/IC0Sn+9KV/d39SP+0xS2B6Fh4CJQljzMczJs9nY4pcHo8DplGRQpy8ltJ0nSTugH9Z/8Yj8e4xpamUwyAEjQ5v9IrHJfcX84yAnuin8T8jT+R0t+WTeH4BM+y1NRnyC9gFGpGVWvmvoDflDvwHxBSLKQ7O0pCdNb2125RXdfiyrQsrk9ZmsgzkC3gALHnvC5wxObM5XkAPIaxunYvY9yODVguWY6JPXOtnTqY3TH+1S/cTrG9LcMLggg8xtHPa10wWu2sSNJxFNQhlNiNjzjEsiHqjqWf09YluE0/sXrBFY4J0gslxOu/mbfO0MVFx5Tv8AECnqD+0XKUZeGcm7AyKn+qLGyCI2nx6mcXE1B4MQD843JNVLb4XVvJgfpDaZlaa8maCCCIICCCCAAggggAIIIIACCCCAD4+xjm/pXmE1Pkx/WOjKq+Rrb2jmXpBZvtRzd7RZV7yJQt08xhoCwF72BO42MS3D2BTK+cQJq5ycz5ycxXTM407RF9Re8NXR3T4a0id9qssx1aUo6y2e1nuBb7s3AGY6EmEkYm8ma7UxaSG0sGuwW4OXNbXYXtG1vfghEhR0s2hq5YqZYQX7QmS8ysl7Mcp+IWiY6Q8dpauak2klCW1u0SCJl00XZstsoUi2u8L8z7TXT3dZbTJrWZsgJ1sBew2ude7WJFMOmUVYq1UtQqTAr9ZLLyyumawt2xYnaGSX8kESZ81iJU12Az5vvCeyXA7RuCQCLEnusdYbMe4ZfDvslUrymDBGFnvmmDU5bAXTY38bR46TMapKyZLm0stUJFphKlZhK6C+tipTLbmLGIHEeIaqbLWTUNmTsmWGAAS3ZBSwFlI0PIwJvS+AaXoZsVrp+IT1Z0zzmAUlFN2texsOYU207o3pMibhdW3XSTMVQ6hXUiXNuLC9xZ01BIHcI9TuF62klSKso2T42dGU5MraHMrEEMtiCO8iPnG3FH+0JqTSpUqpTLmuLXuvk1jY+IhuJcLwRyvIvY/Mp5k8PKlfZ5bKuZFN1V/xFb/h2No3pmGPTGXOBlTZRCMGOVka+4KXzb3Fj3co2KVTR1oSdlHVzQk0Modctxm7JGvZ9YlOkbHaCqSU9LTrLdbyze6sqKexYL2CpBPiIRrtfHgbe/Jucf8AEmHVFNIWklIHS6dpCrS1Fm7ABtlLFt7wghY80U0BluctiNbX572Oh8od+JuJMPm0yy5FEEZJjEWOW4IH3lksLmw7Gw5RMf08JbJZtdDVEJlXMVlDKZJvcX/EtvqYtqbwjSte8lNf5R+0VF0Z48KIzJpldZ1gCjtWsASTyN73HtFk03SZTH4pUxfY/rGC+6v2jTOhVgZjrU4J6fwNt+CaT+5HpHxuCaAnWXbX8x2jPJ4+oDu7LfvQ/peNscTYe+1Qg87j6iK91P4DOOdD+77iT0g8FyPsb/ZkOZGD2uWJGoPyN/SFLojwaTMnz0qUbVFZNxsSD57iLiNTKcMZUxZi96m+vdFe1VWJOKSDcBZmaWxJsNQSCSf5gI1qEXXr0Of7a2N29vu+45SuFcNvpLJPiTGR+HMNUgfZwx9f1MYv9rSJRBmT5RBNtHBseV7cr6XjDPxumzhjUSfH7wfvGfsr8mr2+W/WX3Nk4RQKf+ElC+1xe9ozJRU2lqeQL/yAmFvF+J6cz5GWeuS75yLmwyjuG51EbY4voVuRNLOdBaWxCDwuNTA1WlyEVmTel3P6k5S0svKXZEtfsqssa/K5jfpJSL8SID+VVGnmbb+UJdR0gUwsqLMIHkD5kk6k/wDvhoz+kYDRJAH+KZf6D9YrlbCPqaYdPyrf+v1LKloh1AsBzBIHy3jJa/4mHqP1EU/V9IdUwsrIg5BU/e8QVRxBVTjZp0w35Xtp6aRU8pGqHQbZe80i/WqAuhdCfFgD9bfKCVWoRckL5kW9wbRzydTvf1+Z8InMJp62YrNTo7KvIEC/hqQPSFWSm9dpbb0CMI7diX7l5Ax9incC45nUszqqlWU/lYEfXb0i08IxaXUIGQ+kaE01tHCvxZ0vUvqvBvwQQQGcIIIIAMNY9kY9wMcw8dVGerbwBPzP7R01iZ+6fyMcu8VterfwH6mLqPfRPoR1BLJJNjYaE8he9h4XsfaGzhugoJwKT2WXPZXClb8rEEg9kzNGAAOoiZwXHsOTDnlGVKNUyiYRkbqy6khQTtnCEn8tzaK8xBOfjG7mURPUk8OxM0lT9oozcpfIZi8iLXKg725XjdxTFqnFakP1bl7IrKgZkU/DmtrkU8/XWJbotwqgm5nrHKZDlXMyiW5cEDQjNmU692ghdGLNRVTvRmZLK3S8zK0wa6nQZQdLbHSF2t7XkbXozapqc0dWPtMo2luwZWTRwtwQM4swPf3G8b3HPENNWLK6ikEoqgVrXuuUmyrY5Stj3X3EaNditZilQCR1swqAEU22GuVWNgTuQPGNvC6mfhVd9/LYdWDnUbPmS6rcixGYrcjax5wz0+X5IW1+xFYhj1cJTUk2Y/VjL91MW2TLYrYWBXT6x6SjqqLqapTkz6ypg1VtL7MNRY2sRyPdG3xxxGK+aJqy1S6rmXIt84BB7YGZgdDqYhp0+ol9lnmLmljRje8thpYNewsdIhLS8EjF0h8UpXujoWUoCpUgBW0BzgDYk3BB5BfGF7DDlmyzMlpMUkdmYSFYE2ve4sN9QdLRlxfh2fIRZhyvLaxupBK3F7OFJ6s+cTiTKaow4BgkuplF0kjMwzAZZjEnb8T2DaX23tEdyS0iNEn0mT8LmSJP2OWjGXmlZkmEdXY5h2fxqSWsx8YrqXUWUKVGl+0L3PgdbRkppouMwNri5G9vXnaLMx/g/DUwtJ6TJua4mEhUM201eyri4CoLb+PjCvUEtDLnyRHB1LIny1UVMuW/NHDXHjcCxENicAzG1Sop2/rP7RUeDzGlzc6MVKg6jx7+XpFkYJxfJYWqFyH86C49RuPS8c22mpTe/J6CjOzfZJ160uPBLt0c1nIym8nP7Rgm9H9eNkQ+Tj9YkF4gRNZVUGXuzfodR6xJ4PxcpchpqWO3aGm2kJ+Gq+I76pnRW2t/wavCeHz6YTJdQhlhjcMSLHkdQd9oUulSQoeUwN+0PqItV8QlTxkYo9m2uDfQ8ue/0hP45wNpzyurQXVs3cBax15W0jfTFez7UcDKyJSyfbTWnwxC+zqe6McuhJJHIC9+4ePhFizKkzC3/wDOppoBsCJgSZtvlYBtb6RBy6GTPmzJkxfstNJKhlUks781F/ivqpsCLHTURhhiyTcZPg7uT1uuUVOEWpL6NCnUSZa6mYul9gTawDHUC3wkH1j7mtsQTtoefj3eUWJJ4dlujP8AZJSSVT+3mHO3ZRbtY2S6qBrFfcT9RKfrZF0YNeZLJupBZiSG53J3udALRfLFjpa9DBV1mzuknx3PnXp+xrtJPPnGMy9dBrD5gnA0+sVJrqtNKYBlGbO5BGh7hp4ekOVJwJSyx/CDm3xPqSfp7CMrxpPls6r61RFKMIvRTEqmZtACx7lBP0iZw3hWqmfDKK35vp+l/lFy0eDS0tZFXS1gAPpGwSFOi6xKxV6sqs69L/zj9RCwDo4OYGocZRqVU6nzMWIkpEUIihVA0AEe5CBVJbc6kwu4txZTSQbvdu5dT8tvWLFCFZzrLsjMlzz8l4M2PYTIq1EqcgYcjsw8m3EI3C6PT10+VImXlSmKjNqRpt4+ca+KcfT2LdQqyxtnPab05D2MJ2G18yRViZnN2JLE/ivqb9+t4VWwc1o2rp+RXTJ2ePgdJrtH2NTCZ5eTLdt2UGNuLGcAIIIIAI7H5wWQ5PcYqfgnh+mqp1RNnylmZTYBr2+vjFlcbTgtK9zyMVhwTxLT0suYZmcl2/AoOg8yIaMlHlstqqnZtQW2PmG8AYa1yaVP8zD6NHrEOj3CzoaVQDzV3B+TRr0HSJRgaLO1/lH/AJR8q+kOjYWZZq+OUfo0N+Jjv3jR+XZPb/xsjajofoCDkedLH+INb/MCYS8f6KpstvuJyzByDjKfK4uLxa2F8a0LgAz1B/mBH1EequtppoISajeTC8Wwv3xsz2Y9sPMX9Cj6DhrFKScJsummBlvZkAcC4IzC1xfUxj4qn4nMCmpWeVUWJZGCm17MwtlzW0vF/cP1lrox1+oiaqkzIQQCLRY7dPwUrlHKGE1plTFmqqNY6q4DKw5gg+EOfSbj1JVrKamSWCvYmHLZ+yBkynnL+IadwixZvB+HzH+9p5dyd17N/PLbWM1T0WYYV0lOum6zW/UkQztjtNgttcHOgZ1zZWKhvisbXtrrbeJCbgM5ab7SCsySbC4vcNexWxF+zcXIuLGLi/3O0b3yT56nxysP+kH5xF4n0Y4hJUGlrBMCghZblkAB3ygXUHnfTW0Dsjvhjc6Fno9oqCokVEupHVGyATTMsC5Y5AAdA2+o5E3hLqTMlzHVi1wTLbXkptlPeBYeEfcXwyopphSejI9/xDQ+IOxiY4HwhK2rSS75WJBF1LBgCCymx7N1vY7RK0uWwHXoSoJU4VqsA1xKtcX/ALz9bRL4xwJTuxyAyX71+H1Um3taF2S5wLEnlowmo62K3IIUm6XNrZh4X3MNr8dUk0gusyWe8i4HhcG9vSM10od36vU148MnXfTvj4CLiPB9XJ1UdYo/FL39V3+sRg7nFm53Fj6iLooK2ROA6qYj6bBu0PTePtRhEmawE2UjXNrlRceu8ZZ4sZe4zqY/WraeLo7+wp8EYGJPV1Ewdua2WWO5Tz13vytc28LwxY/jqSgb6qps2XVnYaiWo5nvOwEQ/FU9pEwPLIJVWQOzWCX0OUbLYDKthffeEmsp589lkpfMyvrqAqgXZU55jsx3JNo201qEVFHnMvLnk3OyXq/oiIfE5lRNmTAFll2zEAb/AF8IceG8P66ZIlCZl6pTMmHQ9t9rLtcDL7Rkw/h2TMqWLSmHaYuQ9lyAqFCAfy3v/TrvEhT4elDU3kKZwm9ghTeYjLL6z4djfcnlppEqLU9+hZbbXOiMedp/xo2ONqNZMn7PLR3l1Dp180zLlbEa2PI2FzFYcV00lKkypJOSxWx5Edx5/wCsOPEvGFQyshVJZ2ylO0P82t4q+ezvMJJzMbknxhzPU0+R54e42xORKly1nqURQqqyKbKBYC4AO3jDlhXSlN/+wiHvyKQfm0SWGdHlBPp5U1RNXPLVrZtiQLjUaa3jTr+jCWPgnOP8Sg/S0c6bu3wekq/LXFKW9/yS/wDvOpCNJc4+QX940qnpOQfwqdie+YwA9lvCzV9H1Qn8OZLf3U/Qj5xEzsFq5ejSWPiuv0imU716G+jE6ZLlS3/JIY/xnV1GjNkT8ksWHqfiPvCxniUSgmtoJT/5D+0S2HcC1c3UJ1a98zT2FrmM+pzfJ1+7ExofpaSFVzt3Q7dH+DpUTM7y8yKbEkaeHziawvo/kShme86Z+HN8AOv4eY87w9UVCkpAqaabf6co1047jLubOB1Dq8La5VVrz6m4BH2Pim8fYuPNhBBBABXvS5VlZGUHcGKfXSWgi0umMdlRElhGGyVp6dTKl3yAnsC/0iJVOxaOhg5scXcmt74KxoxGDEpgsRcR0Nh+GSAtxKljyQftEXi9JKZyjy0IO11G3tFCw3vydmX9QxUddn3KFpTqI2apOyT3RdsjgmhIuZCgn8t1+h8oheIeDKJbKgmITuwa4A8mvEPFn3cMth1zG7NSTKpwfieqp2HVzTYcm7Qt5Hb0iwsM6UpxSzyZbEcwxH6GFXF+jufLJaSesS+gIs1t79x+URtLRzZZyvLdf8SkQW+1giMSvDypcpf4H6Tx5IL2mo0oHmO2PLQA/KHaTxXRNL7NRL20BNj7G0UViMrSPNCeyb8ohZc9cjT6FQ5vtbR0Dg9SrElWUg9zA/SJJ7HSOZWqQHutwInKLHKhACk6YP6z+sP+L9WjL+QN7UJ/Usvimglu+ScivLfkwuL6e3LWELFOjTUvRTmlkgjIxPqucHMOWhvyjFW8Z1QAEwiah/MBf0I/W8NHC/EEqpFkYCYN0Y9q3lz8xG2nIjNcHGy+n3Ysv1fYq/HMFxFCDUy5jZFCrM+IZV27QvoL842US4HiIvqiMZanBaeb/ElI1+ZUX94ryYe1SXwNPTOoLFcu5bTOeJstkNxe3IjcRK0HF1ZKtlnMQNg/aH/NrFt1nR9RPsrJf8jfobiF6u6J5Zv1c91PLMoI+VoyKqyPg676lhWrUl9UVpWV8+e4LuWObsg/hJPLyiyMFoEWXNmMxSXKHVZ/xWW17X5sxa58YU5/DE+kqpQmgMgOZWXYldQNdje2kSWKGa/VUaEjNq3rqWt4C5J8hHUp32rZ4rOlH20lBcb4GvgeQ05Jk4iyucqA/kS+l97EkgnxMTFHhMqSc7APNuzF7W7TCzEdwtZeegiQoZAlyVloMqoMqjutp6neIrEBOnhpchurQ3DTTue8J3nlm2Gu52ZvYsFpaNXjPC6Sev8A8jKpA7LXCsD2tLnlqPCKHrcLmyJxzKQpvkbSxG42Nr2vFziTS001ZdPL+1VpFgScwQbXZtcg8dzaJU4KtSSlS5clT8NgNLBsuh0uTqf01lPQ6evBEYXxnKp5KS1DkKvPW5btHUnvMepvSQNfuSfURF8Q8OrnKUyEGWNR+YDn3XHp8oT3B2+scvJnbXL5Hr+l4eDlVLXvLytj0/Hso/FJceIYH9o3MO4lpZrACaFP5X7P10+cVoTGtOlgxVDKn6my7oeN/wBXo6CoJyaGy2OxAES6gGOaaHEp0g3lzGXyP1G0NmF9J1Wq5Pu2PJmU39bECL1kxa2zk2dFtUtQey6SqqL8hCdjfGNJKcl5gsvJQWby009zFc47xhVzhZ5hAP4RoPRRqfWFR0Zzroo5X1Pn3Qn4r+00Q6Fr/lfPwR0JwpxElWmZAR3A7xPRUvRRPIm5Bte3htcxbUXRl3JSONnY6x73WggggiTGU90rV4NRLQns51v6G/6RmmdIMhXVepmEKoA1XlC90qSytTmJ/ELfKFk9qZflCWWShrR2unYVN8G5/FFzJ0kywnZkufNgIgavpNlNMGeSy5TupB+toVMjdXcKxHgDCw8y738YphfZvZ1b+lYkUoxXP7l/YZ0g0DILuwPcZbfoCI1sV4yonICzVudO1dfqIqumWyxBYk+sTXlScinJ6HTGvabOgcNxFXABIIPwnceVxpG8ZXVnNlBQ7ggaRQOBl1AdWZfJiPpDDP43rZQA68sO5gD+l/nFv4uLemjE+hWxh3xkXBU4NSzlu8iUwPPIP2iPHAlAQSJIW/5WIH1hK4R6T1DZahCAdim1/I7c/lDwOOKJlI6zKT+YEfO1oZyrZmjXm18rf8CbN6O5LuRKmMnge0P3+caNXwDWSzZQkwcsrWPsbQ74FUyptRdHDjUjKbi/pExjtQRlUczcxM8euT0hqer5dPl7/cpfGOGqlUIeS4O47N/mIT5LMjjcMDY8iP2jqmgcsik7wh9IvCkqe4mAZJhHxgb25HvEVLHceIs2fnHtZJ2x0JmE8a1dOQCRNT+fUj+oa+94ecL6R6Z/4qtKPP8AEvuNflCxS8BVDIGR5bjuuRr3aiIvE+C66VdhJZlG+QhvkNbRUpXQ4ZtnR02/lSSb+HBctDjlNN+CcjeGYX9t4kFIMc3S25EWI5HcRKUWKz5X8Oa6+TfptErK+KKZf0/tbrn9S0OOqtJdMZrWyqw0I1b4rAX21sfIGFXosw150ybWTdibKSNxckkeoWIfPUYi8qnmzGcZrjYW01JsNgIs+dMWmkLLli+RQqgWG2g35xvpsVkNo811HDliXdth7xfEZUpSZhyoDbTdj+VQNT4wvTErK0EuTSU2yqotNZfH8o8LRM4bhhB66fZpgGg/Cg7l8e9tzG7SfetmPwg6eJ7/ACEXGFbZhwPAJNPLyy0y5tzux823JjBhDZ6mfMGktLSUHLsXLEepA9Ilq+aQvZ+JuyvmefkBc+keZEkS0CDZV/8AT67xCGYvYmriTMKFFnTnAXObaZhew3PZGwjUw/CKKpqczyribKzruO0jWcEC2uq+xiO4lwxJlP8Aa7feyVzKwJB7ipF7EH3j7w5jKy5fXTCTltNYqNg65XIHdmFyIacVKL2PRbOuacHrfHA3S+FaEbU0r1W/1jOeH6S3/DSf/wA1/aIaV0gUOXRzm/mUj52jfoK41Yzy3Uy72zC51G41AjJBQl4Olc8mtbntfU1K/hyiZSPs0rXmFA+lor/FuB5Qc9S5XwbUe+8W6aQZbRX2K4j/APOanRcyKt2e+zd1u7WLfYxa5RVXn3we4yYqLwXUk27LX7r/ALRM0XRrPYjPNRL/AIRr72tDdg8w8+UMuGm9zFMsWtehtXWslrW/sQ/DXB0qjyEMzOCSSdBqO6GePM46i29/0MeoNaWkYLrJWT7pvbCCCCIKil+kOUGrpYIv210PmIfsPky3mhcqmwGmUaW9IrLjPG1WvDkZghJte20SmAdI6pmZaa7E6Xew/wCmG74RT7jZViX3a9miy+JJwlywq2W/ICF7CeFqeo7U2UjWP5dT67wh4r0lTJs28yQABoArnb1GsNWA9IdPLS3UzRfX8P7xLuqUBlgZjsfbF8fAmcZ4Yw+WtupNztlY29bHSEf/AHcpPc5HdfUEfOx+cSmNdI0hyBkmJ42v721iZ4ZxqlezmdLHO5bKfIg7wR9j274Jm8+E9Pf+SPldFsxVAE9dBzU/vCNxLwjVymJAE1e+Xe/+U6+14uTFOJqILpUop8G/9EaFNXU7sD18hl/xgH6xXGmryaZdSzeIyXH7FF0VOyzBmRl1/EpH1ESeKuyqLHTnF8vW0nV5XMqYtvhup+u8L3EHAlLVIJkgmUSL3XVT6H9Iolj7e0zo0dXjCHZZFrfqU1RT2R1dCRc7qSPpDLO4hq5dmE5mAOzksPnqPS0SNBwBODFBNRragMpFvmY+YlwjXJoZDMO9CGB9jf5RXKNsHs2VX4V8O2TXPxGHAOk9MgWbJNxuUI97NaJXF+LqOdKFnytfQOLfPb5xTM+TMkzLMrKe5gR9Y2pr5ltyMSsicXyVPo+NbB9vD+TLp4Ym6Nf4Ta3j4iGAJbaOesOxmppf4M1lHduvsbiG/C+lCoGjpLf3WNP4qL8nIn0W+L1Bpj1j3DFPUAsyDN+ZdGHkRv6wot0du1+pnKbcpgIPuNPlG5L6TR+Km/yzP3WM9Bx5SFwxzytdcwuPdbwjlTPyXVw6lir9KevqfOF+H3oTNmz8ufLZcrX03J1tbYRv4MevmGa3wSguXuLkEk+Nrj1MQnFmPLMacyOCiqFQDncXzDv3hkw6UJNPLRtNDMmfW3uR7RuqrUIJRPOZuTZkXudnk+41Vl5kuml6M+rn8qDc+fKJ6RLCqFAsALCFTgwGaZlW47U1iEvyRTp7n6Q1F7AmHl8CmL9TE4u9/wAosPM7/ID3MaGO4zJp1AmMc0whURRmdjzCqNTG4AeyDuTdvr+wjXmUSGeJxF3RCqk8gxBNu74RAidirJpJ9SUkNK6unLh5mcgOVU5lQKt7Xa178oW5Y6ppqP2UzTZOuxVgMo97DzMWbQn7xj4QpcY4ZnWoVVuQgmgAakLo9u82sQPCLG+Sv04F3CuDVqhLaVMyqwBcEE2toxBGg12B+kWfLollokiT2EQchy8TfS/zhU6PVndQ4V1ORyg1/q7uYce3iYYcarTTyHnTZgVUFzbcnko01J29YoVUIybivJrtzr74RhY96MON4kokzFlzAHTW7nY8iRzU7RTOLYoeuMyVMKsbEhGOhOu43B3jQ4n4pmVQysBa/rbMSFvzAvEs/AVXLlrsXZQxW4DC+ttdDbbeFv32aia+l9sLu6zx8zxT8Z1qf2xI/mAP1iawvpLrb5futjr1Zv8AJrfKEyuwaolfHKmL4kXHyvHnBlu58o58nOMT0tVePbYl2plpcLcU1U6otNmXF15ADfwi1Yojg2ePtaqPA38jF7xbS24LZyOtQrhkaguNBBBBFhyDl/ieeDVvc6WP1jFTVCrrr6xd8/o6p2YsdzHxejem7vlCTrjPydXF6pLHioxRReI1EssCCdPCM6YkHWwNiO4xdkzo3pjyiNPRVJz30t4Qroi0aYdcsUm3FclTLKzJcsSfK8FXiWRAoVvO0X1R8DUqLbID6RjxHgOmdSFWxg9hD1Fl1y3f6Ypf5OeFqVY3iXwqhB7TbcgRDhjnRYyksg18NIhafhauTQAkeIhZ0NrUWacTq9Slu5fQ8VFgsfcN41rKYBFmZpYPwuMwH629YxV2EVqjVflC9WicnxyyPKEhTZA1ZHUcPIWv8otOn6QC2VpkoZgPjlnX2O49YeOHuJ5dUv3cxc43U6H1G4Mc94PXA3W+20SbhgQ6Eqw2Kmx9xEq+UHqYlnSaMivvp4fyL5xyhScv3ksHkQdRbvEL0zgOlbbMl+46exvCFh/SPXShlZ1mAf3i3PuCDDlg/HcqoTt2lzByv2T5Hl5GL1OufDRzPw2ZjblXL6P/AEFV0YXByTtD+Zf1ELs7ozqwTlmSWI2GZgT7rFv4XVZ5YMSAUd0Doh6CR6rkry/sc6T6WbJcy5yFGHI8/I7ER7lyrxbXFVEjzLOisDY2YX9f9YKXgiimIGCOL9znSKJ4j8xZ2cfr9fbqyPPyKswuhNTXS5QBCgAv4Ig7XvoPWLE4mqGdOqlmz1D9Wvgi7ny3MbZ4ckUXWTJOYzHTICxva5FgNL6m3tHjB6QPUPM3WSolS/MDtkfIe8dSrfYtni8xxd8nDw3smqSSsqWFXRVUADwEZwSQNN/pGpOfXwjcLZVueQhmVIwSyWmN/KLe/wDpHqWvxecasupWXKaY97b+JvsB3k6WjFgFRNeTMmTVyFnbKv5VAAA87gmB+QPdBPDMxHI28IUul4OtMJktirA5SVPI8j4Qz4Vuf8URvSTTZ8Pn6aqpb/Lr9BFnqRE0OjCrRxO6sWDCU5W97MVKsNfFPYiEbpi4s66aJEtvupR5fifmfJdQPG8aOM47OpKakekIlLUSMs3KBcvLYgm51BIaEmlmmdPTMN2GnhFM5KO2aMelzmvmTfBlOPtEqbNls0qW2YgfiI1Ua8r6xZWN8ey3mJnlFAQbsDc+ohYBCWAHgAPpERi+H1LHMZE0Lbfq2t9I5kcmcpbXg9fZ0jGpq1LmRa2A4pKcEqUfTQix9IkcDMou+aUjX1uVH1MUDInOjXUspHcSDDfw5xvUyW7SpMFtM419xGn28H7yOR+W27/+Ui5cPpbzWchLBdAoFh7CJ+K04V43ebOytIAMwgDI2g5cx4xZcS5KSTRgvpspl22eQggghSkIIIIACCCCAAggggAI89WO4R6ggAwzaVG3UGITFeEaecDdQDDDBABTmOdFhuWT5bwr1nCNdJ2ufMXjouPDylO4Bgen5L6sm2r3JNHLWI0tQnxy9fCMOF1gLZTpfQgx0rivDcieLMovFc8S9F+7S9frCSqjJa8G+jq1sJ7nyK2DYtPptJU10HcDp7HSGAceV9tJwNu9F/aFOr4frJGliwHeP1jVWqmKe1LYHvA/aM8qrY+GdyrN6dd76SfzX+x4kceTZj/fqG5XTQgeR3+UP2A8XUXU3M4Ll1IbQ+x39IpF6hWsVVr94X6x4apJ06tz/SYaM70taKL8Tps5bU0v2LexPieTUOvUsWVSznQi5UWUa+LCGDDZIlylXuGvieZ9TcxSvDmKrJmrnRgpNtR3sh/7YuenmFkDDYi4MdOqW4Lfk8ll1Rrukova9Get2A8Yz4iRlAYgKNWubDTXXwjDLKSlebMYBVFyT4RWNbi1Ri9QZUoMtLmy6aFtdSx8tQNoczehY2HzlnIJwF016q/MbZ/Xl4ecbEkhZCgnU3/UxkqJapKyqAFVbADuAsIx1lhJHkPpEok0sEOp7Qby5Rs4/TdZSzkP4pbj3UxF8OA9vS2v7xMVLdg25w8vJCOeq8Z8KAO8ipt/TMX/AMgYx9GGA/a6+XLPwqGdj4KNP+YiJKmw95n2+kQDOzKVBNtUnD2Fm37osbo2wCnwkTXqKqQ0+bYHI1wqi5sOZJOp05Duim9xXk3Yym/cT/ga8N4WWT/DCqebDVj/AFHX0iapaLL8TFvMwuV/SJRy9ELTW/lFh6kwpYr0j1LX6sJKXyufcm3yjC764cI61fTcvIfdJP8AdktxXgtM0w9bJVu5tj7jWEyZwcsxj1DlD3TNRbzGo+cRk7j+rLnOVmLfUMutvAra0NfC3FdMysrHJMO2bn5HYxdGVVq5RTKvMxH+h7Xy5Do5wWdLqgs4fBcgjY2Fv1i3Ig+GaMqpmMbs2nkInIVxUf0xMN187pd8/IQQQRBUEEEEABBBBAAQQQQAEEEEABBBBAAQQQQAEEEEAGCdRy3+JQfSIufwrTNug9o+QQAfV4WpR/Zj2j2OGab+7HtBBAGyrulGnSVMUIoAFokqPj3LLRer+FQN/CCCLoPSJkk1yKfHXHkyo+4VcksasAfiPj4eETnCvFKUklESV8Ki55lm1LH6QQQ+2IoRJKr6QSV/hfOPlb0gXl26rl3x9giVJh2RI7CON8ga0s6nXXzjfncfX06rTzj7BE9zBQiVbxBipFbNmywU6wdod4IsQfO0fUxZfyx9gjLkRU2tnZ6bfOmEux68GemxFphyqLeth8heMy4VUTSbzEAvtY+EEEIqYL0GyOpZLeu8+1PC0wC/XD2jDT8Oz2KqJqjXQ2MEEP2x+Bj/ABl/9zOg+DqGdJpUSdMEx98wFhbkNYm4IIGY29vYQQQRBB//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30732" name="AutoShape 12" descr="data:image/jpeg;base64,/9j/4AAQSkZJRgABAQAAAQABAAD/2wCEAAkGBxITEhUUExQWFhUWGBwaGRgXFx8eGxwdHB0XHR8cHh8bHyggGhwlHBgXITEhJSkrLi4uHR8zODMsNygtLisBCgoKDg0OGxAQGzcmICQvLCwsNCwvLy0sLCwsLCwsLCwsLSwsLCwsLCwsLCwsLCwsLCwsLCwsLCwsLCwsLCwsLP/AABEIALYBFAMBIgACEQEDEQH/xAAcAAACAgMBAQAAAAAAAAAAAAAABgUHAwQIAgH/xABEEAACAAQEAggDBgMFCAMBAAABAgADBBEFEiExBkEHEyJRYXGBkTKhsRQjQlLB0TNigkNTcpLhFRc0orLC0vAkRJMl/8QAGgEAAgMBAQAAAAAAAAAAAAAAAAIBAwQFBv/EADERAAICAgEDAQYFBAMBAAAAAAABAgMEESEFEjFBEzJRYZGhFBUicYEGUrHBM0JDI//aAAwDAQACEQMRAD8AumPE2cqi7MFFwLk21JsBr3nSPcU5024rMWW8oHssUPs6n9IRLbKEtlxwRS3AnGtb1LNkZ5cpbsSCy6EA2PJhe9r95ixsF4zpZ4HayN3Nt7/vDyqkiBjgj4rAi4NweYj7FYBBBBAAQQQQAEEEEABBBBAAQQQQAEEEeZrhQSdhAB6giuMU6SZaVRlZgstFJY/iLDYAnQDfkfSJ/gviYViXBvvvv5G2nyg9dE9r1saIIIICAggggAIIIIACCCCAAggggAIIIIACCCCAAggggAIo3px3Pp/1ReUUj04219PrDR8jR8iRwRxfMw9nZEz51AKsxCixuTYbm2l+UaVRiUx6h3lM5MxywB1btG9tNyNtO6Nng7hWZXzMkt0XLqwJ7QW3xAW7QvYbxJ8KVf8AsustXSeyoLFMiu2YfAUJPZN763GkdDaXgXkZuEuIKv7M0+TPD9UB1sokKyg3uwD9hl53Bv4Q2YF0pyJukwWPev6qf3ineLKmnapdqNRLksAVyO2uYXOYE9k6kFdhaMOD8NTKmVOmSGBmybMZVwGya5n1IFlsPnCOqLW2Gzp3DsZkTx91MVvDY+x1jfjmPhaRVzQxlTUORHbJmu5Ki4VV3YnvF4mMM6TKuQcrlwRur628LNqIpeP/AGsDoSCKvwrpcltYTEU+KnKfY3+sNOH8d0U38ZT/ABj9VJEVSqmvQBngjWpa+VMF5cxHH8rA/SNmKwCCCCAAggggAIrDpZ4zenl9VKOVmIBbTQbncHkCPWLPMUJ0w4RNeaSATY3ENHyNFciO/EoGiSh4ltSfe5v46Q29GPGAl1GTIFzXPZ0B8CI1eFcCo5lKyzA3XMzDRL5bAm7EjsjS2kRvCfDtT9vWXLS7d41QA/iJ7resXvbWwUottHUKm4vH2PKLYAdwtHqMwoQQQQAEEEEABBBBAAQQQQAEEEEABBBBAB8vH2CCAAii+nGZ2reI+sXpFAdNb3mgX/EP1hoeRo+REwnGZ9LdpEwoxsCRvYEG3lffvjYk0s+uqCyJd5szUqDlDOdz+UE394YOjbhSnrncTZjL1YN1I7LZwVSzXuCGsbWN7ecRWEYk2F1rlGWc0sMnZLKpOo7QIvYEbd9o3754F0a3DMuSatJVUt5bMUmXcoV5E5hsV+cNfG+KSJFWs/DHZROQOzo/YbUgyzLsNOzqG3vtCxxljv22oM83F1Xsm1kNu0ARut9QfGNKhkJ1olz88sE2Yqt2W9rGx33Bte55Q2udyD9jNhWGzamcRJZFmm7KubJc6mycr9wuIYcEwSjqZcxKqo+z1quyoWct1hAOjqdFsRlBzC/pG30h8PS8Pny5lPNN3syIEtkKixOa9r3/AA2uLwu4Lh0yvqkls13ewLFgGNh3n4mA79SBEa2tp8EG3wDhVNUViyahytiGU6ZWykEo2axFxfUeUY+MaBaOrmSpM4tlY3AUqEubhdfisDuNI9rgsikqepxKVNBU3PVsDdTcKSBrbS+hv4RDVktFnfeT2nS8oHWopLbWXSYR3DS8Ck09vwTo28OxGqd1WXeY/IAXb0hrruIsTouq6xpyZ5azAMzWGa+hB0DabQmF5cqoVpb55auGUq1nygg680e3sYZeM+OpmIS5akNLys10ViUYaFSe9hqPnpEtdzXHBHglcN6VatPjfP8A4lB+lonqXpfewLy5ZHhmW/rqIp9kICkggMLqSNCASNO/UEekWTV0mGnCAQtqhF67qVn3ZS+VM5vc5dFbLyuIWdda1wC2TqdLbO1hJCAbm+e9/IC0Sn+9KV/d39SP+0xS2B6Fh4CJQljzMczJs9nY4pcHo8DplGRQpy8ltJ0nSTugH9Z/8Yj8e4xpamUwyAEjQ5v9IrHJfcX84yAnuin8T8jT+R0t+WTeH4BM+y1NRnyC9gFGpGVWvmvoDflDvwHxBSLKQ7O0pCdNb2125RXdfiyrQsrk9ZmsgzkC3gALHnvC5wxObM5XkAPIaxunYvY9yODVguWY6JPXOtnTqY3TH+1S/cTrG9LcMLggg8xtHPa10wWu2sSNJxFNQhlNiNjzjEsiHqjqWf09YluE0/sXrBFY4J0gslxOu/mbfO0MVFx5Tv8AECnqD+0XKUZeGcm7AyKn+qLGyCI2nx6mcXE1B4MQD843JNVLb4XVvJgfpDaZlaa8maCCCIICCCCAAggggAIIIIACCCCAD4+xjm/pXmE1Pkx/WOjKq+Rrb2jmXpBZvtRzd7RZV7yJQt08xhoCwF72BO42MS3D2BTK+cQJq5ycz5ycxXTM407RF9Re8NXR3T4a0id9qssx1aUo6y2e1nuBb7s3AGY6EmEkYm8ma7UxaSG0sGuwW4OXNbXYXtG1vfghEhR0s2hq5YqZYQX7QmS8ysl7Mcp+IWiY6Q8dpauak2klCW1u0SCJl00XZstsoUi2u8L8z7TXT3dZbTJrWZsgJ1sBew2ude7WJFMOmUVYq1UtQqTAr9ZLLyyumawt2xYnaGSX8kESZ81iJU12Az5vvCeyXA7RuCQCLEnusdYbMe4ZfDvslUrymDBGFnvmmDU5bAXTY38bR46TMapKyZLm0stUJFphKlZhK6C+tipTLbmLGIHEeIaqbLWTUNmTsmWGAAS3ZBSwFlI0PIwJvS+AaXoZsVrp+IT1Z0zzmAUlFN2texsOYU207o3pMibhdW3XSTMVQ6hXUiXNuLC9xZ01BIHcI9TuF62klSKso2T42dGU5MraHMrEEMtiCO8iPnG3FH+0JqTSpUqpTLmuLXuvk1jY+IhuJcLwRyvIvY/Mp5k8PKlfZ5bKuZFN1V/xFb/h2No3pmGPTGXOBlTZRCMGOVka+4KXzb3Fj3co2KVTR1oSdlHVzQk0Modctxm7JGvZ9YlOkbHaCqSU9LTrLdbyze6sqKexYL2CpBPiIRrtfHgbe/Jucf8AEmHVFNIWklIHS6dpCrS1Fm7ABtlLFt7wghY80U0BluctiNbX572Oh8od+JuJMPm0yy5FEEZJjEWOW4IH3lksLmw7Gw5RMf08JbJZtdDVEJlXMVlDKZJvcX/EtvqYtqbwjSte8lNf5R+0VF0Z48KIzJpldZ1gCjtWsASTyN73HtFk03SZTH4pUxfY/rGC+6v2jTOhVgZjrU4J6fwNt+CaT+5HpHxuCaAnWXbX8x2jPJ4+oDu7LfvQ/peNscTYe+1Qg87j6iK91P4DOOdD+77iT0g8FyPsb/ZkOZGD2uWJGoPyN/SFLojwaTMnz0qUbVFZNxsSD57iLiNTKcMZUxZi96m+vdFe1VWJOKSDcBZmaWxJsNQSCSf5gI1qEXXr0Of7a2N29vu+45SuFcNvpLJPiTGR+HMNUgfZwx9f1MYv9rSJRBmT5RBNtHBseV7cr6XjDPxumzhjUSfH7wfvGfsr8mr2+W/WX3Nk4RQKf+ElC+1xe9ozJRU2lqeQL/yAmFvF+J6cz5GWeuS75yLmwyjuG51EbY4voVuRNLOdBaWxCDwuNTA1WlyEVmTel3P6k5S0svKXZEtfsqssa/K5jfpJSL8SID+VVGnmbb+UJdR0gUwsqLMIHkD5kk6k/wDvhoz+kYDRJAH+KZf6D9YrlbCPqaYdPyrf+v1LKloh1AsBzBIHy3jJa/4mHqP1EU/V9IdUwsrIg5BU/e8QVRxBVTjZp0w35Xtp6aRU8pGqHQbZe80i/WqAuhdCfFgD9bfKCVWoRckL5kW9wbRzydTvf1+Z8InMJp62YrNTo7KvIEC/hqQPSFWSm9dpbb0CMI7diX7l5Ax9incC45nUszqqlWU/lYEfXb0i08IxaXUIGQ+kaE01tHCvxZ0vUvqvBvwQQQGcIIIIAMNY9kY9wMcw8dVGerbwBPzP7R01iZ+6fyMcu8VterfwH6mLqPfRPoR1BLJJNjYaE8he9h4XsfaGzhugoJwKT2WXPZXClb8rEEg9kzNGAAOoiZwXHsOTDnlGVKNUyiYRkbqy6khQTtnCEn8tzaK8xBOfjG7mURPUk8OxM0lT9oozcpfIZi8iLXKg725XjdxTFqnFakP1bl7IrKgZkU/DmtrkU8/XWJbotwqgm5nrHKZDlXMyiW5cEDQjNmU692ghdGLNRVTvRmZLK3S8zK0wa6nQZQdLbHSF2t7XkbXozapqc0dWPtMo2luwZWTRwtwQM4swPf3G8b3HPENNWLK6ikEoqgVrXuuUmyrY5Stj3X3EaNditZilQCR1swqAEU22GuVWNgTuQPGNvC6mfhVd9/LYdWDnUbPmS6rcixGYrcjax5wz0+X5IW1+xFYhj1cJTUk2Y/VjL91MW2TLYrYWBXT6x6SjqqLqapTkz6ypg1VtL7MNRY2sRyPdG3xxxGK+aJqy1S6rmXIt84BB7YGZgdDqYhp0+ol9lnmLmljRje8thpYNewsdIhLS8EjF0h8UpXujoWUoCpUgBW0BzgDYk3BB5BfGF7DDlmyzMlpMUkdmYSFYE2ve4sN9QdLRlxfh2fIRZhyvLaxupBK3F7OFJ6s+cTiTKaow4BgkuplF0kjMwzAZZjEnb8T2DaX23tEdyS0iNEn0mT8LmSJP2OWjGXmlZkmEdXY5h2fxqSWsx8YrqXUWUKVGl+0L3PgdbRkppouMwNri5G9vXnaLMx/g/DUwtJ6TJua4mEhUM201eyri4CoLb+PjCvUEtDLnyRHB1LIny1UVMuW/NHDXHjcCxENicAzG1Sop2/rP7RUeDzGlzc6MVKg6jx7+XpFkYJxfJYWqFyH86C49RuPS8c22mpTe/J6CjOzfZJ160uPBLt0c1nIym8nP7Rgm9H9eNkQ+Tj9YkF4gRNZVUGXuzfodR6xJ4PxcpchpqWO3aGm2kJ+Gq+I76pnRW2t/wavCeHz6YTJdQhlhjcMSLHkdQd9oUulSQoeUwN+0PqItV8QlTxkYo9m2uDfQ8ue/0hP45wNpzyurQXVs3cBax15W0jfTFez7UcDKyJSyfbTWnwxC+zqe6McuhJJHIC9+4ePhFizKkzC3/wDOppoBsCJgSZtvlYBtb6RBy6GTPmzJkxfstNJKhlUks781F/ivqpsCLHTURhhiyTcZPg7uT1uuUVOEWpL6NCnUSZa6mYul9gTawDHUC3wkH1j7mtsQTtoefj3eUWJJ4dlujP8AZJSSVT+3mHO3ZRbtY2S6qBrFfcT9RKfrZF0YNeZLJupBZiSG53J3udALRfLFjpa9DBV1mzuknx3PnXp+xrtJPPnGMy9dBrD5gnA0+sVJrqtNKYBlGbO5BGh7hp4ekOVJwJSyx/CDm3xPqSfp7CMrxpPls6r61RFKMIvRTEqmZtACx7lBP0iZw3hWqmfDKK35vp+l/lFy0eDS0tZFXS1gAPpGwSFOi6xKxV6sqs69L/zj9RCwDo4OYGocZRqVU6nzMWIkpEUIihVA0AEe5CBVJbc6kwu4txZTSQbvdu5dT8tvWLFCFZzrLsjMlzz8l4M2PYTIq1EqcgYcjsw8m3EI3C6PT10+VImXlSmKjNqRpt4+ca+KcfT2LdQqyxtnPab05D2MJ2G18yRViZnN2JLE/ivqb9+t4VWwc1o2rp+RXTJ2ePgdJrtH2NTCZ5eTLdt2UGNuLGcAIIIIAI7H5wWQ5PcYqfgnh+mqp1RNnylmZTYBr2+vjFlcbTgtK9zyMVhwTxLT0suYZmcl2/AoOg8yIaMlHlstqqnZtQW2PmG8AYa1yaVP8zD6NHrEOj3CzoaVQDzV3B+TRr0HSJRgaLO1/lH/AJR8q+kOjYWZZq+OUfo0N+Jjv3jR+XZPb/xsjajofoCDkedLH+INb/MCYS8f6KpstvuJyzByDjKfK4uLxa2F8a0LgAz1B/mBH1EequtppoISajeTC8Wwv3xsz2Y9sPMX9Cj6DhrFKScJsummBlvZkAcC4IzC1xfUxj4qn4nMCmpWeVUWJZGCm17MwtlzW0vF/cP1lrox1+oiaqkzIQQCLRY7dPwUrlHKGE1plTFmqqNY6q4DKw5gg+EOfSbj1JVrKamSWCvYmHLZ+yBkynnL+IadwixZvB+HzH+9p5dyd17N/PLbWM1T0WYYV0lOum6zW/UkQztjtNgttcHOgZ1zZWKhvisbXtrrbeJCbgM5ab7SCsySbC4vcNexWxF+zcXIuLGLi/3O0b3yT56nxysP+kH5xF4n0Y4hJUGlrBMCghZblkAB3ygXUHnfTW0Dsjvhjc6Fno9oqCokVEupHVGyATTMsC5Y5AAdA2+o5E3hLqTMlzHVi1wTLbXkptlPeBYeEfcXwyopphSejI9/xDQ+IOxiY4HwhK2rSS75WJBF1LBgCCymx7N1vY7RK0uWwHXoSoJU4VqsA1xKtcX/ALz9bRL4xwJTuxyAyX71+H1Um3taF2S5wLEnlowmo62K3IIUm6XNrZh4X3MNr8dUk0gusyWe8i4HhcG9vSM10od36vU148MnXfTvj4CLiPB9XJ1UdYo/FL39V3+sRg7nFm53Fj6iLooK2ROA6qYj6bBu0PTePtRhEmawE2UjXNrlRceu8ZZ4sZe4zqY/WraeLo7+wp8EYGJPV1Ewdua2WWO5Tz13vytc28LwxY/jqSgb6qps2XVnYaiWo5nvOwEQ/FU9pEwPLIJVWQOzWCX0OUbLYDKthffeEmsp589lkpfMyvrqAqgXZU55jsx3JNo201qEVFHnMvLnk3OyXq/oiIfE5lRNmTAFll2zEAb/AF8IceG8P66ZIlCZl6pTMmHQ9t9rLtcDL7Rkw/h2TMqWLSmHaYuQ9lyAqFCAfy3v/TrvEhT4elDU3kKZwm9ghTeYjLL6z4djfcnlppEqLU9+hZbbXOiMedp/xo2ONqNZMn7PLR3l1Dp180zLlbEa2PI2FzFYcV00lKkypJOSxWx5Edx5/wCsOPEvGFQyshVJZ2ylO0P82t4q+ezvMJJzMbknxhzPU0+R54e42xORKly1nqURQqqyKbKBYC4AO3jDlhXSlN/+wiHvyKQfm0SWGdHlBPp5U1RNXPLVrZtiQLjUaa3jTr+jCWPgnOP8Sg/S0c6bu3wekq/LXFKW9/yS/wDvOpCNJc4+QX940qnpOQfwqdie+YwA9lvCzV9H1Qn8OZLf3U/Qj5xEzsFq5ejSWPiuv0imU716G+jE6ZLlS3/JIY/xnV1GjNkT8ksWHqfiPvCxniUSgmtoJT/5D+0S2HcC1c3UJ1a98zT2FrmM+pzfJ1+7ExofpaSFVzt3Q7dH+DpUTM7y8yKbEkaeHziawvo/kShme86Z+HN8AOv4eY87w9UVCkpAqaabf6co1047jLubOB1Dq8La5VVrz6m4BH2Pim8fYuPNhBBBABXvS5VlZGUHcGKfXSWgi0umMdlRElhGGyVp6dTKl3yAnsC/0iJVOxaOhg5scXcmt74KxoxGDEpgsRcR0Nh+GSAtxKljyQftEXi9JKZyjy0IO11G3tFCw3vydmX9QxUddn3KFpTqI2apOyT3RdsjgmhIuZCgn8t1+h8oheIeDKJbKgmITuwa4A8mvEPFn3cMth1zG7NSTKpwfieqp2HVzTYcm7Qt5Hb0iwsM6UpxSzyZbEcwxH6GFXF+jufLJaSesS+gIs1t79x+URtLRzZZyvLdf8SkQW+1giMSvDypcpf4H6Tx5IL2mo0oHmO2PLQA/KHaTxXRNL7NRL20BNj7G0UViMrSPNCeyb8ohZc9cjT6FQ5vtbR0Dg9SrElWUg9zA/SJJ7HSOZWqQHutwInKLHKhACk6YP6z+sP+L9WjL+QN7UJ/Usvimglu+ScivLfkwuL6e3LWELFOjTUvRTmlkgjIxPqucHMOWhvyjFW8Z1QAEwiah/MBf0I/W8NHC/EEqpFkYCYN0Y9q3lz8xG2nIjNcHGy+n3Ysv1fYq/HMFxFCDUy5jZFCrM+IZV27QvoL842US4HiIvqiMZanBaeb/ElI1+ZUX94ryYe1SXwNPTOoLFcu5bTOeJstkNxe3IjcRK0HF1ZKtlnMQNg/aH/NrFt1nR9RPsrJf8jfobiF6u6J5Zv1c91PLMoI+VoyKqyPg676lhWrUl9UVpWV8+e4LuWObsg/hJPLyiyMFoEWXNmMxSXKHVZ/xWW17X5sxa58YU5/DE+kqpQmgMgOZWXYldQNdje2kSWKGa/VUaEjNq3rqWt4C5J8hHUp32rZ4rOlH20lBcb4GvgeQ05Jk4iyucqA/kS+l97EkgnxMTFHhMqSc7APNuzF7W7TCzEdwtZeegiQoZAlyVloMqoMqjutp6neIrEBOnhpchurQ3DTTue8J3nlm2Gu52ZvYsFpaNXjPC6Sev8A8jKpA7LXCsD2tLnlqPCKHrcLmyJxzKQpvkbSxG42Nr2vFziTS001ZdPL+1VpFgScwQbXZtcg8dzaJU4KtSSlS5clT8NgNLBsuh0uTqf01lPQ6evBEYXxnKp5KS1DkKvPW5btHUnvMepvSQNfuSfURF8Q8OrnKUyEGWNR+YDn3XHp8oT3B2+scvJnbXL5Hr+l4eDlVLXvLytj0/Hso/FJceIYH9o3MO4lpZrACaFP5X7P10+cVoTGtOlgxVDKn6my7oeN/wBXo6CoJyaGy2OxAES6gGOaaHEp0g3lzGXyP1G0NmF9J1Wq5Pu2PJmU39bECL1kxa2zk2dFtUtQey6SqqL8hCdjfGNJKcl5gsvJQWby009zFc47xhVzhZ5hAP4RoPRRqfWFR0Zzroo5X1Pn3Qn4r+00Q6Fr/lfPwR0JwpxElWmZAR3A7xPRUvRRPIm5Bte3htcxbUXRl3JSONnY6x73WggggiTGU90rV4NRLQns51v6G/6RmmdIMhXVepmEKoA1XlC90qSytTmJ/ELfKFk9qZflCWWShrR2unYVN8G5/FFzJ0kywnZkufNgIgavpNlNMGeSy5TupB+toVMjdXcKxHgDCw8y738YphfZvZ1b+lYkUoxXP7l/YZ0g0DILuwPcZbfoCI1sV4yonICzVudO1dfqIqumWyxBYk+sTXlScinJ6HTGvabOgcNxFXABIIPwnceVxpG8ZXVnNlBQ7ggaRQOBl1AdWZfJiPpDDP43rZQA68sO5gD+l/nFv4uLemjE+hWxh3xkXBU4NSzlu8iUwPPIP2iPHAlAQSJIW/5WIH1hK4R6T1DZahCAdim1/I7c/lDwOOKJlI6zKT+YEfO1oZyrZmjXm18rf8CbN6O5LuRKmMnge0P3+caNXwDWSzZQkwcsrWPsbQ74FUyptRdHDjUjKbi/pExjtQRlUczcxM8euT0hqer5dPl7/cpfGOGqlUIeS4O47N/mIT5LMjjcMDY8iP2jqmgcsik7wh9IvCkqe4mAZJhHxgb25HvEVLHceIs2fnHtZJ2x0JmE8a1dOQCRNT+fUj+oa+94ecL6R6Z/4qtKPP8AEvuNflCxS8BVDIGR5bjuuRr3aiIvE+C66VdhJZlG+QhvkNbRUpXQ4ZtnR02/lSSb+HBctDjlNN+CcjeGYX9t4kFIMc3S25EWI5HcRKUWKz5X8Oa6+TfptErK+KKZf0/tbrn9S0OOqtJdMZrWyqw0I1b4rAX21sfIGFXosw150ybWTdibKSNxckkeoWIfPUYi8qnmzGcZrjYW01JsNgIs+dMWmkLLli+RQqgWG2g35xvpsVkNo811HDliXdth7xfEZUpSZhyoDbTdj+VQNT4wvTErK0EuTSU2yqotNZfH8o8LRM4bhhB66fZpgGg/Cg7l8e9tzG7SfetmPwg6eJ7/ACEXGFbZhwPAJNPLyy0y5tzux823JjBhDZ6mfMGktLSUHLsXLEepA9Ilq+aQvZ+JuyvmefkBc+keZEkS0CDZV/8AT67xCGYvYmriTMKFFnTnAXObaZhew3PZGwjUw/CKKpqczyribKzruO0jWcEC2uq+xiO4lwxJlP8Aa7feyVzKwJB7ipF7EH3j7w5jKy5fXTCTltNYqNg65XIHdmFyIacVKL2PRbOuacHrfHA3S+FaEbU0r1W/1jOeH6S3/DSf/wA1/aIaV0gUOXRzm/mUj52jfoK41Yzy3Uy72zC51G41AjJBQl4Olc8mtbntfU1K/hyiZSPs0rXmFA+lor/FuB5Qc9S5XwbUe+8W6aQZbRX2K4j/APOanRcyKt2e+zd1u7WLfYxa5RVXn3we4yYqLwXUk27LX7r/ALRM0XRrPYjPNRL/AIRr72tDdg8w8+UMuGm9zFMsWtehtXWslrW/sQ/DXB0qjyEMzOCSSdBqO6GePM46i29/0MeoNaWkYLrJWT7pvbCCCCIKil+kOUGrpYIv210PmIfsPky3mhcqmwGmUaW9IrLjPG1WvDkZghJte20SmAdI6pmZaa7E6Xew/wCmG74RT7jZViX3a9miy+JJwlywq2W/ICF7CeFqeo7U2UjWP5dT67wh4r0lTJs28yQABoArnb1GsNWA9IdPLS3UzRfX8P7xLuqUBlgZjsfbF8fAmcZ4Yw+WtupNztlY29bHSEf/AHcpPc5HdfUEfOx+cSmNdI0hyBkmJ42v721iZ4ZxqlezmdLHO5bKfIg7wR9j274Jm8+E9Pf+SPldFsxVAE9dBzU/vCNxLwjVymJAE1e+Xe/+U6+14uTFOJqILpUop8G/9EaFNXU7sD18hl/xgH6xXGmryaZdSzeIyXH7FF0VOyzBmRl1/EpH1ESeKuyqLHTnF8vW0nV5XMqYtvhup+u8L3EHAlLVIJkgmUSL3XVT6H9Iolj7e0zo0dXjCHZZFrfqU1RT2R1dCRc7qSPpDLO4hq5dmE5mAOzksPnqPS0SNBwBODFBNRragMpFvmY+YlwjXJoZDMO9CGB9jf5RXKNsHs2VX4V8O2TXPxGHAOk9MgWbJNxuUI97NaJXF+LqOdKFnytfQOLfPb5xTM+TMkzLMrKe5gR9Y2pr5ltyMSsicXyVPo+NbB9vD+TLp4Ym6Nf4Ta3j4iGAJbaOesOxmppf4M1lHduvsbiG/C+lCoGjpLf3WNP4qL8nIn0W+L1Bpj1j3DFPUAsyDN+ZdGHkRv6wot0du1+pnKbcpgIPuNPlG5L6TR+Km/yzP3WM9Bx5SFwxzytdcwuPdbwjlTPyXVw6lir9KevqfOF+H3oTNmz8ufLZcrX03J1tbYRv4MevmGa3wSguXuLkEk+Nrj1MQnFmPLMacyOCiqFQDncXzDv3hkw6UJNPLRtNDMmfW3uR7RuqrUIJRPOZuTZkXudnk+41Vl5kuml6M+rn8qDc+fKJ6RLCqFAsALCFTgwGaZlW47U1iEvyRTp7n6Q1F7AmHl8CmL9TE4u9/wAosPM7/ID3MaGO4zJp1AmMc0whURRmdjzCqNTG4AeyDuTdvr+wjXmUSGeJxF3RCqk8gxBNu74RAidirJpJ9SUkNK6unLh5mcgOVU5lQKt7Xa178oW5Y6ppqP2UzTZOuxVgMo97DzMWbQn7xj4QpcY4ZnWoVVuQgmgAakLo9u82sQPCLG+Sv04F3CuDVqhLaVMyqwBcEE2toxBGg12B+kWfLollokiT2EQchy8TfS/zhU6PVndQ4V1ORyg1/q7uYce3iYYcarTTyHnTZgVUFzbcnko01J29YoVUIybivJrtzr74RhY96MON4kokzFlzAHTW7nY8iRzU7RTOLYoeuMyVMKsbEhGOhOu43B3jQ4n4pmVQysBa/rbMSFvzAvEs/AVXLlrsXZQxW4DC+ttdDbbeFv32aia+l9sLu6zx8zxT8Z1qf2xI/mAP1iawvpLrb5futjr1Zv8AJrfKEyuwaolfHKmL4kXHyvHnBlu58o58nOMT0tVePbYl2plpcLcU1U6otNmXF15ADfwi1Yojg2ePtaqPA38jF7xbS24LZyOtQrhkaguNBBBBFhyDl/ieeDVvc6WP1jFTVCrrr6xd8/o6p2YsdzHxejem7vlCTrjPydXF6pLHioxRReI1EssCCdPCM6YkHWwNiO4xdkzo3pjyiNPRVJz30t4Qroi0aYdcsUm3FclTLKzJcsSfK8FXiWRAoVvO0X1R8DUqLbID6RjxHgOmdSFWxg9hD1Fl1y3f6Ypf5OeFqVY3iXwqhB7TbcgRDhjnRYyksg18NIhafhauTQAkeIhZ0NrUWacTq9Slu5fQ8VFgsfcN41rKYBFmZpYPwuMwH629YxV2EVqjVflC9WicnxyyPKEhTZA1ZHUcPIWv8otOn6QC2VpkoZgPjlnX2O49YeOHuJ5dUv3cxc43U6H1G4Mc94PXA3W+20SbhgQ6Eqw2Kmx9xEq+UHqYlnSaMivvp4fyL5xyhScv3ksHkQdRbvEL0zgOlbbMl+46exvCFh/SPXShlZ1mAf3i3PuCDDlg/HcqoTt2lzByv2T5Hl5GL1OufDRzPw2ZjblXL6P/AEFV0YXByTtD+Zf1ELs7ozqwTlmSWI2GZgT7rFv4XVZ5YMSAUd0Doh6CR6rkry/sc6T6WbJcy5yFGHI8/I7ER7lyrxbXFVEjzLOisDY2YX9f9YKXgiimIGCOL9znSKJ4j8xZ2cfr9fbqyPPyKswuhNTXS5QBCgAv4Ig7XvoPWLE4mqGdOqlmz1D9Wvgi7ny3MbZ4ckUXWTJOYzHTICxva5FgNL6m3tHjB6QPUPM3WSolS/MDtkfIe8dSrfYtni8xxd8nDw3smqSSsqWFXRVUADwEZwSQNN/pGpOfXwjcLZVueQhmVIwSyWmN/KLe/wDpHqWvxecasupWXKaY97b+JvsB3k6WjFgFRNeTMmTVyFnbKv5VAAA87gmB+QPdBPDMxHI28IUul4OtMJktirA5SVPI8j4Qz4Vuf8URvSTTZ8Pn6aqpb/Lr9BFnqRE0OjCrRxO6sWDCU5W97MVKsNfFPYiEbpi4s66aJEtvupR5fifmfJdQPG8aOM47OpKakekIlLUSMs3KBcvLYgm51BIaEmlmmdPTMN2GnhFM5KO2aMelzmvmTfBlOPtEqbNls0qW2YgfiI1Ua8r6xZWN8ey3mJnlFAQbsDc+ohYBCWAHgAPpERi+H1LHMZE0Lbfq2t9I5kcmcpbXg9fZ0jGpq1LmRa2A4pKcEqUfTQix9IkcDMou+aUjX1uVH1MUDInOjXUspHcSDDfw5xvUyW7SpMFtM419xGn28H7yOR+W27/+Ui5cPpbzWchLBdAoFh7CJ+K04V43ebOytIAMwgDI2g5cx4xZcS5KSTRgvpspl22eQggghSkIIIIACCCCAAggggAI89WO4R6ggAwzaVG3UGITFeEaecDdQDDDBABTmOdFhuWT5bwr1nCNdJ2ufMXjouPDylO4Bgen5L6sm2r3JNHLWI0tQnxy9fCMOF1gLZTpfQgx0rivDcieLMovFc8S9F+7S9frCSqjJa8G+jq1sJ7nyK2DYtPptJU10HcDp7HSGAceV9tJwNu9F/aFOr4frJGliwHeP1jVWqmKe1LYHvA/aM8qrY+GdyrN6dd76SfzX+x4kceTZj/fqG5XTQgeR3+UP2A8XUXU3M4Ll1IbQ+x39IpF6hWsVVr94X6x4apJ06tz/SYaM70taKL8Tps5bU0v2LexPieTUOvUsWVSznQi5UWUa+LCGDDZIlylXuGvieZ9TcxSvDmKrJmrnRgpNtR3sh/7YuenmFkDDYi4MdOqW4Lfk8ll1Rrukova9Get2A8Yz4iRlAYgKNWubDTXXwjDLKSlebMYBVFyT4RWNbi1Ri9QZUoMtLmy6aFtdSx8tQNoczehY2HzlnIJwF016q/MbZ/Xl4ecbEkhZCgnU3/UxkqJapKyqAFVbADuAsIx1lhJHkPpEok0sEOp7Qby5Rs4/TdZSzkP4pbj3UxF8OA9vS2v7xMVLdg25w8vJCOeq8Z8KAO8ipt/TMX/AMgYx9GGA/a6+XLPwqGdj4KNP+YiJKmw95n2+kQDOzKVBNtUnD2Fm37osbo2wCnwkTXqKqQ0+bYHI1wqi5sOZJOp05Duim9xXk3Yym/cT/ga8N4WWT/DCqebDVj/AFHX0iapaLL8TFvMwuV/SJRy9ELTW/lFh6kwpYr0j1LX6sJKXyufcm3yjC764cI61fTcvIfdJP8AdktxXgtM0w9bJVu5tj7jWEyZwcsxj1DlD3TNRbzGo+cRk7j+rLnOVmLfUMutvAra0NfC3FdMysrHJMO2bn5HYxdGVVq5RTKvMxH+h7Xy5Do5wWdLqgs4fBcgjY2Fv1i3Ig+GaMqpmMbs2nkInIVxUf0xMN187pd8/IQQQRBUEEEEABBBBAAQQQQAEEEEABBBBAAQQQQAEEEEAGCdRy3+JQfSIufwrTNug9o+QQAfV4WpR/Zj2j2OGab+7HtBBAGyrulGnSVMUIoAFokqPj3LLRer+FQN/CCCLoPSJkk1yKfHXHkyo+4VcksasAfiPj4eETnCvFKUklESV8Ki55lm1LH6QQQ+2IoRJKr6QSV/hfOPlb0gXl26rl3x9giVJh2RI7CON8ga0s6nXXzjfncfX06rTzj7BE9zBQiVbxBipFbNmywU6wdod4IsQfO0fUxZfyx9gjLkRU2tnZ6bfOmEux68GemxFphyqLeth8heMy4VUTSbzEAvtY+EEEIqYL0GyOpZLeu8+1PC0wC/XD2jDT8Oz2KqJqjXQ2MEEP2x+Bj/ABl/9zOg+DqGdJpUSdMEx98wFhbkNYm4IIGY29vYQQQRBB//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30734" name="Picture 14" descr="http://payitforwardday.com/wp-content/uploads/2010/04/USA-Flag-Liberty-01-A-Lakeland-copy.jpg"/>
          <p:cNvPicPr>
            <a:picLocks noChangeAspect="1" noChangeArrowheads="1"/>
          </p:cNvPicPr>
          <p:nvPr/>
        </p:nvPicPr>
        <p:blipFill>
          <a:blip r:embed="rId3" cstate="print"/>
          <a:srcRect/>
          <a:stretch>
            <a:fillRect/>
          </a:stretch>
        </p:blipFill>
        <p:spPr bwMode="auto">
          <a:xfrm>
            <a:off x="1115616" y="5373216"/>
            <a:ext cx="1418340" cy="936104"/>
          </a:xfrm>
          <a:prstGeom prst="rect">
            <a:avLst/>
          </a:prstGeom>
          <a:noFill/>
        </p:spPr>
      </p:pic>
      <p:sp>
        <p:nvSpPr>
          <p:cNvPr id="30736" name="AutoShape 16" descr="data:image/jpeg;base64,/9j/4AAQSkZJRgABAQAAAQABAAD/2wCEAAkGBxQTEhQUEhQVFBUVFBUVFBcXGBgXGBgUFRUWFxQUFRUYHSghGRolHBUVITEiJSorLi4uFx8zOzMsNygtLiwBCgoKDg0OGhAQGy0kICQsLCwsLCwsLSwsLCwtLCwsLCwsLCwsLCwsLCwsLCwsLCwsLCwsLCwsLCwsLCwsLCwsLP/AABEIAJQBUwMBEQACEQEDEQH/xAAcAAEAAQUBAQAAAAAAAAAAAAAAAgEDBAUGBwj/xABFEAACAQIDBQUFBQUFBwUAAAABAgADEQQSIQUGEzFBByJRYXEUMoGRoSNCUnKxksHR0vAXM2KCshUkQ1Njk6Jzg6PC8f/EABsBAQADAQEBAQAAAAAAAAAAAAABAgMEBQYH/8QAOBEAAgIBAwEFBgYCAgAHAAAAAAECEQMEEiExBUFRYZETFCJCcYEGMlKhseHR8BXBIyQzQ1Ni8f/aAAwDAQACEQMRAD8A9xgCAIAgCAIAgCAIAgCAIAgFs1l/EPmJNMi0Y2O2tRornq1aaLyuzAXPgPE+ktDHObqKsrLJGKts0W0O0LA0tBVNU+FJS1v82i/C950Q0WaXdX1MJ6zFHvv6GCO1LB9VrjzKL+55p/x2XyKe/wCLz9C8e0zA2verfw4Zv/D6yv8Ax+by9S3vuL/UZWE7QMBUIHHyE/jR1A9XIyj5yktFmj3ehaOrxPvK47fzBU2ReMKmZspNPvhBY99iPu3sNL84jo80k3RMtViXeZVXfDAra+Kparm0bNp8L6+XOUWlzP5WWeoxL5kWF37wBzf7wvdy3Nm1zEgBdLta2tuXW0t7nn/SV96w/qMwb04K1/a8P/3Uv8r3lPd836X6F/b4v1L1KVN68ELXxVDUXFqinT1BhabM/lfoPb4v1L1MTH784GkFJrq9zb7L7Qrpe7Bbm0vDR5pfL68FJarFHvN1g9o0qoBpVKdS4uMrBtPhMJQlH8yo2jKMujFfaFJGVHqU1Z7hFZlBYjmFBOsKEmm0ugc4p02ZUqWEAQBAEAQBAEAQBAEAQBAEAQBAEAQBAEAQBAEAQDGx20KVFc1aolJfxOwUfMmTGLk6SshtLqcjtrtSwFAdyocQ/RaQuPjUNl+RM6cejyy6qvqZSzRicjiO2t/uYRB4Zqpb6BBOldnx75fsZe8vwNVX7Yse3uphkHkjk/M1P3S60OPz/wB+xX3mRoNq77Y3EMGq127vuhDw1HoEtr5nWdWPBjxqkvXk55znN3Zpmxl+YF/G15vvMfZFBjD0NvQCN49kijYtiLXMjcW9mlyQLybFFz2p/wARkWyNkfAr7Y/4voItj2cfAqca/j9JNsj2cSntj+P0Ei2PZx8AuMcdb+sm2Hjiyr4xj5emkWFjiigxb/i+g/hItj2cfAr7Y/j9B/CTbHs4lFxlQMGV2VhqGU5SD4grYyHyqZaMVF2guLYeHyEncynsom5wG+eLpUqtJKndqgBr5iVt/wAtr90kGxmM8MJSUmun+8m0ZSjFxT6lae+uNC5faa1v/Ue/wYkkfCS8OJu9q9CtzqlJkau9uJcWeviGHgazn6EyVjxrpFeiKv2j+Z+ptq/aPi3RU4zU1UBe4oUmwsCzasT8ZnHS4E7239S8sudqr9DMp9qGM7v2y90AEGmvft+M2vf0IlfcsHPH7j3nPwdXhO12mU72HY1LDRHXKT1Ouq+lj6zlfZrviXBv79S+KPJ2O7W9NDG5+DmBQKWVgAe8OmuoBBF/KcefTzw1u7zqw54Zfym8mBsIAgCAIAgCAIAgCAIAgCAIBg7W2tRw1M1K9RaaDmT9AANSfIS0ISm9sVbIlJRVs842t2zU1YjD4ZqgHJ3fh38woUm3rad8Oz5P8zr9zllql3I5TbPapjqwIQph1/6Yu37b3+gE6IaHFHryZS1M304OIxeKaoc1R3dvxMxY/NjedSSSpGVt8ssWihaBEEiQCSjxkpENksstSK2ytoIsSQVCmKFkhTMmiLK8KNpG4cExtG4v4fZ1Wpfh06lS3PIjNb1yjSYZtRgw0ss4xvpuklfqy8Yyn+VNmz2zutXoMAEd14aOWCMQCV74JAsLEH4Wnm9n9taXVwcnOMXulFJySbp8Um75Vfc3zaaeN9G+LNNwZ7O05dw4MbRuKcExRO4cKNpG4pwjFE2UKGKFlDcSCReLIormixRJUvyEmiG6JnCNa9j/AF5RRG9GRhKtakc1N6lI2tmVmQ28Lqbw4KXDVhZNr4ZtaO+uPQFRi6xHW7ZjY/4muw9QZk9Liu3FGyzTrqdLsPtaxNFFStSSuqgDNmZahA6s5zBj8JzZOz4Sdxdfwaw1UkqfJ2ey+1nA1LCrxKB/xrmX9qnf6gTjnoMselP/AHzOiOpg+vB1+zts4euL0K1Kr+R1Y/EA3E5ZY5w/MmjZST6MzpQsIAgCAIAgCAIAgCAeRdu1V7YZfuF6jH8yqgX6O3znpdnJXJ9/ByatukjyItPTs46IMZVlkigMDgrYwOCuQyaZFouJSllEq5FwUZO0ruJrTEtRFkgnlFCyYpSaK7iopGCNxLgmBvO33T3TpVadRxWFQPSanbIVNOo1iGYEnUW6c7858N+IPxDqNJlx4nicakpXuTU4rqlwuvnyvA9bR6WGSLkpXarp0Zy+1tlLRqFEqisRcMQpVQw6Ak6z6zQarJqcSyzxuF9E2m68XXT+TzsyjjltUrL27lU0cQlQuyKpu+XmygXyW63Nhr4zHtjSe9aOeGMFKTXF9E38191deOe4nTZ1jyKTdLv/AMG63p3h9roBVz0itQ5qea6uh91iRzIIGh8es8XsP8Oy7N1MpTqaceJVTjLvVPud8NeHNHTqtfHPCla56eKOTGH115deunp1n1juuDz96O42NuZTqYaqVrq/FCZHyEcMo2ZgwJvfkDPgu0/xNn0+uxQnhlHY3ujae7cqVNL7rzPZ0+jhPFJqV30fhRxmOwSo5WnUFVR98KVBPXKCbkec+202TLkxqWWGxv5W7a+td/lyeVk2xlUXfmY3AM6Cm5FOCYG5EGoHwMiidyImiYonciJpGKJsnSW3S/lFEMzKTqT7tvhBk0/E9A7Pt0qWLSt7QlZbcM0nF0BUhr5SRZuQ8ek4NZqZYmtjXfZ1aXTxyJ70/I6un2YYRWVg9fusGsWQhrG9j3OXpOR9oZWmqX+/c6locaafJtN7tz6WOSmpPCNNrhlUHun31t58/XxmOn1MsLb62bZsCypK6LWL7PNnurL7OqFvvISGU+Ka2Hpax8JMdZmTT3B6fG0+DkNo9klqlMUHBpk/ampbMouPcCrZtL+GonZDtFbXuXPdRyz0UrW2XHeb2j2UYBf+fmvdW4lip6FcoA+c5n2hlfh6HTHSwR0uwtjHDIU9or1xfumuyuVHgGCg29bzmyZN7ukvobRjtVWbUTMsVgCAIAgCAIAMA8N7X9p11xJpDEs1KoqVOFbKEymw163ZWP69J6+hjBw3beVxficOoclKr+x5xiMS72zu7gcszFrelzpOvak+DG2+pagElSWSshsvrSl9pm5ExSMmiu4uLQ8ZNFXIuCgJNEbi6KIgruZUUx4QRbJgQQyaqIIsu06RYgKLkkAAdSTYAfGVnOMIuUnSStvwS6kK26QymSQbHB7Zr0qapSbhgOXJW12Y2AzX5gAAW5es8zU9j6TVZXl1Ed7cdqvol5eDbbd9fCjox6vJjiowdc39fqYuMqmpUZyAC5LEDlmPvEDpc3PxnbpsCwYo4ottRVK+tLpf0XBjkyb5OT7yzw5uUsrw4FlOHAs22F29XpCktJwi072UDRiSSxqA+9e/w6eM8bUdg6LUyyTzR3Sn3vrGlSUfCv3776HVDW5YKKg6S7vHxvxs1VQXJIAAJJAHIAnkPSevFNRSbvz8fM5m03ZRqZABINiSAfErYsB6Zl+chTi5OCfKpteTuvWn6E06shaXIKWgkiywSmQ4flBNhNID5LiVbQQ4m1w282JpgBKtVQAAAtRwAByAF7ATN4ccusV6EqWSPST9TZUd+sUvLEVP8wVv1BMzekwv5Sy1GoXzfx/g2uD7QMYSArpUJ5Dhgk/BLGZS0GCvD7l1rtQvP7f4Nzh9+cd97CZ/ypVX+MwlocHdP90ax1+fvhf2Zs8PvvWPvbPxH+UOfoUExlood2Rf79zeOun345fa/wDBtcLvSH54XGJ60Gt9LzGWlr54v7m8NUpfJJfZm3w2NV+QqD81N0/1KJzyg4+HqjeM1Lx9GZMqXEAQBAEAQBAEA8f7csHSHAqAWrFihOtjSALWty0Y/Wel2c5XJdxyapKk+88nCiepSOK2XHK2Bkuiq3dC5RAlkVlZeIHnJK8gMIFMkG8jBFF1POCrJ3HnBXkrceEAqr6jpAokai+IkEUzqtxThnqnOhFSiOLxM32dlItnB0BBIPw6Wnx/4sza3DgrDNOGT4Nu34uU/wArXVNdeLXnZ6vZuLFOVyjzHm74+6LO+Zw9KuadKmwdrVWdm7pDkn7NfC9/l8Z0/hfUazU6VZM81tj8Cil8Xw8fE/HyX1b7jPtHDjhOoJ2+bvjnwRoKeKW/IHxAOv759OebsNnRxmEy96jXL31tWQJbx1pX+H1mTWW+Gq+j/wAl1HFXO71X+Cmz9oYUZhXo1GbUpkqKun3VYFfmw+UTWS/ha+6JhHHXxJ+pcq7ZwgFlwpDW0zYkkZvMBBcSFHL3zXp/ZO3F+h+rMyjtfAZjmwVXL90iub/EaD6yjhn7pr0LL3fvi/UvLt7ZVyPYqtwNPtzq3ge9oPPX0lfZ6n9a9P6L/wDl/wBD9X/kJvFs7rs7/wCdj+sPDqH0yfsFPAv/AG/3Oux9LZ64W9XDHJSAq8NGIqIKpFywzj4627vlPiOyu19Rl7RlGaqWRuCmr2y2XS54+jST55XJ6+fT4VgXHC5rvVmoTaeweGCKbkm91+1LrbxOewv0IM+v26xvr/BwNaVR5X8mDgU2NW984jDNe2UsWU35HPZrD1tNZvVw6VIzitLLxRudsbq7Jpk0GxBoVgA2ZqhOh5Zg3c+GhmGPU6qXxqNr6f6zaeDTx+Fun9Tmn3Rw2Zh/tTDBRYqeZItrmAawN+gJ+E6lqslL/wANmHu+O/zojgdyhiC64bG0KrIMzArVQAXtfMVIiereOnODXoI6ZT/JJMwW3JxBZlpNQrsnvClXpsQPEhiDL+941Tla+qI9hO6VP6MxH3SxgF/ZqxHiq5x81vLrU4v1Ir7HIvlNS9KxKsCGBIIOhBBsQRzBB6TZcqzG6ZNFemVqDOhBDI+q6jkVb+EjiVrqW3Ncm0pbz4xahqjE1c5NycxIPqh7tvK0yenxOO3aqLLPku9zPROzfenG4uuy1ir0lpkuQqqVYnucud7N8p5us0+LFBOPDO7S58mSTUuh6RPNO8QBAEAQBAEAQBAEA817ZN31q0UxOfK1Hu2tfMtRhp5EH+uU9Ds/JUnj8f8Ao49ZGo7/AAPFsTh8pt8jPXcThjO+SNJPjCRLZk0xLmbDuvjIbQSZafEgchKuZdQfeWjiz4yu8t7NFt6zHqfnIcmyygkUVvOEw1ZIVz0J+cbiNiBqkydzG1DOfKLYpE6ddgrKGIVrZgOTZb5b+NrmUeOLkptcq6fhfWvqTbSpFatdmChmJCDKt9bLcnKPK5OnnEccIuUoqnJ2/N9Lfn5hybpPuLREuVKgQBJAgFQYBSABIBeOLfMz52zOGDtc3YMLMG8QZl7vi2Rgoqo1SrhV0rwov7SVt31LM2KFbwCXFb8R+ZhBpPqTGIf8Rk2yu2PgXFxjjrHJXZEkMe3gPqItkeyXcbPY29VfCsWoO1O/MCxB9VYWP6ymTHDIqmrLQU8f5JG8XtErPmFcUq6PbMlSkoFr3OUoBYnxN/GY+6Y1W20/GzR58vzJNHquA3x2bUpqgxFBVyqBTchMosLLlaw05TypafOndP6noxy42uqLL7C2TiamRVw7VMua1JwpK6d4ikwvzGvnLLNqccbt15/2UeLBN1Ss2mwd1MNg3d8OjKXAU3dmFgb2AYmZ5dRkypKb6GmPDDG7ijdzA1EAQBAEAQBAEAQBALOLwq1EKOoZWFmBFwQeYIkpuLtENJqmfPe/O7z4OoyG5TQ03tYMptdQbnUXsdel+s+hwZ1mhuXXvR408TxZNr6dxygaa2TRFnkWTRAvIsnaQIlSwtAKSCSoSTRFlwSxQqFPhJoWZezdmVK75KQBc8gWVb+QzEXPlObV6vHpMftctqK6tJuvrSdLzL44PI9sep0e1dxa1OlSdQtxSJxGZ0UI+YnmzWtlYDT8HnPn9D+J9Lmz5Mcm/wA1Y6jJuSpLok31TfPj5HZl0U4xTXhycrwZ9UkedZLhSaIscIRQtjhCKQscIRQsrwhJoWOEIoWDTEihZtNi7uVMSfsspAYB+8uZVJ97ITcj+E8vtLtbTdnq81ptccOm/C0qv7nRhwZM35TM3o3UfDvUcBRQznhkutyDqFC3uSL2+F5xdiduYddihjbby7fi+F0n4t1Svr18jXVaWWJt/L3cnOGmJ9DRx2RKSKJsjlkULFjFE8F5KDHoTJVlHJF+ngyeektRR5K6FWwNiRcDxvoR5EQkR7Q2+xtzsTi1ZsMgcIbMS6rra9tZjlz48TSkzbFCWRXE12B2ficxNFKwZCAxphroxuBfJqLlT8peUoV8TXPiI3fw9UdBhN99qYVsj1KhK80rpmPxLAP9ZzPSYMitL0NVqJwdN+p1Wze2IiwxWFI/xUm/+j/zTmn2b+iXqbR1i70djsftBwGIIUVhTc/cq/ZnXwJ7p+BnJk0mWHVeh0wzQl3nUicxqIAgCAIAgCAIBZxeLSkpeo6oo5sxCgepMlJt0iG0upxO8e+OyawehiKquFa9slRlzAaFXQWPPoZ1Y8GohU4qjGWTHL4WeAs49Z7TkeeosjnkWTtIyCxIU5O0ruJClJUSHMktKTtIci6tIS1FbLgp+UmitkxTPhJIckZGEpAOpe5UMpYLzsCCQD4zPNGbxyUK3NOr6XXF+XiIzSkrOj23vK2LpPTqUwozq9IoT3Sptle/vCxbXxtp4fO9mfhvH2dnhmwzb+FxnffffHw5S48O/wAezP2g80HGS81/Zzgw0+mODeV9ngjeV9m84G8r7P5wRvAw4gb2Dh4G8ezwN5H2eCd5sdg4oYarxsuZlRhTF7DO2l28QAW08bes83tXQe/6f3fdti2tz76XNLzbrnwvqb6fU+ynvq3XH9lzeHaRxfCZ1tURSjFfdZb3UgfdOrX+Ex7J7Jj2b7THilcJNSSfVPo1feulff6l9RrHnpyXKNOcLPYObeQbCxRbeQ9miid5TgSKG4yKdNxyklHKLNvsXBl6gzVKdHLZs9S5W4IsLAG5+mhmeSTUeE39CIbXLrX1Pcl21gKhvxsOx8yl/wDy1ngvBnj8rPZWfDL5l+xn4KtQtak1IAm9kKWJPM2XrMpKfzWaxce6ieD2fSpF2pU1Q1GzVCoAzN4m3XU/MyJTlJJN9CYwjG6XUhtDZVGuCKtJHuCLsoJAPgSLjnJhknD8roiWOMuqMDd/dXD4RCtNc12zFqlma9rDW2g9PEzTNqJ5XcimLBDEqibSrgqbEFqaMRyJVSR6EjSYqTXRmtIvBdbyCSUAQBAEAQBAEA57fyiHwNdTTFX7J2Cai7IMy2K63uOnhNsEnHJFp1yUyJOLs+ZW5T32eWiIQytMtaJLTMlRIci9Toy6VGcpF0Upaiu4uLREUQ5F1aY6CSVbJqsFWyYEEFQIFkgPKCC/hqBd1RfedlVfViAP1mWfNDDilln0im39ErYjFykorv4DUSCQdCCQR4EaES8ZKSUl0fKKvh0xw5YiyvCgjcBSiiN6JCnFEb14khhyeQ+UEqVkhgn/AAN8AZG5eJbnw/Yl/s2oeVKp+wx/dI3x8V6k1Lwfoy62wsRlDcGrYlgPs3v3QtyRbQd4fIzFanE8jx3ykn5c33+PHPha8TT2WTapUzHGzqt7cKpfwyN/Ca74+K9Su2Xg/RkMTg6lP+8pun5lK/qJMZRl0aZDi11T9Cwuug1PQDU/ISz46hc9C2QPHXrBJQgQCJaCaJDEH8RgbC4mNI639YKvGmXE2gOq/KCvsPA3+y3DUjVGMShlYKVapUWoCeVkQEkdbi/I+EwnJbtuy/sqNYYZ1e+vuzrdj4DGVFDUNpU3Xyqs9vIhl0PrOLJkwJ1LE/Sjrx4dQ1ccv/f8nQ4XZ20154ui35qd/wBAJyyyaV9IP1OmOPVLrNP7f/htsKmMH94+Hb8qVF/VjMZPF8qf7G8Vl+Zr0Zs6d7a2v5cpibIlAEAQBAEAQBAMfH1slNnP3VLcr+6L8vhJSt0Q3Ss+VcXXD1He3vu7/tMTy+M+kiqSR5MnbsglWxtLKXcVceLJITf3fSSmyGlXUyQdJYzKZ/KBRJbwHRW46sII+xI4tR1EhyQWOTKjGL+L6H+EKSDxtFfah+IRaK7H4E6WPUA3UMSNCc3d8wAQCfW8h/UnZx0Op3F2xRU1Gr06apRXOKxUB1YmyoLasT3rddOs+Q/FWl1OWEIaac92R7XjT+Fqrb8kuL7uT0+ztsW3NKlzff8A2Y2/W104oFGlRCVFFUVU1apmJzXbpZg1x8/CbfhfDnjgfvGSblF7NknxCqql38VTfHh4kdoRg5fAlT5tdWc0m09Nb38p9TuPNeHwL1DbZTVXdT85WW19S0cco/lM/F73VaqFHq90ixApolx5lFBlI4scXaX8lpPK1T/6L1HfzEqgQV3AUixypm0FgM1rket5V6fC3dfyX9pmSpMiu/WKzA+0Vbi5HK12BU90aHQm1xpHu+HptG/N13GXR7RcYi2GKY25ZkRj82W5+JlXpMD52/ySs+oXF/wTodqGNFs1XNY3IKJ3tPdJUA2mWXQYMkXFXG+9Pleau168F46jOmuUzuts76rwKyq6PXSkGqUb8uWcXFs2XUkDXTW158BoodpZdTj9rkmsE5NKajFNrnb3fDu4SfnxZ6+WcFje1Lcl0v1+tHD4HtQxdFbBxUAJIFRL8ze2YEG3h4T9AehwNKr9f8nkx1GZdaM3H9reIqAhFp0QbW7pqMLc+83dN/y/xlcegxR6tsnJqcr/ACpG13d7VqYdVxVOmi2OarTRr5uhKAHn5TPNoeLg39GaYtS7qarzNftHfbZ+JLHEYFcxOlRHCuQDpmbKCNOepmsNNlx1syeplPNCf5oehh1dubNYHLs4Xvp/vDgW6cus0WLP/wDJ+xnLJir/ANMoh2W9HM6YilWufs6LZ1tfunPVFpLWpUqTTXi/6I3YHG2mn4L+zXNgsEUzLXro1yCjUVqG3Q51dRNd2ZOtqfndFP8Awmr3NfazOobmGsgfCYijX1syH7F1AGpZah5cvnM3qtjrJFr9y60+9XCSf7EcBuFjKzlAiiy5s7MDTOtrLUTMCb30HK2tonrMUVd/59CI6bK3VFvH7i46jcnDswHWmRU+g730kw1mGXzeonpsseqNHVwbpq9J1/MjD9ROhTi+jXqYuD70fRuwMNwsNQphi4WkgDEWJGUWJHT0nzWWW6bfme7jjtgkbCZlxAEAQBAEAQBAEAjUW4gHz/2gbvcDFVAtIU6bnNRt7pFhmseneJuOlx0tPf0mVZMat211PG1EXjyeT6HGNTsfOdFKyL4Lq6dZYguCqo84srtbLTYrwH75DkWUPEx6mIJ6zPczRQRbLmRbLUikEkg3hJsihYxyRwVAPjFMWitvM/1/+xXeRZWSDa7L2FVrcSyOvDovU1UjMVtZBfqb/SebrO1cGm9nck901HquL735I3x6eU746KzXVaDLbMrLflcEX9Lz0IZIT/K0/o7MXFx6lu0uVFoBUKSbAEk8hIbSVsG0wmwar0a1XI44WTu5Tds7WNh5DWebn7VwYtRiw7l8e7m1xSvn6vhHRHTycJSroa6pSZTZlZTz1BB9dZ6MZRmri015cmDTXUh/Xz5yaIspaSBAEACAVsIBUeRgguLWccmPzk8kVHwJDEv1sfUXk20VeOLN5u3vZVwlZKiDMFzA0yxCsrcxaxtrY3HhMs2JZYuL9S+JvHJNP7HoWE7ZqR/vcLUX8jq/+rLPOfZsu6SO5auPejebC7TsFXuKrDDnNZRUOhXSzF7ZQeehPSY5dDkh05+heGphLrwdjhcWlQZqbq6+KsGHzE5HFrho3TT6F6QSIAgCAIAgCAIAgCAaDfDdxcZQKaLUGtNzc5WuCeXQgWPrN9PneGd93eY58Kyxr0Pn7b+xK+HqOKtNlsxGbKchI/C9rEG1xPdhlhNXFnmKEo8SXTg1BaXbFECZVsskQzStlqEDkEwABCQbomFlqK2TFMyaK2ifB85O0jcBR85O0biQpCKIs7rdje1cPh1Ws1SsTU7qjU06QAGrHnrey35eE+J7a/DM9dqnPTxjBKPL/XL6LpxVy8fE9TTa5YsdTbfPojm94cU1bEVGNQ1VzHhsb24Z1UBT7tha4tzvPpuydJDTaSEFj2OluX/277ffz0fgcGoyueRu78PoR2LsgYh+HxadJj7me9mPgCBa/kect2jrnosftXilOK67atebTa48107xgxLLLbuSfmdFvhurTo2qCrTprw0UIQS7uihSVAHWwJPmbz5z8PfiDLrLxPHKUtze5VtjGTtW2+7lJeXB26zSRx/FuSVLjxaOOVPhPsqPMs9C2JvmlKjRp13eo5Bz1Pe4YJOQG+rkC1+fx5T8+7S/CuXUanLm08IximtsOm/9T8I2+nTx46nsYO0IwhGM22+9+Hh9ThMdUd6jNUc1GJN3Jvex5jy8J93psOPFijDFDbGuFVV/fieTOblJuTtmPlm5WylpAKZRAKFfKCbLZSRRNkckiibJLTihZlpgdPeHykpGTyeRt9hbvtiavCoqpcqzd42Fl56nrylMuSOOO6XQY1PJLbE2zdm+NFz7MT6VKZ+XemK1uD9X7M2enz+H8G7xvZQRg+Kr1DiQisaVlK30zoCNSedtenWc67QTy1xt8To91ax33+Brdndk+Kq0kqGpTpl1JyVA4dTc5QVt1Fj5X5TSevxxk1VlYaackm+DR47dXHYG9Rg9EBsvER7Anp3kN9bdZtDNizcJp+RlNZMfLTR227lTb+RGQrVpsoZDXKHunlqCH185x5lpE2n18v8AaOnFLO1fd5nc7v7WxjtkxeCNEgH7VKlN6Zt5Zswv6GcOSGNK4Svyrk6oyk+qOgVrzA0KwBAEAQBAEAQDld+N8l2eqFqNSpxA+VhbIGUaBiT1JHwvOjT6d5r5qjLLl2dx5PvR2mVcZhnw70Ka5shzqzaZXDaKR5W59Z6OLSLFk3JnNPNvjTRwrPedbZglRG8gUiS05KiQ5ExSltpXcTFMeEnaiHJl1aB8JNFdxdWkZYruRIUTBG4mKHiYI3lwUIK7iYoCCNxUURBG5leEIG5mVs6vwai1AoZkN1B5ZrHKSOtjrbynLrNMtVglhk2lLh11rvX3XBfFmeOamu4ytobZqV6YStZyrl1YgBhcEMumhU6elpy6PsfTaLM8mnW24013Ouj571z9bNMuryZYbZu+bs12QeH0nqHPZE0h4QLBpiCbKcIQNw4QgbmU4IgbmROHEE72RbDCCVNls0BBO5lFoCCd5eTDrfmR/XjBVzZ1O6W2aOEdarUuLVUtlbjFMqsuUjJlIJsW1J6+U59RhlljtUqX0/7LYc6xS3ONv6/9HeUe06kfeoVB+Vkb9SJ577Nn3SX7nau08ffF/t/kzaPaLhD7wqr6oD/pJmb7PzLw9S67Rwvx9DPo77YFv+OB+ZXX6lZm9FnXymsdbgfzevH8mam28JVFhXoPfpnQ/wDiTMnhyx5cWvsarNjl0kn9zY06gI7pBHkQR9Jk/M0TJwSIAgCAIAgCAIAgHnvbLsyrVwZdGstJxUqLmsGQKRy6kEg2nZopqOSn38GGoi3Dg8GK3nstWeenRP2c2vGwbyVOhLKJVzMhaMtRm5EhT8ooiy4FklbJgQC6F8oK2VCQRYyecCyYGl76cr9L+EeRBn4TZFeoMyUKrr+JabkH0IFjM5ZYRdOS9SyxzatJ+hlJu1ijywtf/tuP1Er7fF+peo9jl/S/Qyae52NPLDVPjYfqZV6rCvmRb3fN+lmXT3Axx/4AHq9P+aUetwL5v2ZZaTO/l/dGZT7NcYRqaK+Rc/uUyj7Qw+foX9xzeXr/AET/ALM8Z+Kj+238sj/kcPn6f2PcM3l6/wBFP7NMZ40f2z/LJ/5DD5+n9j3DP5ev9FP7NcZ40f2z/LH/ACGHz9B7hm8vX+iLdmuM/wCkf85/lj/kMPn6D3HP5ev9Fr+zfG/hpj/3B/CT/wAhh8/Qn3HN5ev9F+l2X4s83oL/AJ2P6JKvtHF3JlloMvfRi4rs3xy+6tOp+VwP9eWWjr8L72vsVeizLw9S2vZzjypJpoLahTUXMfIWuPmRJ9/w31/YlaLL4HPYrZNem4Sph6qub5VKNchfeK2HeAuNR4zojlhJWpIweKadNMxquDqL71KovqjD9RLKcX0aDhJdUYuf+ry5HALnwkCkVWofT5wGkXVxrjz9RBX2cWb5dtYTuf7rVOn2t69u914dl1Hrb98w2ZufiXlwabMC+V+p0uy8VsasyIaeIVnZVActYMxsLlWItc85y5HrIpu1x9DeOLRypU/3O2o7i4JTdabA+IqVAfmGnC9dml1f7I7I6HDHon6v/JtcJsenT9w1fjWrMPkzkTCWWUutei/wdEcUY9L9W/5ZsJmaCAIAgCAIAgCAcb2r0qrbPqiipbVc4F78O/fNhz6c+lzOrR7faq/9ZhqL2Oj58ZWHMET3eTzU0yNNyb62kJtktJF6khH3pZIpJ33GQZYoUCGBaLiUYKuXgdNsncTG1iMtE01P3qvcHyPePwE5p6zDDq7+nJtHT5Z93qdds3sk1PtGI0toKQsb9bs99PhOOfaX6I+p0w0H6n6G5pdlmCBBJrtY6guLHyOVQbelpg+0cz8PQ1WhxeZu8LubgabB1w1PMOVwWHrlYkX85hLVZpKnJm0dPji7UTdcFbWyiw5Cwt8pjbNaRcEgkQBAEAQBAEAQBAEAQBAEAQBAMPF7KoVf7yjSf8yK36iXjknHo2irhF9UaivuJs9jc4ZB+Usn0VgJstZnXzGT02J/KaXaHZXhXYmm9SiLe6DmF/Hv3Pwv0m8O0ciXKT/3yMZaGD6cGLgOyejwyK1WoamY2anZVC/dGVgdep9ZafaU7+FceZWOhjXxPk1u0eySoNaGIRvKopTT8y3v8hNYdpR+aPoUloH8r9Su7PZ5iqGLo1Ky0Hpq2ZrOTyBykAqNQ1iPSRn12OeNqNpjFpJxmnKqPVxPJPSKwBAEAQBAEAQBAEAtYqlmUrci4IuNCLi1wehkp07D5R87b27vtharUmuQutN8pAdcoOnmLgG3WfR4cyywUjwp43intOZSaIuzMpYc3GnkB1ueQA6mW6Ge7uR2mwezrF1nXiUzQpMpY1GykjS6jhZg1yehtaceXXYoL4Xb8P7NsekyTfPCO42X2W4VFIrM9ZjyNzTC/lVT+pPwnBPtHI38PH7nXDQ40vi5/Y6XZO7OFw9uDQpqw5ORmf8Aba7fWc2TPlyfmkdEMMIflRt5iaiAIAgCAIAgCAIAgCAIAgCAIAgCAIAgCAIAgCAIAgCAIAgCAIAgCAIAgCAIAgGg3u3Yp42llbSoobhP+FjbQjqpIFx5aWM30+olhla6d6MM+BZY0+vceYYrssxNGlUdSlRlAKqlyWXvZgtwO8LDS2t+d9J6kO0Mbkl0OGekyVfDPQtxt3KdLDYWpUoKmISkSWIOcGpq2YnXNY8jy1A0nnanPKU5JS4v+Duw4oxiuOTrJym4gCAIAgCAIAgCAIAgCAIAgCAIAgCAIAgCAIAgCAIAgCAIAgCAIAgCAIAgCAIAgCAIAgCAIAgCAIAgCAIAgCAIAgCAIAgCAIAgCAIAgCAIAgCAIAgCAIAgCAIAgCAIAgH/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30738" name="AutoShape 18" descr="data:image/jpeg;base64,/9j/4AAQSkZJRgABAQAAAQABAAD/2wCEAAkGBxQTEhQUEhQVFBUVFBUVFBcXGBgXGBgUFRUWFxQUFRUYHSghGRolHBUVITEiJSorLi4uFx8zOzMsNygtLiwBCgoKDg0OGhAQGy0kICQsLCwsLCwsLSwsLCwtLCwsLCwsLCwsLCwsLCwsLCwsLCwsLCwsLCwsLCwsLCwsLCwsLP/AABEIAJQBUwMBEQACEQEDEQH/xAAcAAEAAQUBAQAAAAAAAAAAAAAAAgEDBAUGBwj/xABFEAACAQIDBQUFBQUFBwUAAAABAgADEQQSIQUGEzFBByJRYXEUMoGRoSNCUnKxksHR0vAXM2KCshUkQ1Njk6Jzg6PC8f/EABsBAQADAQEBAQAAAAAAAAAAAAABAgMEBQYH/8QAOBEAAgIBAwEFBgYCAgAHAAAAAAECEQMEEiExBUFRYZETFCJCcYEGMlKhseHR8BXBIyQzQ1Ni8f/aAAwDAQACEQMRAD8A9xgCAIAgCAIAgCAIAgCAIAgFs1l/EPmJNMi0Y2O2tRornq1aaLyuzAXPgPE+ktDHObqKsrLJGKts0W0O0LA0tBVNU+FJS1v82i/C950Q0WaXdX1MJ6zFHvv6GCO1LB9VrjzKL+55p/x2XyKe/wCLz9C8e0zA2verfw4Zv/D6yv8Ax+by9S3vuL/UZWE7QMBUIHHyE/jR1A9XIyj5yktFmj3ehaOrxPvK47fzBU2ReMKmZspNPvhBY99iPu3sNL84jo80k3RMtViXeZVXfDAra+Kparm0bNp8L6+XOUWlzP5WWeoxL5kWF37wBzf7wvdy3Nm1zEgBdLta2tuXW0t7nn/SV96w/qMwb04K1/a8P/3Uv8r3lPd836X6F/b4v1L1KVN68ELXxVDUXFqinT1BhabM/lfoPb4v1L1MTH784GkFJrq9zb7L7Qrpe7Bbm0vDR5pfL68FJarFHvN1g9o0qoBpVKdS4uMrBtPhMJQlH8yo2jKMujFfaFJGVHqU1Z7hFZlBYjmFBOsKEmm0ugc4p02ZUqWEAQBAEAQBAEAQBAEAQBAEAQBAEAQBAEAQBAEAQDGx20KVFc1aolJfxOwUfMmTGLk6SshtLqcjtrtSwFAdyocQ/RaQuPjUNl+RM6cejyy6qvqZSzRicjiO2t/uYRB4Zqpb6BBOldnx75fsZe8vwNVX7Yse3uphkHkjk/M1P3S60OPz/wB+xX3mRoNq77Y3EMGq127vuhDw1HoEtr5nWdWPBjxqkvXk55znN3Zpmxl+YF/G15vvMfZFBjD0NvQCN49kijYtiLXMjcW9mlyQLybFFz2p/wARkWyNkfAr7Y/4voItj2cfAqca/j9JNsj2cSntj+P0Ei2PZx8AuMcdb+sm2Hjiyr4xj5emkWFjiigxb/i+g/hItj2cfAr7Y/j9B/CTbHs4lFxlQMGV2VhqGU5SD4grYyHyqZaMVF2guLYeHyEncynsom5wG+eLpUqtJKndqgBr5iVt/wAtr90kGxmM8MJSUmun+8m0ZSjFxT6lae+uNC5faa1v/Ue/wYkkfCS8OJu9q9CtzqlJkau9uJcWeviGHgazn6EyVjxrpFeiKv2j+Z+ptq/aPi3RU4zU1UBe4oUmwsCzasT8ZnHS4E7239S8sudqr9DMp9qGM7v2y90AEGmvft+M2vf0IlfcsHPH7j3nPwdXhO12mU72HY1LDRHXKT1Ouq+lj6zlfZrviXBv79S+KPJ2O7W9NDG5+DmBQKWVgAe8OmuoBBF/KcefTzw1u7zqw54Zfym8mBsIAgCAIAgCAIAgCAIAgCAIBg7W2tRw1M1K9RaaDmT9AANSfIS0ISm9sVbIlJRVs842t2zU1YjD4ZqgHJ3fh38woUm3rad8Oz5P8zr9zllql3I5TbPapjqwIQph1/6Yu37b3+gE6IaHFHryZS1M304OIxeKaoc1R3dvxMxY/NjedSSSpGVt8ssWihaBEEiQCSjxkpENksstSK2ytoIsSQVCmKFkhTMmiLK8KNpG4cExtG4v4fZ1Wpfh06lS3PIjNb1yjSYZtRgw0ss4xvpuklfqy8Yyn+VNmz2zutXoMAEd14aOWCMQCV74JAsLEH4Wnm9n9taXVwcnOMXulFJySbp8Um75Vfc3zaaeN9G+LNNwZ7O05dw4MbRuKcExRO4cKNpG4pwjFE2UKGKFlDcSCReLIormixRJUvyEmiG6JnCNa9j/AF5RRG9GRhKtakc1N6lI2tmVmQ28Lqbw4KXDVhZNr4ZtaO+uPQFRi6xHW7ZjY/4muw9QZk9Liu3FGyzTrqdLsPtaxNFFStSSuqgDNmZahA6s5zBj8JzZOz4Sdxdfwaw1UkqfJ2ey+1nA1LCrxKB/xrmX9qnf6gTjnoMselP/AHzOiOpg+vB1+zts4euL0K1Kr+R1Y/EA3E5ZY5w/MmjZST6MzpQsIAgCAIAgCAIAgCAeRdu1V7YZfuF6jH8yqgX6O3znpdnJXJ9/ByatukjyItPTs46IMZVlkigMDgrYwOCuQyaZFouJSllEq5FwUZO0ruJrTEtRFkgnlFCyYpSaK7iopGCNxLgmBvO33T3TpVadRxWFQPSanbIVNOo1iGYEnUW6c7858N+IPxDqNJlx4nicakpXuTU4rqlwuvnyvA9bR6WGSLkpXarp0Zy+1tlLRqFEqisRcMQpVQw6Ak6z6zQarJqcSyzxuF9E2m68XXT+TzsyjjltUrL27lU0cQlQuyKpu+XmygXyW63Nhr4zHtjSe9aOeGMFKTXF9E38191deOe4nTZ1jyKTdLv/AMG63p3h9roBVz0itQ5qea6uh91iRzIIGh8es8XsP8Oy7N1MpTqaceJVTjLvVPud8NeHNHTqtfHPCla56eKOTGH115deunp1n1juuDz96O42NuZTqYaqVrq/FCZHyEcMo2ZgwJvfkDPgu0/xNn0+uxQnhlHY3ujae7cqVNL7rzPZ0+jhPFJqV30fhRxmOwSo5WnUFVR98KVBPXKCbkec+202TLkxqWWGxv5W7a+td/lyeVk2xlUXfmY3AM6Cm5FOCYG5EGoHwMiidyImiYonciJpGKJsnSW3S/lFEMzKTqT7tvhBk0/E9A7Pt0qWLSt7QlZbcM0nF0BUhr5SRZuQ8ek4NZqZYmtjXfZ1aXTxyJ70/I6un2YYRWVg9fusGsWQhrG9j3OXpOR9oZWmqX+/c6locaafJtN7tz6WOSmpPCNNrhlUHun31t58/XxmOn1MsLb62bZsCypK6LWL7PNnurL7OqFvvISGU+Ka2Hpax8JMdZmTT3B6fG0+DkNo9klqlMUHBpk/ampbMouPcCrZtL+GonZDtFbXuXPdRyz0UrW2XHeb2j2UYBf+fmvdW4lip6FcoA+c5n2hlfh6HTHSwR0uwtjHDIU9or1xfumuyuVHgGCg29bzmyZN7ukvobRjtVWbUTMsVgCAIAgCAIAMA8N7X9p11xJpDEs1KoqVOFbKEymw163ZWP69J6+hjBw3beVxficOoclKr+x5xiMS72zu7gcszFrelzpOvak+DG2+pagElSWSshsvrSl9pm5ExSMmiu4uLQ8ZNFXIuCgJNEbi6KIgruZUUx4QRbJgQQyaqIIsu06RYgKLkkAAdSTYAfGVnOMIuUnSStvwS6kK26QymSQbHB7Zr0qapSbhgOXJW12Y2AzX5gAAW5es8zU9j6TVZXl1Ed7cdqvol5eDbbd9fCjox6vJjiowdc39fqYuMqmpUZyAC5LEDlmPvEDpc3PxnbpsCwYo4ottRVK+tLpf0XBjkyb5OT7yzw5uUsrw4FlOHAs22F29XpCktJwi072UDRiSSxqA+9e/w6eM8bUdg6LUyyTzR3Sn3vrGlSUfCv3776HVDW5YKKg6S7vHxvxs1VQXJIAAJJAHIAnkPSevFNRSbvz8fM5m03ZRqZABINiSAfErYsB6Zl+chTi5OCfKpteTuvWn6E06shaXIKWgkiywSmQ4flBNhNID5LiVbQQ4m1w282JpgBKtVQAAAtRwAByAF7ATN4ccusV6EqWSPST9TZUd+sUvLEVP8wVv1BMzekwv5Sy1GoXzfx/g2uD7QMYSArpUJ5Dhgk/BLGZS0GCvD7l1rtQvP7f4Nzh9+cd97CZ/ypVX+MwlocHdP90ax1+fvhf2Zs8PvvWPvbPxH+UOfoUExlood2Rf79zeOun345fa/wDBtcLvSH54XGJ60Gt9LzGWlr54v7m8NUpfJJfZm3w2NV+QqD81N0/1KJzyg4+HqjeM1Lx9GZMqXEAQBAEAQBAEA8f7csHSHAqAWrFihOtjSALWty0Y/Wel2c5XJdxyapKk+88nCiepSOK2XHK2Bkuiq3dC5RAlkVlZeIHnJK8gMIFMkG8jBFF1POCrJ3HnBXkrceEAqr6jpAokai+IkEUzqtxThnqnOhFSiOLxM32dlItnB0BBIPw6Wnx/4sza3DgrDNOGT4Nu34uU/wArXVNdeLXnZ6vZuLFOVyjzHm74+6LO+Zw9KuadKmwdrVWdm7pDkn7NfC9/l8Z0/hfUazU6VZM81tj8Cil8Xw8fE/HyX1b7jPtHDjhOoJ2+bvjnwRoKeKW/IHxAOv759OebsNnRxmEy96jXL31tWQJbx1pX+H1mTWW+Gq+j/wAl1HFXO71X+Cmz9oYUZhXo1GbUpkqKun3VYFfmw+UTWS/ha+6JhHHXxJ+pcq7ZwgFlwpDW0zYkkZvMBBcSFHL3zXp/ZO3F+h+rMyjtfAZjmwVXL90iub/EaD6yjhn7pr0LL3fvi/UvLt7ZVyPYqtwNPtzq3ge9oPPX0lfZ6n9a9P6L/wDl/wBD9X/kJvFs7rs7/wCdj+sPDqH0yfsFPAv/AG/3Oux9LZ64W9XDHJSAq8NGIqIKpFywzj4627vlPiOyu19Rl7RlGaqWRuCmr2y2XS54+jST55XJ6+fT4VgXHC5rvVmoTaeweGCKbkm91+1LrbxOewv0IM+v26xvr/BwNaVR5X8mDgU2NW984jDNe2UsWU35HPZrD1tNZvVw6VIzitLLxRudsbq7Jpk0GxBoVgA2ZqhOh5Zg3c+GhmGPU6qXxqNr6f6zaeDTx+Fun9Tmn3Rw2Zh/tTDBRYqeZItrmAawN+gJ+E6lqslL/wANmHu+O/zojgdyhiC64bG0KrIMzArVQAXtfMVIiereOnODXoI6ZT/JJMwW3JxBZlpNQrsnvClXpsQPEhiDL+941Tla+qI9hO6VP6MxH3SxgF/ZqxHiq5x81vLrU4v1Ir7HIvlNS9KxKsCGBIIOhBBsQRzBB6TZcqzG6ZNFemVqDOhBDI+q6jkVb+EjiVrqW3Ncm0pbz4xahqjE1c5NycxIPqh7tvK0yenxOO3aqLLPku9zPROzfenG4uuy1ir0lpkuQqqVYnucud7N8p5us0+LFBOPDO7S58mSTUuh6RPNO8QBAEAQBAEAQBAEA817ZN31q0UxOfK1Hu2tfMtRhp5EH+uU9Ds/JUnj8f8Ao49ZGo7/AAPFsTh8pt8jPXcThjO+SNJPjCRLZk0xLmbDuvjIbQSZafEgchKuZdQfeWjiz4yu8t7NFt6zHqfnIcmyygkUVvOEw1ZIVz0J+cbiNiBqkydzG1DOfKLYpE6ddgrKGIVrZgOTZb5b+NrmUeOLkptcq6fhfWvqTbSpFatdmChmJCDKt9bLcnKPK5OnnEccIuUoqnJ2/N9Lfn5hybpPuLREuVKgQBJAgFQYBSABIBeOLfMz52zOGDtc3YMLMG8QZl7vi2Rgoqo1SrhV0rwov7SVt31LM2KFbwCXFb8R+ZhBpPqTGIf8Rk2yu2PgXFxjjrHJXZEkMe3gPqItkeyXcbPY29VfCsWoO1O/MCxB9VYWP6ymTHDIqmrLQU8f5JG8XtErPmFcUq6PbMlSkoFr3OUoBYnxN/GY+6Y1W20/GzR58vzJNHquA3x2bUpqgxFBVyqBTchMosLLlaw05TypafOndP6noxy42uqLL7C2TiamRVw7VMua1JwpK6d4ikwvzGvnLLNqccbt15/2UeLBN1Ss2mwd1MNg3d8OjKXAU3dmFgb2AYmZ5dRkypKb6GmPDDG7ijdzA1EAQBAEAQBAEAQBALOLwq1EKOoZWFmBFwQeYIkpuLtENJqmfPe/O7z4OoyG5TQ03tYMptdQbnUXsdel+s+hwZ1mhuXXvR408TxZNr6dxygaa2TRFnkWTRAvIsnaQIlSwtAKSCSoSTRFlwSxQqFPhJoWZezdmVK75KQBc8gWVb+QzEXPlObV6vHpMftctqK6tJuvrSdLzL44PI9sep0e1dxa1OlSdQtxSJxGZ0UI+YnmzWtlYDT8HnPn9D+J9Lmz5Mcm/wA1Y6jJuSpLok31TfPj5HZl0U4xTXhycrwZ9UkedZLhSaIscIRQtjhCKQscIRQsrwhJoWOEIoWDTEihZtNi7uVMSfsspAYB+8uZVJ97ITcj+E8vtLtbTdnq81ptccOm/C0qv7nRhwZM35TM3o3UfDvUcBRQznhkutyDqFC3uSL2+F5xdiduYddihjbby7fi+F0n4t1Svr18jXVaWWJt/L3cnOGmJ9DRx2RKSKJsjlkULFjFE8F5KDHoTJVlHJF+ngyeektRR5K6FWwNiRcDxvoR5EQkR7Q2+xtzsTi1ZsMgcIbMS6rra9tZjlz48TSkzbFCWRXE12B2ficxNFKwZCAxphroxuBfJqLlT8peUoV8TXPiI3fw9UdBhN99qYVsj1KhK80rpmPxLAP9ZzPSYMitL0NVqJwdN+p1Wze2IiwxWFI/xUm/+j/zTmn2b+iXqbR1i70djsftBwGIIUVhTc/cq/ZnXwJ7p+BnJk0mWHVeh0wzQl3nUicxqIAgCAIAgCAIBZxeLSkpeo6oo5sxCgepMlJt0iG0upxO8e+OyawehiKquFa9slRlzAaFXQWPPoZ1Y8GohU4qjGWTHL4WeAs49Z7TkeeosjnkWTtIyCxIU5O0ruJClJUSHMktKTtIci6tIS1FbLgp+UmitkxTPhJIckZGEpAOpe5UMpYLzsCCQD4zPNGbxyUK3NOr6XXF+XiIzSkrOj23vK2LpPTqUwozq9IoT3Sptle/vCxbXxtp4fO9mfhvH2dnhmwzb+FxnffffHw5S48O/wAezP2g80HGS81/Zzgw0+mODeV9ngjeV9m84G8r7P5wRvAw4gb2Dh4G8ezwN5H2eCd5sdg4oYarxsuZlRhTF7DO2l28QAW08bes83tXQe/6f3fdti2tz76XNLzbrnwvqb6fU+ynvq3XH9lzeHaRxfCZ1tURSjFfdZb3UgfdOrX+Ex7J7Jj2b7THilcJNSSfVPo1feulff6l9RrHnpyXKNOcLPYObeQbCxRbeQ9miid5TgSKG4yKdNxyklHKLNvsXBl6gzVKdHLZs9S5W4IsLAG5+mhmeSTUeE39CIbXLrX1Pcl21gKhvxsOx8yl/wDy1ngvBnj8rPZWfDL5l+xn4KtQtak1IAm9kKWJPM2XrMpKfzWaxce6ieD2fSpF2pU1Q1GzVCoAzN4m3XU/MyJTlJJN9CYwjG6XUhtDZVGuCKtJHuCLsoJAPgSLjnJhknD8roiWOMuqMDd/dXD4RCtNc12zFqlma9rDW2g9PEzTNqJ5XcimLBDEqibSrgqbEFqaMRyJVSR6EjSYqTXRmtIvBdbyCSUAQBAEAQBAEA57fyiHwNdTTFX7J2Cai7IMy2K63uOnhNsEnHJFp1yUyJOLs+ZW5T32eWiIQytMtaJLTMlRIci9Toy6VGcpF0Upaiu4uLREUQ5F1aY6CSVbJqsFWyYEEFQIFkgPKCC/hqBd1RfedlVfViAP1mWfNDDilln0im39ErYjFykorv4DUSCQdCCQR4EaES8ZKSUl0fKKvh0xw5YiyvCgjcBSiiN6JCnFEb14khhyeQ+UEqVkhgn/AAN8AZG5eJbnw/Yl/s2oeVKp+wx/dI3x8V6k1Lwfoy62wsRlDcGrYlgPs3v3QtyRbQd4fIzFanE8jx3ykn5c33+PHPha8TT2WTapUzHGzqt7cKpfwyN/Ca74+K9Su2Xg/RkMTg6lP+8pun5lK/qJMZRl0aZDi11T9Cwuug1PQDU/ISz46hc9C2QPHXrBJQgQCJaCaJDEH8RgbC4mNI639YKvGmXE2gOq/KCvsPA3+y3DUjVGMShlYKVapUWoCeVkQEkdbi/I+EwnJbtuy/sqNYYZ1e+vuzrdj4DGVFDUNpU3Xyqs9vIhl0PrOLJkwJ1LE/Sjrx4dQ1ccv/f8nQ4XZ20154ui35qd/wBAJyyyaV9IP1OmOPVLrNP7f/htsKmMH94+Hb8qVF/VjMZPF8qf7G8Vl+Zr0Zs6d7a2v5cpibIlAEAQBAEAQBAMfH1slNnP3VLcr+6L8vhJSt0Q3Ss+VcXXD1He3vu7/tMTy+M+kiqSR5MnbsglWxtLKXcVceLJITf3fSSmyGlXUyQdJYzKZ/KBRJbwHRW46sII+xI4tR1EhyQWOTKjGL+L6H+EKSDxtFfah+IRaK7H4E6WPUA3UMSNCc3d8wAQCfW8h/UnZx0Op3F2xRU1Gr06apRXOKxUB1YmyoLasT3rddOs+Q/FWl1OWEIaac92R7XjT+Fqrb8kuL7uT0+ztsW3NKlzff8A2Y2/W104oFGlRCVFFUVU1apmJzXbpZg1x8/CbfhfDnjgfvGSblF7NknxCqql38VTfHh4kdoRg5fAlT5tdWc0m09Nb38p9TuPNeHwL1DbZTVXdT85WW19S0cco/lM/F73VaqFHq90ixApolx5lFBlI4scXaX8lpPK1T/6L1HfzEqgQV3AUixypm0FgM1rket5V6fC3dfyX9pmSpMiu/WKzA+0Vbi5HK12BU90aHQm1xpHu+HptG/N13GXR7RcYi2GKY25ZkRj82W5+JlXpMD52/ySs+oXF/wTodqGNFs1XNY3IKJ3tPdJUA2mWXQYMkXFXG+9Pleau168F46jOmuUzuts76rwKyq6PXSkGqUb8uWcXFs2XUkDXTW158BoodpZdTj9rkmsE5NKajFNrnb3fDu4SfnxZ6+WcFje1Lcl0v1+tHD4HtQxdFbBxUAJIFRL8ze2YEG3h4T9AehwNKr9f8nkx1GZdaM3H9reIqAhFp0QbW7pqMLc+83dN/y/xlcegxR6tsnJqcr/ACpG13d7VqYdVxVOmi2OarTRr5uhKAHn5TPNoeLg39GaYtS7qarzNftHfbZ+JLHEYFcxOlRHCuQDpmbKCNOepmsNNlx1syeplPNCf5oehh1dubNYHLs4Xvp/vDgW6cus0WLP/wDJ+xnLJir/ANMoh2W9HM6YilWufs6LZ1tfunPVFpLWpUqTTXi/6I3YHG2mn4L+zXNgsEUzLXro1yCjUVqG3Q51dRNd2ZOtqfndFP8Awmr3NfazOobmGsgfCYijX1syH7F1AGpZah5cvnM3qtjrJFr9y60+9XCSf7EcBuFjKzlAiiy5s7MDTOtrLUTMCb30HK2tonrMUVd/59CI6bK3VFvH7i46jcnDswHWmRU+g730kw1mGXzeonpsseqNHVwbpq9J1/MjD9ROhTi+jXqYuD70fRuwMNwsNQphi4WkgDEWJGUWJHT0nzWWW6bfme7jjtgkbCZlxAEAQBAEAQBAEAjUW4gHz/2gbvcDFVAtIU6bnNRt7pFhmseneJuOlx0tPf0mVZMat211PG1EXjyeT6HGNTsfOdFKyL4Lq6dZYguCqo84srtbLTYrwH75DkWUPEx6mIJ6zPczRQRbLmRbLUikEkg3hJsihYxyRwVAPjFMWitvM/1/+xXeRZWSDa7L2FVrcSyOvDovU1UjMVtZBfqb/SebrO1cGm9nck901HquL735I3x6eU746KzXVaDLbMrLflcEX9Lz0IZIT/K0/o7MXFx6lu0uVFoBUKSbAEk8hIbSVsG0wmwar0a1XI44WTu5Tds7WNh5DWebn7VwYtRiw7l8e7m1xSvn6vhHRHTycJSroa6pSZTZlZTz1BB9dZ6MZRmri015cmDTXUh/Xz5yaIspaSBAEACAVsIBUeRgguLWccmPzk8kVHwJDEv1sfUXk20VeOLN5u3vZVwlZKiDMFzA0yxCsrcxaxtrY3HhMs2JZYuL9S+JvHJNP7HoWE7ZqR/vcLUX8jq/+rLPOfZsu6SO5auPejebC7TsFXuKrDDnNZRUOhXSzF7ZQeehPSY5dDkh05+heGphLrwdjhcWlQZqbq6+KsGHzE5HFrho3TT6F6QSIAgCAIAgCAIAgCAaDfDdxcZQKaLUGtNzc5WuCeXQgWPrN9PneGd93eY58Kyxr0Pn7b+xK+HqOKtNlsxGbKchI/C9rEG1xPdhlhNXFnmKEo8SXTg1BaXbFECZVsskQzStlqEDkEwABCQbomFlqK2TFMyaK2ifB85O0jcBR85O0biQpCKIs7rdje1cPh1Ws1SsTU7qjU06QAGrHnrey35eE+J7a/DM9dqnPTxjBKPL/XL6LpxVy8fE9TTa5YsdTbfPojm94cU1bEVGNQ1VzHhsb24Z1UBT7tha4tzvPpuydJDTaSEFj2OluX/277ffz0fgcGoyueRu78PoR2LsgYh+HxadJj7me9mPgCBa/kect2jrnosftXilOK67atebTa48107xgxLLLbuSfmdFvhurTo2qCrTprw0UIQS7uihSVAHWwJPmbz5z8PfiDLrLxPHKUtze5VtjGTtW2+7lJeXB26zSRx/FuSVLjxaOOVPhPsqPMs9C2JvmlKjRp13eo5Bz1Pe4YJOQG+rkC1+fx5T8+7S/CuXUanLm08IximtsOm/9T8I2+nTx46nsYO0IwhGM22+9+Hh9ThMdUd6jNUc1GJN3Jvex5jy8J93psOPFijDFDbGuFVV/fieTOblJuTtmPlm5WylpAKZRAKFfKCbLZSRRNkckiibJLTihZlpgdPeHykpGTyeRt9hbvtiavCoqpcqzd42Fl56nrylMuSOOO6XQY1PJLbE2zdm+NFz7MT6VKZ+XemK1uD9X7M2enz+H8G7xvZQRg+Kr1DiQisaVlK30zoCNSedtenWc67QTy1xt8To91ax33+Brdndk+Kq0kqGpTpl1JyVA4dTc5QVt1Fj5X5TSevxxk1VlYaackm+DR47dXHYG9Rg9EBsvER7Anp3kN9bdZtDNizcJp+RlNZMfLTR227lTb+RGQrVpsoZDXKHunlqCH185x5lpE2n18v8AaOnFLO1fd5nc7v7WxjtkxeCNEgH7VKlN6Zt5Zswv6GcOSGNK4Svyrk6oyk+qOgVrzA0KwBAEAQBAEAQDld+N8l2eqFqNSpxA+VhbIGUaBiT1JHwvOjT6d5r5qjLLl2dx5PvR2mVcZhnw70Ka5shzqzaZXDaKR5W59Z6OLSLFk3JnNPNvjTRwrPedbZglRG8gUiS05KiQ5ExSltpXcTFMeEnaiHJl1aB8JNFdxdWkZYruRIUTBG4mKHiYI3lwUIK7iYoCCNxUURBG5leEIG5mVs6vwai1AoZkN1B5ZrHKSOtjrbynLrNMtVglhk2lLh11rvX3XBfFmeOamu4ytobZqV6YStZyrl1YgBhcEMumhU6elpy6PsfTaLM8mnW24013Ouj571z9bNMuryZYbZu+bs12QeH0nqHPZE0h4QLBpiCbKcIQNw4QgbmU4IgbmROHEE72RbDCCVNls0BBO5lFoCCd5eTDrfmR/XjBVzZ1O6W2aOEdarUuLVUtlbjFMqsuUjJlIJsW1J6+U59RhlljtUqX0/7LYc6xS3ONv6/9HeUe06kfeoVB+Vkb9SJ577Nn3SX7nau08ffF/t/kzaPaLhD7wqr6oD/pJmb7PzLw9S67Rwvx9DPo77YFv+OB+ZXX6lZm9FnXymsdbgfzevH8mam28JVFhXoPfpnQ/wDiTMnhyx5cWvsarNjl0kn9zY06gI7pBHkQR9Jk/M0TJwSIAgCAIAgCAIAgHnvbLsyrVwZdGstJxUqLmsGQKRy6kEg2nZopqOSn38GGoi3Dg8GK3nstWeenRP2c2vGwbyVOhLKJVzMhaMtRm5EhT8ooiy4FklbJgQC6F8oK2VCQRYyecCyYGl76cr9L+EeRBn4TZFeoMyUKrr+JabkH0IFjM5ZYRdOS9SyxzatJ+hlJu1ijywtf/tuP1Er7fF+peo9jl/S/Qyae52NPLDVPjYfqZV6rCvmRb3fN+lmXT3Axx/4AHq9P+aUetwL5v2ZZaTO/l/dGZT7NcYRqaK+Rc/uUyj7Qw+foX9xzeXr/AET/ALM8Z+Kj+238sj/kcPn6f2PcM3l6/wBFP7NMZ40f2z/LJ/5DD5+n9j3DP5ev9FP7NcZ40f2z/LH/ACGHz9B7hm8vX+iLdmuM/wCkf85/lj/kMPn6D3HP5ev9Fr+zfG/hpj/3B/CT/wAhh8/Qn3HN5ev9F+l2X4s83oL/AJ2P6JKvtHF3JlloMvfRi4rs3xy+6tOp+VwP9eWWjr8L72vsVeizLw9S2vZzjypJpoLahTUXMfIWuPmRJ9/w31/YlaLL4HPYrZNem4Sph6qub5VKNchfeK2HeAuNR4zojlhJWpIweKadNMxquDqL71KovqjD9RLKcX0aDhJdUYuf+ry5HALnwkCkVWofT5wGkXVxrjz9RBX2cWb5dtYTuf7rVOn2t69u914dl1Hrb98w2ZufiXlwabMC+V+p0uy8VsasyIaeIVnZVActYMxsLlWItc85y5HrIpu1x9DeOLRypU/3O2o7i4JTdabA+IqVAfmGnC9dml1f7I7I6HDHon6v/JtcJsenT9w1fjWrMPkzkTCWWUutei/wdEcUY9L9W/5ZsJmaCAIAgCAIAgCAcb2r0qrbPqiipbVc4F78O/fNhz6c+lzOrR7faq/9ZhqL2Oj58ZWHMET3eTzU0yNNyb62kJtktJF6khH3pZIpJ33GQZYoUCGBaLiUYKuXgdNsncTG1iMtE01P3qvcHyPePwE5p6zDDq7+nJtHT5Z93qdds3sk1PtGI0toKQsb9bs99PhOOfaX6I+p0w0H6n6G5pdlmCBBJrtY6guLHyOVQbelpg+0cz8PQ1WhxeZu8LubgabB1w1PMOVwWHrlYkX85hLVZpKnJm0dPji7UTdcFbWyiw5Cwt8pjbNaRcEgkQBAEAQBAEAQBAEAQBAEAQBAMPF7KoVf7yjSf8yK36iXjknHo2irhF9UaivuJs9jc4ZB+Usn0VgJstZnXzGT02J/KaXaHZXhXYmm9SiLe6DmF/Hv3Pwv0m8O0ciXKT/3yMZaGD6cGLgOyejwyK1WoamY2anZVC/dGVgdep9ZafaU7+FceZWOhjXxPk1u0eySoNaGIRvKopTT8y3v8hNYdpR+aPoUloH8r9Su7PZ5iqGLo1Ky0Hpq2ZrOTyBykAqNQ1iPSRn12OeNqNpjFpJxmnKqPVxPJPSKwBAEAQBAEAQBAEAtYqlmUrci4IuNCLi1wehkp07D5R87b27vtharUmuQutN8pAdcoOnmLgG3WfR4cyywUjwp43intOZSaIuzMpYc3GnkB1ueQA6mW6Ge7uR2mwezrF1nXiUzQpMpY1GykjS6jhZg1yehtaceXXYoL4Xb8P7NsekyTfPCO42X2W4VFIrM9ZjyNzTC/lVT+pPwnBPtHI38PH7nXDQ40vi5/Y6XZO7OFw9uDQpqw5ORmf8Aba7fWc2TPlyfmkdEMMIflRt5iaiAIAgCAIAgCAIAgCAIAgCAIAgCAIAgCAIAgCAIAgCAIAgCAIAgCAIAgCAIAgGg3u3Yp42llbSoobhP+FjbQjqpIFx5aWM30+olhla6d6MM+BZY0+vceYYrssxNGlUdSlRlAKqlyWXvZgtwO8LDS2t+d9J6kO0Mbkl0OGekyVfDPQtxt3KdLDYWpUoKmISkSWIOcGpq2YnXNY8jy1A0nnanPKU5JS4v+Duw4oxiuOTrJym4gCAIAgCAIAgCAIAgCAIAgCAIAgCAIAgCAIAgCAIAgCAIAgCAIAgCAIAgCAIAgCAIAgCAIAgCAIAgCAIAgCAIAgCAIAgCAIAgCAIAgCAIAgCAIAgCAIAgCAIAgCAIAgH/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30740" name="Picture 20" descr="https://www.cityoflondon.gov.uk/about-the-city/working-with-and-for-others/PublishingImages/european-flag.jpg"/>
          <p:cNvPicPr>
            <a:picLocks noChangeAspect="1" noChangeArrowheads="1"/>
          </p:cNvPicPr>
          <p:nvPr/>
        </p:nvPicPr>
        <p:blipFill>
          <a:blip r:embed="rId4" cstate="print"/>
          <a:srcRect/>
          <a:stretch>
            <a:fillRect/>
          </a:stretch>
        </p:blipFill>
        <p:spPr bwMode="auto">
          <a:xfrm>
            <a:off x="3347864" y="5517232"/>
            <a:ext cx="1801813" cy="7897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lstStyle/>
          <a:p>
            <a:r>
              <a:rPr lang="en-US" dirty="0" smtClean="0"/>
              <a:t>The CEN (European Committee for Standardization) definition for "tourist guide“</a:t>
            </a:r>
          </a:p>
          <a:p>
            <a:pPr>
              <a:buNone/>
            </a:pPr>
            <a:endParaRPr lang="en-US" dirty="0" smtClean="0"/>
          </a:p>
          <a:p>
            <a:r>
              <a:rPr lang="en-US" b="1" i="1" dirty="0" smtClean="0">
                <a:solidFill>
                  <a:srgbClr val="FF0000"/>
                </a:solidFill>
              </a:rPr>
              <a:t>Tourist guide</a:t>
            </a:r>
            <a:r>
              <a:rPr lang="en-US" b="1" dirty="0" smtClean="0">
                <a:solidFill>
                  <a:srgbClr val="FF0000"/>
                </a:solidFill>
              </a:rPr>
              <a:t> = person who guides visitors in the language of their choice and interprets the cultural and natural heritage of an area, which person normally possesses an area-specific qualification usually issued and/or recognized by the appropriate authority</a:t>
            </a:r>
            <a:endParaRPr lang="th-TH"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lstStyle/>
          <a:p>
            <a:pPr>
              <a:buNone/>
            </a:pPr>
            <a:r>
              <a:rPr lang="en-US" dirty="0" smtClean="0"/>
              <a:t>CEN also produced a definition for "tour manager":</a:t>
            </a:r>
          </a:p>
          <a:p>
            <a:pPr>
              <a:buNone/>
            </a:pPr>
            <a:endParaRPr lang="en-US" sz="900" dirty="0" smtClean="0"/>
          </a:p>
          <a:p>
            <a:r>
              <a:rPr lang="en-US" b="1" dirty="0" smtClean="0"/>
              <a:t>Tour manager</a:t>
            </a:r>
            <a:r>
              <a:rPr lang="en-US" dirty="0" smtClean="0"/>
              <a:t> = person who manages and supervises the itinerary on behalf of the tour operator, ensuring the </a:t>
            </a:r>
            <a:r>
              <a:rPr lang="en-US" dirty="0" err="1" smtClean="0"/>
              <a:t>programme</a:t>
            </a:r>
            <a:r>
              <a:rPr lang="en-US" dirty="0" smtClean="0"/>
              <a:t> is carried out as described in the tour operator's literature and sold to the </a:t>
            </a:r>
            <a:r>
              <a:rPr lang="en-US" dirty="0" err="1" smtClean="0"/>
              <a:t>traveller</a:t>
            </a:r>
            <a:r>
              <a:rPr lang="en-US" dirty="0" smtClean="0"/>
              <a:t>/consumer and who gives local practical information</a:t>
            </a:r>
          </a:p>
          <a:p>
            <a:endParaRPr lang="en-US" sz="1000" dirty="0" smtClean="0"/>
          </a:p>
          <a:p>
            <a:r>
              <a:rPr lang="en-US" b="1" u="sng" dirty="0" smtClean="0"/>
              <a:t>Note: </a:t>
            </a:r>
            <a:r>
              <a:rPr lang="en-US" dirty="0" smtClean="0"/>
              <a:t>Tour managers may or may not be tourist guides as well. They are not trained or licensed to work in specific areas unless they have the proper requirements or legal right, depending on the region. </a:t>
            </a:r>
            <a:endParaRPr lang="th-T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352928" cy="5415880"/>
          </a:xfrm>
        </p:spPr>
        <p:txBody>
          <a:bodyPr/>
          <a:lstStyle/>
          <a:p>
            <a:pPr algn="ctr" fontAlgn="base">
              <a:buNone/>
            </a:pPr>
            <a:r>
              <a:rPr lang="en-US" sz="4400" b="1" dirty="0" smtClean="0">
                <a:solidFill>
                  <a:srgbClr val="0070C0"/>
                </a:solidFill>
              </a:rPr>
              <a:t>What does a Tour Guide do?</a:t>
            </a:r>
          </a:p>
          <a:p>
            <a:pPr algn="ctr" fontAlgn="base"/>
            <a:endParaRPr lang="en-US" sz="800" b="1" dirty="0" smtClean="0"/>
          </a:p>
          <a:p>
            <a:pPr fontAlgn="base">
              <a:buNone/>
            </a:pPr>
            <a:r>
              <a:rPr lang="en-US" dirty="0" smtClean="0"/>
              <a:t>	A tour guide's duties depend on their location and employer. </a:t>
            </a:r>
          </a:p>
          <a:p>
            <a:pPr fontAlgn="base"/>
            <a:endParaRPr lang="en-US" sz="900" dirty="0" smtClean="0"/>
          </a:p>
          <a:p>
            <a:pPr fontAlgn="base">
              <a:buNone/>
            </a:pPr>
            <a:r>
              <a:rPr lang="en-US" dirty="0" smtClean="0"/>
              <a:t>	</a:t>
            </a:r>
            <a:r>
              <a:rPr lang="en-US" dirty="0" smtClean="0">
                <a:solidFill>
                  <a:srgbClr val="FF0000"/>
                </a:solidFill>
              </a:rPr>
              <a:t>If they are self-employed, they will usually give tours of publicly accessible travel destinations like national parks or nature attractions. </a:t>
            </a:r>
          </a:p>
          <a:p>
            <a:pPr fontAlgn="base"/>
            <a:endParaRPr lang="en-US" sz="900" dirty="0" smtClean="0"/>
          </a:p>
          <a:p>
            <a:pPr fontAlgn="base">
              <a:buNone/>
            </a:pPr>
            <a:r>
              <a:rPr lang="en-US" dirty="0" smtClean="0"/>
              <a:t>	</a:t>
            </a:r>
            <a:r>
              <a:rPr lang="en-US" dirty="0" smtClean="0">
                <a:solidFill>
                  <a:srgbClr val="7030A0"/>
                </a:solidFill>
              </a:rPr>
              <a:t>Those who are employed by a visitor's bureau or corporation offer tours of cities, industrial locations, or other points of interest..</a:t>
            </a:r>
          </a:p>
          <a:p>
            <a:endParaRPr lang="th-TH"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890</TotalTime>
  <Words>440</Words>
  <Application>Microsoft Office PowerPoint</Application>
  <PresentationFormat>On-screen Show (4:3)</PresentationFormat>
  <Paragraphs>167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General Information of Tourist guide </vt:lpstr>
      <vt:lpstr>Objective of the Course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CQ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&amp;Types  of tourist guide</dc:title>
  <dc:creator>c_com</dc:creator>
  <cp:lastModifiedBy>Sakul</cp:lastModifiedBy>
  <cp:revision>8</cp:revision>
  <dcterms:created xsi:type="dcterms:W3CDTF">2015-01-10T23:57:32Z</dcterms:created>
  <dcterms:modified xsi:type="dcterms:W3CDTF">2017-09-06T03:59:37Z</dcterms:modified>
</cp:coreProperties>
</file>