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1.tif"/><Relationship Id="rId4" Type="http://schemas.openxmlformats.org/officeDocument/2006/relationships/image" Target="../media/image10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tif"/><Relationship Id="rId5" Type="http://schemas.openxmlformats.org/officeDocument/2006/relationships/image" Target="../media/image14.png"/><Relationship Id="rId4" Type="http://schemas.openxmlformats.org/officeDocument/2006/relationships/image" Target="../media/image1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7.t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asted-image.tif"/>
          <p:cNvPicPr/>
          <p:nvPr/>
        </p:nvPicPr>
        <p:blipFill>
          <a:blip r:embed="rId4">
            <a:extLst/>
          </a:blip>
          <a:srcRect l="52379" t="16162"/>
          <a:stretch>
            <a:fillRect/>
          </a:stretch>
        </p:blipFill>
        <p:spPr>
          <a:xfrm>
            <a:off x="9751623" y="3161704"/>
            <a:ext cx="3010233" cy="6249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35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4816" y="828940"/>
            <a:ext cx="9072167" cy="2821044"/>
          </a:xfrm>
          <a:prstGeom prst="rect">
            <a:avLst/>
          </a:prstGeom>
        </p:spPr>
      </p:pic>
      <p:sp>
        <p:nvSpPr>
          <p:cNvPr id="38" name="Shape 38"/>
          <p:cNvSpPr/>
          <p:nvPr/>
        </p:nvSpPr>
        <p:spPr>
          <a:xfrm>
            <a:off x="1570595" y="1220869"/>
            <a:ext cx="7920609" cy="160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5200">
                <a:latin typeface="Arial"/>
                <a:ea typeface="Arial"/>
                <a:cs typeface="Arial"/>
                <a:sym typeface="Arial"/>
              </a:rPr>
              <a:t>Airline Uniform changed</a:t>
            </a:r>
          </a:p>
          <a:p>
            <a:pPr lvl="0">
              <a:defRPr sz="1800"/>
            </a:pPr>
            <a:r>
              <a:rPr sz="5200">
                <a:latin typeface="Arial"/>
                <a:ea typeface="Arial"/>
                <a:cs typeface="Arial"/>
                <a:sym typeface="Arial"/>
              </a:rPr>
              <a:t>across the decades.</a:t>
            </a:r>
          </a:p>
        </p:txBody>
      </p:sp>
      <p:sp>
        <p:nvSpPr>
          <p:cNvPr id="39" name="Shape 39"/>
          <p:cNvSpPr/>
          <p:nvPr/>
        </p:nvSpPr>
        <p:spPr>
          <a:xfrm>
            <a:off x="2199499" y="3539325"/>
            <a:ext cx="6319802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200" b="1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rPr>
              <a:t>1. Pioneer Era </a:t>
            </a:r>
            <a:r>
              <a:rPr sz="3000" b="1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rPr>
              <a:t>(1920s-1930s)</a:t>
            </a:r>
          </a:p>
        </p:txBody>
      </p:sp>
      <p:sp>
        <p:nvSpPr>
          <p:cNvPr id="40" name="Shape 40"/>
          <p:cNvSpPr/>
          <p:nvPr/>
        </p:nvSpPr>
        <p:spPr>
          <a:xfrm>
            <a:off x="2066800" y="4759174"/>
            <a:ext cx="6585199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200" b="1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2. World War II </a:t>
            </a:r>
            <a:r>
              <a:rPr sz="3000" b="1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(1940s-1950s)</a:t>
            </a:r>
            <a:r>
              <a:rPr sz="4200" b="1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1" name="Shape 41"/>
          <p:cNvSpPr/>
          <p:nvPr/>
        </p:nvSpPr>
        <p:spPr>
          <a:xfrm>
            <a:off x="2195202" y="5979023"/>
            <a:ext cx="6328396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200" b="1">
                <a:solidFill>
                  <a:srgbClr val="A37512"/>
                </a:solidFill>
                <a:latin typeface="Arial"/>
                <a:ea typeface="Arial"/>
                <a:cs typeface="Arial"/>
                <a:sym typeface="Arial"/>
              </a:rPr>
              <a:t>3. Golden Age </a:t>
            </a:r>
            <a:r>
              <a:rPr sz="3000" b="1">
                <a:solidFill>
                  <a:srgbClr val="A37512"/>
                </a:solidFill>
                <a:latin typeface="Arial"/>
                <a:ea typeface="Arial"/>
                <a:cs typeface="Arial"/>
                <a:sym typeface="Arial"/>
              </a:rPr>
              <a:t>(1960s-1980s)</a:t>
            </a:r>
          </a:p>
        </p:txBody>
      </p:sp>
      <p:sp>
        <p:nvSpPr>
          <p:cNvPr id="42" name="Shape 42"/>
          <p:cNvSpPr/>
          <p:nvPr/>
        </p:nvSpPr>
        <p:spPr>
          <a:xfrm>
            <a:off x="1805049" y="7288422"/>
            <a:ext cx="7108702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200" b="1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4. Modern Time </a:t>
            </a:r>
            <a:r>
              <a:rPr sz="3000" b="1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(1990s- Present)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7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asted-image.png"/>
          <p:cNvPicPr/>
          <p:nvPr/>
        </p:nvPicPr>
        <p:blipFill>
          <a:blip r:embed="rId4">
            <a:extLst/>
          </a:blip>
          <a:srcRect t="10797" b="2506"/>
          <a:stretch>
            <a:fillRect/>
          </a:stretch>
        </p:blipFill>
        <p:spPr>
          <a:xfrm>
            <a:off x="2165185" y="6658"/>
            <a:ext cx="8559876" cy="9740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2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3125499" y="150803"/>
            <a:ext cx="6753802" cy="891549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5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F39019"/>
                </a:solidFill>
              </a:rPr>
              <a:t>250-300 words essay</a:t>
            </a:r>
          </a:p>
        </p:txBody>
      </p:sp>
      <p:sp>
        <p:nvSpPr>
          <p:cNvPr id="89" name="Shape 89"/>
          <p:cNvSpPr/>
          <p:nvPr/>
        </p:nvSpPr>
        <p:spPr>
          <a:xfrm>
            <a:off x="525668" y="1233584"/>
            <a:ext cx="11953464" cy="8036452"/>
          </a:xfrm>
          <a:prstGeom prst="roundRect">
            <a:avLst>
              <a:gd name="adj" fmla="val 4487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 b="1" dirty="0">
                <a:solidFill>
                  <a:srgbClr val="EC5D57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Instruction</a:t>
            </a:r>
          </a:p>
          <a:p>
            <a:pPr lvl="0">
              <a:defRPr sz="1800"/>
            </a:pP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/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1. Write an essay with 250-300 words on one A4 paper.</a:t>
            </a:r>
          </a:p>
          <a:p>
            <a:pPr lvl="0">
              <a:defRPr sz="1800"/>
            </a:pP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/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2. Write your opinion about the uniform, for example, </a:t>
            </a:r>
          </a:p>
          <a:p>
            <a:pPr lvl="0">
              <a:defRPr sz="1800"/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- do you like or dislike the uniform?</a:t>
            </a:r>
          </a:p>
          <a:p>
            <a:pPr lvl="0">
              <a:defRPr sz="1800"/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- why do you like it or dislike it?</a:t>
            </a:r>
          </a:p>
          <a:p>
            <a:pPr lvl="0">
              <a:defRPr sz="1800"/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- what uniform that you like?</a:t>
            </a:r>
          </a:p>
          <a:p>
            <a:pPr lvl="0">
              <a:defRPr sz="1800"/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- why you like that uniform?</a:t>
            </a:r>
          </a:p>
          <a:p>
            <a:pPr lvl="0">
              <a:defRPr sz="1800"/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or etc.</a:t>
            </a:r>
          </a:p>
          <a:p>
            <a:pPr lvl="0">
              <a:defRPr sz="1800"/>
            </a:pP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/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3. Write your name and student ID on the top of your essay.</a:t>
            </a:r>
          </a:p>
          <a:p>
            <a:pPr lvl="0">
              <a:defRPr sz="1800"/>
            </a:pP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/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4. Take a picture of your essay and add a picture to LINE</a:t>
            </a:r>
          </a:p>
          <a:p>
            <a:pPr lvl="0">
              <a:defRPr sz="1800"/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group album. Students can find your group album at</a:t>
            </a:r>
          </a:p>
          <a:p>
            <a:pPr lvl="0">
              <a:defRPr sz="1800"/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LINE: Personality Class.</a:t>
            </a:r>
          </a:p>
          <a:p>
            <a:pPr lvl="0">
              <a:defRPr sz="1800"/>
            </a:pP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/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5. Deadline for adding your essay to LINE album is April 3, 2020.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1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-4839" y="-21220"/>
            <a:ext cx="6563155" cy="4970588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6591393" y="-21220"/>
            <a:ext cx="6418247" cy="4970588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-4839" y="4891090"/>
            <a:ext cx="6563155" cy="4847790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6591393" y="4891090"/>
            <a:ext cx="6418247" cy="4847790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1154598" y="1777920"/>
            <a:ext cx="4244282" cy="1372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9000"/>
              <a:t>Group 1</a:t>
            </a:r>
          </a:p>
        </p:txBody>
      </p:sp>
      <p:sp>
        <p:nvSpPr>
          <p:cNvPr id="96" name="Shape 96"/>
          <p:cNvSpPr/>
          <p:nvPr/>
        </p:nvSpPr>
        <p:spPr>
          <a:xfrm>
            <a:off x="7678376" y="1777920"/>
            <a:ext cx="4244281" cy="1372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9000"/>
              <a:t>Group 2</a:t>
            </a:r>
          </a:p>
        </p:txBody>
      </p:sp>
      <p:sp>
        <p:nvSpPr>
          <p:cNvPr id="97" name="Shape 97"/>
          <p:cNvSpPr/>
          <p:nvPr/>
        </p:nvSpPr>
        <p:spPr>
          <a:xfrm>
            <a:off x="1154598" y="6628831"/>
            <a:ext cx="4244282" cy="1372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9000"/>
              <a:t>Group 3</a:t>
            </a:r>
          </a:p>
        </p:txBody>
      </p:sp>
      <p:sp>
        <p:nvSpPr>
          <p:cNvPr id="98" name="Shape 98"/>
          <p:cNvSpPr/>
          <p:nvPr/>
        </p:nvSpPr>
        <p:spPr>
          <a:xfrm>
            <a:off x="7678376" y="6628831"/>
            <a:ext cx="4244281" cy="1372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9000"/>
              <a:t>Group 4</a:t>
            </a:r>
          </a:p>
        </p:txBody>
      </p:sp>
      <p:sp>
        <p:nvSpPr>
          <p:cNvPr id="99" name="Shape 99"/>
          <p:cNvSpPr/>
          <p:nvPr/>
        </p:nvSpPr>
        <p:spPr>
          <a:xfrm>
            <a:off x="4692345" y="4279900"/>
            <a:ext cx="362011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LINE group </a:t>
            </a:r>
          </a:p>
          <a:p>
            <a:pPr lvl="0">
              <a:defRPr sz="1800"/>
            </a:pPr>
            <a:r>
              <a:rPr sz="3600"/>
              <a:t>Personality Class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49" y="-1"/>
            <a:ext cx="1295370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-25136" y="18181"/>
            <a:ext cx="7126369" cy="96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10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rPr>
              <a:t>Pioneer Era </a:t>
            </a:r>
            <a:r>
              <a:rPr sz="280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rPr>
              <a:t>(1920s - 1930s)</a:t>
            </a:r>
            <a:r>
              <a:rPr sz="610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6" name="Shape 46"/>
          <p:cNvSpPr/>
          <p:nvPr/>
        </p:nvSpPr>
        <p:spPr>
          <a:xfrm>
            <a:off x="4187573" y="8821044"/>
            <a:ext cx="4629654" cy="891550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50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B36AE2"/>
                </a:solidFill>
              </a:rPr>
              <a:t>Waiter uniform</a:t>
            </a:r>
          </a:p>
        </p:txBody>
      </p:sp>
      <p:sp>
        <p:nvSpPr>
          <p:cNvPr id="47" name="Shape 47"/>
          <p:cNvSpPr/>
          <p:nvPr/>
        </p:nvSpPr>
        <p:spPr>
          <a:xfrm>
            <a:off x="567516" y="3075281"/>
            <a:ext cx="1271950" cy="1271950"/>
          </a:xfrm>
          <a:prstGeom prst="line">
            <a:avLst/>
          </a:prstGeom>
          <a:ln w="177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3178968" y="1866587"/>
            <a:ext cx="353585" cy="1643542"/>
          </a:xfrm>
          <a:prstGeom prst="line">
            <a:avLst/>
          </a:prstGeom>
          <a:ln w="177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9" name="Shape 49"/>
          <p:cNvSpPr/>
          <p:nvPr/>
        </p:nvSpPr>
        <p:spPr>
          <a:xfrm flipH="1">
            <a:off x="11832050" y="3016705"/>
            <a:ext cx="780128" cy="1370224"/>
          </a:xfrm>
          <a:prstGeom prst="line">
            <a:avLst/>
          </a:prstGeom>
          <a:ln w="177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463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7" grpId="1" animBg="1" advAuto="0"/>
      <p:bldP spid="48" grpId="2" animBg="1" advAuto="0"/>
      <p:bldP spid="49" grpId="3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asted-image.tif"/>
          <p:cNvPicPr/>
          <p:nvPr/>
        </p:nvPicPr>
        <p:blipFill>
          <a:blip r:embed="rId4">
            <a:extLst/>
          </a:blip>
          <a:srcRect t="10857" b="4096"/>
          <a:stretch>
            <a:fillRect/>
          </a:stretch>
        </p:blipFill>
        <p:spPr>
          <a:xfrm>
            <a:off x="6864088" y="-39441"/>
            <a:ext cx="6137362" cy="8710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9382" y="2995583"/>
            <a:ext cx="6896013" cy="5683823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>
            <a:off x="48501" y="995443"/>
            <a:ext cx="7126369" cy="96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100" dirty="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rPr>
              <a:t>Pioneer Era </a:t>
            </a:r>
            <a:r>
              <a:rPr sz="2800" dirty="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rPr>
              <a:t>(1920s - 1930s)</a:t>
            </a:r>
            <a:r>
              <a:rPr sz="6100" dirty="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4" name="Shape 54"/>
          <p:cNvSpPr/>
          <p:nvPr/>
        </p:nvSpPr>
        <p:spPr>
          <a:xfrm>
            <a:off x="3611686" y="8764580"/>
            <a:ext cx="5781428" cy="891550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50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B36AE2"/>
                </a:solidFill>
              </a:rPr>
              <a:t>Nurse-like uniform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07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9656" y="1160560"/>
            <a:ext cx="11805488" cy="7865584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2854104" y="145225"/>
            <a:ext cx="7296592" cy="96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100">
                <a:solidFill>
                  <a:srgbClr val="70BF41"/>
                </a:solidFill>
                <a:latin typeface="Arial"/>
                <a:ea typeface="Arial"/>
                <a:cs typeface="Arial"/>
                <a:sym typeface="Arial"/>
              </a:rPr>
              <a:t>World War II </a:t>
            </a:r>
            <a:r>
              <a:rPr sz="2800">
                <a:solidFill>
                  <a:srgbClr val="70BF41"/>
                </a:solidFill>
                <a:latin typeface="Arial"/>
                <a:ea typeface="Arial"/>
                <a:cs typeface="Arial"/>
                <a:sym typeface="Arial"/>
              </a:rPr>
              <a:t>(1940s - 1950s)</a:t>
            </a:r>
            <a:r>
              <a:rPr sz="6100">
                <a:solidFill>
                  <a:srgbClr val="70BF4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8" name="Shape 58"/>
          <p:cNvSpPr/>
          <p:nvPr/>
        </p:nvSpPr>
        <p:spPr>
          <a:xfrm>
            <a:off x="3437402" y="8813426"/>
            <a:ext cx="6129996" cy="891550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500">
                <a:solidFill>
                  <a:srgbClr val="70BF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70BF41"/>
                </a:solidFill>
              </a:rPr>
              <a:t>Military-like uniform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9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972965"/>
            <a:ext cx="13004801" cy="780767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2960210" y="74645"/>
            <a:ext cx="7084381" cy="96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100">
                <a:solidFill>
                  <a:srgbClr val="A37512"/>
                </a:solidFill>
                <a:latin typeface="Arial"/>
                <a:ea typeface="Arial"/>
                <a:cs typeface="Arial"/>
                <a:sym typeface="Arial"/>
              </a:rPr>
              <a:t>Golden Age </a:t>
            </a:r>
            <a:r>
              <a:rPr sz="2800">
                <a:solidFill>
                  <a:srgbClr val="A37512"/>
                </a:solidFill>
                <a:latin typeface="Arial"/>
                <a:ea typeface="Arial"/>
                <a:cs typeface="Arial"/>
                <a:sym typeface="Arial"/>
              </a:rPr>
              <a:t>(1960s - 1980s)</a:t>
            </a:r>
            <a:r>
              <a:rPr sz="6100">
                <a:solidFill>
                  <a:srgbClr val="A3751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62" name="Shape 62"/>
          <p:cNvSpPr/>
          <p:nvPr/>
        </p:nvSpPr>
        <p:spPr>
          <a:xfrm>
            <a:off x="912331" y="8799310"/>
            <a:ext cx="11180137" cy="891549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500">
                <a:solidFill>
                  <a:srgbClr val="A3751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A37512"/>
                </a:solidFill>
              </a:rPr>
              <a:t>Glamorous and fashionable uniform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0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0515" y="1012917"/>
            <a:ext cx="5575766" cy="7918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15190" y="1012917"/>
            <a:ext cx="5278831" cy="7918248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2960210" y="145225"/>
            <a:ext cx="7084381" cy="96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100">
                <a:solidFill>
                  <a:srgbClr val="A37512"/>
                </a:solidFill>
                <a:latin typeface="Arial"/>
                <a:ea typeface="Arial"/>
                <a:cs typeface="Arial"/>
                <a:sym typeface="Arial"/>
              </a:rPr>
              <a:t>Golden Age </a:t>
            </a:r>
            <a:r>
              <a:rPr sz="2800">
                <a:solidFill>
                  <a:srgbClr val="A37512"/>
                </a:solidFill>
                <a:latin typeface="Arial"/>
                <a:ea typeface="Arial"/>
                <a:cs typeface="Arial"/>
                <a:sym typeface="Arial"/>
              </a:rPr>
              <a:t>(1960s - 1980s)</a:t>
            </a:r>
            <a:r>
              <a:rPr sz="6100">
                <a:solidFill>
                  <a:srgbClr val="A3751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67" name="Shape 67"/>
          <p:cNvSpPr/>
          <p:nvPr/>
        </p:nvSpPr>
        <p:spPr>
          <a:xfrm>
            <a:off x="3410628" y="8771078"/>
            <a:ext cx="6183543" cy="891550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500">
                <a:solidFill>
                  <a:srgbClr val="A3751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A37512"/>
                </a:solidFill>
              </a:rPr>
              <a:t>Traditional costume</a:t>
            </a:r>
          </a:p>
        </p:txBody>
      </p:sp>
      <p:sp>
        <p:nvSpPr>
          <p:cNvPr id="68" name="Shape 68"/>
          <p:cNvSpPr/>
          <p:nvPr/>
        </p:nvSpPr>
        <p:spPr>
          <a:xfrm>
            <a:off x="1301856" y="967496"/>
            <a:ext cx="499308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Thai traditional costume</a:t>
            </a:r>
          </a:p>
        </p:txBody>
      </p:sp>
      <p:sp>
        <p:nvSpPr>
          <p:cNvPr id="69" name="Shape 69"/>
          <p:cNvSpPr/>
          <p:nvPr/>
        </p:nvSpPr>
        <p:spPr>
          <a:xfrm>
            <a:off x="7651662" y="967496"/>
            <a:ext cx="320588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Sarong kebaya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0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asted-image.png"/>
          <p:cNvPicPr/>
          <p:nvPr/>
        </p:nvPicPr>
        <p:blipFill>
          <a:blip r:embed="rId4">
            <a:extLst/>
          </a:blip>
          <a:srcRect t="7594" b="4271"/>
          <a:stretch>
            <a:fillRect/>
          </a:stretch>
        </p:blipFill>
        <p:spPr>
          <a:xfrm>
            <a:off x="-21829" y="1270085"/>
            <a:ext cx="13048259" cy="7467517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2596043" y="145225"/>
            <a:ext cx="7812715" cy="96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1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Modern Time </a:t>
            </a:r>
            <a:r>
              <a:rPr sz="28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(1990s - Present)</a:t>
            </a:r>
            <a:r>
              <a:rPr sz="61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3" name="Shape 73"/>
          <p:cNvSpPr/>
          <p:nvPr/>
        </p:nvSpPr>
        <p:spPr>
          <a:xfrm>
            <a:off x="3844462" y="8761537"/>
            <a:ext cx="5315875" cy="891549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5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F39019"/>
                </a:solidFill>
              </a:rPr>
              <a:t>Business Formal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6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2596043" y="145225"/>
            <a:ext cx="7812715" cy="96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1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Modern Time </a:t>
            </a:r>
            <a:r>
              <a:rPr sz="28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(1990s - Present)</a:t>
            </a:r>
            <a:r>
              <a:rPr sz="61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6" name="Shape 76"/>
          <p:cNvSpPr/>
          <p:nvPr/>
        </p:nvSpPr>
        <p:spPr>
          <a:xfrm>
            <a:off x="3843951" y="8761537"/>
            <a:ext cx="5316898" cy="891549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5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F39019"/>
                </a:solidFill>
              </a:rPr>
              <a:t>Business Casual</a:t>
            </a:r>
          </a:p>
        </p:txBody>
      </p:sp>
      <p:pic>
        <p:nvPicPr>
          <p:cNvPr id="77" name="pasted-image.tif"/>
          <p:cNvPicPr/>
          <p:nvPr/>
        </p:nvPicPr>
        <p:blipFill>
          <a:blip r:embed="rId4">
            <a:extLst/>
          </a:blip>
          <a:srcRect l="14883"/>
          <a:stretch>
            <a:fillRect/>
          </a:stretch>
        </p:blipFill>
        <p:spPr>
          <a:xfrm>
            <a:off x="-11755" y="1066800"/>
            <a:ext cx="4323915" cy="76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asted-image.png"/>
          <p:cNvPicPr/>
          <p:nvPr/>
        </p:nvPicPr>
        <p:blipFill>
          <a:blip r:embed="rId5">
            <a:extLst/>
          </a:blip>
          <a:srcRect l="38119"/>
          <a:stretch>
            <a:fillRect/>
          </a:stretch>
        </p:blipFill>
        <p:spPr>
          <a:xfrm>
            <a:off x="8280739" y="1066800"/>
            <a:ext cx="4715368" cy="7620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pasted-image.tif"/>
          <p:cNvPicPr/>
          <p:nvPr/>
        </p:nvPicPr>
        <p:blipFill>
          <a:blip r:embed="rId6">
            <a:extLst/>
          </a:blip>
          <a:srcRect l="3996" r="6146"/>
          <a:stretch>
            <a:fillRect/>
          </a:stretch>
        </p:blipFill>
        <p:spPr>
          <a:xfrm>
            <a:off x="3568245" y="1078706"/>
            <a:ext cx="5170909" cy="7596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75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2596043" y="244036"/>
            <a:ext cx="7812715" cy="96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1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Modern Time </a:t>
            </a:r>
            <a:r>
              <a:rPr sz="28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(1990s - Present)</a:t>
            </a:r>
            <a:r>
              <a:rPr sz="61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82" name="Shape 82"/>
          <p:cNvSpPr/>
          <p:nvPr/>
        </p:nvSpPr>
        <p:spPr>
          <a:xfrm>
            <a:off x="5358107" y="8761537"/>
            <a:ext cx="2288586" cy="891549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500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F39019"/>
                </a:solidFill>
              </a:rPr>
              <a:t>Casual</a:t>
            </a:r>
          </a:p>
        </p:txBody>
      </p:sp>
      <p:pic>
        <p:nvPicPr>
          <p:cNvPr id="83" name="pasted-image.png"/>
          <p:cNvPicPr/>
          <p:nvPr/>
        </p:nvPicPr>
        <p:blipFill>
          <a:blip r:embed="rId4">
            <a:extLst/>
          </a:blip>
          <a:srcRect l="5253" r="5253"/>
          <a:stretch>
            <a:fillRect/>
          </a:stretch>
        </p:blipFill>
        <p:spPr>
          <a:xfrm>
            <a:off x="-809" y="1386965"/>
            <a:ext cx="7013147" cy="7233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pasted-image.tif"/>
          <p:cNvPicPr/>
          <p:nvPr/>
        </p:nvPicPr>
        <p:blipFill>
          <a:blip r:embed="rId5">
            <a:extLst/>
          </a:blip>
          <a:srcRect l="19851" t="19995" r="18302" b="4542"/>
          <a:stretch>
            <a:fillRect/>
          </a:stretch>
        </p:blipFill>
        <p:spPr>
          <a:xfrm>
            <a:off x="7063601" y="1372280"/>
            <a:ext cx="5952802" cy="7263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7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253</Words>
  <Application>Microsoft Office PowerPoint</Application>
  <PresentationFormat>Custom</PresentationFormat>
  <Paragraphs>49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Helvetica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12</cp:revision>
  <dcterms:modified xsi:type="dcterms:W3CDTF">2020-03-28T11:47:11Z</dcterms:modified>
</cp:coreProperties>
</file>