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tif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51250" y="3054484"/>
            <a:ext cx="12953550" cy="2140085"/>
          </a:xfrm>
          <a:prstGeom prst="rect">
            <a:avLst/>
          </a:prstGeom>
          <a:solidFill>
            <a:srgbClr val="2FC9FF"/>
          </a:solidFill>
        </p:spPr>
        <p:txBody>
          <a:bodyPr>
            <a:noAutofit/>
          </a:bodyPr>
          <a:lstStyle/>
          <a:p>
            <a:pPr lvl="0">
              <a:defRPr sz="1800"/>
            </a:pPr>
            <a:r>
              <a:rPr sz="9600" dirty="0" smtClean="0">
                <a:solidFill>
                  <a:srgbClr val="FFF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 </a:t>
            </a:r>
            <a:r>
              <a:rPr sz="9600" dirty="0">
                <a:solidFill>
                  <a:srgbClr val="FFF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63119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IAC1204 Personality Development and Grooming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9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911399" y="396069"/>
            <a:ext cx="9182001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b="1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Why we have to know about </a:t>
            </a:r>
          </a:p>
          <a:p>
            <a:pPr lvl="0">
              <a:defRPr sz="1800"/>
            </a:pPr>
            <a:r>
              <a:rPr sz="5200" b="1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dress code?</a:t>
            </a:r>
          </a:p>
        </p:txBody>
      </p:sp>
      <p:pic>
        <p:nvPicPr>
          <p:cNvPr id="3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5527" y="1562733"/>
            <a:ext cx="4008730" cy="752750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2001807" y="3202749"/>
            <a:ext cx="53860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1. Our professional image</a:t>
            </a:r>
          </a:p>
        </p:txBody>
      </p:sp>
      <p:sp>
        <p:nvSpPr>
          <p:cNvPr id="41" name="Shape 41"/>
          <p:cNvSpPr/>
          <p:nvPr/>
        </p:nvSpPr>
        <p:spPr>
          <a:xfrm>
            <a:off x="1437551" y="4998191"/>
            <a:ext cx="651460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2. Different level of Dress Code</a:t>
            </a:r>
          </a:p>
        </p:txBody>
      </p:sp>
      <p:sp>
        <p:nvSpPr>
          <p:cNvPr id="42" name="Shape 42"/>
          <p:cNvSpPr/>
          <p:nvPr/>
        </p:nvSpPr>
        <p:spPr>
          <a:xfrm>
            <a:off x="911766" y="6793632"/>
            <a:ext cx="75661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3. Dress Code and SSRUIC Uniform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0812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1" animBg="1" advAuto="0"/>
      <p:bldP spid="41" grpId="2" animBg="1" advAuto="0"/>
      <p:bldP spid="42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4">
            <a:extLst/>
          </a:blip>
          <a:srcRect t="3293" r="64604"/>
          <a:stretch>
            <a:fillRect/>
          </a:stretch>
        </p:blipFill>
        <p:spPr>
          <a:xfrm>
            <a:off x="271534" y="892172"/>
            <a:ext cx="4603091" cy="471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tif"/>
          <p:cNvPicPr/>
          <p:nvPr/>
        </p:nvPicPr>
        <p:blipFill>
          <a:blip r:embed="rId4">
            <a:extLst/>
          </a:blip>
          <a:srcRect l="69230" t="3280"/>
          <a:stretch>
            <a:fillRect/>
          </a:stretch>
        </p:blipFill>
        <p:spPr>
          <a:xfrm>
            <a:off x="8799677" y="891775"/>
            <a:ext cx="4001473" cy="4716797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4631549" y="1586505"/>
            <a:ext cx="4230465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0600" b="1">
                <a:latin typeface="Helvetica"/>
                <a:ea typeface="Helvetica"/>
                <a:cs typeface="Helvetica"/>
                <a:sym typeface="Helvetica"/>
              </a:rPr>
              <a:t>Dress</a:t>
            </a:r>
          </a:p>
          <a:p>
            <a:pPr lvl="0">
              <a:defRPr sz="1800"/>
            </a:pPr>
            <a:r>
              <a:rPr sz="10600" b="1">
                <a:latin typeface="Helvetica"/>
                <a:ea typeface="Helvetica"/>
                <a:cs typeface="Helvetica"/>
                <a:sym typeface="Helvetica"/>
              </a:rPr>
              <a:t>Code</a:t>
            </a:r>
          </a:p>
        </p:txBody>
      </p:sp>
      <p:sp>
        <p:nvSpPr>
          <p:cNvPr id="47" name="Shape 47"/>
          <p:cNvSpPr/>
          <p:nvPr/>
        </p:nvSpPr>
        <p:spPr>
          <a:xfrm>
            <a:off x="521596" y="6191175"/>
            <a:ext cx="11961608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dirty="0">
                <a:latin typeface="Arial" panose="020B0604020202020204" pitchFamily="34" charset="0"/>
                <a:cs typeface="Arial" panose="020B0604020202020204" pitchFamily="34" charset="0"/>
              </a:rPr>
              <a:t>A dress code is a set of rules governing </a:t>
            </a:r>
          </a:p>
          <a:p>
            <a:pPr lvl="0">
              <a:defRPr sz="1800"/>
            </a:pPr>
            <a:r>
              <a:rPr sz="5200" dirty="0">
                <a:latin typeface="Arial" panose="020B0604020202020204" pitchFamily="34" charset="0"/>
                <a:cs typeface="Arial" panose="020B0604020202020204" pitchFamily="34" charset="0"/>
              </a:rPr>
              <a:t>what garment may be worn together </a:t>
            </a:r>
          </a:p>
          <a:p>
            <a:pPr lvl="0">
              <a:defRPr sz="1800"/>
            </a:pPr>
            <a:r>
              <a:rPr sz="5200" dirty="0">
                <a:latin typeface="Arial" panose="020B0604020202020204" pitchFamily="34" charset="0"/>
                <a:cs typeface="Arial" panose="020B0604020202020204" pitchFamily="34" charset="0"/>
              </a:rPr>
              <a:t>and in what setting.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46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9"/>
          <p:cNvGraphicFramePr/>
          <p:nvPr>
            <p:extLst>
              <p:ext uri="{D42A27DB-BD31-4B8C-83A1-F6EECF244321}">
                <p14:modId xmlns:p14="http://schemas.microsoft.com/office/powerpoint/2010/main" val="4143616032"/>
              </p:ext>
            </p:extLst>
          </p:nvPr>
        </p:nvGraphicFramePr>
        <p:xfrm>
          <a:off x="1270000" y="719262"/>
          <a:ext cx="10464800" cy="7213599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b="1" dirty="0">
                          <a:latin typeface="Arial" panose="020B0604020202020204" pitchFamily="34" charset="0"/>
                          <a:ea typeface="Helvetica"/>
                          <a:cs typeface="Arial" panose="020B0604020202020204" pitchFamily="34" charset="0"/>
                          <a:sym typeface="Helvetica"/>
                        </a:rPr>
                        <a:t>Type of Dress Code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 dirty="0">
                          <a:latin typeface="Arial" panose="020B0604020202020204" pitchFamily="34" charset="0"/>
                          <a:ea typeface="Helvetica"/>
                          <a:cs typeface="Arial" panose="020B0604020202020204" pitchFamily="34" charset="0"/>
                          <a:sym typeface="Helvetica"/>
                        </a:rPr>
                        <a:t>Level of Dress Code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Tie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Tie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Semi-formal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Formal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Casual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Casual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Ultra-casual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1511">
                <a:tc>
                  <a:txBody>
                    <a:bodyPr/>
                    <a:lstStyle/>
                    <a:p>
                      <a:pPr lvl="0" defTabSz="914400"/>
                      <a:r>
                        <a:rPr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Sportswear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" name="Shape 50"/>
          <p:cNvSpPr/>
          <p:nvPr/>
        </p:nvSpPr>
        <p:spPr>
          <a:xfrm flipV="1">
            <a:off x="9086068" y="1784571"/>
            <a:ext cx="1" cy="2802345"/>
          </a:xfrm>
          <a:prstGeom prst="line">
            <a:avLst/>
          </a:prstGeom>
          <a:ln w="190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9086068" y="4568384"/>
            <a:ext cx="1" cy="3189806"/>
          </a:xfrm>
          <a:prstGeom prst="line">
            <a:avLst/>
          </a:prstGeom>
          <a:ln w="190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193254" y="8027816"/>
            <a:ext cx="1061829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Dress codes range from formal to business casual, </a:t>
            </a:r>
          </a:p>
          <a:p>
            <a:pPr lvl="0">
              <a:defRPr sz="1800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and to sportswear.</a:t>
            </a:r>
          </a:p>
        </p:txBody>
      </p:sp>
      <p:sp>
        <p:nvSpPr>
          <p:cNvPr id="53" name="Shape 53"/>
          <p:cNvSpPr/>
          <p:nvPr/>
        </p:nvSpPr>
        <p:spPr>
          <a:xfrm>
            <a:off x="5508793" y="1556019"/>
            <a:ext cx="716282" cy="68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EC5D57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508793" y="2374970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508793" y="3193922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508793" y="4012874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508793" y="4796114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508793" y="5573870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508793" y="6351627"/>
            <a:ext cx="716282" cy="68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508793" y="7193918"/>
            <a:ext cx="716282" cy="680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4" y="14256"/>
                </a:moveTo>
                <a:lnTo>
                  <a:pt x="13504" y="21600"/>
                </a:lnTo>
                <a:lnTo>
                  <a:pt x="0" y="10800"/>
                </a:lnTo>
                <a:lnTo>
                  <a:pt x="13504" y="0"/>
                </a:lnTo>
                <a:lnTo>
                  <a:pt x="1350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301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" grpId="9" animBg="1" advAuto="0"/>
      <p:bldP spid="51" grpId="10" animBg="1" advAuto="0"/>
      <p:bldP spid="53" grpId="1" animBg="1" advAuto="0"/>
      <p:bldP spid="54" grpId="2" animBg="1" advAuto="0"/>
      <p:bldP spid="55" grpId="3" animBg="1" advAuto="0"/>
      <p:bldP spid="56" grpId="4" animBg="1" advAuto="0"/>
      <p:bldP spid="57" grpId="5" animBg="1" advAuto="0"/>
      <p:bldP spid="58" grpId="6" animBg="1" advAuto="0"/>
      <p:bldP spid="59" grpId="7" animBg="1" advAuto="0"/>
      <p:bldP spid="60" grpId="8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6.2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9|1.7|1.9|2|2|2.1|2.5|3.6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</Words>
  <Application>Microsoft Office PowerPoint</Application>
  <PresentationFormat>Custom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Helvetica</vt:lpstr>
      <vt:lpstr>Helvetica Light</vt:lpstr>
      <vt:lpstr>Helvetica Neue</vt:lpstr>
      <vt:lpstr>White</vt:lpstr>
      <vt:lpstr>Dress Code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Code</dc:title>
  <dc:creator>User</dc:creator>
  <cp:lastModifiedBy>User</cp:lastModifiedBy>
  <cp:revision>3</cp:revision>
  <dcterms:modified xsi:type="dcterms:W3CDTF">2020-03-23T08:37:35Z</dcterms:modified>
</cp:coreProperties>
</file>