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13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3" name="Shape 3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0"/>
            <a:ext cx="10464800" cy="49403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3568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algn="ctr" defTabSz="584200">
        <a:defRPr sz="8000"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8000"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8000"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8000"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8000"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8000"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8000"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8000"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8000">
          <a:latin typeface="+mn-lt"/>
          <a:ea typeface="+mn-ea"/>
          <a:cs typeface="+mn-cs"/>
          <a:sym typeface="Helvetica Light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1pPr>
      <a:lvl2pPr marL="889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2pPr>
      <a:lvl3pPr marL="1333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3pPr>
      <a:lvl4pPr marL="1778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4pPr>
      <a:lvl5pPr marL="2222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5pPr>
      <a:lvl6pPr marL="2667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6pPr>
      <a:lvl7pPr marL="3111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7pPr>
      <a:lvl8pPr marL="3556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8pPr>
      <a:lvl9pPr marL="4000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3.png"/><Relationship Id="rId2" Type="http://schemas.microsoft.com/office/2007/relationships/media" Target="../media/media10.m4a"/><Relationship Id="rId1" Type="http://schemas.openxmlformats.org/officeDocument/2006/relationships/tags" Target="../tags/tag5.xml"/><Relationship Id="rId6" Type="http://schemas.openxmlformats.org/officeDocument/2006/relationships/image" Target="../media/image10.tif"/><Relationship Id="rId5" Type="http://schemas.openxmlformats.org/officeDocument/2006/relationships/image" Target="../media/image9.tif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tif"/><Relationship Id="rId4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4.tif"/><Relationship Id="rId4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6.tif"/><Relationship Id="rId4" Type="http://schemas.openxmlformats.org/officeDocument/2006/relationships/image" Target="../media/image5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3.pn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6.tif"/><Relationship Id="rId5" Type="http://schemas.openxmlformats.org/officeDocument/2006/relationships/image" Target="../media/image5.tif"/><Relationship Id="rId4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8.tif"/><Relationship Id="rId4" Type="http://schemas.openxmlformats.org/officeDocument/2006/relationships/image" Target="../media/image7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3.png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8.tif"/><Relationship Id="rId5" Type="http://schemas.openxmlformats.org/officeDocument/2006/relationships/image" Target="../media/image7.tif"/><Relationship Id="rId4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0.tif"/><Relationship Id="rId4" Type="http://schemas.openxmlformats.org/officeDocument/2006/relationships/image" Target="../media/image9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55868" y="268307"/>
            <a:ext cx="8093064" cy="8510913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Shape 36"/>
          <p:cNvSpPr/>
          <p:nvPr/>
        </p:nvSpPr>
        <p:spPr>
          <a:xfrm>
            <a:off x="4742916" y="8760853"/>
            <a:ext cx="3518968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600"/>
              <a:t>Business Formal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7693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6" grpId="1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asted-image.tif"/>
          <p:cNvPicPr/>
          <p:nvPr/>
        </p:nvPicPr>
        <p:blipFill>
          <a:blip r:embed="rId5">
            <a:extLst/>
          </a:blip>
          <a:srcRect l="56984" r="7961"/>
          <a:stretch>
            <a:fillRect/>
          </a:stretch>
        </p:blipFill>
        <p:spPr>
          <a:xfrm>
            <a:off x="3524649" y="155178"/>
            <a:ext cx="3016297" cy="86046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pasted-image.tif"/>
          <p:cNvPicPr/>
          <p:nvPr/>
        </p:nvPicPr>
        <p:blipFill>
          <a:blip r:embed="rId6">
            <a:extLst/>
          </a:blip>
          <a:srcRect l="19084" r="14952"/>
          <a:stretch>
            <a:fillRect/>
          </a:stretch>
        </p:blipFill>
        <p:spPr>
          <a:xfrm>
            <a:off x="6813117" y="748506"/>
            <a:ext cx="3417299" cy="8256616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hape 134"/>
          <p:cNvSpPr/>
          <p:nvPr/>
        </p:nvSpPr>
        <p:spPr>
          <a:xfrm>
            <a:off x="5403378" y="8789096"/>
            <a:ext cx="2198044" cy="620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600"/>
              <a:t>Sportwear</a:t>
            </a:r>
          </a:p>
        </p:txBody>
      </p:sp>
      <p:sp>
        <p:nvSpPr>
          <p:cNvPr id="135" name="Shape 135"/>
          <p:cNvSpPr/>
          <p:nvPr/>
        </p:nvSpPr>
        <p:spPr>
          <a:xfrm>
            <a:off x="1602017" y="2201597"/>
            <a:ext cx="763029" cy="323165"/>
          </a:xfrm>
          <a:prstGeom prst="rect">
            <a:avLst/>
          </a:prstGeom>
          <a:ln w="25400">
            <a:solidFill>
              <a:srgbClr val="51A7F9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100"/>
            </a:lvl1pPr>
          </a:lstStyle>
          <a:p>
            <a:pPr lvl="0">
              <a:defRPr sz="1800"/>
            </a:pPr>
            <a:r>
              <a:rPr sz="2100" dirty="0">
                <a:latin typeface="Arial" panose="020B0604020202020204" pitchFamily="34" charset="0"/>
                <a:cs typeface="Arial" panose="020B0604020202020204" pitchFamily="34" charset="0"/>
              </a:rPr>
              <a:t>T-shirt</a:t>
            </a:r>
          </a:p>
        </p:txBody>
      </p:sp>
      <p:sp>
        <p:nvSpPr>
          <p:cNvPr id="136" name="Shape 136"/>
          <p:cNvSpPr/>
          <p:nvPr/>
        </p:nvSpPr>
        <p:spPr>
          <a:xfrm>
            <a:off x="1295843" y="4870461"/>
            <a:ext cx="1375377" cy="323165"/>
          </a:xfrm>
          <a:prstGeom prst="rect">
            <a:avLst/>
          </a:prstGeom>
          <a:ln w="25400">
            <a:solidFill>
              <a:srgbClr val="51A7F9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100"/>
            </a:lvl1pPr>
          </a:lstStyle>
          <a:p>
            <a:pPr lvl="0">
              <a:defRPr sz="1800"/>
            </a:pPr>
            <a:r>
              <a:rPr sz="2100" dirty="0">
                <a:latin typeface="Arial" panose="020B0604020202020204" pitchFamily="34" charset="0"/>
                <a:cs typeface="Arial" panose="020B0604020202020204" pitchFamily="34" charset="0"/>
              </a:rPr>
              <a:t>Short pants</a:t>
            </a:r>
          </a:p>
        </p:txBody>
      </p:sp>
      <p:sp>
        <p:nvSpPr>
          <p:cNvPr id="137" name="Shape 137"/>
          <p:cNvSpPr/>
          <p:nvPr/>
        </p:nvSpPr>
        <p:spPr>
          <a:xfrm>
            <a:off x="600647" y="8075940"/>
            <a:ext cx="2569613" cy="323165"/>
          </a:xfrm>
          <a:prstGeom prst="rect">
            <a:avLst/>
          </a:prstGeom>
          <a:ln w="25400">
            <a:solidFill>
              <a:srgbClr val="51A7F9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100"/>
            </a:lvl1pPr>
          </a:lstStyle>
          <a:p>
            <a:pPr lvl="0">
              <a:defRPr sz="1800"/>
            </a:pPr>
            <a:r>
              <a:rPr sz="2100" dirty="0">
                <a:latin typeface="Arial" panose="020B0604020202020204" pitchFamily="34" charset="0"/>
                <a:cs typeface="Arial" panose="020B0604020202020204" pitchFamily="34" charset="0"/>
              </a:rPr>
              <a:t>Comfortable footwear</a:t>
            </a:r>
          </a:p>
        </p:txBody>
      </p:sp>
      <p:sp>
        <p:nvSpPr>
          <p:cNvPr id="138" name="Shape 138"/>
          <p:cNvSpPr/>
          <p:nvPr/>
        </p:nvSpPr>
        <p:spPr>
          <a:xfrm>
            <a:off x="11148033" y="2201597"/>
            <a:ext cx="763029" cy="323165"/>
          </a:xfrm>
          <a:prstGeom prst="rect">
            <a:avLst/>
          </a:prstGeom>
          <a:ln w="25400">
            <a:solidFill>
              <a:srgbClr val="FF2F9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100"/>
            </a:lvl1pPr>
          </a:lstStyle>
          <a:p>
            <a:pPr lvl="0">
              <a:defRPr sz="1800"/>
            </a:pPr>
            <a:r>
              <a:rPr sz="2100" dirty="0">
                <a:latin typeface="Arial" panose="020B0604020202020204" pitchFamily="34" charset="0"/>
                <a:cs typeface="Arial" panose="020B0604020202020204" pitchFamily="34" charset="0"/>
              </a:rPr>
              <a:t>T-shirt</a:t>
            </a:r>
          </a:p>
        </p:txBody>
      </p:sp>
      <p:sp>
        <p:nvSpPr>
          <p:cNvPr id="139" name="Shape 139"/>
          <p:cNvSpPr/>
          <p:nvPr/>
        </p:nvSpPr>
        <p:spPr>
          <a:xfrm>
            <a:off x="10076056" y="8075940"/>
            <a:ext cx="2569613" cy="323165"/>
          </a:xfrm>
          <a:prstGeom prst="rect">
            <a:avLst/>
          </a:prstGeom>
          <a:ln w="25400">
            <a:solidFill>
              <a:srgbClr val="FF2F9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100"/>
            </a:lvl1pPr>
          </a:lstStyle>
          <a:p>
            <a:pPr lvl="0">
              <a:defRPr sz="1800"/>
            </a:pPr>
            <a:r>
              <a:rPr sz="2100" dirty="0">
                <a:latin typeface="Arial" panose="020B0604020202020204" pitchFamily="34" charset="0"/>
                <a:cs typeface="Arial" panose="020B0604020202020204" pitchFamily="34" charset="0"/>
              </a:rPr>
              <a:t>Comfortable footwear</a:t>
            </a:r>
          </a:p>
        </p:txBody>
      </p:sp>
      <p:sp>
        <p:nvSpPr>
          <p:cNvPr id="140" name="Shape 140"/>
          <p:cNvSpPr/>
          <p:nvPr/>
        </p:nvSpPr>
        <p:spPr>
          <a:xfrm>
            <a:off x="11052654" y="4870461"/>
            <a:ext cx="953786" cy="323165"/>
          </a:xfrm>
          <a:prstGeom prst="rect">
            <a:avLst/>
          </a:prstGeom>
          <a:ln w="25400">
            <a:solidFill>
              <a:srgbClr val="FF2F9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100"/>
            </a:lvl1pPr>
          </a:lstStyle>
          <a:p>
            <a:pPr lvl="0">
              <a:defRPr sz="1800"/>
            </a:pPr>
            <a:r>
              <a:rPr sz="2100" dirty="0">
                <a:latin typeface="Arial" panose="020B0604020202020204" pitchFamily="34" charset="0"/>
                <a:cs typeface="Arial" panose="020B0604020202020204" pitchFamily="34" charset="0"/>
              </a:rPr>
              <a:t>Legging</a:t>
            </a:r>
          </a:p>
        </p:txBody>
      </p:sp>
      <p:sp>
        <p:nvSpPr>
          <p:cNvPr id="141" name="Shape 141"/>
          <p:cNvSpPr/>
          <p:nvPr/>
        </p:nvSpPr>
        <p:spPr>
          <a:xfrm>
            <a:off x="2435332" y="2363179"/>
            <a:ext cx="1926473" cy="1"/>
          </a:xfrm>
          <a:prstGeom prst="line">
            <a:avLst/>
          </a:prstGeom>
          <a:ln w="50800">
            <a:solidFill>
              <a:srgbClr val="51A7F9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42" name="Shape 142"/>
          <p:cNvSpPr/>
          <p:nvPr/>
        </p:nvSpPr>
        <p:spPr>
          <a:xfrm>
            <a:off x="2759188" y="5032043"/>
            <a:ext cx="1278761" cy="1"/>
          </a:xfrm>
          <a:prstGeom prst="line">
            <a:avLst/>
          </a:prstGeom>
          <a:ln w="50800">
            <a:solidFill>
              <a:srgbClr val="51A7F9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43" name="Shape 143"/>
          <p:cNvSpPr/>
          <p:nvPr/>
        </p:nvSpPr>
        <p:spPr>
          <a:xfrm>
            <a:off x="3240256" y="8237522"/>
            <a:ext cx="586202" cy="161037"/>
          </a:xfrm>
          <a:prstGeom prst="line">
            <a:avLst/>
          </a:prstGeom>
          <a:ln w="50800">
            <a:solidFill>
              <a:srgbClr val="51A7F9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44" name="Shape 144"/>
          <p:cNvSpPr/>
          <p:nvPr/>
        </p:nvSpPr>
        <p:spPr>
          <a:xfrm flipH="1" flipV="1">
            <a:off x="9335356" y="2363179"/>
            <a:ext cx="1770369" cy="1"/>
          </a:xfrm>
          <a:prstGeom prst="line">
            <a:avLst/>
          </a:prstGeom>
          <a:ln w="50800">
            <a:solidFill>
              <a:srgbClr val="FF2F92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45" name="Shape 145"/>
          <p:cNvSpPr/>
          <p:nvPr/>
        </p:nvSpPr>
        <p:spPr>
          <a:xfrm flipH="1">
            <a:off x="9401495" y="8328969"/>
            <a:ext cx="645120" cy="304771"/>
          </a:xfrm>
          <a:prstGeom prst="line">
            <a:avLst/>
          </a:prstGeom>
          <a:ln w="50800">
            <a:solidFill>
              <a:srgbClr val="FF2F92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46" name="Shape 146"/>
          <p:cNvSpPr/>
          <p:nvPr/>
        </p:nvSpPr>
        <p:spPr>
          <a:xfrm flipH="1">
            <a:off x="9023916" y="5032043"/>
            <a:ext cx="1926472" cy="1"/>
          </a:xfrm>
          <a:prstGeom prst="line">
            <a:avLst/>
          </a:prstGeom>
          <a:ln w="50800">
            <a:solidFill>
              <a:srgbClr val="FF2F92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3044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5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6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1" grpId="1" animBg="1" advAuto="0"/>
      <p:bldP spid="142" grpId="2" animBg="1" advAuto="0"/>
      <p:bldP spid="143" grpId="3" animBg="1" advAuto="0"/>
      <p:bldP spid="144" grpId="4" animBg="1" advAuto="0"/>
      <p:bldP spid="145" grpId="5" animBg="1" advAuto="0"/>
      <p:bldP spid="146" grpId="6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2674" y="0"/>
            <a:ext cx="12299452" cy="9224589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Shape 149"/>
          <p:cNvSpPr/>
          <p:nvPr/>
        </p:nvSpPr>
        <p:spPr>
          <a:xfrm>
            <a:off x="4657025" y="9240425"/>
            <a:ext cx="3323591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"/>
            </a:lvl1pPr>
          </a:lstStyle>
          <a:p>
            <a:pPr lvl="0">
              <a:defRPr sz="1800"/>
            </a:pPr>
            <a:r>
              <a:rPr sz="1000"/>
              <a:t>https://bhhsoracle.org/2018/03/25/dress-code-yes-or-no/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81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55868" y="268307"/>
            <a:ext cx="8093064" cy="8510913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Shape 39"/>
          <p:cNvSpPr/>
          <p:nvPr/>
        </p:nvSpPr>
        <p:spPr>
          <a:xfrm>
            <a:off x="4742916" y="8760853"/>
            <a:ext cx="3518968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600"/>
              <a:t>Business Formal</a:t>
            </a:r>
          </a:p>
        </p:txBody>
      </p:sp>
      <p:sp>
        <p:nvSpPr>
          <p:cNvPr id="40" name="Shape 40"/>
          <p:cNvSpPr/>
          <p:nvPr/>
        </p:nvSpPr>
        <p:spPr>
          <a:xfrm>
            <a:off x="904981" y="3246585"/>
            <a:ext cx="1761700" cy="323165"/>
          </a:xfrm>
          <a:prstGeom prst="rect">
            <a:avLst/>
          </a:prstGeom>
          <a:ln w="25400">
            <a:solidFill>
              <a:srgbClr val="51A7F9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100"/>
            </a:lvl1pPr>
          </a:lstStyle>
          <a:p>
            <a:pPr lvl="0">
              <a:defRPr sz="1800"/>
            </a:pPr>
            <a:r>
              <a:rPr sz="2100" dirty="0">
                <a:latin typeface="Arial" panose="020B0604020202020204" pitchFamily="34" charset="0"/>
                <a:cs typeface="Arial" panose="020B0604020202020204" pitchFamily="34" charset="0"/>
              </a:rPr>
              <a:t>Solid-color suit</a:t>
            </a:r>
          </a:p>
        </p:txBody>
      </p:sp>
      <p:sp>
        <p:nvSpPr>
          <p:cNvPr id="41" name="Shape 41"/>
          <p:cNvSpPr/>
          <p:nvPr/>
        </p:nvSpPr>
        <p:spPr>
          <a:xfrm>
            <a:off x="254963" y="1277362"/>
            <a:ext cx="3061736" cy="646331"/>
          </a:xfrm>
          <a:prstGeom prst="rect">
            <a:avLst/>
          </a:prstGeom>
          <a:ln w="25400">
            <a:solidFill>
              <a:srgbClr val="51A7F9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2100" dirty="0">
                <a:latin typeface="Arial" panose="020B0604020202020204" pitchFamily="34" charset="0"/>
                <a:cs typeface="Arial" panose="020B0604020202020204" pitchFamily="34" charset="0"/>
              </a:rPr>
              <a:t>Solid-color and </a:t>
            </a:r>
          </a:p>
          <a:p>
            <a:pPr lvl="0">
              <a:defRPr sz="1800"/>
            </a:pPr>
            <a:r>
              <a:rPr sz="2100" dirty="0">
                <a:latin typeface="Arial" panose="020B0604020202020204" pitchFamily="34" charset="0"/>
                <a:cs typeface="Arial" panose="020B0604020202020204" pitchFamily="34" charset="0"/>
              </a:rPr>
              <a:t>collared button down shirt</a:t>
            </a:r>
          </a:p>
        </p:txBody>
      </p:sp>
      <p:sp>
        <p:nvSpPr>
          <p:cNvPr id="42" name="Shape 42"/>
          <p:cNvSpPr/>
          <p:nvPr/>
        </p:nvSpPr>
        <p:spPr>
          <a:xfrm>
            <a:off x="569152" y="2260557"/>
            <a:ext cx="2433358" cy="646331"/>
          </a:xfrm>
          <a:prstGeom prst="rect">
            <a:avLst/>
          </a:prstGeom>
          <a:ln w="25400">
            <a:solidFill>
              <a:srgbClr val="51A7F9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2100" dirty="0">
                <a:latin typeface="Arial" panose="020B0604020202020204" pitchFamily="34" charset="0"/>
                <a:cs typeface="Arial" panose="020B0604020202020204" pitchFamily="34" charset="0"/>
              </a:rPr>
              <a:t>Solid-color or simple</a:t>
            </a:r>
          </a:p>
          <a:p>
            <a:pPr lvl="0">
              <a:defRPr sz="1800"/>
            </a:pPr>
            <a:r>
              <a:rPr sz="2100" dirty="0">
                <a:latin typeface="Arial" panose="020B0604020202020204" pitchFamily="34" charset="0"/>
                <a:cs typeface="Arial" panose="020B0604020202020204" pitchFamily="34" charset="0"/>
              </a:rPr>
              <a:t>pattern necktie</a:t>
            </a:r>
          </a:p>
        </p:txBody>
      </p:sp>
      <p:sp>
        <p:nvSpPr>
          <p:cNvPr id="43" name="Shape 43"/>
          <p:cNvSpPr/>
          <p:nvPr/>
        </p:nvSpPr>
        <p:spPr>
          <a:xfrm>
            <a:off x="934637" y="8118397"/>
            <a:ext cx="1702389" cy="323165"/>
          </a:xfrm>
          <a:prstGeom prst="rect">
            <a:avLst/>
          </a:prstGeom>
          <a:ln w="25400">
            <a:solidFill>
              <a:srgbClr val="51A7F9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100"/>
            </a:lvl1pPr>
          </a:lstStyle>
          <a:p>
            <a:pPr lvl="0">
              <a:defRPr sz="1800"/>
            </a:pPr>
            <a:r>
              <a:rPr sz="2100" dirty="0">
                <a:latin typeface="Arial" panose="020B0604020202020204" pitchFamily="34" charset="0"/>
                <a:cs typeface="Arial" panose="020B0604020202020204" pitchFamily="34" charset="0"/>
              </a:rPr>
              <a:t>Leather shoes</a:t>
            </a:r>
          </a:p>
        </p:txBody>
      </p:sp>
      <p:sp>
        <p:nvSpPr>
          <p:cNvPr id="44" name="Shape 44"/>
          <p:cNvSpPr/>
          <p:nvPr/>
        </p:nvSpPr>
        <p:spPr>
          <a:xfrm>
            <a:off x="10535726" y="3246585"/>
            <a:ext cx="1761700" cy="323165"/>
          </a:xfrm>
          <a:prstGeom prst="rect">
            <a:avLst/>
          </a:prstGeom>
          <a:ln w="25400">
            <a:solidFill>
              <a:srgbClr val="FF2F9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100"/>
            </a:lvl1pPr>
          </a:lstStyle>
          <a:p>
            <a:pPr lvl="0">
              <a:defRPr sz="1800"/>
            </a:pPr>
            <a:r>
              <a:rPr sz="2100" dirty="0">
                <a:latin typeface="Arial" panose="020B0604020202020204" pitchFamily="34" charset="0"/>
                <a:cs typeface="Arial" panose="020B0604020202020204" pitchFamily="34" charset="0"/>
              </a:rPr>
              <a:t>Solid-color suit</a:t>
            </a:r>
          </a:p>
        </p:txBody>
      </p:sp>
      <p:sp>
        <p:nvSpPr>
          <p:cNvPr id="45" name="Shape 45"/>
          <p:cNvSpPr/>
          <p:nvPr/>
        </p:nvSpPr>
        <p:spPr>
          <a:xfrm>
            <a:off x="9688007" y="1898613"/>
            <a:ext cx="3061736" cy="646331"/>
          </a:xfrm>
          <a:prstGeom prst="rect">
            <a:avLst/>
          </a:prstGeom>
          <a:ln w="25400">
            <a:solidFill>
              <a:srgbClr val="FF2F9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2100" dirty="0">
                <a:latin typeface="Arial" panose="020B0604020202020204" pitchFamily="34" charset="0"/>
                <a:cs typeface="Arial" panose="020B0604020202020204" pitchFamily="34" charset="0"/>
              </a:rPr>
              <a:t>Solid-color blouse or </a:t>
            </a:r>
          </a:p>
          <a:p>
            <a:pPr lvl="0">
              <a:defRPr sz="1800"/>
            </a:pPr>
            <a:r>
              <a:rPr sz="2100" dirty="0">
                <a:latin typeface="Arial" panose="020B0604020202020204" pitchFamily="34" charset="0"/>
                <a:cs typeface="Arial" panose="020B0604020202020204" pitchFamily="34" charset="0"/>
              </a:rPr>
              <a:t>collared button down shirt</a:t>
            </a:r>
          </a:p>
        </p:txBody>
      </p:sp>
      <p:sp>
        <p:nvSpPr>
          <p:cNvPr id="46" name="Shape 46"/>
          <p:cNvSpPr/>
          <p:nvPr/>
        </p:nvSpPr>
        <p:spPr>
          <a:xfrm>
            <a:off x="10833884" y="7016923"/>
            <a:ext cx="1165383" cy="323165"/>
          </a:xfrm>
          <a:prstGeom prst="rect">
            <a:avLst/>
          </a:prstGeom>
          <a:ln w="25400">
            <a:solidFill>
              <a:srgbClr val="FF2F9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100"/>
            </a:lvl1pPr>
          </a:lstStyle>
          <a:p>
            <a:pPr lvl="0">
              <a:defRPr sz="1800"/>
            </a:pPr>
            <a:r>
              <a:rPr sz="2100" dirty="0">
                <a:latin typeface="Arial" panose="020B0604020202020204" pitchFamily="34" charset="0"/>
                <a:cs typeface="Arial" panose="020B0604020202020204" pitchFamily="34" charset="0"/>
              </a:rPr>
              <a:t>Stockings</a:t>
            </a:r>
          </a:p>
        </p:txBody>
      </p:sp>
      <p:sp>
        <p:nvSpPr>
          <p:cNvPr id="47" name="Shape 47"/>
          <p:cNvSpPr/>
          <p:nvPr/>
        </p:nvSpPr>
        <p:spPr>
          <a:xfrm>
            <a:off x="10453972" y="8118397"/>
            <a:ext cx="1925207" cy="323165"/>
          </a:xfrm>
          <a:prstGeom prst="rect">
            <a:avLst/>
          </a:prstGeom>
          <a:ln w="25400">
            <a:solidFill>
              <a:srgbClr val="FF2F9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100"/>
            </a:lvl1pPr>
          </a:lstStyle>
          <a:p>
            <a:pPr lvl="0">
              <a:defRPr sz="1800"/>
            </a:pPr>
            <a:r>
              <a:rPr sz="2100" dirty="0">
                <a:latin typeface="Arial" panose="020B0604020202020204" pitchFamily="34" charset="0"/>
                <a:cs typeface="Arial" panose="020B0604020202020204" pitchFamily="34" charset="0"/>
              </a:rPr>
              <a:t>High heel shoes</a:t>
            </a:r>
          </a:p>
        </p:txBody>
      </p:sp>
      <p:sp>
        <p:nvSpPr>
          <p:cNvPr id="48" name="Shape 48"/>
          <p:cNvSpPr/>
          <p:nvPr/>
        </p:nvSpPr>
        <p:spPr>
          <a:xfrm>
            <a:off x="10550954" y="4715218"/>
            <a:ext cx="1731243" cy="323165"/>
          </a:xfrm>
          <a:prstGeom prst="rect">
            <a:avLst/>
          </a:prstGeom>
          <a:ln w="25400">
            <a:solidFill>
              <a:srgbClr val="FF2F9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100"/>
            </a:lvl1pPr>
          </a:lstStyle>
          <a:p>
            <a:pPr lvl="0">
              <a:defRPr sz="1800"/>
            </a:pPr>
            <a:r>
              <a:rPr sz="2100" dirty="0">
                <a:latin typeface="Arial" panose="020B0604020202020204" pitchFamily="34" charset="0"/>
                <a:cs typeface="Arial" panose="020B0604020202020204" pitchFamily="34" charset="0"/>
              </a:rPr>
              <a:t>Simple jewelry</a:t>
            </a:r>
          </a:p>
        </p:txBody>
      </p:sp>
      <p:sp>
        <p:nvSpPr>
          <p:cNvPr id="49" name="Shape 49"/>
          <p:cNvSpPr/>
          <p:nvPr/>
        </p:nvSpPr>
        <p:spPr>
          <a:xfrm>
            <a:off x="2731883" y="3408167"/>
            <a:ext cx="1335914" cy="1"/>
          </a:xfrm>
          <a:prstGeom prst="line">
            <a:avLst/>
          </a:prstGeom>
          <a:ln w="50800">
            <a:solidFill>
              <a:srgbClr val="51A7F9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50" name="Shape 50"/>
          <p:cNvSpPr/>
          <p:nvPr/>
        </p:nvSpPr>
        <p:spPr>
          <a:xfrm>
            <a:off x="3409620" y="1699377"/>
            <a:ext cx="794018" cy="1"/>
          </a:xfrm>
          <a:prstGeom prst="line">
            <a:avLst/>
          </a:prstGeom>
          <a:ln w="50800">
            <a:solidFill>
              <a:srgbClr val="51A7F9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51" name="Shape 51"/>
          <p:cNvSpPr/>
          <p:nvPr/>
        </p:nvSpPr>
        <p:spPr>
          <a:xfrm>
            <a:off x="3138672" y="2553772"/>
            <a:ext cx="1335914" cy="1"/>
          </a:xfrm>
          <a:prstGeom prst="line">
            <a:avLst/>
          </a:prstGeom>
          <a:ln w="50800">
            <a:solidFill>
              <a:srgbClr val="51A7F9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52" name="Shape 52"/>
          <p:cNvSpPr/>
          <p:nvPr/>
        </p:nvSpPr>
        <p:spPr>
          <a:xfrm>
            <a:off x="2731883" y="8279979"/>
            <a:ext cx="794018" cy="1"/>
          </a:xfrm>
          <a:prstGeom prst="line">
            <a:avLst/>
          </a:prstGeom>
          <a:ln w="50800">
            <a:solidFill>
              <a:srgbClr val="51A7F9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53" name="Shape 53"/>
          <p:cNvSpPr/>
          <p:nvPr/>
        </p:nvSpPr>
        <p:spPr>
          <a:xfrm flipH="1">
            <a:off x="9475033" y="3408167"/>
            <a:ext cx="995226" cy="1"/>
          </a:xfrm>
          <a:prstGeom prst="line">
            <a:avLst/>
          </a:prstGeom>
          <a:ln w="50800">
            <a:solidFill>
              <a:srgbClr val="FF2F92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54" name="Shape 54"/>
          <p:cNvSpPr/>
          <p:nvPr/>
        </p:nvSpPr>
        <p:spPr>
          <a:xfrm flipH="1">
            <a:off x="8627745" y="2334936"/>
            <a:ext cx="995226" cy="1"/>
          </a:xfrm>
          <a:prstGeom prst="line">
            <a:avLst/>
          </a:prstGeom>
          <a:ln w="50800">
            <a:solidFill>
              <a:srgbClr val="FF2F92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55" name="Shape 55"/>
          <p:cNvSpPr/>
          <p:nvPr/>
        </p:nvSpPr>
        <p:spPr>
          <a:xfrm flipH="1">
            <a:off x="9430896" y="7178505"/>
            <a:ext cx="1335914" cy="1"/>
          </a:xfrm>
          <a:prstGeom prst="line">
            <a:avLst/>
          </a:prstGeom>
          <a:ln w="50800">
            <a:solidFill>
              <a:srgbClr val="FF2F92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56" name="Shape 56"/>
          <p:cNvSpPr/>
          <p:nvPr/>
        </p:nvSpPr>
        <p:spPr>
          <a:xfrm flipH="1">
            <a:off x="9467530" y="8279979"/>
            <a:ext cx="1002729" cy="282044"/>
          </a:xfrm>
          <a:prstGeom prst="line">
            <a:avLst/>
          </a:prstGeom>
          <a:ln w="50800">
            <a:solidFill>
              <a:srgbClr val="FF2F92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57" name="Shape 57"/>
          <p:cNvSpPr/>
          <p:nvPr/>
        </p:nvSpPr>
        <p:spPr>
          <a:xfrm flipH="1">
            <a:off x="9681410" y="4843651"/>
            <a:ext cx="788849" cy="127462"/>
          </a:xfrm>
          <a:prstGeom prst="line">
            <a:avLst/>
          </a:prstGeom>
          <a:ln w="50800">
            <a:solidFill>
              <a:srgbClr val="FF2F92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43544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5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6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7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8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grpId="9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9" grpId="1" animBg="1" advAuto="0"/>
      <p:bldP spid="50" grpId="2" animBg="1" advAuto="0"/>
      <p:bldP spid="51" grpId="3" animBg="1" advAuto="0"/>
      <p:bldP spid="52" grpId="4" animBg="1" advAuto="0"/>
      <p:bldP spid="53" grpId="5" animBg="1" advAuto="0"/>
      <p:bldP spid="54" grpId="6" animBg="1" advAuto="0"/>
      <p:bldP spid="55" grpId="7" animBg="1" advAuto="0"/>
      <p:bldP spid="56" grpId="8" animBg="1" advAuto="0"/>
      <p:bldP spid="57" grpId="9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asted-image.tif"/>
          <p:cNvPicPr/>
          <p:nvPr/>
        </p:nvPicPr>
        <p:blipFill>
          <a:blip r:embed="rId4">
            <a:extLst/>
          </a:blip>
          <a:srcRect t="7424" b="7424"/>
          <a:stretch>
            <a:fillRect/>
          </a:stretch>
        </p:blipFill>
        <p:spPr>
          <a:xfrm>
            <a:off x="2207021" y="0"/>
            <a:ext cx="8590782" cy="9753492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Shape 60"/>
          <p:cNvSpPr/>
          <p:nvPr/>
        </p:nvSpPr>
        <p:spPr>
          <a:xfrm>
            <a:off x="4742581" y="9014946"/>
            <a:ext cx="3519638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600"/>
              <a:t>Business Casual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9545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0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asted-image.tif"/>
          <p:cNvPicPr/>
          <p:nvPr/>
        </p:nvPicPr>
        <p:blipFill>
          <a:blip r:embed="rId5">
            <a:extLst/>
          </a:blip>
          <a:srcRect t="7424" r="69846" b="7424"/>
          <a:stretch>
            <a:fillRect/>
          </a:stretch>
        </p:blipFill>
        <p:spPr>
          <a:xfrm>
            <a:off x="3806065" y="-98851"/>
            <a:ext cx="2615353" cy="9847338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pasted-image.tif"/>
          <p:cNvPicPr/>
          <p:nvPr/>
        </p:nvPicPr>
        <p:blipFill>
          <a:blip r:embed="rId5">
            <a:extLst/>
          </a:blip>
          <a:srcRect l="62873" t="7424" b="7424"/>
          <a:stretch>
            <a:fillRect/>
          </a:stretch>
        </p:blipFill>
        <p:spPr>
          <a:xfrm>
            <a:off x="6464439" y="0"/>
            <a:ext cx="3189433" cy="9753492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Shape 64"/>
          <p:cNvSpPr/>
          <p:nvPr/>
        </p:nvSpPr>
        <p:spPr>
          <a:xfrm>
            <a:off x="4742581" y="9014946"/>
            <a:ext cx="3519638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600"/>
              <a:t>Business Casual</a:t>
            </a:r>
          </a:p>
        </p:txBody>
      </p:sp>
      <p:sp>
        <p:nvSpPr>
          <p:cNvPr id="65" name="Shape 65"/>
          <p:cNvSpPr/>
          <p:nvPr/>
        </p:nvSpPr>
        <p:spPr>
          <a:xfrm>
            <a:off x="859295" y="3246585"/>
            <a:ext cx="1853071" cy="323165"/>
          </a:xfrm>
          <a:prstGeom prst="rect">
            <a:avLst/>
          </a:prstGeom>
          <a:ln w="25400">
            <a:solidFill>
              <a:srgbClr val="51A7F9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100"/>
            </a:lvl1pPr>
          </a:lstStyle>
          <a:p>
            <a:pPr lvl="0">
              <a:defRPr sz="1800"/>
            </a:pPr>
            <a:r>
              <a:rPr sz="2100" dirty="0">
                <a:latin typeface="Arial" panose="020B0604020202020204" pitchFamily="34" charset="0"/>
                <a:cs typeface="Arial" panose="020B0604020202020204" pitchFamily="34" charset="0"/>
              </a:rPr>
              <a:t>Blazer or jacket</a:t>
            </a:r>
          </a:p>
        </p:txBody>
      </p:sp>
      <p:sp>
        <p:nvSpPr>
          <p:cNvPr id="66" name="Shape 66"/>
          <p:cNvSpPr/>
          <p:nvPr/>
        </p:nvSpPr>
        <p:spPr>
          <a:xfrm>
            <a:off x="626860" y="2258083"/>
            <a:ext cx="2317942" cy="323165"/>
          </a:xfrm>
          <a:prstGeom prst="rect">
            <a:avLst/>
          </a:prstGeom>
          <a:ln w="25400">
            <a:solidFill>
              <a:srgbClr val="51A7F9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100"/>
            </a:lvl1pPr>
          </a:lstStyle>
          <a:p>
            <a:pPr lvl="0">
              <a:defRPr sz="1800"/>
            </a:pPr>
            <a:r>
              <a:rPr sz="2100" dirty="0">
                <a:latin typeface="Arial" panose="020B0604020202020204" pitchFamily="34" charset="0"/>
                <a:cs typeface="Arial" panose="020B0604020202020204" pitchFamily="34" charset="0"/>
              </a:rPr>
              <a:t>Oxford or Polo shirt</a:t>
            </a:r>
          </a:p>
        </p:txBody>
      </p:sp>
      <p:sp>
        <p:nvSpPr>
          <p:cNvPr id="67" name="Shape 67"/>
          <p:cNvSpPr/>
          <p:nvPr/>
        </p:nvSpPr>
        <p:spPr>
          <a:xfrm>
            <a:off x="1441987" y="5915542"/>
            <a:ext cx="687688" cy="323165"/>
          </a:xfrm>
          <a:prstGeom prst="rect">
            <a:avLst/>
          </a:prstGeom>
          <a:ln w="25400">
            <a:solidFill>
              <a:srgbClr val="51A7F9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100"/>
            </a:lvl1pPr>
          </a:lstStyle>
          <a:p>
            <a:pPr lvl="0">
              <a:defRPr sz="1800"/>
            </a:pPr>
            <a:r>
              <a:rPr sz="2100" dirty="0">
                <a:latin typeface="Arial" panose="020B0604020202020204" pitchFamily="34" charset="0"/>
                <a:cs typeface="Arial" panose="020B0604020202020204" pitchFamily="34" charset="0"/>
              </a:rPr>
              <a:t>Pants</a:t>
            </a:r>
          </a:p>
        </p:txBody>
      </p:sp>
      <p:sp>
        <p:nvSpPr>
          <p:cNvPr id="68" name="Shape 68"/>
          <p:cNvSpPr/>
          <p:nvPr/>
        </p:nvSpPr>
        <p:spPr>
          <a:xfrm>
            <a:off x="934637" y="8739835"/>
            <a:ext cx="1702389" cy="323165"/>
          </a:xfrm>
          <a:prstGeom prst="rect">
            <a:avLst/>
          </a:prstGeom>
          <a:ln w="25400">
            <a:solidFill>
              <a:srgbClr val="51A7F9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100"/>
            </a:lvl1pPr>
          </a:lstStyle>
          <a:p>
            <a:pPr lvl="0">
              <a:defRPr sz="1800"/>
            </a:pPr>
            <a:r>
              <a:rPr sz="2100" dirty="0">
                <a:latin typeface="Arial" panose="020B0604020202020204" pitchFamily="34" charset="0"/>
                <a:cs typeface="Arial" panose="020B0604020202020204" pitchFamily="34" charset="0"/>
              </a:rPr>
              <a:t>Leather shoes</a:t>
            </a:r>
          </a:p>
        </p:txBody>
      </p:sp>
      <p:sp>
        <p:nvSpPr>
          <p:cNvPr id="69" name="Shape 69"/>
          <p:cNvSpPr/>
          <p:nvPr/>
        </p:nvSpPr>
        <p:spPr>
          <a:xfrm>
            <a:off x="10639921" y="3246585"/>
            <a:ext cx="1553309" cy="323165"/>
          </a:xfrm>
          <a:prstGeom prst="rect">
            <a:avLst/>
          </a:prstGeom>
          <a:ln w="25400">
            <a:solidFill>
              <a:srgbClr val="FF2F9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100"/>
            </a:lvl1pPr>
          </a:lstStyle>
          <a:p>
            <a:pPr lvl="0">
              <a:defRPr sz="1800"/>
            </a:pPr>
            <a:r>
              <a:rPr sz="2100" dirty="0">
                <a:latin typeface="Arial" panose="020B0604020202020204" pitchFamily="34" charset="0"/>
                <a:cs typeface="Arial" panose="020B0604020202020204" pitchFamily="34" charset="0"/>
              </a:rPr>
              <a:t>Fitted-blouse</a:t>
            </a:r>
          </a:p>
        </p:txBody>
      </p:sp>
      <p:sp>
        <p:nvSpPr>
          <p:cNvPr id="70" name="Shape 70"/>
          <p:cNvSpPr/>
          <p:nvPr/>
        </p:nvSpPr>
        <p:spPr>
          <a:xfrm>
            <a:off x="10408287" y="5104372"/>
            <a:ext cx="2016578" cy="646331"/>
          </a:xfrm>
          <a:prstGeom prst="rect">
            <a:avLst/>
          </a:prstGeom>
          <a:ln w="25400">
            <a:solidFill>
              <a:srgbClr val="FF2F9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2100" dirty="0">
                <a:latin typeface="Arial" panose="020B0604020202020204" pitchFamily="34" charset="0"/>
                <a:cs typeface="Arial" panose="020B0604020202020204" pitchFamily="34" charset="0"/>
              </a:rPr>
              <a:t>Knee-length skirt</a:t>
            </a:r>
          </a:p>
          <a:p>
            <a:pPr lvl="0">
              <a:defRPr sz="1800"/>
            </a:pPr>
            <a:r>
              <a:rPr sz="2100" dirty="0">
                <a:latin typeface="Arial" panose="020B0604020202020204" pitchFamily="34" charset="0"/>
                <a:cs typeface="Arial" panose="020B0604020202020204" pitchFamily="34" charset="0"/>
              </a:rPr>
              <a:t>or dress</a:t>
            </a:r>
          </a:p>
        </p:txBody>
      </p:sp>
      <p:sp>
        <p:nvSpPr>
          <p:cNvPr id="71" name="Shape 71"/>
          <p:cNvSpPr/>
          <p:nvPr/>
        </p:nvSpPr>
        <p:spPr>
          <a:xfrm>
            <a:off x="10057229" y="8739835"/>
            <a:ext cx="2718693" cy="323165"/>
          </a:xfrm>
          <a:prstGeom prst="rect">
            <a:avLst/>
          </a:prstGeom>
          <a:ln w="25400">
            <a:solidFill>
              <a:srgbClr val="FF2F9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100"/>
            </a:lvl1pPr>
          </a:lstStyle>
          <a:p>
            <a:pPr lvl="0">
              <a:defRPr sz="1800"/>
            </a:pPr>
            <a:r>
              <a:rPr sz="2100" dirty="0">
                <a:latin typeface="Arial" panose="020B0604020202020204" pitchFamily="34" charset="0"/>
                <a:cs typeface="Arial" panose="020B0604020202020204" pitchFamily="34" charset="0"/>
              </a:rPr>
              <a:t>Flat or high heel shoes</a:t>
            </a:r>
          </a:p>
        </p:txBody>
      </p:sp>
      <p:sp>
        <p:nvSpPr>
          <p:cNvPr id="72" name="Shape 72"/>
          <p:cNvSpPr/>
          <p:nvPr/>
        </p:nvSpPr>
        <p:spPr>
          <a:xfrm>
            <a:off x="2774247" y="3408167"/>
            <a:ext cx="2017866" cy="1"/>
          </a:xfrm>
          <a:prstGeom prst="line">
            <a:avLst/>
          </a:prstGeom>
          <a:ln w="50800">
            <a:solidFill>
              <a:srgbClr val="51A7F9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73" name="Shape 73"/>
          <p:cNvSpPr/>
          <p:nvPr/>
        </p:nvSpPr>
        <p:spPr>
          <a:xfrm>
            <a:off x="3014312" y="2419665"/>
            <a:ext cx="2547926" cy="1"/>
          </a:xfrm>
          <a:prstGeom prst="line">
            <a:avLst/>
          </a:prstGeom>
          <a:ln w="50800">
            <a:solidFill>
              <a:srgbClr val="51A7F9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74" name="Shape 74"/>
          <p:cNvSpPr/>
          <p:nvPr/>
        </p:nvSpPr>
        <p:spPr>
          <a:xfrm>
            <a:off x="2181146" y="6077124"/>
            <a:ext cx="2615407" cy="1"/>
          </a:xfrm>
          <a:prstGeom prst="line">
            <a:avLst/>
          </a:prstGeom>
          <a:ln w="50800">
            <a:solidFill>
              <a:srgbClr val="51A7F9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2717761" y="8901417"/>
            <a:ext cx="1542176" cy="1"/>
          </a:xfrm>
          <a:prstGeom prst="line">
            <a:avLst/>
          </a:prstGeom>
          <a:ln w="50800">
            <a:solidFill>
              <a:srgbClr val="51A7F9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76" name="Shape 76"/>
          <p:cNvSpPr/>
          <p:nvPr/>
        </p:nvSpPr>
        <p:spPr>
          <a:xfrm flipH="1">
            <a:off x="8008071" y="3408167"/>
            <a:ext cx="2615407" cy="1"/>
          </a:xfrm>
          <a:prstGeom prst="line">
            <a:avLst/>
          </a:prstGeom>
          <a:ln w="50800">
            <a:solidFill>
              <a:srgbClr val="FF2F92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77" name="Shape 77"/>
          <p:cNvSpPr/>
          <p:nvPr/>
        </p:nvSpPr>
        <p:spPr>
          <a:xfrm flipH="1">
            <a:off x="9305575" y="5427537"/>
            <a:ext cx="995227" cy="1"/>
          </a:xfrm>
          <a:prstGeom prst="line">
            <a:avLst/>
          </a:prstGeom>
          <a:ln w="50800">
            <a:solidFill>
              <a:srgbClr val="FF2F92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78" name="Shape 78"/>
          <p:cNvSpPr/>
          <p:nvPr/>
        </p:nvSpPr>
        <p:spPr>
          <a:xfrm flipH="1">
            <a:off x="9009025" y="8901417"/>
            <a:ext cx="995226" cy="1"/>
          </a:xfrm>
          <a:prstGeom prst="line">
            <a:avLst/>
          </a:prstGeom>
          <a:ln w="50800">
            <a:solidFill>
              <a:srgbClr val="FF2F92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36901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5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6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7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2" grpId="1" animBg="1" advAuto="0"/>
      <p:bldP spid="73" grpId="2" animBg="1" advAuto="0"/>
      <p:bldP spid="74" grpId="3" animBg="1" advAuto="0"/>
      <p:bldP spid="75" grpId="4" animBg="1" advAuto="0"/>
      <p:bldP spid="76" grpId="5" animBg="1" advAuto="0"/>
      <p:bldP spid="77" grpId="6" animBg="1" advAuto="0"/>
      <p:bldP spid="78" grpId="7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asted-image.tif"/>
          <p:cNvPicPr/>
          <p:nvPr/>
        </p:nvPicPr>
        <p:blipFill>
          <a:blip r:embed="rId4">
            <a:extLst/>
          </a:blip>
          <a:srcRect l="13374" r="18608"/>
          <a:stretch>
            <a:fillRect/>
          </a:stretch>
        </p:blipFill>
        <p:spPr>
          <a:xfrm>
            <a:off x="991514" y="-1"/>
            <a:ext cx="5318872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pasted-image.tif"/>
          <p:cNvPicPr/>
          <p:nvPr/>
        </p:nvPicPr>
        <p:blipFill>
          <a:blip r:embed="rId5">
            <a:extLst/>
          </a:blip>
          <a:srcRect l="12310"/>
          <a:stretch>
            <a:fillRect/>
          </a:stretch>
        </p:blipFill>
        <p:spPr>
          <a:xfrm>
            <a:off x="6391539" y="-9526"/>
            <a:ext cx="5707401" cy="9772485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hape 82"/>
          <p:cNvSpPr/>
          <p:nvPr/>
        </p:nvSpPr>
        <p:spPr>
          <a:xfrm>
            <a:off x="5507721" y="8817339"/>
            <a:ext cx="1537470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600" dirty="0"/>
              <a:t>Casual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885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2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asted-image.tif"/>
          <p:cNvPicPr/>
          <p:nvPr/>
        </p:nvPicPr>
        <p:blipFill>
          <a:blip r:embed="rId5">
            <a:extLst/>
          </a:blip>
          <a:srcRect l="29806" r="29806"/>
          <a:stretch>
            <a:fillRect/>
          </a:stretch>
        </p:blipFill>
        <p:spPr>
          <a:xfrm>
            <a:off x="3166109" y="-1"/>
            <a:ext cx="3158288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5" name="pasted-image.tif"/>
          <p:cNvPicPr/>
          <p:nvPr/>
        </p:nvPicPr>
        <p:blipFill>
          <a:blip r:embed="rId6">
            <a:extLst/>
          </a:blip>
          <a:srcRect l="28530" r="17636"/>
          <a:stretch>
            <a:fillRect/>
          </a:stretch>
        </p:blipFill>
        <p:spPr>
          <a:xfrm>
            <a:off x="6345810" y="-9526"/>
            <a:ext cx="3503735" cy="9772485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Shape 86"/>
          <p:cNvSpPr/>
          <p:nvPr/>
        </p:nvSpPr>
        <p:spPr>
          <a:xfrm>
            <a:off x="5507721" y="8817339"/>
            <a:ext cx="1537470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600"/>
              <a:t>Casual</a:t>
            </a:r>
          </a:p>
        </p:txBody>
      </p:sp>
      <p:sp>
        <p:nvSpPr>
          <p:cNvPr id="87" name="Shape 87"/>
          <p:cNvSpPr/>
          <p:nvPr/>
        </p:nvSpPr>
        <p:spPr>
          <a:xfrm>
            <a:off x="1008871" y="2766456"/>
            <a:ext cx="1582163" cy="323165"/>
          </a:xfrm>
          <a:prstGeom prst="rect">
            <a:avLst/>
          </a:prstGeom>
          <a:ln w="25400">
            <a:solidFill>
              <a:srgbClr val="51A7F9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100"/>
            </a:lvl1pPr>
          </a:lstStyle>
          <a:p>
            <a:pPr lvl="0">
              <a:defRPr sz="1800"/>
            </a:pPr>
            <a:r>
              <a:rPr sz="2100" dirty="0">
                <a:latin typeface="Arial" panose="020B0604020202020204" pitchFamily="34" charset="0"/>
                <a:cs typeface="Arial" panose="020B0604020202020204" pitchFamily="34" charset="0"/>
              </a:rPr>
              <a:t>Collared shirt</a:t>
            </a:r>
          </a:p>
        </p:txBody>
      </p:sp>
      <p:sp>
        <p:nvSpPr>
          <p:cNvPr id="88" name="Shape 88"/>
          <p:cNvSpPr/>
          <p:nvPr/>
        </p:nvSpPr>
        <p:spPr>
          <a:xfrm>
            <a:off x="1456108" y="6099121"/>
            <a:ext cx="687688" cy="323165"/>
          </a:xfrm>
          <a:prstGeom prst="rect">
            <a:avLst/>
          </a:prstGeom>
          <a:ln w="25400">
            <a:solidFill>
              <a:srgbClr val="51A7F9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100"/>
            </a:lvl1pPr>
          </a:lstStyle>
          <a:p>
            <a:pPr lvl="0">
              <a:defRPr sz="1800"/>
            </a:pPr>
            <a:r>
              <a:rPr sz="2100" dirty="0">
                <a:latin typeface="Arial" panose="020B0604020202020204" pitchFamily="34" charset="0"/>
                <a:cs typeface="Arial" panose="020B0604020202020204" pitchFamily="34" charset="0"/>
              </a:rPr>
              <a:t>Pants</a:t>
            </a:r>
          </a:p>
        </p:txBody>
      </p:sp>
      <p:sp>
        <p:nvSpPr>
          <p:cNvPr id="89" name="Shape 89"/>
          <p:cNvSpPr/>
          <p:nvPr/>
        </p:nvSpPr>
        <p:spPr>
          <a:xfrm>
            <a:off x="934637" y="8739835"/>
            <a:ext cx="1702389" cy="323165"/>
          </a:xfrm>
          <a:prstGeom prst="rect">
            <a:avLst/>
          </a:prstGeom>
          <a:ln w="25400">
            <a:solidFill>
              <a:srgbClr val="51A7F9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100"/>
            </a:lvl1pPr>
          </a:lstStyle>
          <a:p>
            <a:pPr lvl="0">
              <a:defRPr sz="1800"/>
            </a:pPr>
            <a:r>
              <a:rPr sz="2100" dirty="0">
                <a:latin typeface="Arial" panose="020B0604020202020204" pitchFamily="34" charset="0"/>
                <a:cs typeface="Arial" panose="020B0604020202020204" pitchFamily="34" charset="0"/>
              </a:rPr>
              <a:t>Leather shoes</a:t>
            </a:r>
          </a:p>
        </p:txBody>
      </p:sp>
      <p:sp>
        <p:nvSpPr>
          <p:cNvPr id="90" name="Shape 90"/>
          <p:cNvSpPr/>
          <p:nvPr/>
        </p:nvSpPr>
        <p:spPr>
          <a:xfrm>
            <a:off x="477475" y="4588031"/>
            <a:ext cx="2644955" cy="323165"/>
          </a:xfrm>
          <a:prstGeom prst="rect">
            <a:avLst/>
          </a:prstGeom>
          <a:ln w="25400">
            <a:solidFill>
              <a:srgbClr val="51A7F9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100"/>
            </a:lvl1pPr>
          </a:lstStyle>
          <a:p>
            <a:pPr lvl="0">
              <a:defRPr sz="1800"/>
            </a:pPr>
            <a:r>
              <a:rPr sz="2100" dirty="0">
                <a:latin typeface="Arial" panose="020B0604020202020204" pitchFamily="34" charset="0"/>
                <a:cs typeface="Arial" panose="020B0604020202020204" pitchFamily="34" charset="0"/>
              </a:rPr>
              <a:t>Metal or leather watch</a:t>
            </a:r>
          </a:p>
        </p:txBody>
      </p:sp>
      <p:sp>
        <p:nvSpPr>
          <p:cNvPr id="91" name="Shape 91"/>
          <p:cNvSpPr/>
          <p:nvPr/>
        </p:nvSpPr>
        <p:spPr>
          <a:xfrm>
            <a:off x="2675397" y="2928038"/>
            <a:ext cx="1537470" cy="1"/>
          </a:xfrm>
          <a:prstGeom prst="line">
            <a:avLst/>
          </a:prstGeom>
          <a:ln w="50800">
            <a:solidFill>
              <a:srgbClr val="51A7F9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92" name="Shape 92"/>
          <p:cNvSpPr/>
          <p:nvPr/>
        </p:nvSpPr>
        <p:spPr>
          <a:xfrm>
            <a:off x="2209296" y="6260703"/>
            <a:ext cx="2048159" cy="1"/>
          </a:xfrm>
          <a:prstGeom prst="line">
            <a:avLst/>
          </a:prstGeom>
          <a:ln w="50800">
            <a:solidFill>
              <a:srgbClr val="51A7F9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93" name="Shape 93"/>
          <p:cNvSpPr/>
          <p:nvPr/>
        </p:nvSpPr>
        <p:spPr>
          <a:xfrm>
            <a:off x="2675397" y="8901417"/>
            <a:ext cx="1853280" cy="182506"/>
          </a:xfrm>
          <a:prstGeom prst="line">
            <a:avLst/>
          </a:prstGeom>
          <a:ln w="50800">
            <a:solidFill>
              <a:srgbClr val="51A7F9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94" name="Shape 94"/>
          <p:cNvSpPr/>
          <p:nvPr/>
        </p:nvSpPr>
        <p:spPr>
          <a:xfrm>
            <a:off x="3183677" y="4749613"/>
            <a:ext cx="2298311" cy="1"/>
          </a:xfrm>
          <a:prstGeom prst="line">
            <a:avLst/>
          </a:prstGeom>
          <a:ln w="50800">
            <a:solidFill>
              <a:srgbClr val="51A7F9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95" name="Shape 95"/>
          <p:cNvSpPr/>
          <p:nvPr/>
        </p:nvSpPr>
        <p:spPr>
          <a:xfrm>
            <a:off x="10789069" y="4588031"/>
            <a:ext cx="1134926" cy="323165"/>
          </a:xfrm>
          <a:prstGeom prst="rect">
            <a:avLst/>
          </a:prstGeom>
          <a:ln w="25400">
            <a:solidFill>
              <a:srgbClr val="FF2F9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100"/>
            </a:lvl1pPr>
          </a:lstStyle>
          <a:p>
            <a:pPr lvl="0">
              <a:defRPr sz="1800"/>
            </a:pPr>
            <a:r>
              <a:rPr sz="2100" dirty="0">
                <a:latin typeface="Arial" panose="020B0604020202020204" pitchFamily="34" charset="0"/>
                <a:cs typeface="Arial" panose="020B0604020202020204" pitchFamily="34" charset="0"/>
              </a:rPr>
              <a:t>Sundress</a:t>
            </a:r>
          </a:p>
        </p:txBody>
      </p:sp>
      <p:sp>
        <p:nvSpPr>
          <p:cNvPr id="96" name="Shape 96"/>
          <p:cNvSpPr/>
          <p:nvPr/>
        </p:nvSpPr>
        <p:spPr>
          <a:xfrm>
            <a:off x="10057229" y="8739835"/>
            <a:ext cx="2718693" cy="323165"/>
          </a:xfrm>
          <a:prstGeom prst="rect">
            <a:avLst/>
          </a:prstGeom>
          <a:ln w="25400">
            <a:solidFill>
              <a:srgbClr val="FF2F9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100"/>
            </a:lvl1pPr>
          </a:lstStyle>
          <a:p>
            <a:pPr lvl="0">
              <a:defRPr sz="1800"/>
            </a:pPr>
            <a:r>
              <a:rPr sz="2100" dirty="0">
                <a:latin typeface="Arial" panose="020B0604020202020204" pitchFamily="34" charset="0"/>
                <a:cs typeface="Arial" panose="020B0604020202020204" pitchFamily="34" charset="0"/>
              </a:rPr>
              <a:t>Flat or high heel shoes</a:t>
            </a:r>
          </a:p>
        </p:txBody>
      </p:sp>
      <p:sp>
        <p:nvSpPr>
          <p:cNvPr id="97" name="Shape 97"/>
          <p:cNvSpPr/>
          <p:nvPr/>
        </p:nvSpPr>
        <p:spPr>
          <a:xfrm>
            <a:off x="10251193" y="3091249"/>
            <a:ext cx="2330766" cy="323165"/>
          </a:xfrm>
          <a:prstGeom prst="rect">
            <a:avLst/>
          </a:prstGeom>
          <a:ln w="25400">
            <a:solidFill>
              <a:srgbClr val="FF2F9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100"/>
            </a:lvl1pPr>
          </a:lstStyle>
          <a:p>
            <a:pPr lvl="0">
              <a:defRPr sz="1800"/>
            </a:pPr>
            <a:r>
              <a:rPr sz="2100" dirty="0">
                <a:latin typeface="Arial" panose="020B0604020202020204" pitchFamily="34" charset="0"/>
                <a:cs typeface="Arial" panose="020B0604020202020204" pitchFamily="34" charset="0"/>
              </a:rPr>
              <a:t>Modest arm jewelry</a:t>
            </a:r>
          </a:p>
        </p:txBody>
      </p:sp>
      <p:sp>
        <p:nvSpPr>
          <p:cNvPr id="98" name="Shape 98"/>
          <p:cNvSpPr/>
          <p:nvPr/>
        </p:nvSpPr>
        <p:spPr>
          <a:xfrm>
            <a:off x="10975018" y="5364618"/>
            <a:ext cx="763029" cy="323165"/>
          </a:xfrm>
          <a:prstGeom prst="rect">
            <a:avLst/>
          </a:prstGeom>
          <a:ln w="25400">
            <a:solidFill>
              <a:srgbClr val="FF2F9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100"/>
            </a:lvl1pPr>
          </a:lstStyle>
          <a:p>
            <a:pPr lvl="0">
              <a:defRPr sz="1800"/>
            </a:pPr>
            <a:r>
              <a:rPr sz="2100" dirty="0"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</a:p>
        </p:txBody>
      </p:sp>
      <p:sp>
        <p:nvSpPr>
          <p:cNvPr id="99" name="Shape 99"/>
          <p:cNvSpPr/>
          <p:nvPr/>
        </p:nvSpPr>
        <p:spPr>
          <a:xfrm flipH="1">
            <a:off x="8412012" y="4749613"/>
            <a:ext cx="2298312" cy="1"/>
          </a:xfrm>
          <a:prstGeom prst="line">
            <a:avLst/>
          </a:prstGeom>
          <a:ln w="50800">
            <a:solidFill>
              <a:srgbClr val="FF2F92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00" name="Shape 100"/>
          <p:cNvSpPr/>
          <p:nvPr/>
        </p:nvSpPr>
        <p:spPr>
          <a:xfrm flipH="1">
            <a:off x="7826872" y="8901417"/>
            <a:ext cx="2163164" cy="184633"/>
          </a:xfrm>
          <a:prstGeom prst="line">
            <a:avLst/>
          </a:prstGeom>
          <a:ln w="50800">
            <a:solidFill>
              <a:srgbClr val="FF2F92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01" name="Shape 101"/>
          <p:cNvSpPr/>
          <p:nvPr/>
        </p:nvSpPr>
        <p:spPr>
          <a:xfrm flipH="1">
            <a:off x="7370051" y="3252831"/>
            <a:ext cx="2803564" cy="1"/>
          </a:xfrm>
          <a:prstGeom prst="line">
            <a:avLst/>
          </a:prstGeom>
          <a:ln w="50800">
            <a:solidFill>
              <a:srgbClr val="FF2F92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02" name="Shape 102"/>
          <p:cNvSpPr/>
          <p:nvPr/>
        </p:nvSpPr>
        <p:spPr>
          <a:xfrm flipH="1" flipV="1">
            <a:off x="8889946" y="5324229"/>
            <a:ext cx="2046228" cy="201972"/>
          </a:xfrm>
          <a:prstGeom prst="line">
            <a:avLst/>
          </a:prstGeom>
          <a:ln w="50800">
            <a:solidFill>
              <a:srgbClr val="FF2F92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3535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5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6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7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8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1" grpId="1" animBg="1" advAuto="0"/>
      <p:bldP spid="92" grpId="2" animBg="1" advAuto="0"/>
      <p:bldP spid="93" grpId="3" animBg="1" advAuto="0"/>
      <p:bldP spid="94" grpId="4" animBg="1" advAuto="0"/>
      <p:bldP spid="99" grpId="5" animBg="1" advAuto="0"/>
      <p:bldP spid="100" grpId="6" animBg="1" advAuto="0"/>
      <p:bldP spid="101" grpId="7" animBg="1" advAuto="0"/>
      <p:bldP spid="102" grpId="8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asted-image.tif"/>
          <p:cNvPicPr/>
          <p:nvPr/>
        </p:nvPicPr>
        <p:blipFill>
          <a:blip r:embed="rId4">
            <a:extLst/>
          </a:blip>
          <a:srcRect l="3008" r="3008"/>
          <a:stretch>
            <a:fillRect/>
          </a:stretch>
        </p:blipFill>
        <p:spPr>
          <a:xfrm>
            <a:off x="1027118" y="-1"/>
            <a:ext cx="5545907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pasted-image.tif"/>
          <p:cNvPicPr/>
          <p:nvPr/>
        </p:nvPicPr>
        <p:blipFill>
          <a:blip r:embed="rId5">
            <a:extLst/>
          </a:blip>
          <a:srcRect l="6142" r="8639"/>
          <a:stretch>
            <a:fillRect/>
          </a:stretch>
        </p:blipFill>
        <p:spPr>
          <a:xfrm>
            <a:off x="6596534" y="-48816"/>
            <a:ext cx="5558359" cy="9851145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Shape 106"/>
          <p:cNvSpPr/>
          <p:nvPr/>
        </p:nvSpPr>
        <p:spPr>
          <a:xfrm>
            <a:off x="5187503" y="8958553"/>
            <a:ext cx="2629794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600" dirty="0"/>
              <a:t>Ultra Casual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7482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6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asted-image.tif"/>
          <p:cNvPicPr/>
          <p:nvPr/>
        </p:nvPicPr>
        <p:blipFill>
          <a:blip r:embed="rId5">
            <a:extLst/>
          </a:blip>
          <a:srcRect l="21108" r="21108"/>
          <a:stretch>
            <a:fillRect/>
          </a:stretch>
        </p:blipFill>
        <p:spPr>
          <a:xfrm>
            <a:off x="3154329" y="0"/>
            <a:ext cx="3409705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pasted-image.tif"/>
          <p:cNvPicPr/>
          <p:nvPr/>
        </p:nvPicPr>
        <p:blipFill>
          <a:blip r:embed="rId6">
            <a:extLst/>
          </a:blip>
          <a:srcRect l="22611" r="26475"/>
          <a:stretch>
            <a:fillRect/>
          </a:stretch>
        </p:blipFill>
        <p:spPr>
          <a:xfrm>
            <a:off x="6625715" y="-48816"/>
            <a:ext cx="3320879" cy="9851145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Shape 110"/>
          <p:cNvSpPr/>
          <p:nvPr/>
        </p:nvSpPr>
        <p:spPr>
          <a:xfrm>
            <a:off x="5187503" y="8958553"/>
            <a:ext cx="2629794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600"/>
              <a:t>Ultra Casual</a:t>
            </a:r>
          </a:p>
        </p:txBody>
      </p:sp>
      <p:sp>
        <p:nvSpPr>
          <p:cNvPr id="111" name="Shape 111"/>
          <p:cNvSpPr/>
          <p:nvPr/>
        </p:nvSpPr>
        <p:spPr>
          <a:xfrm>
            <a:off x="969597" y="2201597"/>
            <a:ext cx="1660711" cy="323165"/>
          </a:xfrm>
          <a:prstGeom prst="rect">
            <a:avLst/>
          </a:prstGeom>
          <a:ln w="25400">
            <a:solidFill>
              <a:srgbClr val="51A7F9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100"/>
            </a:lvl1pPr>
          </a:lstStyle>
          <a:p>
            <a:pPr lvl="0">
              <a:defRPr sz="1800"/>
            </a:pPr>
            <a:r>
              <a:rPr sz="2100" dirty="0">
                <a:latin typeface="Arial" panose="020B0604020202020204" pitchFamily="34" charset="0"/>
                <a:cs typeface="Arial" panose="020B0604020202020204" pitchFamily="34" charset="0"/>
              </a:rPr>
              <a:t>T-shirt or shirt</a:t>
            </a:r>
          </a:p>
        </p:txBody>
      </p:sp>
      <p:sp>
        <p:nvSpPr>
          <p:cNvPr id="112" name="Shape 112"/>
          <p:cNvSpPr/>
          <p:nvPr/>
        </p:nvSpPr>
        <p:spPr>
          <a:xfrm>
            <a:off x="918301" y="6494429"/>
            <a:ext cx="1763303" cy="323165"/>
          </a:xfrm>
          <a:prstGeom prst="rect">
            <a:avLst/>
          </a:prstGeom>
          <a:ln w="25400">
            <a:solidFill>
              <a:srgbClr val="51A7F9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100"/>
            </a:lvl1pPr>
          </a:lstStyle>
          <a:p>
            <a:pPr lvl="0">
              <a:defRPr sz="1800"/>
            </a:pPr>
            <a:r>
              <a:rPr sz="2100" dirty="0">
                <a:latin typeface="Arial" panose="020B0604020202020204" pitchFamily="34" charset="0"/>
                <a:cs typeface="Arial" panose="020B0604020202020204" pitchFamily="34" charset="0"/>
              </a:rPr>
              <a:t>Jeans or pants</a:t>
            </a:r>
          </a:p>
        </p:txBody>
      </p:sp>
      <p:sp>
        <p:nvSpPr>
          <p:cNvPr id="113" name="Shape 113"/>
          <p:cNvSpPr/>
          <p:nvPr/>
        </p:nvSpPr>
        <p:spPr>
          <a:xfrm>
            <a:off x="150463" y="3345250"/>
            <a:ext cx="3298980" cy="323165"/>
          </a:xfrm>
          <a:prstGeom prst="rect">
            <a:avLst/>
          </a:prstGeom>
          <a:ln w="25400">
            <a:solidFill>
              <a:srgbClr val="51A7F9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100"/>
            </a:lvl1pPr>
          </a:lstStyle>
          <a:p>
            <a:pPr lvl="0">
              <a:defRPr sz="1800"/>
            </a:pPr>
            <a:r>
              <a:rPr sz="2100" dirty="0">
                <a:latin typeface="Arial" panose="020B0604020202020204" pitchFamily="34" charset="0"/>
                <a:cs typeface="Arial" panose="020B0604020202020204" pitchFamily="34" charset="0"/>
              </a:rPr>
              <a:t>Collared or hooded sweater</a:t>
            </a:r>
          </a:p>
        </p:txBody>
      </p:sp>
      <p:sp>
        <p:nvSpPr>
          <p:cNvPr id="114" name="Shape 114"/>
          <p:cNvSpPr/>
          <p:nvPr/>
        </p:nvSpPr>
        <p:spPr>
          <a:xfrm>
            <a:off x="515146" y="8386612"/>
            <a:ext cx="2569613" cy="323165"/>
          </a:xfrm>
          <a:prstGeom prst="rect">
            <a:avLst/>
          </a:prstGeom>
          <a:ln w="25400">
            <a:solidFill>
              <a:srgbClr val="51A7F9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100"/>
            </a:lvl1pPr>
          </a:lstStyle>
          <a:p>
            <a:pPr lvl="0">
              <a:defRPr sz="1800"/>
            </a:pPr>
            <a:r>
              <a:rPr sz="2100" dirty="0">
                <a:latin typeface="Arial" panose="020B0604020202020204" pitchFamily="34" charset="0"/>
                <a:cs typeface="Arial" panose="020B0604020202020204" pitchFamily="34" charset="0"/>
              </a:rPr>
              <a:t>Comfortable footwear</a:t>
            </a:r>
          </a:p>
        </p:txBody>
      </p:sp>
      <p:sp>
        <p:nvSpPr>
          <p:cNvPr id="115" name="Shape 115"/>
          <p:cNvSpPr/>
          <p:nvPr/>
        </p:nvSpPr>
        <p:spPr>
          <a:xfrm>
            <a:off x="2675397" y="2363179"/>
            <a:ext cx="2468441" cy="1"/>
          </a:xfrm>
          <a:prstGeom prst="line">
            <a:avLst/>
          </a:prstGeom>
          <a:ln w="50800">
            <a:solidFill>
              <a:srgbClr val="51A7F9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16" name="Shape 116"/>
          <p:cNvSpPr/>
          <p:nvPr/>
        </p:nvSpPr>
        <p:spPr>
          <a:xfrm>
            <a:off x="2760126" y="6656011"/>
            <a:ext cx="1537470" cy="1"/>
          </a:xfrm>
          <a:prstGeom prst="line">
            <a:avLst/>
          </a:prstGeom>
          <a:ln w="50800">
            <a:solidFill>
              <a:srgbClr val="51A7F9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17" name="Shape 117"/>
          <p:cNvSpPr/>
          <p:nvPr/>
        </p:nvSpPr>
        <p:spPr>
          <a:xfrm>
            <a:off x="3536807" y="3506832"/>
            <a:ext cx="1278760" cy="1"/>
          </a:xfrm>
          <a:prstGeom prst="line">
            <a:avLst/>
          </a:prstGeom>
          <a:ln w="50800">
            <a:solidFill>
              <a:srgbClr val="51A7F9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18" name="Shape 118"/>
          <p:cNvSpPr/>
          <p:nvPr/>
        </p:nvSpPr>
        <p:spPr>
          <a:xfrm>
            <a:off x="3140883" y="8548194"/>
            <a:ext cx="1537470" cy="1"/>
          </a:xfrm>
          <a:prstGeom prst="line">
            <a:avLst/>
          </a:prstGeom>
          <a:ln w="50800">
            <a:solidFill>
              <a:srgbClr val="51A7F9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19" name="Shape 119"/>
          <p:cNvSpPr/>
          <p:nvPr/>
        </p:nvSpPr>
        <p:spPr>
          <a:xfrm>
            <a:off x="10780875" y="2201597"/>
            <a:ext cx="763029" cy="323165"/>
          </a:xfrm>
          <a:prstGeom prst="rect">
            <a:avLst/>
          </a:prstGeom>
          <a:ln w="25400">
            <a:solidFill>
              <a:srgbClr val="FF2F9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100"/>
            </a:lvl1pPr>
          </a:lstStyle>
          <a:p>
            <a:pPr lvl="0">
              <a:defRPr sz="1800"/>
            </a:pPr>
            <a:r>
              <a:rPr sz="2100" dirty="0">
                <a:latin typeface="Arial" panose="020B0604020202020204" pitchFamily="34" charset="0"/>
                <a:cs typeface="Arial" panose="020B0604020202020204" pitchFamily="34" charset="0"/>
              </a:rPr>
              <a:t>T-shirt</a:t>
            </a:r>
          </a:p>
        </p:txBody>
      </p:sp>
      <p:sp>
        <p:nvSpPr>
          <p:cNvPr id="120" name="Shape 120"/>
          <p:cNvSpPr/>
          <p:nvPr/>
        </p:nvSpPr>
        <p:spPr>
          <a:xfrm>
            <a:off x="9357564" y="3175699"/>
            <a:ext cx="3298980" cy="323165"/>
          </a:xfrm>
          <a:prstGeom prst="rect">
            <a:avLst/>
          </a:prstGeom>
          <a:ln w="25400">
            <a:solidFill>
              <a:srgbClr val="FF2F9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100"/>
            </a:lvl1pPr>
          </a:lstStyle>
          <a:p>
            <a:pPr lvl="0">
              <a:defRPr sz="1800"/>
            </a:pPr>
            <a:r>
              <a:rPr sz="2100" dirty="0">
                <a:latin typeface="Arial" panose="020B0604020202020204" pitchFamily="34" charset="0"/>
                <a:cs typeface="Arial" panose="020B0604020202020204" pitchFamily="34" charset="0"/>
              </a:rPr>
              <a:t>Collared or hooded sweater</a:t>
            </a:r>
          </a:p>
        </p:txBody>
      </p:sp>
      <p:sp>
        <p:nvSpPr>
          <p:cNvPr id="121" name="Shape 121"/>
          <p:cNvSpPr/>
          <p:nvPr/>
        </p:nvSpPr>
        <p:spPr>
          <a:xfrm>
            <a:off x="10342735" y="6494419"/>
            <a:ext cx="1763303" cy="323165"/>
          </a:xfrm>
          <a:prstGeom prst="rect">
            <a:avLst/>
          </a:prstGeom>
          <a:ln w="25400">
            <a:solidFill>
              <a:srgbClr val="FF2F9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100"/>
            </a:lvl1pPr>
          </a:lstStyle>
          <a:p>
            <a:pPr lvl="0">
              <a:defRPr sz="1800"/>
            </a:pPr>
            <a:r>
              <a:rPr sz="2100" dirty="0">
                <a:latin typeface="Arial" panose="020B0604020202020204" pitchFamily="34" charset="0"/>
                <a:cs typeface="Arial" panose="020B0604020202020204" pitchFamily="34" charset="0"/>
              </a:rPr>
              <a:t>Jeans or pants</a:t>
            </a:r>
          </a:p>
        </p:txBody>
      </p:sp>
      <p:sp>
        <p:nvSpPr>
          <p:cNvPr id="122" name="Shape 122"/>
          <p:cNvSpPr/>
          <p:nvPr/>
        </p:nvSpPr>
        <p:spPr>
          <a:xfrm>
            <a:off x="10090768" y="8386612"/>
            <a:ext cx="2569613" cy="323165"/>
          </a:xfrm>
          <a:prstGeom prst="rect">
            <a:avLst/>
          </a:prstGeom>
          <a:ln w="25400">
            <a:solidFill>
              <a:srgbClr val="FF2F9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100"/>
            </a:lvl1pPr>
          </a:lstStyle>
          <a:p>
            <a:pPr lvl="0">
              <a:defRPr sz="1800"/>
            </a:pPr>
            <a:r>
              <a:rPr sz="2100" dirty="0">
                <a:latin typeface="Arial" panose="020B0604020202020204" pitchFamily="34" charset="0"/>
                <a:cs typeface="Arial" panose="020B0604020202020204" pitchFamily="34" charset="0"/>
              </a:rPr>
              <a:t>Comfortable footwear</a:t>
            </a:r>
          </a:p>
        </p:txBody>
      </p:sp>
      <p:sp>
        <p:nvSpPr>
          <p:cNvPr id="123" name="Shape 123"/>
          <p:cNvSpPr/>
          <p:nvPr/>
        </p:nvSpPr>
        <p:spPr>
          <a:xfrm flipH="1">
            <a:off x="8108773" y="2363179"/>
            <a:ext cx="2629794" cy="1"/>
          </a:xfrm>
          <a:prstGeom prst="line">
            <a:avLst/>
          </a:prstGeom>
          <a:ln w="50800">
            <a:solidFill>
              <a:srgbClr val="FF2F92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24" name="Shape 124"/>
          <p:cNvSpPr/>
          <p:nvPr/>
        </p:nvSpPr>
        <p:spPr>
          <a:xfrm flipH="1">
            <a:off x="8718618" y="3337281"/>
            <a:ext cx="533426" cy="1"/>
          </a:xfrm>
          <a:prstGeom prst="line">
            <a:avLst/>
          </a:prstGeom>
          <a:ln w="50800">
            <a:solidFill>
              <a:srgbClr val="FF2F92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25" name="Shape 125"/>
          <p:cNvSpPr/>
          <p:nvPr/>
        </p:nvSpPr>
        <p:spPr>
          <a:xfrm flipH="1">
            <a:off x="8502190" y="6656011"/>
            <a:ext cx="1770369" cy="1"/>
          </a:xfrm>
          <a:prstGeom prst="line">
            <a:avLst/>
          </a:prstGeom>
          <a:ln w="50800">
            <a:solidFill>
              <a:srgbClr val="FF2F92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26" name="Shape 126"/>
          <p:cNvSpPr/>
          <p:nvPr/>
        </p:nvSpPr>
        <p:spPr>
          <a:xfrm flipH="1">
            <a:off x="8484816" y="8548194"/>
            <a:ext cx="1533556" cy="226165"/>
          </a:xfrm>
          <a:prstGeom prst="line">
            <a:avLst/>
          </a:prstGeom>
          <a:ln w="50800">
            <a:solidFill>
              <a:srgbClr val="FF2F92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34771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5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6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7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8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5" grpId="1" animBg="1" advAuto="0"/>
      <p:bldP spid="116" grpId="2" animBg="1" advAuto="0"/>
      <p:bldP spid="117" grpId="3" animBg="1" advAuto="0"/>
      <p:bldP spid="118" grpId="4" animBg="1" advAuto="0"/>
      <p:bldP spid="123" grpId="5" animBg="1" advAuto="0"/>
      <p:bldP spid="124" grpId="6" animBg="1" advAuto="0"/>
      <p:bldP spid="125" grpId="7" animBg="1" advAuto="0"/>
      <p:bldP spid="126" grpId="8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asted-image.tif"/>
          <p:cNvPicPr/>
          <p:nvPr/>
        </p:nvPicPr>
        <p:blipFill>
          <a:blip r:embed="rId4">
            <a:extLst/>
          </a:blip>
          <a:srcRect l="56984" r="7961"/>
          <a:stretch>
            <a:fillRect/>
          </a:stretch>
        </p:blipFill>
        <p:spPr>
          <a:xfrm>
            <a:off x="1618251" y="155178"/>
            <a:ext cx="3310201" cy="9443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71029" y="628829"/>
            <a:ext cx="5548136" cy="8842342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Shape 130"/>
          <p:cNvSpPr/>
          <p:nvPr/>
        </p:nvSpPr>
        <p:spPr>
          <a:xfrm>
            <a:off x="5403378" y="8789096"/>
            <a:ext cx="2198044" cy="620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600"/>
              <a:t>Sportwear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5325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(null)(right)">
                                      <p:cBhvr>
                                        <p:cTn id="11" dur="4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0" grpId="1" animBg="1" advAuto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4.1|3.3|3.9|9.4|3.8|4.2|1.9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2.6|2.4|2|7.7|3.4|7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3.1|1.9|2.2|4.8|6.9|3.2|3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.8|2.8|2.9|7.4|2.1|3.2|2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.6|2|6.2|4.2|6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120</Words>
  <Application>Microsoft Office PowerPoint</Application>
  <PresentationFormat>Custom</PresentationFormat>
  <Paragraphs>53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Helvetica Light</vt:lpstr>
      <vt:lpstr>Helvetica Neue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3</cp:revision>
  <dcterms:modified xsi:type="dcterms:W3CDTF">2020-03-24T07:44:30Z</dcterms:modified>
</cp:coreProperties>
</file>