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3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8.tif"/><Relationship Id="rId5" Type="http://schemas.openxmlformats.org/officeDocument/2006/relationships/image" Target="../media/image7.tif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25625" y="1594220"/>
            <a:ext cx="12953550" cy="4085013"/>
          </a:xfrm>
          <a:prstGeom prst="rect">
            <a:avLst/>
          </a:prstGeom>
          <a:solidFill>
            <a:srgbClr val="B36AE2"/>
          </a:solidFill>
        </p:spPr>
        <p:txBody>
          <a:bodyPr/>
          <a:lstStyle/>
          <a:p>
            <a:pPr lvl="0">
              <a:defRPr sz="1800"/>
            </a:pPr>
            <a:r>
              <a:rPr sz="8000">
                <a:solidFill>
                  <a:srgbClr val="FFF04F"/>
                </a:solidFill>
                <a:latin typeface="Arial"/>
                <a:ea typeface="Arial"/>
                <a:cs typeface="Arial"/>
                <a:sym typeface="Arial"/>
              </a:rPr>
              <a:t>Airline Business Uniform</a:t>
            </a:r>
            <a:r>
              <a:rPr sz="8000"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270000" y="6311900"/>
            <a:ext cx="10464800" cy="11303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>
                <a:latin typeface="Arial"/>
                <a:ea typeface="Arial"/>
                <a:cs typeface="Arial"/>
                <a:sym typeface="Arial"/>
              </a:rPr>
              <a:t>Unit 7 </a:t>
            </a:r>
          </a:p>
          <a:p>
            <a:pPr lvl="0">
              <a:defRPr sz="1800"/>
            </a:pPr>
            <a:r>
              <a:rPr sz="3200">
                <a:latin typeface="Arial"/>
                <a:ea typeface="Arial"/>
                <a:cs typeface="Arial"/>
                <a:sym typeface="Arial"/>
              </a:rPr>
              <a:t>IAC1204 Personality Development and Grooming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10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370" y="66951"/>
            <a:ext cx="12850060" cy="9619698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/>
          <p:nvPr/>
        </p:nvSpPr>
        <p:spPr>
          <a:xfrm>
            <a:off x="3457928" y="227880"/>
            <a:ext cx="6088944" cy="768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600" dirty="0"/>
              <a:t>AB Uniform since 2009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4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550" y="421531"/>
            <a:ext cx="6675699" cy="123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197" r="12334"/>
          <a:stretch/>
        </p:blipFill>
        <p:spPr>
          <a:xfrm>
            <a:off x="0" y="1280491"/>
            <a:ext cx="13004800" cy="847310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02946"/>
      </p:ext>
    </p:extLst>
  </p:cSld>
  <p:clrMapOvr>
    <a:masterClrMapping/>
  </p:clrMapOvr>
  <p:transition spd="med" advTm="406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004800" cy="9138508"/>
          </a:xfrm>
          <a:prstGeom prst="rect">
            <a:avLst/>
          </a:prstGeom>
        </p:spPr>
      </p:pic>
      <p:sp>
        <p:nvSpPr>
          <p:cNvPr id="42" name="Shape 42"/>
          <p:cNvSpPr/>
          <p:nvPr/>
        </p:nvSpPr>
        <p:spPr>
          <a:xfrm>
            <a:off x="2018251" y="8185671"/>
            <a:ext cx="8968297" cy="768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rgbClr val="F5D32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 dirty="0">
                <a:solidFill>
                  <a:srgbClr val="F5D328"/>
                </a:solidFill>
              </a:rPr>
              <a:t>AB Uniform Minor Change in 2011</a:t>
            </a:r>
          </a:p>
        </p:txBody>
      </p:sp>
    </p:spTree>
  </p:cSld>
  <p:clrMapOvr>
    <a:masterClrMapping/>
  </p:clrMapOvr>
  <p:transition spd="med" advTm="309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3463" y="151496"/>
            <a:ext cx="13071726" cy="4797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pasted-image.ti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31179" y="4809731"/>
            <a:ext cx="13067158" cy="4834849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/>
          <p:nvPr/>
        </p:nvSpPr>
        <p:spPr>
          <a:xfrm>
            <a:off x="1883579" y="2182710"/>
            <a:ext cx="9237642" cy="5388180"/>
          </a:xfrm>
          <a:prstGeom prst="rect">
            <a:avLst/>
          </a:prstGeom>
          <a:solidFill>
            <a:srgbClr val="F5D328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5300">
                <a:solidFill>
                  <a:srgbClr val="B36AE2"/>
                </a:solidFill>
                <a:latin typeface="Arial"/>
                <a:ea typeface="Arial"/>
                <a:cs typeface="Arial"/>
                <a:sym typeface="Arial"/>
              </a:rPr>
              <a:t>Airline Business Program has been selected to be one of</a:t>
            </a:r>
          </a:p>
          <a:p>
            <a:pPr lvl="0">
              <a:defRPr sz="1800"/>
            </a:pPr>
            <a:endParaRPr sz="2000">
              <a:solidFill>
                <a:srgbClr val="B36AE2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1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niche gurus</a:t>
            </a:r>
            <a:r>
              <a:rPr sz="11100">
                <a:solidFill>
                  <a:srgbClr val="B36AE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lvl="0">
              <a:defRPr sz="1800"/>
            </a:pPr>
            <a:endParaRPr sz="2000">
              <a:solidFill>
                <a:srgbClr val="B36AE2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5300">
                <a:solidFill>
                  <a:srgbClr val="B36AE2"/>
                </a:solidFill>
                <a:latin typeface="Arial"/>
                <a:ea typeface="Arial"/>
                <a:cs typeface="Arial"/>
                <a:sym typeface="Arial"/>
              </a:rPr>
              <a:t>of Suan Sunandha Rajabhat University.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321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6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3844"/>
            <a:ext cx="13004800" cy="8659056"/>
          </a:xfrm>
          <a:prstGeom prst="rect">
            <a:avLst/>
          </a:prstGeom>
        </p:spPr>
      </p:pic>
    </p:spTree>
  </p:cSld>
  <p:clrMapOvr>
    <a:masterClrMapping/>
  </p:clrMapOvr>
  <p:transition spd="med" advTm="349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4964800" y="797944"/>
            <a:ext cx="7794229" cy="1014810"/>
          </a:xfrm>
          <a:prstGeom prst="rect">
            <a:avLst/>
          </a:prstGeom>
          <a:solidFill>
            <a:srgbClr val="F5D328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6400">
                <a:solidFill>
                  <a:srgbClr val="773F9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773F9B"/>
                </a:solidFill>
              </a:rPr>
              <a:t>AB Uniform Standard</a:t>
            </a:r>
          </a:p>
        </p:txBody>
      </p:sp>
      <p:sp>
        <p:nvSpPr>
          <p:cNvPr id="52" name="Shape 52"/>
          <p:cNvSpPr/>
          <p:nvPr/>
        </p:nvSpPr>
        <p:spPr>
          <a:xfrm>
            <a:off x="6908264" y="2340799"/>
            <a:ext cx="2972638" cy="743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EC5D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EC5D57"/>
                </a:solidFill>
              </a:rPr>
              <a:t>1. Hairstyle</a:t>
            </a:r>
          </a:p>
        </p:txBody>
      </p:sp>
      <p:sp>
        <p:nvSpPr>
          <p:cNvPr id="53" name="Shape 53"/>
          <p:cNvSpPr/>
          <p:nvPr/>
        </p:nvSpPr>
        <p:spPr>
          <a:xfrm>
            <a:off x="6923751" y="3757043"/>
            <a:ext cx="2941664" cy="743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70BF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70BF41"/>
                </a:solidFill>
              </a:rPr>
              <a:t>2. Make up</a:t>
            </a:r>
          </a:p>
        </p:txBody>
      </p:sp>
      <p:sp>
        <p:nvSpPr>
          <p:cNvPr id="54" name="Shape 54"/>
          <p:cNvSpPr/>
          <p:nvPr/>
        </p:nvSpPr>
        <p:spPr>
          <a:xfrm>
            <a:off x="5557788" y="5239723"/>
            <a:ext cx="5673590" cy="743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51A7F9"/>
                </a:solidFill>
              </a:rPr>
              <a:t>3. Personally Hygiene</a:t>
            </a:r>
          </a:p>
        </p:txBody>
      </p:sp>
      <p:sp>
        <p:nvSpPr>
          <p:cNvPr id="55" name="Shape 55"/>
          <p:cNvSpPr/>
          <p:nvPr/>
        </p:nvSpPr>
        <p:spPr>
          <a:xfrm>
            <a:off x="7019466" y="6722404"/>
            <a:ext cx="2750234" cy="743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FF2F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2F92"/>
                </a:solidFill>
              </a:rPr>
              <a:t>4. Uniform</a:t>
            </a:r>
          </a:p>
        </p:txBody>
      </p:sp>
      <p:sp>
        <p:nvSpPr>
          <p:cNvPr id="56" name="Shape 56"/>
          <p:cNvSpPr/>
          <p:nvPr/>
        </p:nvSpPr>
        <p:spPr>
          <a:xfrm>
            <a:off x="6427949" y="8035793"/>
            <a:ext cx="3735568" cy="743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C397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C3971A"/>
                </a:solidFill>
              </a:rPr>
              <a:t>5. Deportment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797968" cy="977883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62544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2" grpId="1" animBg="1" advAuto="0"/>
      <p:bldP spid="53" grpId="2" animBg="1" advAuto="0"/>
      <p:bldP spid="54" grpId="3" animBg="1" advAuto="0"/>
      <p:bldP spid="55" grpId="4" animBg="1" advAuto="0"/>
      <p:bldP spid="56" grpId="5" animBg="1" advAuto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|2.6|2.5|3|3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58</Words>
  <Application>Microsoft Office PowerPoint</Application>
  <PresentationFormat>Custom</PresentationFormat>
  <Paragraphs>16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Helvetica Light</vt:lpstr>
      <vt:lpstr>Helvetica Neue</vt:lpstr>
      <vt:lpstr>White</vt:lpstr>
      <vt:lpstr>Airline Business Uniform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Airline Business Uniform</dc:title>
  <dc:creator>User</dc:creator>
  <cp:lastModifiedBy>User</cp:lastModifiedBy>
  <cp:revision>10</cp:revision>
  <dcterms:modified xsi:type="dcterms:W3CDTF">2020-04-04T07:05:07Z</dcterms:modified>
</cp:coreProperties>
</file>