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6" r:id="rId5"/>
    <p:sldId id="259" r:id="rId6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hyperlink" Target="http://www.pinterest.com" TargetMode="External"/><Relationship Id="rId4" Type="http://schemas.openxmlformats.org/officeDocument/2006/relationships/hyperlink" Target="http://www.ifly.global.com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98" y="1008657"/>
            <a:ext cx="9754445" cy="8529043"/>
          </a:xfrm>
          <a:prstGeom prst="rect">
            <a:avLst/>
          </a:prstGeom>
        </p:spPr>
      </p:pic>
      <p:sp>
        <p:nvSpPr>
          <p:cNvPr id="35" name="Shape 35"/>
          <p:cNvSpPr/>
          <p:nvPr/>
        </p:nvSpPr>
        <p:spPr>
          <a:xfrm>
            <a:off x="4539691" y="160110"/>
            <a:ext cx="3925418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EC5D57"/>
                </a:solidFill>
              </a:rPr>
              <a:t>1. Hairstyle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14043" y="836579"/>
            <a:ext cx="1008000" cy="1031132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ectangle 3"/>
          <p:cNvSpPr/>
          <p:nvPr/>
        </p:nvSpPr>
        <p:spPr>
          <a:xfrm>
            <a:off x="9228693" y="398069"/>
            <a:ext cx="297870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Hair clip with ribbon</a:t>
            </a:r>
            <a:endParaRPr lang="en-US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5880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2909651" y="456661"/>
            <a:ext cx="718549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EC5D57"/>
                </a:solidFill>
              </a:rPr>
              <a:t>1. Hairstyle (Female)</a:t>
            </a:r>
          </a:p>
        </p:txBody>
      </p:sp>
      <p:sp>
        <p:nvSpPr>
          <p:cNvPr id="42" name="Shape 42"/>
          <p:cNvSpPr/>
          <p:nvPr/>
        </p:nvSpPr>
        <p:spPr>
          <a:xfrm>
            <a:off x="677774" y="8135651"/>
            <a:ext cx="3341713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EC5D57"/>
                </a:solidFill>
              </a:rPr>
              <a:t>French Braiding</a:t>
            </a:r>
          </a:p>
        </p:txBody>
      </p:sp>
      <p:sp>
        <p:nvSpPr>
          <p:cNvPr id="43" name="Shape 43"/>
          <p:cNvSpPr/>
          <p:nvPr/>
        </p:nvSpPr>
        <p:spPr>
          <a:xfrm>
            <a:off x="5349083" y="8135651"/>
            <a:ext cx="269743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EC5D57"/>
                </a:solidFill>
              </a:rPr>
              <a:t>French Twist</a:t>
            </a:r>
          </a:p>
        </p:txBody>
      </p:sp>
      <p:sp>
        <p:nvSpPr>
          <p:cNvPr id="44" name="Shape 44"/>
          <p:cNvSpPr/>
          <p:nvPr/>
        </p:nvSpPr>
        <p:spPr>
          <a:xfrm>
            <a:off x="9808089" y="8135651"/>
            <a:ext cx="247776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EC5D57"/>
                </a:solidFill>
              </a:rPr>
              <a:t>French Bun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20737"/>
            <a:ext cx="4706520" cy="63038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719" y="1628485"/>
            <a:ext cx="4230991" cy="634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3809" y="1582038"/>
            <a:ext cx="4230991" cy="6340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763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" grpId="2" animBg="1" advAuto="0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3354275" y="456661"/>
            <a:ext cx="6296250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EC5D57"/>
                </a:solidFill>
              </a:rPr>
              <a:t>1. Hairstyle (Male)</a:t>
            </a:r>
          </a:p>
        </p:txBody>
      </p:sp>
      <p:sp>
        <p:nvSpPr>
          <p:cNvPr id="52" name="Shape 52"/>
          <p:cNvSpPr/>
          <p:nvPr/>
        </p:nvSpPr>
        <p:spPr>
          <a:xfrm>
            <a:off x="8785149" y="9212421"/>
            <a:ext cx="246072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u="sng">
                <a:hlinkClick r:id="rId4"/>
              </a:defRPr>
            </a:lvl1pPr>
          </a:lstStyle>
          <a:p>
            <a:pPr lvl="0">
              <a:defRPr sz="1800" u="none"/>
            </a:pPr>
            <a:r>
              <a:rPr sz="2100" u="sng">
                <a:hlinkClick r:id="rId4"/>
              </a:rPr>
              <a:t>www.ifly.global.com</a:t>
            </a:r>
          </a:p>
        </p:txBody>
      </p:sp>
      <p:sp>
        <p:nvSpPr>
          <p:cNvPr id="53" name="Shape 53"/>
          <p:cNvSpPr/>
          <p:nvPr/>
        </p:nvSpPr>
        <p:spPr>
          <a:xfrm>
            <a:off x="1867549" y="9212421"/>
            <a:ext cx="237698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u="sng">
                <a:hlinkClick r:id="rId5"/>
              </a:defRPr>
            </a:lvl1pPr>
          </a:lstStyle>
          <a:p>
            <a:pPr lvl="0">
              <a:defRPr sz="1800" u="none"/>
            </a:pPr>
            <a:r>
              <a:rPr sz="2100" u="sng">
                <a:hlinkClick r:id="rId5"/>
              </a:rPr>
              <a:t>www.pinterest.com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6656" y="1315809"/>
            <a:ext cx="6748857" cy="4267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275" y="5583379"/>
            <a:ext cx="3211675" cy="3860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b="8637"/>
          <a:stretch/>
        </p:blipFill>
        <p:spPr>
          <a:xfrm>
            <a:off x="6846122" y="5583379"/>
            <a:ext cx="3169391" cy="3852451"/>
          </a:xfrm>
          <a:prstGeom prst="rect">
            <a:avLst/>
          </a:prstGeom>
        </p:spPr>
      </p:pic>
    </p:spTree>
  </p:cSld>
  <p:clrMapOvr>
    <a:masterClrMapping/>
  </p:clrMapOvr>
  <p:transition spd="med" advTm="52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157" y="1229952"/>
            <a:ext cx="4810161" cy="8285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065" y="1229952"/>
            <a:ext cx="5383235" cy="8285182"/>
          </a:xfrm>
          <a:prstGeom prst="rect">
            <a:avLst/>
          </a:prstGeom>
        </p:spPr>
      </p:pic>
      <p:sp>
        <p:nvSpPr>
          <p:cNvPr id="2" name="Shape 46"/>
          <p:cNvSpPr/>
          <p:nvPr/>
        </p:nvSpPr>
        <p:spPr>
          <a:xfrm>
            <a:off x="4535096" y="204030"/>
            <a:ext cx="386644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6000" dirty="0" smtClean="0">
                <a:solidFill>
                  <a:srgbClr val="EC5D57"/>
                </a:solidFill>
              </a:rPr>
              <a:t>Moustache</a:t>
            </a:r>
            <a:endParaRPr sz="6000" dirty="0">
              <a:solidFill>
                <a:srgbClr val="EC5D57"/>
              </a:solidFill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3086" y="7260942"/>
            <a:ext cx="52334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Clean shave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54825"/>
      </p:ext>
    </p:extLst>
  </p:cSld>
  <p:clrMapOvr>
    <a:masterClrMapping/>
  </p:clrMapOvr>
  <p:transition spd="med" advTm="18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622721" y="672272"/>
            <a:ext cx="1175935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EC5D57"/>
                </a:solidFill>
              </a:rPr>
              <a:t>1. Hairstyle (Hair Styling Products)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3081" y="7567561"/>
            <a:ext cx="1731564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Hair gel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02678" y="7567561"/>
            <a:ext cx="2230098" cy="6309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Hair spray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10809" y="7567561"/>
            <a:ext cx="2704588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Hair mousse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0256" y="7567003"/>
            <a:ext cx="1930337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Hair wax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73578" y="8342531"/>
            <a:ext cx="1858202" cy="6309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Pomade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15282" y="8342531"/>
            <a:ext cx="2603598" cy="630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Hair serums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02382" y="8342531"/>
            <a:ext cx="3879588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Hair setting lotions</a:t>
            </a:r>
            <a:endParaRPr lang="en-US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578" y="1625244"/>
            <a:ext cx="8004742" cy="59380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6321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" grpId="1" animBg="1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4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52</Words>
  <Application>Microsoft Office PowerPoint</Application>
  <PresentationFormat>Custom</PresentationFormat>
  <Paragraphs>19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25</cp:revision>
  <dcterms:modified xsi:type="dcterms:W3CDTF">2020-04-04T08:02:17Z</dcterms:modified>
</cp:coreProperties>
</file>