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tiff" ContentType="image/tif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60" r:id="rId2"/>
    <p:sldId id="261" r:id="rId3"/>
    <p:sldId id="262" r:id="rId4"/>
    <p:sldId id="263" r:id="rId5"/>
    <p:sldId id="267" r:id="rId6"/>
    <p:sldId id="264" r:id="rId7"/>
    <p:sldId id="265" r:id="rId8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3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hyperlink" Target="http://www.huffpost.com" TargetMode="External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hyperlink" Target="http://www.dailymail.co.uk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"/><Relationship Id="rId3" Type="http://schemas.openxmlformats.org/officeDocument/2006/relationships/audio" Target="../media/media4.m4a"/><Relationship Id="rId7" Type="http://schemas.openxmlformats.org/officeDocument/2006/relationships/image" Target="../media/image10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2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://www.freepic.com" TargetMode="Externa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2930301" y="456661"/>
            <a:ext cx="7144198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70BF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70BF41"/>
                </a:solidFill>
              </a:rPr>
              <a:t>2. Make up (Female)</a:t>
            </a:r>
          </a:p>
        </p:txBody>
      </p:sp>
      <p:sp>
        <p:nvSpPr>
          <p:cNvPr id="61" name="Shape 61"/>
          <p:cNvSpPr/>
          <p:nvPr/>
        </p:nvSpPr>
        <p:spPr>
          <a:xfrm>
            <a:off x="5350846" y="8804081"/>
            <a:ext cx="2303108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u="sng">
                <a:hlinkClick r:id="rId5"/>
              </a:defRPr>
            </a:lvl1pPr>
          </a:lstStyle>
          <a:p>
            <a:pPr lvl="0">
              <a:defRPr sz="1800" u="none"/>
            </a:pPr>
            <a:r>
              <a:rPr sz="2100" u="sng">
                <a:hlinkClick r:id="rId5"/>
              </a:rPr>
              <a:t>www.huffpost.com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84" y="1564774"/>
            <a:ext cx="12967316" cy="708416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8412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35" y="560458"/>
            <a:ext cx="12942930" cy="8632684"/>
          </a:xfrm>
          <a:prstGeom prst="rect">
            <a:avLst/>
          </a:prstGeom>
        </p:spPr>
      </p:pic>
      <p:sp>
        <p:nvSpPr>
          <p:cNvPr id="64" name="Shape 64"/>
          <p:cNvSpPr/>
          <p:nvPr/>
        </p:nvSpPr>
        <p:spPr>
          <a:xfrm>
            <a:off x="3374925" y="456661"/>
            <a:ext cx="6254950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70BF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dirty="0">
                <a:solidFill>
                  <a:srgbClr val="70BF41"/>
                </a:solidFill>
              </a:rPr>
              <a:t>2. Make up (Male)</a:t>
            </a:r>
          </a:p>
        </p:txBody>
      </p:sp>
      <p:sp>
        <p:nvSpPr>
          <p:cNvPr id="65" name="Shape 65"/>
          <p:cNvSpPr/>
          <p:nvPr/>
        </p:nvSpPr>
        <p:spPr>
          <a:xfrm>
            <a:off x="5237499" y="9212421"/>
            <a:ext cx="252980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u="sng">
                <a:hlinkClick r:id="rId5"/>
              </a:defRPr>
            </a:lvl1pPr>
          </a:lstStyle>
          <a:p>
            <a:pPr lvl="0">
              <a:defRPr sz="1800" u="none"/>
            </a:pPr>
            <a:r>
              <a:rPr sz="2100" u="sng">
                <a:hlinkClick r:id="rId5"/>
              </a:rPr>
              <a:t>www.dailymail.co.uk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913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4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2950951" y="456661"/>
            <a:ext cx="7102898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70BF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dirty="0">
                <a:solidFill>
                  <a:srgbClr val="70BF41"/>
                </a:solidFill>
              </a:rPr>
              <a:t>2. Make up Products</a:t>
            </a:r>
          </a:p>
        </p:txBody>
      </p:sp>
      <p:sp>
        <p:nvSpPr>
          <p:cNvPr id="71" name="Shape 71"/>
          <p:cNvSpPr/>
          <p:nvPr/>
        </p:nvSpPr>
        <p:spPr>
          <a:xfrm>
            <a:off x="1444360" y="1399028"/>
            <a:ext cx="3354661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EC5D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EC5D57"/>
                </a:solidFill>
              </a:rPr>
              <a:t>Make up for Ladies</a:t>
            </a:r>
          </a:p>
        </p:txBody>
      </p:sp>
      <p:sp>
        <p:nvSpPr>
          <p:cNvPr id="72" name="Shape 72"/>
          <p:cNvSpPr/>
          <p:nvPr/>
        </p:nvSpPr>
        <p:spPr>
          <a:xfrm>
            <a:off x="8096587" y="1399027"/>
            <a:ext cx="2973104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245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002452"/>
                </a:solidFill>
              </a:rPr>
              <a:t>Make up for Men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668" y="1857969"/>
            <a:ext cx="6248942" cy="4785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668" y="6453683"/>
            <a:ext cx="6200169" cy="2780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91" y="1919964"/>
            <a:ext cx="6120914" cy="7577985"/>
          </a:xfrm>
          <a:prstGeom prst="rect">
            <a:avLst/>
          </a:prstGeom>
        </p:spPr>
      </p:pic>
    </p:spTree>
  </p:cSld>
  <p:clrMapOvr>
    <a:masterClrMapping/>
  </p:clrMapOvr>
  <p:transition spd="med" advTm="25683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asted-image.png"/>
          <p:cNvPicPr/>
          <p:nvPr/>
        </p:nvPicPr>
        <p:blipFill>
          <a:blip r:embed="rId5">
            <a:extLst/>
          </a:blip>
          <a:srcRect l="10886" t="65063" r="8866" b="14380"/>
          <a:stretch>
            <a:fillRect/>
          </a:stretch>
        </p:blipFill>
        <p:spPr>
          <a:xfrm>
            <a:off x="198040" y="1530633"/>
            <a:ext cx="12608633" cy="4604888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/>
        </p:nvSpPr>
        <p:spPr>
          <a:xfrm>
            <a:off x="2739057" y="239751"/>
            <a:ext cx="7526686" cy="952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dirty="0">
                <a:solidFill>
                  <a:srgbClr val="51A7F9"/>
                </a:solidFill>
              </a:rPr>
              <a:t>3. Personally Hygiene</a:t>
            </a:r>
          </a:p>
        </p:txBody>
      </p:sp>
      <p:pic>
        <p:nvPicPr>
          <p:cNvPr id="76" name="pasted-image.tif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591" y="6182681"/>
            <a:ext cx="4752887" cy="3156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pasted-image.pn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209" y="6202612"/>
            <a:ext cx="5540181" cy="3116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388892" y="7636484"/>
            <a:ext cx="1791315" cy="1592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580965" y="6691007"/>
            <a:ext cx="2802669" cy="2802668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80"/>
          <p:cNvSpPr/>
          <p:nvPr/>
        </p:nvSpPr>
        <p:spPr>
          <a:xfrm>
            <a:off x="4950693" y="1021635"/>
            <a:ext cx="310341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600" dirty="0" smtClean="0"/>
              <a:t>Nails</a:t>
            </a:r>
            <a:r>
              <a:rPr lang="th-TH" sz="3600" dirty="0" smtClean="0"/>
              <a:t> </a:t>
            </a:r>
            <a:r>
              <a:rPr lang="en-US" sz="3600" dirty="0" smtClean="0"/>
              <a:t>(Female)</a:t>
            </a:r>
            <a:endParaRPr sz="3600" dirty="0"/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6530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5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95" y="1192724"/>
            <a:ext cx="12107705" cy="8077900"/>
          </a:xfrm>
          <a:prstGeom prst="rect">
            <a:avLst/>
          </a:prstGeom>
        </p:spPr>
      </p:pic>
      <p:sp>
        <p:nvSpPr>
          <p:cNvPr id="2" name="Shape 75"/>
          <p:cNvSpPr/>
          <p:nvPr/>
        </p:nvSpPr>
        <p:spPr>
          <a:xfrm>
            <a:off x="2739057" y="239751"/>
            <a:ext cx="7526686" cy="952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dirty="0">
                <a:solidFill>
                  <a:srgbClr val="51A7F9"/>
                </a:solidFill>
              </a:rPr>
              <a:t>3. Personally Hygiene</a:t>
            </a:r>
          </a:p>
        </p:txBody>
      </p:sp>
      <p:sp>
        <p:nvSpPr>
          <p:cNvPr id="3" name="Shape 80"/>
          <p:cNvSpPr/>
          <p:nvPr/>
        </p:nvSpPr>
        <p:spPr>
          <a:xfrm>
            <a:off x="5219997" y="1021635"/>
            <a:ext cx="256480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600" dirty="0" smtClean="0"/>
              <a:t>Nails</a:t>
            </a:r>
            <a:r>
              <a:rPr lang="th-TH" sz="3600" dirty="0" smtClean="0"/>
              <a:t> </a:t>
            </a:r>
            <a:r>
              <a:rPr lang="en-US" sz="3600" dirty="0" smtClean="0"/>
              <a:t>(Male)</a:t>
            </a:r>
            <a:endParaRPr sz="36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83909"/>
      </p:ext>
    </p:extLst>
  </p:cSld>
  <p:clrMapOvr>
    <a:masterClrMapping/>
  </p:clrMapOvr>
  <p:transition spd="med" advTm="206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2739057" y="561479"/>
            <a:ext cx="7526686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51A7F9"/>
                </a:solidFill>
              </a:rPr>
              <a:t>3. Personally Hygiene</a:t>
            </a:r>
          </a:p>
        </p:txBody>
      </p:sp>
      <p:sp>
        <p:nvSpPr>
          <p:cNvPr id="83" name="Shape 83"/>
          <p:cNvSpPr/>
          <p:nvPr/>
        </p:nvSpPr>
        <p:spPr>
          <a:xfrm>
            <a:off x="5276019" y="1578936"/>
            <a:ext cx="2452762" cy="620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600"/>
              <a:t>Body odour</a:t>
            </a:r>
          </a:p>
        </p:txBody>
      </p:sp>
      <p:pic>
        <p:nvPicPr>
          <p:cNvPr id="85" name="pasted-image.tif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23" t="5672" r="19123" b="5672"/>
          <a:stretch>
            <a:fillRect/>
          </a:stretch>
        </p:blipFill>
        <p:spPr>
          <a:xfrm>
            <a:off x="9041162" y="1393590"/>
            <a:ext cx="2398204" cy="3442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pasted-image.tif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9588" y="4812695"/>
            <a:ext cx="3041465" cy="4562196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/>
        </p:nvSpPr>
        <p:spPr>
          <a:xfrm>
            <a:off x="3823245" y="9199826"/>
            <a:ext cx="216949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u="sng">
                <a:hlinkClick r:id="rId6"/>
              </a:defRPr>
            </a:lvl1pPr>
          </a:lstStyle>
          <a:p>
            <a:pPr lvl="0">
              <a:defRPr sz="1800" u="none"/>
            </a:pPr>
            <a:r>
              <a:rPr sz="2100" u="sng">
                <a:hlinkClick r:id="rId6"/>
              </a:rPr>
              <a:t>www.freepic.com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4087" y="2443856"/>
            <a:ext cx="7187807" cy="6511092"/>
          </a:xfrm>
          <a:prstGeom prst="rect">
            <a:avLst/>
          </a:prstGeom>
        </p:spPr>
      </p:pic>
    </p:spTree>
  </p:cSld>
  <p:clrMapOvr>
    <a:masterClrMapping/>
  </p:clrMapOvr>
  <p:transition spd="med" advTm="301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2739057" y="561479"/>
            <a:ext cx="7526686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51A7F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51A7F9"/>
                </a:solidFill>
              </a:rPr>
              <a:t>3. Personally Hygiene</a:t>
            </a:r>
          </a:p>
        </p:txBody>
      </p:sp>
      <p:sp>
        <p:nvSpPr>
          <p:cNvPr id="90" name="Shape 90"/>
          <p:cNvSpPr/>
          <p:nvPr/>
        </p:nvSpPr>
        <p:spPr>
          <a:xfrm>
            <a:off x="5149217" y="1484206"/>
            <a:ext cx="2706366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600"/>
              <a:t>Fresh breath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8534" y="2104250"/>
            <a:ext cx="6206266" cy="76633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214" y="2104250"/>
            <a:ext cx="6462320" cy="7267062"/>
          </a:xfrm>
          <a:prstGeom prst="rect">
            <a:avLst/>
          </a:prstGeom>
        </p:spPr>
      </p:pic>
    </p:spTree>
  </p:cSld>
  <p:clrMapOvr>
    <a:masterClrMapping/>
  </p:clrMapOvr>
  <p:transition spd="med" advTm="256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56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58</Words>
  <Application>Microsoft Office PowerPoint</Application>
  <PresentationFormat>Custom</PresentationFormat>
  <Paragraphs>16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21</cp:revision>
  <dcterms:modified xsi:type="dcterms:W3CDTF">2020-04-04T08:08:05Z</dcterms:modified>
</cp:coreProperties>
</file>