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77" r:id="rId9"/>
    <p:sldId id="262" r:id="rId10"/>
    <p:sldId id="263" r:id="rId11"/>
    <p:sldId id="264" r:id="rId12"/>
    <p:sldId id="265" r:id="rId13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audio" Target="../media/media11.m4a"/><Relationship Id="rId7" Type="http://schemas.openxmlformats.org/officeDocument/2006/relationships/image" Target="../media/image32.tiff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31.tiff"/><Relationship Id="rId11" Type="http://schemas.openxmlformats.org/officeDocument/2006/relationships/image" Target="../media/image3.png"/><Relationship Id="rId5" Type="http://schemas.openxmlformats.org/officeDocument/2006/relationships/image" Target="../media/image30.tiff"/><Relationship Id="rId10" Type="http://schemas.openxmlformats.org/officeDocument/2006/relationships/image" Target="../media/image35.t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tif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8.tif"/><Relationship Id="rId5" Type="http://schemas.openxmlformats.org/officeDocument/2006/relationships/image" Target="../media/image37.tiff"/><Relationship Id="rId4" Type="http://schemas.openxmlformats.org/officeDocument/2006/relationships/image" Target="../media/image36.tiff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audio" Target="../media/media5.m4a"/><Relationship Id="rId7" Type="http://schemas.openxmlformats.org/officeDocument/2006/relationships/image" Target="../media/image12.tif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audio" Target="../media/media6.m4a"/><Relationship Id="rId7" Type="http://schemas.openxmlformats.org/officeDocument/2006/relationships/image" Target="../media/image17.tiff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6.tif"/><Relationship Id="rId11" Type="http://schemas.openxmlformats.org/officeDocument/2006/relationships/image" Target="../media/image3.png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2.tiff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7.tiff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3057921" y="220622"/>
            <a:ext cx="688895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FF2F92"/>
                </a:solidFill>
              </a:rPr>
              <a:t>4. Uniform (Female)</a:t>
            </a:r>
          </a:p>
        </p:txBody>
      </p:sp>
      <p:sp>
        <p:nvSpPr>
          <p:cNvPr id="36" name="Shape 36"/>
          <p:cNvSpPr/>
          <p:nvPr/>
        </p:nvSpPr>
        <p:spPr>
          <a:xfrm>
            <a:off x="2451262" y="2121795"/>
            <a:ext cx="1279253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Blouse</a:t>
            </a:r>
          </a:p>
        </p:txBody>
      </p:sp>
      <p:sp>
        <p:nvSpPr>
          <p:cNvPr id="37" name="Shape 37"/>
          <p:cNvSpPr/>
          <p:nvPr/>
        </p:nvSpPr>
        <p:spPr>
          <a:xfrm>
            <a:off x="2652738" y="5881539"/>
            <a:ext cx="87630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Skirt</a:t>
            </a:r>
          </a:p>
        </p:txBody>
      </p:sp>
      <p:sp>
        <p:nvSpPr>
          <p:cNvPr id="38" name="Shape 38"/>
          <p:cNvSpPr/>
          <p:nvPr/>
        </p:nvSpPr>
        <p:spPr>
          <a:xfrm>
            <a:off x="2483167" y="3464592"/>
            <a:ext cx="121544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Jacket</a:t>
            </a:r>
          </a:p>
        </p:txBody>
      </p:sp>
      <p:sp>
        <p:nvSpPr>
          <p:cNvPr id="39" name="Shape 39"/>
          <p:cNvSpPr/>
          <p:nvPr/>
        </p:nvSpPr>
        <p:spPr>
          <a:xfrm>
            <a:off x="2705479" y="4360767"/>
            <a:ext cx="770819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Belt</a:t>
            </a:r>
          </a:p>
        </p:txBody>
      </p:sp>
      <p:sp>
        <p:nvSpPr>
          <p:cNvPr id="40" name="Shape 40"/>
          <p:cNvSpPr/>
          <p:nvPr/>
        </p:nvSpPr>
        <p:spPr>
          <a:xfrm>
            <a:off x="8949639" y="2522215"/>
            <a:ext cx="1003549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Scarf</a:t>
            </a:r>
          </a:p>
        </p:txBody>
      </p:sp>
      <p:pic>
        <p:nvPicPr>
          <p:cNvPr id="41" name="image2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57" t="9152" r="22557" b="3975"/>
          <a:stretch>
            <a:fillRect/>
          </a:stretch>
        </p:blipFill>
        <p:spPr>
          <a:xfrm>
            <a:off x="4767063" y="1280788"/>
            <a:ext cx="3470777" cy="824031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3672667" y="2412692"/>
            <a:ext cx="2376993" cy="926816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3" name="Shape 43"/>
          <p:cNvSpPr/>
          <p:nvPr/>
        </p:nvSpPr>
        <p:spPr>
          <a:xfrm flipV="1">
            <a:off x="3550034" y="5914811"/>
            <a:ext cx="2272167" cy="17832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3800389" y="3603290"/>
            <a:ext cx="1770463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5" name="Shape 45"/>
          <p:cNvSpPr/>
          <p:nvPr/>
        </p:nvSpPr>
        <p:spPr>
          <a:xfrm flipV="1">
            <a:off x="3419163" y="4612601"/>
            <a:ext cx="2534043" cy="27639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6" name="Shape 46"/>
          <p:cNvSpPr/>
          <p:nvPr/>
        </p:nvSpPr>
        <p:spPr>
          <a:xfrm flipH="1" flipV="1">
            <a:off x="6832286" y="2813797"/>
            <a:ext cx="2179470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9" name="Shape 37"/>
          <p:cNvSpPr/>
          <p:nvPr/>
        </p:nvSpPr>
        <p:spPr>
          <a:xfrm>
            <a:off x="8608998" y="8918819"/>
            <a:ext cx="119103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 smtClean="0"/>
              <a:t>S</a:t>
            </a:r>
            <a:r>
              <a:rPr lang="en-US" sz="3000" dirty="0" smtClean="0"/>
              <a:t>hoes</a:t>
            </a:r>
            <a:endParaRPr sz="3000" dirty="0"/>
          </a:p>
        </p:txBody>
      </p:sp>
      <p:sp>
        <p:nvSpPr>
          <p:cNvPr id="20" name="Shape 37"/>
          <p:cNvSpPr/>
          <p:nvPr/>
        </p:nvSpPr>
        <p:spPr>
          <a:xfrm>
            <a:off x="8420074" y="7354696"/>
            <a:ext cx="157575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 smtClean="0"/>
              <a:t>S</a:t>
            </a:r>
            <a:r>
              <a:rPr lang="en-US" sz="3000" dirty="0" smtClean="0"/>
              <a:t>tocking</a:t>
            </a:r>
            <a:endParaRPr sz="3000" dirty="0"/>
          </a:p>
        </p:txBody>
      </p:sp>
      <p:sp>
        <p:nvSpPr>
          <p:cNvPr id="21" name="Shape 46"/>
          <p:cNvSpPr/>
          <p:nvPr/>
        </p:nvSpPr>
        <p:spPr>
          <a:xfrm flipH="1" flipV="1">
            <a:off x="6471729" y="9200948"/>
            <a:ext cx="2179470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22" name="Shape 46"/>
          <p:cNvSpPr/>
          <p:nvPr/>
        </p:nvSpPr>
        <p:spPr>
          <a:xfrm flipH="1" flipV="1">
            <a:off x="6637688" y="7560744"/>
            <a:ext cx="1782386" cy="0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694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2" grpId="1" animBg="1" advAuto="0"/>
      <p:bldP spid="43" grpId="2" animBg="1" advAuto="0"/>
      <p:bldP spid="44" grpId="3" animBg="1" advAuto="0"/>
      <p:bldP spid="45" grpId="4" animBg="1" advAuto="0"/>
      <p:bldP spid="46" grpId="5" animBg="1" advAuto="0"/>
      <p:bldP spid="21" grpId="0" animBg="1" advAuto="0"/>
      <p:bldP spid="22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3502545" y="451633"/>
            <a:ext cx="5999710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2F92"/>
                </a:solidFill>
              </a:rPr>
              <a:t>4. Uniform (Male)</a:t>
            </a:r>
          </a:p>
        </p:txBody>
      </p:sp>
      <p:sp>
        <p:nvSpPr>
          <p:cNvPr id="106" name="Shape 106"/>
          <p:cNvSpPr/>
          <p:nvPr/>
        </p:nvSpPr>
        <p:spPr>
          <a:xfrm>
            <a:off x="6106293" y="1412178"/>
            <a:ext cx="792214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Bag</a:t>
            </a:r>
          </a:p>
        </p:txBody>
      </p:sp>
      <p:pic>
        <p:nvPicPr>
          <p:cNvPr id="107" name="pasted-image.tif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1" t="37524" r="7671" b="11262"/>
          <a:stretch>
            <a:fillRect/>
          </a:stretch>
        </p:blipFill>
        <p:spPr>
          <a:xfrm>
            <a:off x="884873" y="3106904"/>
            <a:ext cx="5839446" cy="4712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asted-image.t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54" r="15480"/>
          <a:stretch>
            <a:fillRect/>
          </a:stretch>
        </p:blipFill>
        <p:spPr>
          <a:xfrm>
            <a:off x="6690989" y="1940687"/>
            <a:ext cx="5400840" cy="7044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.t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8" r="6598"/>
          <a:stretch>
            <a:fillRect/>
          </a:stretch>
        </p:blipFill>
        <p:spPr>
          <a:xfrm>
            <a:off x="3427679" y="2886220"/>
            <a:ext cx="1871638" cy="2156214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3502545" y="451633"/>
            <a:ext cx="5999710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2F92"/>
                </a:solidFill>
              </a:rPr>
              <a:t>4. Uniform (Male)</a:t>
            </a:r>
          </a:p>
        </p:txBody>
      </p:sp>
      <p:sp>
        <p:nvSpPr>
          <p:cNvPr id="112" name="Shape 112"/>
          <p:cNvSpPr/>
          <p:nvPr/>
        </p:nvSpPr>
        <p:spPr>
          <a:xfrm>
            <a:off x="5030843" y="1474926"/>
            <a:ext cx="294311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800" dirty="0"/>
              <a:t>Accessory</a:t>
            </a:r>
          </a:p>
        </p:txBody>
      </p:sp>
      <p:sp>
        <p:nvSpPr>
          <p:cNvPr id="113" name="Shape 113"/>
          <p:cNvSpPr/>
          <p:nvPr/>
        </p:nvSpPr>
        <p:spPr>
          <a:xfrm>
            <a:off x="2944321" y="2155775"/>
            <a:ext cx="89788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Ring</a:t>
            </a:r>
          </a:p>
        </p:txBody>
      </p:sp>
      <p:sp>
        <p:nvSpPr>
          <p:cNvPr id="114" name="Shape 114"/>
          <p:cNvSpPr/>
          <p:nvPr/>
        </p:nvSpPr>
        <p:spPr>
          <a:xfrm>
            <a:off x="2637270" y="5092568"/>
            <a:ext cx="151198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Bracelet</a:t>
            </a:r>
          </a:p>
        </p:txBody>
      </p:sp>
      <p:sp>
        <p:nvSpPr>
          <p:cNvPr id="115" name="Shape 115"/>
          <p:cNvSpPr/>
          <p:nvPr/>
        </p:nvSpPr>
        <p:spPr>
          <a:xfrm>
            <a:off x="9306194" y="2155775"/>
            <a:ext cx="117991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Watch</a:t>
            </a:r>
          </a:p>
        </p:txBody>
      </p:sp>
      <p:pic>
        <p:nvPicPr>
          <p:cNvPr id="116" name="pasted-image.tif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62" y="2842652"/>
            <a:ext cx="2243360" cy="2243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tif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60" b="23560"/>
          <a:stretch>
            <a:fillRect/>
          </a:stretch>
        </p:blipFill>
        <p:spPr>
          <a:xfrm>
            <a:off x="1448970" y="5663630"/>
            <a:ext cx="3888519" cy="2056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asted-image.tif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83" b="30330"/>
          <a:stretch>
            <a:fillRect/>
          </a:stretch>
        </p:blipFill>
        <p:spPr>
          <a:xfrm>
            <a:off x="1252517" y="7662159"/>
            <a:ext cx="4281635" cy="178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tif"/>
          <p:cNvPicPr/>
          <p:nvPr/>
        </p:nvPicPr>
        <p:blipFill>
          <a:blip r:embed="rId9">
            <a:extLst/>
          </a:blip>
          <a:srcRect l="21409" t="7802" r="24643" b="7802"/>
          <a:stretch>
            <a:fillRect/>
          </a:stretch>
        </p:blipFill>
        <p:spPr>
          <a:xfrm>
            <a:off x="6070047" y="3145738"/>
            <a:ext cx="3469224" cy="5427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tif"/>
          <p:cNvPicPr/>
          <p:nvPr/>
        </p:nvPicPr>
        <p:blipFill>
          <a:blip r:embed="rId10">
            <a:extLst/>
          </a:blip>
          <a:srcRect l="26800" t="5997" r="21082" b="2444"/>
          <a:stretch>
            <a:fillRect/>
          </a:stretch>
        </p:blipFill>
        <p:spPr>
          <a:xfrm>
            <a:off x="9436509" y="3145738"/>
            <a:ext cx="3089285" cy="5427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6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3" grpId="0" animBg="1"/>
      <p:bldP spid="114" grpId="0" animBg="1"/>
      <p:bldP spid="1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5555815" y="451633"/>
            <a:ext cx="1893170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FF2F92"/>
                </a:solidFill>
              </a:rPr>
              <a:t>Don’t</a:t>
            </a:r>
          </a:p>
        </p:txBody>
      </p:sp>
      <p:sp>
        <p:nvSpPr>
          <p:cNvPr id="123" name="Shape 123"/>
          <p:cNvSpPr/>
          <p:nvPr/>
        </p:nvSpPr>
        <p:spPr>
          <a:xfrm>
            <a:off x="1236140" y="1329658"/>
            <a:ext cx="3990716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Tongue and Nose Stud</a:t>
            </a:r>
          </a:p>
        </p:txBody>
      </p:sp>
      <p:sp>
        <p:nvSpPr>
          <p:cNvPr id="124" name="Shape 124"/>
          <p:cNvSpPr/>
          <p:nvPr/>
        </p:nvSpPr>
        <p:spPr>
          <a:xfrm>
            <a:off x="7953146" y="1329658"/>
            <a:ext cx="3142767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Dangling Earrings</a:t>
            </a:r>
          </a:p>
        </p:txBody>
      </p:sp>
      <p:pic>
        <p:nvPicPr>
          <p:cNvPr id="125" name="pasted-image.tif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3" r="3439"/>
          <a:stretch>
            <a:fillRect/>
          </a:stretch>
        </p:blipFill>
        <p:spPr>
          <a:xfrm>
            <a:off x="152343" y="1868052"/>
            <a:ext cx="6158329" cy="6798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t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3" r="10395"/>
          <a:stretch>
            <a:fillRect/>
          </a:stretch>
        </p:blipFill>
        <p:spPr>
          <a:xfrm>
            <a:off x="6403163" y="1877467"/>
            <a:ext cx="2306713" cy="3423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tif"/>
          <p:cNvPicPr/>
          <p:nvPr/>
        </p:nvPicPr>
        <p:blipFill>
          <a:blip r:embed="rId6">
            <a:extLst/>
          </a:blip>
          <a:srcRect l="10859" r="10859"/>
          <a:stretch>
            <a:fillRect/>
          </a:stretch>
        </p:blipFill>
        <p:spPr>
          <a:xfrm>
            <a:off x="10180960" y="1871117"/>
            <a:ext cx="2689809" cy="3436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asted-image.tif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73" r="13943"/>
          <a:stretch>
            <a:fillRect/>
          </a:stretch>
        </p:blipFill>
        <p:spPr>
          <a:xfrm>
            <a:off x="8386490" y="1877467"/>
            <a:ext cx="2276060" cy="342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tif"/>
          <p:cNvPicPr/>
          <p:nvPr/>
        </p:nvPicPr>
        <p:blipFill>
          <a:blip r:embed="rId8">
            <a:extLst/>
          </a:blip>
          <a:srcRect l="3616" t="4540" r="3616" b="4540"/>
          <a:stretch>
            <a:fillRect/>
          </a:stretch>
        </p:blipFill>
        <p:spPr>
          <a:xfrm>
            <a:off x="6954366" y="5869243"/>
            <a:ext cx="5140301" cy="382276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7635491" y="5327784"/>
            <a:ext cx="3778077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Color Contact Lenses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461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2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5"/>
          <p:cNvSpPr/>
          <p:nvPr/>
        </p:nvSpPr>
        <p:spPr>
          <a:xfrm>
            <a:off x="3057921" y="220622"/>
            <a:ext cx="688895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FF2F92"/>
                </a:solidFill>
              </a:rPr>
              <a:t>4. Uniform (Female)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81" t="10694" r="15108" b="6543"/>
          <a:stretch/>
        </p:blipFill>
        <p:spPr>
          <a:xfrm>
            <a:off x="1203625" y="1135044"/>
            <a:ext cx="4124528" cy="8618556"/>
          </a:xfrm>
          <a:prstGeom prst="rect">
            <a:avLst/>
          </a:prstGeom>
        </p:spPr>
      </p:pic>
      <p:sp>
        <p:nvSpPr>
          <p:cNvPr id="4" name="Shape 36"/>
          <p:cNvSpPr/>
          <p:nvPr/>
        </p:nvSpPr>
        <p:spPr>
          <a:xfrm>
            <a:off x="169779" y="3570450"/>
            <a:ext cx="1279253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Blouse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033" y="3609001"/>
            <a:ext cx="1033846" cy="482386"/>
          </a:xfrm>
          <a:prstGeom prst="rect">
            <a:avLst/>
          </a:prstGeom>
        </p:spPr>
      </p:pic>
      <p:sp>
        <p:nvSpPr>
          <p:cNvPr id="7" name="Shape 37"/>
          <p:cNvSpPr/>
          <p:nvPr/>
        </p:nvSpPr>
        <p:spPr>
          <a:xfrm>
            <a:off x="5328153" y="5943926"/>
            <a:ext cx="87630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Skirt</a:t>
            </a:r>
          </a:p>
        </p:txBody>
      </p:sp>
      <p:sp>
        <p:nvSpPr>
          <p:cNvPr id="8" name="Shape 46"/>
          <p:cNvSpPr/>
          <p:nvPr/>
        </p:nvSpPr>
        <p:spPr>
          <a:xfrm flipH="1">
            <a:off x="3265889" y="6192824"/>
            <a:ext cx="2062264" cy="23143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44" t="12505" r="24613" b="6922"/>
          <a:stretch/>
        </p:blipFill>
        <p:spPr>
          <a:xfrm>
            <a:off x="7838701" y="1199941"/>
            <a:ext cx="3678848" cy="8559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672" y="3673496"/>
            <a:ext cx="1669874" cy="482386"/>
          </a:xfrm>
          <a:prstGeom prst="rect">
            <a:avLst/>
          </a:prstGeom>
        </p:spPr>
      </p:pic>
      <p:sp>
        <p:nvSpPr>
          <p:cNvPr id="12" name="Shape 38"/>
          <p:cNvSpPr/>
          <p:nvPr/>
        </p:nvSpPr>
        <p:spPr>
          <a:xfrm>
            <a:off x="6413856" y="3609001"/>
            <a:ext cx="121544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Jacket</a:t>
            </a:r>
          </a:p>
        </p:txBody>
      </p:sp>
      <p:sp>
        <p:nvSpPr>
          <p:cNvPr id="13" name="Shape 39"/>
          <p:cNvSpPr/>
          <p:nvPr/>
        </p:nvSpPr>
        <p:spPr>
          <a:xfrm>
            <a:off x="11545916" y="4155882"/>
            <a:ext cx="770819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Belt</a:t>
            </a:r>
          </a:p>
        </p:txBody>
      </p:sp>
      <p:sp>
        <p:nvSpPr>
          <p:cNvPr id="14" name="Shape 46"/>
          <p:cNvSpPr/>
          <p:nvPr/>
        </p:nvSpPr>
        <p:spPr>
          <a:xfrm flipH="1">
            <a:off x="9610928" y="4416350"/>
            <a:ext cx="2065186" cy="260469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8" name="Shape 39"/>
          <p:cNvSpPr/>
          <p:nvPr/>
        </p:nvSpPr>
        <p:spPr>
          <a:xfrm>
            <a:off x="9005813" y="1135044"/>
            <a:ext cx="378308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Wing and Name badge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46"/>
          <p:cNvSpPr/>
          <p:nvPr/>
        </p:nvSpPr>
        <p:spPr>
          <a:xfrm flipH="1">
            <a:off x="10139847" y="1556491"/>
            <a:ext cx="982246" cy="2052510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698066"/>
      </p:ext>
    </p:extLst>
  </p:cSld>
  <p:clrMapOvr>
    <a:masterClrMapping/>
  </p:clrMapOvr>
  <p:transition spd="med" advTm="59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animBg="1"/>
      <p:bldP spid="14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3057921" y="451633"/>
            <a:ext cx="688895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2F92"/>
                </a:solidFill>
              </a:rPr>
              <a:t>4. Uniform (Female)</a:t>
            </a:r>
          </a:p>
        </p:txBody>
      </p:sp>
      <p:sp>
        <p:nvSpPr>
          <p:cNvPr id="49" name="Shape 49"/>
          <p:cNvSpPr/>
          <p:nvPr/>
        </p:nvSpPr>
        <p:spPr>
          <a:xfrm>
            <a:off x="2215198" y="1491720"/>
            <a:ext cx="8574404" cy="681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100"/>
              <a:t>Scarf and Rosette Warp Knot (Rose)</a:t>
            </a:r>
          </a:p>
        </p:txBody>
      </p:sp>
      <p:pic>
        <p:nvPicPr>
          <p:cNvPr id="50" name="image8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59" b="16386"/>
          <a:stretch>
            <a:fillRect/>
          </a:stretch>
        </p:blipFill>
        <p:spPr>
          <a:xfrm>
            <a:off x="571888" y="2260301"/>
            <a:ext cx="5731511" cy="674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385" y="2290090"/>
            <a:ext cx="6008364" cy="4005577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6892611" y="8067743"/>
            <a:ext cx="5009913" cy="7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100"/>
              <a:t>https://www.youtube.com/watch?v=3BLtrn1Z9Z4&amp;feature=youtu.be</a:t>
            </a:r>
          </a:p>
        </p:txBody>
      </p:sp>
      <p:sp>
        <p:nvSpPr>
          <p:cNvPr id="53" name="Shape 53"/>
          <p:cNvSpPr/>
          <p:nvPr/>
        </p:nvSpPr>
        <p:spPr>
          <a:xfrm>
            <a:off x="6343202" y="7000102"/>
            <a:ext cx="5739111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Youtube “How to tie a scarf”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9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3057921" y="451633"/>
            <a:ext cx="688895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2F92"/>
                </a:solidFill>
              </a:rPr>
              <a:t>4. Uniform (Female)</a:t>
            </a:r>
          </a:p>
        </p:txBody>
      </p:sp>
      <p:sp>
        <p:nvSpPr>
          <p:cNvPr id="56" name="Shape 56"/>
          <p:cNvSpPr/>
          <p:nvPr/>
        </p:nvSpPr>
        <p:spPr>
          <a:xfrm>
            <a:off x="5707040" y="1491720"/>
            <a:ext cx="1590720" cy="681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100"/>
              <a:t>Shoes</a:t>
            </a:r>
          </a:p>
        </p:txBody>
      </p:sp>
      <p:sp>
        <p:nvSpPr>
          <p:cNvPr id="58" name="Shape 58"/>
          <p:cNvSpPr/>
          <p:nvPr/>
        </p:nvSpPr>
        <p:spPr>
          <a:xfrm>
            <a:off x="4814921" y="2223939"/>
            <a:ext cx="3163976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Shoes (High heel)</a:t>
            </a:r>
          </a:p>
        </p:txBody>
      </p:sp>
      <p:pic>
        <p:nvPicPr>
          <p:cNvPr id="60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1760" y="2744876"/>
            <a:ext cx="8490299" cy="6574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t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30" y="1490312"/>
            <a:ext cx="3412730" cy="341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asted-image.tif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183"/>
          <a:stretch>
            <a:fillRect/>
          </a:stretch>
        </p:blipFill>
        <p:spPr>
          <a:xfrm>
            <a:off x="520217" y="6951322"/>
            <a:ext cx="3412767" cy="2804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-image.tif"/>
          <p:cNvPicPr/>
          <p:nvPr/>
        </p:nvPicPr>
        <p:blipFill>
          <a:blip r:embed="rId7">
            <a:extLst/>
          </a:blip>
          <a:srcRect l="16856" r="7714"/>
          <a:stretch>
            <a:fillRect/>
          </a:stretch>
        </p:blipFill>
        <p:spPr>
          <a:xfrm>
            <a:off x="520217" y="2070893"/>
            <a:ext cx="3412783" cy="5611795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3057921" y="451633"/>
            <a:ext cx="688895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2F92"/>
                </a:solidFill>
              </a:rPr>
              <a:t>4. Uniform (Female)</a:t>
            </a:r>
          </a:p>
        </p:txBody>
      </p:sp>
      <p:sp>
        <p:nvSpPr>
          <p:cNvPr id="66" name="Shape 66"/>
          <p:cNvSpPr/>
          <p:nvPr/>
        </p:nvSpPr>
        <p:spPr>
          <a:xfrm>
            <a:off x="1195227" y="1405095"/>
            <a:ext cx="2062709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000" dirty="0"/>
              <a:t>Stocking</a:t>
            </a:r>
          </a:p>
        </p:txBody>
      </p:sp>
      <p:sp>
        <p:nvSpPr>
          <p:cNvPr id="67" name="Shape 67"/>
          <p:cNvSpPr/>
          <p:nvPr/>
        </p:nvSpPr>
        <p:spPr>
          <a:xfrm>
            <a:off x="7475952" y="1405095"/>
            <a:ext cx="2317454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000" dirty="0"/>
              <a:t>Hand bag</a:t>
            </a:r>
          </a:p>
        </p:txBody>
      </p:sp>
      <p:pic>
        <p:nvPicPr>
          <p:cNvPr id="68" name="pasted-image.tif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152" y="4988748"/>
            <a:ext cx="8799440" cy="47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pasted-image.tif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55" b="12516"/>
          <a:stretch>
            <a:fillRect/>
          </a:stretch>
        </p:blipFill>
        <p:spPr>
          <a:xfrm>
            <a:off x="4616283" y="2306287"/>
            <a:ext cx="4062177" cy="259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5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3057921" y="451633"/>
            <a:ext cx="688895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2F92"/>
                </a:solidFill>
              </a:rPr>
              <a:t>4. Uniform (Female)</a:t>
            </a:r>
          </a:p>
        </p:txBody>
      </p:sp>
      <p:sp>
        <p:nvSpPr>
          <p:cNvPr id="72" name="Shape 72"/>
          <p:cNvSpPr/>
          <p:nvPr/>
        </p:nvSpPr>
        <p:spPr>
          <a:xfrm>
            <a:off x="4743995" y="1448073"/>
            <a:ext cx="32957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5400" dirty="0"/>
              <a:t>Accessory</a:t>
            </a:r>
          </a:p>
        </p:txBody>
      </p:sp>
      <p:pic>
        <p:nvPicPr>
          <p:cNvPr id="73" name="pasted-image.t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27" y="2949858"/>
            <a:ext cx="5273482" cy="1903727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3067527" y="2520637"/>
            <a:ext cx="89788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Ring</a:t>
            </a:r>
          </a:p>
        </p:txBody>
      </p:sp>
      <p:pic>
        <p:nvPicPr>
          <p:cNvPr id="75" name="pasted-image.tif"/>
          <p:cNvPicPr/>
          <p:nvPr/>
        </p:nvPicPr>
        <p:blipFill>
          <a:blip r:embed="rId6">
            <a:extLst/>
          </a:blip>
          <a:srcRect l="6904" t="32485" r="6904" b="21845"/>
          <a:stretch>
            <a:fillRect/>
          </a:stretch>
        </p:blipFill>
        <p:spPr>
          <a:xfrm>
            <a:off x="733580" y="6129702"/>
            <a:ext cx="5565634" cy="294895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2760476" y="5231175"/>
            <a:ext cx="151198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Bracelet</a:t>
            </a:r>
          </a:p>
        </p:txBody>
      </p:sp>
      <p:pic>
        <p:nvPicPr>
          <p:cNvPr id="77" name="pasted-image.tif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0" t="35491" r="6360" b="35491"/>
          <a:stretch>
            <a:fillRect/>
          </a:stretch>
        </p:blipFill>
        <p:spPr>
          <a:xfrm>
            <a:off x="7083102" y="3058560"/>
            <a:ext cx="5071777" cy="1686203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8757090" y="2520637"/>
            <a:ext cx="172369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Ear studs</a:t>
            </a:r>
          </a:p>
        </p:txBody>
      </p:sp>
      <p:pic>
        <p:nvPicPr>
          <p:cNvPr id="79" name="pasted-image.tif"/>
          <p:cNvPicPr/>
          <p:nvPr/>
        </p:nvPicPr>
        <p:blipFill>
          <a:blip r:embed="rId8">
            <a:extLst/>
          </a:blip>
          <a:srcRect l="25495" r="25495"/>
          <a:stretch>
            <a:fillRect/>
          </a:stretch>
        </p:blipFill>
        <p:spPr>
          <a:xfrm>
            <a:off x="8770535" y="5237186"/>
            <a:ext cx="2093168" cy="4270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asted-image.tif"/>
          <p:cNvPicPr/>
          <p:nvPr/>
        </p:nvPicPr>
        <p:blipFill>
          <a:blip r:embed="rId9">
            <a:extLst/>
          </a:blip>
          <a:srcRect l="26026" r="21956"/>
          <a:stretch>
            <a:fillRect/>
          </a:stretch>
        </p:blipFill>
        <p:spPr>
          <a:xfrm>
            <a:off x="10663165" y="5454277"/>
            <a:ext cx="1995638" cy="383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asted-image.tif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80" t="8293" r="30880" b="8293"/>
          <a:stretch>
            <a:fillRect/>
          </a:stretch>
        </p:blipFill>
        <p:spPr>
          <a:xfrm>
            <a:off x="7225292" y="5628108"/>
            <a:ext cx="1599404" cy="348883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028980" y="5231175"/>
            <a:ext cx="117991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Watch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0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4" grpId="0" animBg="1"/>
      <p:bldP spid="76" grpId="0" animBg="1"/>
      <p:bldP spid="78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3502545" y="205221"/>
            <a:ext cx="5999710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2F92"/>
                </a:solidFill>
              </a:rPr>
              <a:t>4. Uniform (Male)</a:t>
            </a:r>
          </a:p>
        </p:txBody>
      </p:sp>
      <p:sp>
        <p:nvSpPr>
          <p:cNvPr id="85" name="Shape 85"/>
          <p:cNvSpPr/>
          <p:nvPr/>
        </p:nvSpPr>
        <p:spPr>
          <a:xfrm>
            <a:off x="1964407" y="2690865"/>
            <a:ext cx="89769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Shirt</a:t>
            </a:r>
          </a:p>
        </p:txBody>
      </p:sp>
      <p:sp>
        <p:nvSpPr>
          <p:cNvPr id="86" name="Shape 86"/>
          <p:cNvSpPr/>
          <p:nvPr/>
        </p:nvSpPr>
        <p:spPr>
          <a:xfrm>
            <a:off x="1805533" y="3608296"/>
            <a:ext cx="121544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Jacket</a:t>
            </a:r>
          </a:p>
        </p:txBody>
      </p:sp>
      <p:sp>
        <p:nvSpPr>
          <p:cNvPr id="87" name="Shape 87"/>
          <p:cNvSpPr/>
          <p:nvPr/>
        </p:nvSpPr>
        <p:spPr>
          <a:xfrm>
            <a:off x="2027845" y="4525728"/>
            <a:ext cx="770819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Belt</a:t>
            </a:r>
          </a:p>
        </p:txBody>
      </p:sp>
      <p:sp>
        <p:nvSpPr>
          <p:cNvPr id="88" name="Shape 88"/>
          <p:cNvSpPr/>
          <p:nvPr/>
        </p:nvSpPr>
        <p:spPr>
          <a:xfrm>
            <a:off x="1611591" y="6360590"/>
            <a:ext cx="1603326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Trousers</a:t>
            </a:r>
          </a:p>
        </p:txBody>
      </p:sp>
      <p:pic>
        <p:nvPicPr>
          <p:cNvPr id="89" name="image1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0" t="20347" r="16850" b="6977"/>
          <a:stretch>
            <a:fillRect/>
          </a:stretch>
        </p:blipFill>
        <p:spPr>
          <a:xfrm>
            <a:off x="4007246" y="1122139"/>
            <a:ext cx="5154235" cy="8474979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1815950" y="8514647"/>
            <a:ext cx="1194608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Shoes</a:t>
            </a:r>
          </a:p>
        </p:txBody>
      </p:sp>
      <p:pic>
        <p:nvPicPr>
          <p:cNvPr id="91" name="pasted-image.tif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792" y="3658929"/>
            <a:ext cx="2158954" cy="2254533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2907144" y="2951333"/>
            <a:ext cx="2874326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3014949" y="3868764"/>
            <a:ext cx="2332871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2814739" y="4805433"/>
            <a:ext cx="7122978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3296153" y="6621058"/>
            <a:ext cx="2096308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3153556" y="8775115"/>
            <a:ext cx="2055657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119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4" grpId="1" animBg="1" advAuto="0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4"/>
          <p:cNvSpPr/>
          <p:nvPr/>
        </p:nvSpPr>
        <p:spPr>
          <a:xfrm>
            <a:off x="3502545" y="205221"/>
            <a:ext cx="5999710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FF2F92"/>
                </a:solidFill>
              </a:rPr>
              <a:t>4. Uniform (Male)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28" t="8262" r="18164" b="4376"/>
          <a:stretch/>
        </p:blipFill>
        <p:spPr>
          <a:xfrm>
            <a:off x="1512977" y="1158193"/>
            <a:ext cx="4008222" cy="8595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42" t="8036" r="5583" b="4149"/>
          <a:stretch/>
        </p:blipFill>
        <p:spPr>
          <a:xfrm>
            <a:off x="5775705" y="1158193"/>
            <a:ext cx="5427512" cy="8595407"/>
          </a:xfrm>
          <a:prstGeom prst="rect">
            <a:avLst/>
          </a:prstGeom>
        </p:spPr>
      </p:pic>
      <p:sp>
        <p:nvSpPr>
          <p:cNvPr id="5" name="Shape 85"/>
          <p:cNvSpPr/>
          <p:nvPr/>
        </p:nvSpPr>
        <p:spPr>
          <a:xfrm>
            <a:off x="766550" y="3644175"/>
            <a:ext cx="89769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Shirt</a:t>
            </a:r>
          </a:p>
        </p:txBody>
      </p:sp>
      <p:sp>
        <p:nvSpPr>
          <p:cNvPr id="6" name="Shape 92"/>
          <p:cNvSpPr/>
          <p:nvPr/>
        </p:nvSpPr>
        <p:spPr>
          <a:xfrm>
            <a:off x="1664245" y="3904643"/>
            <a:ext cx="1138270" cy="5876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" name="Shape 86"/>
          <p:cNvSpPr/>
          <p:nvPr/>
        </p:nvSpPr>
        <p:spPr>
          <a:xfrm>
            <a:off x="11712229" y="3644174"/>
            <a:ext cx="121544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Jacket</a:t>
            </a:r>
          </a:p>
        </p:txBody>
      </p:sp>
      <p:sp>
        <p:nvSpPr>
          <p:cNvPr id="8" name="Shape 92"/>
          <p:cNvSpPr/>
          <p:nvPr/>
        </p:nvSpPr>
        <p:spPr>
          <a:xfrm flipH="1">
            <a:off x="9319098" y="3904641"/>
            <a:ext cx="2470304" cy="2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" name="Shape 87"/>
          <p:cNvSpPr/>
          <p:nvPr/>
        </p:nvSpPr>
        <p:spPr>
          <a:xfrm>
            <a:off x="829987" y="5195428"/>
            <a:ext cx="770819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Belt</a:t>
            </a:r>
          </a:p>
        </p:txBody>
      </p:sp>
      <p:sp>
        <p:nvSpPr>
          <p:cNvPr id="10" name="Shape 92"/>
          <p:cNvSpPr/>
          <p:nvPr/>
        </p:nvSpPr>
        <p:spPr>
          <a:xfrm>
            <a:off x="1600805" y="5450019"/>
            <a:ext cx="1395313" cy="55835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" name="Shape 88"/>
          <p:cNvSpPr/>
          <p:nvPr/>
        </p:nvSpPr>
        <p:spPr>
          <a:xfrm>
            <a:off x="11206154" y="6130154"/>
            <a:ext cx="1603326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Trousers</a:t>
            </a:r>
          </a:p>
        </p:txBody>
      </p:sp>
      <p:sp>
        <p:nvSpPr>
          <p:cNvPr id="12" name="Shape 92"/>
          <p:cNvSpPr/>
          <p:nvPr/>
        </p:nvSpPr>
        <p:spPr>
          <a:xfrm flipH="1">
            <a:off x="8781291" y="6407130"/>
            <a:ext cx="2470304" cy="2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430858"/>
      </p:ext>
    </p:extLst>
  </p:cSld>
  <p:clrMapOvr>
    <a:masterClrMapping/>
  </p:clrMapOvr>
  <p:transition spd="med" advTm="63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 advAuto="0"/>
      <p:bldP spid="6" grpId="0" animBg="1"/>
      <p:bldP spid="8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3502545" y="605641"/>
            <a:ext cx="5999710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2F92"/>
                </a:solidFill>
              </a:rPr>
              <a:t>4. Uniform (Male)</a:t>
            </a:r>
          </a:p>
        </p:txBody>
      </p:sp>
      <p:sp>
        <p:nvSpPr>
          <p:cNvPr id="99" name="Shape 99"/>
          <p:cNvSpPr/>
          <p:nvPr/>
        </p:nvSpPr>
        <p:spPr>
          <a:xfrm>
            <a:off x="3155819" y="1753702"/>
            <a:ext cx="1194607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Shoes</a:t>
            </a:r>
          </a:p>
        </p:txBody>
      </p:sp>
      <p:sp>
        <p:nvSpPr>
          <p:cNvPr id="100" name="Shape 100"/>
          <p:cNvSpPr/>
          <p:nvPr/>
        </p:nvSpPr>
        <p:spPr>
          <a:xfrm>
            <a:off x="8915720" y="1753702"/>
            <a:ext cx="1151819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Socks</a:t>
            </a:r>
          </a:p>
        </p:txBody>
      </p:sp>
      <p:pic>
        <p:nvPicPr>
          <p:cNvPr id="101" name="pasted-image.t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242" y="2623735"/>
            <a:ext cx="4551689" cy="277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image.tif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828" y="5567119"/>
            <a:ext cx="4430589" cy="3481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asted-image.tif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7"/>
          <a:stretch>
            <a:fillRect/>
          </a:stretch>
        </p:blipFill>
        <p:spPr>
          <a:xfrm>
            <a:off x="6273369" y="2350560"/>
            <a:ext cx="6436499" cy="7085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2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9" grpId="0" animBg="1"/>
      <p:bldP spid="10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1.9|2|2.4|1.6|2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9.3|18.5|12.6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7.9|6.1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9|1.8|1.8|2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|13.9|22.4|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9.1|14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143</Words>
  <Application>Microsoft Office PowerPoint</Application>
  <PresentationFormat>Custom</PresentationFormat>
  <Paragraphs>55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12</cp:revision>
  <dcterms:modified xsi:type="dcterms:W3CDTF">2020-04-04T08:12:58Z</dcterms:modified>
</cp:coreProperties>
</file>