
<file path=[Content_Types].xml><?xml version="1.0" encoding="utf-8"?>
<Types xmlns="http://schemas.openxmlformats.org/package/2006/content-types">
  <Default Extension="png" ContentType="image/png"/>
  <Default Extension="m4a" ContentType="audio/mp4"/>
  <Default Extension="rels" ContentType="application/vnd.openxmlformats-package.relationships+xml"/>
  <Default Extension="xml" ContentType="application/xml"/>
  <Default Extension="tif" ContentType="image/t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3"/>
  </p:notesMasterIdLst>
  <p:sldIdLst>
    <p:sldId id="256" r:id="rId2"/>
    <p:sldId id="257" r:id="rId3"/>
    <p:sldId id="258" r:id="rId4"/>
    <p:sldId id="259" r:id="rId5"/>
    <p:sldId id="260" r:id="rId6"/>
    <p:sldId id="261" r:id="rId7"/>
    <p:sldId id="262" r:id="rId8"/>
    <p:sldId id="263" r:id="rId9"/>
    <p:sldId id="264" r:id="rId10"/>
    <p:sldId id="265" r:id="rId11"/>
    <p:sldId id="266" r:id="rId12"/>
  </p:sldIdLst>
  <p:sldSz cx="13004800" cy="9753600"/>
  <p:notesSz cx="6858000" cy="9144000"/>
  <p:defaultTextStyle>
    <a:lvl1pPr algn="ctr" defTabSz="584200">
      <a:defRPr sz="3600">
        <a:latin typeface="+mn-lt"/>
        <a:ea typeface="+mn-ea"/>
        <a:cs typeface="+mn-cs"/>
        <a:sym typeface="Helvetica Light"/>
      </a:defRPr>
    </a:lvl1pPr>
    <a:lvl2pPr indent="228600" algn="ctr" defTabSz="584200">
      <a:defRPr sz="3600">
        <a:latin typeface="+mn-lt"/>
        <a:ea typeface="+mn-ea"/>
        <a:cs typeface="+mn-cs"/>
        <a:sym typeface="Helvetica Light"/>
      </a:defRPr>
    </a:lvl2pPr>
    <a:lvl3pPr indent="457200" algn="ctr" defTabSz="584200">
      <a:defRPr sz="3600">
        <a:latin typeface="+mn-lt"/>
        <a:ea typeface="+mn-ea"/>
        <a:cs typeface="+mn-cs"/>
        <a:sym typeface="Helvetica Light"/>
      </a:defRPr>
    </a:lvl3pPr>
    <a:lvl4pPr indent="685800" algn="ctr" defTabSz="584200">
      <a:defRPr sz="3600">
        <a:latin typeface="+mn-lt"/>
        <a:ea typeface="+mn-ea"/>
        <a:cs typeface="+mn-cs"/>
        <a:sym typeface="Helvetica Light"/>
      </a:defRPr>
    </a:lvl4pPr>
    <a:lvl5pPr indent="914400" algn="ctr" defTabSz="584200">
      <a:defRPr sz="3600">
        <a:latin typeface="+mn-lt"/>
        <a:ea typeface="+mn-ea"/>
        <a:cs typeface="+mn-cs"/>
        <a:sym typeface="Helvetica Light"/>
      </a:defRPr>
    </a:lvl5pPr>
    <a:lvl6pPr indent="1143000" algn="ctr" defTabSz="584200">
      <a:defRPr sz="3600">
        <a:latin typeface="+mn-lt"/>
        <a:ea typeface="+mn-ea"/>
        <a:cs typeface="+mn-cs"/>
        <a:sym typeface="Helvetica Light"/>
      </a:defRPr>
    </a:lvl6pPr>
    <a:lvl7pPr indent="1371600" algn="ctr" defTabSz="584200">
      <a:defRPr sz="3600">
        <a:latin typeface="+mn-lt"/>
        <a:ea typeface="+mn-ea"/>
        <a:cs typeface="+mn-cs"/>
        <a:sym typeface="Helvetica Light"/>
      </a:defRPr>
    </a:lvl7pPr>
    <a:lvl8pPr indent="1600200" algn="ctr" defTabSz="584200">
      <a:defRPr sz="3600">
        <a:latin typeface="+mn-lt"/>
        <a:ea typeface="+mn-ea"/>
        <a:cs typeface="+mn-cs"/>
        <a:sym typeface="Helvetica Light"/>
      </a:defRPr>
    </a:lvl8pPr>
    <a:lvl9pPr indent="1828800" algn="ctr" defTabSz="584200">
      <a:defRPr sz="3600">
        <a:latin typeface="+mn-lt"/>
        <a:ea typeface="+mn-ea"/>
        <a:cs typeface="+mn-cs"/>
        <a:sym typeface="Helvetica Light"/>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i="of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398CCE"/>
          </a:solidFill>
        </a:fill>
      </a:tcStyle>
    </a:firstCol>
    <a:lastRow>
      <a:tcTxStyle b="off" i="off">
        <a:fontRef idx="minor">
          <a:srgbClr val="000000"/>
        </a:fontRef>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0365C0"/>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n" i="of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5AC831"/>
          </a:solidFill>
        </a:fill>
      </a:tcStyle>
    </a:firstCol>
    <a:lastRow>
      <a:tcTxStyle b="off" i="off">
        <a:fontRef idx="minor">
          <a:srgbClr val="000000"/>
        </a:fontRef>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lastRow>
    <a:firstRow>
      <a:tcTxStyle b="on" i="of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00882B"/>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E6E3D7"/>
          </a:solidFill>
        </a:fill>
      </a:tcStyle>
    </a:wholeTbl>
    <a:band2H>
      <a:tcTxStyle/>
      <a:tcStyle>
        <a:tcBdr/>
        <a:fill>
          <a:solidFill>
            <a:srgbClr val="C3C2C2"/>
          </a:solidFill>
        </a:fill>
      </a:tcStyle>
    </a:band2H>
    <a:firstCol>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09C99"/>
          </a:solidFill>
        </a:fill>
      </a:tcStyle>
    </a:firstCol>
    <a:lastRow>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lastRow>
    <a:firstRow>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EBEBEB"/>
          </a:solidFill>
        </a:fill>
      </a:tcStyle>
    </a:wholeTbl>
    <a:band2H>
      <a:tcTxStyle/>
      <a:tcStyle>
        <a:tcBdr/>
        <a:fill>
          <a:solidFill>
            <a:srgbClr val="DCE5E6"/>
          </a:solidFill>
        </a:fill>
      </a:tcStyle>
    </a:band2H>
    <a:firstCol>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Col>
    <a:lastRow>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lastRow>
    <a:firstRow>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D0D1D2"/>
          </a:solidFill>
        </a:fill>
      </a:tcStyle>
    </a:wholeTbl>
    <a:band2H>
      <a:tcTxStyle/>
      <a:tcStyle>
        <a:tcBdr/>
        <a:fill>
          <a:solidFill>
            <a:srgbClr val="DEDEDF"/>
          </a:solidFill>
        </a:fill>
      </a:tcStyle>
    </a:band2H>
    <a:firstCol>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761"/>
          </a:solidFill>
        </a:fill>
      </a:tcStyle>
    </a:firstCol>
    <a:lastRow>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909398"/>
          </a:solidFill>
        </a:fill>
      </a:tcStyle>
    </a:lastRow>
    <a:firstRow>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67C85"/>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i="off">
        <a:font>
          <a:latin typeface="Helvetica"/>
          <a:ea typeface="Helvetica"/>
          <a:cs typeface="Helvetica"/>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49" d="100"/>
          <a:sy n="49" d="100"/>
        </p:scale>
        <p:origin x="1392"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2" name="Shape 32"/>
          <p:cNvSpPr>
            <a:spLocks noGrp="1" noRot="1" noChangeAspect="1"/>
          </p:cNvSpPr>
          <p:nvPr>
            <p:ph type="sldImg"/>
          </p:nvPr>
        </p:nvSpPr>
        <p:spPr>
          <a:xfrm>
            <a:off x="1143000" y="685800"/>
            <a:ext cx="4572000" cy="3429000"/>
          </a:xfrm>
          <a:prstGeom prst="rect">
            <a:avLst/>
          </a:prstGeom>
        </p:spPr>
        <p:txBody>
          <a:bodyPr/>
          <a:lstStyle/>
          <a:p>
            <a:pPr lvl="0"/>
            <a:endParaRPr/>
          </a:p>
        </p:txBody>
      </p:sp>
      <p:sp>
        <p:nvSpPr>
          <p:cNvPr id="33" name="Shape 33"/>
          <p:cNvSpPr>
            <a:spLocks noGrp="1"/>
          </p:cNvSpPr>
          <p:nvPr>
            <p:ph type="body" sz="quarter" idx="1"/>
          </p:nvPr>
        </p:nvSpPr>
        <p:spPr>
          <a:xfrm>
            <a:off x="914400" y="4343400"/>
            <a:ext cx="5029200" cy="4114800"/>
          </a:xfrm>
          <a:prstGeom prst="rect">
            <a:avLst/>
          </a:prstGeom>
        </p:spPr>
        <p:txBody>
          <a:bodyPr/>
          <a:lstStyle/>
          <a:p>
            <a:pPr lvl="0"/>
            <a:endParaRPr/>
          </a:p>
        </p:txBody>
      </p:sp>
    </p:spTree>
  </p:cSld>
  <p:clrMap bg1="lt1" tx1="dk1" bg2="lt2" tx2="dk2" accent1="accent1" accent2="accent2" accent3="accent3" accent4="accent4" accent5="accent5" accent6="accent6" hlink="hlink" folHlink="folHlink"/>
  <p:notesStyle>
    <a:lvl1pPr defTabSz="457200">
      <a:lnSpc>
        <a:spcPct val="117999"/>
      </a:lnSpc>
      <a:defRPr sz="2200">
        <a:latin typeface="Helvetica Neue"/>
        <a:ea typeface="Helvetica Neue"/>
        <a:cs typeface="Helvetica Neue"/>
        <a:sym typeface="Helvetica Neue"/>
      </a:defRPr>
    </a:lvl1pPr>
    <a:lvl2pPr indent="228600" defTabSz="457200">
      <a:lnSpc>
        <a:spcPct val="117999"/>
      </a:lnSpc>
      <a:defRPr sz="2200">
        <a:latin typeface="Helvetica Neue"/>
        <a:ea typeface="Helvetica Neue"/>
        <a:cs typeface="Helvetica Neue"/>
        <a:sym typeface="Helvetica Neue"/>
      </a:defRPr>
    </a:lvl2pPr>
    <a:lvl3pPr indent="457200" defTabSz="457200">
      <a:lnSpc>
        <a:spcPct val="117999"/>
      </a:lnSpc>
      <a:defRPr sz="2200">
        <a:latin typeface="Helvetica Neue"/>
        <a:ea typeface="Helvetica Neue"/>
        <a:cs typeface="Helvetica Neue"/>
        <a:sym typeface="Helvetica Neue"/>
      </a:defRPr>
    </a:lvl3pPr>
    <a:lvl4pPr indent="685800" defTabSz="457200">
      <a:lnSpc>
        <a:spcPct val="117999"/>
      </a:lnSpc>
      <a:defRPr sz="2200">
        <a:latin typeface="Helvetica Neue"/>
        <a:ea typeface="Helvetica Neue"/>
        <a:cs typeface="Helvetica Neue"/>
        <a:sym typeface="Helvetica Neue"/>
      </a:defRPr>
    </a:lvl4pPr>
    <a:lvl5pPr indent="914400" defTabSz="457200">
      <a:lnSpc>
        <a:spcPct val="117999"/>
      </a:lnSpc>
      <a:defRPr sz="2200">
        <a:latin typeface="Helvetica Neue"/>
        <a:ea typeface="Helvetica Neue"/>
        <a:cs typeface="Helvetica Neue"/>
        <a:sym typeface="Helvetica Neue"/>
      </a:defRPr>
    </a:lvl5pPr>
    <a:lvl6pPr indent="1143000" defTabSz="457200">
      <a:lnSpc>
        <a:spcPct val="117999"/>
      </a:lnSpc>
      <a:defRPr sz="2200">
        <a:latin typeface="Helvetica Neue"/>
        <a:ea typeface="Helvetica Neue"/>
        <a:cs typeface="Helvetica Neue"/>
        <a:sym typeface="Helvetica Neue"/>
      </a:defRPr>
    </a:lvl6pPr>
    <a:lvl7pPr indent="1371600" defTabSz="457200">
      <a:lnSpc>
        <a:spcPct val="117999"/>
      </a:lnSpc>
      <a:defRPr sz="2200">
        <a:latin typeface="Helvetica Neue"/>
        <a:ea typeface="Helvetica Neue"/>
        <a:cs typeface="Helvetica Neue"/>
        <a:sym typeface="Helvetica Neue"/>
      </a:defRPr>
    </a:lvl7pPr>
    <a:lvl8pPr indent="1600200" defTabSz="457200">
      <a:lnSpc>
        <a:spcPct val="117999"/>
      </a:lnSpc>
      <a:defRPr sz="2200">
        <a:latin typeface="Helvetica Neue"/>
        <a:ea typeface="Helvetica Neue"/>
        <a:cs typeface="Helvetica Neue"/>
        <a:sym typeface="Helvetica Neue"/>
      </a:defRPr>
    </a:lvl8pPr>
    <a:lvl9pPr indent="1828800" defTabSz="45720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Title &amp; Subtitle">
    <p:spTree>
      <p:nvGrpSpPr>
        <p:cNvPr id="1" name=""/>
        <p:cNvGrpSpPr/>
        <p:nvPr/>
      </p:nvGrpSpPr>
      <p:grpSpPr>
        <a:xfrm>
          <a:off x="0" y="0"/>
          <a:ext cx="0" cy="0"/>
          <a:chOff x="0" y="0"/>
          <a:chExt cx="0" cy="0"/>
        </a:xfrm>
      </p:grpSpPr>
      <p:sp>
        <p:nvSpPr>
          <p:cNvPr id="5" name="Shape 5"/>
          <p:cNvSpPr>
            <a:spLocks noGrp="1"/>
          </p:cNvSpPr>
          <p:nvPr>
            <p:ph type="title"/>
          </p:nvPr>
        </p:nvSpPr>
        <p:spPr>
          <a:xfrm>
            <a:off x="1270000" y="1638300"/>
            <a:ext cx="10464800" cy="3302000"/>
          </a:xfrm>
          <a:prstGeom prst="rect">
            <a:avLst/>
          </a:prstGeom>
        </p:spPr>
        <p:txBody>
          <a:bodyPr anchor="b"/>
          <a:lstStyle/>
          <a:p>
            <a:pPr lvl="0">
              <a:defRPr sz="1800"/>
            </a:pPr>
            <a:r>
              <a:rPr sz="8000"/>
              <a:t>Title Text</a:t>
            </a:r>
          </a:p>
        </p:txBody>
      </p:sp>
      <p:sp>
        <p:nvSpPr>
          <p:cNvPr id="6" name="Shape 6"/>
          <p:cNvSpPr>
            <a:spLocks noGrp="1"/>
          </p:cNvSpPr>
          <p:nvPr>
            <p:ph type="body" idx="1"/>
          </p:nvPr>
        </p:nvSpPr>
        <p:spPr>
          <a:xfrm>
            <a:off x="1270000" y="5029200"/>
            <a:ext cx="10464800" cy="1130300"/>
          </a:xfrm>
          <a:prstGeom prst="rect">
            <a:avLst/>
          </a:prstGeom>
        </p:spPr>
        <p:txBody>
          <a:bodyPr anchor="t"/>
          <a:lstStyle>
            <a:lvl1pPr marL="0" indent="0" algn="ctr">
              <a:spcBef>
                <a:spcPts val="0"/>
              </a:spcBef>
              <a:buSzTx/>
              <a:buNone/>
              <a:defRPr sz="3200"/>
            </a:lvl1pPr>
            <a:lvl2pPr marL="0" indent="228600" algn="ctr">
              <a:spcBef>
                <a:spcPts val="0"/>
              </a:spcBef>
              <a:buSzTx/>
              <a:buNone/>
              <a:defRPr sz="3200"/>
            </a:lvl2pPr>
            <a:lvl3pPr marL="0" indent="457200" algn="ctr">
              <a:spcBef>
                <a:spcPts val="0"/>
              </a:spcBef>
              <a:buSzTx/>
              <a:buNone/>
              <a:defRPr sz="3200"/>
            </a:lvl3pPr>
            <a:lvl4pPr marL="0" indent="685800" algn="ctr">
              <a:spcBef>
                <a:spcPts val="0"/>
              </a:spcBef>
              <a:buSzTx/>
              <a:buNone/>
              <a:defRPr sz="3200"/>
            </a:lvl4pPr>
            <a:lvl5pPr marL="0" indent="914400" algn="ctr">
              <a:spcBef>
                <a:spcPts val="0"/>
              </a:spcBef>
              <a:buSzTx/>
              <a:buNone/>
              <a:defRPr sz="3200"/>
            </a:lvl5pPr>
          </a:lstStyle>
          <a:p>
            <a:pPr lvl="0">
              <a:defRPr sz="1800"/>
            </a:pPr>
            <a:r>
              <a:rPr sz="3200"/>
              <a:t>Body Level One</a:t>
            </a:r>
          </a:p>
          <a:p>
            <a:pPr lvl="1">
              <a:defRPr sz="1800"/>
            </a:pPr>
            <a:r>
              <a:rPr sz="3200"/>
              <a:t>Body Level Two</a:t>
            </a:r>
          </a:p>
          <a:p>
            <a:pPr lvl="2">
              <a:defRPr sz="1800"/>
            </a:pPr>
            <a:r>
              <a:rPr sz="3200"/>
              <a:t>Body Level Three</a:t>
            </a:r>
          </a:p>
          <a:p>
            <a:pPr lvl="3">
              <a:defRPr sz="1800"/>
            </a:pPr>
            <a:r>
              <a:rPr sz="3200"/>
              <a:t>Body Level Four</a:t>
            </a:r>
          </a:p>
          <a:p>
            <a:pPr lvl="4">
              <a:defRPr sz="1800"/>
            </a:pPr>
            <a:r>
              <a:rPr sz="3200"/>
              <a:t>Body Level Five</a:t>
            </a: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Title &amp; Subtitle">
    <p:spTree>
      <p:nvGrpSpPr>
        <p:cNvPr id="1" name=""/>
        <p:cNvGrpSpPr/>
        <p:nvPr/>
      </p:nvGrpSpPr>
      <p:grpSpPr>
        <a:xfrm>
          <a:off x="0" y="0"/>
          <a:ext cx="0" cy="0"/>
          <a:chOff x="0" y="0"/>
          <a:chExt cx="0" cy="0"/>
        </a:xfrm>
      </p:grpSpPr>
      <p:sp>
        <p:nvSpPr>
          <p:cNvPr id="30" name="Shape 30"/>
          <p:cNvSpPr>
            <a:spLocks noGrp="1"/>
          </p:cNvSpPr>
          <p:nvPr>
            <p:ph type="title"/>
          </p:nvPr>
        </p:nvSpPr>
        <p:spPr>
          <a:xfrm>
            <a:off x="1270000" y="0"/>
            <a:ext cx="10464800" cy="4940300"/>
          </a:xfrm>
          <a:prstGeom prst="rect">
            <a:avLst/>
          </a:prstGeom>
        </p:spPr>
        <p:txBody>
          <a:bodyPr anchor="b"/>
          <a:lstStyle/>
          <a:p>
            <a:pPr lvl="0">
              <a:defRPr sz="1800"/>
            </a:pPr>
            <a:r>
              <a:rPr sz="8000"/>
              <a:t>Title Text</a:t>
            </a:r>
          </a:p>
        </p:txBody>
      </p:sp>
      <p:sp>
        <p:nvSpPr>
          <p:cNvPr id="31" name="Shape 31"/>
          <p:cNvSpPr>
            <a:spLocks noGrp="1"/>
          </p:cNvSpPr>
          <p:nvPr>
            <p:ph type="body" idx="1"/>
          </p:nvPr>
        </p:nvSpPr>
        <p:spPr>
          <a:xfrm>
            <a:off x="1270000" y="5029200"/>
            <a:ext cx="10464800" cy="3568700"/>
          </a:xfrm>
          <a:prstGeom prst="rect">
            <a:avLst/>
          </a:prstGeom>
        </p:spPr>
        <p:txBody>
          <a:bodyPr anchor="t"/>
          <a:lstStyle>
            <a:lvl1pPr marL="0" indent="0" algn="ctr">
              <a:spcBef>
                <a:spcPts val="0"/>
              </a:spcBef>
              <a:buSzTx/>
              <a:buNone/>
              <a:defRPr sz="3200"/>
            </a:lvl1pPr>
            <a:lvl2pPr marL="0" indent="0" algn="ctr">
              <a:spcBef>
                <a:spcPts val="0"/>
              </a:spcBef>
              <a:buSzTx/>
              <a:buNone/>
              <a:defRPr sz="3200"/>
            </a:lvl2pPr>
            <a:lvl3pPr marL="0" indent="0" algn="ctr">
              <a:spcBef>
                <a:spcPts val="0"/>
              </a:spcBef>
              <a:buSzTx/>
              <a:buNone/>
              <a:defRPr sz="3200"/>
            </a:lvl3pPr>
            <a:lvl4pPr marL="0" indent="0" algn="ctr">
              <a:spcBef>
                <a:spcPts val="0"/>
              </a:spcBef>
              <a:buSzTx/>
              <a:buNone/>
              <a:defRPr sz="3200"/>
            </a:lvl4pPr>
            <a:lvl5pPr marL="0" indent="0" algn="ctr">
              <a:spcBef>
                <a:spcPts val="0"/>
              </a:spcBef>
              <a:buSzTx/>
              <a:buNone/>
              <a:defRPr sz="3200"/>
            </a:lvl5pPr>
          </a:lstStyle>
          <a:p>
            <a:pPr lvl="0">
              <a:defRPr sz="1800"/>
            </a:pPr>
            <a:r>
              <a:rPr sz="3200"/>
              <a:t>Body Level One</a:t>
            </a:r>
          </a:p>
          <a:p>
            <a:pPr lvl="1">
              <a:defRPr sz="1800"/>
            </a:pPr>
            <a:r>
              <a:rPr sz="3200"/>
              <a:t>Body Level Two</a:t>
            </a:r>
          </a:p>
          <a:p>
            <a:pPr lvl="2">
              <a:defRPr sz="1800"/>
            </a:pPr>
            <a:r>
              <a:rPr sz="3200"/>
              <a:t>Body Level Three</a:t>
            </a:r>
          </a:p>
          <a:p>
            <a:pPr lvl="3">
              <a:defRPr sz="1800"/>
            </a:pPr>
            <a:r>
              <a:rPr sz="3200"/>
              <a:t>Body Level Four</a:t>
            </a:r>
          </a:p>
          <a:p>
            <a:pPr lvl="4">
              <a:defRPr sz="1800"/>
            </a:pPr>
            <a:r>
              <a:rPr sz="3200"/>
              <a:t>Body Level Five</a:t>
            </a: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Photo - Horizontal">
    <p:spTree>
      <p:nvGrpSpPr>
        <p:cNvPr id="1" name=""/>
        <p:cNvGrpSpPr/>
        <p:nvPr/>
      </p:nvGrpSpPr>
      <p:grpSpPr>
        <a:xfrm>
          <a:off x="0" y="0"/>
          <a:ext cx="0" cy="0"/>
          <a:chOff x="0" y="0"/>
          <a:chExt cx="0" cy="0"/>
        </a:xfrm>
      </p:grpSpPr>
      <p:sp>
        <p:nvSpPr>
          <p:cNvPr id="8" name="Shape 8"/>
          <p:cNvSpPr>
            <a:spLocks noGrp="1"/>
          </p:cNvSpPr>
          <p:nvPr>
            <p:ph type="title"/>
          </p:nvPr>
        </p:nvSpPr>
        <p:spPr>
          <a:xfrm>
            <a:off x="1270000" y="6718300"/>
            <a:ext cx="10464800" cy="1422400"/>
          </a:xfrm>
          <a:prstGeom prst="rect">
            <a:avLst/>
          </a:prstGeom>
        </p:spPr>
        <p:txBody>
          <a:bodyPr anchor="b"/>
          <a:lstStyle/>
          <a:p>
            <a:pPr lvl="0">
              <a:defRPr sz="1800"/>
            </a:pPr>
            <a:r>
              <a:rPr sz="8000"/>
              <a:t>Title Text</a:t>
            </a:r>
          </a:p>
        </p:txBody>
      </p:sp>
      <p:sp>
        <p:nvSpPr>
          <p:cNvPr id="9" name="Shape 9"/>
          <p:cNvSpPr>
            <a:spLocks noGrp="1"/>
          </p:cNvSpPr>
          <p:nvPr>
            <p:ph type="body" idx="1"/>
          </p:nvPr>
        </p:nvSpPr>
        <p:spPr>
          <a:xfrm>
            <a:off x="1270000" y="8191500"/>
            <a:ext cx="10464800" cy="1130300"/>
          </a:xfrm>
          <a:prstGeom prst="rect">
            <a:avLst/>
          </a:prstGeom>
        </p:spPr>
        <p:txBody>
          <a:bodyPr anchor="t"/>
          <a:lstStyle>
            <a:lvl1pPr marL="0" indent="0" algn="ctr">
              <a:spcBef>
                <a:spcPts val="0"/>
              </a:spcBef>
              <a:buSzTx/>
              <a:buNone/>
              <a:defRPr sz="3200"/>
            </a:lvl1pPr>
            <a:lvl2pPr marL="0" indent="228600" algn="ctr">
              <a:spcBef>
                <a:spcPts val="0"/>
              </a:spcBef>
              <a:buSzTx/>
              <a:buNone/>
              <a:defRPr sz="3200"/>
            </a:lvl2pPr>
            <a:lvl3pPr marL="0" indent="457200" algn="ctr">
              <a:spcBef>
                <a:spcPts val="0"/>
              </a:spcBef>
              <a:buSzTx/>
              <a:buNone/>
              <a:defRPr sz="3200"/>
            </a:lvl3pPr>
            <a:lvl4pPr marL="0" indent="685800" algn="ctr">
              <a:spcBef>
                <a:spcPts val="0"/>
              </a:spcBef>
              <a:buSzTx/>
              <a:buNone/>
              <a:defRPr sz="3200"/>
            </a:lvl4pPr>
            <a:lvl5pPr marL="0" indent="914400" algn="ctr">
              <a:spcBef>
                <a:spcPts val="0"/>
              </a:spcBef>
              <a:buSzTx/>
              <a:buNone/>
              <a:defRPr sz="3200"/>
            </a:lvl5pPr>
          </a:lstStyle>
          <a:p>
            <a:pPr lvl="0">
              <a:defRPr sz="1800"/>
            </a:pPr>
            <a:r>
              <a:rPr sz="3200"/>
              <a:t>Body Level One</a:t>
            </a:r>
          </a:p>
          <a:p>
            <a:pPr lvl="1">
              <a:defRPr sz="1800"/>
            </a:pPr>
            <a:r>
              <a:rPr sz="3200"/>
              <a:t>Body Level Two</a:t>
            </a:r>
          </a:p>
          <a:p>
            <a:pPr lvl="2">
              <a:defRPr sz="1800"/>
            </a:pPr>
            <a:r>
              <a:rPr sz="3200"/>
              <a:t>Body Level Three</a:t>
            </a:r>
          </a:p>
          <a:p>
            <a:pPr lvl="3">
              <a:defRPr sz="1800"/>
            </a:pPr>
            <a:r>
              <a:rPr sz="3200"/>
              <a:t>Body Level Four</a:t>
            </a:r>
          </a:p>
          <a:p>
            <a:pPr lvl="4">
              <a:defRPr sz="1800"/>
            </a:pPr>
            <a:r>
              <a:rPr sz="3200"/>
              <a:t>Body Level Five</a:t>
            </a: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11" name="Shape 11"/>
          <p:cNvSpPr>
            <a:spLocks noGrp="1"/>
          </p:cNvSpPr>
          <p:nvPr>
            <p:ph type="title"/>
          </p:nvPr>
        </p:nvSpPr>
        <p:spPr>
          <a:xfrm>
            <a:off x="1270000" y="3225800"/>
            <a:ext cx="10464800" cy="3302000"/>
          </a:xfrm>
          <a:prstGeom prst="rect">
            <a:avLst/>
          </a:prstGeom>
        </p:spPr>
        <p:txBody>
          <a:bodyPr/>
          <a:lstStyle/>
          <a:p>
            <a:pPr lvl="0">
              <a:defRPr sz="1800"/>
            </a:pPr>
            <a:r>
              <a:rPr sz="8000"/>
              <a:t>Title Text</a:t>
            </a: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13" name="Shape 13"/>
          <p:cNvSpPr>
            <a:spLocks noGrp="1"/>
          </p:cNvSpPr>
          <p:nvPr>
            <p:ph type="title"/>
          </p:nvPr>
        </p:nvSpPr>
        <p:spPr>
          <a:xfrm>
            <a:off x="952500" y="635000"/>
            <a:ext cx="5334000" cy="3987800"/>
          </a:xfrm>
          <a:prstGeom prst="rect">
            <a:avLst/>
          </a:prstGeom>
        </p:spPr>
        <p:txBody>
          <a:bodyPr anchor="b"/>
          <a:lstStyle>
            <a:lvl1pPr>
              <a:defRPr sz="6000"/>
            </a:lvl1pPr>
          </a:lstStyle>
          <a:p>
            <a:pPr lvl="0">
              <a:defRPr sz="1800"/>
            </a:pPr>
            <a:r>
              <a:rPr sz="6000"/>
              <a:t>Title Text</a:t>
            </a:r>
          </a:p>
        </p:txBody>
      </p:sp>
      <p:sp>
        <p:nvSpPr>
          <p:cNvPr id="14" name="Shape 14"/>
          <p:cNvSpPr>
            <a:spLocks noGrp="1"/>
          </p:cNvSpPr>
          <p:nvPr>
            <p:ph type="body" idx="1"/>
          </p:nvPr>
        </p:nvSpPr>
        <p:spPr>
          <a:xfrm>
            <a:off x="952500" y="4762500"/>
            <a:ext cx="5334000" cy="4102100"/>
          </a:xfrm>
          <a:prstGeom prst="rect">
            <a:avLst/>
          </a:prstGeom>
        </p:spPr>
        <p:txBody>
          <a:bodyPr anchor="t"/>
          <a:lstStyle>
            <a:lvl1pPr marL="0" indent="0" algn="ctr">
              <a:spcBef>
                <a:spcPts val="0"/>
              </a:spcBef>
              <a:buSzTx/>
              <a:buNone/>
              <a:defRPr sz="3200"/>
            </a:lvl1pPr>
            <a:lvl2pPr marL="0" indent="228600" algn="ctr">
              <a:spcBef>
                <a:spcPts val="0"/>
              </a:spcBef>
              <a:buSzTx/>
              <a:buNone/>
              <a:defRPr sz="3200"/>
            </a:lvl2pPr>
            <a:lvl3pPr marL="0" indent="457200" algn="ctr">
              <a:spcBef>
                <a:spcPts val="0"/>
              </a:spcBef>
              <a:buSzTx/>
              <a:buNone/>
              <a:defRPr sz="3200"/>
            </a:lvl3pPr>
            <a:lvl4pPr marL="0" indent="685800" algn="ctr">
              <a:spcBef>
                <a:spcPts val="0"/>
              </a:spcBef>
              <a:buSzTx/>
              <a:buNone/>
              <a:defRPr sz="3200"/>
            </a:lvl4pPr>
            <a:lvl5pPr marL="0" indent="914400" algn="ctr">
              <a:spcBef>
                <a:spcPts val="0"/>
              </a:spcBef>
              <a:buSzTx/>
              <a:buNone/>
              <a:defRPr sz="3200"/>
            </a:lvl5pPr>
          </a:lstStyle>
          <a:p>
            <a:pPr lvl="0">
              <a:defRPr sz="1800"/>
            </a:pPr>
            <a:r>
              <a:rPr sz="3200"/>
              <a:t>Body Level One</a:t>
            </a:r>
          </a:p>
          <a:p>
            <a:pPr lvl="1">
              <a:defRPr sz="1800"/>
            </a:pPr>
            <a:r>
              <a:rPr sz="3200"/>
              <a:t>Body Level Two</a:t>
            </a:r>
          </a:p>
          <a:p>
            <a:pPr lvl="2">
              <a:defRPr sz="1800"/>
            </a:pPr>
            <a:r>
              <a:rPr sz="3200"/>
              <a:t>Body Level Three</a:t>
            </a:r>
          </a:p>
          <a:p>
            <a:pPr lvl="3">
              <a:defRPr sz="1800"/>
            </a:pPr>
            <a:r>
              <a:rPr sz="3200"/>
              <a:t>Body Level Four</a:t>
            </a:r>
          </a:p>
          <a:p>
            <a:pPr lvl="4">
              <a:defRPr sz="1800"/>
            </a:pPr>
            <a:r>
              <a:rPr sz="3200"/>
              <a:t>Body Level Five</a:t>
            </a: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16" name="Shape 16"/>
          <p:cNvSpPr>
            <a:spLocks noGrp="1"/>
          </p:cNvSpPr>
          <p:nvPr>
            <p:ph type="title"/>
          </p:nvPr>
        </p:nvSpPr>
        <p:spPr>
          <a:prstGeom prst="rect">
            <a:avLst/>
          </a:prstGeom>
        </p:spPr>
        <p:txBody>
          <a:bodyPr/>
          <a:lstStyle/>
          <a:p>
            <a:pPr lvl="0">
              <a:defRPr sz="1800"/>
            </a:pPr>
            <a:r>
              <a:rPr sz="8000"/>
              <a:t>Title Text</a:t>
            </a: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18" name="Shape 18"/>
          <p:cNvSpPr>
            <a:spLocks noGrp="1"/>
          </p:cNvSpPr>
          <p:nvPr>
            <p:ph type="title"/>
          </p:nvPr>
        </p:nvSpPr>
        <p:spPr>
          <a:prstGeom prst="rect">
            <a:avLst/>
          </a:prstGeom>
        </p:spPr>
        <p:txBody>
          <a:bodyPr/>
          <a:lstStyle/>
          <a:p>
            <a:pPr lvl="0">
              <a:defRPr sz="1800"/>
            </a:pPr>
            <a:r>
              <a:rPr sz="8000"/>
              <a:t>Title Text</a:t>
            </a:r>
          </a:p>
        </p:txBody>
      </p:sp>
      <p:sp>
        <p:nvSpPr>
          <p:cNvPr id="19" name="Shape 19"/>
          <p:cNvSpPr>
            <a:spLocks noGrp="1"/>
          </p:cNvSpPr>
          <p:nvPr>
            <p:ph type="body" idx="1"/>
          </p:nvPr>
        </p:nvSpPr>
        <p:spPr>
          <a:prstGeom prst="rect">
            <a:avLst/>
          </a:prstGeom>
        </p:spPr>
        <p:txBody>
          <a:bodyPr/>
          <a:lstStyle/>
          <a:p>
            <a:pPr lvl="0">
              <a:defRPr sz="1800"/>
            </a:pPr>
            <a:r>
              <a:rPr sz="3600"/>
              <a:t>Body Level One</a:t>
            </a:r>
          </a:p>
          <a:p>
            <a:pPr lvl="1">
              <a:defRPr sz="1800"/>
            </a:pPr>
            <a:r>
              <a:rPr sz="3600"/>
              <a:t>Body Level Two</a:t>
            </a:r>
          </a:p>
          <a:p>
            <a:pPr lvl="2">
              <a:defRPr sz="1800"/>
            </a:pPr>
            <a:r>
              <a:rPr sz="3600"/>
              <a:t>Body Level Three</a:t>
            </a:r>
          </a:p>
          <a:p>
            <a:pPr lvl="3">
              <a:defRPr sz="1800"/>
            </a:pPr>
            <a:r>
              <a:rPr sz="3600"/>
              <a:t>Body Level Four</a:t>
            </a:r>
          </a:p>
          <a:p>
            <a:pPr lvl="4">
              <a:defRPr sz="1800"/>
            </a:pPr>
            <a:r>
              <a:rPr sz="3600"/>
              <a:t>Body Level Five</a:t>
            </a: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21" name="Shape 21"/>
          <p:cNvSpPr>
            <a:spLocks noGrp="1"/>
          </p:cNvSpPr>
          <p:nvPr>
            <p:ph type="title"/>
          </p:nvPr>
        </p:nvSpPr>
        <p:spPr>
          <a:prstGeom prst="rect">
            <a:avLst/>
          </a:prstGeom>
        </p:spPr>
        <p:txBody>
          <a:bodyPr/>
          <a:lstStyle/>
          <a:p>
            <a:pPr lvl="0">
              <a:defRPr sz="1800"/>
            </a:pPr>
            <a:r>
              <a:rPr sz="8000"/>
              <a:t>Title Text</a:t>
            </a:r>
          </a:p>
        </p:txBody>
      </p:sp>
      <p:sp>
        <p:nvSpPr>
          <p:cNvPr id="22" name="Shape 22"/>
          <p:cNvSpPr>
            <a:spLocks noGrp="1"/>
          </p:cNvSpPr>
          <p:nvPr>
            <p:ph type="body" idx="1"/>
          </p:nvPr>
        </p:nvSpPr>
        <p:spPr>
          <a:xfrm>
            <a:off x="952500" y="2603500"/>
            <a:ext cx="5334000" cy="6286500"/>
          </a:xfrm>
          <a:prstGeom prst="rect">
            <a:avLst/>
          </a:prstGeom>
        </p:spPr>
        <p:txBody>
          <a:bodyPr/>
          <a:lstStyle>
            <a:lvl1pPr marL="342900" indent="-342900">
              <a:spcBef>
                <a:spcPts val="3200"/>
              </a:spcBef>
              <a:defRPr sz="2800"/>
            </a:lvl1pPr>
            <a:lvl2pPr marL="685800" indent="-342900">
              <a:spcBef>
                <a:spcPts val="3200"/>
              </a:spcBef>
              <a:defRPr sz="2800"/>
            </a:lvl2pPr>
            <a:lvl3pPr marL="1028700" indent="-342900">
              <a:spcBef>
                <a:spcPts val="3200"/>
              </a:spcBef>
              <a:defRPr sz="2800"/>
            </a:lvl3pPr>
            <a:lvl4pPr marL="1371600" indent="-342900">
              <a:spcBef>
                <a:spcPts val="3200"/>
              </a:spcBef>
              <a:defRPr sz="2800"/>
            </a:lvl4pPr>
            <a:lvl5pPr marL="1714500" indent="-342900">
              <a:spcBef>
                <a:spcPts val="3200"/>
              </a:spcBef>
              <a:defRPr sz="2800"/>
            </a:lvl5pPr>
          </a:lstStyle>
          <a:p>
            <a:pPr lvl="0">
              <a:defRPr sz="1800"/>
            </a:pPr>
            <a:r>
              <a:rPr sz="2800"/>
              <a:t>Body Level One</a:t>
            </a:r>
          </a:p>
          <a:p>
            <a:pPr lvl="1">
              <a:defRPr sz="1800"/>
            </a:pPr>
            <a:r>
              <a:rPr sz="2800"/>
              <a:t>Body Level Two</a:t>
            </a:r>
          </a:p>
          <a:p>
            <a:pPr lvl="2">
              <a:defRPr sz="1800"/>
            </a:pPr>
            <a:r>
              <a:rPr sz="2800"/>
              <a:t>Body Level Three</a:t>
            </a:r>
          </a:p>
          <a:p>
            <a:pPr lvl="3">
              <a:defRPr sz="1800"/>
            </a:pPr>
            <a:r>
              <a:rPr sz="2800"/>
              <a:t>Body Level Four</a:t>
            </a:r>
          </a:p>
          <a:p>
            <a:pPr lvl="4">
              <a:defRPr sz="1800"/>
            </a:pPr>
            <a:r>
              <a:rPr sz="2800"/>
              <a:t>Body Level Five</a:t>
            </a: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24" name="Shape 24"/>
          <p:cNvSpPr>
            <a:spLocks noGrp="1"/>
          </p:cNvSpPr>
          <p:nvPr>
            <p:ph type="body" idx="1"/>
          </p:nvPr>
        </p:nvSpPr>
        <p:spPr>
          <a:xfrm>
            <a:off x="952500" y="1270000"/>
            <a:ext cx="11099800" cy="7213600"/>
          </a:xfrm>
          <a:prstGeom prst="rect">
            <a:avLst/>
          </a:prstGeom>
        </p:spPr>
        <p:txBody>
          <a:bodyPr/>
          <a:lstStyle/>
          <a:p>
            <a:pPr lvl="0">
              <a:defRPr sz="1800"/>
            </a:pPr>
            <a:r>
              <a:rPr sz="3600"/>
              <a:t>Body Level One</a:t>
            </a:r>
          </a:p>
          <a:p>
            <a:pPr lvl="1">
              <a:defRPr sz="1800"/>
            </a:pPr>
            <a:r>
              <a:rPr sz="3600"/>
              <a:t>Body Level Two</a:t>
            </a:r>
          </a:p>
          <a:p>
            <a:pPr lvl="2">
              <a:defRPr sz="1800"/>
            </a:pPr>
            <a:r>
              <a:rPr sz="3600"/>
              <a:t>Body Level Three</a:t>
            </a:r>
          </a:p>
          <a:p>
            <a:pPr lvl="3">
              <a:defRPr sz="1800"/>
            </a:pPr>
            <a:r>
              <a:rPr sz="3600"/>
              <a:t>Body Level Four</a:t>
            </a:r>
          </a:p>
          <a:p>
            <a:pPr lvl="4">
              <a:defRPr sz="1800"/>
            </a:pPr>
            <a:r>
              <a:rPr sz="3600"/>
              <a:t>Body Level Five</a:t>
            </a: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952500" y="444500"/>
            <a:ext cx="11099800" cy="2159000"/>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normAutofit/>
          </a:bodyPr>
          <a:lstStyle/>
          <a:p>
            <a:pPr lvl="0">
              <a:defRPr sz="1800"/>
            </a:pPr>
            <a:r>
              <a:rPr sz="8000"/>
              <a:t>Title Text</a:t>
            </a:r>
          </a:p>
        </p:txBody>
      </p:sp>
      <p:sp>
        <p:nvSpPr>
          <p:cNvPr id="3" name="Shape 3"/>
          <p:cNvSpPr>
            <a:spLocks noGrp="1"/>
          </p:cNvSpPr>
          <p:nvPr>
            <p:ph type="body" idx="1"/>
          </p:nvPr>
        </p:nvSpPr>
        <p:spPr>
          <a:xfrm>
            <a:off x="952500" y="2603500"/>
            <a:ext cx="11099800" cy="6286500"/>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normAutofit/>
          </a:bodyPr>
          <a:lstStyle/>
          <a:p>
            <a:pPr lvl="0">
              <a:defRPr sz="1800"/>
            </a:pPr>
            <a:r>
              <a:rPr sz="3600"/>
              <a:t>Body Level One</a:t>
            </a:r>
          </a:p>
          <a:p>
            <a:pPr lvl="1">
              <a:defRPr sz="1800"/>
            </a:pPr>
            <a:r>
              <a:rPr sz="3600"/>
              <a:t>Body Level Two</a:t>
            </a:r>
          </a:p>
          <a:p>
            <a:pPr lvl="2">
              <a:defRPr sz="1800"/>
            </a:pPr>
            <a:r>
              <a:rPr sz="3600"/>
              <a:t>Body Level Three</a:t>
            </a:r>
          </a:p>
          <a:p>
            <a:pPr lvl="3">
              <a:defRPr sz="1800"/>
            </a:pPr>
            <a:r>
              <a:rPr sz="3600"/>
              <a:t>Body Level Four</a:t>
            </a:r>
          </a:p>
          <a:p>
            <a:pPr lvl="4">
              <a:defRPr sz="1800"/>
            </a:pPr>
            <a:r>
              <a:rPr sz="3600"/>
              <a:t>Body Level Five</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ransition spd="med"/>
  <p:txStyles>
    <p:titleStyle>
      <a:lvl1pPr algn="ctr" defTabSz="584200">
        <a:defRPr sz="8000">
          <a:latin typeface="+mn-lt"/>
          <a:ea typeface="+mn-ea"/>
          <a:cs typeface="+mn-cs"/>
          <a:sym typeface="Helvetica Light"/>
        </a:defRPr>
      </a:lvl1pPr>
      <a:lvl2pPr indent="228600" algn="ctr" defTabSz="584200">
        <a:defRPr sz="8000">
          <a:latin typeface="+mn-lt"/>
          <a:ea typeface="+mn-ea"/>
          <a:cs typeface="+mn-cs"/>
          <a:sym typeface="Helvetica Light"/>
        </a:defRPr>
      </a:lvl2pPr>
      <a:lvl3pPr indent="457200" algn="ctr" defTabSz="584200">
        <a:defRPr sz="8000">
          <a:latin typeface="+mn-lt"/>
          <a:ea typeface="+mn-ea"/>
          <a:cs typeface="+mn-cs"/>
          <a:sym typeface="Helvetica Light"/>
        </a:defRPr>
      </a:lvl3pPr>
      <a:lvl4pPr indent="685800" algn="ctr" defTabSz="584200">
        <a:defRPr sz="8000">
          <a:latin typeface="+mn-lt"/>
          <a:ea typeface="+mn-ea"/>
          <a:cs typeface="+mn-cs"/>
          <a:sym typeface="Helvetica Light"/>
        </a:defRPr>
      </a:lvl4pPr>
      <a:lvl5pPr indent="914400" algn="ctr" defTabSz="584200">
        <a:defRPr sz="8000">
          <a:latin typeface="+mn-lt"/>
          <a:ea typeface="+mn-ea"/>
          <a:cs typeface="+mn-cs"/>
          <a:sym typeface="Helvetica Light"/>
        </a:defRPr>
      </a:lvl5pPr>
      <a:lvl6pPr indent="1143000" algn="ctr" defTabSz="584200">
        <a:defRPr sz="8000">
          <a:latin typeface="+mn-lt"/>
          <a:ea typeface="+mn-ea"/>
          <a:cs typeface="+mn-cs"/>
          <a:sym typeface="Helvetica Light"/>
        </a:defRPr>
      </a:lvl6pPr>
      <a:lvl7pPr indent="1371600" algn="ctr" defTabSz="584200">
        <a:defRPr sz="8000">
          <a:latin typeface="+mn-lt"/>
          <a:ea typeface="+mn-ea"/>
          <a:cs typeface="+mn-cs"/>
          <a:sym typeface="Helvetica Light"/>
        </a:defRPr>
      </a:lvl7pPr>
      <a:lvl8pPr indent="1600200" algn="ctr" defTabSz="584200">
        <a:defRPr sz="8000">
          <a:latin typeface="+mn-lt"/>
          <a:ea typeface="+mn-ea"/>
          <a:cs typeface="+mn-cs"/>
          <a:sym typeface="Helvetica Light"/>
        </a:defRPr>
      </a:lvl8pPr>
      <a:lvl9pPr indent="1828800" algn="ctr" defTabSz="584200">
        <a:defRPr sz="8000">
          <a:latin typeface="+mn-lt"/>
          <a:ea typeface="+mn-ea"/>
          <a:cs typeface="+mn-cs"/>
          <a:sym typeface="Helvetica Light"/>
        </a:defRPr>
      </a:lvl9pPr>
    </p:titleStyle>
    <p:bodyStyle>
      <a:lvl1pPr marL="444500" indent="-444500" defTabSz="584200">
        <a:spcBef>
          <a:spcPts val="4200"/>
        </a:spcBef>
        <a:buSzPct val="75000"/>
        <a:buChar char="•"/>
        <a:defRPr sz="3600">
          <a:latin typeface="+mn-lt"/>
          <a:ea typeface="+mn-ea"/>
          <a:cs typeface="+mn-cs"/>
          <a:sym typeface="Helvetica Light"/>
        </a:defRPr>
      </a:lvl1pPr>
      <a:lvl2pPr marL="889000" indent="-444500" defTabSz="584200">
        <a:spcBef>
          <a:spcPts val="4200"/>
        </a:spcBef>
        <a:buSzPct val="75000"/>
        <a:buChar char="•"/>
        <a:defRPr sz="3600">
          <a:latin typeface="+mn-lt"/>
          <a:ea typeface="+mn-ea"/>
          <a:cs typeface="+mn-cs"/>
          <a:sym typeface="Helvetica Light"/>
        </a:defRPr>
      </a:lvl2pPr>
      <a:lvl3pPr marL="1333500" indent="-444500" defTabSz="584200">
        <a:spcBef>
          <a:spcPts val="4200"/>
        </a:spcBef>
        <a:buSzPct val="75000"/>
        <a:buChar char="•"/>
        <a:defRPr sz="3600">
          <a:latin typeface="+mn-lt"/>
          <a:ea typeface="+mn-ea"/>
          <a:cs typeface="+mn-cs"/>
          <a:sym typeface="Helvetica Light"/>
        </a:defRPr>
      </a:lvl3pPr>
      <a:lvl4pPr marL="1778000" indent="-444500" defTabSz="584200">
        <a:spcBef>
          <a:spcPts val="4200"/>
        </a:spcBef>
        <a:buSzPct val="75000"/>
        <a:buChar char="•"/>
        <a:defRPr sz="3600">
          <a:latin typeface="+mn-lt"/>
          <a:ea typeface="+mn-ea"/>
          <a:cs typeface="+mn-cs"/>
          <a:sym typeface="Helvetica Light"/>
        </a:defRPr>
      </a:lvl4pPr>
      <a:lvl5pPr marL="2222500" indent="-444500" defTabSz="584200">
        <a:spcBef>
          <a:spcPts val="4200"/>
        </a:spcBef>
        <a:buSzPct val="75000"/>
        <a:buChar char="•"/>
        <a:defRPr sz="3600">
          <a:latin typeface="+mn-lt"/>
          <a:ea typeface="+mn-ea"/>
          <a:cs typeface="+mn-cs"/>
          <a:sym typeface="Helvetica Light"/>
        </a:defRPr>
      </a:lvl5pPr>
      <a:lvl6pPr marL="2667000" indent="-444500" defTabSz="584200">
        <a:spcBef>
          <a:spcPts val="4200"/>
        </a:spcBef>
        <a:buSzPct val="75000"/>
        <a:buChar char="•"/>
        <a:defRPr sz="3600">
          <a:latin typeface="+mn-lt"/>
          <a:ea typeface="+mn-ea"/>
          <a:cs typeface="+mn-cs"/>
          <a:sym typeface="Helvetica Light"/>
        </a:defRPr>
      </a:lvl6pPr>
      <a:lvl7pPr marL="3111500" indent="-444500" defTabSz="584200">
        <a:spcBef>
          <a:spcPts val="4200"/>
        </a:spcBef>
        <a:buSzPct val="75000"/>
        <a:buChar char="•"/>
        <a:defRPr sz="3600">
          <a:latin typeface="+mn-lt"/>
          <a:ea typeface="+mn-ea"/>
          <a:cs typeface="+mn-cs"/>
          <a:sym typeface="Helvetica Light"/>
        </a:defRPr>
      </a:lvl7pPr>
      <a:lvl8pPr marL="3556000" indent="-444500" defTabSz="584200">
        <a:spcBef>
          <a:spcPts val="4200"/>
        </a:spcBef>
        <a:buSzPct val="75000"/>
        <a:buChar char="•"/>
        <a:defRPr sz="3600">
          <a:latin typeface="+mn-lt"/>
          <a:ea typeface="+mn-ea"/>
          <a:cs typeface="+mn-cs"/>
          <a:sym typeface="Helvetica Light"/>
        </a:defRPr>
      </a:lvl8pPr>
      <a:lvl9pPr marL="4000500" indent="-444500" defTabSz="584200">
        <a:spcBef>
          <a:spcPts val="4200"/>
        </a:spcBef>
        <a:buSzPct val="75000"/>
        <a:buChar char="•"/>
        <a:defRPr sz="3600">
          <a:latin typeface="+mn-lt"/>
          <a:ea typeface="+mn-ea"/>
          <a:cs typeface="+mn-cs"/>
          <a:sym typeface="Helvetica Light"/>
        </a:defRPr>
      </a:lvl9pPr>
    </p:bodyStyle>
    <p:otherStyle>
      <a:lvl1pPr algn="ctr" defTabSz="584200">
        <a:defRPr>
          <a:solidFill>
            <a:schemeClr val="tx1"/>
          </a:solidFill>
          <a:latin typeface="+mn-lt"/>
          <a:ea typeface="+mn-ea"/>
          <a:cs typeface="+mn-cs"/>
          <a:sym typeface="Helvetica Light"/>
        </a:defRPr>
      </a:lvl1pPr>
      <a:lvl2pPr indent="228600" algn="ctr" defTabSz="584200">
        <a:defRPr>
          <a:solidFill>
            <a:schemeClr val="tx1"/>
          </a:solidFill>
          <a:latin typeface="+mn-lt"/>
          <a:ea typeface="+mn-ea"/>
          <a:cs typeface="+mn-cs"/>
          <a:sym typeface="Helvetica Light"/>
        </a:defRPr>
      </a:lvl2pPr>
      <a:lvl3pPr indent="457200" algn="ctr" defTabSz="584200">
        <a:defRPr>
          <a:solidFill>
            <a:schemeClr val="tx1"/>
          </a:solidFill>
          <a:latin typeface="+mn-lt"/>
          <a:ea typeface="+mn-ea"/>
          <a:cs typeface="+mn-cs"/>
          <a:sym typeface="Helvetica Light"/>
        </a:defRPr>
      </a:lvl3pPr>
      <a:lvl4pPr indent="685800" algn="ctr" defTabSz="584200">
        <a:defRPr>
          <a:solidFill>
            <a:schemeClr val="tx1"/>
          </a:solidFill>
          <a:latin typeface="+mn-lt"/>
          <a:ea typeface="+mn-ea"/>
          <a:cs typeface="+mn-cs"/>
          <a:sym typeface="Helvetica Light"/>
        </a:defRPr>
      </a:lvl4pPr>
      <a:lvl5pPr indent="914400" algn="ctr" defTabSz="584200">
        <a:defRPr>
          <a:solidFill>
            <a:schemeClr val="tx1"/>
          </a:solidFill>
          <a:latin typeface="+mn-lt"/>
          <a:ea typeface="+mn-ea"/>
          <a:cs typeface="+mn-cs"/>
          <a:sym typeface="Helvetica Light"/>
        </a:defRPr>
      </a:lvl5pPr>
      <a:lvl6pPr indent="1143000" algn="ctr" defTabSz="584200">
        <a:defRPr>
          <a:solidFill>
            <a:schemeClr val="tx1"/>
          </a:solidFill>
          <a:latin typeface="+mn-lt"/>
          <a:ea typeface="+mn-ea"/>
          <a:cs typeface="+mn-cs"/>
          <a:sym typeface="Helvetica Light"/>
        </a:defRPr>
      </a:lvl6pPr>
      <a:lvl7pPr indent="1371600" algn="ctr" defTabSz="584200">
        <a:defRPr>
          <a:solidFill>
            <a:schemeClr val="tx1"/>
          </a:solidFill>
          <a:latin typeface="+mn-lt"/>
          <a:ea typeface="+mn-ea"/>
          <a:cs typeface="+mn-cs"/>
          <a:sym typeface="Helvetica Light"/>
        </a:defRPr>
      </a:lvl7pPr>
      <a:lvl8pPr indent="1600200" algn="ctr" defTabSz="584200">
        <a:defRPr>
          <a:solidFill>
            <a:schemeClr val="tx1"/>
          </a:solidFill>
          <a:latin typeface="+mn-lt"/>
          <a:ea typeface="+mn-ea"/>
          <a:cs typeface="+mn-cs"/>
          <a:sym typeface="Helvetica Light"/>
        </a:defRPr>
      </a:lvl8pPr>
      <a:lvl9pPr indent="1828800" algn="ctr" defTabSz="584200">
        <a:defRPr>
          <a:solidFill>
            <a:schemeClr val="tx1"/>
          </a:solidFill>
          <a:latin typeface="+mn-lt"/>
          <a:ea typeface="+mn-ea"/>
          <a:cs typeface="+mn-cs"/>
          <a:sym typeface="Helvetica Light"/>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media1.m4a"/><Relationship Id="rId2" Type="http://schemas.microsoft.com/office/2007/relationships/media" Target="../media/media1.m4a"/><Relationship Id="rId1" Type="http://schemas.openxmlformats.org/officeDocument/2006/relationships/tags" Target="../tags/tag1.xml"/><Relationship Id="rId6" Type="http://schemas.openxmlformats.org/officeDocument/2006/relationships/image" Target="../media/image3.png"/><Relationship Id="rId5" Type="http://schemas.openxmlformats.org/officeDocument/2006/relationships/image" Target="../media/image2.tif"/><Relationship Id="rId4"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3.png"/><Relationship Id="rId4" Type="http://schemas.openxmlformats.org/officeDocument/2006/relationships/image" Target="../media/image2.tif"/></Relationships>
</file>

<file path=ppt/slides/_rels/slide11.xml.rels><?xml version="1.0" encoding="UTF-8" standalone="yes"?>
<Relationships xmlns="http://schemas.openxmlformats.org/package/2006/relationships"><Relationship Id="rId3" Type="http://schemas.openxmlformats.org/officeDocument/2006/relationships/audio" Target="../media/media11.m4a"/><Relationship Id="rId2" Type="http://schemas.microsoft.com/office/2007/relationships/media" Target="../media/media11.m4a"/><Relationship Id="rId1" Type="http://schemas.openxmlformats.org/officeDocument/2006/relationships/tags" Target="../tags/tag4.xml"/><Relationship Id="rId6" Type="http://schemas.openxmlformats.org/officeDocument/2006/relationships/image" Target="../media/image3.png"/><Relationship Id="rId5" Type="http://schemas.openxmlformats.org/officeDocument/2006/relationships/image" Target="../media/image2.tif"/><Relationship Id="rId4"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3.png"/><Relationship Id="rId4" Type="http://schemas.openxmlformats.org/officeDocument/2006/relationships/image" Target="../media/image2.tif"/></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3.png"/><Relationship Id="rId4" Type="http://schemas.openxmlformats.org/officeDocument/2006/relationships/image" Target="../media/image2.tif"/></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3.png"/><Relationship Id="rId4" Type="http://schemas.openxmlformats.org/officeDocument/2006/relationships/image" Target="../media/image2.tif"/></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3.png"/><Relationship Id="rId4" Type="http://schemas.openxmlformats.org/officeDocument/2006/relationships/image" Target="../media/image2.tif"/></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3.png"/><Relationship Id="rId4" Type="http://schemas.openxmlformats.org/officeDocument/2006/relationships/image" Target="../media/image2.tif"/></Relationships>
</file>

<file path=ppt/slides/_rels/slide7.xml.rels><?xml version="1.0" encoding="UTF-8" standalone="yes"?>
<Relationships xmlns="http://schemas.openxmlformats.org/package/2006/relationships"><Relationship Id="rId3" Type="http://schemas.openxmlformats.org/officeDocument/2006/relationships/audio" Target="../media/media7.m4a"/><Relationship Id="rId2" Type="http://schemas.microsoft.com/office/2007/relationships/media" Target="../media/media7.m4a"/><Relationship Id="rId1" Type="http://schemas.openxmlformats.org/officeDocument/2006/relationships/tags" Target="../tags/tag2.xml"/><Relationship Id="rId6" Type="http://schemas.openxmlformats.org/officeDocument/2006/relationships/image" Target="../media/image3.png"/><Relationship Id="rId5" Type="http://schemas.openxmlformats.org/officeDocument/2006/relationships/image" Target="../media/image2.tif"/><Relationship Id="rId4"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audio" Target="../media/media8.m4a"/><Relationship Id="rId2" Type="http://schemas.microsoft.com/office/2007/relationships/media" Target="../media/media8.m4a"/><Relationship Id="rId1" Type="http://schemas.openxmlformats.org/officeDocument/2006/relationships/tags" Target="../tags/tag3.xml"/><Relationship Id="rId6" Type="http://schemas.openxmlformats.org/officeDocument/2006/relationships/image" Target="../media/image3.png"/><Relationship Id="rId5" Type="http://schemas.openxmlformats.org/officeDocument/2006/relationships/image" Target="../media/image2.tif"/><Relationship Id="rId4"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3.png"/><Relationship Id="rId4" Type="http://schemas.openxmlformats.org/officeDocument/2006/relationships/image" Target="../media/image2.t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asted-image.tif"/>
          <p:cNvPicPr/>
          <p:nvPr/>
        </p:nvPicPr>
        <p:blipFill>
          <a:blip r:embed="rId5">
            <a:extLst/>
          </a:blip>
          <a:stretch>
            <a:fillRect/>
          </a:stretch>
        </p:blipFill>
        <p:spPr>
          <a:xfrm>
            <a:off x="952251" y="1065055"/>
            <a:ext cx="5970632" cy="7949066"/>
          </a:xfrm>
          <a:prstGeom prst="rect">
            <a:avLst/>
          </a:prstGeom>
          <a:ln w="12700">
            <a:miter lim="400000"/>
          </a:ln>
        </p:spPr>
      </p:pic>
      <p:sp>
        <p:nvSpPr>
          <p:cNvPr id="36" name="Shape 36"/>
          <p:cNvSpPr/>
          <p:nvPr/>
        </p:nvSpPr>
        <p:spPr>
          <a:xfrm>
            <a:off x="5905779" y="1302553"/>
            <a:ext cx="4428022" cy="1027094"/>
          </a:xfrm>
          <a:prstGeom prst="rect">
            <a:avLst/>
          </a:prstGeom>
          <a:solidFill>
            <a:srgbClr val="00882B"/>
          </a:solidFill>
          <a:ln w="12700">
            <a:miter lim="400000"/>
          </a:ln>
          <a:extLst>
            <a:ext uri="{C572A759-6A51-4108-AA02-DFA0A04FC94B}">
              <ma14:wrappingTextBoxFlag xmlns="" xmlns:ma14="http://schemas.microsoft.com/office/mac/drawingml/2011/main" val="1"/>
            </a:ext>
          </a:extLst>
        </p:spPr>
        <p:txBody>
          <a:bodyPr wrap="none" lIns="0" tIns="0" rIns="0" bIns="0" anchor="ctr">
            <a:spAutoFit/>
          </a:bodyPr>
          <a:lstStyle>
            <a:lvl1pPr>
              <a:defRPr sz="6500">
                <a:solidFill>
                  <a:srgbClr val="FFFFFF"/>
                </a:solidFill>
                <a:latin typeface="Arial"/>
                <a:ea typeface="Arial"/>
                <a:cs typeface="Arial"/>
                <a:sym typeface="Arial"/>
              </a:defRPr>
            </a:lvl1pPr>
          </a:lstStyle>
          <a:p>
            <a:pPr lvl="0">
              <a:defRPr sz="1800">
                <a:solidFill>
                  <a:srgbClr val="000000"/>
                </a:solidFill>
              </a:defRPr>
            </a:pPr>
            <a:r>
              <a:rPr sz="6500">
                <a:solidFill>
                  <a:srgbClr val="FFFFFF"/>
                </a:solidFill>
              </a:rPr>
              <a:t>Introduction</a:t>
            </a:r>
          </a:p>
        </p:txBody>
      </p:sp>
      <p:sp>
        <p:nvSpPr>
          <p:cNvPr id="37" name="Shape 37"/>
          <p:cNvSpPr/>
          <p:nvPr/>
        </p:nvSpPr>
        <p:spPr>
          <a:xfrm>
            <a:off x="5041900" y="876300"/>
            <a:ext cx="6155780" cy="1879600"/>
          </a:xfrm>
          <a:prstGeom prst="rect">
            <a:avLst/>
          </a:prstGeom>
          <a:ln w="63500">
            <a:solidFill>
              <a:srgbClr val="85888D"/>
            </a:solidFill>
            <a:miter lim="400000"/>
          </a:ln>
        </p:spPr>
        <p:txBody>
          <a:bodyPr lIns="0" tIns="0" rIns="0" bIns="0" anchor="ctr"/>
          <a:lstStyle/>
          <a:p>
            <a:pPr lvl="0">
              <a:defRPr sz="2400"/>
            </a:pPr>
            <a:endParaRPr/>
          </a:p>
        </p:txBody>
      </p:sp>
      <p:sp>
        <p:nvSpPr>
          <p:cNvPr id="38" name="Shape 38"/>
          <p:cNvSpPr/>
          <p:nvPr/>
        </p:nvSpPr>
        <p:spPr>
          <a:xfrm>
            <a:off x="4902200" y="3991836"/>
            <a:ext cx="218431" cy="211734"/>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10800" y="21600"/>
                </a:lnTo>
                <a:lnTo>
                  <a:pt x="21600" y="10800"/>
                </a:lnTo>
                <a:lnTo>
                  <a:pt x="10800" y="0"/>
                </a:lnTo>
                <a:close/>
              </a:path>
            </a:pathLst>
          </a:custGeom>
          <a:solidFill>
            <a:srgbClr val="70BF41"/>
          </a:solidFill>
          <a:ln w="12700">
            <a:miter lim="400000"/>
          </a:ln>
          <a:effectLst>
            <a:outerShdw blurRad="38100" dist="25400" dir="5400000" rotWithShape="0">
              <a:srgbClr val="000000">
                <a:alpha val="50000"/>
              </a:srgbClr>
            </a:outerShdw>
          </a:effectLst>
        </p:spPr>
        <p:txBody>
          <a:bodyPr lIns="0" tIns="0" rIns="0" bIns="0" anchor="ctr"/>
          <a:lstStyle/>
          <a:p>
            <a:pPr lvl="0">
              <a:defRPr sz="2400">
                <a:solidFill>
                  <a:srgbClr val="FFFFFF"/>
                </a:solidFill>
              </a:defRPr>
            </a:pPr>
            <a:endParaRPr/>
          </a:p>
        </p:txBody>
      </p:sp>
      <p:sp>
        <p:nvSpPr>
          <p:cNvPr id="39" name="Shape 39"/>
          <p:cNvSpPr/>
          <p:nvPr/>
        </p:nvSpPr>
        <p:spPr>
          <a:xfrm>
            <a:off x="5354544" y="3688990"/>
            <a:ext cx="2761891" cy="817427"/>
          </a:xfrm>
          <a:prstGeom prst="rect">
            <a:avLst/>
          </a:prstGeom>
          <a:solidFill>
            <a:srgbClr val="70BF41"/>
          </a:solidFill>
          <a:ln w="12700">
            <a:miter lim="400000"/>
          </a:ln>
          <a:extLst>
            <a:ext uri="{C572A759-6A51-4108-AA02-DFA0A04FC94B}">
              <ma14:wrappingTextBoxFlag xmlns="" xmlns:ma14="http://schemas.microsoft.com/office/mac/drawingml/2011/main" val="1"/>
            </a:ext>
          </a:extLst>
        </p:spPr>
        <p:txBody>
          <a:bodyPr wrap="none" lIns="0" tIns="0" rIns="0" bIns="0" anchor="ctr">
            <a:spAutoFit/>
          </a:bodyPr>
          <a:lstStyle>
            <a:lvl1pPr>
              <a:defRPr sz="5000">
                <a:solidFill>
                  <a:srgbClr val="FFFFFF"/>
                </a:solidFill>
                <a:latin typeface="Arial"/>
                <a:ea typeface="Arial"/>
                <a:cs typeface="Arial"/>
                <a:sym typeface="Arial"/>
              </a:defRPr>
            </a:lvl1pPr>
          </a:lstStyle>
          <a:p>
            <a:pPr lvl="0">
              <a:defRPr sz="1800">
                <a:solidFill>
                  <a:srgbClr val="000000"/>
                </a:solidFill>
              </a:defRPr>
            </a:pPr>
            <a:r>
              <a:rPr sz="5000">
                <a:solidFill>
                  <a:srgbClr val="FFFFFF"/>
                </a:solidFill>
              </a:rPr>
              <a:t>The hook</a:t>
            </a:r>
          </a:p>
        </p:txBody>
      </p:sp>
      <p:sp>
        <p:nvSpPr>
          <p:cNvPr id="40" name="Shape 40"/>
          <p:cNvSpPr/>
          <p:nvPr/>
        </p:nvSpPr>
        <p:spPr>
          <a:xfrm>
            <a:off x="4902200" y="5407756"/>
            <a:ext cx="218431" cy="211734"/>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10800" y="21600"/>
                </a:lnTo>
                <a:lnTo>
                  <a:pt x="21600" y="10800"/>
                </a:lnTo>
                <a:lnTo>
                  <a:pt x="10800" y="0"/>
                </a:lnTo>
                <a:close/>
              </a:path>
            </a:pathLst>
          </a:custGeom>
          <a:solidFill>
            <a:srgbClr val="70BF41"/>
          </a:solidFill>
          <a:ln w="12700">
            <a:miter lim="400000"/>
          </a:ln>
          <a:effectLst>
            <a:outerShdw blurRad="38100" dist="25400" dir="5400000" rotWithShape="0">
              <a:srgbClr val="000000">
                <a:alpha val="50000"/>
              </a:srgbClr>
            </a:outerShdw>
          </a:effectLst>
        </p:spPr>
        <p:txBody>
          <a:bodyPr lIns="0" tIns="0" rIns="0" bIns="0" anchor="ctr"/>
          <a:lstStyle/>
          <a:p>
            <a:pPr lvl="0">
              <a:defRPr sz="2400">
                <a:solidFill>
                  <a:srgbClr val="FFFFFF"/>
                </a:solidFill>
              </a:defRPr>
            </a:pPr>
            <a:endParaRPr/>
          </a:p>
        </p:txBody>
      </p:sp>
      <p:sp>
        <p:nvSpPr>
          <p:cNvPr id="41" name="Shape 41"/>
          <p:cNvSpPr/>
          <p:nvPr/>
        </p:nvSpPr>
        <p:spPr>
          <a:xfrm>
            <a:off x="5344355" y="5104910"/>
            <a:ext cx="6820869" cy="817427"/>
          </a:xfrm>
          <a:prstGeom prst="rect">
            <a:avLst/>
          </a:prstGeom>
          <a:solidFill>
            <a:srgbClr val="70BF41"/>
          </a:solidFill>
          <a:ln w="12700">
            <a:miter lim="400000"/>
          </a:ln>
          <a:extLst>
            <a:ext uri="{C572A759-6A51-4108-AA02-DFA0A04FC94B}">
              <ma14:wrappingTextBoxFlag xmlns="" xmlns:ma14="http://schemas.microsoft.com/office/mac/drawingml/2011/main" val="1"/>
            </a:ext>
          </a:extLst>
        </p:spPr>
        <p:txBody>
          <a:bodyPr wrap="none" lIns="0" tIns="0" rIns="0" bIns="0" anchor="ctr">
            <a:spAutoFit/>
          </a:bodyPr>
          <a:lstStyle>
            <a:lvl1pPr>
              <a:defRPr sz="5000">
                <a:solidFill>
                  <a:srgbClr val="FFFFFF"/>
                </a:solidFill>
                <a:latin typeface="Arial"/>
                <a:ea typeface="Arial"/>
                <a:cs typeface="Arial"/>
                <a:sym typeface="Arial"/>
              </a:defRPr>
            </a:lvl1pPr>
          </a:lstStyle>
          <a:p>
            <a:pPr lvl="0">
              <a:defRPr sz="1800">
                <a:solidFill>
                  <a:srgbClr val="000000"/>
                </a:solidFill>
              </a:defRPr>
            </a:pPr>
            <a:r>
              <a:rPr sz="5000">
                <a:solidFill>
                  <a:srgbClr val="FFFFFF"/>
                </a:solidFill>
              </a:rPr>
              <a:t>Background information</a:t>
            </a:r>
          </a:p>
        </p:txBody>
      </p:sp>
      <p:sp>
        <p:nvSpPr>
          <p:cNvPr id="42" name="Shape 42"/>
          <p:cNvSpPr/>
          <p:nvPr/>
        </p:nvSpPr>
        <p:spPr>
          <a:xfrm>
            <a:off x="4902200" y="6823676"/>
            <a:ext cx="218431" cy="211734"/>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10800" y="21600"/>
                </a:lnTo>
                <a:lnTo>
                  <a:pt x="21600" y="10800"/>
                </a:lnTo>
                <a:lnTo>
                  <a:pt x="10800" y="0"/>
                </a:lnTo>
                <a:close/>
              </a:path>
            </a:pathLst>
          </a:custGeom>
          <a:solidFill>
            <a:srgbClr val="70BF41"/>
          </a:solidFill>
          <a:ln w="12700">
            <a:miter lim="400000"/>
          </a:ln>
          <a:effectLst>
            <a:outerShdw blurRad="38100" dist="25400" dir="5400000" rotWithShape="0">
              <a:srgbClr val="000000">
                <a:alpha val="50000"/>
              </a:srgbClr>
            </a:outerShdw>
          </a:effectLst>
        </p:spPr>
        <p:txBody>
          <a:bodyPr lIns="0" tIns="0" rIns="0" bIns="0" anchor="ctr"/>
          <a:lstStyle/>
          <a:p>
            <a:pPr lvl="0">
              <a:defRPr sz="2400">
                <a:solidFill>
                  <a:srgbClr val="FFFFFF"/>
                </a:solidFill>
              </a:defRPr>
            </a:pPr>
            <a:endParaRPr/>
          </a:p>
        </p:txBody>
      </p:sp>
      <p:sp>
        <p:nvSpPr>
          <p:cNvPr id="43" name="Shape 43"/>
          <p:cNvSpPr/>
          <p:nvPr/>
        </p:nvSpPr>
        <p:spPr>
          <a:xfrm>
            <a:off x="5302212" y="6520829"/>
            <a:ext cx="4949355" cy="817427"/>
          </a:xfrm>
          <a:prstGeom prst="rect">
            <a:avLst/>
          </a:prstGeom>
          <a:solidFill>
            <a:srgbClr val="70BF41"/>
          </a:solidFill>
          <a:ln w="12700">
            <a:miter lim="400000"/>
          </a:ln>
          <a:extLst>
            <a:ext uri="{C572A759-6A51-4108-AA02-DFA0A04FC94B}">
              <ma14:wrappingTextBoxFlag xmlns="" xmlns:ma14="http://schemas.microsoft.com/office/mac/drawingml/2011/main" val="1"/>
            </a:ext>
          </a:extLst>
        </p:spPr>
        <p:txBody>
          <a:bodyPr wrap="none" lIns="0" tIns="0" rIns="0" bIns="0" anchor="ctr">
            <a:spAutoFit/>
          </a:bodyPr>
          <a:lstStyle>
            <a:lvl1pPr>
              <a:defRPr sz="5000">
                <a:solidFill>
                  <a:srgbClr val="FFFFFF"/>
                </a:solidFill>
                <a:latin typeface="Arial"/>
                <a:ea typeface="Arial"/>
                <a:cs typeface="Arial"/>
                <a:sym typeface="Arial"/>
              </a:defRPr>
            </a:lvl1pPr>
          </a:lstStyle>
          <a:p>
            <a:pPr lvl="0">
              <a:defRPr sz="1800">
                <a:solidFill>
                  <a:srgbClr val="000000"/>
                </a:solidFill>
              </a:defRPr>
            </a:pPr>
            <a:r>
              <a:rPr sz="5000">
                <a:solidFill>
                  <a:srgbClr val="FFFFFF"/>
                </a:solidFill>
              </a:rPr>
              <a:t>Thesis statement</a:t>
            </a:r>
          </a:p>
        </p:txBody>
      </p:sp>
      <p:pic>
        <p:nvPicPr>
          <p:cNvPr id="14" name="Audio 1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2179300" y="8928100"/>
            <a:ext cx="609600" cy="609600"/>
          </a:xfrm>
          <a:prstGeom prst="rect">
            <a:avLst/>
          </a:prstGeom>
        </p:spPr>
      </p:pic>
    </p:spTree>
    <p:custDataLst>
      <p:tags r:id="rId1"/>
    </p:custDataLst>
  </p:cSld>
  <p:clrMapOvr>
    <a:masterClrMapping/>
  </p:clrMapOvr>
  <p:transition spd="med" advTm="31397"/>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8" fill="hold" grpId="1" nodeType="clickEffect">
                                  <p:stCondLst>
                                    <p:cond delay="0"/>
                                  </p:stCondLst>
                                  <p:iterate>
                                    <p:tmAbs val="0"/>
                                  </p:iterate>
                                  <p:childTnLst>
                                    <p:set>
                                      <p:cBhvr>
                                        <p:cTn id="10" fill="hold"/>
                                        <p:tgtEl>
                                          <p:spTgt spid="39"/>
                                        </p:tgtEl>
                                        <p:attrNameLst>
                                          <p:attrName>style.visibility</p:attrName>
                                        </p:attrNameLst>
                                      </p:cBhvr>
                                      <p:to>
                                        <p:strVal val="visible"/>
                                      </p:to>
                                    </p:set>
                                    <p:anim calcmode="lin" valueType="num">
                                      <p:cBhvr>
                                        <p:cTn id="11" dur="1000" fill="hold"/>
                                        <p:tgtEl>
                                          <p:spTgt spid="39"/>
                                        </p:tgtEl>
                                        <p:attrNameLst>
                                          <p:attrName>ppt_x</p:attrName>
                                        </p:attrNameLst>
                                      </p:cBhvr>
                                      <p:tavLst>
                                        <p:tav tm="0">
                                          <p:val>
                                            <p:strVal val="0-#ppt_w/2"/>
                                          </p:val>
                                        </p:tav>
                                        <p:tav tm="100000">
                                          <p:val>
                                            <p:strVal val="#ppt_x"/>
                                          </p:val>
                                        </p:tav>
                                      </p:tavLst>
                                    </p:anim>
                                    <p:anim calcmode="lin" valueType="num">
                                      <p:cBhvr>
                                        <p:cTn id="12" dur="1000" fill="hold"/>
                                        <p:tgtEl>
                                          <p:spTgt spid="39"/>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grpId="2" nodeType="clickEffect">
                                  <p:stCondLst>
                                    <p:cond delay="0"/>
                                  </p:stCondLst>
                                  <p:iterate>
                                    <p:tmAbs val="0"/>
                                  </p:iterate>
                                  <p:childTnLst>
                                    <p:set>
                                      <p:cBhvr>
                                        <p:cTn id="16" fill="hold"/>
                                        <p:tgtEl>
                                          <p:spTgt spid="41"/>
                                        </p:tgtEl>
                                        <p:attrNameLst>
                                          <p:attrName>style.visibility</p:attrName>
                                        </p:attrNameLst>
                                      </p:cBhvr>
                                      <p:to>
                                        <p:strVal val="visible"/>
                                      </p:to>
                                    </p:set>
                                    <p:anim calcmode="lin" valueType="num">
                                      <p:cBhvr>
                                        <p:cTn id="17" dur="1000" fill="hold"/>
                                        <p:tgtEl>
                                          <p:spTgt spid="41"/>
                                        </p:tgtEl>
                                        <p:attrNameLst>
                                          <p:attrName>ppt_x</p:attrName>
                                        </p:attrNameLst>
                                      </p:cBhvr>
                                      <p:tavLst>
                                        <p:tav tm="0">
                                          <p:val>
                                            <p:strVal val="0-#ppt_w/2"/>
                                          </p:val>
                                        </p:tav>
                                        <p:tav tm="100000">
                                          <p:val>
                                            <p:strVal val="#ppt_x"/>
                                          </p:val>
                                        </p:tav>
                                      </p:tavLst>
                                    </p:anim>
                                    <p:anim calcmode="lin" valueType="num">
                                      <p:cBhvr>
                                        <p:cTn id="18" dur="1000" fill="hold"/>
                                        <p:tgtEl>
                                          <p:spTgt spid="41"/>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grpId="3" nodeType="clickEffect">
                                  <p:stCondLst>
                                    <p:cond delay="0"/>
                                  </p:stCondLst>
                                  <p:iterate>
                                    <p:tmAbs val="0"/>
                                  </p:iterate>
                                  <p:childTnLst>
                                    <p:set>
                                      <p:cBhvr>
                                        <p:cTn id="22" fill="hold"/>
                                        <p:tgtEl>
                                          <p:spTgt spid="43"/>
                                        </p:tgtEl>
                                        <p:attrNameLst>
                                          <p:attrName>style.visibility</p:attrName>
                                        </p:attrNameLst>
                                      </p:cBhvr>
                                      <p:to>
                                        <p:strVal val="visible"/>
                                      </p:to>
                                    </p:set>
                                    <p:anim calcmode="lin" valueType="num">
                                      <p:cBhvr>
                                        <p:cTn id="23" dur="1000" fill="hold"/>
                                        <p:tgtEl>
                                          <p:spTgt spid="43"/>
                                        </p:tgtEl>
                                        <p:attrNameLst>
                                          <p:attrName>ppt_x</p:attrName>
                                        </p:attrNameLst>
                                      </p:cBhvr>
                                      <p:tavLst>
                                        <p:tav tm="0">
                                          <p:val>
                                            <p:strVal val="0-#ppt_w/2"/>
                                          </p:val>
                                        </p:tav>
                                        <p:tav tm="100000">
                                          <p:val>
                                            <p:strVal val="#ppt_x"/>
                                          </p:val>
                                        </p:tav>
                                      </p:tavLst>
                                    </p:anim>
                                    <p:anim calcmode="lin" valueType="num">
                                      <p:cBhvr>
                                        <p:cTn id="24" dur="1000" fill="hold"/>
                                        <p:tgtEl>
                                          <p:spTgt spid="4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5" fill="hold" display="0">
                  <p:stCondLst>
                    <p:cond delay="indefinite"/>
                  </p:stCondLst>
                  <p:endCondLst>
                    <p:cond evt="onStopAudio" delay="0">
                      <p:tgtEl>
                        <p:sldTgt/>
                      </p:tgtEl>
                    </p:cond>
                  </p:endCondLst>
                </p:cTn>
                <p:tgtEl>
                  <p:spTgt spid="14"/>
                </p:tgtEl>
              </p:cMediaNode>
            </p:audio>
          </p:childTnLst>
        </p:cTn>
      </p:par>
    </p:tnLst>
    <p:bldLst>
      <p:bldP spid="39" grpId="1" animBg="1" advAuto="0"/>
      <p:bldP spid="41" grpId="2" animBg="1" advAuto="0"/>
      <p:bldP spid="43" grpId="3" animBg="1" advAuto="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5" name="pasted-image.tif"/>
          <p:cNvPicPr/>
          <p:nvPr/>
        </p:nvPicPr>
        <p:blipFill>
          <a:blip r:embed="rId4">
            <a:extLst/>
          </a:blip>
          <a:stretch>
            <a:fillRect/>
          </a:stretch>
        </p:blipFill>
        <p:spPr>
          <a:xfrm>
            <a:off x="469651" y="1014255"/>
            <a:ext cx="5970632" cy="7949066"/>
          </a:xfrm>
          <a:prstGeom prst="rect">
            <a:avLst/>
          </a:prstGeom>
          <a:ln w="12700">
            <a:miter lim="400000"/>
          </a:ln>
        </p:spPr>
      </p:pic>
      <p:sp>
        <p:nvSpPr>
          <p:cNvPr id="146" name="Shape 146"/>
          <p:cNvSpPr/>
          <p:nvPr/>
        </p:nvSpPr>
        <p:spPr>
          <a:xfrm>
            <a:off x="3467379" y="705653"/>
            <a:ext cx="4428022" cy="1027094"/>
          </a:xfrm>
          <a:prstGeom prst="rect">
            <a:avLst/>
          </a:prstGeom>
          <a:solidFill>
            <a:srgbClr val="00882B"/>
          </a:solidFill>
          <a:ln w="12700">
            <a:miter lim="400000"/>
          </a:ln>
          <a:extLst>
            <a:ext uri="{C572A759-6A51-4108-AA02-DFA0A04FC94B}">
              <ma14:wrappingTextBoxFlag xmlns="" xmlns:ma14="http://schemas.microsoft.com/office/mac/drawingml/2011/main" val="1"/>
            </a:ext>
          </a:extLst>
        </p:spPr>
        <p:txBody>
          <a:bodyPr wrap="none" lIns="0" tIns="0" rIns="0" bIns="0" anchor="ctr">
            <a:spAutoFit/>
          </a:bodyPr>
          <a:lstStyle>
            <a:lvl1pPr>
              <a:defRPr sz="6500">
                <a:solidFill>
                  <a:srgbClr val="FFFFFF"/>
                </a:solidFill>
                <a:latin typeface="Arial"/>
                <a:ea typeface="Arial"/>
                <a:cs typeface="Arial"/>
                <a:sym typeface="Arial"/>
              </a:defRPr>
            </a:lvl1pPr>
          </a:lstStyle>
          <a:p>
            <a:pPr lvl="0">
              <a:defRPr sz="1800">
                <a:solidFill>
                  <a:srgbClr val="000000"/>
                </a:solidFill>
              </a:defRPr>
            </a:pPr>
            <a:r>
              <a:rPr sz="6500">
                <a:solidFill>
                  <a:srgbClr val="FFFFFF"/>
                </a:solidFill>
              </a:rPr>
              <a:t>Introduction</a:t>
            </a:r>
          </a:p>
        </p:txBody>
      </p:sp>
      <p:sp>
        <p:nvSpPr>
          <p:cNvPr id="147" name="Shape 147"/>
          <p:cNvSpPr/>
          <p:nvPr/>
        </p:nvSpPr>
        <p:spPr>
          <a:xfrm>
            <a:off x="2705025" y="586482"/>
            <a:ext cx="8721329" cy="2433836"/>
          </a:xfrm>
          <a:prstGeom prst="rect">
            <a:avLst/>
          </a:prstGeom>
          <a:ln w="63500">
            <a:solidFill>
              <a:srgbClr val="85888D"/>
            </a:solidFill>
            <a:miter lim="400000"/>
          </a:ln>
        </p:spPr>
        <p:txBody>
          <a:bodyPr lIns="0" tIns="0" rIns="0" bIns="0" anchor="ctr"/>
          <a:lstStyle/>
          <a:p>
            <a:pPr lvl="0">
              <a:defRPr sz="2400"/>
            </a:pPr>
            <a:endParaRPr/>
          </a:p>
        </p:txBody>
      </p:sp>
      <p:sp>
        <p:nvSpPr>
          <p:cNvPr id="148" name="Shape 148"/>
          <p:cNvSpPr/>
          <p:nvPr/>
        </p:nvSpPr>
        <p:spPr>
          <a:xfrm>
            <a:off x="4425912" y="2008026"/>
            <a:ext cx="4949355" cy="817427"/>
          </a:xfrm>
          <a:prstGeom prst="rect">
            <a:avLst/>
          </a:prstGeom>
          <a:solidFill>
            <a:srgbClr val="70BF41"/>
          </a:solidFill>
          <a:ln w="12700">
            <a:miter lim="400000"/>
          </a:ln>
          <a:extLst>
            <a:ext uri="{C572A759-6A51-4108-AA02-DFA0A04FC94B}">
              <ma14:wrappingTextBoxFlag xmlns="" xmlns:ma14="http://schemas.microsoft.com/office/mac/drawingml/2011/main" val="1"/>
            </a:ext>
          </a:extLst>
        </p:spPr>
        <p:txBody>
          <a:bodyPr wrap="none" lIns="0" tIns="0" rIns="0" bIns="0" anchor="ctr">
            <a:spAutoFit/>
          </a:bodyPr>
          <a:lstStyle>
            <a:lvl1pPr>
              <a:defRPr sz="5000">
                <a:solidFill>
                  <a:srgbClr val="FFFFFF"/>
                </a:solidFill>
                <a:latin typeface="Arial"/>
                <a:ea typeface="Arial"/>
                <a:cs typeface="Arial"/>
                <a:sym typeface="Arial"/>
              </a:defRPr>
            </a:lvl1pPr>
          </a:lstStyle>
          <a:p>
            <a:pPr lvl="0">
              <a:defRPr sz="1800">
                <a:solidFill>
                  <a:srgbClr val="000000"/>
                </a:solidFill>
              </a:defRPr>
            </a:pPr>
            <a:r>
              <a:rPr sz="5000">
                <a:solidFill>
                  <a:srgbClr val="FFFFFF"/>
                </a:solidFill>
              </a:rPr>
              <a:t>Thesis statement</a:t>
            </a:r>
          </a:p>
        </p:txBody>
      </p:sp>
      <p:sp>
        <p:nvSpPr>
          <p:cNvPr id="149" name="Shape 149"/>
          <p:cNvSpPr/>
          <p:nvPr/>
        </p:nvSpPr>
        <p:spPr>
          <a:xfrm>
            <a:off x="6108501" y="3231824"/>
            <a:ext cx="1914377" cy="520937"/>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none" lIns="0" tIns="0" rIns="0" bIns="0" anchor="ctr">
            <a:spAutoFit/>
          </a:bodyPr>
          <a:lstStyle>
            <a:lvl1pPr>
              <a:defRPr sz="3000">
                <a:solidFill>
                  <a:srgbClr val="00882B"/>
                </a:solidFill>
                <a:latin typeface="Arial"/>
                <a:ea typeface="Arial"/>
                <a:cs typeface="Arial"/>
                <a:sym typeface="Arial"/>
              </a:defRPr>
            </a:lvl1pPr>
          </a:lstStyle>
          <a:p>
            <a:pPr lvl="0">
              <a:defRPr sz="1800">
                <a:solidFill>
                  <a:srgbClr val="000000"/>
                </a:solidFill>
              </a:defRPr>
            </a:pPr>
            <a:r>
              <a:rPr sz="3000">
                <a:solidFill>
                  <a:srgbClr val="00882B"/>
                </a:solidFill>
              </a:rPr>
              <a:t>Example 1</a:t>
            </a:r>
          </a:p>
        </p:txBody>
      </p:sp>
      <p:sp>
        <p:nvSpPr>
          <p:cNvPr id="150" name="Shape 150"/>
          <p:cNvSpPr/>
          <p:nvPr/>
        </p:nvSpPr>
        <p:spPr>
          <a:xfrm>
            <a:off x="7065689" y="2765826"/>
            <a:ext cx="1" cy="610159"/>
          </a:xfrm>
          <a:prstGeom prst="line">
            <a:avLst/>
          </a:prstGeom>
          <a:ln w="50800">
            <a:solidFill>
              <a:srgbClr val="EC5D57"/>
            </a:solidFill>
            <a:miter lim="400000"/>
            <a:tailEnd type="triangle"/>
          </a:ln>
        </p:spPr>
        <p:txBody>
          <a:bodyPr lIns="0" tIns="0" rIns="0" bIns="0" anchor="ctr"/>
          <a:lstStyle/>
          <a:p>
            <a:pPr lvl="0">
              <a:defRPr sz="2400"/>
            </a:pPr>
            <a:endParaRPr/>
          </a:p>
        </p:txBody>
      </p:sp>
      <p:sp>
        <p:nvSpPr>
          <p:cNvPr id="151" name="Shape 151"/>
          <p:cNvSpPr/>
          <p:nvPr/>
        </p:nvSpPr>
        <p:spPr>
          <a:xfrm>
            <a:off x="3688667" y="3729316"/>
            <a:ext cx="8342860" cy="1841737"/>
          </a:xfrm>
          <a:prstGeom prst="rect">
            <a:avLst/>
          </a:prstGeom>
          <a:solidFill>
            <a:srgbClr val="FFFFFF"/>
          </a:solidFill>
          <a:ln w="25400">
            <a:solidFill/>
            <a:miter lim="400000"/>
          </a:ln>
          <a:extLst>
            <a:ext uri="{C572A759-6A51-4108-AA02-DFA0A04FC94B}">
              <ma14:wrappingTextBoxFlag xmlns="" xmlns:ma14="http://schemas.microsoft.com/office/mac/drawingml/2011/main" val="1"/>
            </a:ext>
          </a:extLst>
        </p:spPr>
        <p:txBody>
          <a:bodyPr lIns="0" tIns="0" rIns="0" bIns="0" anchor="ctr">
            <a:spAutoFit/>
          </a:bodyPr>
          <a:lstStyle>
            <a:lvl1pPr algn="just">
              <a:defRPr sz="3000">
                <a:solidFill>
                  <a:srgbClr val="00882B"/>
                </a:solidFill>
                <a:latin typeface="Arial"/>
                <a:ea typeface="Arial"/>
                <a:cs typeface="Arial"/>
                <a:sym typeface="Arial"/>
              </a:defRPr>
            </a:lvl1pPr>
          </a:lstStyle>
          <a:p>
            <a:pPr lvl="0">
              <a:defRPr sz="1800">
                <a:solidFill>
                  <a:srgbClr val="000000"/>
                </a:solidFill>
              </a:defRPr>
            </a:pPr>
            <a:r>
              <a:rPr sz="3000">
                <a:solidFill>
                  <a:srgbClr val="00882B"/>
                </a:solidFill>
              </a:rPr>
              <a:t>Uniforms are more than just clothing because it instantly gives several positive meanings and advantages for both wearers and onlookers, especially students.</a:t>
            </a:r>
          </a:p>
        </p:txBody>
      </p:sp>
      <p:sp>
        <p:nvSpPr>
          <p:cNvPr id="152" name="Shape 152"/>
          <p:cNvSpPr/>
          <p:nvPr/>
        </p:nvSpPr>
        <p:spPr>
          <a:xfrm>
            <a:off x="6108501" y="5826016"/>
            <a:ext cx="1914377" cy="520937"/>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none" lIns="0" tIns="0" rIns="0" bIns="0" anchor="ctr">
            <a:spAutoFit/>
          </a:bodyPr>
          <a:lstStyle>
            <a:lvl1pPr>
              <a:defRPr sz="3000">
                <a:solidFill>
                  <a:srgbClr val="00882B"/>
                </a:solidFill>
                <a:latin typeface="Arial"/>
                <a:ea typeface="Arial"/>
                <a:cs typeface="Arial"/>
                <a:sym typeface="Arial"/>
              </a:defRPr>
            </a:lvl1pPr>
          </a:lstStyle>
          <a:p>
            <a:pPr lvl="0">
              <a:defRPr sz="1800">
                <a:solidFill>
                  <a:srgbClr val="000000"/>
                </a:solidFill>
              </a:defRPr>
            </a:pPr>
            <a:r>
              <a:rPr sz="3000">
                <a:solidFill>
                  <a:srgbClr val="00882B"/>
                </a:solidFill>
              </a:rPr>
              <a:t>Example 2</a:t>
            </a:r>
          </a:p>
        </p:txBody>
      </p:sp>
      <p:sp>
        <p:nvSpPr>
          <p:cNvPr id="153" name="Shape 153"/>
          <p:cNvSpPr/>
          <p:nvPr/>
        </p:nvSpPr>
        <p:spPr>
          <a:xfrm>
            <a:off x="3688667" y="6792416"/>
            <a:ext cx="8342860" cy="978137"/>
          </a:xfrm>
          <a:prstGeom prst="rect">
            <a:avLst/>
          </a:prstGeom>
          <a:solidFill>
            <a:srgbClr val="FFFFFF"/>
          </a:solidFill>
          <a:ln w="25400">
            <a:solidFill/>
            <a:miter lim="400000"/>
          </a:ln>
          <a:extLst>
            <a:ext uri="{C572A759-6A51-4108-AA02-DFA0A04FC94B}">
              <ma14:wrappingTextBoxFlag xmlns="" xmlns:ma14="http://schemas.microsoft.com/office/mac/drawingml/2011/main" val="1"/>
            </a:ext>
          </a:extLst>
        </p:spPr>
        <p:txBody>
          <a:bodyPr lIns="0" tIns="0" rIns="0" bIns="0" anchor="ctr">
            <a:spAutoFit/>
          </a:bodyPr>
          <a:lstStyle>
            <a:lvl1pPr algn="just">
              <a:defRPr sz="3000">
                <a:solidFill>
                  <a:srgbClr val="00882B"/>
                </a:solidFill>
                <a:latin typeface="Arial"/>
                <a:ea typeface="Arial"/>
                <a:cs typeface="Arial"/>
                <a:sym typeface="Arial"/>
              </a:defRPr>
            </a:lvl1pPr>
          </a:lstStyle>
          <a:p>
            <a:pPr lvl="0">
              <a:defRPr sz="1800">
                <a:solidFill>
                  <a:srgbClr val="000000"/>
                </a:solidFill>
              </a:defRPr>
            </a:pPr>
            <a:r>
              <a:rPr sz="3000">
                <a:solidFill>
                  <a:srgbClr val="00882B"/>
                </a:solidFill>
              </a:rPr>
              <a:t>The vast majority of students dislike uniforms, although some agreed there are benefits.</a:t>
            </a:r>
          </a:p>
        </p:txBody>
      </p:sp>
      <p:sp>
        <p:nvSpPr>
          <p:cNvPr id="154" name="Shape 154"/>
          <p:cNvSpPr/>
          <p:nvPr/>
        </p:nvSpPr>
        <p:spPr>
          <a:xfrm>
            <a:off x="7065689" y="6259016"/>
            <a:ext cx="1" cy="610159"/>
          </a:xfrm>
          <a:prstGeom prst="line">
            <a:avLst/>
          </a:prstGeom>
          <a:ln w="50800">
            <a:solidFill>
              <a:srgbClr val="EC5D57"/>
            </a:solidFill>
            <a:miter lim="400000"/>
            <a:tailEnd type="triangle"/>
          </a:ln>
        </p:spPr>
        <p:txBody>
          <a:bodyPr lIns="0" tIns="0" rIns="0" bIns="0" anchor="ctr"/>
          <a:lstStyle/>
          <a:p>
            <a:pPr lvl="0">
              <a:defRPr sz="2400"/>
            </a:pPr>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179300" y="8928100"/>
            <a:ext cx="609600" cy="609600"/>
          </a:xfrm>
          <a:prstGeom prst="rect">
            <a:avLst/>
          </a:prstGeom>
        </p:spPr>
      </p:pic>
    </p:spTree>
  </p:cSld>
  <p:clrMapOvr>
    <a:masterClrMapping/>
  </p:clrMapOvr>
  <p:transition spd="med" advTm="65287"/>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6" name="pasted-image.tif"/>
          <p:cNvPicPr/>
          <p:nvPr/>
        </p:nvPicPr>
        <p:blipFill>
          <a:blip r:embed="rId5">
            <a:extLst/>
          </a:blip>
          <a:stretch>
            <a:fillRect/>
          </a:stretch>
        </p:blipFill>
        <p:spPr>
          <a:xfrm>
            <a:off x="469651" y="324140"/>
            <a:ext cx="3306162" cy="4401695"/>
          </a:xfrm>
          <a:prstGeom prst="rect">
            <a:avLst/>
          </a:prstGeom>
          <a:ln w="12700">
            <a:miter lim="400000"/>
          </a:ln>
        </p:spPr>
      </p:pic>
      <p:sp>
        <p:nvSpPr>
          <p:cNvPr id="157" name="Shape 157"/>
          <p:cNvSpPr/>
          <p:nvPr/>
        </p:nvSpPr>
        <p:spPr>
          <a:xfrm>
            <a:off x="5016779" y="705653"/>
            <a:ext cx="4428022" cy="1027094"/>
          </a:xfrm>
          <a:prstGeom prst="rect">
            <a:avLst/>
          </a:prstGeom>
          <a:solidFill>
            <a:srgbClr val="00882B"/>
          </a:solidFill>
          <a:ln w="12700">
            <a:miter lim="400000"/>
          </a:ln>
          <a:extLst>
            <a:ext uri="{C572A759-6A51-4108-AA02-DFA0A04FC94B}">
              <ma14:wrappingTextBoxFlag xmlns="" xmlns:ma14="http://schemas.microsoft.com/office/mac/drawingml/2011/main" val="1"/>
            </a:ext>
          </a:extLst>
        </p:spPr>
        <p:txBody>
          <a:bodyPr wrap="none" lIns="0" tIns="0" rIns="0" bIns="0" anchor="ctr">
            <a:spAutoFit/>
          </a:bodyPr>
          <a:lstStyle>
            <a:lvl1pPr>
              <a:defRPr sz="6500">
                <a:solidFill>
                  <a:srgbClr val="FFFFFF"/>
                </a:solidFill>
                <a:latin typeface="Arial"/>
                <a:ea typeface="Arial"/>
                <a:cs typeface="Arial"/>
                <a:sym typeface="Arial"/>
              </a:defRPr>
            </a:lvl1pPr>
          </a:lstStyle>
          <a:p>
            <a:pPr lvl="0">
              <a:defRPr sz="1800">
                <a:solidFill>
                  <a:srgbClr val="000000"/>
                </a:solidFill>
              </a:defRPr>
            </a:pPr>
            <a:r>
              <a:rPr sz="6500">
                <a:solidFill>
                  <a:srgbClr val="FFFFFF"/>
                </a:solidFill>
              </a:rPr>
              <a:t>Introduction</a:t>
            </a:r>
          </a:p>
        </p:txBody>
      </p:sp>
      <p:sp>
        <p:nvSpPr>
          <p:cNvPr id="158" name="Shape 158"/>
          <p:cNvSpPr/>
          <p:nvPr/>
        </p:nvSpPr>
        <p:spPr>
          <a:xfrm>
            <a:off x="4152900" y="279400"/>
            <a:ext cx="6155780" cy="1879600"/>
          </a:xfrm>
          <a:prstGeom prst="rect">
            <a:avLst/>
          </a:prstGeom>
          <a:ln w="63500">
            <a:solidFill>
              <a:srgbClr val="85888D"/>
            </a:solidFill>
            <a:miter lim="400000"/>
          </a:ln>
        </p:spPr>
        <p:txBody>
          <a:bodyPr lIns="0" tIns="0" rIns="0" bIns="0" anchor="ctr"/>
          <a:lstStyle/>
          <a:p>
            <a:pPr lvl="0">
              <a:defRPr sz="2400"/>
            </a:pPr>
            <a:endParaRPr/>
          </a:p>
        </p:txBody>
      </p:sp>
      <p:sp>
        <p:nvSpPr>
          <p:cNvPr id="159" name="Shape 159"/>
          <p:cNvSpPr/>
          <p:nvPr/>
        </p:nvSpPr>
        <p:spPr>
          <a:xfrm>
            <a:off x="3580500" y="2428379"/>
            <a:ext cx="8189968" cy="1384995"/>
          </a:xfrm>
          <a:prstGeom prst="rect">
            <a:avLst/>
          </a:prstGeom>
          <a:ln w="38100">
            <a:solidFill>
              <a:srgbClr val="EC5D57"/>
            </a:solidFill>
            <a:miter lim="400000"/>
          </a:ln>
          <a:extLst>
            <a:ext uri="{C572A759-6A51-4108-AA02-DFA0A04FC94B}">
              <ma14:wrappingTextBoxFlag xmlns="" xmlns:ma14="http://schemas.microsoft.com/office/mac/drawingml/2011/main" val="1"/>
            </a:ext>
          </a:extLst>
        </p:spPr>
        <p:txBody>
          <a:bodyPr wrap="square" lIns="0" tIns="0" rIns="0" bIns="0" anchor="ctr">
            <a:spAutoFit/>
          </a:bodyPr>
          <a:lstStyle>
            <a:lvl1pPr algn="just">
              <a:defRPr sz="3000">
                <a:latin typeface="Arial"/>
                <a:ea typeface="Arial"/>
                <a:cs typeface="Arial"/>
                <a:sym typeface="Arial"/>
              </a:defRPr>
            </a:lvl1pPr>
          </a:lstStyle>
          <a:p>
            <a:pPr lvl="0">
              <a:defRPr sz="1800"/>
            </a:pPr>
            <a:r>
              <a:rPr sz="3000" dirty="0"/>
              <a:t>The uniform makes for brotherhood, since when universally adopted it covers up all differences of class and country.</a:t>
            </a:r>
          </a:p>
        </p:txBody>
      </p:sp>
      <p:sp>
        <p:nvSpPr>
          <p:cNvPr id="160" name="Shape 160"/>
          <p:cNvSpPr/>
          <p:nvPr/>
        </p:nvSpPr>
        <p:spPr>
          <a:xfrm>
            <a:off x="3580500" y="4076081"/>
            <a:ext cx="8189968" cy="2769989"/>
          </a:xfrm>
          <a:prstGeom prst="rect">
            <a:avLst/>
          </a:prstGeom>
          <a:ln w="38100">
            <a:solidFill>
              <a:srgbClr val="51A7F9"/>
            </a:solidFill>
            <a:miter lim="400000"/>
          </a:ln>
          <a:extLst>
            <a:ext uri="{C572A759-6A51-4108-AA02-DFA0A04FC94B}">
              <ma14:wrappingTextBoxFlag xmlns="" xmlns:ma14="http://schemas.microsoft.com/office/mac/drawingml/2011/main" val="1"/>
            </a:ext>
          </a:extLst>
        </p:spPr>
        <p:txBody>
          <a:bodyPr wrap="square" lIns="0" tIns="0" rIns="0" bIns="0" anchor="ctr">
            <a:spAutoFit/>
          </a:bodyPr>
          <a:lstStyle>
            <a:lvl1pPr algn="just">
              <a:defRPr sz="3000">
                <a:latin typeface="Arial"/>
                <a:ea typeface="Arial"/>
                <a:cs typeface="Arial"/>
                <a:sym typeface="Arial"/>
              </a:defRPr>
            </a:lvl1pPr>
          </a:lstStyle>
          <a:p>
            <a:pPr lvl="0">
              <a:defRPr sz="1800"/>
            </a:pPr>
            <a:r>
              <a:rPr sz="3000" dirty="0"/>
              <a:t>There are many reasons to encourage school uniforms among high schools and universities. Students who agree with uniform accept benefits of uniform, including uniforms promote learning, establish feeling of unity, and reduce bullying behavior.</a:t>
            </a:r>
          </a:p>
        </p:txBody>
      </p:sp>
      <p:sp>
        <p:nvSpPr>
          <p:cNvPr id="161" name="Shape 161"/>
          <p:cNvSpPr/>
          <p:nvPr/>
        </p:nvSpPr>
        <p:spPr>
          <a:xfrm>
            <a:off x="3578200" y="7398585"/>
            <a:ext cx="8192268" cy="1846659"/>
          </a:xfrm>
          <a:prstGeom prst="rect">
            <a:avLst/>
          </a:prstGeom>
          <a:ln w="38100">
            <a:solidFill>
              <a:srgbClr val="773F9B"/>
            </a:solidFill>
            <a:miter lim="400000"/>
          </a:ln>
          <a:extLst>
            <a:ext uri="{C572A759-6A51-4108-AA02-DFA0A04FC94B}">
              <ma14:wrappingTextBoxFlag xmlns="" xmlns:ma14="http://schemas.microsoft.com/office/mac/drawingml/2011/main" val="1"/>
            </a:ext>
          </a:extLst>
        </p:spPr>
        <p:txBody>
          <a:bodyPr wrap="square" lIns="0" tIns="0" rIns="0" bIns="0" anchor="ctr">
            <a:spAutoFit/>
          </a:bodyPr>
          <a:lstStyle>
            <a:lvl1pPr algn="just">
              <a:defRPr sz="3000">
                <a:latin typeface="Arial"/>
                <a:ea typeface="Arial"/>
                <a:cs typeface="Arial"/>
                <a:sym typeface="Arial"/>
              </a:defRPr>
            </a:lvl1pPr>
          </a:lstStyle>
          <a:p>
            <a:pPr lvl="0">
              <a:defRPr sz="1800"/>
            </a:pPr>
            <a:r>
              <a:rPr sz="3000" dirty="0"/>
              <a:t>Uniforms are more than just clothing because it instantly gives several positive meanings and advantages for both wearers and onlookers, especially students.</a:t>
            </a:r>
          </a:p>
        </p:txBody>
      </p:sp>
      <p:sp>
        <p:nvSpPr>
          <p:cNvPr id="162" name="Shape 162"/>
          <p:cNvSpPr/>
          <p:nvPr/>
        </p:nvSpPr>
        <p:spPr>
          <a:xfrm>
            <a:off x="1704500" y="2805900"/>
            <a:ext cx="1544000" cy="48408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none" lIns="0" tIns="0" rIns="0" bIns="0" anchor="ctr">
            <a:spAutoFit/>
          </a:bodyPr>
          <a:lstStyle>
            <a:lvl1pPr>
              <a:defRPr sz="2700">
                <a:solidFill>
                  <a:srgbClr val="C82506"/>
                </a:solidFill>
                <a:latin typeface="Arial"/>
                <a:ea typeface="Arial"/>
                <a:cs typeface="Arial"/>
                <a:sym typeface="Arial"/>
              </a:defRPr>
            </a:lvl1pPr>
          </a:lstStyle>
          <a:p>
            <a:pPr lvl="0">
              <a:defRPr sz="1800">
                <a:solidFill>
                  <a:srgbClr val="000000"/>
                </a:solidFill>
              </a:defRPr>
            </a:pPr>
            <a:r>
              <a:rPr sz="2700">
                <a:solidFill>
                  <a:srgbClr val="C82506"/>
                </a:solidFill>
              </a:rPr>
              <a:t>The hook</a:t>
            </a:r>
          </a:p>
        </p:txBody>
      </p:sp>
      <p:sp>
        <p:nvSpPr>
          <p:cNvPr id="163" name="Shape 163"/>
          <p:cNvSpPr/>
          <p:nvPr/>
        </p:nvSpPr>
        <p:spPr>
          <a:xfrm>
            <a:off x="1409067" y="5352308"/>
            <a:ext cx="2134866" cy="877784"/>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none" lIns="0" tIns="0" rIns="0" bIns="0" anchor="ctr">
            <a:spAutoFit/>
          </a:bodyPr>
          <a:lstStyle/>
          <a:p>
            <a:pPr lvl="0">
              <a:defRPr sz="1800"/>
            </a:pPr>
            <a:r>
              <a:rPr sz="2700">
                <a:solidFill>
                  <a:srgbClr val="51A7F9"/>
                </a:solidFill>
                <a:latin typeface="Arial"/>
                <a:ea typeface="Arial"/>
                <a:cs typeface="Arial"/>
                <a:sym typeface="Arial"/>
              </a:rPr>
              <a:t>Background </a:t>
            </a:r>
          </a:p>
          <a:p>
            <a:pPr lvl="0">
              <a:defRPr sz="1800"/>
            </a:pPr>
            <a:r>
              <a:rPr sz="2700">
                <a:solidFill>
                  <a:srgbClr val="51A7F9"/>
                </a:solidFill>
                <a:latin typeface="Arial"/>
                <a:ea typeface="Arial"/>
                <a:cs typeface="Arial"/>
                <a:sym typeface="Arial"/>
              </a:rPr>
              <a:t>information</a:t>
            </a:r>
          </a:p>
        </p:txBody>
      </p:sp>
      <p:sp>
        <p:nvSpPr>
          <p:cNvPr id="164" name="Shape 164"/>
          <p:cNvSpPr/>
          <p:nvPr/>
        </p:nvSpPr>
        <p:spPr>
          <a:xfrm>
            <a:off x="1666493" y="7873317"/>
            <a:ext cx="1620014" cy="87778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none" lIns="0" tIns="0" rIns="0" bIns="0" anchor="ctr">
            <a:spAutoFit/>
          </a:bodyPr>
          <a:lstStyle/>
          <a:p>
            <a:pPr lvl="0">
              <a:defRPr sz="1800"/>
            </a:pPr>
            <a:r>
              <a:rPr sz="2700">
                <a:solidFill>
                  <a:srgbClr val="773F9B"/>
                </a:solidFill>
                <a:latin typeface="Arial"/>
                <a:ea typeface="Arial"/>
                <a:cs typeface="Arial"/>
                <a:sym typeface="Arial"/>
              </a:rPr>
              <a:t>Thesis </a:t>
            </a:r>
          </a:p>
          <a:p>
            <a:pPr lvl="0">
              <a:defRPr sz="1800"/>
            </a:pPr>
            <a:r>
              <a:rPr sz="2700">
                <a:solidFill>
                  <a:srgbClr val="773F9B"/>
                </a:solidFill>
                <a:latin typeface="Arial"/>
                <a:ea typeface="Arial"/>
                <a:cs typeface="Arial"/>
                <a:sym typeface="Arial"/>
              </a:rPr>
              <a:t>statement</a:t>
            </a:r>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2179300" y="8928100"/>
            <a:ext cx="609600" cy="609600"/>
          </a:xfrm>
          <a:prstGeom prst="rect">
            <a:avLst/>
          </a:prstGeom>
        </p:spPr>
      </p:pic>
    </p:spTree>
    <p:custDataLst>
      <p:tags r:id="rId1"/>
    </p:custDataLst>
  </p:cSld>
  <p:clrMapOvr>
    <a:masterClrMapping/>
  </p:clrMapOvr>
  <p:transition spd="med" advTm="1791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2" fill="hold" grpId="0" nodeType="clickEffect">
                                  <p:stCondLst>
                                    <p:cond delay="0"/>
                                  </p:stCondLst>
                                  <p:childTnLst>
                                    <p:set>
                                      <p:cBhvr>
                                        <p:cTn id="10" dur="1" fill="hold">
                                          <p:stCondLst>
                                            <p:cond delay="0"/>
                                          </p:stCondLst>
                                        </p:cTn>
                                        <p:tgtEl>
                                          <p:spTgt spid="159"/>
                                        </p:tgtEl>
                                        <p:attrNameLst>
                                          <p:attrName>style.visibility</p:attrName>
                                        </p:attrNameLst>
                                      </p:cBhvr>
                                      <p:to>
                                        <p:strVal val="visible"/>
                                      </p:to>
                                    </p:set>
                                    <p:anim calcmode="lin" valueType="num">
                                      <p:cBhvr additive="base">
                                        <p:cTn id="11" dur="1000" fill="hold"/>
                                        <p:tgtEl>
                                          <p:spTgt spid="159"/>
                                        </p:tgtEl>
                                        <p:attrNameLst>
                                          <p:attrName>ppt_x</p:attrName>
                                        </p:attrNameLst>
                                      </p:cBhvr>
                                      <p:tavLst>
                                        <p:tav tm="0">
                                          <p:val>
                                            <p:strVal val="1+#ppt_w/2"/>
                                          </p:val>
                                        </p:tav>
                                        <p:tav tm="100000">
                                          <p:val>
                                            <p:strVal val="#ppt_x"/>
                                          </p:val>
                                        </p:tav>
                                      </p:tavLst>
                                    </p:anim>
                                    <p:anim calcmode="lin" valueType="num">
                                      <p:cBhvr additive="base">
                                        <p:cTn id="12" dur="1000" fill="hold"/>
                                        <p:tgtEl>
                                          <p:spTgt spid="159"/>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grpId="0" nodeType="clickEffect">
                                  <p:stCondLst>
                                    <p:cond delay="0"/>
                                  </p:stCondLst>
                                  <p:childTnLst>
                                    <p:set>
                                      <p:cBhvr>
                                        <p:cTn id="16" dur="1" fill="hold">
                                          <p:stCondLst>
                                            <p:cond delay="0"/>
                                          </p:stCondLst>
                                        </p:cTn>
                                        <p:tgtEl>
                                          <p:spTgt spid="160"/>
                                        </p:tgtEl>
                                        <p:attrNameLst>
                                          <p:attrName>style.visibility</p:attrName>
                                        </p:attrNameLst>
                                      </p:cBhvr>
                                      <p:to>
                                        <p:strVal val="visible"/>
                                      </p:to>
                                    </p:set>
                                    <p:anim calcmode="lin" valueType="num">
                                      <p:cBhvr additive="base">
                                        <p:cTn id="17" dur="1000" fill="hold"/>
                                        <p:tgtEl>
                                          <p:spTgt spid="160"/>
                                        </p:tgtEl>
                                        <p:attrNameLst>
                                          <p:attrName>ppt_x</p:attrName>
                                        </p:attrNameLst>
                                      </p:cBhvr>
                                      <p:tavLst>
                                        <p:tav tm="0">
                                          <p:val>
                                            <p:strVal val="1+#ppt_w/2"/>
                                          </p:val>
                                        </p:tav>
                                        <p:tav tm="100000">
                                          <p:val>
                                            <p:strVal val="#ppt_x"/>
                                          </p:val>
                                        </p:tav>
                                      </p:tavLst>
                                    </p:anim>
                                    <p:anim calcmode="lin" valueType="num">
                                      <p:cBhvr additive="base">
                                        <p:cTn id="18" dur="1000" fill="hold"/>
                                        <p:tgtEl>
                                          <p:spTgt spid="160"/>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2" fill="hold" grpId="0" nodeType="clickEffect">
                                  <p:stCondLst>
                                    <p:cond delay="0"/>
                                  </p:stCondLst>
                                  <p:childTnLst>
                                    <p:set>
                                      <p:cBhvr>
                                        <p:cTn id="22" dur="1" fill="hold">
                                          <p:stCondLst>
                                            <p:cond delay="0"/>
                                          </p:stCondLst>
                                        </p:cTn>
                                        <p:tgtEl>
                                          <p:spTgt spid="161"/>
                                        </p:tgtEl>
                                        <p:attrNameLst>
                                          <p:attrName>style.visibility</p:attrName>
                                        </p:attrNameLst>
                                      </p:cBhvr>
                                      <p:to>
                                        <p:strVal val="visible"/>
                                      </p:to>
                                    </p:set>
                                    <p:anim calcmode="lin" valueType="num">
                                      <p:cBhvr additive="base">
                                        <p:cTn id="23" dur="1000" fill="hold"/>
                                        <p:tgtEl>
                                          <p:spTgt spid="161"/>
                                        </p:tgtEl>
                                        <p:attrNameLst>
                                          <p:attrName>ppt_x</p:attrName>
                                        </p:attrNameLst>
                                      </p:cBhvr>
                                      <p:tavLst>
                                        <p:tav tm="0">
                                          <p:val>
                                            <p:strVal val="1+#ppt_w/2"/>
                                          </p:val>
                                        </p:tav>
                                        <p:tav tm="100000">
                                          <p:val>
                                            <p:strVal val="#ppt_x"/>
                                          </p:val>
                                        </p:tav>
                                      </p:tavLst>
                                    </p:anim>
                                    <p:anim calcmode="lin" valueType="num">
                                      <p:cBhvr additive="base">
                                        <p:cTn id="24" dur="1000" fill="hold"/>
                                        <p:tgtEl>
                                          <p:spTgt spid="16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5" fill="hold" display="0">
                  <p:stCondLst>
                    <p:cond delay="indefinite"/>
                  </p:stCondLst>
                  <p:endCondLst>
                    <p:cond evt="onStopAudio" delay="0">
                      <p:tgtEl>
                        <p:sldTgt/>
                      </p:tgtEl>
                    </p:cond>
                  </p:endCondLst>
                </p:cTn>
                <p:tgtEl>
                  <p:spTgt spid="2"/>
                </p:tgtEl>
              </p:cMediaNode>
            </p:audio>
          </p:childTnLst>
        </p:cTn>
      </p:par>
    </p:tnLst>
    <p:bldLst>
      <p:bldP spid="159" grpId="0" animBg="1"/>
      <p:bldP spid="160" grpId="0" animBg="1"/>
      <p:bldP spid="16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pasted-image.tif"/>
          <p:cNvPicPr/>
          <p:nvPr/>
        </p:nvPicPr>
        <p:blipFill>
          <a:blip r:embed="rId4">
            <a:extLst/>
          </a:blip>
          <a:stretch>
            <a:fillRect/>
          </a:stretch>
        </p:blipFill>
        <p:spPr>
          <a:xfrm>
            <a:off x="952251" y="1065055"/>
            <a:ext cx="5970632" cy="7949066"/>
          </a:xfrm>
          <a:prstGeom prst="rect">
            <a:avLst/>
          </a:prstGeom>
          <a:ln w="12700">
            <a:miter lim="400000"/>
          </a:ln>
        </p:spPr>
      </p:pic>
      <p:sp>
        <p:nvSpPr>
          <p:cNvPr id="46" name="Shape 46"/>
          <p:cNvSpPr/>
          <p:nvPr/>
        </p:nvSpPr>
        <p:spPr>
          <a:xfrm>
            <a:off x="3746779" y="1302553"/>
            <a:ext cx="4428022" cy="1027094"/>
          </a:xfrm>
          <a:prstGeom prst="rect">
            <a:avLst/>
          </a:prstGeom>
          <a:solidFill>
            <a:srgbClr val="00882B"/>
          </a:solidFill>
          <a:ln w="12700">
            <a:miter lim="400000"/>
          </a:ln>
          <a:extLst>
            <a:ext uri="{C572A759-6A51-4108-AA02-DFA0A04FC94B}">
              <ma14:wrappingTextBoxFlag xmlns="" xmlns:ma14="http://schemas.microsoft.com/office/mac/drawingml/2011/main" val="1"/>
            </a:ext>
          </a:extLst>
        </p:spPr>
        <p:txBody>
          <a:bodyPr wrap="none" lIns="0" tIns="0" rIns="0" bIns="0" anchor="ctr">
            <a:spAutoFit/>
          </a:bodyPr>
          <a:lstStyle>
            <a:lvl1pPr>
              <a:defRPr sz="6500">
                <a:solidFill>
                  <a:srgbClr val="FFFFFF"/>
                </a:solidFill>
                <a:latin typeface="Arial"/>
                <a:ea typeface="Arial"/>
                <a:cs typeface="Arial"/>
                <a:sym typeface="Arial"/>
              </a:defRPr>
            </a:lvl1pPr>
          </a:lstStyle>
          <a:p>
            <a:pPr lvl="0">
              <a:defRPr sz="1800">
                <a:solidFill>
                  <a:srgbClr val="000000"/>
                </a:solidFill>
              </a:defRPr>
            </a:pPr>
            <a:r>
              <a:rPr sz="6500">
                <a:solidFill>
                  <a:srgbClr val="FFFFFF"/>
                </a:solidFill>
              </a:rPr>
              <a:t>Introduction</a:t>
            </a:r>
          </a:p>
        </p:txBody>
      </p:sp>
      <p:sp>
        <p:nvSpPr>
          <p:cNvPr id="47" name="Shape 47"/>
          <p:cNvSpPr/>
          <p:nvPr/>
        </p:nvSpPr>
        <p:spPr>
          <a:xfrm>
            <a:off x="3353990" y="876300"/>
            <a:ext cx="8721329" cy="2433836"/>
          </a:xfrm>
          <a:prstGeom prst="rect">
            <a:avLst/>
          </a:prstGeom>
          <a:ln w="63500">
            <a:solidFill>
              <a:srgbClr val="85888D"/>
            </a:solidFill>
            <a:miter lim="400000"/>
          </a:ln>
        </p:spPr>
        <p:txBody>
          <a:bodyPr lIns="0" tIns="0" rIns="0" bIns="0" anchor="ctr"/>
          <a:lstStyle/>
          <a:p>
            <a:pPr lvl="0">
              <a:defRPr sz="2400"/>
            </a:pPr>
            <a:endParaRPr/>
          </a:p>
        </p:txBody>
      </p:sp>
      <p:sp>
        <p:nvSpPr>
          <p:cNvPr id="48" name="Shape 48"/>
          <p:cNvSpPr/>
          <p:nvPr/>
        </p:nvSpPr>
        <p:spPr>
          <a:xfrm>
            <a:off x="4902200" y="3991836"/>
            <a:ext cx="218431" cy="211734"/>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10800" y="21600"/>
                </a:lnTo>
                <a:lnTo>
                  <a:pt x="21600" y="10800"/>
                </a:lnTo>
                <a:lnTo>
                  <a:pt x="10800" y="0"/>
                </a:lnTo>
                <a:close/>
              </a:path>
            </a:pathLst>
          </a:custGeom>
          <a:solidFill>
            <a:srgbClr val="70BF41"/>
          </a:solidFill>
          <a:ln w="12700">
            <a:miter lim="400000"/>
          </a:ln>
          <a:effectLst>
            <a:outerShdw blurRad="38100" dist="25400" dir="5400000" rotWithShape="0">
              <a:srgbClr val="000000">
                <a:alpha val="50000"/>
              </a:srgbClr>
            </a:outerShdw>
          </a:effectLst>
        </p:spPr>
        <p:txBody>
          <a:bodyPr lIns="0" tIns="0" rIns="0" bIns="0" anchor="ctr"/>
          <a:lstStyle/>
          <a:p>
            <a:pPr lvl="0">
              <a:defRPr sz="2400">
                <a:solidFill>
                  <a:srgbClr val="FFFFFF"/>
                </a:solidFill>
              </a:defRPr>
            </a:pPr>
            <a:endParaRPr/>
          </a:p>
        </p:txBody>
      </p:sp>
      <p:sp>
        <p:nvSpPr>
          <p:cNvPr id="49" name="Shape 49"/>
          <p:cNvSpPr/>
          <p:nvPr/>
        </p:nvSpPr>
        <p:spPr>
          <a:xfrm>
            <a:off x="5301524" y="3688990"/>
            <a:ext cx="2867931" cy="817427"/>
          </a:xfrm>
          <a:prstGeom prst="rect">
            <a:avLst/>
          </a:prstGeom>
          <a:solidFill>
            <a:srgbClr val="70BF41"/>
          </a:solidFill>
          <a:ln w="12700">
            <a:miter lim="400000"/>
          </a:ln>
          <a:extLst>
            <a:ext uri="{C572A759-6A51-4108-AA02-DFA0A04FC94B}">
              <ma14:wrappingTextBoxFlag xmlns="" xmlns:ma14="http://schemas.microsoft.com/office/mac/drawingml/2011/main" val="1"/>
            </a:ext>
          </a:extLst>
        </p:spPr>
        <p:txBody>
          <a:bodyPr wrap="none" lIns="0" tIns="0" rIns="0" bIns="0" anchor="ctr">
            <a:spAutoFit/>
          </a:bodyPr>
          <a:lstStyle>
            <a:lvl1pPr>
              <a:defRPr sz="5000">
                <a:solidFill>
                  <a:srgbClr val="FFFFFF"/>
                </a:solidFill>
                <a:latin typeface="Arial"/>
                <a:ea typeface="Arial"/>
                <a:cs typeface="Arial"/>
                <a:sym typeface="Arial"/>
              </a:defRPr>
            </a:lvl1pPr>
          </a:lstStyle>
          <a:p>
            <a:pPr lvl="0">
              <a:defRPr sz="1800">
                <a:solidFill>
                  <a:srgbClr val="000000"/>
                </a:solidFill>
              </a:defRPr>
            </a:pPr>
            <a:r>
              <a:rPr sz="5000">
                <a:solidFill>
                  <a:srgbClr val="FFFFFF"/>
                </a:solidFill>
              </a:rPr>
              <a:t>Quotation</a:t>
            </a:r>
          </a:p>
        </p:txBody>
      </p:sp>
      <p:sp>
        <p:nvSpPr>
          <p:cNvPr id="50" name="Shape 50"/>
          <p:cNvSpPr/>
          <p:nvPr/>
        </p:nvSpPr>
        <p:spPr>
          <a:xfrm>
            <a:off x="4902200" y="5407756"/>
            <a:ext cx="218431" cy="211734"/>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10800" y="21600"/>
                </a:lnTo>
                <a:lnTo>
                  <a:pt x="21600" y="10800"/>
                </a:lnTo>
                <a:lnTo>
                  <a:pt x="10800" y="0"/>
                </a:lnTo>
                <a:close/>
              </a:path>
            </a:pathLst>
          </a:custGeom>
          <a:solidFill>
            <a:srgbClr val="70BF41"/>
          </a:solidFill>
          <a:ln w="12700">
            <a:miter lim="400000"/>
          </a:ln>
          <a:effectLst>
            <a:outerShdw blurRad="38100" dist="25400" dir="5400000" rotWithShape="0">
              <a:srgbClr val="000000">
                <a:alpha val="50000"/>
              </a:srgbClr>
            </a:outerShdw>
          </a:effectLst>
        </p:spPr>
        <p:txBody>
          <a:bodyPr lIns="0" tIns="0" rIns="0" bIns="0" anchor="ctr"/>
          <a:lstStyle/>
          <a:p>
            <a:pPr lvl="0">
              <a:defRPr sz="2400">
                <a:solidFill>
                  <a:srgbClr val="FFFFFF"/>
                </a:solidFill>
              </a:defRPr>
            </a:pPr>
            <a:endParaRPr/>
          </a:p>
        </p:txBody>
      </p:sp>
      <p:sp>
        <p:nvSpPr>
          <p:cNvPr id="51" name="Shape 51"/>
          <p:cNvSpPr/>
          <p:nvPr/>
        </p:nvSpPr>
        <p:spPr>
          <a:xfrm>
            <a:off x="5293264" y="5104910"/>
            <a:ext cx="2655851" cy="817427"/>
          </a:xfrm>
          <a:prstGeom prst="rect">
            <a:avLst/>
          </a:prstGeom>
          <a:solidFill>
            <a:srgbClr val="70BF41"/>
          </a:solidFill>
          <a:ln w="12700">
            <a:miter lim="400000"/>
          </a:ln>
          <a:extLst>
            <a:ext uri="{C572A759-6A51-4108-AA02-DFA0A04FC94B}">
              <ma14:wrappingTextBoxFlag xmlns="" xmlns:ma14="http://schemas.microsoft.com/office/mac/drawingml/2011/main" val="1"/>
            </a:ext>
          </a:extLst>
        </p:spPr>
        <p:txBody>
          <a:bodyPr wrap="none" lIns="0" tIns="0" rIns="0" bIns="0" anchor="ctr">
            <a:spAutoFit/>
          </a:bodyPr>
          <a:lstStyle>
            <a:lvl1pPr>
              <a:defRPr sz="5000">
                <a:solidFill>
                  <a:srgbClr val="FFFFFF"/>
                </a:solidFill>
                <a:latin typeface="Arial"/>
                <a:ea typeface="Arial"/>
                <a:cs typeface="Arial"/>
                <a:sym typeface="Arial"/>
              </a:defRPr>
            </a:lvl1pPr>
          </a:lstStyle>
          <a:p>
            <a:pPr lvl="0">
              <a:defRPr sz="1800">
                <a:solidFill>
                  <a:srgbClr val="000000"/>
                </a:solidFill>
              </a:defRPr>
            </a:pPr>
            <a:r>
              <a:rPr sz="5000">
                <a:solidFill>
                  <a:srgbClr val="FFFFFF"/>
                </a:solidFill>
              </a:rPr>
              <a:t>Question</a:t>
            </a:r>
          </a:p>
        </p:txBody>
      </p:sp>
      <p:sp>
        <p:nvSpPr>
          <p:cNvPr id="52" name="Shape 52"/>
          <p:cNvSpPr/>
          <p:nvPr/>
        </p:nvSpPr>
        <p:spPr>
          <a:xfrm>
            <a:off x="4902200" y="6823676"/>
            <a:ext cx="218431" cy="211734"/>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10800" y="21600"/>
                </a:lnTo>
                <a:lnTo>
                  <a:pt x="21600" y="10800"/>
                </a:lnTo>
                <a:lnTo>
                  <a:pt x="10800" y="0"/>
                </a:lnTo>
                <a:close/>
              </a:path>
            </a:pathLst>
          </a:custGeom>
          <a:solidFill>
            <a:srgbClr val="70BF41"/>
          </a:solidFill>
          <a:ln w="12700">
            <a:miter lim="400000"/>
          </a:ln>
          <a:effectLst>
            <a:outerShdw blurRad="38100" dist="25400" dir="5400000" rotWithShape="0">
              <a:srgbClr val="000000">
                <a:alpha val="50000"/>
              </a:srgbClr>
            </a:outerShdw>
          </a:effectLst>
        </p:spPr>
        <p:txBody>
          <a:bodyPr lIns="0" tIns="0" rIns="0" bIns="0" anchor="ctr"/>
          <a:lstStyle/>
          <a:p>
            <a:pPr lvl="0">
              <a:defRPr sz="2400">
                <a:solidFill>
                  <a:srgbClr val="FFFFFF"/>
                </a:solidFill>
              </a:defRPr>
            </a:pPr>
            <a:endParaRPr/>
          </a:p>
        </p:txBody>
      </p:sp>
      <p:sp>
        <p:nvSpPr>
          <p:cNvPr id="53" name="Shape 53"/>
          <p:cNvSpPr/>
          <p:nvPr/>
        </p:nvSpPr>
        <p:spPr>
          <a:xfrm>
            <a:off x="5310404" y="6520829"/>
            <a:ext cx="4348771" cy="817427"/>
          </a:xfrm>
          <a:prstGeom prst="rect">
            <a:avLst/>
          </a:prstGeom>
          <a:solidFill>
            <a:srgbClr val="70BF41"/>
          </a:solidFill>
          <a:ln w="12700">
            <a:miter lim="400000"/>
          </a:ln>
          <a:extLst>
            <a:ext uri="{C572A759-6A51-4108-AA02-DFA0A04FC94B}">
              <ma14:wrappingTextBoxFlag xmlns="" xmlns:ma14="http://schemas.microsoft.com/office/mac/drawingml/2011/main" val="1"/>
            </a:ext>
          </a:extLst>
        </p:spPr>
        <p:txBody>
          <a:bodyPr wrap="none" lIns="0" tIns="0" rIns="0" bIns="0" anchor="ctr">
            <a:spAutoFit/>
          </a:bodyPr>
          <a:lstStyle>
            <a:lvl1pPr>
              <a:defRPr sz="5000">
                <a:solidFill>
                  <a:srgbClr val="FFFFFF"/>
                </a:solidFill>
                <a:latin typeface="Arial"/>
                <a:ea typeface="Arial"/>
                <a:cs typeface="Arial"/>
                <a:sym typeface="Arial"/>
              </a:defRPr>
            </a:lvl1pPr>
          </a:lstStyle>
          <a:p>
            <a:pPr lvl="0">
              <a:defRPr sz="1800">
                <a:solidFill>
                  <a:srgbClr val="000000"/>
                </a:solidFill>
              </a:defRPr>
            </a:pPr>
            <a:r>
              <a:rPr sz="5000">
                <a:solidFill>
                  <a:srgbClr val="FFFFFF"/>
                </a:solidFill>
              </a:rPr>
              <a:t>Fact &amp; Statistic</a:t>
            </a:r>
          </a:p>
        </p:txBody>
      </p:sp>
      <p:sp>
        <p:nvSpPr>
          <p:cNvPr id="54" name="Shape 54"/>
          <p:cNvSpPr/>
          <p:nvPr/>
        </p:nvSpPr>
        <p:spPr>
          <a:xfrm>
            <a:off x="8935944" y="1407386"/>
            <a:ext cx="2761891" cy="817428"/>
          </a:xfrm>
          <a:prstGeom prst="rect">
            <a:avLst/>
          </a:prstGeom>
          <a:solidFill>
            <a:srgbClr val="70BF41"/>
          </a:solidFill>
          <a:ln w="12700">
            <a:miter lim="400000"/>
          </a:ln>
          <a:extLst>
            <a:ext uri="{C572A759-6A51-4108-AA02-DFA0A04FC94B}">
              <ma14:wrappingTextBoxFlag xmlns="" xmlns:ma14="http://schemas.microsoft.com/office/mac/drawingml/2011/main" val="1"/>
            </a:ext>
          </a:extLst>
        </p:spPr>
        <p:txBody>
          <a:bodyPr wrap="none" lIns="0" tIns="0" rIns="0" bIns="0" anchor="ctr">
            <a:spAutoFit/>
          </a:bodyPr>
          <a:lstStyle>
            <a:lvl1pPr>
              <a:defRPr sz="5000">
                <a:solidFill>
                  <a:srgbClr val="FFFFFF"/>
                </a:solidFill>
                <a:latin typeface="Arial"/>
                <a:ea typeface="Arial"/>
                <a:cs typeface="Arial"/>
                <a:sym typeface="Arial"/>
              </a:defRPr>
            </a:lvl1pPr>
          </a:lstStyle>
          <a:p>
            <a:pPr lvl="0">
              <a:defRPr sz="1800">
                <a:solidFill>
                  <a:srgbClr val="000000"/>
                </a:solidFill>
              </a:defRPr>
            </a:pPr>
            <a:r>
              <a:rPr sz="5000">
                <a:solidFill>
                  <a:srgbClr val="FFFFFF"/>
                </a:solidFill>
              </a:rPr>
              <a:t>The hook</a:t>
            </a:r>
          </a:p>
        </p:txBody>
      </p:sp>
      <p:sp>
        <p:nvSpPr>
          <p:cNvPr id="55" name="Shape 55"/>
          <p:cNvSpPr/>
          <p:nvPr/>
        </p:nvSpPr>
        <p:spPr>
          <a:xfrm>
            <a:off x="8446157" y="1710233"/>
            <a:ext cx="218431" cy="211734"/>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10800" y="21600"/>
                </a:lnTo>
                <a:lnTo>
                  <a:pt x="21600" y="10800"/>
                </a:lnTo>
                <a:lnTo>
                  <a:pt x="10800" y="0"/>
                </a:lnTo>
                <a:close/>
              </a:path>
            </a:pathLst>
          </a:custGeom>
          <a:solidFill>
            <a:srgbClr val="70BF41"/>
          </a:solidFill>
          <a:ln w="12700">
            <a:miter lim="400000"/>
          </a:ln>
          <a:effectLst>
            <a:outerShdw blurRad="38100" dist="25400" dir="5400000" rotWithShape="0">
              <a:srgbClr val="000000">
                <a:alpha val="50000"/>
              </a:srgbClr>
            </a:outerShdw>
          </a:effectLst>
        </p:spPr>
        <p:txBody>
          <a:bodyPr lIns="0" tIns="0" rIns="0" bIns="0" anchor="ctr"/>
          <a:lstStyle/>
          <a:p>
            <a:pPr lvl="0">
              <a:defRPr sz="2400">
                <a:solidFill>
                  <a:srgbClr val="FFFFFF"/>
                </a:solidFill>
              </a:defRPr>
            </a:pPr>
            <a:endParaRPr/>
          </a:p>
        </p:txBody>
      </p:sp>
      <p:sp>
        <p:nvSpPr>
          <p:cNvPr id="56" name="Shape 56"/>
          <p:cNvSpPr/>
          <p:nvPr/>
        </p:nvSpPr>
        <p:spPr>
          <a:xfrm>
            <a:off x="5117447" y="2606414"/>
            <a:ext cx="5184298" cy="48408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none" lIns="0" tIns="0" rIns="0" bIns="0" anchor="ctr">
            <a:spAutoFit/>
          </a:bodyPr>
          <a:lstStyle>
            <a:lvl1pPr>
              <a:defRPr sz="2700">
                <a:solidFill>
                  <a:srgbClr val="00882B"/>
                </a:solidFill>
                <a:latin typeface="Arial"/>
                <a:ea typeface="Arial"/>
                <a:cs typeface="Arial"/>
                <a:sym typeface="Arial"/>
              </a:defRPr>
            </a:lvl1pPr>
          </a:lstStyle>
          <a:p>
            <a:pPr lvl="0">
              <a:defRPr sz="1800">
                <a:solidFill>
                  <a:srgbClr val="000000"/>
                </a:solidFill>
              </a:defRPr>
            </a:pPr>
            <a:r>
              <a:rPr sz="2700">
                <a:solidFill>
                  <a:srgbClr val="00882B"/>
                </a:solidFill>
              </a:rPr>
              <a:t>The first sentence of introduction.</a:t>
            </a:r>
          </a:p>
        </p:txBody>
      </p:sp>
      <p:sp>
        <p:nvSpPr>
          <p:cNvPr id="57" name="Shape 57"/>
          <p:cNvSpPr/>
          <p:nvPr/>
        </p:nvSpPr>
        <p:spPr>
          <a:xfrm flipH="1">
            <a:off x="8496309" y="2197149"/>
            <a:ext cx="457143" cy="457142"/>
          </a:xfrm>
          <a:prstGeom prst="line">
            <a:avLst/>
          </a:prstGeom>
          <a:ln w="50800">
            <a:solidFill>
              <a:srgbClr val="EC5D57"/>
            </a:solidFill>
            <a:miter lim="400000"/>
            <a:tailEnd type="triangle"/>
          </a:ln>
        </p:spPr>
        <p:txBody>
          <a:bodyPr lIns="0" tIns="0" rIns="0" bIns="0" anchor="ctr"/>
          <a:lstStyle/>
          <a:p>
            <a:pPr lvl="0">
              <a:defRPr sz="2400"/>
            </a:pPr>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179300" y="8928100"/>
            <a:ext cx="609600" cy="609600"/>
          </a:xfrm>
          <a:prstGeom prst="rect">
            <a:avLst/>
          </a:prstGeom>
        </p:spPr>
      </p:pic>
    </p:spTree>
  </p:cSld>
  <p:clrMapOvr>
    <a:masterClrMapping/>
  </p:clrMapOvr>
  <p:transition spd="med" advTm="39333"/>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 name="pasted-image.tif"/>
          <p:cNvPicPr/>
          <p:nvPr/>
        </p:nvPicPr>
        <p:blipFill>
          <a:blip r:embed="rId4">
            <a:extLst/>
          </a:blip>
          <a:stretch>
            <a:fillRect/>
          </a:stretch>
        </p:blipFill>
        <p:spPr>
          <a:xfrm>
            <a:off x="558551" y="1052355"/>
            <a:ext cx="5970632" cy="7949066"/>
          </a:xfrm>
          <a:prstGeom prst="rect">
            <a:avLst/>
          </a:prstGeom>
          <a:ln w="12700">
            <a:miter lim="400000"/>
          </a:ln>
        </p:spPr>
      </p:pic>
      <p:sp>
        <p:nvSpPr>
          <p:cNvPr id="60" name="Shape 60"/>
          <p:cNvSpPr/>
          <p:nvPr/>
        </p:nvSpPr>
        <p:spPr>
          <a:xfrm>
            <a:off x="3200679" y="843071"/>
            <a:ext cx="4428022" cy="1027094"/>
          </a:xfrm>
          <a:prstGeom prst="rect">
            <a:avLst/>
          </a:prstGeom>
          <a:solidFill>
            <a:srgbClr val="00882B"/>
          </a:solidFill>
          <a:ln w="12700">
            <a:miter lim="400000"/>
          </a:ln>
          <a:extLst>
            <a:ext uri="{C572A759-6A51-4108-AA02-DFA0A04FC94B}">
              <ma14:wrappingTextBoxFlag xmlns="" xmlns:ma14="http://schemas.microsoft.com/office/mac/drawingml/2011/main" val="1"/>
            </a:ext>
          </a:extLst>
        </p:spPr>
        <p:txBody>
          <a:bodyPr wrap="none" lIns="0" tIns="0" rIns="0" bIns="0" anchor="ctr">
            <a:spAutoFit/>
          </a:bodyPr>
          <a:lstStyle>
            <a:lvl1pPr>
              <a:defRPr sz="6500">
                <a:solidFill>
                  <a:srgbClr val="FFFFFF"/>
                </a:solidFill>
                <a:latin typeface="Arial"/>
                <a:ea typeface="Arial"/>
                <a:cs typeface="Arial"/>
                <a:sym typeface="Arial"/>
              </a:defRPr>
            </a:lvl1pPr>
          </a:lstStyle>
          <a:p>
            <a:pPr lvl="0">
              <a:defRPr sz="1800">
                <a:solidFill>
                  <a:srgbClr val="000000"/>
                </a:solidFill>
              </a:defRPr>
            </a:pPr>
            <a:r>
              <a:rPr sz="6500">
                <a:solidFill>
                  <a:srgbClr val="FFFFFF"/>
                </a:solidFill>
              </a:rPr>
              <a:t>Introduction</a:t>
            </a:r>
          </a:p>
        </p:txBody>
      </p:sp>
      <p:sp>
        <p:nvSpPr>
          <p:cNvPr id="61" name="Shape 61"/>
          <p:cNvSpPr/>
          <p:nvPr/>
        </p:nvSpPr>
        <p:spPr>
          <a:xfrm>
            <a:off x="2782490" y="495300"/>
            <a:ext cx="8721329" cy="2433836"/>
          </a:xfrm>
          <a:prstGeom prst="rect">
            <a:avLst/>
          </a:prstGeom>
          <a:ln w="63500">
            <a:solidFill>
              <a:srgbClr val="85888D"/>
            </a:solidFill>
            <a:miter lim="400000"/>
          </a:ln>
        </p:spPr>
        <p:txBody>
          <a:bodyPr lIns="0" tIns="0" rIns="0" bIns="0" anchor="ctr"/>
          <a:lstStyle/>
          <a:p>
            <a:pPr lvl="0">
              <a:defRPr sz="2400"/>
            </a:pPr>
            <a:endParaRPr/>
          </a:p>
        </p:txBody>
      </p:sp>
      <p:sp>
        <p:nvSpPr>
          <p:cNvPr id="62" name="Shape 62"/>
          <p:cNvSpPr/>
          <p:nvPr/>
        </p:nvSpPr>
        <p:spPr>
          <a:xfrm>
            <a:off x="6108700" y="2264636"/>
            <a:ext cx="218431" cy="211734"/>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10800" y="21600"/>
                </a:lnTo>
                <a:lnTo>
                  <a:pt x="21600" y="10800"/>
                </a:lnTo>
                <a:lnTo>
                  <a:pt x="10800" y="0"/>
                </a:lnTo>
                <a:close/>
              </a:path>
            </a:pathLst>
          </a:custGeom>
          <a:solidFill>
            <a:srgbClr val="70BF41"/>
          </a:solidFill>
          <a:ln w="12700">
            <a:miter lim="400000"/>
          </a:ln>
          <a:effectLst>
            <a:outerShdw blurRad="38100" dist="25400" dir="5400000" rotWithShape="0">
              <a:srgbClr val="000000">
                <a:alpha val="50000"/>
              </a:srgbClr>
            </a:outerShdw>
          </a:effectLst>
        </p:spPr>
        <p:txBody>
          <a:bodyPr lIns="0" tIns="0" rIns="0" bIns="0" anchor="ctr"/>
          <a:lstStyle/>
          <a:p>
            <a:pPr lvl="0">
              <a:defRPr sz="2400">
                <a:solidFill>
                  <a:srgbClr val="FFFFFF"/>
                </a:solidFill>
              </a:defRPr>
            </a:pPr>
            <a:endParaRPr/>
          </a:p>
        </p:txBody>
      </p:sp>
      <p:sp>
        <p:nvSpPr>
          <p:cNvPr id="63" name="Shape 63"/>
          <p:cNvSpPr/>
          <p:nvPr/>
        </p:nvSpPr>
        <p:spPr>
          <a:xfrm>
            <a:off x="6518157" y="1961790"/>
            <a:ext cx="2867931" cy="817427"/>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none" lIns="0" tIns="0" rIns="0" bIns="0" anchor="ctr">
            <a:spAutoFit/>
          </a:bodyPr>
          <a:lstStyle>
            <a:lvl1pPr>
              <a:defRPr sz="5000">
                <a:solidFill>
                  <a:srgbClr val="EC5D57"/>
                </a:solidFill>
                <a:latin typeface="Arial"/>
                <a:ea typeface="Arial"/>
                <a:cs typeface="Arial"/>
                <a:sym typeface="Arial"/>
              </a:defRPr>
            </a:lvl1pPr>
          </a:lstStyle>
          <a:p>
            <a:pPr lvl="0">
              <a:defRPr sz="1800">
                <a:solidFill>
                  <a:srgbClr val="000000"/>
                </a:solidFill>
              </a:defRPr>
            </a:pPr>
            <a:r>
              <a:rPr sz="5000">
                <a:solidFill>
                  <a:srgbClr val="EC5D57"/>
                </a:solidFill>
              </a:rPr>
              <a:t>Quotation</a:t>
            </a:r>
          </a:p>
        </p:txBody>
      </p:sp>
      <p:sp>
        <p:nvSpPr>
          <p:cNvPr id="64" name="Shape 64"/>
          <p:cNvSpPr/>
          <p:nvPr/>
        </p:nvSpPr>
        <p:spPr>
          <a:xfrm>
            <a:off x="8275544" y="947904"/>
            <a:ext cx="2761891" cy="817427"/>
          </a:xfrm>
          <a:prstGeom prst="rect">
            <a:avLst/>
          </a:prstGeom>
          <a:solidFill>
            <a:srgbClr val="70BF41"/>
          </a:solidFill>
          <a:ln w="12700">
            <a:miter lim="400000"/>
          </a:ln>
          <a:extLst>
            <a:ext uri="{C572A759-6A51-4108-AA02-DFA0A04FC94B}">
              <ma14:wrappingTextBoxFlag xmlns="" xmlns:ma14="http://schemas.microsoft.com/office/mac/drawingml/2011/main" val="1"/>
            </a:ext>
          </a:extLst>
        </p:spPr>
        <p:txBody>
          <a:bodyPr wrap="none" lIns="0" tIns="0" rIns="0" bIns="0" anchor="ctr">
            <a:spAutoFit/>
          </a:bodyPr>
          <a:lstStyle>
            <a:lvl1pPr>
              <a:defRPr sz="5000">
                <a:solidFill>
                  <a:srgbClr val="FFFFFF"/>
                </a:solidFill>
                <a:latin typeface="Arial"/>
                <a:ea typeface="Arial"/>
                <a:cs typeface="Arial"/>
                <a:sym typeface="Arial"/>
              </a:defRPr>
            </a:lvl1pPr>
          </a:lstStyle>
          <a:p>
            <a:pPr lvl="0">
              <a:defRPr sz="1800">
                <a:solidFill>
                  <a:srgbClr val="000000"/>
                </a:solidFill>
              </a:defRPr>
            </a:pPr>
            <a:r>
              <a:rPr sz="5000">
                <a:solidFill>
                  <a:srgbClr val="FFFFFF"/>
                </a:solidFill>
              </a:rPr>
              <a:t>The hook</a:t>
            </a:r>
          </a:p>
        </p:txBody>
      </p:sp>
      <p:sp>
        <p:nvSpPr>
          <p:cNvPr id="65" name="Shape 65"/>
          <p:cNvSpPr/>
          <p:nvPr/>
        </p:nvSpPr>
        <p:spPr>
          <a:xfrm>
            <a:off x="7842907" y="1250751"/>
            <a:ext cx="218431" cy="211734"/>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10800" y="21600"/>
                </a:lnTo>
                <a:lnTo>
                  <a:pt x="21600" y="10800"/>
                </a:lnTo>
                <a:lnTo>
                  <a:pt x="10800" y="0"/>
                </a:lnTo>
                <a:close/>
              </a:path>
            </a:pathLst>
          </a:custGeom>
          <a:solidFill>
            <a:srgbClr val="70BF41"/>
          </a:solidFill>
          <a:ln w="12700">
            <a:miter lim="400000"/>
          </a:ln>
          <a:effectLst>
            <a:outerShdw blurRad="38100" dist="25400" dir="5400000" rotWithShape="0">
              <a:srgbClr val="000000">
                <a:alpha val="50000"/>
              </a:srgbClr>
            </a:outerShdw>
          </a:effectLst>
        </p:spPr>
        <p:txBody>
          <a:bodyPr lIns="0" tIns="0" rIns="0" bIns="0" anchor="ctr"/>
          <a:lstStyle/>
          <a:p>
            <a:pPr lvl="0">
              <a:defRPr sz="2400">
                <a:solidFill>
                  <a:srgbClr val="FFFFFF"/>
                </a:solidFill>
              </a:defRPr>
            </a:pPr>
            <a:endParaRPr/>
          </a:p>
        </p:txBody>
      </p:sp>
      <p:sp>
        <p:nvSpPr>
          <p:cNvPr id="66" name="Shape 66"/>
          <p:cNvSpPr/>
          <p:nvPr/>
        </p:nvSpPr>
        <p:spPr>
          <a:xfrm>
            <a:off x="3747931" y="3663984"/>
            <a:ext cx="8408383" cy="1846659"/>
          </a:xfrm>
          <a:prstGeom prst="rect">
            <a:avLst/>
          </a:prstGeom>
          <a:ln w="25400">
            <a:solidFill>
              <a:srgbClr val="70BF41"/>
            </a:solidFill>
            <a:miter lim="400000"/>
          </a:ln>
          <a:extLst>
            <a:ext uri="{C572A759-6A51-4108-AA02-DFA0A04FC94B}">
              <ma14:wrappingTextBoxFlag xmlns="" xmlns:ma14="http://schemas.microsoft.com/office/mac/drawingml/2011/main" val="1"/>
            </a:ext>
          </a:extLst>
        </p:spPr>
        <p:txBody>
          <a:bodyPr lIns="0" tIns="0" rIns="0" bIns="0" anchor="ctr">
            <a:spAutoFit/>
          </a:bodyPr>
          <a:lstStyle/>
          <a:p>
            <a:pPr lvl="0" algn="l">
              <a:defRPr sz="1800"/>
            </a:pPr>
            <a:r>
              <a:rPr sz="3000" dirty="0">
                <a:latin typeface="Arial"/>
                <a:ea typeface="Arial"/>
                <a:cs typeface="Arial"/>
                <a:sym typeface="Arial"/>
              </a:rPr>
              <a:t>“The uniform makes for brotherhood, since when universally adopted it covers up all differences of class and country.” </a:t>
            </a:r>
          </a:p>
          <a:p>
            <a:pPr lvl="0" algn="l">
              <a:defRPr sz="1800"/>
            </a:pPr>
            <a:r>
              <a:rPr sz="3000" dirty="0">
                <a:latin typeface="Arial"/>
                <a:ea typeface="Arial"/>
                <a:cs typeface="Arial"/>
                <a:sym typeface="Arial"/>
              </a:rPr>
              <a:t>(</a:t>
            </a:r>
            <a:r>
              <a:rPr sz="3000" dirty="0">
                <a:solidFill>
                  <a:schemeClr val="accent1">
                    <a:lumMod val="60000"/>
                    <a:lumOff val="40000"/>
                  </a:schemeClr>
                </a:solidFill>
                <a:latin typeface="Arial"/>
                <a:ea typeface="Arial"/>
                <a:cs typeface="Arial"/>
                <a:sym typeface="Arial"/>
              </a:rPr>
              <a:t>Robert Baden </a:t>
            </a:r>
            <a:r>
              <a:rPr sz="3000" dirty="0" smtClean="0">
                <a:solidFill>
                  <a:schemeClr val="accent1">
                    <a:lumMod val="60000"/>
                    <a:lumOff val="40000"/>
                  </a:schemeClr>
                </a:solidFill>
                <a:latin typeface="Arial"/>
                <a:ea typeface="Arial"/>
                <a:cs typeface="Arial"/>
                <a:sym typeface="Arial"/>
              </a:rPr>
              <a:t>Powell</a:t>
            </a:r>
            <a:r>
              <a:rPr lang="th-TH" sz="3000" dirty="0" smtClean="0">
                <a:solidFill>
                  <a:schemeClr val="accent1">
                    <a:lumMod val="60000"/>
                    <a:lumOff val="40000"/>
                  </a:schemeClr>
                </a:solidFill>
                <a:latin typeface="Arial"/>
                <a:ea typeface="Arial"/>
                <a:cs typeface="Arial"/>
                <a:sym typeface="Arial"/>
              </a:rPr>
              <a:t> </a:t>
            </a:r>
            <a:r>
              <a:rPr lang="en-US" sz="3000" dirty="0" smtClean="0">
                <a:latin typeface="Arial"/>
                <a:ea typeface="Arial"/>
                <a:cs typeface="Arial"/>
                <a:sym typeface="Arial"/>
              </a:rPr>
              <a:t>– Boy scout founder</a:t>
            </a:r>
            <a:r>
              <a:rPr sz="3000" dirty="0" smtClean="0">
                <a:latin typeface="Arial"/>
                <a:ea typeface="Arial"/>
                <a:cs typeface="Arial"/>
                <a:sym typeface="Arial"/>
              </a:rPr>
              <a:t>)</a:t>
            </a:r>
            <a:endParaRPr sz="3000" dirty="0">
              <a:latin typeface="Arial"/>
              <a:ea typeface="Arial"/>
              <a:cs typeface="Arial"/>
              <a:sym typeface="Arial"/>
            </a:endParaRPr>
          </a:p>
        </p:txBody>
      </p:sp>
      <p:sp>
        <p:nvSpPr>
          <p:cNvPr id="67" name="Shape 67"/>
          <p:cNvSpPr/>
          <p:nvPr/>
        </p:nvSpPr>
        <p:spPr>
          <a:xfrm>
            <a:off x="3747931" y="5964934"/>
            <a:ext cx="8408383" cy="1369606"/>
          </a:xfrm>
          <a:prstGeom prst="rect">
            <a:avLst/>
          </a:prstGeom>
          <a:ln w="25400">
            <a:solidFill>
              <a:srgbClr val="70BF41"/>
            </a:solidFill>
            <a:miter lim="400000"/>
          </a:ln>
          <a:extLst>
            <a:ext uri="{C572A759-6A51-4108-AA02-DFA0A04FC94B}">
              <ma14:wrappingTextBoxFlag xmlns="" xmlns:ma14="http://schemas.microsoft.com/office/mac/drawingml/2011/main" val="1"/>
            </a:ext>
          </a:extLst>
        </p:spPr>
        <p:txBody>
          <a:bodyPr lIns="0" tIns="0" rIns="0" bIns="0" anchor="ctr">
            <a:spAutoFit/>
          </a:bodyPr>
          <a:lstStyle/>
          <a:p>
            <a:pPr lvl="0" algn="l">
              <a:defRPr sz="1800"/>
            </a:pPr>
            <a:r>
              <a:rPr sz="2900" dirty="0">
                <a:latin typeface="Arial"/>
                <a:ea typeface="Arial"/>
                <a:cs typeface="Arial"/>
                <a:sym typeface="Arial"/>
              </a:rPr>
              <a:t>“</a:t>
            </a:r>
            <a:r>
              <a:rPr sz="3000" dirty="0">
                <a:latin typeface="Arial"/>
                <a:ea typeface="Arial"/>
                <a:cs typeface="Arial"/>
                <a:sym typeface="Arial"/>
              </a:rPr>
              <a:t>Your enemy is your own self in a different uniform.” </a:t>
            </a:r>
          </a:p>
          <a:p>
            <a:pPr lvl="0" algn="l">
              <a:defRPr sz="1800"/>
            </a:pPr>
            <a:r>
              <a:rPr sz="2900" dirty="0">
                <a:latin typeface="Arial"/>
                <a:ea typeface="Arial"/>
                <a:cs typeface="Arial"/>
                <a:sym typeface="Arial"/>
              </a:rPr>
              <a:t>(</a:t>
            </a:r>
            <a:r>
              <a:rPr sz="2900" dirty="0">
                <a:solidFill>
                  <a:schemeClr val="accent1">
                    <a:lumMod val="60000"/>
                    <a:lumOff val="40000"/>
                  </a:schemeClr>
                </a:solidFill>
                <a:latin typeface="Arial"/>
                <a:ea typeface="Arial"/>
                <a:cs typeface="Arial"/>
                <a:sym typeface="Arial"/>
              </a:rPr>
              <a:t>Deepak </a:t>
            </a:r>
            <a:r>
              <a:rPr sz="2900" dirty="0" smtClean="0">
                <a:solidFill>
                  <a:schemeClr val="accent1">
                    <a:lumMod val="60000"/>
                    <a:lumOff val="40000"/>
                  </a:schemeClr>
                </a:solidFill>
                <a:latin typeface="Arial"/>
                <a:ea typeface="Arial"/>
                <a:cs typeface="Arial"/>
                <a:sym typeface="Arial"/>
              </a:rPr>
              <a:t>Chopra</a:t>
            </a:r>
            <a:r>
              <a:rPr lang="th-TH" sz="2900" dirty="0" smtClean="0">
                <a:solidFill>
                  <a:schemeClr val="accent1">
                    <a:lumMod val="60000"/>
                    <a:lumOff val="40000"/>
                  </a:schemeClr>
                </a:solidFill>
                <a:latin typeface="Arial"/>
                <a:ea typeface="Arial"/>
                <a:cs typeface="Arial"/>
                <a:sym typeface="Arial"/>
              </a:rPr>
              <a:t> </a:t>
            </a:r>
            <a:r>
              <a:rPr lang="en-US" sz="2900" dirty="0" smtClean="0">
                <a:latin typeface="Arial"/>
                <a:ea typeface="Arial"/>
                <a:cs typeface="Arial"/>
                <a:sym typeface="Arial"/>
              </a:rPr>
              <a:t>– Famous American author</a:t>
            </a:r>
            <a:r>
              <a:rPr sz="2900" dirty="0" smtClean="0">
                <a:latin typeface="Arial"/>
                <a:ea typeface="Arial"/>
                <a:cs typeface="Arial"/>
                <a:sym typeface="Arial"/>
              </a:rPr>
              <a:t>)</a:t>
            </a:r>
            <a:endParaRPr sz="2900" dirty="0">
              <a:latin typeface="Arial"/>
              <a:ea typeface="Arial"/>
              <a:cs typeface="Arial"/>
              <a:sym typeface="Arial"/>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179300" y="8928100"/>
            <a:ext cx="609600" cy="609600"/>
          </a:xfrm>
          <a:prstGeom prst="rect">
            <a:avLst/>
          </a:prstGeom>
        </p:spPr>
      </p:pic>
    </p:spTree>
  </p:cSld>
  <p:clrMapOvr>
    <a:masterClrMapping/>
  </p:clrMapOvr>
  <p:transition spd="med" advTm="4549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 name="pasted-image.tif"/>
          <p:cNvPicPr/>
          <p:nvPr/>
        </p:nvPicPr>
        <p:blipFill>
          <a:blip r:embed="rId4">
            <a:extLst/>
          </a:blip>
          <a:stretch>
            <a:fillRect/>
          </a:stretch>
        </p:blipFill>
        <p:spPr>
          <a:xfrm>
            <a:off x="558551" y="1052355"/>
            <a:ext cx="5970632" cy="7949066"/>
          </a:xfrm>
          <a:prstGeom prst="rect">
            <a:avLst/>
          </a:prstGeom>
          <a:ln w="12700">
            <a:miter lim="400000"/>
          </a:ln>
        </p:spPr>
      </p:pic>
      <p:sp>
        <p:nvSpPr>
          <p:cNvPr id="70" name="Shape 70"/>
          <p:cNvSpPr/>
          <p:nvPr/>
        </p:nvSpPr>
        <p:spPr>
          <a:xfrm>
            <a:off x="3200679" y="843071"/>
            <a:ext cx="4428022" cy="1027094"/>
          </a:xfrm>
          <a:prstGeom prst="rect">
            <a:avLst/>
          </a:prstGeom>
          <a:solidFill>
            <a:srgbClr val="00882B"/>
          </a:solidFill>
          <a:ln w="12700">
            <a:miter lim="400000"/>
          </a:ln>
          <a:extLst>
            <a:ext uri="{C572A759-6A51-4108-AA02-DFA0A04FC94B}">
              <ma14:wrappingTextBoxFlag xmlns="" xmlns:ma14="http://schemas.microsoft.com/office/mac/drawingml/2011/main" val="1"/>
            </a:ext>
          </a:extLst>
        </p:spPr>
        <p:txBody>
          <a:bodyPr wrap="none" lIns="0" tIns="0" rIns="0" bIns="0" anchor="ctr">
            <a:spAutoFit/>
          </a:bodyPr>
          <a:lstStyle>
            <a:lvl1pPr>
              <a:defRPr sz="6500">
                <a:solidFill>
                  <a:srgbClr val="FFFFFF"/>
                </a:solidFill>
                <a:latin typeface="Arial"/>
                <a:ea typeface="Arial"/>
                <a:cs typeface="Arial"/>
                <a:sym typeface="Arial"/>
              </a:defRPr>
            </a:lvl1pPr>
          </a:lstStyle>
          <a:p>
            <a:pPr lvl="0">
              <a:defRPr sz="1800">
                <a:solidFill>
                  <a:srgbClr val="000000"/>
                </a:solidFill>
              </a:defRPr>
            </a:pPr>
            <a:r>
              <a:rPr sz="6500">
                <a:solidFill>
                  <a:srgbClr val="FFFFFF"/>
                </a:solidFill>
              </a:rPr>
              <a:t>Introduction</a:t>
            </a:r>
          </a:p>
        </p:txBody>
      </p:sp>
      <p:sp>
        <p:nvSpPr>
          <p:cNvPr id="71" name="Shape 71"/>
          <p:cNvSpPr/>
          <p:nvPr/>
        </p:nvSpPr>
        <p:spPr>
          <a:xfrm>
            <a:off x="2782490" y="495300"/>
            <a:ext cx="8721329" cy="2433836"/>
          </a:xfrm>
          <a:prstGeom prst="rect">
            <a:avLst/>
          </a:prstGeom>
          <a:ln w="63500">
            <a:solidFill>
              <a:srgbClr val="85888D"/>
            </a:solidFill>
            <a:miter lim="400000"/>
          </a:ln>
        </p:spPr>
        <p:txBody>
          <a:bodyPr lIns="0" tIns="0" rIns="0" bIns="0" anchor="ctr"/>
          <a:lstStyle/>
          <a:p>
            <a:pPr lvl="0">
              <a:defRPr sz="2400"/>
            </a:pPr>
            <a:endParaRPr/>
          </a:p>
        </p:txBody>
      </p:sp>
      <p:sp>
        <p:nvSpPr>
          <p:cNvPr id="72" name="Shape 72"/>
          <p:cNvSpPr/>
          <p:nvPr/>
        </p:nvSpPr>
        <p:spPr>
          <a:xfrm>
            <a:off x="6108700" y="2264636"/>
            <a:ext cx="218431" cy="211734"/>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10800" y="21600"/>
                </a:lnTo>
                <a:lnTo>
                  <a:pt x="21600" y="10800"/>
                </a:lnTo>
                <a:lnTo>
                  <a:pt x="10800" y="0"/>
                </a:lnTo>
                <a:close/>
              </a:path>
            </a:pathLst>
          </a:custGeom>
          <a:solidFill>
            <a:srgbClr val="70BF41"/>
          </a:solidFill>
          <a:ln w="12700">
            <a:miter lim="400000"/>
          </a:ln>
          <a:effectLst>
            <a:outerShdw blurRad="38100" dist="25400" dir="5400000" rotWithShape="0">
              <a:srgbClr val="000000">
                <a:alpha val="50000"/>
              </a:srgbClr>
            </a:outerShdw>
          </a:effectLst>
        </p:spPr>
        <p:txBody>
          <a:bodyPr lIns="0" tIns="0" rIns="0" bIns="0" anchor="ctr"/>
          <a:lstStyle/>
          <a:p>
            <a:pPr lvl="0">
              <a:defRPr sz="2400">
                <a:solidFill>
                  <a:srgbClr val="FFFFFF"/>
                </a:solidFill>
              </a:defRPr>
            </a:pPr>
            <a:endParaRPr/>
          </a:p>
        </p:txBody>
      </p:sp>
      <p:sp>
        <p:nvSpPr>
          <p:cNvPr id="73" name="Shape 73"/>
          <p:cNvSpPr/>
          <p:nvPr/>
        </p:nvSpPr>
        <p:spPr>
          <a:xfrm>
            <a:off x="6624197" y="1961790"/>
            <a:ext cx="2655851" cy="817427"/>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none" lIns="0" tIns="0" rIns="0" bIns="0" anchor="ctr">
            <a:spAutoFit/>
          </a:bodyPr>
          <a:lstStyle>
            <a:lvl1pPr>
              <a:defRPr sz="5000">
                <a:solidFill>
                  <a:srgbClr val="EC5D57"/>
                </a:solidFill>
                <a:latin typeface="Arial"/>
                <a:ea typeface="Arial"/>
                <a:cs typeface="Arial"/>
                <a:sym typeface="Arial"/>
              </a:defRPr>
            </a:lvl1pPr>
          </a:lstStyle>
          <a:p>
            <a:pPr lvl="0">
              <a:defRPr sz="1800">
                <a:solidFill>
                  <a:srgbClr val="000000"/>
                </a:solidFill>
              </a:defRPr>
            </a:pPr>
            <a:r>
              <a:rPr sz="5000">
                <a:solidFill>
                  <a:srgbClr val="EC5D57"/>
                </a:solidFill>
              </a:rPr>
              <a:t>Question</a:t>
            </a:r>
          </a:p>
        </p:txBody>
      </p:sp>
      <p:sp>
        <p:nvSpPr>
          <p:cNvPr id="74" name="Shape 74"/>
          <p:cNvSpPr/>
          <p:nvPr/>
        </p:nvSpPr>
        <p:spPr>
          <a:xfrm>
            <a:off x="8275544" y="947904"/>
            <a:ext cx="2761891" cy="817427"/>
          </a:xfrm>
          <a:prstGeom prst="rect">
            <a:avLst/>
          </a:prstGeom>
          <a:solidFill>
            <a:srgbClr val="70BF41"/>
          </a:solidFill>
          <a:ln w="12700">
            <a:miter lim="400000"/>
          </a:ln>
          <a:extLst>
            <a:ext uri="{C572A759-6A51-4108-AA02-DFA0A04FC94B}">
              <ma14:wrappingTextBoxFlag xmlns="" xmlns:ma14="http://schemas.microsoft.com/office/mac/drawingml/2011/main" val="1"/>
            </a:ext>
          </a:extLst>
        </p:spPr>
        <p:txBody>
          <a:bodyPr wrap="none" lIns="0" tIns="0" rIns="0" bIns="0" anchor="ctr">
            <a:spAutoFit/>
          </a:bodyPr>
          <a:lstStyle>
            <a:lvl1pPr>
              <a:defRPr sz="5000">
                <a:solidFill>
                  <a:srgbClr val="FFFFFF"/>
                </a:solidFill>
                <a:latin typeface="Arial"/>
                <a:ea typeface="Arial"/>
                <a:cs typeface="Arial"/>
                <a:sym typeface="Arial"/>
              </a:defRPr>
            </a:lvl1pPr>
          </a:lstStyle>
          <a:p>
            <a:pPr lvl="0">
              <a:defRPr sz="1800">
                <a:solidFill>
                  <a:srgbClr val="000000"/>
                </a:solidFill>
              </a:defRPr>
            </a:pPr>
            <a:r>
              <a:rPr sz="5000">
                <a:solidFill>
                  <a:srgbClr val="FFFFFF"/>
                </a:solidFill>
              </a:rPr>
              <a:t>The hook</a:t>
            </a:r>
          </a:p>
        </p:txBody>
      </p:sp>
      <p:sp>
        <p:nvSpPr>
          <p:cNvPr id="75" name="Shape 75"/>
          <p:cNvSpPr/>
          <p:nvPr/>
        </p:nvSpPr>
        <p:spPr>
          <a:xfrm>
            <a:off x="7842907" y="1250751"/>
            <a:ext cx="218431" cy="211734"/>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10800" y="21600"/>
                </a:lnTo>
                <a:lnTo>
                  <a:pt x="21600" y="10800"/>
                </a:lnTo>
                <a:lnTo>
                  <a:pt x="10800" y="0"/>
                </a:lnTo>
                <a:close/>
              </a:path>
            </a:pathLst>
          </a:custGeom>
          <a:solidFill>
            <a:srgbClr val="70BF41"/>
          </a:solidFill>
          <a:ln w="12700">
            <a:miter lim="400000"/>
          </a:ln>
          <a:effectLst>
            <a:outerShdw blurRad="38100" dist="25400" dir="5400000" rotWithShape="0">
              <a:srgbClr val="000000">
                <a:alpha val="50000"/>
              </a:srgbClr>
            </a:outerShdw>
          </a:effectLst>
        </p:spPr>
        <p:txBody>
          <a:bodyPr lIns="0" tIns="0" rIns="0" bIns="0" anchor="ctr"/>
          <a:lstStyle/>
          <a:p>
            <a:pPr lvl="0">
              <a:defRPr sz="2400">
                <a:solidFill>
                  <a:srgbClr val="FFFFFF"/>
                </a:solidFill>
              </a:defRPr>
            </a:pPr>
            <a:endParaRPr/>
          </a:p>
        </p:txBody>
      </p:sp>
      <p:sp>
        <p:nvSpPr>
          <p:cNvPr id="76" name="Shape 76"/>
          <p:cNvSpPr/>
          <p:nvPr/>
        </p:nvSpPr>
        <p:spPr>
          <a:xfrm>
            <a:off x="3747931" y="4314145"/>
            <a:ext cx="8408383" cy="546337"/>
          </a:xfrm>
          <a:prstGeom prst="rect">
            <a:avLst/>
          </a:prstGeom>
          <a:ln w="25400">
            <a:solidFill>
              <a:srgbClr val="70BF41"/>
            </a:solidFill>
            <a:miter lim="400000"/>
          </a:ln>
          <a:extLst>
            <a:ext uri="{C572A759-6A51-4108-AA02-DFA0A04FC94B}">
              <ma14:wrappingTextBoxFlag xmlns="" xmlns:ma14="http://schemas.microsoft.com/office/mac/drawingml/2011/main" val="1"/>
            </a:ext>
          </a:extLst>
        </p:spPr>
        <p:txBody>
          <a:bodyPr lIns="0" tIns="0" rIns="0" bIns="0" anchor="ctr">
            <a:spAutoFit/>
          </a:bodyPr>
          <a:lstStyle>
            <a:lvl1pPr algn="l">
              <a:defRPr sz="3000">
                <a:latin typeface="Arial"/>
                <a:ea typeface="Arial"/>
                <a:cs typeface="Arial"/>
                <a:sym typeface="Arial"/>
              </a:defRPr>
            </a:lvl1pPr>
          </a:lstStyle>
          <a:p>
            <a:pPr lvl="0">
              <a:defRPr sz="1800"/>
            </a:pPr>
            <a:r>
              <a:rPr sz="3000" dirty="0"/>
              <a:t>What is the purposes of wearing uniform?</a:t>
            </a:r>
          </a:p>
        </p:txBody>
      </p:sp>
      <p:sp>
        <p:nvSpPr>
          <p:cNvPr id="77" name="Shape 77"/>
          <p:cNvSpPr/>
          <p:nvPr/>
        </p:nvSpPr>
        <p:spPr>
          <a:xfrm>
            <a:off x="3747931" y="5392111"/>
            <a:ext cx="8408383" cy="534052"/>
          </a:xfrm>
          <a:prstGeom prst="rect">
            <a:avLst/>
          </a:prstGeom>
          <a:ln w="25400">
            <a:solidFill>
              <a:srgbClr val="70BF41"/>
            </a:solidFill>
            <a:miter lim="400000"/>
          </a:ln>
          <a:extLst>
            <a:ext uri="{C572A759-6A51-4108-AA02-DFA0A04FC94B}">
              <ma14:wrappingTextBoxFlag xmlns="" xmlns:ma14="http://schemas.microsoft.com/office/mac/drawingml/2011/main" val="1"/>
            </a:ext>
          </a:extLst>
        </p:spPr>
        <p:txBody>
          <a:bodyPr lIns="0" tIns="0" rIns="0" bIns="0" anchor="ctr">
            <a:spAutoFit/>
          </a:bodyPr>
          <a:lstStyle>
            <a:lvl1pPr algn="l">
              <a:defRPr sz="2900">
                <a:latin typeface="Arial"/>
                <a:ea typeface="Arial"/>
                <a:cs typeface="Arial"/>
                <a:sym typeface="Arial"/>
              </a:defRPr>
            </a:lvl1pPr>
          </a:lstStyle>
          <a:p>
            <a:pPr lvl="0">
              <a:defRPr sz="1800"/>
            </a:pPr>
            <a:r>
              <a:rPr sz="2900" dirty="0"/>
              <a:t>Why should not have uniforms?</a:t>
            </a:r>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179300" y="8928100"/>
            <a:ext cx="609600" cy="609600"/>
          </a:xfrm>
          <a:prstGeom prst="rect">
            <a:avLst/>
          </a:prstGeom>
        </p:spPr>
      </p:pic>
    </p:spTree>
  </p:cSld>
  <p:clrMapOvr>
    <a:masterClrMapping/>
  </p:clrMapOvr>
  <p:transition spd="med" advTm="1919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 name="pasted-image.tif"/>
          <p:cNvPicPr/>
          <p:nvPr/>
        </p:nvPicPr>
        <p:blipFill>
          <a:blip r:embed="rId4">
            <a:extLst/>
          </a:blip>
          <a:stretch>
            <a:fillRect/>
          </a:stretch>
        </p:blipFill>
        <p:spPr>
          <a:xfrm>
            <a:off x="558551" y="1052355"/>
            <a:ext cx="5970632" cy="7949066"/>
          </a:xfrm>
          <a:prstGeom prst="rect">
            <a:avLst/>
          </a:prstGeom>
          <a:ln w="12700">
            <a:miter lim="400000"/>
          </a:ln>
        </p:spPr>
      </p:pic>
      <p:sp>
        <p:nvSpPr>
          <p:cNvPr id="80" name="Shape 80"/>
          <p:cNvSpPr/>
          <p:nvPr/>
        </p:nvSpPr>
        <p:spPr>
          <a:xfrm>
            <a:off x="3200679" y="843071"/>
            <a:ext cx="4428022" cy="1027094"/>
          </a:xfrm>
          <a:prstGeom prst="rect">
            <a:avLst/>
          </a:prstGeom>
          <a:solidFill>
            <a:srgbClr val="00882B"/>
          </a:solidFill>
          <a:ln w="12700">
            <a:miter lim="400000"/>
          </a:ln>
          <a:extLst>
            <a:ext uri="{C572A759-6A51-4108-AA02-DFA0A04FC94B}">
              <ma14:wrappingTextBoxFlag xmlns="" xmlns:ma14="http://schemas.microsoft.com/office/mac/drawingml/2011/main" val="1"/>
            </a:ext>
          </a:extLst>
        </p:spPr>
        <p:txBody>
          <a:bodyPr wrap="none" lIns="0" tIns="0" rIns="0" bIns="0" anchor="ctr">
            <a:spAutoFit/>
          </a:bodyPr>
          <a:lstStyle>
            <a:lvl1pPr>
              <a:defRPr sz="6500">
                <a:solidFill>
                  <a:srgbClr val="FFFFFF"/>
                </a:solidFill>
                <a:latin typeface="Arial"/>
                <a:ea typeface="Arial"/>
                <a:cs typeface="Arial"/>
                <a:sym typeface="Arial"/>
              </a:defRPr>
            </a:lvl1pPr>
          </a:lstStyle>
          <a:p>
            <a:pPr lvl="0">
              <a:defRPr sz="1800">
                <a:solidFill>
                  <a:srgbClr val="000000"/>
                </a:solidFill>
              </a:defRPr>
            </a:pPr>
            <a:r>
              <a:rPr sz="6500">
                <a:solidFill>
                  <a:srgbClr val="FFFFFF"/>
                </a:solidFill>
              </a:rPr>
              <a:t>Introduction</a:t>
            </a:r>
          </a:p>
        </p:txBody>
      </p:sp>
      <p:sp>
        <p:nvSpPr>
          <p:cNvPr id="81" name="Shape 81"/>
          <p:cNvSpPr/>
          <p:nvPr/>
        </p:nvSpPr>
        <p:spPr>
          <a:xfrm>
            <a:off x="2782490" y="495300"/>
            <a:ext cx="8721329" cy="2433836"/>
          </a:xfrm>
          <a:prstGeom prst="rect">
            <a:avLst/>
          </a:prstGeom>
          <a:ln w="63500">
            <a:solidFill>
              <a:srgbClr val="85888D"/>
            </a:solidFill>
            <a:miter lim="400000"/>
          </a:ln>
        </p:spPr>
        <p:txBody>
          <a:bodyPr lIns="0" tIns="0" rIns="0" bIns="0" anchor="ctr"/>
          <a:lstStyle/>
          <a:p>
            <a:pPr lvl="0">
              <a:defRPr sz="2400"/>
            </a:pPr>
            <a:endParaRPr/>
          </a:p>
        </p:txBody>
      </p:sp>
      <p:sp>
        <p:nvSpPr>
          <p:cNvPr id="82" name="Shape 82"/>
          <p:cNvSpPr/>
          <p:nvPr/>
        </p:nvSpPr>
        <p:spPr>
          <a:xfrm>
            <a:off x="6108700" y="2264636"/>
            <a:ext cx="218431" cy="211734"/>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10800" y="21600"/>
                </a:lnTo>
                <a:lnTo>
                  <a:pt x="21600" y="10800"/>
                </a:lnTo>
                <a:lnTo>
                  <a:pt x="10800" y="0"/>
                </a:lnTo>
                <a:close/>
              </a:path>
            </a:pathLst>
          </a:custGeom>
          <a:solidFill>
            <a:srgbClr val="70BF41"/>
          </a:solidFill>
          <a:ln w="12700">
            <a:miter lim="400000"/>
          </a:ln>
          <a:effectLst>
            <a:outerShdw blurRad="38100" dist="25400" dir="5400000" rotWithShape="0">
              <a:srgbClr val="000000">
                <a:alpha val="50000"/>
              </a:srgbClr>
            </a:outerShdw>
          </a:effectLst>
        </p:spPr>
        <p:txBody>
          <a:bodyPr lIns="0" tIns="0" rIns="0" bIns="0" anchor="ctr"/>
          <a:lstStyle/>
          <a:p>
            <a:pPr lvl="0">
              <a:defRPr sz="2400">
                <a:solidFill>
                  <a:srgbClr val="FFFFFF"/>
                </a:solidFill>
              </a:defRPr>
            </a:pPr>
            <a:endParaRPr/>
          </a:p>
        </p:txBody>
      </p:sp>
      <p:sp>
        <p:nvSpPr>
          <p:cNvPr id="83" name="Shape 83"/>
          <p:cNvSpPr/>
          <p:nvPr/>
        </p:nvSpPr>
        <p:spPr>
          <a:xfrm>
            <a:off x="5777737" y="1961790"/>
            <a:ext cx="4348771" cy="817427"/>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none" lIns="0" tIns="0" rIns="0" bIns="0" anchor="ctr">
            <a:spAutoFit/>
          </a:bodyPr>
          <a:lstStyle>
            <a:lvl1pPr>
              <a:defRPr sz="5000">
                <a:solidFill>
                  <a:srgbClr val="EC5D57"/>
                </a:solidFill>
                <a:latin typeface="Arial"/>
                <a:ea typeface="Arial"/>
                <a:cs typeface="Arial"/>
                <a:sym typeface="Arial"/>
              </a:defRPr>
            </a:lvl1pPr>
          </a:lstStyle>
          <a:p>
            <a:pPr lvl="0">
              <a:defRPr sz="1800">
                <a:solidFill>
                  <a:srgbClr val="000000"/>
                </a:solidFill>
              </a:defRPr>
            </a:pPr>
            <a:r>
              <a:rPr sz="5000">
                <a:solidFill>
                  <a:srgbClr val="EC5D57"/>
                </a:solidFill>
              </a:rPr>
              <a:t>Fact &amp; Statistic</a:t>
            </a:r>
          </a:p>
        </p:txBody>
      </p:sp>
      <p:sp>
        <p:nvSpPr>
          <p:cNvPr id="84" name="Shape 84"/>
          <p:cNvSpPr/>
          <p:nvPr/>
        </p:nvSpPr>
        <p:spPr>
          <a:xfrm>
            <a:off x="8275544" y="947904"/>
            <a:ext cx="2761891" cy="817427"/>
          </a:xfrm>
          <a:prstGeom prst="rect">
            <a:avLst/>
          </a:prstGeom>
          <a:solidFill>
            <a:srgbClr val="70BF41"/>
          </a:solidFill>
          <a:ln w="12700">
            <a:miter lim="400000"/>
          </a:ln>
          <a:extLst>
            <a:ext uri="{C572A759-6A51-4108-AA02-DFA0A04FC94B}">
              <ma14:wrappingTextBoxFlag xmlns="" xmlns:ma14="http://schemas.microsoft.com/office/mac/drawingml/2011/main" val="1"/>
            </a:ext>
          </a:extLst>
        </p:spPr>
        <p:txBody>
          <a:bodyPr wrap="none" lIns="0" tIns="0" rIns="0" bIns="0" anchor="ctr">
            <a:spAutoFit/>
          </a:bodyPr>
          <a:lstStyle>
            <a:lvl1pPr>
              <a:defRPr sz="5000">
                <a:solidFill>
                  <a:srgbClr val="FFFFFF"/>
                </a:solidFill>
                <a:latin typeface="Arial"/>
                <a:ea typeface="Arial"/>
                <a:cs typeface="Arial"/>
                <a:sym typeface="Arial"/>
              </a:defRPr>
            </a:lvl1pPr>
          </a:lstStyle>
          <a:p>
            <a:pPr lvl="0">
              <a:defRPr sz="1800">
                <a:solidFill>
                  <a:srgbClr val="000000"/>
                </a:solidFill>
              </a:defRPr>
            </a:pPr>
            <a:r>
              <a:rPr sz="5000">
                <a:solidFill>
                  <a:srgbClr val="FFFFFF"/>
                </a:solidFill>
              </a:rPr>
              <a:t>The hook</a:t>
            </a:r>
          </a:p>
        </p:txBody>
      </p:sp>
      <p:sp>
        <p:nvSpPr>
          <p:cNvPr id="85" name="Shape 85"/>
          <p:cNvSpPr/>
          <p:nvPr/>
        </p:nvSpPr>
        <p:spPr>
          <a:xfrm>
            <a:off x="7842907" y="1250751"/>
            <a:ext cx="218431" cy="211734"/>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10800" y="21600"/>
                </a:lnTo>
                <a:lnTo>
                  <a:pt x="21600" y="10800"/>
                </a:lnTo>
                <a:lnTo>
                  <a:pt x="10800" y="0"/>
                </a:lnTo>
                <a:close/>
              </a:path>
            </a:pathLst>
          </a:custGeom>
          <a:solidFill>
            <a:srgbClr val="70BF41"/>
          </a:solidFill>
          <a:ln w="12700">
            <a:miter lim="400000"/>
          </a:ln>
          <a:effectLst>
            <a:outerShdw blurRad="38100" dist="25400" dir="5400000" rotWithShape="0">
              <a:srgbClr val="000000">
                <a:alpha val="50000"/>
              </a:srgbClr>
            </a:outerShdw>
          </a:effectLst>
        </p:spPr>
        <p:txBody>
          <a:bodyPr lIns="0" tIns="0" rIns="0" bIns="0" anchor="ctr"/>
          <a:lstStyle/>
          <a:p>
            <a:pPr lvl="0">
              <a:defRPr sz="2400">
                <a:solidFill>
                  <a:srgbClr val="FFFFFF"/>
                </a:solidFill>
              </a:defRPr>
            </a:pPr>
            <a:endParaRPr/>
          </a:p>
        </p:txBody>
      </p:sp>
      <p:sp>
        <p:nvSpPr>
          <p:cNvPr id="86" name="Shape 86"/>
          <p:cNvSpPr/>
          <p:nvPr/>
        </p:nvSpPr>
        <p:spPr>
          <a:xfrm>
            <a:off x="3328831" y="3697279"/>
            <a:ext cx="8986386" cy="923330"/>
          </a:xfrm>
          <a:prstGeom prst="rect">
            <a:avLst/>
          </a:prstGeom>
          <a:ln w="25400">
            <a:solidFill>
              <a:srgbClr val="70BF41"/>
            </a:solidFill>
            <a:miter lim="400000"/>
          </a:ln>
          <a:extLst>
            <a:ext uri="{C572A759-6A51-4108-AA02-DFA0A04FC94B}">
              <ma14:wrappingTextBoxFlag xmlns="" xmlns:ma14="http://schemas.microsoft.com/office/mac/drawingml/2011/main" val="1"/>
            </a:ext>
          </a:extLst>
        </p:spPr>
        <p:txBody>
          <a:bodyPr wrap="square" lIns="0" tIns="0" rIns="0" bIns="0" anchor="ctr">
            <a:spAutoFit/>
          </a:bodyPr>
          <a:lstStyle>
            <a:lvl1pPr algn="l">
              <a:defRPr sz="3000">
                <a:latin typeface="Arial"/>
                <a:ea typeface="Arial"/>
                <a:cs typeface="Arial"/>
                <a:sym typeface="Arial"/>
              </a:defRPr>
            </a:lvl1pPr>
          </a:lstStyle>
          <a:p>
            <a:pPr lvl="0">
              <a:defRPr sz="1800"/>
            </a:pPr>
            <a:r>
              <a:rPr sz="3000" dirty="0"/>
              <a:t>Currently, only 21 states in USA and the District of Columbia have formal school uniform policies.</a:t>
            </a:r>
          </a:p>
        </p:txBody>
      </p:sp>
      <p:sp>
        <p:nvSpPr>
          <p:cNvPr id="87" name="Shape 87"/>
          <p:cNvSpPr/>
          <p:nvPr/>
        </p:nvSpPr>
        <p:spPr>
          <a:xfrm>
            <a:off x="3328831" y="5392110"/>
            <a:ext cx="8986386" cy="2370561"/>
          </a:xfrm>
          <a:prstGeom prst="rect">
            <a:avLst/>
          </a:prstGeom>
          <a:ln w="25400">
            <a:solidFill>
              <a:srgbClr val="70BF41"/>
            </a:solidFill>
            <a:miter lim="400000"/>
          </a:ln>
          <a:extLst>
            <a:ext uri="{C572A759-6A51-4108-AA02-DFA0A04FC94B}">
              <ma14:wrappingTextBoxFlag xmlns="" xmlns:ma14="http://schemas.microsoft.com/office/mac/drawingml/2011/main" val="1"/>
            </a:ext>
          </a:extLst>
        </p:spPr>
        <p:txBody>
          <a:bodyPr wrap="square" lIns="0" tIns="0" rIns="0" bIns="0" anchor="ctr">
            <a:spAutoFit/>
          </a:bodyPr>
          <a:lstStyle>
            <a:lvl1pPr algn="l">
              <a:defRPr sz="3000">
                <a:latin typeface="Arial"/>
                <a:ea typeface="Arial"/>
                <a:cs typeface="Arial"/>
                <a:sym typeface="Arial"/>
              </a:defRPr>
            </a:lvl1pPr>
          </a:lstStyle>
          <a:p>
            <a:pPr lvl="0">
              <a:defRPr sz="1800"/>
            </a:pPr>
            <a:r>
              <a:rPr sz="3000" dirty="0"/>
              <a:t>Younger students are more likely to be affected by a uniform policy than their older counterparts. For the 2011-2012 school years, 20% of elementary school required uniforms compared to just 12% of high school.</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179300" y="8928100"/>
            <a:ext cx="609600" cy="609600"/>
          </a:xfrm>
          <a:prstGeom prst="rect">
            <a:avLst/>
          </a:prstGeom>
        </p:spPr>
      </p:pic>
    </p:spTree>
  </p:cSld>
  <p:clrMapOvr>
    <a:masterClrMapping/>
  </p:clrMapOvr>
  <p:transition spd="med" advTm="54813"/>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 name="pasted-image.tif"/>
          <p:cNvPicPr/>
          <p:nvPr/>
        </p:nvPicPr>
        <p:blipFill>
          <a:blip r:embed="rId4">
            <a:extLst/>
          </a:blip>
          <a:stretch>
            <a:fillRect/>
          </a:stretch>
        </p:blipFill>
        <p:spPr>
          <a:xfrm>
            <a:off x="952251" y="1065055"/>
            <a:ext cx="5970632" cy="7949066"/>
          </a:xfrm>
          <a:prstGeom prst="rect">
            <a:avLst/>
          </a:prstGeom>
          <a:ln w="12700">
            <a:miter lim="400000"/>
          </a:ln>
        </p:spPr>
      </p:pic>
      <p:sp>
        <p:nvSpPr>
          <p:cNvPr id="90" name="Shape 90"/>
          <p:cNvSpPr/>
          <p:nvPr/>
        </p:nvSpPr>
        <p:spPr>
          <a:xfrm>
            <a:off x="3645179" y="705653"/>
            <a:ext cx="4428022" cy="1027094"/>
          </a:xfrm>
          <a:prstGeom prst="rect">
            <a:avLst/>
          </a:prstGeom>
          <a:solidFill>
            <a:srgbClr val="00882B"/>
          </a:solidFill>
          <a:ln w="12700">
            <a:miter lim="400000"/>
          </a:ln>
          <a:extLst>
            <a:ext uri="{C572A759-6A51-4108-AA02-DFA0A04FC94B}">
              <ma14:wrappingTextBoxFlag xmlns="" xmlns:ma14="http://schemas.microsoft.com/office/mac/drawingml/2011/main" val="1"/>
            </a:ext>
          </a:extLst>
        </p:spPr>
        <p:txBody>
          <a:bodyPr wrap="none" lIns="0" tIns="0" rIns="0" bIns="0" anchor="ctr">
            <a:spAutoFit/>
          </a:bodyPr>
          <a:lstStyle>
            <a:lvl1pPr>
              <a:defRPr sz="6500">
                <a:solidFill>
                  <a:srgbClr val="FFFFFF"/>
                </a:solidFill>
                <a:latin typeface="Arial"/>
                <a:ea typeface="Arial"/>
                <a:cs typeface="Arial"/>
                <a:sym typeface="Arial"/>
              </a:defRPr>
            </a:lvl1pPr>
          </a:lstStyle>
          <a:p>
            <a:pPr lvl="0">
              <a:defRPr sz="1800">
                <a:solidFill>
                  <a:srgbClr val="000000"/>
                </a:solidFill>
              </a:defRPr>
            </a:pPr>
            <a:r>
              <a:rPr sz="6500">
                <a:solidFill>
                  <a:srgbClr val="FFFFFF"/>
                </a:solidFill>
              </a:rPr>
              <a:t>Introduction</a:t>
            </a:r>
          </a:p>
        </p:txBody>
      </p:sp>
      <p:sp>
        <p:nvSpPr>
          <p:cNvPr id="91" name="Shape 91"/>
          <p:cNvSpPr/>
          <p:nvPr/>
        </p:nvSpPr>
        <p:spPr>
          <a:xfrm>
            <a:off x="3124125" y="599182"/>
            <a:ext cx="8721329" cy="2433836"/>
          </a:xfrm>
          <a:prstGeom prst="rect">
            <a:avLst/>
          </a:prstGeom>
          <a:ln w="63500">
            <a:solidFill>
              <a:srgbClr val="85888D"/>
            </a:solidFill>
            <a:miter lim="400000"/>
          </a:ln>
        </p:spPr>
        <p:txBody>
          <a:bodyPr lIns="0" tIns="0" rIns="0" bIns="0" anchor="ctr"/>
          <a:lstStyle/>
          <a:p>
            <a:pPr lvl="0">
              <a:defRPr sz="2400"/>
            </a:pPr>
            <a:endParaRPr/>
          </a:p>
        </p:txBody>
      </p:sp>
      <p:sp>
        <p:nvSpPr>
          <p:cNvPr id="92" name="Shape 92"/>
          <p:cNvSpPr/>
          <p:nvPr/>
        </p:nvSpPr>
        <p:spPr>
          <a:xfrm>
            <a:off x="3655255" y="2008026"/>
            <a:ext cx="6820869" cy="817427"/>
          </a:xfrm>
          <a:prstGeom prst="rect">
            <a:avLst/>
          </a:prstGeom>
          <a:solidFill>
            <a:srgbClr val="70BF41"/>
          </a:solidFill>
          <a:ln w="12700">
            <a:miter lim="400000"/>
          </a:ln>
          <a:extLst>
            <a:ext uri="{C572A759-6A51-4108-AA02-DFA0A04FC94B}">
              <ma14:wrappingTextBoxFlag xmlns="" xmlns:ma14="http://schemas.microsoft.com/office/mac/drawingml/2011/main" val="1"/>
            </a:ext>
          </a:extLst>
        </p:spPr>
        <p:txBody>
          <a:bodyPr wrap="none" lIns="0" tIns="0" rIns="0" bIns="0" anchor="ctr">
            <a:spAutoFit/>
          </a:bodyPr>
          <a:lstStyle>
            <a:lvl1pPr>
              <a:defRPr sz="5000">
                <a:solidFill>
                  <a:srgbClr val="FFFFFF"/>
                </a:solidFill>
                <a:latin typeface="Arial"/>
                <a:ea typeface="Arial"/>
                <a:cs typeface="Arial"/>
                <a:sym typeface="Arial"/>
              </a:defRPr>
            </a:lvl1pPr>
          </a:lstStyle>
          <a:p>
            <a:pPr lvl="0">
              <a:defRPr sz="1800">
                <a:solidFill>
                  <a:srgbClr val="000000"/>
                </a:solidFill>
              </a:defRPr>
            </a:pPr>
            <a:r>
              <a:rPr sz="5000">
                <a:solidFill>
                  <a:srgbClr val="FFFFFF"/>
                </a:solidFill>
              </a:rPr>
              <a:t>Background information</a:t>
            </a:r>
          </a:p>
        </p:txBody>
      </p:sp>
      <p:sp>
        <p:nvSpPr>
          <p:cNvPr id="93" name="Shape 93"/>
          <p:cNvSpPr/>
          <p:nvPr/>
        </p:nvSpPr>
        <p:spPr>
          <a:xfrm>
            <a:off x="4508500" y="6617822"/>
            <a:ext cx="218431" cy="211734"/>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10800" y="21600"/>
                </a:lnTo>
                <a:lnTo>
                  <a:pt x="21600" y="10800"/>
                </a:lnTo>
                <a:lnTo>
                  <a:pt x="10800" y="0"/>
                </a:lnTo>
                <a:close/>
              </a:path>
            </a:pathLst>
          </a:custGeom>
          <a:solidFill>
            <a:srgbClr val="70BF41"/>
          </a:solidFill>
          <a:ln w="12700">
            <a:miter lim="400000"/>
          </a:ln>
          <a:effectLst>
            <a:outerShdw blurRad="38100" dist="25400" dir="5400000" rotWithShape="0">
              <a:srgbClr val="000000">
                <a:alpha val="50000"/>
              </a:srgbClr>
            </a:outerShdw>
          </a:effectLst>
        </p:spPr>
        <p:txBody>
          <a:bodyPr lIns="0" tIns="0" rIns="0" bIns="0" anchor="ctr"/>
          <a:lstStyle/>
          <a:p>
            <a:pPr lvl="0">
              <a:defRPr sz="2400">
                <a:solidFill>
                  <a:srgbClr val="FFFFFF"/>
                </a:solidFill>
              </a:defRPr>
            </a:pPr>
            <a:endParaRPr/>
          </a:p>
        </p:txBody>
      </p:sp>
      <p:sp>
        <p:nvSpPr>
          <p:cNvPr id="94" name="Shape 94"/>
          <p:cNvSpPr/>
          <p:nvPr/>
        </p:nvSpPr>
        <p:spPr>
          <a:xfrm>
            <a:off x="7065689" y="2765826"/>
            <a:ext cx="1" cy="817427"/>
          </a:xfrm>
          <a:prstGeom prst="line">
            <a:avLst/>
          </a:prstGeom>
          <a:ln w="50800">
            <a:solidFill>
              <a:srgbClr val="EC5D57"/>
            </a:solidFill>
            <a:miter lim="400000"/>
            <a:tailEnd type="triangle"/>
          </a:ln>
        </p:spPr>
        <p:txBody>
          <a:bodyPr lIns="0" tIns="0" rIns="0" bIns="0" anchor="ctr"/>
          <a:lstStyle/>
          <a:p>
            <a:pPr lvl="0">
              <a:defRPr sz="2400"/>
            </a:pPr>
            <a:endParaRPr/>
          </a:p>
        </p:txBody>
      </p:sp>
      <p:sp>
        <p:nvSpPr>
          <p:cNvPr id="95" name="Shape 95"/>
          <p:cNvSpPr/>
          <p:nvPr/>
        </p:nvSpPr>
        <p:spPr>
          <a:xfrm>
            <a:off x="4837509" y="3692887"/>
            <a:ext cx="4456361" cy="520937"/>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none" lIns="0" tIns="0" rIns="0" bIns="0" anchor="ctr">
            <a:spAutoFit/>
          </a:bodyPr>
          <a:lstStyle>
            <a:lvl1pPr>
              <a:defRPr sz="3000">
                <a:solidFill>
                  <a:srgbClr val="00882B"/>
                </a:solidFill>
                <a:latin typeface="Arial"/>
                <a:ea typeface="Arial"/>
                <a:cs typeface="Arial"/>
                <a:sym typeface="Arial"/>
              </a:defRPr>
            </a:lvl1pPr>
          </a:lstStyle>
          <a:p>
            <a:pPr lvl="0">
              <a:defRPr sz="1800">
                <a:solidFill>
                  <a:srgbClr val="000000"/>
                </a:solidFill>
              </a:defRPr>
            </a:pPr>
            <a:r>
              <a:rPr sz="3000">
                <a:solidFill>
                  <a:srgbClr val="00882B"/>
                </a:solidFill>
              </a:rPr>
              <a:t>Sentences after the hook.</a:t>
            </a:r>
          </a:p>
        </p:txBody>
      </p:sp>
      <p:sp>
        <p:nvSpPr>
          <p:cNvPr id="96" name="Shape 96"/>
          <p:cNvSpPr/>
          <p:nvPr/>
        </p:nvSpPr>
        <p:spPr>
          <a:xfrm>
            <a:off x="4864943" y="4616332"/>
            <a:ext cx="5493693" cy="520936"/>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none" lIns="0" tIns="0" rIns="0" bIns="0" anchor="ctr">
            <a:spAutoFit/>
          </a:bodyPr>
          <a:lstStyle>
            <a:lvl1pPr>
              <a:defRPr sz="3000">
                <a:solidFill>
                  <a:srgbClr val="00882B"/>
                </a:solidFill>
                <a:latin typeface="Arial"/>
                <a:ea typeface="Arial"/>
                <a:cs typeface="Arial"/>
                <a:sym typeface="Arial"/>
              </a:defRPr>
            </a:lvl1pPr>
          </a:lstStyle>
          <a:p>
            <a:pPr lvl="0">
              <a:defRPr sz="1800">
                <a:solidFill>
                  <a:srgbClr val="000000"/>
                </a:solidFill>
              </a:defRPr>
            </a:pPr>
            <a:r>
              <a:rPr sz="3000">
                <a:solidFill>
                  <a:srgbClr val="00882B"/>
                </a:solidFill>
              </a:rPr>
              <a:t>Give information about the topic</a:t>
            </a:r>
          </a:p>
        </p:txBody>
      </p:sp>
      <p:sp>
        <p:nvSpPr>
          <p:cNvPr id="97" name="Shape 97"/>
          <p:cNvSpPr/>
          <p:nvPr/>
        </p:nvSpPr>
        <p:spPr>
          <a:xfrm>
            <a:off x="4833131" y="5539776"/>
            <a:ext cx="5557318" cy="520937"/>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none" lIns="0" tIns="0" rIns="0" bIns="0" anchor="ctr">
            <a:spAutoFit/>
          </a:bodyPr>
          <a:lstStyle>
            <a:lvl1pPr>
              <a:defRPr sz="3000">
                <a:solidFill>
                  <a:srgbClr val="00882B"/>
                </a:solidFill>
                <a:latin typeface="Arial"/>
                <a:ea typeface="Arial"/>
                <a:cs typeface="Arial"/>
                <a:sym typeface="Arial"/>
              </a:defRPr>
            </a:lvl1pPr>
          </a:lstStyle>
          <a:p>
            <a:pPr lvl="0">
              <a:defRPr sz="1800">
                <a:solidFill>
                  <a:srgbClr val="000000"/>
                </a:solidFill>
              </a:defRPr>
            </a:pPr>
            <a:r>
              <a:rPr sz="3000">
                <a:solidFill>
                  <a:srgbClr val="00882B"/>
                </a:solidFill>
              </a:rPr>
              <a:t>Give main points about the topic</a:t>
            </a:r>
          </a:p>
        </p:txBody>
      </p:sp>
      <p:sp>
        <p:nvSpPr>
          <p:cNvPr id="98" name="Shape 98"/>
          <p:cNvSpPr/>
          <p:nvPr/>
        </p:nvSpPr>
        <p:spPr>
          <a:xfrm>
            <a:off x="4850612" y="6463220"/>
            <a:ext cx="5090555" cy="520937"/>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none" lIns="0" tIns="0" rIns="0" bIns="0" anchor="ctr">
            <a:spAutoFit/>
          </a:bodyPr>
          <a:lstStyle>
            <a:lvl1pPr>
              <a:defRPr sz="3000">
                <a:solidFill>
                  <a:srgbClr val="00882B"/>
                </a:solidFill>
                <a:latin typeface="Arial"/>
                <a:ea typeface="Arial"/>
                <a:cs typeface="Arial"/>
                <a:sym typeface="Arial"/>
              </a:defRPr>
            </a:lvl1pPr>
          </a:lstStyle>
          <a:p>
            <a:pPr lvl="0">
              <a:defRPr sz="1800">
                <a:solidFill>
                  <a:srgbClr val="000000"/>
                </a:solidFill>
              </a:defRPr>
            </a:pPr>
            <a:r>
              <a:rPr sz="3000">
                <a:solidFill>
                  <a:srgbClr val="00882B"/>
                </a:solidFill>
              </a:rPr>
              <a:t>Tell why the topic is important</a:t>
            </a:r>
          </a:p>
        </p:txBody>
      </p:sp>
      <p:sp>
        <p:nvSpPr>
          <p:cNvPr id="99" name="Shape 99"/>
          <p:cNvSpPr/>
          <p:nvPr/>
        </p:nvSpPr>
        <p:spPr>
          <a:xfrm>
            <a:off x="4824840" y="7386665"/>
            <a:ext cx="4710299" cy="520937"/>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none" lIns="0" tIns="0" rIns="0" bIns="0" anchor="ctr">
            <a:spAutoFit/>
          </a:bodyPr>
          <a:lstStyle>
            <a:lvl1pPr>
              <a:defRPr sz="3000">
                <a:solidFill>
                  <a:srgbClr val="00882B"/>
                </a:solidFill>
                <a:latin typeface="Arial"/>
                <a:ea typeface="Arial"/>
                <a:cs typeface="Arial"/>
                <a:sym typeface="Arial"/>
              </a:defRPr>
            </a:lvl1pPr>
          </a:lstStyle>
          <a:p>
            <a:pPr lvl="0">
              <a:defRPr sz="1800">
                <a:solidFill>
                  <a:srgbClr val="000000"/>
                </a:solidFill>
              </a:defRPr>
            </a:pPr>
            <a:r>
              <a:rPr sz="3000">
                <a:solidFill>
                  <a:srgbClr val="00882B"/>
                </a:solidFill>
              </a:rPr>
              <a:t>Tell the outline of the essay</a:t>
            </a:r>
          </a:p>
        </p:txBody>
      </p:sp>
      <p:sp>
        <p:nvSpPr>
          <p:cNvPr id="100" name="Shape 100"/>
          <p:cNvSpPr/>
          <p:nvPr/>
        </p:nvSpPr>
        <p:spPr>
          <a:xfrm>
            <a:off x="4508500" y="3847489"/>
            <a:ext cx="218431" cy="211733"/>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10800" y="21600"/>
                </a:lnTo>
                <a:lnTo>
                  <a:pt x="21600" y="10800"/>
                </a:lnTo>
                <a:lnTo>
                  <a:pt x="10800" y="0"/>
                </a:lnTo>
                <a:close/>
              </a:path>
            </a:pathLst>
          </a:custGeom>
          <a:solidFill>
            <a:srgbClr val="70BF41"/>
          </a:solidFill>
          <a:ln w="12700">
            <a:miter lim="400000"/>
          </a:ln>
          <a:effectLst>
            <a:outerShdw blurRad="38100" dist="25400" dir="5400000" rotWithShape="0">
              <a:srgbClr val="000000">
                <a:alpha val="50000"/>
              </a:srgbClr>
            </a:outerShdw>
          </a:effectLst>
        </p:spPr>
        <p:txBody>
          <a:bodyPr lIns="0" tIns="0" rIns="0" bIns="0" anchor="ctr"/>
          <a:lstStyle/>
          <a:p>
            <a:pPr lvl="0">
              <a:defRPr sz="2400">
                <a:solidFill>
                  <a:srgbClr val="FFFFFF"/>
                </a:solidFill>
              </a:defRPr>
            </a:pPr>
            <a:endParaRPr/>
          </a:p>
        </p:txBody>
      </p:sp>
      <p:sp>
        <p:nvSpPr>
          <p:cNvPr id="101" name="Shape 101"/>
          <p:cNvSpPr/>
          <p:nvPr/>
        </p:nvSpPr>
        <p:spPr>
          <a:xfrm>
            <a:off x="4508500" y="4770933"/>
            <a:ext cx="218431" cy="211734"/>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10800" y="21600"/>
                </a:lnTo>
                <a:lnTo>
                  <a:pt x="21600" y="10800"/>
                </a:lnTo>
                <a:lnTo>
                  <a:pt x="10800" y="0"/>
                </a:lnTo>
                <a:close/>
              </a:path>
            </a:pathLst>
          </a:custGeom>
          <a:solidFill>
            <a:srgbClr val="70BF41"/>
          </a:solidFill>
          <a:ln w="12700">
            <a:miter lim="400000"/>
          </a:ln>
          <a:effectLst>
            <a:outerShdw blurRad="38100" dist="25400" dir="5400000" rotWithShape="0">
              <a:srgbClr val="000000">
                <a:alpha val="50000"/>
              </a:srgbClr>
            </a:outerShdw>
          </a:effectLst>
        </p:spPr>
        <p:txBody>
          <a:bodyPr lIns="0" tIns="0" rIns="0" bIns="0" anchor="ctr"/>
          <a:lstStyle/>
          <a:p>
            <a:pPr lvl="0">
              <a:defRPr sz="2400">
                <a:solidFill>
                  <a:srgbClr val="FFFFFF"/>
                </a:solidFill>
              </a:defRPr>
            </a:pPr>
            <a:endParaRPr/>
          </a:p>
        </p:txBody>
      </p:sp>
      <p:sp>
        <p:nvSpPr>
          <p:cNvPr id="102" name="Shape 102"/>
          <p:cNvSpPr/>
          <p:nvPr/>
        </p:nvSpPr>
        <p:spPr>
          <a:xfrm>
            <a:off x="4508500" y="5617077"/>
            <a:ext cx="218431" cy="211734"/>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10800" y="21600"/>
                </a:lnTo>
                <a:lnTo>
                  <a:pt x="21600" y="10800"/>
                </a:lnTo>
                <a:lnTo>
                  <a:pt x="10800" y="0"/>
                </a:lnTo>
                <a:close/>
              </a:path>
            </a:pathLst>
          </a:custGeom>
          <a:solidFill>
            <a:srgbClr val="70BF41"/>
          </a:solidFill>
          <a:ln w="12700">
            <a:miter lim="400000"/>
          </a:ln>
          <a:effectLst>
            <a:outerShdw blurRad="38100" dist="25400" dir="5400000" rotWithShape="0">
              <a:srgbClr val="000000">
                <a:alpha val="50000"/>
              </a:srgbClr>
            </a:outerShdw>
          </a:effectLst>
        </p:spPr>
        <p:txBody>
          <a:bodyPr lIns="0" tIns="0" rIns="0" bIns="0" anchor="ctr"/>
          <a:lstStyle/>
          <a:p>
            <a:pPr lvl="0">
              <a:defRPr sz="2400">
                <a:solidFill>
                  <a:srgbClr val="FFFFFF"/>
                </a:solidFill>
              </a:defRPr>
            </a:pPr>
            <a:endParaRPr/>
          </a:p>
        </p:txBody>
      </p:sp>
      <p:sp>
        <p:nvSpPr>
          <p:cNvPr id="103" name="Shape 103"/>
          <p:cNvSpPr/>
          <p:nvPr/>
        </p:nvSpPr>
        <p:spPr>
          <a:xfrm>
            <a:off x="4508500" y="7541266"/>
            <a:ext cx="218431" cy="211734"/>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10800" y="21600"/>
                </a:lnTo>
                <a:lnTo>
                  <a:pt x="21600" y="10800"/>
                </a:lnTo>
                <a:lnTo>
                  <a:pt x="10800" y="0"/>
                </a:lnTo>
                <a:close/>
              </a:path>
            </a:pathLst>
          </a:custGeom>
          <a:solidFill>
            <a:srgbClr val="70BF41"/>
          </a:solidFill>
          <a:ln w="12700">
            <a:miter lim="400000"/>
          </a:ln>
          <a:effectLst>
            <a:outerShdw blurRad="38100" dist="25400" dir="5400000" rotWithShape="0">
              <a:srgbClr val="000000">
                <a:alpha val="50000"/>
              </a:srgbClr>
            </a:outerShdw>
          </a:effectLst>
        </p:spPr>
        <p:txBody>
          <a:bodyPr lIns="0" tIns="0" rIns="0" bIns="0" anchor="ctr"/>
          <a:lstStyle/>
          <a:p>
            <a:pPr lvl="0">
              <a:defRPr sz="2400">
                <a:solidFill>
                  <a:srgbClr val="FFFFFF"/>
                </a:solidFill>
              </a:defRPr>
            </a:pPr>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179300" y="8928100"/>
            <a:ext cx="609600" cy="609600"/>
          </a:xfrm>
          <a:prstGeom prst="rect">
            <a:avLst/>
          </a:prstGeom>
        </p:spPr>
      </p:pic>
    </p:spTree>
  </p:cSld>
  <p:clrMapOvr>
    <a:masterClrMapping/>
  </p:clrMapOvr>
  <p:transition spd="med" advTm="3194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 name="pasted-image.tif"/>
          <p:cNvPicPr/>
          <p:nvPr/>
        </p:nvPicPr>
        <p:blipFill>
          <a:blip r:embed="rId5">
            <a:extLst/>
          </a:blip>
          <a:stretch>
            <a:fillRect/>
          </a:stretch>
        </p:blipFill>
        <p:spPr>
          <a:xfrm>
            <a:off x="469651" y="1014255"/>
            <a:ext cx="5970632" cy="7949066"/>
          </a:xfrm>
          <a:prstGeom prst="rect">
            <a:avLst/>
          </a:prstGeom>
          <a:ln w="12700">
            <a:miter lim="400000"/>
          </a:ln>
        </p:spPr>
      </p:pic>
      <p:sp>
        <p:nvSpPr>
          <p:cNvPr id="106" name="Shape 106"/>
          <p:cNvSpPr/>
          <p:nvPr/>
        </p:nvSpPr>
        <p:spPr>
          <a:xfrm>
            <a:off x="3467379" y="705653"/>
            <a:ext cx="4428022" cy="1027094"/>
          </a:xfrm>
          <a:prstGeom prst="rect">
            <a:avLst/>
          </a:prstGeom>
          <a:solidFill>
            <a:srgbClr val="00882B"/>
          </a:solidFill>
          <a:ln w="12700">
            <a:miter lim="400000"/>
          </a:ln>
          <a:extLst>
            <a:ext uri="{C572A759-6A51-4108-AA02-DFA0A04FC94B}">
              <ma14:wrappingTextBoxFlag xmlns="" xmlns:ma14="http://schemas.microsoft.com/office/mac/drawingml/2011/main" val="1"/>
            </a:ext>
          </a:extLst>
        </p:spPr>
        <p:txBody>
          <a:bodyPr wrap="none" lIns="0" tIns="0" rIns="0" bIns="0" anchor="ctr">
            <a:spAutoFit/>
          </a:bodyPr>
          <a:lstStyle>
            <a:lvl1pPr>
              <a:defRPr sz="6500">
                <a:solidFill>
                  <a:srgbClr val="FFFFFF"/>
                </a:solidFill>
                <a:latin typeface="Arial"/>
                <a:ea typeface="Arial"/>
                <a:cs typeface="Arial"/>
                <a:sym typeface="Arial"/>
              </a:defRPr>
            </a:lvl1pPr>
          </a:lstStyle>
          <a:p>
            <a:pPr lvl="0">
              <a:defRPr sz="1800">
                <a:solidFill>
                  <a:srgbClr val="000000"/>
                </a:solidFill>
              </a:defRPr>
            </a:pPr>
            <a:r>
              <a:rPr sz="6500">
                <a:solidFill>
                  <a:srgbClr val="FFFFFF"/>
                </a:solidFill>
              </a:rPr>
              <a:t>Introduction</a:t>
            </a:r>
          </a:p>
        </p:txBody>
      </p:sp>
      <p:sp>
        <p:nvSpPr>
          <p:cNvPr id="107" name="Shape 107"/>
          <p:cNvSpPr/>
          <p:nvPr/>
        </p:nvSpPr>
        <p:spPr>
          <a:xfrm>
            <a:off x="2705025" y="586482"/>
            <a:ext cx="8721329" cy="2433836"/>
          </a:xfrm>
          <a:prstGeom prst="rect">
            <a:avLst/>
          </a:prstGeom>
          <a:ln w="63500">
            <a:solidFill>
              <a:srgbClr val="85888D"/>
            </a:solidFill>
            <a:miter lim="400000"/>
          </a:ln>
        </p:spPr>
        <p:txBody>
          <a:bodyPr lIns="0" tIns="0" rIns="0" bIns="0" anchor="ctr"/>
          <a:lstStyle/>
          <a:p>
            <a:pPr lvl="0">
              <a:defRPr sz="2400"/>
            </a:pPr>
            <a:endParaRPr/>
          </a:p>
        </p:txBody>
      </p:sp>
      <p:sp>
        <p:nvSpPr>
          <p:cNvPr id="108" name="Shape 108"/>
          <p:cNvSpPr/>
          <p:nvPr/>
        </p:nvSpPr>
        <p:spPr>
          <a:xfrm>
            <a:off x="3490155" y="2008026"/>
            <a:ext cx="6820869" cy="817427"/>
          </a:xfrm>
          <a:prstGeom prst="rect">
            <a:avLst/>
          </a:prstGeom>
          <a:solidFill>
            <a:srgbClr val="70BF41"/>
          </a:solidFill>
          <a:ln w="12700">
            <a:miter lim="400000"/>
          </a:ln>
          <a:extLst>
            <a:ext uri="{C572A759-6A51-4108-AA02-DFA0A04FC94B}">
              <ma14:wrappingTextBoxFlag xmlns="" xmlns:ma14="http://schemas.microsoft.com/office/mac/drawingml/2011/main" val="1"/>
            </a:ext>
          </a:extLst>
        </p:spPr>
        <p:txBody>
          <a:bodyPr wrap="none" lIns="0" tIns="0" rIns="0" bIns="0" anchor="ctr">
            <a:spAutoFit/>
          </a:bodyPr>
          <a:lstStyle>
            <a:lvl1pPr>
              <a:defRPr sz="5000">
                <a:solidFill>
                  <a:srgbClr val="FFFFFF"/>
                </a:solidFill>
                <a:latin typeface="Arial"/>
                <a:ea typeface="Arial"/>
                <a:cs typeface="Arial"/>
                <a:sym typeface="Arial"/>
              </a:defRPr>
            </a:lvl1pPr>
          </a:lstStyle>
          <a:p>
            <a:pPr lvl="0">
              <a:defRPr sz="1800">
                <a:solidFill>
                  <a:srgbClr val="000000"/>
                </a:solidFill>
              </a:defRPr>
            </a:pPr>
            <a:r>
              <a:rPr sz="5000">
                <a:solidFill>
                  <a:srgbClr val="FFFFFF"/>
                </a:solidFill>
              </a:rPr>
              <a:t>Background information</a:t>
            </a:r>
          </a:p>
        </p:txBody>
      </p:sp>
      <p:sp>
        <p:nvSpPr>
          <p:cNvPr id="109" name="Shape 109"/>
          <p:cNvSpPr/>
          <p:nvPr/>
        </p:nvSpPr>
        <p:spPr>
          <a:xfrm>
            <a:off x="6108501" y="3413487"/>
            <a:ext cx="1914377" cy="520937"/>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none" lIns="0" tIns="0" rIns="0" bIns="0" anchor="ctr">
            <a:spAutoFit/>
          </a:bodyPr>
          <a:lstStyle>
            <a:lvl1pPr>
              <a:defRPr sz="3000">
                <a:solidFill>
                  <a:srgbClr val="00882B"/>
                </a:solidFill>
                <a:latin typeface="Arial"/>
                <a:ea typeface="Arial"/>
                <a:cs typeface="Arial"/>
                <a:sym typeface="Arial"/>
              </a:defRPr>
            </a:lvl1pPr>
          </a:lstStyle>
          <a:p>
            <a:pPr lvl="0">
              <a:defRPr sz="1800">
                <a:solidFill>
                  <a:srgbClr val="000000"/>
                </a:solidFill>
              </a:defRPr>
            </a:pPr>
            <a:r>
              <a:rPr sz="3000">
                <a:solidFill>
                  <a:srgbClr val="00882B"/>
                </a:solidFill>
              </a:rPr>
              <a:t>Example 1</a:t>
            </a:r>
          </a:p>
        </p:txBody>
      </p:sp>
      <p:sp>
        <p:nvSpPr>
          <p:cNvPr id="110" name="Shape 110"/>
          <p:cNvSpPr/>
          <p:nvPr/>
        </p:nvSpPr>
        <p:spPr>
          <a:xfrm>
            <a:off x="7065689" y="2765826"/>
            <a:ext cx="1" cy="817427"/>
          </a:xfrm>
          <a:prstGeom prst="line">
            <a:avLst/>
          </a:prstGeom>
          <a:ln w="50800">
            <a:solidFill>
              <a:srgbClr val="EC5D57"/>
            </a:solidFill>
            <a:miter lim="400000"/>
            <a:tailEnd type="triangle"/>
          </a:ln>
        </p:spPr>
        <p:txBody>
          <a:bodyPr lIns="0" tIns="0" rIns="0" bIns="0" anchor="ctr"/>
          <a:lstStyle/>
          <a:p>
            <a:pPr lvl="0">
              <a:defRPr sz="2400"/>
            </a:pPr>
            <a:endParaRPr/>
          </a:p>
        </p:txBody>
      </p:sp>
      <p:sp>
        <p:nvSpPr>
          <p:cNvPr id="111" name="Shape 111"/>
          <p:cNvSpPr/>
          <p:nvPr/>
        </p:nvSpPr>
        <p:spPr>
          <a:xfrm>
            <a:off x="3494577" y="4243026"/>
            <a:ext cx="8801648" cy="2308324"/>
          </a:xfrm>
          <a:prstGeom prst="rect">
            <a:avLst/>
          </a:prstGeom>
          <a:solidFill>
            <a:srgbClr val="FFFFFF"/>
          </a:solidFill>
          <a:ln w="25400">
            <a:solidFill/>
            <a:miter lim="400000"/>
          </a:ln>
          <a:extLst>
            <a:ext uri="{C572A759-6A51-4108-AA02-DFA0A04FC94B}">
              <ma14:wrappingTextBoxFlag xmlns="" xmlns:ma14="http://schemas.microsoft.com/office/mac/drawingml/2011/main" val="1"/>
            </a:ext>
          </a:extLst>
        </p:spPr>
        <p:txBody>
          <a:bodyPr wrap="square" lIns="0" tIns="0" rIns="0" bIns="0" anchor="ctr">
            <a:spAutoFit/>
          </a:bodyPr>
          <a:lstStyle/>
          <a:p>
            <a:pPr lvl="0" algn="just">
              <a:defRPr sz="1800"/>
            </a:pPr>
            <a:r>
              <a:rPr sz="3000" dirty="0">
                <a:solidFill>
                  <a:srgbClr val="00882B"/>
                </a:solidFill>
                <a:latin typeface="Arial"/>
                <a:ea typeface="Arial"/>
                <a:cs typeface="Arial"/>
                <a:sym typeface="Arial"/>
              </a:rPr>
              <a:t>Uniform can serve multiple purposes for a business. They are marketing tools for </a:t>
            </a:r>
            <a:r>
              <a:rPr sz="3000" dirty="0">
                <a:solidFill>
                  <a:srgbClr val="EC5D57"/>
                </a:solidFill>
                <a:latin typeface="Arial"/>
                <a:ea typeface="Arial"/>
                <a:cs typeface="Arial"/>
                <a:sym typeface="Arial"/>
              </a:rPr>
              <a:t>creating the company’s brand</a:t>
            </a:r>
            <a:r>
              <a:rPr sz="3000" dirty="0">
                <a:solidFill>
                  <a:srgbClr val="00882B"/>
                </a:solidFill>
                <a:latin typeface="Arial"/>
                <a:ea typeface="Arial"/>
                <a:cs typeface="Arial"/>
                <a:sym typeface="Arial"/>
              </a:rPr>
              <a:t>, </a:t>
            </a:r>
            <a:r>
              <a:rPr sz="3000" dirty="0">
                <a:solidFill>
                  <a:srgbClr val="B36AE2"/>
                </a:solidFill>
                <a:latin typeface="Arial"/>
                <a:ea typeface="Arial"/>
                <a:cs typeface="Arial"/>
                <a:sym typeface="Arial"/>
              </a:rPr>
              <a:t>helping customers to identify employees</a:t>
            </a:r>
            <a:r>
              <a:rPr sz="3000" dirty="0">
                <a:solidFill>
                  <a:srgbClr val="00882B"/>
                </a:solidFill>
                <a:latin typeface="Arial"/>
                <a:ea typeface="Arial"/>
                <a:cs typeface="Arial"/>
                <a:sym typeface="Arial"/>
              </a:rPr>
              <a:t>, and </a:t>
            </a:r>
            <a:r>
              <a:rPr sz="3000" dirty="0">
                <a:solidFill>
                  <a:srgbClr val="51A7F9"/>
                </a:solidFill>
                <a:latin typeface="Arial"/>
                <a:ea typeface="Arial"/>
                <a:cs typeface="Arial"/>
                <a:sym typeface="Arial"/>
              </a:rPr>
              <a:t>supporting staff to save money from purchasing their own clothing for work</a:t>
            </a:r>
            <a:r>
              <a:rPr sz="3000" dirty="0">
                <a:solidFill>
                  <a:srgbClr val="00882B"/>
                </a:solidFill>
                <a:latin typeface="Arial"/>
                <a:ea typeface="Arial"/>
                <a:cs typeface="Arial"/>
                <a:sym typeface="Arial"/>
              </a:rPr>
              <a:t>.</a:t>
            </a:r>
          </a:p>
        </p:txBody>
      </p:sp>
      <p:sp>
        <p:nvSpPr>
          <p:cNvPr id="112" name="Shape 112"/>
          <p:cNvSpPr/>
          <p:nvPr/>
        </p:nvSpPr>
        <p:spPr>
          <a:xfrm>
            <a:off x="3467379" y="7268193"/>
            <a:ext cx="1313161" cy="533637"/>
          </a:xfrm>
          <a:prstGeom prst="rect">
            <a:avLst/>
          </a:prstGeom>
          <a:solidFill>
            <a:srgbClr val="FFFFFF"/>
          </a:solidFill>
          <a:ln w="12700">
            <a:solidFill/>
            <a:miter lim="400000"/>
          </a:ln>
          <a:extLst>
            <a:ext uri="{C572A759-6A51-4108-AA02-DFA0A04FC94B}">
              <ma14:wrappingTextBoxFlag xmlns="" xmlns:ma14="http://schemas.microsoft.com/office/mac/drawingml/2011/main" val="1"/>
            </a:ext>
          </a:extLst>
        </p:spPr>
        <p:txBody>
          <a:bodyPr wrap="none" lIns="0" tIns="0" rIns="0" bIns="0" anchor="ctr">
            <a:spAutoFit/>
          </a:bodyPr>
          <a:lstStyle>
            <a:lvl1pPr>
              <a:defRPr sz="3000">
                <a:solidFill>
                  <a:srgbClr val="EC5D57"/>
                </a:solidFill>
                <a:latin typeface="Arial"/>
                <a:ea typeface="Arial"/>
                <a:cs typeface="Arial"/>
                <a:sym typeface="Arial"/>
              </a:defRPr>
            </a:lvl1pPr>
          </a:lstStyle>
          <a:p>
            <a:pPr lvl="0">
              <a:defRPr sz="1800">
                <a:solidFill>
                  <a:srgbClr val="000000"/>
                </a:solidFill>
              </a:defRPr>
            </a:pPr>
            <a:r>
              <a:rPr sz="3000">
                <a:solidFill>
                  <a:srgbClr val="EC5D57"/>
                </a:solidFill>
              </a:rPr>
              <a:t>Point 1</a:t>
            </a:r>
          </a:p>
        </p:txBody>
      </p:sp>
      <p:sp>
        <p:nvSpPr>
          <p:cNvPr id="113" name="Shape 113"/>
          <p:cNvSpPr/>
          <p:nvPr/>
        </p:nvSpPr>
        <p:spPr>
          <a:xfrm flipV="1">
            <a:off x="4072474" y="5525311"/>
            <a:ext cx="32597" cy="1752382"/>
          </a:xfrm>
          <a:prstGeom prst="line">
            <a:avLst/>
          </a:prstGeom>
          <a:ln w="50800">
            <a:solidFill>
              <a:srgbClr val="EC5D57"/>
            </a:solidFill>
            <a:miter lim="400000"/>
            <a:tailEnd type="triangle"/>
          </a:ln>
        </p:spPr>
        <p:txBody>
          <a:bodyPr lIns="0" tIns="0" rIns="0" bIns="0" anchor="ctr"/>
          <a:lstStyle/>
          <a:p>
            <a:pPr lvl="0">
              <a:defRPr sz="2400"/>
            </a:pPr>
            <a:endParaRPr/>
          </a:p>
        </p:txBody>
      </p:sp>
      <p:sp>
        <p:nvSpPr>
          <p:cNvPr id="114" name="Shape 114"/>
          <p:cNvSpPr/>
          <p:nvPr/>
        </p:nvSpPr>
        <p:spPr>
          <a:xfrm>
            <a:off x="7203516" y="7275619"/>
            <a:ext cx="1313162" cy="533637"/>
          </a:xfrm>
          <a:prstGeom prst="rect">
            <a:avLst/>
          </a:prstGeom>
          <a:solidFill>
            <a:srgbClr val="FFFFFF"/>
          </a:solidFill>
          <a:ln w="12700">
            <a:solidFill/>
            <a:miter lim="400000"/>
          </a:ln>
          <a:extLst>
            <a:ext uri="{C572A759-6A51-4108-AA02-DFA0A04FC94B}">
              <ma14:wrappingTextBoxFlag xmlns="" xmlns:ma14="http://schemas.microsoft.com/office/mac/drawingml/2011/main" val="1"/>
            </a:ext>
          </a:extLst>
        </p:spPr>
        <p:txBody>
          <a:bodyPr wrap="none" lIns="0" tIns="0" rIns="0" bIns="0" anchor="ctr">
            <a:spAutoFit/>
          </a:bodyPr>
          <a:lstStyle>
            <a:lvl1pPr>
              <a:defRPr sz="3000">
                <a:solidFill>
                  <a:srgbClr val="B36AE2"/>
                </a:solidFill>
                <a:latin typeface="Arial"/>
                <a:ea typeface="Arial"/>
                <a:cs typeface="Arial"/>
                <a:sym typeface="Arial"/>
              </a:defRPr>
            </a:lvl1pPr>
          </a:lstStyle>
          <a:p>
            <a:pPr lvl="0">
              <a:defRPr sz="1800">
                <a:solidFill>
                  <a:srgbClr val="000000"/>
                </a:solidFill>
              </a:defRPr>
            </a:pPr>
            <a:r>
              <a:rPr sz="3000">
                <a:solidFill>
                  <a:srgbClr val="B36AE2"/>
                </a:solidFill>
              </a:rPr>
              <a:t>Point 2</a:t>
            </a:r>
          </a:p>
        </p:txBody>
      </p:sp>
      <p:sp>
        <p:nvSpPr>
          <p:cNvPr id="115" name="Shape 115"/>
          <p:cNvSpPr/>
          <p:nvPr/>
        </p:nvSpPr>
        <p:spPr>
          <a:xfrm flipH="1" flipV="1">
            <a:off x="7568119" y="5525311"/>
            <a:ext cx="82059" cy="1750308"/>
          </a:xfrm>
          <a:prstGeom prst="line">
            <a:avLst/>
          </a:prstGeom>
          <a:ln w="50800">
            <a:solidFill>
              <a:srgbClr val="EC5D57"/>
            </a:solidFill>
            <a:miter lim="400000"/>
            <a:tailEnd type="triangle"/>
          </a:ln>
        </p:spPr>
        <p:txBody>
          <a:bodyPr lIns="0" tIns="0" rIns="0" bIns="0" anchor="ctr"/>
          <a:lstStyle/>
          <a:p>
            <a:pPr lvl="0">
              <a:defRPr sz="2400"/>
            </a:pPr>
            <a:endParaRPr/>
          </a:p>
        </p:txBody>
      </p:sp>
      <p:sp>
        <p:nvSpPr>
          <p:cNvPr id="116" name="Shape 116"/>
          <p:cNvSpPr/>
          <p:nvPr/>
        </p:nvSpPr>
        <p:spPr>
          <a:xfrm>
            <a:off x="9743516" y="7288319"/>
            <a:ext cx="1313162" cy="533637"/>
          </a:xfrm>
          <a:prstGeom prst="rect">
            <a:avLst/>
          </a:prstGeom>
          <a:solidFill>
            <a:srgbClr val="FFFFFF"/>
          </a:solidFill>
          <a:ln w="12700">
            <a:solidFill/>
            <a:miter lim="400000"/>
          </a:ln>
          <a:extLst>
            <a:ext uri="{C572A759-6A51-4108-AA02-DFA0A04FC94B}">
              <ma14:wrappingTextBoxFlag xmlns="" xmlns:ma14="http://schemas.microsoft.com/office/mac/drawingml/2011/main" val="1"/>
            </a:ext>
          </a:extLst>
        </p:spPr>
        <p:txBody>
          <a:bodyPr wrap="none" lIns="0" tIns="0" rIns="0" bIns="0" anchor="ctr">
            <a:spAutoFit/>
          </a:bodyPr>
          <a:lstStyle>
            <a:lvl1pPr>
              <a:defRPr sz="3000">
                <a:solidFill>
                  <a:srgbClr val="51A7F9"/>
                </a:solidFill>
                <a:latin typeface="Arial"/>
                <a:ea typeface="Arial"/>
                <a:cs typeface="Arial"/>
                <a:sym typeface="Arial"/>
              </a:defRPr>
            </a:lvl1pPr>
          </a:lstStyle>
          <a:p>
            <a:pPr lvl="0">
              <a:defRPr sz="1800">
                <a:solidFill>
                  <a:srgbClr val="000000"/>
                </a:solidFill>
              </a:defRPr>
            </a:pPr>
            <a:r>
              <a:rPr sz="3000">
                <a:solidFill>
                  <a:srgbClr val="51A7F9"/>
                </a:solidFill>
              </a:rPr>
              <a:t>Point 3</a:t>
            </a:r>
          </a:p>
        </p:txBody>
      </p:sp>
      <p:sp>
        <p:nvSpPr>
          <p:cNvPr id="117" name="Shape 117"/>
          <p:cNvSpPr/>
          <p:nvPr/>
        </p:nvSpPr>
        <p:spPr>
          <a:xfrm flipV="1">
            <a:off x="10400096" y="5972783"/>
            <a:ext cx="125232" cy="1304910"/>
          </a:xfrm>
          <a:prstGeom prst="line">
            <a:avLst/>
          </a:prstGeom>
          <a:ln w="50800">
            <a:solidFill>
              <a:srgbClr val="EC5D57"/>
            </a:solidFill>
            <a:miter lim="400000"/>
            <a:tailEnd type="triangle"/>
          </a:ln>
        </p:spPr>
        <p:txBody>
          <a:bodyPr lIns="0" tIns="0" rIns="0" bIns="0" anchor="ctr"/>
          <a:lstStyle/>
          <a:p>
            <a:pPr lvl="0">
              <a:defRPr sz="2400"/>
            </a:pPr>
            <a:endParaRPr/>
          </a:p>
        </p:txBody>
      </p:sp>
      <p:pic>
        <p:nvPicPr>
          <p:cNvPr id="8" name="Audio 7">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2179300" y="8928100"/>
            <a:ext cx="609600" cy="609600"/>
          </a:xfrm>
          <a:prstGeom prst="rect">
            <a:avLst/>
          </a:prstGeom>
        </p:spPr>
      </p:pic>
    </p:spTree>
    <p:custDataLst>
      <p:tags r:id="rId1"/>
    </p:custDataLst>
  </p:cSld>
  <p:clrMapOvr>
    <a:masterClrMapping/>
  </p:clrMapOvr>
  <p:transition spd="med" advTm="61739"/>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4" presetClass="entr" presetSubtype="32" fill="hold" grpId="1" nodeType="clickEffect">
                                  <p:stCondLst>
                                    <p:cond delay="0"/>
                                  </p:stCondLst>
                                  <p:iterate>
                                    <p:tmAbs val="0"/>
                                  </p:iterate>
                                  <p:childTnLst>
                                    <p:set>
                                      <p:cBhvr>
                                        <p:cTn id="10" fill="hold"/>
                                        <p:tgtEl>
                                          <p:spTgt spid="113"/>
                                        </p:tgtEl>
                                        <p:attrNameLst>
                                          <p:attrName>style.visibility</p:attrName>
                                        </p:attrNameLst>
                                      </p:cBhvr>
                                      <p:to>
                                        <p:strVal val="visible"/>
                                      </p:to>
                                    </p:set>
                                    <p:animEffect transition="in" filter="box(out)">
                                      <p:cBhvr>
                                        <p:cTn id="11" dur="1000"/>
                                        <p:tgtEl>
                                          <p:spTgt spid="113"/>
                                        </p:tgtEl>
                                      </p:cBhvr>
                                    </p:animEffect>
                                  </p:childTnLst>
                                </p:cTn>
                              </p:par>
                            </p:childTnLst>
                          </p:cTn>
                        </p:par>
                      </p:childTnLst>
                    </p:cTn>
                  </p:par>
                  <p:par>
                    <p:cTn id="12" fill="hold">
                      <p:stCondLst>
                        <p:cond delay="indefinite"/>
                      </p:stCondLst>
                      <p:childTnLst>
                        <p:par>
                          <p:cTn id="13" fill="hold">
                            <p:stCondLst>
                              <p:cond delay="0"/>
                            </p:stCondLst>
                            <p:childTnLst>
                              <p:par>
                                <p:cTn id="14" presetID="4" presetClass="entr" presetSubtype="32" fill="hold" grpId="2" nodeType="clickEffect">
                                  <p:stCondLst>
                                    <p:cond delay="0"/>
                                  </p:stCondLst>
                                  <p:iterate>
                                    <p:tmAbs val="0"/>
                                  </p:iterate>
                                  <p:childTnLst>
                                    <p:set>
                                      <p:cBhvr>
                                        <p:cTn id="15" fill="hold"/>
                                        <p:tgtEl>
                                          <p:spTgt spid="115"/>
                                        </p:tgtEl>
                                        <p:attrNameLst>
                                          <p:attrName>style.visibility</p:attrName>
                                        </p:attrNameLst>
                                      </p:cBhvr>
                                      <p:to>
                                        <p:strVal val="visible"/>
                                      </p:to>
                                    </p:set>
                                    <p:animEffect transition="in" filter="box(out)">
                                      <p:cBhvr>
                                        <p:cTn id="16" dur="1000"/>
                                        <p:tgtEl>
                                          <p:spTgt spid="115"/>
                                        </p:tgtEl>
                                      </p:cBhvr>
                                    </p:animEffect>
                                  </p:childTnLst>
                                </p:cTn>
                              </p:par>
                            </p:childTnLst>
                          </p:cTn>
                        </p:par>
                      </p:childTnLst>
                    </p:cTn>
                  </p:par>
                  <p:par>
                    <p:cTn id="17" fill="hold">
                      <p:stCondLst>
                        <p:cond delay="indefinite"/>
                      </p:stCondLst>
                      <p:childTnLst>
                        <p:par>
                          <p:cTn id="18" fill="hold">
                            <p:stCondLst>
                              <p:cond delay="0"/>
                            </p:stCondLst>
                            <p:childTnLst>
                              <p:par>
                                <p:cTn id="19" presetID="4" presetClass="entr" presetSubtype="32" fill="hold" grpId="3" nodeType="clickEffect">
                                  <p:stCondLst>
                                    <p:cond delay="0"/>
                                  </p:stCondLst>
                                  <p:iterate>
                                    <p:tmAbs val="0"/>
                                  </p:iterate>
                                  <p:childTnLst>
                                    <p:set>
                                      <p:cBhvr>
                                        <p:cTn id="20" fill="hold"/>
                                        <p:tgtEl>
                                          <p:spTgt spid="117"/>
                                        </p:tgtEl>
                                        <p:attrNameLst>
                                          <p:attrName>style.visibility</p:attrName>
                                        </p:attrNameLst>
                                      </p:cBhvr>
                                      <p:to>
                                        <p:strVal val="visible"/>
                                      </p:to>
                                    </p:set>
                                    <p:animEffect transition="in" filter="box(out)">
                                      <p:cBhvr>
                                        <p:cTn id="21" dur="1000"/>
                                        <p:tgtEl>
                                          <p:spTgt spid="117"/>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2" fill="hold" display="0">
                  <p:stCondLst>
                    <p:cond delay="indefinite"/>
                  </p:stCondLst>
                  <p:endCondLst>
                    <p:cond evt="onStopAudio" delay="0">
                      <p:tgtEl>
                        <p:sldTgt/>
                      </p:tgtEl>
                    </p:cond>
                  </p:endCondLst>
                </p:cTn>
                <p:tgtEl>
                  <p:spTgt spid="8"/>
                </p:tgtEl>
              </p:cMediaNode>
            </p:audio>
          </p:childTnLst>
        </p:cTn>
      </p:par>
    </p:tnLst>
    <p:bldLst>
      <p:bldP spid="113" grpId="1" animBg="1" advAuto="0"/>
      <p:bldP spid="115" grpId="2" animBg="1" advAuto="0"/>
      <p:bldP spid="117" grpId="3" animBg="1" advAuto="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 name="pasted-image.tif"/>
          <p:cNvPicPr/>
          <p:nvPr/>
        </p:nvPicPr>
        <p:blipFill>
          <a:blip r:embed="rId5">
            <a:extLst/>
          </a:blip>
          <a:stretch>
            <a:fillRect/>
          </a:stretch>
        </p:blipFill>
        <p:spPr>
          <a:xfrm>
            <a:off x="469651" y="1014255"/>
            <a:ext cx="5970632" cy="7949066"/>
          </a:xfrm>
          <a:prstGeom prst="rect">
            <a:avLst/>
          </a:prstGeom>
          <a:ln w="12700">
            <a:miter lim="400000"/>
          </a:ln>
        </p:spPr>
      </p:pic>
      <p:sp>
        <p:nvSpPr>
          <p:cNvPr id="120" name="Shape 120"/>
          <p:cNvSpPr/>
          <p:nvPr/>
        </p:nvSpPr>
        <p:spPr>
          <a:xfrm>
            <a:off x="3467379" y="705653"/>
            <a:ext cx="4428022" cy="1027094"/>
          </a:xfrm>
          <a:prstGeom prst="rect">
            <a:avLst/>
          </a:prstGeom>
          <a:solidFill>
            <a:srgbClr val="00882B"/>
          </a:solidFill>
          <a:ln w="12700">
            <a:miter lim="400000"/>
          </a:ln>
          <a:extLst>
            <a:ext uri="{C572A759-6A51-4108-AA02-DFA0A04FC94B}">
              <ma14:wrappingTextBoxFlag xmlns="" xmlns:ma14="http://schemas.microsoft.com/office/mac/drawingml/2011/main" val="1"/>
            </a:ext>
          </a:extLst>
        </p:spPr>
        <p:txBody>
          <a:bodyPr wrap="none" lIns="0" tIns="0" rIns="0" bIns="0" anchor="ctr">
            <a:spAutoFit/>
          </a:bodyPr>
          <a:lstStyle>
            <a:lvl1pPr>
              <a:defRPr sz="6500">
                <a:solidFill>
                  <a:srgbClr val="FFFFFF"/>
                </a:solidFill>
                <a:latin typeface="Arial"/>
                <a:ea typeface="Arial"/>
                <a:cs typeface="Arial"/>
                <a:sym typeface="Arial"/>
              </a:defRPr>
            </a:lvl1pPr>
          </a:lstStyle>
          <a:p>
            <a:pPr lvl="0">
              <a:defRPr sz="1800">
                <a:solidFill>
                  <a:srgbClr val="000000"/>
                </a:solidFill>
              </a:defRPr>
            </a:pPr>
            <a:r>
              <a:rPr sz="6500">
                <a:solidFill>
                  <a:srgbClr val="FFFFFF"/>
                </a:solidFill>
              </a:rPr>
              <a:t>Introduction</a:t>
            </a:r>
          </a:p>
        </p:txBody>
      </p:sp>
      <p:sp>
        <p:nvSpPr>
          <p:cNvPr id="121" name="Shape 121"/>
          <p:cNvSpPr/>
          <p:nvPr/>
        </p:nvSpPr>
        <p:spPr>
          <a:xfrm>
            <a:off x="2705025" y="586482"/>
            <a:ext cx="8721329" cy="2433836"/>
          </a:xfrm>
          <a:prstGeom prst="rect">
            <a:avLst/>
          </a:prstGeom>
          <a:ln w="63500">
            <a:solidFill>
              <a:srgbClr val="85888D"/>
            </a:solidFill>
            <a:miter lim="400000"/>
          </a:ln>
        </p:spPr>
        <p:txBody>
          <a:bodyPr lIns="0" tIns="0" rIns="0" bIns="0" anchor="ctr"/>
          <a:lstStyle/>
          <a:p>
            <a:pPr lvl="0">
              <a:defRPr sz="2400"/>
            </a:pPr>
            <a:endParaRPr/>
          </a:p>
        </p:txBody>
      </p:sp>
      <p:sp>
        <p:nvSpPr>
          <p:cNvPr id="122" name="Shape 122"/>
          <p:cNvSpPr/>
          <p:nvPr/>
        </p:nvSpPr>
        <p:spPr>
          <a:xfrm>
            <a:off x="3490155" y="2008026"/>
            <a:ext cx="6820869" cy="817427"/>
          </a:xfrm>
          <a:prstGeom prst="rect">
            <a:avLst/>
          </a:prstGeom>
          <a:solidFill>
            <a:srgbClr val="70BF41"/>
          </a:solidFill>
          <a:ln w="12700">
            <a:miter lim="400000"/>
          </a:ln>
          <a:extLst>
            <a:ext uri="{C572A759-6A51-4108-AA02-DFA0A04FC94B}">
              <ma14:wrappingTextBoxFlag xmlns="" xmlns:ma14="http://schemas.microsoft.com/office/mac/drawingml/2011/main" val="1"/>
            </a:ext>
          </a:extLst>
        </p:spPr>
        <p:txBody>
          <a:bodyPr wrap="none" lIns="0" tIns="0" rIns="0" bIns="0" anchor="ctr">
            <a:spAutoFit/>
          </a:bodyPr>
          <a:lstStyle>
            <a:lvl1pPr>
              <a:defRPr sz="5000">
                <a:solidFill>
                  <a:srgbClr val="FFFFFF"/>
                </a:solidFill>
                <a:latin typeface="Arial"/>
                <a:ea typeface="Arial"/>
                <a:cs typeface="Arial"/>
                <a:sym typeface="Arial"/>
              </a:defRPr>
            </a:lvl1pPr>
          </a:lstStyle>
          <a:p>
            <a:pPr lvl="0">
              <a:defRPr sz="1800">
                <a:solidFill>
                  <a:srgbClr val="000000"/>
                </a:solidFill>
              </a:defRPr>
            </a:pPr>
            <a:r>
              <a:rPr sz="5000">
                <a:solidFill>
                  <a:srgbClr val="FFFFFF"/>
                </a:solidFill>
              </a:rPr>
              <a:t>Background information</a:t>
            </a:r>
          </a:p>
        </p:txBody>
      </p:sp>
      <p:sp>
        <p:nvSpPr>
          <p:cNvPr id="123" name="Shape 123"/>
          <p:cNvSpPr/>
          <p:nvPr/>
        </p:nvSpPr>
        <p:spPr>
          <a:xfrm>
            <a:off x="6108501" y="3413487"/>
            <a:ext cx="1914377" cy="520937"/>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none" lIns="0" tIns="0" rIns="0" bIns="0" anchor="ctr">
            <a:spAutoFit/>
          </a:bodyPr>
          <a:lstStyle>
            <a:lvl1pPr>
              <a:defRPr sz="3000">
                <a:solidFill>
                  <a:srgbClr val="00882B"/>
                </a:solidFill>
                <a:latin typeface="Arial"/>
                <a:ea typeface="Arial"/>
                <a:cs typeface="Arial"/>
                <a:sym typeface="Arial"/>
              </a:defRPr>
            </a:lvl1pPr>
          </a:lstStyle>
          <a:p>
            <a:pPr lvl="0">
              <a:defRPr sz="1800">
                <a:solidFill>
                  <a:srgbClr val="000000"/>
                </a:solidFill>
              </a:defRPr>
            </a:pPr>
            <a:r>
              <a:rPr sz="3000">
                <a:solidFill>
                  <a:srgbClr val="00882B"/>
                </a:solidFill>
              </a:rPr>
              <a:t>Example 2</a:t>
            </a:r>
          </a:p>
        </p:txBody>
      </p:sp>
      <p:sp>
        <p:nvSpPr>
          <p:cNvPr id="124" name="Shape 124"/>
          <p:cNvSpPr/>
          <p:nvPr/>
        </p:nvSpPr>
        <p:spPr>
          <a:xfrm>
            <a:off x="7065689" y="2765826"/>
            <a:ext cx="1" cy="817427"/>
          </a:xfrm>
          <a:prstGeom prst="line">
            <a:avLst/>
          </a:prstGeom>
          <a:ln w="50800">
            <a:solidFill>
              <a:srgbClr val="EC5D57"/>
            </a:solidFill>
            <a:miter lim="400000"/>
            <a:tailEnd type="triangle"/>
          </a:ln>
        </p:spPr>
        <p:txBody>
          <a:bodyPr lIns="0" tIns="0" rIns="0" bIns="0" anchor="ctr"/>
          <a:lstStyle/>
          <a:p>
            <a:pPr lvl="0">
              <a:defRPr sz="2400"/>
            </a:pPr>
            <a:endParaRPr/>
          </a:p>
        </p:txBody>
      </p:sp>
      <p:sp>
        <p:nvSpPr>
          <p:cNvPr id="125" name="Shape 125"/>
          <p:cNvSpPr/>
          <p:nvPr/>
        </p:nvSpPr>
        <p:spPr>
          <a:xfrm>
            <a:off x="3467379" y="4079942"/>
            <a:ext cx="8564148" cy="2844505"/>
          </a:xfrm>
          <a:prstGeom prst="rect">
            <a:avLst/>
          </a:prstGeom>
          <a:solidFill>
            <a:srgbClr val="FFFFFF"/>
          </a:solidFill>
          <a:ln w="25400">
            <a:solidFill/>
            <a:miter lim="400000"/>
          </a:ln>
          <a:extLst>
            <a:ext uri="{C572A759-6A51-4108-AA02-DFA0A04FC94B}">
              <ma14:wrappingTextBoxFlag xmlns="" xmlns:ma14="http://schemas.microsoft.com/office/mac/drawingml/2011/main" val="1"/>
            </a:ext>
          </a:extLst>
        </p:spPr>
        <p:txBody>
          <a:bodyPr wrap="square" lIns="0" tIns="0" rIns="0" bIns="0" anchor="ctr">
            <a:spAutoFit/>
          </a:bodyPr>
          <a:lstStyle/>
          <a:p>
            <a:pPr lvl="0" algn="just">
              <a:defRPr sz="1800"/>
            </a:pPr>
            <a:r>
              <a:rPr sz="3000" dirty="0">
                <a:solidFill>
                  <a:srgbClr val="00882B"/>
                </a:solidFill>
                <a:latin typeface="Arial"/>
                <a:ea typeface="Arial"/>
                <a:cs typeface="Arial"/>
                <a:sym typeface="Arial"/>
              </a:rPr>
              <a:t>There are many reasons to encourage school uniforms among high schools and universities. Students who agree with uniform accept benefits of uniform, including </a:t>
            </a:r>
            <a:r>
              <a:rPr sz="3000" dirty="0">
                <a:solidFill>
                  <a:srgbClr val="EC5D57"/>
                </a:solidFill>
                <a:latin typeface="Arial"/>
                <a:ea typeface="Arial"/>
                <a:cs typeface="Arial"/>
                <a:sym typeface="Arial"/>
              </a:rPr>
              <a:t>uniforms promote learning</a:t>
            </a:r>
            <a:r>
              <a:rPr sz="3000" dirty="0">
                <a:solidFill>
                  <a:srgbClr val="00882B"/>
                </a:solidFill>
                <a:latin typeface="Arial"/>
                <a:ea typeface="Arial"/>
                <a:cs typeface="Arial"/>
                <a:sym typeface="Arial"/>
              </a:rPr>
              <a:t>, </a:t>
            </a:r>
            <a:r>
              <a:rPr sz="3000" dirty="0">
                <a:solidFill>
                  <a:srgbClr val="B36AE2"/>
                </a:solidFill>
                <a:latin typeface="Arial"/>
                <a:ea typeface="Arial"/>
                <a:cs typeface="Arial"/>
                <a:sym typeface="Arial"/>
              </a:rPr>
              <a:t>establish feeling of unity</a:t>
            </a:r>
            <a:r>
              <a:rPr sz="3000" dirty="0">
                <a:solidFill>
                  <a:srgbClr val="00882B"/>
                </a:solidFill>
                <a:latin typeface="Arial"/>
                <a:ea typeface="Arial"/>
                <a:cs typeface="Arial"/>
                <a:sym typeface="Arial"/>
              </a:rPr>
              <a:t>, and </a:t>
            </a:r>
            <a:r>
              <a:rPr sz="3000" dirty="0">
                <a:solidFill>
                  <a:srgbClr val="51A7F9"/>
                </a:solidFill>
                <a:latin typeface="Arial"/>
                <a:ea typeface="Arial"/>
                <a:cs typeface="Arial"/>
                <a:sym typeface="Arial"/>
              </a:rPr>
              <a:t>reduce bullying behavior</a:t>
            </a:r>
            <a:r>
              <a:rPr sz="3000" dirty="0">
                <a:solidFill>
                  <a:srgbClr val="00882B"/>
                </a:solidFill>
                <a:latin typeface="Arial"/>
                <a:ea typeface="Arial"/>
                <a:cs typeface="Arial"/>
                <a:sym typeface="Arial"/>
              </a:rPr>
              <a:t>. </a:t>
            </a:r>
          </a:p>
        </p:txBody>
      </p:sp>
      <p:sp>
        <p:nvSpPr>
          <p:cNvPr id="126" name="Shape 126"/>
          <p:cNvSpPr/>
          <p:nvPr/>
        </p:nvSpPr>
        <p:spPr>
          <a:xfrm>
            <a:off x="9743516" y="7288319"/>
            <a:ext cx="1313162" cy="533637"/>
          </a:xfrm>
          <a:prstGeom prst="rect">
            <a:avLst/>
          </a:prstGeom>
          <a:solidFill>
            <a:srgbClr val="FFFFFF"/>
          </a:solidFill>
          <a:ln w="12700">
            <a:solidFill/>
            <a:miter lim="400000"/>
          </a:ln>
          <a:extLst>
            <a:ext uri="{C572A759-6A51-4108-AA02-DFA0A04FC94B}">
              <ma14:wrappingTextBoxFlag xmlns="" xmlns:ma14="http://schemas.microsoft.com/office/mac/drawingml/2011/main" val="1"/>
            </a:ext>
          </a:extLst>
        </p:spPr>
        <p:txBody>
          <a:bodyPr wrap="none" lIns="0" tIns="0" rIns="0" bIns="0" anchor="ctr">
            <a:spAutoFit/>
          </a:bodyPr>
          <a:lstStyle>
            <a:lvl1pPr>
              <a:defRPr sz="3000">
                <a:solidFill>
                  <a:srgbClr val="EC5D57"/>
                </a:solidFill>
                <a:latin typeface="Arial"/>
                <a:ea typeface="Arial"/>
                <a:cs typeface="Arial"/>
                <a:sym typeface="Arial"/>
              </a:defRPr>
            </a:lvl1pPr>
          </a:lstStyle>
          <a:p>
            <a:pPr lvl="0">
              <a:defRPr sz="1800">
                <a:solidFill>
                  <a:srgbClr val="000000"/>
                </a:solidFill>
              </a:defRPr>
            </a:pPr>
            <a:r>
              <a:rPr sz="3000">
                <a:solidFill>
                  <a:srgbClr val="EC5D57"/>
                </a:solidFill>
              </a:rPr>
              <a:t>Point 1</a:t>
            </a:r>
          </a:p>
        </p:txBody>
      </p:sp>
      <p:sp>
        <p:nvSpPr>
          <p:cNvPr id="127" name="Shape 127"/>
          <p:cNvSpPr/>
          <p:nvPr/>
        </p:nvSpPr>
        <p:spPr>
          <a:xfrm flipV="1">
            <a:off x="4378841" y="6619135"/>
            <a:ext cx="1" cy="669184"/>
          </a:xfrm>
          <a:prstGeom prst="line">
            <a:avLst/>
          </a:prstGeom>
          <a:ln w="50800">
            <a:solidFill>
              <a:srgbClr val="EC5D57"/>
            </a:solidFill>
            <a:miter lim="400000"/>
            <a:tailEnd type="triangle"/>
          </a:ln>
        </p:spPr>
        <p:txBody>
          <a:bodyPr lIns="0" tIns="0" rIns="0" bIns="0" anchor="ctr"/>
          <a:lstStyle/>
          <a:p>
            <a:pPr lvl="0">
              <a:defRPr sz="2400"/>
            </a:pPr>
            <a:endParaRPr/>
          </a:p>
        </p:txBody>
      </p:sp>
      <p:sp>
        <p:nvSpPr>
          <p:cNvPr id="128" name="Shape 128"/>
          <p:cNvSpPr/>
          <p:nvPr/>
        </p:nvSpPr>
        <p:spPr>
          <a:xfrm>
            <a:off x="6778737" y="7277693"/>
            <a:ext cx="1313162" cy="533637"/>
          </a:xfrm>
          <a:prstGeom prst="rect">
            <a:avLst/>
          </a:prstGeom>
          <a:solidFill>
            <a:srgbClr val="FFFFFF"/>
          </a:solidFill>
          <a:ln w="12700">
            <a:solidFill/>
            <a:miter lim="400000"/>
          </a:ln>
          <a:extLst>
            <a:ext uri="{C572A759-6A51-4108-AA02-DFA0A04FC94B}">
              <ma14:wrappingTextBoxFlag xmlns="" xmlns:ma14="http://schemas.microsoft.com/office/mac/drawingml/2011/main" val="1"/>
            </a:ext>
          </a:extLst>
        </p:spPr>
        <p:txBody>
          <a:bodyPr wrap="none" lIns="0" tIns="0" rIns="0" bIns="0" anchor="ctr">
            <a:spAutoFit/>
          </a:bodyPr>
          <a:lstStyle>
            <a:lvl1pPr>
              <a:defRPr sz="3000">
                <a:solidFill>
                  <a:srgbClr val="B36AE2"/>
                </a:solidFill>
                <a:latin typeface="Arial"/>
                <a:ea typeface="Arial"/>
                <a:cs typeface="Arial"/>
                <a:sym typeface="Arial"/>
              </a:defRPr>
            </a:lvl1pPr>
          </a:lstStyle>
          <a:p>
            <a:pPr lvl="0">
              <a:defRPr sz="1800">
                <a:solidFill>
                  <a:srgbClr val="000000"/>
                </a:solidFill>
              </a:defRPr>
            </a:pPr>
            <a:r>
              <a:rPr sz="3000">
                <a:solidFill>
                  <a:srgbClr val="B36AE2"/>
                </a:solidFill>
              </a:rPr>
              <a:t>Point 2</a:t>
            </a:r>
          </a:p>
        </p:txBody>
      </p:sp>
      <p:sp>
        <p:nvSpPr>
          <p:cNvPr id="129" name="Shape 129"/>
          <p:cNvSpPr/>
          <p:nvPr/>
        </p:nvSpPr>
        <p:spPr>
          <a:xfrm flipV="1">
            <a:off x="7351745" y="6235825"/>
            <a:ext cx="1" cy="1052494"/>
          </a:xfrm>
          <a:prstGeom prst="line">
            <a:avLst/>
          </a:prstGeom>
          <a:ln w="50800">
            <a:solidFill>
              <a:srgbClr val="EC5D57"/>
            </a:solidFill>
            <a:miter lim="400000"/>
            <a:tailEnd type="triangle"/>
          </a:ln>
        </p:spPr>
        <p:txBody>
          <a:bodyPr lIns="0" tIns="0" rIns="0" bIns="0" anchor="ctr"/>
          <a:lstStyle/>
          <a:p>
            <a:pPr lvl="0">
              <a:defRPr sz="2400"/>
            </a:pPr>
            <a:endParaRPr/>
          </a:p>
        </p:txBody>
      </p:sp>
      <p:sp>
        <p:nvSpPr>
          <p:cNvPr id="130" name="Shape 130"/>
          <p:cNvSpPr/>
          <p:nvPr/>
        </p:nvSpPr>
        <p:spPr>
          <a:xfrm>
            <a:off x="3722260" y="7288319"/>
            <a:ext cx="1313162" cy="533637"/>
          </a:xfrm>
          <a:prstGeom prst="rect">
            <a:avLst/>
          </a:prstGeom>
          <a:solidFill>
            <a:srgbClr val="FFFFFF"/>
          </a:solidFill>
          <a:ln w="12700">
            <a:solidFill/>
            <a:miter lim="400000"/>
          </a:ln>
          <a:extLst>
            <a:ext uri="{C572A759-6A51-4108-AA02-DFA0A04FC94B}">
              <ma14:wrappingTextBoxFlag xmlns="" xmlns:ma14="http://schemas.microsoft.com/office/mac/drawingml/2011/main" val="1"/>
            </a:ext>
          </a:extLst>
        </p:spPr>
        <p:txBody>
          <a:bodyPr wrap="none" lIns="0" tIns="0" rIns="0" bIns="0" anchor="ctr">
            <a:spAutoFit/>
          </a:bodyPr>
          <a:lstStyle>
            <a:lvl1pPr>
              <a:defRPr sz="3000">
                <a:solidFill>
                  <a:srgbClr val="51A7F9"/>
                </a:solidFill>
                <a:latin typeface="Arial"/>
                <a:ea typeface="Arial"/>
                <a:cs typeface="Arial"/>
                <a:sym typeface="Arial"/>
              </a:defRPr>
            </a:lvl1pPr>
          </a:lstStyle>
          <a:p>
            <a:pPr lvl="0">
              <a:defRPr sz="1800">
                <a:solidFill>
                  <a:srgbClr val="000000"/>
                </a:solidFill>
              </a:defRPr>
            </a:pPr>
            <a:r>
              <a:rPr sz="3000" dirty="0">
                <a:solidFill>
                  <a:srgbClr val="51A7F9"/>
                </a:solidFill>
              </a:rPr>
              <a:t>Point 3</a:t>
            </a:r>
          </a:p>
        </p:txBody>
      </p:sp>
      <p:sp>
        <p:nvSpPr>
          <p:cNvPr id="131" name="Shape 131"/>
          <p:cNvSpPr/>
          <p:nvPr/>
        </p:nvSpPr>
        <p:spPr>
          <a:xfrm flipV="1">
            <a:off x="10400096" y="5766723"/>
            <a:ext cx="1" cy="1510970"/>
          </a:xfrm>
          <a:prstGeom prst="line">
            <a:avLst/>
          </a:prstGeom>
          <a:ln w="50800">
            <a:solidFill>
              <a:srgbClr val="EC5D57"/>
            </a:solidFill>
            <a:miter lim="400000"/>
            <a:tailEnd type="triangle"/>
          </a:ln>
        </p:spPr>
        <p:txBody>
          <a:bodyPr lIns="0" tIns="0" rIns="0" bIns="0" anchor="ctr"/>
          <a:lstStyle/>
          <a:p>
            <a:pPr lvl="0">
              <a:defRPr sz="2400"/>
            </a:pPr>
            <a:endParaRPr/>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2179300" y="8928100"/>
            <a:ext cx="609600" cy="609600"/>
          </a:xfrm>
          <a:prstGeom prst="rect">
            <a:avLst/>
          </a:prstGeom>
        </p:spPr>
      </p:pic>
    </p:spTree>
    <p:custDataLst>
      <p:tags r:id="rId1"/>
    </p:custDataLst>
  </p:cSld>
  <p:clrMapOvr>
    <a:masterClrMapping/>
  </p:clrMapOvr>
  <p:transition spd="med" advTm="58001"/>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4" presetClass="entr" presetSubtype="32" fill="hold" grpId="1" nodeType="clickEffect">
                                  <p:stCondLst>
                                    <p:cond delay="0"/>
                                  </p:stCondLst>
                                  <p:iterate>
                                    <p:tmAbs val="0"/>
                                  </p:iterate>
                                  <p:childTnLst>
                                    <p:set>
                                      <p:cBhvr>
                                        <p:cTn id="10" fill="hold"/>
                                        <p:tgtEl>
                                          <p:spTgt spid="131"/>
                                        </p:tgtEl>
                                        <p:attrNameLst>
                                          <p:attrName>style.visibility</p:attrName>
                                        </p:attrNameLst>
                                      </p:cBhvr>
                                      <p:to>
                                        <p:strVal val="visible"/>
                                      </p:to>
                                    </p:set>
                                    <p:animEffect transition="in" filter="box(out)">
                                      <p:cBhvr>
                                        <p:cTn id="11" dur="1000"/>
                                        <p:tgtEl>
                                          <p:spTgt spid="131"/>
                                        </p:tgtEl>
                                      </p:cBhvr>
                                    </p:animEffect>
                                  </p:childTnLst>
                                </p:cTn>
                              </p:par>
                            </p:childTnLst>
                          </p:cTn>
                        </p:par>
                      </p:childTnLst>
                    </p:cTn>
                  </p:par>
                  <p:par>
                    <p:cTn id="12" fill="hold">
                      <p:stCondLst>
                        <p:cond delay="indefinite"/>
                      </p:stCondLst>
                      <p:childTnLst>
                        <p:par>
                          <p:cTn id="13" fill="hold">
                            <p:stCondLst>
                              <p:cond delay="0"/>
                            </p:stCondLst>
                            <p:childTnLst>
                              <p:par>
                                <p:cTn id="14" presetID="4" presetClass="entr" presetSubtype="32" fill="hold" grpId="2" nodeType="clickEffect">
                                  <p:stCondLst>
                                    <p:cond delay="0"/>
                                  </p:stCondLst>
                                  <p:iterate>
                                    <p:tmAbs val="0"/>
                                  </p:iterate>
                                  <p:childTnLst>
                                    <p:set>
                                      <p:cBhvr>
                                        <p:cTn id="15" fill="hold"/>
                                        <p:tgtEl>
                                          <p:spTgt spid="129"/>
                                        </p:tgtEl>
                                        <p:attrNameLst>
                                          <p:attrName>style.visibility</p:attrName>
                                        </p:attrNameLst>
                                      </p:cBhvr>
                                      <p:to>
                                        <p:strVal val="visible"/>
                                      </p:to>
                                    </p:set>
                                    <p:animEffect transition="in" filter="box(out)">
                                      <p:cBhvr>
                                        <p:cTn id="16" dur="1000"/>
                                        <p:tgtEl>
                                          <p:spTgt spid="129"/>
                                        </p:tgtEl>
                                      </p:cBhvr>
                                    </p:animEffect>
                                  </p:childTnLst>
                                </p:cTn>
                              </p:par>
                            </p:childTnLst>
                          </p:cTn>
                        </p:par>
                      </p:childTnLst>
                    </p:cTn>
                  </p:par>
                  <p:par>
                    <p:cTn id="17" fill="hold">
                      <p:stCondLst>
                        <p:cond delay="indefinite"/>
                      </p:stCondLst>
                      <p:childTnLst>
                        <p:par>
                          <p:cTn id="18" fill="hold">
                            <p:stCondLst>
                              <p:cond delay="0"/>
                            </p:stCondLst>
                            <p:childTnLst>
                              <p:par>
                                <p:cTn id="19" presetID="4" presetClass="entr" presetSubtype="32" fill="hold" grpId="3" nodeType="clickEffect">
                                  <p:stCondLst>
                                    <p:cond delay="0"/>
                                  </p:stCondLst>
                                  <p:iterate>
                                    <p:tmAbs val="0"/>
                                  </p:iterate>
                                  <p:childTnLst>
                                    <p:set>
                                      <p:cBhvr>
                                        <p:cTn id="20" fill="hold"/>
                                        <p:tgtEl>
                                          <p:spTgt spid="127"/>
                                        </p:tgtEl>
                                        <p:attrNameLst>
                                          <p:attrName>style.visibility</p:attrName>
                                        </p:attrNameLst>
                                      </p:cBhvr>
                                      <p:to>
                                        <p:strVal val="visible"/>
                                      </p:to>
                                    </p:set>
                                    <p:animEffect transition="in" filter="box(out)">
                                      <p:cBhvr>
                                        <p:cTn id="21" dur="1000"/>
                                        <p:tgtEl>
                                          <p:spTgt spid="127"/>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2" fill="hold" display="0">
                  <p:stCondLst>
                    <p:cond delay="indefinite"/>
                  </p:stCondLst>
                  <p:endCondLst>
                    <p:cond evt="onStopAudio" delay="0">
                      <p:tgtEl>
                        <p:sldTgt/>
                      </p:tgtEl>
                    </p:cond>
                  </p:endCondLst>
                </p:cTn>
                <p:tgtEl>
                  <p:spTgt spid="2"/>
                </p:tgtEl>
              </p:cMediaNode>
            </p:audio>
          </p:childTnLst>
        </p:cTn>
      </p:par>
    </p:tnLst>
    <p:bldLst>
      <p:bldP spid="127" grpId="3" animBg="1" advAuto="0"/>
      <p:bldP spid="129" grpId="2" animBg="1" advAuto="0"/>
      <p:bldP spid="131" grpId="1" animBg="1" advAuto="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 name="pasted-image.tif"/>
          <p:cNvPicPr/>
          <p:nvPr/>
        </p:nvPicPr>
        <p:blipFill>
          <a:blip r:embed="rId4">
            <a:extLst/>
          </a:blip>
          <a:stretch>
            <a:fillRect/>
          </a:stretch>
        </p:blipFill>
        <p:spPr>
          <a:xfrm>
            <a:off x="469651" y="1014255"/>
            <a:ext cx="5970632" cy="7949066"/>
          </a:xfrm>
          <a:prstGeom prst="rect">
            <a:avLst/>
          </a:prstGeom>
          <a:ln w="12700">
            <a:miter lim="400000"/>
          </a:ln>
        </p:spPr>
      </p:pic>
      <p:sp>
        <p:nvSpPr>
          <p:cNvPr id="134" name="Shape 134"/>
          <p:cNvSpPr/>
          <p:nvPr/>
        </p:nvSpPr>
        <p:spPr>
          <a:xfrm>
            <a:off x="3467379" y="705653"/>
            <a:ext cx="4428022" cy="1027094"/>
          </a:xfrm>
          <a:prstGeom prst="rect">
            <a:avLst/>
          </a:prstGeom>
          <a:solidFill>
            <a:srgbClr val="00882B"/>
          </a:solidFill>
          <a:ln w="12700">
            <a:miter lim="400000"/>
          </a:ln>
          <a:extLst>
            <a:ext uri="{C572A759-6A51-4108-AA02-DFA0A04FC94B}">
              <ma14:wrappingTextBoxFlag xmlns="" xmlns:ma14="http://schemas.microsoft.com/office/mac/drawingml/2011/main" val="1"/>
            </a:ext>
          </a:extLst>
        </p:spPr>
        <p:txBody>
          <a:bodyPr wrap="none" lIns="0" tIns="0" rIns="0" bIns="0" anchor="ctr">
            <a:spAutoFit/>
          </a:bodyPr>
          <a:lstStyle>
            <a:lvl1pPr>
              <a:defRPr sz="6500">
                <a:solidFill>
                  <a:srgbClr val="FFFFFF"/>
                </a:solidFill>
                <a:latin typeface="Arial"/>
                <a:ea typeface="Arial"/>
                <a:cs typeface="Arial"/>
                <a:sym typeface="Arial"/>
              </a:defRPr>
            </a:lvl1pPr>
          </a:lstStyle>
          <a:p>
            <a:pPr lvl="0">
              <a:defRPr sz="1800">
                <a:solidFill>
                  <a:srgbClr val="000000"/>
                </a:solidFill>
              </a:defRPr>
            </a:pPr>
            <a:r>
              <a:rPr sz="6500">
                <a:solidFill>
                  <a:srgbClr val="FFFFFF"/>
                </a:solidFill>
              </a:rPr>
              <a:t>Introduction</a:t>
            </a:r>
          </a:p>
        </p:txBody>
      </p:sp>
      <p:sp>
        <p:nvSpPr>
          <p:cNvPr id="135" name="Shape 135"/>
          <p:cNvSpPr/>
          <p:nvPr/>
        </p:nvSpPr>
        <p:spPr>
          <a:xfrm>
            <a:off x="2705025" y="586482"/>
            <a:ext cx="8721329" cy="2433836"/>
          </a:xfrm>
          <a:prstGeom prst="rect">
            <a:avLst/>
          </a:prstGeom>
          <a:ln w="63500">
            <a:solidFill>
              <a:srgbClr val="85888D"/>
            </a:solidFill>
            <a:miter lim="400000"/>
          </a:ln>
        </p:spPr>
        <p:txBody>
          <a:bodyPr lIns="0" tIns="0" rIns="0" bIns="0" anchor="ctr"/>
          <a:lstStyle/>
          <a:p>
            <a:pPr lvl="0">
              <a:defRPr sz="2400"/>
            </a:pPr>
            <a:endParaRPr/>
          </a:p>
        </p:txBody>
      </p:sp>
      <p:sp>
        <p:nvSpPr>
          <p:cNvPr id="136" name="Shape 136"/>
          <p:cNvSpPr/>
          <p:nvPr/>
        </p:nvSpPr>
        <p:spPr>
          <a:xfrm>
            <a:off x="4425912" y="2008026"/>
            <a:ext cx="4949355" cy="817427"/>
          </a:xfrm>
          <a:prstGeom prst="rect">
            <a:avLst/>
          </a:prstGeom>
          <a:solidFill>
            <a:srgbClr val="70BF41"/>
          </a:solidFill>
          <a:ln w="12700">
            <a:miter lim="400000"/>
          </a:ln>
          <a:extLst>
            <a:ext uri="{C572A759-6A51-4108-AA02-DFA0A04FC94B}">
              <ma14:wrappingTextBoxFlag xmlns="" xmlns:ma14="http://schemas.microsoft.com/office/mac/drawingml/2011/main" val="1"/>
            </a:ext>
          </a:extLst>
        </p:spPr>
        <p:txBody>
          <a:bodyPr wrap="none" lIns="0" tIns="0" rIns="0" bIns="0" anchor="ctr">
            <a:spAutoFit/>
          </a:bodyPr>
          <a:lstStyle>
            <a:lvl1pPr>
              <a:defRPr sz="5000">
                <a:solidFill>
                  <a:srgbClr val="FFFFFF"/>
                </a:solidFill>
                <a:latin typeface="Arial"/>
                <a:ea typeface="Arial"/>
                <a:cs typeface="Arial"/>
                <a:sym typeface="Arial"/>
              </a:defRPr>
            </a:lvl1pPr>
          </a:lstStyle>
          <a:p>
            <a:pPr lvl="0">
              <a:defRPr sz="1800">
                <a:solidFill>
                  <a:srgbClr val="000000"/>
                </a:solidFill>
              </a:defRPr>
            </a:pPr>
            <a:r>
              <a:rPr sz="5000">
                <a:solidFill>
                  <a:srgbClr val="FFFFFF"/>
                </a:solidFill>
              </a:rPr>
              <a:t>Thesis statement</a:t>
            </a:r>
          </a:p>
        </p:txBody>
      </p:sp>
      <p:sp>
        <p:nvSpPr>
          <p:cNvPr id="137" name="Shape 137"/>
          <p:cNvSpPr/>
          <p:nvPr/>
        </p:nvSpPr>
        <p:spPr>
          <a:xfrm>
            <a:off x="7065689" y="2765826"/>
            <a:ext cx="1" cy="817427"/>
          </a:xfrm>
          <a:prstGeom prst="line">
            <a:avLst/>
          </a:prstGeom>
          <a:ln w="50800">
            <a:solidFill>
              <a:srgbClr val="EC5D57"/>
            </a:solidFill>
            <a:miter lim="400000"/>
            <a:tailEnd type="triangle"/>
          </a:ln>
        </p:spPr>
        <p:txBody>
          <a:bodyPr lIns="0" tIns="0" rIns="0" bIns="0" anchor="ctr"/>
          <a:lstStyle/>
          <a:p>
            <a:pPr lvl="0">
              <a:defRPr sz="2400"/>
            </a:pPr>
            <a:endParaRPr/>
          </a:p>
        </p:txBody>
      </p:sp>
      <p:sp>
        <p:nvSpPr>
          <p:cNvPr id="138" name="Shape 138"/>
          <p:cNvSpPr/>
          <p:nvPr/>
        </p:nvSpPr>
        <p:spPr>
          <a:xfrm>
            <a:off x="3937000" y="3847489"/>
            <a:ext cx="218431" cy="211733"/>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10800" y="21600"/>
                </a:lnTo>
                <a:lnTo>
                  <a:pt x="21600" y="10800"/>
                </a:lnTo>
                <a:lnTo>
                  <a:pt x="10800" y="0"/>
                </a:lnTo>
                <a:close/>
              </a:path>
            </a:pathLst>
          </a:custGeom>
          <a:solidFill>
            <a:srgbClr val="70BF41"/>
          </a:solidFill>
          <a:ln w="12700">
            <a:miter lim="400000"/>
          </a:ln>
          <a:effectLst>
            <a:outerShdw blurRad="38100" dist="25400" dir="5400000" rotWithShape="0">
              <a:srgbClr val="000000">
                <a:alpha val="50000"/>
              </a:srgbClr>
            </a:outerShdw>
          </a:effectLst>
        </p:spPr>
        <p:txBody>
          <a:bodyPr lIns="0" tIns="0" rIns="0" bIns="0" anchor="ctr"/>
          <a:lstStyle/>
          <a:p>
            <a:pPr lvl="0">
              <a:defRPr sz="2400">
                <a:solidFill>
                  <a:srgbClr val="FFFFFF"/>
                </a:solidFill>
              </a:defRPr>
            </a:pPr>
            <a:endParaRPr/>
          </a:p>
        </p:txBody>
      </p:sp>
      <p:sp>
        <p:nvSpPr>
          <p:cNvPr id="139" name="Shape 139"/>
          <p:cNvSpPr/>
          <p:nvPr/>
        </p:nvSpPr>
        <p:spPr>
          <a:xfrm>
            <a:off x="4347877" y="3692887"/>
            <a:ext cx="7061226" cy="520937"/>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none" lIns="0" tIns="0" rIns="0" bIns="0" anchor="ctr">
            <a:spAutoFit/>
          </a:bodyPr>
          <a:lstStyle>
            <a:lvl1pPr>
              <a:defRPr sz="3000">
                <a:solidFill>
                  <a:srgbClr val="00882B"/>
                </a:solidFill>
                <a:latin typeface="Arial"/>
                <a:ea typeface="Arial"/>
                <a:cs typeface="Arial"/>
                <a:sym typeface="Arial"/>
              </a:defRPr>
            </a:lvl1pPr>
          </a:lstStyle>
          <a:p>
            <a:pPr lvl="0">
              <a:defRPr sz="1800">
                <a:solidFill>
                  <a:srgbClr val="000000"/>
                </a:solidFill>
              </a:defRPr>
            </a:pPr>
            <a:r>
              <a:rPr sz="3000">
                <a:solidFill>
                  <a:srgbClr val="00882B"/>
                </a:solidFill>
              </a:rPr>
              <a:t>A sentence after background information.</a:t>
            </a:r>
          </a:p>
        </p:txBody>
      </p:sp>
      <p:sp>
        <p:nvSpPr>
          <p:cNvPr id="140" name="Shape 140"/>
          <p:cNvSpPr/>
          <p:nvPr/>
        </p:nvSpPr>
        <p:spPr>
          <a:xfrm>
            <a:off x="4333639" y="4854643"/>
            <a:ext cx="6848960" cy="952736"/>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none" lIns="0" tIns="0" rIns="0" bIns="0" anchor="ctr">
            <a:spAutoFit/>
          </a:bodyPr>
          <a:lstStyle/>
          <a:p>
            <a:pPr lvl="0" algn="l">
              <a:defRPr sz="1800"/>
            </a:pPr>
            <a:r>
              <a:rPr sz="3000">
                <a:solidFill>
                  <a:srgbClr val="00882B"/>
                </a:solidFill>
                <a:latin typeface="Arial"/>
                <a:ea typeface="Arial"/>
                <a:cs typeface="Arial"/>
                <a:sym typeface="Arial"/>
              </a:rPr>
              <a:t>It tells about your main idea or position </a:t>
            </a:r>
          </a:p>
          <a:p>
            <a:pPr lvl="0" algn="l">
              <a:defRPr sz="1800"/>
            </a:pPr>
            <a:r>
              <a:rPr sz="3000">
                <a:solidFill>
                  <a:srgbClr val="00882B"/>
                </a:solidFill>
                <a:latin typeface="Arial"/>
                <a:ea typeface="Arial"/>
                <a:cs typeface="Arial"/>
                <a:sym typeface="Arial"/>
              </a:rPr>
              <a:t>on the topic.</a:t>
            </a:r>
          </a:p>
        </p:txBody>
      </p:sp>
      <p:sp>
        <p:nvSpPr>
          <p:cNvPr id="141" name="Shape 141"/>
          <p:cNvSpPr/>
          <p:nvPr/>
        </p:nvSpPr>
        <p:spPr>
          <a:xfrm>
            <a:off x="3937000" y="5225144"/>
            <a:ext cx="218431" cy="211734"/>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10800" y="21600"/>
                </a:lnTo>
                <a:lnTo>
                  <a:pt x="21600" y="10800"/>
                </a:lnTo>
                <a:lnTo>
                  <a:pt x="10800" y="0"/>
                </a:lnTo>
                <a:close/>
              </a:path>
            </a:pathLst>
          </a:custGeom>
          <a:solidFill>
            <a:srgbClr val="70BF41"/>
          </a:solidFill>
          <a:ln w="12700">
            <a:miter lim="400000"/>
          </a:ln>
          <a:effectLst>
            <a:outerShdw blurRad="38100" dist="25400" dir="5400000" rotWithShape="0">
              <a:srgbClr val="000000">
                <a:alpha val="50000"/>
              </a:srgbClr>
            </a:outerShdw>
          </a:effectLst>
        </p:spPr>
        <p:txBody>
          <a:bodyPr lIns="0" tIns="0" rIns="0" bIns="0" anchor="ctr"/>
          <a:lstStyle/>
          <a:p>
            <a:pPr lvl="0">
              <a:defRPr sz="2400">
                <a:solidFill>
                  <a:srgbClr val="FFFFFF"/>
                </a:solidFill>
              </a:defRPr>
            </a:pPr>
            <a:endParaRPr/>
          </a:p>
        </p:txBody>
      </p:sp>
      <p:sp>
        <p:nvSpPr>
          <p:cNvPr id="142" name="Shape 142"/>
          <p:cNvSpPr/>
          <p:nvPr/>
        </p:nvSpPr>
        <p:spPr>
          <a:xfrm>
            <a:off x="4308239" y="6448198"/>
            <a:ext cx="8014284" cy="952737"/>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none" lIns="0" tIns="0" rIns="0" bIns="0" anchor="ctr">
            <a:spAutoFit/>
          </a:bodyPr>
          <a:lstStyle/>
          <a:p>
            <a:pPr lvl="0" algn="l">
              <a:defRPr sz="1800"/>
            </a:pPr>
            <a:r>
              <a:rPr sz="3000">
                <a:solidFill>
                  <a:srgbClr val="00882B"/>
                </a:solidFill>
                <a:latin typeface="Arial"/>
                <a:ea typeface="Arial"/>
                <a:cs typeface="Arial"/>
                <a:sym typeface="Arial"/>
              </a:rPr>
              <a:t>Your position on the topic, you like or dislike,</a:t>
            </a:r>
          </a:p>
          <a:p>
            <a:pPr lvl="0" algn="l">
              <a:defRPr sz="1800"/>
            </a:pPr>
            <a:r>
              <a:rPr sz="3000">
                <a:solidFill>
                  <a:srgbClr val="00882B"/>
                </a:solidFill>
                <a:latin typeface="Arial"/>
                <a:ea typeface="Arial"/>
                <a:cs typeface="Arial"/>
                <a:sym typeface="Arial"/>
              </a:rPr>
              <a:t>agree or disagree, support or against the topic.</a:t>
            </a:r>
          </a:p>
        </p:txBody>
      </p:sp>
      <p:sp>
        <p:nvSpPr>
          <p:cNvPr id="143" name="Shape 143"/>
          <p:cNvSpPr/>
          <p:nvPr/>
        </p:nvSpPr>
        <p:spPr>
          <a:xfrm>
            <a:off x="3937000" y="6818700"/>
            <a:ext cx="218431" cy="211733"/>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10800" y="21600"/>
                </a:lnTo>
                <a:lnTo>
                  <a:pt x="21600" y="10800"/>
                </a:lnTo>
                <a:lnTo>
                  <a:pt x="10800" y="0"/>
                </a:lnTo>
                <a:close/>
              </a:path>
            </a:pathLst>
          </a:custGeom>
          <a:solidFill>
            <a:srgbClr val="70BF41"/>
          </a:solidFill>
          <a:ln w="12700">
            <a:miter lim="400000"/>
          </a:ln>
          <a:effectLst>
            <a:outerShdw blurRad="38100" dist="25400" dir="5400000" rotWithShape="0">
              <a:srgbClr val="000000">
                <a:alpha val="50000"/>
              </a:srgbClr>
            </a:outerShdw>
          </a:effectLst>
        </p:spPr>
        <p:txBody>
          <a:bodyPr lIns="0" tIns="0" rIns="0" bIns="0" anchor="ctr"/>
          <a:lstStyle/>
          <a:p>
            <a:pPr lvl="0">
              <a:defRPr sz="2400">
                <a:solidFill>
                  <a:srgbClr val="FFFFFF"/>
                </a:solidFill>
              </a:defRPr>
            </a:pPr>
            <a:endParaRP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179300" y="8928100"/>
            <a:ext cx="609600" cy="609600"/>
          </a:xfrm>
          <a:prstGeom prst="rect">
            <a:avLst/>
          </a:prstGeom>
        </p:spPr>
      </p:pic>
    </p:spTree>
  </p:cSld>
  <p:clrMapOvr>
    <a:masterClrMapping/>
  </p:clrMapOvr>
  <p:transition spd="med" advTm="3156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20.5|3.3|3.8"/>
</p:tagLst>
</file>

<file path=ppt/tags/tag2.xml><?xml version="1.0" encoding="utf-8"?>
<p:tagLst xmlns:a="http://schemas.openxmlformats.org/drawingml/2006/main" xmlns:r="http://schemas.openxmlformats.org/officeDocument/2006/relationships" xmlns:p="http://schemas.openxmlformats.org/presentationml/2006/main">
  <p:tag name="TIMING" val="|41.1|5.5|7.4"/>
</p:tagLst>
</file>

<file path=ppt/tags/tag3.xml><?xml version="1.0" encoding="utf-8"?>
<p:tagLst xmlns:a="http://schemas.openxmlformats.org/drawingml/2006/main" xmlns:r="http://schemas.openxmlformats.org/officeDocument/2006/relationships" xmlns:p="http://schemas.openxmlformats.org/presentationml/2006/main">
  <p:tag name="TIMING" val="|40.8|5.9|7.8"/>
</p:tagLst>
</file>

<file path=ppt/tags/tag4.xml><?xml version="1.0" encoding="utf-8"?>
<p:tagLst xmlns:a="http://schemas.openxmlformats.org/drawingml/2006/main" xmlns:r="http://schemas.openxmlformats.org/officeDocument/2006/relationships" xmlns:p="http://schemas.openxmlformats.org/presentationml/2006/main">
  <p:tag name="TIMING" val="|6.1|2.2|2.3"/>
</p:tagLst>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_rels/theme2.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Light"/>
        <a:ea typeface="Helvetica Light"/>
        <a:cs typeface="Helvetica Light"/>
      </a:majorFont>
      <a:minorFont>
        <a:latin typeface="Helvetica Light"/>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400000" rotWithShape="0">
            <a:srgbClr val="000000">
              <a:alpha val="50000"/>
            </a:srgbClr>
          </a:outerShdw>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Light"/>
        <a:ea typeface="Helvetica Light"/>
        <a:cs typeface="Helvetica Light"/>
      </a:majorFont>
      <a:minorFont>
        <a:latin typeface="Helvetica Light"/>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400000" rotWithShape="0">
            <a:srgbClr val="000000">
              <a:alpha val="50000"/>
            </a:srgbClr>
          </a:outerShdw>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72</TotalTime>
  <Words>465</Words>
  <Application>Microsoft Office PowerPoint</Application>
  <PresentationFormat>Custom</PresentationFormat>
  <Paragraphs>70</Paragraphs>
  <Slides>11</Slides>
  <Notes>0</Notes>
  <HiddenSlides>0</HiddenSlides>
  <MMClips>11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11</vt:i4>
      </vt:variant>
    </vt:vector>
  </HeadingPairs>
  <TitlesOfParts>
    <vt:vector size="15" baseType="lpstr">
      <vt:lpstr>Arial</vt:lpstr>
      <vt:lpstr>Helvetica Light</vt:lpstr>
      <vt:lpstr>Helvetica Neue</vt:lpstr>
      <vt:lpstr>White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User</dc:creator>
  <cp:lastModifiedBy>User</cp:lastModifiedBy>
  <cp:revision>11</cp:revision>
  <dcterms:modified xsi:type="dcterms:W3CDTF">2020-04-11T06:40:31Z</dcterms:modified>
</cp:coreProperties>
</file>