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6" r:id="rId16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4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395312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5625" y="1594220"/>
            <a:ext cx="12953550" cy="4085013"/>
          </a:xfrm>
          <a:prstGeom prst="rect">
            <a:avLst/>
          </a:prstGeom>
          <a:solidFill>
            <a:srgbClr val="2FC9FF"/>
          </a:solidFill>
        </p:spPr>
        <p:txBody>
          <a:bodyPr/>
          <a:lstStyle/>
          <a:p>
            <a:pPr lvl="0">
              <a:defRPr sz="1800"/>
            </a:pPr>
            <a:r>
              <a:rPr sz="8000">
                <a:solidFill>
                  <a:srgbClr val="FFF04F"/>
                </a:solidFill>
              </a:rPr>
              <a:t>Appearance</a:t>
            </a:r>
            <a:r>
              <a:rPr sz="8000"/>
              <a:t> </a:t>
            </a:r>
          </a:p>
          <a:p>
            <a:pPr lvl="0">
              <a:defRPr sz="1800"/>
            </a:pPr>
            <a:r>
              <a:rPr sz="5900">
                <a:solidFill>
                  <a:srgbClr val="53585F"/>
                </a:solidFill>
              </a:rPr>
              <a:t>and</a:t>
            </a:r>
            <a:endParaRPr sz="8000">
              <a:solidFill>
                <a:srgbClr val="53585F"/>
              </a:solidFill>
            </a:endParaRPr>
          </a:p>
          <a:p>
            <a:pPr lvl="0">
              <a:defRPr sz="1800"/>
            </a:pPr>
            <a:r>
              <a:rPr sz="8000">
                <a:solidFill>
                  <a:srgbClr val="FEF733"/>
                </a:solidFill>
              </a:rPr>
              <a:t>Personality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270000" y="63119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Unit 2 </a:t>
            </a:r>
          </a:p>
          <a:p>
            <a:pPr lvl="0">
              <a:defRPr sz="1800"/>
            </a:pPr>
            <a:r>
              <a:rPr sz="3200"/>
              <a:t>IAC1204 Personality Development and Grooming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9049" y="977269"/>
            <a:ext cx="3061765" cy="779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938" y="728218"/>
            <a:ext cx="8529736" cy="6783346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275938" y="7682163"/>
            <a:ext cx="852973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800" b="1">
                <a:solidFill>
                  <a:srgbClr val="2F4F4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2F4F4F"/>
                </a:solidFill>
              </a:rPr>
              <a:t>Alaska Airlines Pilot Agrees to Plead Guilty to Flying Passenger Aircraft while under the Influence of Alcohol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asted-image.tif"/>
          <p:cNvPicPr/>
          <p:nvPr/>
        </p:nvPicPr>
        <p:blipFill>
          <a:blip r:embed="rId2">
            <a:extLst/>
          </a:blip>
          <a:srcRect l="4574" t="16459" r="4574" b="20038"/>
          <a:stretch>
            <a:fillRect/>
          </a:stretch>
        </p:blipFill>
        <p:spPr>
          <a:xfrm>
            <a:off x="13890" y="341510"/>
            <a:ext cx="12977087" cy="9070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asted-image.tif"/>
          <p:cNvPicPr/>
          <p:nvPr/>
        </p:nvPicPr>
        <p:blipFill>
          <a:blip r:embed="rId2">
            <a:extLst/>
          </a:blip>
          <a:srcRect t="16278"/>
          <a:stretch>
            <a:fillRect/>
          </a:stretch>
        </p:blipFill>
        <p:spPr>
          <a:xfrm>
            <a:off x="2206029" y="-72529"/>
            <a:ext cx="8674910" cy="9753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asted-image.tif"/>
          <p:cNvPicPr/>
          <p:nvPr/>
        </p:nvPicPr>
        <p:blipFill>
          <a:blip r:embed="rId2">
            <a:extLst/>
          </a:blip>
          <a:srcRect t="38835" r="66999" b="42723"/>
          <a:stretch>
            <a:fillRect/>
          </a:stretch>
        </p:blipFill>
        <p:spPr>
          <a:xfrm>
            <a:off x="6786899" y="4951800"/>
            <a:ext cx="5260640" cy="4156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asted-image.tif"/>
          <p:cNvPicPr/>
          <p:nvPr/>
        </p:nvPicPr>
        <p:blipFill>
          <a:blip r:embed="rId2">
            <a:extLst/>
          </a:blip>
          <a:srcRect l="605" t="68616" r="66961" b="12787"/>
          <a:stretch>
            <a:fillRect/>
          </a:stretch>
        </p:blipFill>
        <p:spPr>
          <a:xfrm>
            <a:off x="790211" y="4951800"/>
            <a:ext cx="5127293" cy="4156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asted-image.tif"/>
          <p:cNvPicPr/>
          <p:nvPr/>
        </p:nvPicPr>
        <p:blipFill>
          <a:blip r:embed="rId2">
            <a:extLst/>
          </a:blip>
          <a:srcRect t="8575" r="66919" b="72429"/>
          <a:stretch>
            <a:fillRect/>
          </a:stretch>
        </p:blipFill>
        <p:spPr>
          <a:xfrm>
            <a:off x="3938785" y="523798"/>
            <a:ext cx="5127426" cy="4163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creen Shot 2020-01-19 at 2.14.04 PM.png"/>
          <p:cNvPicPr/>
          <p:nvPr/>
        </p:nvPicPr>
        <p:blipFill>
          <a:blip r:embed="rId2">
            <a:extLst/>
          </a:blip>
          <a:srcRect l="15051" t="18132" r="20064" b="11252"/>
          <a:stretch>
            <a:fillRect/>
          </a:stretch>
        </p:blipFill>
        <p:spPr>
          <a:xfrm>
            <a:off x="412750" y="734615"/>
            <a:ext cx="12179363" cy="8284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6463" y="202993"/>
            <a:ext cx="9711874" cy="505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6463" y="5331125"/>
            <a:ext cx="9711874" cy="4214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"/>
          <p:cNvPicPr/>
          <p:nvPr/>
        </p:nvPicPr>
        <p:blipFill>
          <a:blip r:embed="rId2">
            <a:extLst/>
          </a:blip>
          <a:srcRect r="50715"/>
          <a:stretch>
            <a:fillRect/>
          </a:stretch>
        </p:blipFill>
        <p:spPr>
          <a:xfrm>
            <a:off x="6642273" y="1737915"/>
            <a:ext cx="5187399" cy="772567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615652" y="266700"/>
            <a:ext cx="5886997" cy="1270000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43A9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3A9FF"/>
                </a:solidFill>
              </a:rPr>
              <a:t>What is he look like?</a:t>
            </a:r>
          </a:p>
        </p:txBody>
      </p:sp>
      <p:sp>
        <p:nvSpPr>
          <p:cNvPr id="40" name="Shape 40"/>
          <p:cNvSpPr/>
          <p:nvPr/>
        </p:nvSpPr>
        <p:spPr>
          <a:xfrm>
            <a:off x="6648152" y="266700"/>
            <a:ext cx="5886997" cy="1270000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FFEE4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EE40"/>
                </a:solidFill>
              </a:rPr>
              <a:t>What is he like?</a:t>
            </a:r>
          </a:p>
        </p:txBody>
      </p:sp>
      <p:pic>
        <p:nvPicPr>
          <p:cNvPr id="41" name="pasted-image.tif"/>
          <p:cNvPicPr/>
          <p:nvPr/>
        </p:nvPicPr>
        <p:blipFill>
          <a:blip r:embed="rId2">
            <a:extLst/>
          </a:blip>
          <a:srcRect l="49589"/>
          <a:stretch>
            <a:fillRect/>
          </a:stretch>
        </p:blipFill>
        <p:spPr>
          <a:xfrm>
            <a:off x="1223739" y="1737915"/>
            <a:ext cx="5305891" cy="7725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asted-image.tif"/>
          <p:cNvPicPr/>
          <p:nvPr/>
        </p:nvPicPr>
        <p:blipFill>
          <a:blip r:embed="rId2">
            <a:extLst/>
          </a:blip>
          <a:srcRect l="4765" r="54454"/>
          <a:stretch>
            <a:fillRect/>
          </a:stretch>
        </p:blipFill>
        <p:spPr>
          <a:xfrm>
            <a:off x="1700609" y="1657350"/>
            <a:ext cx="4662995" cy="7616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asted-image.tif"/>
          <p:cNvPicPr/>
          <p:nvPr/>
        </p:nvPicPr>
        <p:blipFill>
          <a:blip r:embed="rId2">
            <a:extLst/>
          </a:blip>
          <a:srcRect l="56343" r="2189"/>
          <a:stretch>
            <a:fillRect/>
          </a:stretch>
        </p:blipFill>
        <p:spPr>
          <a:xfrm>
            <a:off x="6495107" y="1657350"/>
            <a:ext cx="4741467" cy="761638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463252" y="266700"/>
            <a:ext cx="5886997" cy="1270000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43A9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3A9FF"/>
                </a:solidFill>
              </a:rPr>
              <a:t>What is she look like?</a:t>
            </a:r>
          </a:p>
        </p:txBody>
      </p:sp>
      <p:sp>
        <p:nvSpPr>
          <p:cNvPr id="46" name="Shape 46"/>
          <p:cNvSpPr/>
          <p:nvPr/>
        </p:nvSpPr>
        <p:spPr>
          <a:xfrm>
            <a:off x="6508452" y="266700"/>
            <a:ext cx="5886997" cy="1270000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FFEE4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EE40"/>
                </a:solidFill>
              </a:rPr>
              <a:t>What is she like?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asted-image.tif"/>
          <p:cNvPicPr/>
          <p:nvPr/>
        </p:nvPicPr>
        <p:blipFill>
          <a:blip r:embed="rId2">
            <a:extLst/>
          </a:blip>
          <a:srcRect r="50553"/>
          <a:stretch>
            <a:fillRect/>
          </a:stretch>
        </p:blipFill>
        <p:spPr>
          <a:xfrm>
            <a:off x="6940525" y="1689150"/>
            <a:ext cx="5022936" cy="761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asted-image.tif"/>
          <p:cNvPicPr/>
          <p:nvPr/>
        </p:nvPicPr>
        <p:blipFill>
          <a:blip r:embed="rId2">
            <a:extLst/>
          </a:blip>
          <a:srcRect l="50835" r="1864"/>
          <a:stretch>
            <a:fillRect/>
          </a:stretch>
        </p:blipFill>
        <p:spPr>
          <a:xfrm>
            <a:off x="892944" y="1673474"/>
            <a:ext cx="4824540" cy="7649989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361652" y="266928"/>
            <a:ext cx="5886997" cy="1270001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43A9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3A9FF"/>
                </a:solidFill>
              </a:rPr>
              <a:t>What is she look like?</a:t>
            </a:r>
          </a:p>
        </p:txBody>
      </p:sp>
      <p:sp>
        <p:nvSpPr>
          <p:cNvPr id="51" name="Shape 51"/>
          <p:cNvSpPr/>
          <p:nvPr/>
        </p:nvSpPr>
        <p:spPr>
          <a:xfrm>
            <a:off x="6508452" y="266700"/>
            <a:ext cx="5886997" cy="1270000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FFEE4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EE40"/>
                </a:solidFill>
              </a:rPr>
              <a:t>What is she like?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tif"/>
          <p:cNvPicPr/>
          <p:nvPr/>
        </p:nvPicPr>
        <p:blipFill>
          <a:blip r:embed="rId2">
            <a:extLst/>
          </a:blip>
          <a:srcRect r="49328"/>
          <a:stretch>
            <a:fillRect/>
          </a:stretch>
        </p:blipFill>
        <p:spPr>
          <a:xfrm>
            <a:off x="7442969" y="1683696"/>
            <a:ext cx="4297216" cy="6642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asted-image.tif"/>
          <p:cNvPicPr/>
          <p:nvPr/>
        </p:nvPicPr>
        <p:blipFill>
          <a:blip r:embed="rId2">
            <a:extLst/>
          </a:blip>
          <a:srcRect l="52700"/>
          <a:stretch>
            <a:fillRect/>
          </a:stretch>
        </p:blipFill>
        <p:spPr>
          <a:xfrm>
            <a:off x="1410469" y="1446563"/>
            <a:ext cx="4297545" cy="711657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/>
          <p:nvPr/>
        </p:nvSpPr>
        <p:spPr>
          <a:xfrm>
            <a:off x="615652" y="266700"/>
            <a:ext cx="5886997" cy="1270000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43A9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3A9FF"/>
                </a:solidFill>
              </a:rPr>
              <a:t>What is he look like?</a:t>
            </a:r>
          </a:p>
        </p:txBody>
      </p:sp>
      <p:sp>
        <p:nvSpPr>
          <p:cNvPr id="56" name="Shape 56"/>
          <p:cNvSpPr/>
          <p:nvPr/>
        </p:nvSpPr>
        <p:spPr>
          <a:xfrm>
            <a:off x="6648152" y="266700"/>
            <a:ext cx="5886997" cy="1270000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FFEE4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EE40"/>
                </a:solidFill>
              </a:rPr>
              <a:t>What is he like?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tif"/>
          <p:cNvPicPr/>
          <p:nvPr/>
        </p:nvPicPr>
        <p:blipFill>
          <a:blip r:embed="rId2">
            <a:extLst/>
          </a:blip>
          <a:srcRect l="4517" r="53317"/>
          <a:stretch>
            <a:fillRect/>
          </a:stretch>
        </p:blipFill>
        <p:spPr>
          <a:xfrm>
            <a:off x="672693" y="1484199"/>
            <a:ext cx="4957232" cy="783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asted-image.tif"/>
          <p:cNvPicPr/>
          <p:nvPr/>
        </p:nvPicPr>
        <p:blipFill>
          <a:blip r:embed="rId2">
            <a:extLst/>
          </a:blip>
          <a:srcRect l="53673" r="2231"/>
          <a:stretch>
            <a:fillRect/>
          </a:stretch>
        </p:blipFill>
        <p:spPr>
          <a:xfrm>
            <a:off x="6738103" y="1495906"/>
            <a:ext cx="5168509" cy="7807743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207878" y="113155"/>
            <a:ext cx="5886997" cy="1270001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43A9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3A9FF"/>
                </a:solidFill>
              </a:rPr>
              <a:t>What is she look like?</a:t>
            </a:r>
          </a:p>
        </p:txBody>
      </p:sp>
      <p:sp>
        <p:nvSpPr>
          <p:cNvPr id="61" name="Shape 61"/>
          <p:cNvSpPr/>
          <p:nvPr/>
        </p:nvSpPr>
        <p:spPr>
          <a:xfrm>
            <a:off x="6378856" y="113155"/>
            <a:ext cx="5886997" cy="12700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FFEE4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EE40"/>
                </a:solidFill>
              </a:rPr>
              <a:t>What is she like?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asted-image.tif"/>
          <p:cNvPicPr/>
          <p:nvPr/>
        </p:nvPicPr>
        <p:blipFill>
          <a:blip r:embed="rId2">
            <a:extLst/>
          </a:blip>
          <a:srcRect r="50690"/>
          <a:stretch>
            <a:fillRect/>
          </a:stretch>
        </p:blipFill>
        <p:spPr>
          <a:xfrm>
            <a:off x="1272000" y="1709286"/>
            <a:ext cx="4483722" cy="766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tif"/>
          <p:cNvPicPr/>
          <p:nvPr/>
        </p:nvPicPr>
        <p:blipFill>
          <a:blip r:embed="rId2">
            <a:extLst/>
          </a:blip>
          <a:srcRect l="49532"/>
          <a:stretch>
            <a:fillRect/>
          </a:stretch>
        </p:blipFill>
        <p:spPr>
          <a:xfrm>
            <a:off x="7296323" y="1708095"/>
            <a:ext cx="4590541" cy="7671386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570449" y="266700"/>
            <a:ext cx="5886996" cy="1270000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43A9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3A9FF"/>
                </a:solidFill>
              </a:rPr>
              <a:t>What is he look like?</a:t>
            </a:r>
          </a:p>
        </p:txBody>
      </p:sp>
      <p:sp>
        <p:nvSpPr>
          <p:cNvPr id="66" name="Shape 66"/>
          <p:cNvSpPr/>
          <p:nvPr/>
        </p:nvSpPr>
        <p:spPr>
          <a:xfrm>
            <a:off x="6648152" y="266700"/>
            <a:ext cx="5886997" cy="1270000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FFEE4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EE40"/>
                </a:solidFill>
              </a:rPr>
              <a:t>What is he like?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asted-image.png"/>
          <p:cNvPicPr/>
          <p:nvPr/>
        </p:nvPicPr>
        <p:blipFill>
          <a:blip r:embed="rId2">
            <a:extLst/>
          </a:blip>
          <a:srcRect l="9571" r="18367"/>
          <a:stretch>
            <a:fillRect/>
          </a:stretch>
        </p:blipFill>
        <p:spPr>
          <a:xfrm>
            <a:off x="7017391" y="1561955"/>
            <a:ext cx="5258499" cy="773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asted-image.tif"/>
          <p:cNvPicPr/>
          <p:nvPr/>
        </p:nvPicPr>
        <p:blipFill>
          <a:blip r:embed="rId3">
            <a:extLst/>
          </a:blip>
          <a:srcRect l="1062" t="2960" r="69194" b="1318"/>
          <a:stretch>
            <a:fillRect/>
          </a:stretch>
        </p:blipFill>
        <p:spPr>
          <a:xfrm>
            <a:off x="1342406" y="1470777"/>
            <a:ext cx="3782280" cy="7734606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290018" y="138555"/>
            <a:ext cx="5886996" cy="1270001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43A9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43A9FF"/>
                </a:solidFill>
              </a:rPr>
              <a:t>What is she look like?</a:t>
            </a:r>
          </a:p>
        </p:txBody>
      </p:sp>
      <p:sp>
        <p:nvSpPr>
          <p:cNvPr id="71" name="Shape 71"/>
          <p:cNvSpPr/>
          <p:nvPr/>
        </p:nvSpPr>
        <p:spPr>
          <a:xfrm>
            <a:off x="6703190" y="138555"/>
            <a:ext cx="5886996" cy="12700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500">
                <a:solidFill>
                  <a:srgbClr val="FFEE4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EE40"/>
                </a:solidFill>
              </a:rPr>
              <a:t>What is she like?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695" y="359740"/>
            <a:ext cx="12004256" cy="8002838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509067" y="8347371"/>
            <a:ext cx="1213351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sz="3359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rPr>
              <a:t>Flight Attendant Was So Drunk, </a:t>
            </a:r>
          </a:p>
          <a:p>
            <a:pPr lvl="0" defTabSz="457200">
              <a:defRPr sz="1800"/>
            </a:pPr>
            <a:r>
              <a:rPr sz="3359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rPr>
              <a:t>Passengers Had To Look After HER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Custom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Helvetica</vt:lpstr>
      <vt:lpstr>Helvetica Light</vt:lpstr>
      <vt:lpstr>Helvetica Neue</vt:lpstr>
      <vt:lpstr>Tahoma</vt:lpstr>
      <vt:lpstr>White</vt:lpstr>
      <vt:lpstr>Appearance  and Personality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Appearance  and Personality</dc:title>
  <dc:creator>lenovo007</dc:creator>
  <cp:lastModifiedBy>lenovo007</cp:lastModifiedBy>
  <cp:revision>2</cp:revision>
  <dcterms:modified xsi:type="dcterms:W3CDTF">2020-01-28T01:43:29Z</dcterms:modified>
</cp:coreProperties>
</file>