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4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1409992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5625" y="2516955"/>
            <a:ext cx="12953550" cy="2581848"/>
          </a:xfrm>
          <a:prstGeom prst="rect">
            <a:avLst/>
          </a:prstGeom>
          <a:solidFill>
            <a:srgbClr val="2FC9FF"/>
          </a:solidFill>
        </p:spPr>
        <p:txBody>
          <a:bodyPr/>
          <a:lstStyle/>
          <a:p>
            <a:pPr lvl="0">
              <a:defRPr sz="1800"/>
            </a:pPr>
            <a:endParaRPr sz="1100">
              <a:solidFill>
                <a:srgbClr val="F5D328"/>
              </a:solidFill>
            </a:endParaRPr>
          </a:p>
          <a:p>
            <a:pPr lvl="0">
              <a:defRPr sz="1800"/>
            </a:pPr>
            <a:r>
              <a:rPr sz="12900">
                <a:solidFill>
                  <a:srgbClr val="F5D328"/>
                </a:solidFill>
              </a:rPr>
              <a:t>Mindset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270000" y="63119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Unit 3 </a:t>
            </a:r>
          </a:p>
          <a:p>
            <a:pPr lvl="0">
              <a:defRPr sz="1800"/>
            </a:pPr>
            <a:r>
              <a:rPr sz="3200"/>
              <a:t>IAC1204 Personality Development and Grooming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creen Shot 2020-01-31 at 1.02.28 PM.png"/>
          <p:cNvPicPr/>
          <p:nvPr/>
        </p:nvPicPr>
        <p:blipFill>
          <a:blip r:embed="rId2">
            <a:alphaModFix amt="85000"/>
            <a:extLst/>
          </a:blip>
          <a:srcRect l="4968" t="7368" r="1613" b="7368"/>
          <a:stretch>
            <a:fillRect/>
          </a:stretch>
        </p:blipFill>
        <p:spPr>
          <a:xfrm>
            <a:off x="7540" y="951621"/>
            <a:ext cx="12989879" cy="740987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65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66" name="Shape 66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creen Shot 2020-01-31 at 1.04.46 PM.png"/>
          <p:cNvPicPr/>
          <p:nvPr/>
        </p:nvPicPr>
        <p:blipFill>
          <a:blip r:embed="rId2">
            <a:alphaModFix amt="90000"/>
            <a:extLst/>
          </a:blip>
          <a:srcRect l="4087" t="6632" r="1425" b="6632"/>
          <a:stretch>
            <a:fillRect/>
          </a:stretch>
        </p:blipFill>
        <p:spPr>
          <a:xfrm>
            <a:off x="4615" y="883013"/>
            <a:ext cx="13004805" cy="7461195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70" name="Shape 70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creen Shot 2020-01-31 at 1.09.54 PM.png"/>
          <p:cNvPicPr/>
          <p:nvPr/>
        </p:nvPicPr>
        <p:blipFill>
          <a:blip r:embed="rId2">
            <a:alphaModFix amt="85000"/>
            <a:extLst/>
          </a:blip>
          <a:srcRect l="6079" t="8110" r="1324" b="8110"/>
          <a:stretch>
            <a:fillRect/>
          </a:stretch>
        </p:blipFill>
        <p:spPr>
          <a:xfrm>
            <a:off x="-7672" y="977084"/>
            <a:ext cx="13020319" cy="7362748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74" name="Shape 74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creen Shot 2020-01-31 at 1.11.48 PM.png"/>
          <p:cNvPicPr/>
          <p:nvPr/>
        </p:nvPicPr>
        <p:blipFill>
          <a:blip r:embed="rId2">
            <a:alphaModFix amt="90000"/>
            <a:extLst/>
          </a:blip>
          <a:srcRect l="4726" t="8026" r="1591" b="8026"/>
          <a:stretch>
            <a:fillRect/>
          </a:stretch>
        </p:blipFill>
        <p:spPr>
          <a:xfrm>
            <a:off x="0" y="1002158"/>
            <a:ext cx="13004690" cy="7283357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78" name="Shape 78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creen Shot 2020-01-31 at 1.14.06 PM.png"/>
          <p:cNvPicPr/>
          <p:nvPr/>
        </p:nvPicPr>
        <p:blipFill>
          <a:blip r:embed="rId2">
            <a:alphaModFix amt="90000"/>
            <a:extLst/>
          </a:blip>
          <a:srcRect l="4786" t="8563" r="1394" b="7256"/>
          <a:stretch>
            <a:fillRect/>
          </a:stretch>
        </p:blipFill>
        <p:spPr>
          <a:xfrm>
            <a:off x="-250" y="950016"/>
            <a:ext cx="13005227" cy="7293079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82" name="Shape 82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creen Shot 2020-01-31 at 1.17.14 PM.png"/>
          <p:cNvPicPr/>
          <p:nvPr/>
        </p:nvPicPr>
        <p:blipFill>
          <a:blip r:embed="rId2">
            <a:alphaModFix amt="90000"/>
            <a:extLst/>
          </a:blip>
          <a:srcRect l="4267" t="8086" r="1260" b="8086"/>
          <a:stretch>
            <a:fillRect/>
          </a:stretch>
        </p:blipFill>
        <p:spPr>
          <a:xfrm>
            <a:off x="-3969" y="959122"/>
            <a:ext cx="13012594" cy="7216506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86" name="Shape 86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creen Shot 2020-01-31 at 1.41.10 PM.png"/>
          <p:cNvPicPr/>
          <p:nvPr/>
        </p:nvPicPr>
        <p:blipFill>
          <a:blip r:embed="rId2">
            <a:alphaModFix amt="90000"/>
            <a:extLst/>
          </a:blip>
          <a:srcRect l="4353" t="8932" r="1260" b="7120"/>
          <a:stretch>
            <a:fillRect/>
          </a:stretch>
        </p:blipFill>
        <p:spPr>
          <a:xfrm>
            <a:off x="-8732" y="948082"/>
            <a:ext cx="13022192" cy="723872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90" name="Shape 90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creen Shot 2020-01-31 at 1.38.53 PM.png"/>
          <p:cNvPicPr/>
          <p:nvPr/>
        </p:nvPicPr>
        <p:blipFill>
          <a:blip r:embed="rId2">
            <a:alphaModFix amt="90000"/>
            <a:extLst/>
          </a:blip>
          <a:srcRect l="4252" t="7625" r="2130" b="7625"/>
          <a:stretch>
            <a:fillRect/>
          </a:stretch>
        </p:blipFill>
        <p:spPr>
          <a:xfrm>
            <a:off x="-21768" y="953571"/>
            <a:ext cx="13004707" cy="7358093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94" name="Shape 94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503" y="0"/>
            <a:ext cx="671779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4" y="549330"/>
            <a:ext cx="12993312" cy="8654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69291"/>
            <a:ext cx="13004801" cy="7415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creen Shot 2020-01-31 at 12.43.38 PM.png"/>
          <p:cNvPicPr/>
          <p:nvPr/>
        </p:nvPicPr>
        <p:blipFill>
          <a:blip r:embed="rId2">
            <a:alphaModFix amt="89991"/>
            <a:extLst/>
          </a:blip>
          <a:srcRect l="3655" t="6662" r="1606" b="6662"/>
          <a:stretch>
            <a:fillRect/>
          </a:stretch>
        </p:blipFill>
        <p:spPr>
          <a:xfrm>
            <a:off x="-46038" y="938701"/>
            <a:ext cx="13097031" cy="748904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  <p:sp>
        <p:nvSpPr>
          <p:cNvPr id="46" name="Shape 46"/>
          <p:cNvSpPr>
            <a:spLocks noGrp="1"/>
          </p:cNvSpPr>
          <p:nvPr>
            <p:ph type="title" idx="4294967295"/>
          </p:nvPr>
        </p:nvSpPr>
        <p:spPr>
          <a:xfrm>
            <a:off x="0" y="8575912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creen Shot 2020-01-31 at 12.52.22 PM.png"/>
          <p:cNvPicPr/>
          <p:nvPr/>
        </p:nvPicPr>
        <p:blipFill>
          <a:blip r:embed="rId2">
            <a:alphaModFix amt="80323"/>
            <a:extLst/>
          </a:blip>
          <a:srcRect l="4299" t="7146" r="1650" b="7146"/>
          <a:stretch>
            <a:fillRect/>
          </a:stretch>
        </p:blipFill>
        <p:spPr>
          <a:xfrm>
            <a:off x="0" y="919292"/>
            <a:ext cx="13004791" cy="740693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>
            <a:spLocks noGrp="1"/>
          </p:cNvSpPr>
          <p:nvPr>
            <p:ph type="title" idx="4294967295"/>
          </p:nvPr>
        </p:nvSpPr>
        <p:spPr>
          <a:xfrm>
            <a:off x="0" y="8512044"/>
            <a:ext cx="13004801" cy="675800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50" name="Shape 50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creen Shot 2020-01-31 at 12.55.38 PM.png"/>
          <p:cNvPicPr/>
          <p:nvPr/>
        </p:nvPicPr>
        <p:blipFill>
          <a:blip r:embed="rId2">
            <a:alphaModFix amt="80000"/>
            <a:extLst/>
          </a:blip>
          <a:srcRect l="4722" t="7009" r="1532" b="7009"/>
          <a:stretch>
            <a:fillRect/>
          </a:stretch>
        </p:blipFill>
        <p:spPr>
          <a:xfrm>
            <a:off x="7342" y="855757"/>
            <a:ext cx="12989950" cy="7446263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>
            <a:spLocks noGrp="1"/>
          </p:cNvSpPr>
          <p:nvPr>
            <p:ph type="title" idx="4294967295"/>
          </p:nvPr>
        </p:nvSpPr>
        <p:spPr>
          <a:xfrm>
            <a:off x="0" y="8432209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54" name="Shape 54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creen Shot 2020-01-31 at 12.57.35 PM.png"/>
          <p:cNvPicPr/>
          <p:nvPr/>
        </p:nvPicPr>
        <p:blipFill>
          <a:blip r:embed="rId2">
            <a:alphaModFix amt="80000"/>
            <a:extLst/>
          </a:blip>
          <a:srcRect l="5027" t="6434" r="1810" b="7597"/>
          <a:stretch>
            <a:fillRect/>
          </a:stretch>
        </p:blipFill>
        <p:spPr>
          <a:xfrm>
            <a:off x="3175" y="819146"/>
            <a:ext cx="12998625" cy="7496776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58" name="Shape 58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creen Shot 2020-01-31 at 12.59.51 PM.png"/>
          <p:cNvPicPr/>
          <p:nvPr/>
        </p:nvPicPr>
        <p:blipFill>
          <a:blip r:embed="rId2">
            <a:alphaModFix amt="89659"/>
            <a:extLst/>
          </a:blip>
          <a:srcRect l="4161" t="7940" r="1255" b="7940"/>
          <a:stretch>
            <a:fillRect/>
          </a:stretch>
        </p:blipFill>
        <p:spPr>
          <a:xfrm>
            <a:off x="-1588" y="1028151"/>
            <a:ext cx="13008145" cy="7230544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>
            <a:spLocks noGrp="1"/>
          </p:cNvSpPr>
          <p:nvPr>
            <p:ph type="title" idx="4294967295"/>
          </p:nvPr>
        </p:nvSpPr>
        <p:spPr>
          <a:xfrm>
            <a:off x="0" y="8411207"/>
            <a:ext cx="13004801" cy="675801"/>
          </a:xfrm>
          <a:prstGeom prst="rect">
            <a:avLst/>
          </a:prstGeom>
          <a:solidFill>
            <a:srgbClr val="2FC9FF"/>
          </a:solidFill>
        </p:spPr>
        <p:txBody>
          <a:bodyPr anchor="b"/>
          <a:lstStyle>
            <a:lvl1pPr>
              <a:defRPr sz="4000">
                <a:solidFill>
                  <a:srgbClr val="FFF04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04F"/>
                </a:solidFill>
              </a:rPr>
              <a:t>Growth Mindset vs. Fixed Mindset</a:t>
            </a:r>
          </a:p>
        </p:txBody>
      </p:sp>
      <p:sp>
        <p:nvSpPr>
          <p:cNvPr id="62" name="Shape 62"/>
          <p:cNvSpPr/>
          <p:nvPr/>
        </p:nvSpPr>
        <p:spPr>
          <a:xfrm>
            <a:off x="3520541" y="9182099"/>
            <a:ext cx="59637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/>
            <a:r>
              <a:t>https://www.youtube.com/watch?v=KUWn_TJTrnU&amp;t=35s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Custom</PresentationFormat>
  <Paragraphs>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Helvetica Light</vt:lpstr>
      <vt:lpstr>Helvetica Neue</vt:lpstr>
      <vt:lpstr>White</vt:lpstr>
      <vt:lpstr> Mindset</vt:lpstr>
      <vt:lpstr>PowerPoint Presentation</vt:lpstr>
      <vt:lpstr>PowerPoint Presentation</vt:lpstr>
      <vt:lpstr>PowerPoint Presentation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Growth Mindset vs. Fixed Mindset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Mindset</dc:title>
  <dc:creator>lenovo007</dc:creator>
  <cp:lastModifiedBy>lenovo007</cp:lastModifiedBy>
  <cp:revision>1</cp:revision>
  <dcterms:modified xsi:type="dcterms:W3CDTF">2020-02-12T02:30:36Z</dcterms:modified>
</cp:coreProperties>
</file>