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30"/>
  </p:notesMasterIdLst>
  <p:sldIdLst>
    <p:sldId id="286" r:id="rId2"/>
    <p:sldId id="287" r:id="rId3"/>
    <p:sldId id="288" r:id="rId4"/>
    <p:sldId id="291" r:id="rId5"/>
    <p:sldId id="289" r:id="rId6"/>
    <p:sldId id="290" r:id="rId7"/>
    <p:sldId id="292" r:id="rId8"/>
    <p:sldId id="293" r:id="rId9"/>
    <p:sldId id="294" r:id="rId10"/>
    <p:sldId id="259" r:id="rId11"/>
    <p:sldId id="258"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82" r:id="rId28"/>
    <p:sldId id="278" r:id="rId29"/>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6F1A9D-9447-49CB-9A24-6A8DABC110BE}" type="doc">
      <dgm:prSet loTypeId="urn:microsoft.com/office/officeart/2005/8/layout/orgChart1" loCatId="hierarchy" qsTypeId="urn:microsoft.com/office/officeart/2005/8/quickstyle/simple1" qsCatId="simple" csTypeId="urn:microsoft.com/office/officeart/2005/8/colors/accent1_2" csCatId="accent1"/>
      <dgm:spPr/>
    </dgm:pt>
    <dgm:pt modelId="{2DF41F14-0E73-4447-8C8D-CD9B42DE9B5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F &amp; B Director</a:t>
          </a:r>
          <a:endParaRPr kumimoji="0" lang="th-TH" b="0" i="0" u="none" strike="noStrike" cap="none" normalizeH="0" baseline="0" dirty="0" smtClean="0">
            <a:ln>
              <a:noFill/>
            </a:ln>
            <a:solidFill>
              <a:schemeClr val="tx1"/>
            </a:solidFill>
            <a:effectLst/>
            <a:latin typeface="Arial" pitchFamily="34" charset="0"/>
            <a:cs typeface="Angsana New" pitchFamily="18" charset="-34"/>
          </a:endParaRPr>
        </a:p>
      </dgm:t>
    </dgm:pt>
    <dgm:pt modelId="{24BBD36E-DBE9-466E-9127-468B94552ECB}" type="parTrans" cxnId="{DB43BA28-658B-4FCD-834C-EF26C5437318}">
      <dgm:prSet/>
      <dgm:spPr/>
      <dgm:t>
        <a:bodyPr/>
        <a:lstStyle/>
        <a:p>
          <a:endParaRPr lang="th-TH"/>
        </a:p>
      </dgm:t>
    </dgm:pt>
    <dgm:pt modelId="{B0E0A5DA-D310-45A1-ABC1-F8CBBD104876}" type="sibTrans" cxnId="{DB43BA28-658B-4FCD-834C-EF26C5437318}">
      <dgm:prSet/>
      <dgm:spPr/>
      <dgm:t>
        <a:bodyPr/>
        <a:lstStyle/>
        <a:p>
          <a:endParaRPr lang="th-TH"/>
        </a:p>
      </dgm:t>
    </dgm:pt>
    <dgm:pt modelId="{A6E2430F-37FF-4962-8984-A4B21C7FB585}" type="asst">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Assistant F&amp;B Director</a:t>
          </a:r>
          <a:endParaRPr kumimoji="0" lang="th-TH" b="0" i="0" u="none" strike="noStrike" cap="none" normalizeH="0" baseline="0" dirty="0" smtClean="0">
            <a:ln>
              <a:noFill/>
            </a:ln>
            <a:solidFill>
              <a:schemeClr val="tx1"/>
            </a:solidFill>
            <a:effectLst/>
            <a:latin typeface="Arial" pitchFamily="34" charset="0"/>
            <a:cs typeface="Angsana New" pitchFamily="18" charset="-34"/>
          </a:endParaRPr>
        </a:p>
      </dgm:t>
    </dgm:pt>
    <dgm:pt modelId="{D2A84DA3-DAEE-4D36-87D4-978E15A53B11}" type="parTrans" cxnId="{A79063CB-B210-4B7A-AE2F-92B80AC3EAE0}">
      <dgm:prSet/>
      <dgm:spPr/>
      <dgm:t>
        <a:bodyPr/>
        <a:lstStyle/>
        <a:p>
          <a:endParaRPr lang="th-TH"/>
        </a:p>
      </dgm:t>
    </dgm:pt>
    <dgm:pt modelId="{6D4BF46A-33F1-4A0C-9BF5-6D22CC575802}" type="sibTrans" cxnId="{A79063CB-B210-4B7A-AE2F-92B80AC3EAE0}">
      <dgm:prSet/>
      <dgm:spPr/>
      <dgm:t>
        <a:bodyPr/>
        <a:lstStyle/>
        <a:p>
          <a:endParaRPr lang="th-TH"/>
        </a:p>
      </dgm:t>
    </dgm:pt>
    <dgm:pt modelId="{68AE9AAA-77BB-4D0F-95B2-62A7D4E272F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Administrative Assistant</a:t>
          </a:r>
          <a:endParaRPr kumimoji="0" lang="th-TH" b="0" i="0" u="none" strike="noStrike" cap="none" normalizeH="0" baseline="0" dirty="0" smtClean="0">
            <a:ln>
              <a:noFill/>
            </a:ln>
            <a:solidFill>
              <a:schemeClr val="tx1"/>
            </a:solidFill>
            <a:effectLst/>
            <a:latin typeface="Arial" pitchFamily="34" charset="0"/>
            <a:cs typeface="Angsana New" pitchFamily="18" charset="-34"/>
          </a:endParaRPr>
        </a:p>
      </dgm:t>
    </dgm:pt>
    <dgm:pt modelId="{8C843BAB-2257-4508-8CFB-01392EAB897C}" type="parTrans" cxnId="{D58EB670-1398-441C-8980-3D3567FD9471}">
      <dgm:prSet/>
      <dgm:spPr/>
      <dgm:t>
        <a:bodyPr/>
        <a:lstStyle/>
        <a:p>
          <a:endParaRPr lang="th-TH"/>
        </a:p>
      </dgm:t>
    </dgm:pt>
    <dgm:pt modelId="{325EC071-17DB-49EE-870B-6B492A8CA1B2}" type="sibTrans" cxnId="{D58EB670-1398-441C-8980-3D3567FD9471}">
      <dgm:prSet/>
      <dgm:spPr/>
      <dgm:t>
        <a:bodyPr/>
        <a:lstStyle/>
        <a:p>
          <a:endParaRPr lang="th-TH"/>
        </a:p>
      </dgm:t>
    </dgm:pt>
    <dgm:pt modelId="{2F1C5A62-2C2A-4467-9C92-A280DEE8608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In-Room Dining Manager</a:t>
          </a:r>
          <a:endParaRPr kumimoji="0" lang="th-TH" b="0" i="0" u="none" strike="noStrike" cap="none" normalizeH="0" baseline="0" dirty="0" smtClean="0">
            <a:ln>
              <a:noFill/>
            </a:ln>
            <a:solidFill>
              <a:schemeClr val="tx1"/>
            </a:solidFill>
            <a:effectLst/>
            <a:latin typeface="Arial" pitchFamily="34" charset="0"/>
            <a:cs typeface="Angsana New" pitchFamily="18" charset="-34"/>
          </a:endParaRPr>
        </a:p>
      </dgm:t>
    </dgm:pt>
    <dgm:pt modelId="{9C73656C-333D-46EC-9B40-89F8CECAF28F}" type="parTrans" cxnId="{9EF52F95-11A2-4D6A-B1BD-3F90CACEB366}">
      <dgm:prSet/>
      <dgm:spPr/>
      <dgm:t>
        <a:bodyPr/>
        <a:lstStyle/>
        <a:p>
          <a:endParaRPr lang="th-TH"/>
        </a:p>
      </dgm:t>
    </dgm:pt>
    <dgm:pt modelId="{0A0AAAB7-67D1-48ED-9342-DA466A912F0B}" type="sibTrans" cxnId="{9EF52F95-11A2-4D6A-B1BD-3F90CACEB366}">
      <dgm:prSet/>
      <dgm:spPr/>
      <dgm:t>
        <a:bodyPr/>
        <a:lstStyle/>
        <a:p>
          <a:endParaRPr lang="th-TH"/>
        </a:p>
      </dgm:t>
    </dgm:pt>
    <dgm:pt modelId="{78CB6C23-48A6-4123-BFCE-3016D8E12E3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Order taker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Servers </a:t>
          </a:r>
          <a:endParaRPr kumimoji="0" lang="th-TH" b="0" i="0" u="none" strike="noStrike" cap="none" normalizeH="0" baseline="0" dirty="0" smtClean="0">
            <a:ln>
              <a:noFill/>
            </a:ln>
            <a:solidFill>
              <a:schemeClr val="tx1"/>
            </a:solidFill>
            <a:effectLst/>
            <a:latin typeface="Arial" pitchFamily="34" charset="0"/>
            <a:cs typeface="Angsana New" pitchFamily="18" charset="-34"/>
          </a:endParaRPr>
        </a:p>
      </dgm:t>
    </dgm:pt>
    <dgm:pt modelId="{6433E708-F71C-4826-A014-8E9A826EFACA}" type="parTrans" cxnId="{A78F9366-9C67-4612-BCC4-64CA2B47A77B}">
      <dgm:prSet/>
      <dgm:spPr/>
      <dgm:t>
        <a:bodyPr/>
        <a:lstStyle/>
        <a:p>
          <a:endParaRPr lang="th-TH"/>
        </a:p>
      </dgm:t>
    </dgm:pt>
    <dgm:pt modelId="{BB45941A-D6BC-43D8-897C-9C0EB64C556A}" type="sibTrans" cxnId="{A78F9366-9C67-4612-BCC4-64CA2B47A77B}">
      <dgm:prSet/>
      <dgm:spPr/>
      <dgm:t>
        <a:bodyPr/>
        <a:lstStyle/>
        <a:p>
          <a:endParaRPr lang="th-TH"/>
        </a:p>
      </dgm:t>
    </dgm:pt>
    <dgm:pt modelId="{DCD3DB51-7875-4459-B3C4-DC4720417C3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Beverage Manager</a:t>
          </a:r>
          <a:endParaRPr kumimoji="0" lang="th-TH" b="0" i="0" u="none" strike="noStrike" cap="none" normalizeH="0" baseline="0" dirty="0" smtClean="0">
            <a:ln>
              <a:noFill/>
            </a:ln>
            <a:solidFill>
              <a:schemeClr val="tx1"/>
            </a:solidFill>
            <a:effectLst/>
            <a:latin typeface="Arial" pitchFamily="34" charset="0"/>
            <a:cs typeface="Angsana New" pitchFamily="18" charset="-34"/>
          </a:endParaRPr>
        </a:p>
      </dgm:t>
    </dgm:pt>
    <dgm:pt modelId="{669CAA1C-B621-4CBD-8AC7-F43ACC8CC408}" type="parTrans" cxnId="{AFDD4C0C-C61D-45EC-9E13-43D54D4B402C}">
      <dgm:prSet/>
      <dgm:spPr/>
      <dgm:t>
        <a:bodyPr/>
        <a:lstStyle/>
        <a:p>
          <a:endParaRPr lang="th-TH"/>
        </a:p>
      </dgm:t>
    </dgm:pt>
    <dgm:pt modelId="{BC6382B5-7D3D-41D8-AF96-125865D6D8FC}" type="sibTrans" cxnId="{AFDD4C0C-C61D-45EC-9E13-43D54D4B402C}">
      <dgm:prSet/>
      <dgm:spPr/>
      <dgm:t>
        <a:bodyPr/>
        <a:lstStyle/>
        <a:p>
          <a:endParaRPr lang="th-TH"/>
        </a:p>
      </dgm:t>
    </dgm:pt>
    <dgm:pt modelId="{375A9498-2DAB-46DE-972E-D6D35FDA127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Bartenders</a:t>
          </a:r>
          <a:endParaRPr kumimoji="0" lang="th-TH" b="0" i="0" u="none" strike="noStrike" cap="none" normalizeH="0" baseline="0" dirty="0" smtClean="0">
            <a:ln>
              <a:noFill/>
            </a:ln>
            <a:solidFill>
              <a:schemeClr val="tx1"/>
            </a:solidFill>
            <a:effectLst/>
            <a:latin typeface="Arial" pitchFamily="34" charset="0"/>
            <a:cs typeface="Angsana New" pitchFamily="18" charset="-34"/>
          </a:endParaRPr>
        </a:p>
      </dgm:t>
    </dgm:pt>
    <dgm:pt modelId="{F2BBD9E1-05D7-4F0B-87DA-A0E9689263DE}" type="parTrans" cxnId="{B5604E14-C9C2-4732-9B25-2C8EA5D6ABA8}">
      <dgm:prSet/>
      <dgm:spPr/>
      <dgm:t>
        <a:bodyPr/>
        <a:lstStyle/>
        <a:p>
          <a:endParaRPr lang="th-TH"/>
        </a:p>
      </dgm:t>
    </dgm:pt>
    <dgm:pt modelId="{8C1D9AD0-DF0E-4DEA-8896-30F0E71871C5}" type="sibTrans" cxnId="{B5604E14-C9C2-4732-9B25-2C8EA5D6ABA8}">
      <dgm:prSet/>
      <dgm:spPr/>
      <dgm:t>
        <a:bodyPr/>
        <a:lstStyle/>
        <a:p>
          <a:endParaRPr lang="th-TH"/>
        </a:p>
      </dgm:t>
    </dgm:pt>
    <dgm:pt modelId="{BFE047B4-6326-44BC-901A-6F867775F49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Chief Steward</a:t>
          </a:r>
          <a:endParaRPr kumimoji="0" lang="th-TH" b="0" i="0" u="none" strike="noStrike" cap="none" normalizeH="0" baseline="0" dirty="0" smtClean="0">
            <a:ln>
              <a:noFill/>
            </a:ln>
            <a:solidFill>
              <a:schemeClr val="tx1"/>
            </a:solidFill>
            <a:effectLst/>
            <a:latin typeface="Arial" pitchFamily="34" charset="0"/>
            <a:cs typeface="Angsana New" pitchFamily="18" charset="-34"/>
          </a:endParaRPr>
        </a:p>
      </dgm:t>
    </dgm:pt>
    <dgm:pt modelId="{7015E28D-8670-4AC4-8BF9-A3E15E1AD9C8}" type="parTrans" cxnId="{54EE64A0-187A-4E48-B62D-7CF7EDC99B4F}">
      <dgm:prSet/>
      <dgm:spPr/>
      <dgm:t>
        <a:bodyPr/>
        <a:lstStyle/>
        <a:p>
          <a:endParaRPr lang="th-TH"/>
        </a:p>
      </dgm:t>
    </dgm:pt>
    <dgm:pt modelId="{47F4C2EE-62B3-4524-8689-BDA2AC1EA44A}" type="sibTrans" cxnId="{54EE64A0-187A-4E48-B62D-7CF7EDC99B4F}">
      <dgm:prSet/>
      <dgm:spPr/>
      <dgm:t>
        <a:bodyPr/>
        <a:lstStyle/>
        <a:p>
          <a:endParaRPr lang="th-TH"/>
        </a:p>
      </dgm:t>
    </dgm:pt>
    <dgm:pt modelId="{3212C2BC-758C-4D38-8613-E576D242E1F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Stewards</a:t>
          </a:r>
          <a:endParaRPr kumimoji="0" lang="th-TH" b="0" i="0" u="none" strike="noStrike" cap="none" normalizeH="0" baseline="0" dirty="0" smtClean="0">
            <a:ln>
              <a:noFill/>
            </a:ln>
            <a:solidFill>
              <a:schemeClr val="tx1"/>
            </a:solidFill>
            <a:effectLst/>
            <a:latin typeface="Arial" pitchFamily="34" charset="0"/>
            <a:cs typeface="Angsana New" pitchFamily="18" charset="-34"/>
          </a:endParaRPr>
        </a:p>
      </dgm:t>
    </dgm:pt>
    <dgm:pt modelId="{F38B4727-3A43-46C8-B6F8-E7D7AD5E4769}" type="parTrans" cxnId="{613C631D-7D4F-482A-8969-18472F0FED7C}">
      <dgm:prSet/>
      <dgm:spPr/>
      <dgm:t>
        <a:bodyPr/>
        <a:lstStyle/>
        <a:p>
          <a:endParaRPr lang="th-TH"/>
        </a:p>
      </dgm:t>
    </dgm:pt>
    <dgm:pt modelId="{394FAF91-9A33-4681-8CB9-F677B3D43B78}" type="sibTrans" cxnId="{613C631D-7D4F-482A-8969-18472F0FED7C}">
      <dgm:prSet/>
      <dgm:spPr/>
      <dgm:t>
        <a:bodyPr/>
        <a:lstStyle/>
        <a:p>
          <a:endParaRPr lang="th-TH"/>
        </a:p>
      </dgm:t>
    </dgm:pt>
    <dgm:pt modelId="{FF9AC9A1-DFAF-435D-AE94-DA80AFF6294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Executive Chef</a:t>
          </a:r>
          <a:endParaRPr kumimoji="0" lang="th-TH" b="0" i="0" u="none" strike="noStrike" cap="none" normalizeH="0" baseline="0" dirty="0" smtClean="0">
            <a:ln>
              <a:noFill/>
            </a:ln>
            <a:solidFill>
              <a:schemeClr val="tx1"/>
            </a:solidFill>
            <a:effectLst/>
            <a:latin typeface="Arial" pitchFamily="34" charset="0"/>
            <a:cs typeface="Angsana New" pitchFamily="18" charset="-34"/>
          </a:endParaRPr>
        </a:p>
      </dgm:t>
    </dgm:pt>
    <dgm:pt modelId="{FF9000A6-D0EA-4EBB-91C2-D7FE26B29DE2}" type="parTrans" cxnId="{63C89749-963A-4BA7-B013-5A38547AA93D}">
      <dgm:prSet/>
      <dgm:spPr/>
      <dgm:t>
        <a:bodyPr/>
        <a:lstStyle/>
        <a:p>
          <a:endParaRPr lang="th-TH"/>
        </a:p>
      </dgm:t>
    </dgm:pt>
    <dgm:pt modelId="{13146DD0-1137-48B2-BD8F-1BE48ECE72AD}" type="sibTrans" cxnId="{63C89749-963A-4BA7-B013-5A38547AA93D}">
      <dgm:prSet/>
      <dgm:spPr/>
      <dgm:t>
        <a:bodyPr/>
        <a:lstStyle/>
        <a:p>
          <a:endParaRPr lang="th-TH"/>
        </a:p>
      </dgm:t>
    </dgm:pt>
    <dgm:pt modelId="{9FF0C4AF-5D96-4BFE-A964-C281FB5637D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tx1"/>
              </a:solidFill>
              <a:effectLst/>
              <a:cs typeface="Angsana New" pitchFamily="18" charset="-34"/>
            </a:rPr>
            <a:t>Sous</a:t>
          </a:r>
          <a:r>
            <a:rPr kumimoji="0" lang="en-US" b="0" i="0" u="none" strike="noStrike" cap="none" normalizeH="0" baseline="0" dirty="0" smtClean="0">
              <a:ln>
                <a:noFill/>
              </a:ln>
              <a:solidFill>
                <a:schemeClr val="tx1"/>
              </a:solidFill>
              <a:effectLst/>
              <a:cs typeface="Angsana New" pitchFamily="18" charset="-34"/>
            </a:rPr>
            <a:t> chef</a:t>
          </a:r>
          <a:endParaRPr kumimoji="0" lang="th-TH" b="0" i="0" u="none" strike="noStrike" cap="none" normalizeH="0" baseline="0" dirty="0" smtClean="0">
            <a:ln>
              <a:noFill/>
            </a:ln>
            <a:solidFill>
              <a:schemeClr val="tx1"/>
            </a:solidFill>
            <a:effectLst/>
            <a:latin typeface="Arial" pitchFamily="34" charset="0"/>
            <a:cs typeface="Angsana New" pitchFamily="18" charset="-34"/>
          </a:endParaRPr>
        </a:p>
      </dgm:t>
    </dgm:pt>
    <dgm:pt modelId="{AF348310-7F65-4A2A-8712-DA97B9546CC7}" type="parTrans" cxnId="{ECAC33D8-B1A9-490B-BB57-554887FDC58D}">
      <dgm:prSet/>
      <dgm:spPr/>
      <dgm:t>
        <a:bodyPr/>
        <a:lstStyle/>
        <a:p>
          <a:endParaRPr lang="th-TH"/>
        </a:p>
      </dgm:t>
    </dgm:pt>
    <dgm:pt modelId="{FFCEBC8A-3BC8-4A60-90CD-13AAF9D7FADE}" type="sibTrans" cxnId="{ECAC33D8-B1A9-490B-BB57-554887FDC58D}">
      <dgm:prSet/>
      <dgm:spPr/>
      <dgm:t>
        <a:bodyPr/>
        <a:lstStyle/>
        <a:p>
          <a:endParaRPr lang="th-TH"/>
        </a:p>
      </dgm:t>
    </dgm:pt>
    <dgm:pt modelId="{CCE61B1B-1573-4FE6-9085-F1A9E224147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Cooks</a:t>
          </a:r>
          <a:endParaRPr kumimoji="0" lang="th-TH" b="0" i="0" u="none" strike="noStrike" cap="none" normalizeH="0" baseline="0" dirty="0" smtClean="0">
            <a:ln>
              <a:noFill/>
            </a:ln>
            <a:solidFill>
              <a:schemeClr val="tx1"/>
            </a:solidFill>
            <a:effectLst/>
            <a:latin typeface="Arial" pitchFamily="34" charset="0"/>
            <a:cs typeface="Angsana New" pitchFamily="18" charset="-34"/>
          </a:endParaRPr>
        </a:p>
      </dgm:t>
    </dgm:pt>
    <dgm:pt modelId="{BC18E054-4E9F-4EAF-AB3D-7C80EF72E7D7}" type="parTrans" cxnId="{C5B237FB-499D-481B-976C-CCBFF43AADC8}">
      <dgm:prSet/>
      <dgm:spPr/>
      <dgm:t>
        <a:bodyPr/>
        <a:lstStyle/>
        <a:p>
          <a:endParaRPr lang="th-TH"/>
        </a:p>
      </dgm:t>
    </dgm:pt>
    <dgm:pt modelId="{B5C87F2C-670D-499E-88D5-B37CEB164B85}" type="sibTrans" cxnId="{C5B237FB-499D-481B-976C-CCBFF43AADC8}">
      <dgm:prSet/>
      <dgm:spPr/>
      <dgm:t>
        <a:bodyPr/>
        <a:lstStyle/>
        <a:p>
          <a:endParaRPr lang="th-TH"/>
        </a:p>
      </dgm:t>
    </dgm:pt>
    <dgm:pt modelId="{7933DA38-55EF-4224-99B9-236486AD3F9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Catering Manager</a:t>
          </a:r>
          <a:endParaRPr kumimoji="0" lang="th-TH" b="0" i="0" u="none" strike="noStrike" cap="none" normalizeH="0" baseline="0" dirty="0" smtClean="0">
            <a:ln>
              <a:noFill/>
            </a:ln>
            <a:solidFill>
              <a:schemeClr val="tx1"/>
            </a:solidFill>
            <a:effectLst/>
            <a:latin typeface="Arial" pitchFamily="34" charset="0"/>
            <a:cs typeface="Angsana New" pitchFamily="18" charset="-34"/>
          </a:endParaRPr>
        </a:p>
      </dgm:t>
    </dgm:pt>
    <dgm:pt modelId="{A7E5E3DD-053F-446C-AA3B-98C04B78949E}" type="parTrans" cxnId="{82FBD393-9F0A-400E-A9B4-8A0F7594C801}">
      <dgm:prSet/>
      <dgm:spPr/>
      <dgm:t>
        <a:bodyPr/>
        <a:lstStyle/>
        <a:p>
          <a:endParaRPr lang="th-TH"/>
        </a:p>
      </dgm:t>
    </dgm:pt>
    <dgm:pt modelId="{77C39CB3-6A53-4CF0-97D0-74CC9048840F}" type="sibTrans" cxnId="{82FBD393-9F0A-400E-A9B4-8A0F7594C801}">
      <dgm:prSet/>
      <dgm:spPr/>
      <dgm:t>
        <a:bodyPr/>
        <a:lstStyle/>
        <a:p>
          <a:endParaRPr lang="th-TH"/>
        </a:p>
      </dgm:t>
    </dgm:pt>
    <dgm:pt modelId="{D1C2F1F0-6FDA-4EB0-854A-A2E6056A2C1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Service Manager</a:t>
          </a:r>
          <a:endParaRPr kumimoji="0" lang="th-TH" b="0" i="0" u="none" strike="noStrike" cap="none" normalizeH="0" baseline="0" dirty="0" smtClean="0">
            <a:ln>
              <a:noFill/>
            </a:ln>
            <a:solidFill>
              <a:schemeClr val="tx1"/>
            </a:solidFill>
            <a:effectLst/>
            <a:latin typeface="Arial" pitchFamily="34" charset="0"/>
            <a:cs typeface="Angsana New" pitchFamily="18" charset="-34"/>
          </a:endParaRPr>
        </a:p>
      </dgm:t>
    </dgm:pt>
    <dgm:pt modelId="{4A803928-9D9F-45C7-BF87-5403D05E1F8A}" type="parTrans" cxnId="{315590B9-837E-48DB-85E3-51E6699EDC89}">
      <dgm:prSet/>
      <dgm:spPr/>
      <dgm:t>
        <a:bodyPr/>
        <a:lstStyle/>
        <a:p>
          <a:endParaRPr lang="th-TH"/>
        </a:p>
      </dgm:t>
    </dgm:pt>
    <dgm:pt modelId="{4C47ADCA-BE74-43AB-ADB6-81C0801257AA}" type="sibTrans" cxnId="{315590B9-837E-48DB-85E3-51E6699EDC89}">
      <dgm:prSet/>
      <dgm:spPr/>
      <dgm:t>
        <a:bodyPr/>
        <a:lstStyle/>
        <a:p>
          <a:endParaRPr lang="th-TH"/>
        </a:p>
      </dgm:t>
    </dgm:pt>
    <dgm:pt modelId="{AAD72E22-F369-4155-B0BF-63E954F6800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Supervisors</a:t>
          </a:r>
          <a:endParaRPr kumimoji="0" lang="th-TH" b="0" i="0" u="none" strike="noStrike" cap="none" normalizeH="0" baseline="0" dirty="0" smtClean="0">
            <a:ln>
              <a:noFill/>
            </a:ln>
            <a:solidFill>
              <a:schemeClr val="tx1"/>
            </a:solidFill>
            <a:effectLst/>
            <a:latin typeface="Arial" pitchFamily="34" charset="0"/>
            <a:cs typeface="Angsana New" pitchFamily="18" charset="-34"/>
          </a:endParaRPr>
        </a:p>
      </dgm:t>
    </dgm:pt>
    <dgm:pt modelId="{4099A240-40FC-4ECC-9DC8-20D2CC4C5E78}" type="parTrans" cxnId="{45846154-B872-43BE-B41D-B45719F38382}">
      <dgm:prSet/>
      <dgm:spPr/>
      <dgm:t>
        <a:bodyPr/>
        <a:lstStyle/>
        <a:p>
          <a:endParaRPr lang="th-TH"/>
        </a:p>
      </dgm:t>
    </dgm:pt>
    <dgm:pt modelId="{72C150C3-8FFA-4323-A419-38D0BE7167B9}" type="sibTrans" cxnId="{45846154-B872-43BE-B41D-B45719F38382}">
      <dgm:prSet/>
      <dgm:spPr/>
      <dgm:t>
        <a:bodyPr/>
        <a:lstStyle/>
        <a:p>
          <a:endParaRPr lang="th-TH"/>
        </a:p>
      </dgm:t>
    </dgm:pt>
    <dgm:pt modelId="{44CD0D45-7B59-449B-BE52-C7337292546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Servers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House man</a:t>
          </a:r>
          <a:endParaRPr kumimoji="0" lang="th-TH" b="0" i="0" u="none" strike="noStrike" cap="none" normalizeH="0" baseline="0" dirty="0" smtClean="0">
            <a:ln>
              <a:noFill/>
            </a:ln>
            <a:solidFill>
              <a:schemeClr val="tx1"/>
            </a:solidFill>
            <a:effectLst/>
            <a:cs typeface="Angsana New" pitchFamily="18" charset="-34"/>
          </a:endParaRPr>
        </a:p>
      </dgm:t>
    </dgm:pt>
    <dgm:pt modelId="{D08BB140-D1B0-49CA-AFF2-913FEF9A8E62}" type="parTrans" cxnId="{F403AAE0-4C41-4B87-B2E9-4E85508CD7C9}">
      <dgm:prSet/>
      <dgm:spPr/>
      <dgm:t>
        <a:bodyPr/>
        <a:lstStyle/>
        <a:p>
          <a:endParaRPr lang="th-TH"/>
        </a:p>
      </dgm:t>
    </dgm:pt>
    <dgm:pt modelId="{E81E1AFE-21E2-43C7-8EBF-FFEE80FA3F44}" type="sibTrans" cxnId="{F403AAE0-4C41-4B87-B2E9-4E85508CD7C9}">
      <dgm:prSet/>
      <dgm:spPr/>
      <dgm:t>
        <a:bodyPr/>
        <a:lstStyle/>
        <a:p>
          <a:endParaRPr lang="th-TH"/>
        </a:p>
      </dgm:t>
    </dgm:pt>
    <dgm:pt modelId="{3E092105-08A6-4606-B815-6397DD5DFCB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Restaurant Manager</a:t>
          </a:r>
          <a:endParaRPr kumimoji="0" lang="th-TH" b="0" i="0" u="none" strike="noStrike" cap="none" normalizeH="0" baseline="0" dirty="0" smtClean="0">
            <a:ln>
              <a:noFill/>
            </a:ln>
            <a:solidFill>
              <a:schemeClr val="tx1"/>
            </a:solidFill>
            <a:effectLst/>
            <a:latin typeface="Arial" pitchFamily="34" charset="0"/>
            <a:cs typeface="Angsana New" pitchFamily="18" charset="-34"/>
          </a:endParaRPr>
        </a:p>
      </dgm:t>
    </dgm:pt>
    <dgm:pt modelId="{6E2EE96F-F519-4D5A-97A6-7C37EB34DD1B}" type="parTrans" cxnId="{0E42618B-8A83-4D16-B79B-5FC502B173FC}">
      <dgm:prSet/>
      <dgm:spPr/>
      <dgm:t>
        <a:bodyPr/>
        <a:lstStyle/>
        <a:p>
          <a:endParaRPr lang="th-TH"/>
        </a:p>
      </dgm:t>
    </dgm:pt>
    <dgm:pt modelId="{389BDAB3-1940-459D-ACD8-00070EDE0BA1}" type="sibTrans" cxnId="{0E42618B-8A83-4D16-B79B-5FC502B173FC}">
      <dgm:prSet/>
      <dgm:spPr/>
      <dgm:t>
        <a:bodyPr/>
        <a:lstStyle/>
        <a:p>
          <a:endParaRPr lang="th-TH"/>
        </a:p>
      </dgm:t>
    </dgm:pt>
    <dgm:pt modelId="{9455C526-CA40-4CA6-A436-52B2B9A5D10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Supervisors</a:t>
          </a:r>
          <a:endParaRPr kumimoji="0" lang="th-TH" b="0" i="0" u="none" strike="noStrike" cap="none" normalizeH="0" baseline="0" dirty="0" smtClean="0">
            <a:ln>
              <a:noFill/>
            </a:ln>
            <a:solidFill>
              <a:schemeClr val="tx1"/>
            </a:solidFill>
            <a:effectLst/>
            <a:latin typeface="Arial" pitchFamily="34" charset="0"/>
            <a:cs typeface="Angsana New" pitchFamily="18" charset="-34"/>
          </a:endParaRPr>
        </a:p>
      </dgm:t>
    </dgm:pt>
    <dgm:pt modelId="{DAA8AF55-9963-43B3-869A-F8960E69DAD9}" type="parTrans" cxnId="{33B802BE-2103-47E9-8947-BA7F324D7DF7}">
      <dgm:prSet/>
      <dgm:spPr/>
      <dgm:t>
        <a:bodyPr/>
        <a:lstStyle/>
        <a:p>
          <a:endParaRPr lang="th-TH"/>
        </a:p>
      </dgm:t>
    </dgm:pt>
    <dgm:pt modelId="{FC975F83-E267-410C-86F0-0A147C9326ED}" type="sibTrans" cxnId="{33B802BE-2103-47E9-8947-BA7F324D7DF7}">
      <dgm:prSet/>
      <dgm:spPr/>
      <dgm:t>
        <a:bodyPr/>
        <a:lstStyle/>
        <a:p>
          <a:endParaRPr lang="th-TH"/>
        </a:p>
      </dgm:t>
    </dgm:pt>
    <dgm:pt modelId="{0A0B367F-C54D-474A-8DB4-E063CDDE708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cs typeface="Angsana New" pitchFamily="18" charset="-34"/>
            </a:rPr>
            <a:t>Servers </a:t>
          </a:r>
          <a:endParaRPr kumimoji="0" lang="th-TH" b="0" i="0" u="none" strike="noStrike" cap="none" normalizeH="0" baseline="0" dirty="0" smtClean="0">
            <a:ln>
              <a:noFill/>
            </a:ln>
            <a:solidFill>
              <a:schemeClr val="tx1"/>
            </a:solidFill>
            <a:effectLst/>
            <a:latin typeface="Arial" pitchFamily="34" charset="0"/>
            <a:cs typeface="Angsana New" pitchFamily="18" charset="-34"/>
          </a:endParaRPr>
        </a:p>
      </dgm:t>
    </dgm:pt>
    <dgm:pt modelId="{97412FDE-2D0F-4042-9ACB-26458867790B}" type="parTrans" cxnId="{91FD7F4E-DAAE-4D51-9A96-64C287F7DB2B}">
      <dgm:prSet/>
      <dgm:spPr/>
      <dgm:t>
        <a:bodyPr/>
        <a:lstStyle/>
        <a:p>
          <a:endParaRPr lang="th-TH"/>
        </a:p>
      </dgm:t>
    </dgm:pt>
    <dgm:pt modelId="{168AF23C-D29B-49BC-997F-EC5CACDFC19D}" type="sibTrans" cxnId="{91FD7F4E-DAAE-4D51-9A96-64C287F7DB2B}">
      <dgm:prSet/>
      <dgm:spPr/>
      <dgm:t>
        <a:bodyPr/>
        <a:lstStyle/>
        <a:p>
          <a:endParaRPr lang="th-TH"/>
        </a:p>
      </dgm:t>
    </dgm:pt>
    <dgm:pt modelId="{499B4712-FF3B-4848-BCD3-4D1DE8DF38B5}" type="pres">
      <dgm:prSet presAssocID="{D06F1A9D-9447-49CB-9A24-6A8DABC110BE}" presName="hierChild1" presStyleCnt="0">
        <dgm:presLayoutVars>
          <dgm:orgChart val="1"/>
          <dgm:chPref val="1"/>
          <dgm:dir/>
          <dgm:animOne val="branch"/>
          <dgm:animLvl val="lvl"/>
          <dgm:resizeHandles/>
        </dgm:presLayoutVars>
      </dgm:prSet>
      <dgm:spPr/>
    </dgm:pt>
    <dgm:pt modelId="{75B20B1F-BF73-4C94-B3CD-B2FDDE88EF01}" type="pres">
      <dgm:prSet presAssocID="{2DF41F14-0E73-4447-8C8D-CD9B42DE9B52}" presName="hierRoot1" presStyleCnt="0">
        <dgm:presLayoutVars>
          <dgm:hierBranch/>
        </dgm:presLayoutVars>
      </dgm:prSet>
      <dgm:spPr/>
    </dgm:pt>
    <dgm:pt modelId="{9D2B828A-CB60-47A8-836F-4A2D11F249D3}" type="pres">
      <dgm:prSet presAssocID="{2DF41F14-0E73-4447-8C8D-CD9B42DE9B52}" presName="rootComposite1" presStyleCnt="0"/>
      <dgm:spPr/>
    </dgm:pt>
    <dgm:pt modelId="{1B4D2647-157A-462A-8C44-1634AB5645F2}" type="pres">
      <dgm:prSet presAssocID="{2DF41F14-0E73-4447-8C8D-CD9B42DE9B52}" presName="rootText1" presStyleLbl="node0" presStyleIdx="0" presStyleCnt="1">
        <dgm:presLayoutVars>
          <dgm:chPref val="3"/>
        </dgm:presLayoutVars>
      </dgm:prSet>
      <dgm:spPr/>
      <dgm:t>
        <a:bodyPr/>
        <a:lstStyle/>
        <a:p>
          <a:endParaRPr lang="th-TH"/>
        </a:p>
      </dgm:t>
    </dgm:pt>
    <dgm:pt modelId="{D3787EF7-DE3D-4598-95D7-54E8CA9A67D4}" type="pres">
      <dgm:prSet presAssocID="{2DF41F14-0E73-4447-8C8D-CD9B42DE9B52}" presName="rootConnector1" presStyleLbl="node1" presStyleIdx="0" presStyleCnt="0"/>
      <dgm:spPr/>
      <dgm:t>
        <a:bodyPr/>
        <a:lstStyle/>
        <a:p>
          <a:endParaRPr lang="th-TH"/>
        </a:p>
      </dgm:t>
    </dgm:pt>
    <dgm:pt modelId="{A6C60141-4D9A-40F1-809D-29A158CDB216}" type="pres">
      <dgm:prSet presAssocID="{2DF41F14-0E73-4447-8C8D-CD9B42DE9B52}" presName="hierChild2" presStyleCnt="0"/>
      <dgm:spPr/>
    </dgm:pt>
    <dgm:pt modelId="{9F2CC6F7-B786-4D42-89ED-EFC7745E3E29}" type="pres">
      <dgm:prSet presAssocID="{9C73656C-333D-46EC-9B40-89F8CECAF28F}" presName="Name35" presStyleLbl="parChTrans1D2" presStyleIdx="0" presStyleCnt="7"/>
      <dgm:spPr/>
      <dgm:t>
        <a:bodyPr/>
        <a:lstStyle/>
        <a:p>
          <a:endParaRPr lang="th-TH"/>
        </a:p>
      </dgm:t>
    </dgm:pt>
    <dgm:pt modelId="{602A2739-5762-41E2-9C57-68ACADA5754D}" type="pres">
      <dgm:prSet presAssocID="{2F1C5A62-2C2A-4467-9C92-A280DEE8608C}" presName="hierRoot2" presStyleCnt="0">
        <dgm:presLayoutVars>
          <dgm:hierBranch/>
        </dgm:presLayoutVars>
      </dgm:prSet>
      <dgm:spPr/>
    </dgm:pt>
    <dgm:pt modelId="{6610E091-2802-4D84-A114-C0F98997C56E}" type="pres">
      <dgm:prSet presAssocID="{2F1C5A62-2C2A-4467-9C92-A280DEE8608C}" presName="rootComposite" presStyleCnt="0"/>
      <dgm:spPr/>
    </dgm:pt>
    <dgm:pt modelId="{EDE11E5A-E85D-4F47-A8E3-019AEAF1282C}" type="pres">
      <dgm:prSet presAssocID="{2F1C5A62-2C2A-4467-9C92-A280DEE8608C}" presName="rootText" presStyleLbl="node2" presStyleIdx="0" presStyleCnt="6">
        <dgm:presLayoutVars>
          <dgm:chPref val="3"/>
        </dgm:presLayoutVars>
      </dgm:prSet>
      <dgm:spPr/>
      <dgm:t>
        <a:bodyPr/>
        <a:lstStyle/>
        <a:p>
          <a:endParaRPr lang="th-TH"/>
        </a:p>
      </dgm:t>
    </dgm:pt>
    <dgm:pt modelId="{DE78E47D-F67A-4A9F-AA79-1FBAE590F8EF}" type="pres">
      <dgm:prSet presAssocID="{2F1C5A62-2C2A-4467-9C92-A280DEE8608C}" presName="rootConnector" presStyleLbl="node2" presStyleIdx="0" presStyleCnt="6"/>
      <dgm:spPr/>
      <dgm:t>
        <a:bodyPr/>
        <a:lstStyle/>
        <a:p>
          <a:endParaRPr lang="th-TH"/>
        </a:p>
      </dgm:t>
    </dgm:pt>
    <dgm:pt modelId="{103AEE8E-1B8A-49C3-90F4-1D1A3998BFD5}" type="pres">
      <dgm:prSet presAssocID="{2F1C5A62-2C2A-4467-9C92-A280DEE8608C}" presName="hierChild4" presStyleCnt="0"/>
      <dgm:spPr/>
    </dgm:pt>
    <dgm:pt modelId="{CD20B47F-113F-428E-9361-F46600DD5AA5}" type="pres">
      <dgm:prSet presAssocID="{6433E708-F71C-4826-A014-8E9A826EFACA}" presName="Name35" presStyleLbl="parChTrans1D3" presStyleIdx="0" presStyleCnt="7"/>
      <dgm:spPr/>
      <dgm:t>
        <a:bodyPr/>
        <a:lstStyle/>
        <a:p>
          <a:endParaRPr lang="th-TH"/>
        </a:p>
      </dgm:t>
    </dgm:pt>
    <dgm:pt modelId="{12363BA6-0CA0-4F5E-9DA6-261D6F881164}" type="pres">
      <dgm:prSet presAssocID="{78CB6C23-48A6-4123-BFCE-3016D8E12E34}" presName="hierRoot2" presStyleCnt="0">
        <dgm:presLayoutVars>
          <dgm:hierBranch val="r"/>
        </dgm:presLayoutVars>
      </dgm:prSet>
      <dgm:spPr/>
    </dgm:pt>
    <dgm:pt modelId="{1DF97F7A-AC8D-456E-9310-E467A5D617CB}" type="pres">
      <dgm:prSet presAssocID="{78CB6C23-48A6-4123-BFCE-3016D8E12E34}" presName="rootComposite" presStyleCnt="0"/>
      <dgm:spPr/>
    </dgm:pt>
    <dgm:pt modelId="{FDB7C35C-237B-47DB-81A1-15713FCD6FB0}" type="pres">
      <dgm:prSet presAssocID="{78CB6C23-48A6-4123-BFCE-3016D8E12E34}" presName="rootText" presStyleLbl="node3" presStyleIdx="0" presStyleCnt="7">
        <dgm:presLayoutVars>
          <dgm:chPref val="3"/>
        </dgm:presLayoutVars>
      </dgm:prSet>
      <dgm:spPr/>
      <dgm:t>
        <a:bodyPr/>
        <a:lstStyle/>
        <a:p>
          <a:endParaRPr lang="th-TH"/>
        </a:p>
      </dgm:t>
    </dgm:pt>
    <dgm:pt modelId="{DEED7515-3104-4217-A67C-6E7BFB8E1C52}" type="pres">
      <dgm:prSet presAssocID="{78CB6C23-48A6-4123-BFCE-3016D8E12E34}" presName="rootConnector" presStyleLbl="node3" presStyleIdx="0" presStyleCnt="7"/>
      <dgm:spPr/>
      <dgm:t>
        <a:bodyPr/>
        <a:lstStyle/>
        <a:p>
          <a:endParaRPr lang="th-TH"/>
        </a:p>
      </dgm:t>
    </dgm:pt>
    <dgm:pt modelId="{7649518F-390E-45DB-9A8B-D3101657CDF7}" type="pres">
      <dgm:prSet presAssocID="{78CB6C23-48A6-4123-BFCE-3016D8E12E34}" presName="hierChild4" presStyleCnt="0"/>
      <dgm:spPr/>
    </dgm:pt>
    <dgm:pt modelId="{F44F1862-3506-4DD7-BC0F-D3FF77EED4C6}" type="pres">
      <dgm:prSet presAssocID="{78CB6C23-48A6-4123-BFCE-3016D8E12E34}" presName="hierChild5" presStyleCnt="0"/>
      <dgm:spPr/>
    </dgm:pt>
    <dgm:pt modelId="{CB50A77A-2CDC-4657-BB77-231FBDA13312}" type="pres">
      <dgm:prSet presAssocID="{2F1C5A62-2C2A-4467-9C92-A280DEE8608C}" presName="hierChild5" presStyleCnt="0"/>
      <dgm:spPr/>
    </dgm:pt>
    <dgm:pt modelId="{2DD00CDD-04C8-4DE2-9528-6D98C7DF2EB4}" type="pres">
      <dgm:prSet presAssocID="{669CAA1C-B621-4CBD-8AC7-F43ACC8CC408}" presName="Name35" presStyleLbl="parChTrans1D2" presStyleIdx="1" presStyleCnt="7"/>
      <dgm:spPr/>
      <dgm:t>
        <a:bodyPr/>
        <a:lstStyle/>
        <a:p>
          <a:endParaRPr lang="th-TH"/>
        </a:p>
      </dgm:t>
    </dgm:pt>
    <dgm:pt modelId="{4A27DA21-C4E0-4010-B27E-19CD5F854511}" type="pres">
      <dgm:prSet presAssocID="{DCD3DB51-7875-4459-B3C4-DC4720417C3C}" presName="hierRoot2" presStyleCnt="0">
        <dgm:presLayoutVars>
          <dgm:hierBranch/>
        </dgm:presLayoutVars>
      </dgm:prSet>
      <dgm:spPr/>
    </dgm:pt>
    <dgm:pt modelId="{54EA735C-B3BB-431B-ADFA-FE1D3AC14278}" type="pres">
      <dgm:prSet presAssocID="{DCD3DB51-7875-4459-B3C4-DC4720417C3C}" presName="rootComposite" presStyleCnt="0"/>
      <dgm:spPr/>
    </dgm:pt>
    <dgm:pt modelId="{322C668E-6EB5-4018-A261-73AF559ACE98}" type="pres">
      <dgm:prSet presAssocID="{DCD3DB51-7875-4459-B3C4-DC4720417C3C}" presName="rootText" presStyleLbl="node2" presStyleIdx="1" presStyleCnt="6">
        <dgm:presLayoutVars>
          <dgm:chPref val="3"/>
        </dgm:presLayoutVars>
      </dgm:prSet>
      <dgm:spPr/>
      <dgm:t>
        <a:bodyPr/>
        <a:lstStyle/>
        <a:p>
          <a:endParaRPr lang="th-TH"/>
        </a:p>
      </dgm:t>
    </dgm:pt>
    <dgm:pt modelId="{AF14666C-FC05-4318-8FBC-EA2340F82691}" type="pres">
      <dgm:prSet presAssocID="{DCD3DB51-7875-4459-B3C4-DC4720417C3C}" presName="rootConnector" presStyleLbl="node2" presStyleIdx="1" presStyleCnt="6"/>
      <dgm:spPr/>
      <dgm:t>
        <a:bodyPr/>
        <a:lstStyle/>
        <a:p>
          <a:endParaRPr lang="th-TH"/>
        </a:p>
      </dgm:t>
    </dgm:pt>
    <dgm:pt modelId="{D09A7F38-641F-4A7E-9A51-8FF3EDBF9FD6}" type="pres">
      <dgm:prSet presAssocID="{DCD3DB51-7875-4459-B3C4-DC4720417C3C}" presName="hierChild4" presStyleCnt="0"/>
      <dgm:spPr/>
    </dgm:pt>
    <dgm:pt modelId="{FC53C785-20E7-42C0-BC0A-DD34575529C4}" type="pres">
      <dgm:prSet presAssocID="{F2BBD9E1-05D7-4F0B-87DA-A0E9689263DE}" presName="Name35" presStyleLbl="parChTrans1D3" presStyleIdx="1" presStyleCnt="7"/>
      <dgm:spPr/>
      <dgm:t>
        <a:bodyPr/>
        <a:lstStyle/>
        <a:p>
          <a:endParaRPr lang="th-TH"/>
        </a:p>
      </dgm:t>
    </dgm:pt>
    <dgm:pt modelId="{7A8F296D-894E-4D47-A7AD-2B842DB79562}" type="pres">
      <dgm:prSet presAssocID="{375A9498-2DAB-46DE-972E-D6D35FDA127C}" presName="hierRoot2" presStyleCnt="0">
        <dgm:presLayoutVars>
          <dgm:hierBranch val="r"/>
        </dgm:presLayoutVars>
      </dgm:prSet>
      <dgm:spPr/>
    </dgm:pt>
    <dgm:pt modelId="{8E49C8D6-08C5-4E49-8CBD-6F2B6052C9E3}" type="pres">
      <dgm:prSet presAssocID="{375A9498-2DAB-46DE-972E-D6D35FDA127C}" presName="rootComposite" presStyleCnt="0"/>
      <dgm:spPr/>
    </dgm:pt>
    <dgm:pt modelId="{C00BD5E7-67F2-49CB-8494-918483952E44}" type="pres">
      <dgm:prSet presAssocID="{375A9498-2DAB-46DE-972E-D6D35FDA127C}" presName="rootText" presStyleLbl="node3" presStyleIdx="1" presStyleCnt="7">
        <dgm:presLayoutVars>
          <dgm:chPref val="3"/>
        </dgm:presLayoutVars>
      </dgm:prSet>
      <dgm:spPr/>
      <dgm:t>
        <a:bodyPr/>
        <a:lstStyle/>
        <a:p>
          <a:endParaRPr lang="th-TH"/>
        </a:p>
      </dgm:t>
    </dgm:pt>
    <dgm:pt modelId="{984558F0-33E1-4D68-8022-2F13D1487168}" type="pres">
      <dgm:prSet presAssocID="{375A9498-2DAB-46DE-972E-D6D35FDA127C}" presName="rootConnector" presStyleLbl="node3" presStyleIdx="1" presStyleCnt="7"/>
      <dgm:spPr/>
      <dgm:t>
        <a:bodyPr/>
        <a:lstStyle/>
        <a:p>
          <a:endParaRPr lang="th-TH"/>
        </a:p>
      </dgm:t>
    </dgm:pt>
    <dgm:pt modelId="{2D3F03CC-C8CD-49F2-84B1-4416F5E4BDF7}" type="pres">
      <dgm:prSet presAssocID="{375A9498-2DAB-46DE-972E-D6D35FDA127C}" presName="hierChild4" presStyleCnt="0"/>
      <dgm:spPr/>
    </dgm:pt>
    <dgm:pt modelId="{B93F2ABC-B1C5-4863-8594-A77E7E9B7F72}" type="pres">
      <dgm:prSet presAssocID="{375A9498-2DAB-46DE-972E-D6D35FDA127C}" presName="hierChild5" presStyleCnt="0"/>
      <dgm:spPr/>
    </dgm:pt>
    <dgm:pt modelId="{39AB8BA4-550E-4823-A107-4E0A20CCF9CF}" type="pres">
      <dgm:prSet presAssocID="{DCD3DB51-7875-4459-B3C4-DC4720417C3C}" presName="hierChild5" presStyleCnt="0"/>
      <dgm:spPr/>
    </dgm:pt>
    <dgm:pt modelId="{6ED769F6-E524-4B1A-A76A-95CA633C77F7}" type="pres">
      <dgm:prSet presAssocID="{7015E28D-8670-4AC4-8BF9-A3E15E1AD9C8}" presName="Name35" presStyleLbl="parChTrans1D2" presStyleIdx="2" presStyleCnt="7"/>
      <dgm:spPr/>
      <dgm:t>
        <a:bodyPr/>
        <a:lstStyle/>
        <a:p>
          <a:endParaRPr lang="th-TH"/>
        </a:p>
      </dgm:t>
    </dgm:pt>
    <dgm:pt modelId="{C04088E4-F44D-4407-81CD-F28B2CFC351C}" type="pres">
      <dgm:prSet presAssocID="{BFE047B4-6326-44BC-901A-6F867775F49E}" presName="hierRoot2" presStyleCnt="0">
        <dgm:presLayoutVars>
          <dgm:hierBranch/>
        </dgm:presLayoutVars>
      </dgm:prSet>
      <dgm:spPr/>
    </dgm:pt>
    <dgm:pt modelId="{C4142EFD-874C-4EC0-B170-8C77765325DB}" type="pres">
      <dgm:prSet presAssocID="{BFE047B4-6326-44BC-901A-6F867775F49E}" presName="rootComposite" presStyleCnt="0"/>
      <dgm:spPr/>
    </dgm:pt>
    <dgm:pt modelId="{B16F7DCA-CB65-4A2A-B0A8-99AC4E1D9571}" type="pres">
      <dgm:prSet presAssocID="{BFE047B4-6326-44BC-901A-6F867775F49E}" presName="rootText" presStyleLbl="node2" presStyleIdx="2" presStyleCnt="6">
        <dgm:presLayoutVars>
          <dgm:chPref val="3"/>
        </dgm:presLayoutVars>
      </dgm:prSet>
      <dgm:spPr/>
      <dgm:t>
        <a:bodyPr/>
        <a:lstStyle/>
        <a:p>
          <a:endParaRPr lang="th-TH"/>
        </a:p>
      </dgm:t>
    </dgm:pt>
    <dgm:pt modelId="{E72F4912-BC96-44EB-BBA4-718BF53185F0}" type="pres">
      <dgm:prSet presAssocID="{BFE047B4-6326-44BC-901A-6F867775F49E}" presName="rootConnector" presStyleLbl="node2" presStyleIdx="2" presStyleCnt="6"/>
      <dgm:spPr/>
      <dgm:t>
        <a:bodyPr/>
        <a:lstStyle/>
        <a:p>
          <a:endParaRPr lang="th-TH"/>
        </a:p>
      </dgm:t>
    </dgm:pt>
    <dgm:pt modelId="{15D75C5B-7028-46D6-B380-4B65FD693129}" type="pres">
      <dgm:prSet presAssocID="{BFE047B4-6326-44BC-901A-6F867775F49E}" presName="hierChild4" presStyleCnt="0"/>
      <dgm:spPr/>
    </dgm:pt>
    <dgm:pt modelId="{F44A9E3B-48D6-426C-A9C2-DAA84BDE381D}" type="pres">
      <dgm:prSet presAssocID="{F38B4727-3A43-46C8-B6F8-E7D7AD5E4769}" presName="Name35" presStyleLbl="parChTrans1D3" presStyleIdx="2" presStyleCnt="7"/>
      <dgm:spPr/>
      <dgm:t>
        <a:bodyPr/>
        <a:lstStyle/>
        <a:p>
          <a:endParaRPr lang="th-TH"/>
        </a:p>
      </dgm:t>
    </dgm:pt>
    <dgm:pt modelId="{518FD91C-EB0E-475E-BF5A-EB99824D3961}" type="pres">
      <dgm:prSet presAssocID="{3212C2BC-758C-4D38-8613-E576D242E1F6}" presName="hierRoot2" presStyleCnt="0">
        <dgm:presLayoutVars>
          <dgm:hierBranch val="r"/>
        </dgm:presLayoutVars>
      </dgm:prSet>
      <dgm:spPr/>
    </dgm:pt>
    <dgm:pt modelId="{02A660B0-3AFA-48A4-9F06-BFA7414F0AC9}" type="pres">
      <dgm:prSet presAssocID="{3212C2BC-758C-4D38-8613-E576D242E1F6}" presName="rootComposite" presStyleCnt="0"/>
      <dgm:spPr/>
    </dgm:pt>
    <dgm:pt modelId="{3678A5B3-458E-4185-B166-A8C629711728}" type="pres">
      <dgm:prSet presAssocID="{3212C2BC-758C-4D38-8613-E576D242E1F6}" presName="rootText" presStyleLbl="node3" presStyleIdx="2" presStyleCnt="7">
        <dgm:presLayoutVars>
          <dgm:chPref val="3"/>
        </dgm:presLayoutVars>
      </dgm:prSet>
      <dgm:spPr/>
      <dgm:t>
        <a:bodyPr/>
        <a:lstStyle/>
        <a:p>
          <a:endParaRPr lang="th-TH"/>
        </a:p>
      </dgm:t>
    </dgm:pt>
    <dgm:pt modelId="{ACC863CF-D4C1-4AE9-9470-B46A66F1B333}" type="pres">
      <dgm:prSet presAssocID="{3212C2BC-758C-4D38-8613-E576D242E1F6}" presName="rootConnector" presStyleLbl="node3" presStyleIdx="2" presStyleCnt="7"/>
      <dgm:spPr/>
      <dgm:t>
        <a:bodyPr/>
        <a:lstStyle/>
        <a:p>
          <a:endParaRPr lang="th-TH"/>
        </a:p>
      </dgm:t>
    </dgm:pt>
    <dgm:pt modelId="{A1F7738D-C847-406E-9ACD-062D6FDE03C2}" type="pres">
      <dgm:prSet presAssocID="{3212C2BC-758C-4D38-8613-E576D242E1F6}" presName="hierChild4" presStyleCnt="0"/>
      <dgm:spPr/>
    </dgm:pt>
    <dgm:pt modelId="{4FC1AE43-5282-4701-A523-107DB46CBDE0}" type="pres">
      <dgm:prSet presAssocID="{3212C2BC-758C-4D38-8613-E576D242E1F6}" presName="hierChild5" presStyleCnt="0"/>
      <dgm:spPr/>
    </dgm:pt>
    <dgm:pt modelId="{B630EB92-7F1D-45E9-852B-4CC5262F7B42}" type="pres">
      <dgm:prSet presAssocID="{BFE047B4-6326-44BC-901A-6F867775F49E}" presName="hierChild5" presStyleCnt="0"/>
      <dgm:spPr/>
    </dgm:pt>
    <dgm:pt modelId="{F6F94FF4-F5DB-4E3B-9769-DD0BBE5058B0}" type="pres">
      <dgm:prSet presAssocID="{FF9000A6-D0EA-4EBB-91C2-D7FE26B29DE2}" presName="Name35" presStyleLbl="parChTrans1D2" presStyleIdx="3" presStyleCnt="7"/>
      <dgm:spPr/>
      <dgm:t>
        <a:bodyPr/>
        <a:lstStyle/>
        <a:p>
          <a:endParaRPr lang="th-TH"/>
        </a:p>
      </dgm:t>
    </dgm:pt>
    <dgm:pt modelId="{6B3E44A6-3B6D-44FD-BD8A-BC5F7A84475C}" type="pres">
      <dgm:prSet presAssocID="{FF9AC9A1-DFAF-435D-AE94-DA80AFF6294F}" presName="hierRoot2" presStyleCnt="0">
        <dgm:presLayoutVars>
          <dgm:hierBranch/>
        </dgm:presLayoutVars>
      </dgm:prSet>
      <dgm:spPr/>
    </dgm:pt>
    <dgm:pt modelId="{7B0C7B52-BAE2-4C00-8FCF-8842EDBDFA9E}" type="pres">
      <dgm:prSet presAssocID="{FF9AC9A1-DFAF-435D-AE94-DA80AFF6294F}" presName="rootComposite" presStyleCnt="0"/>
      <dgm:spPr/>
    </dgm:pt>
    <dgm:pt modelId="{2BA311AE-6774-48E4-8E6E-AC0B92DC6E81}" type="pres">
      <dgm:prSet presAssocID="{FF9AC9A1-DFAF-435D-AE94-DA80AFF6294F}" presName="rootText" presStyleLbl="node2" presStyleIdx="3" presStyleCnt="6">
        <dgm:presLayoutVars>
          <dgm:chPref val="3"/>
        </dgm:presLayoutVars>
      </dgm:prSet>
      <dgm:spPr/>
      <dgm:t>
        <a:bodyPr/>
        <a:lstStyle/>
        <a:p>
          <a:endParaRPr lang="th-TH"/>
        </a:p>
      </dgm:t>
    </dgm:pt>
    <dgm:pt modelId="{030AA727-18C1-44A3-A5FF-DC358D19EDFC}" type="pres">
      <dgm:prSet presAssocID="{FF9AC9A1-DFAF-435D-AE94-DA80AFF6294F}" presName="rootConnector" presStyleLbl="node2" presStyleIdx="3" presStyleCnt="6"/>
      <dgm:spPr/>
      <dgm:t>
        <a:bodyPr/>
        <a:lstStyle/>
        <a:p>
          <a:endParaRPr lang="th-TH"/>
        </a:p>
      </dgm:t>
    </dgm:pt>
    <dgm:pt modelId="{5F8B2E1A-0713-4472-B8DF-9E5936530220}" type="pres">
      <dgm:prSet presAssocID="{FF9AC9A1-DFAF-435D-AE94-DA80AFF6294F}" presName="hierChild4" presStyleCnt="0"/>
      <dgm:spPr/>
    </dgm:pt>
    <dgm:pt modelId="{A8711073-D884-45DF-ACEF-1A63CFDBBC1E}" type="pres">
      <dgm:prSet presAssocID="{AF348310-7F65-4A2A-8712-DA97B9546CC7}" presName="Name35" presStyleLbl="parChTrans1D3" presStyleIdx="3" presStyleCnt="7"/>
      <dgm:spPr/>
      <dgm:t>
        <a:bodyPr/>
        <a:lstStyle/>
        <a:p>
          <a:endParaRPr lang="th-TH"/>
        </a:p>
      </dgm:t>
    </dgm:pt>
    <dgm:pt modelId="{43EAB8D4-D5D6-44F5-BEBA-AF921AB2EB12}" type="pres">
      <dgm:prSet presAssocID="{9FF0C4AF-5D96-4BFE-A964-C281FB5637D2}" presName="hierRoot2" presStyleCnt="0">
        <dgm:presLayoutVars>
          <dgm:hierBranch val="r"/>
        </dgm:presLayoutVars>
      </dgm:prSet>
      <dgm:spPr/>
    </dgm:pt>
    <dgm:pt modelId="{B376913B-3306-420C-B7DD-C28B42CC43C7}" type="pres">
      <dgm:prSet presAssocID="{9FF0C4AF-5D96-4BFE-A964-C281FB5637D2}" presName="rootComposite" presStyleCnt="0"/>
      <dgm:spPr/>
    </dgm:pt>
    <dgm:pt modelId="{7003955A-0801-417B-BE8D-E66723467029}" type="pres">
      <dgm:prSet presAssocID="{9FF0C4AF-5D96-4BFE-A964-C281FB5637D2}" presName="rootText" presStyleLbl="node3" presStyleIdx="3" presStyleCnt="7">
        <dgm:presLayoutVars>
          <dgm:chPref val="3"/>
        </dgm:presLayoutVars>
      </dgm:prSet>
      <dgm:spPr/>
      <dgm:t>
        <a:bodyPr/>
        <a:lstStyle/>
        <a:p>
          <a:endParaRPr lang="th-TH"/>
        </a:p>
      </dgm:t>
    </dgm:pt>
    <dgm:pt modelId="{C9A5B6A1-0F4F-4C99-9843-E00EAF69CF33}" type="pres">
      <dgm:prSet presAssocID="{9FF0C4AF-5D96-4BFE-A964-C281FB5637D2}" presName="rootConnector" presStyleLbl="node3" presStyleIdx="3" presStyleCnt="7"/>
      <dgm:spPr/>
      <dgm:t>
        <a:bodyPr/>
        <a:lstStyle/>
        <a:p>
          <a:endParaRPr lang="th-TH"/>
        </a:p>
      </dgm:t>
    </dgm:pt>
    <dgm:pt modelId="{BFCB3A0A-E3B8-44DD-B612-C4767781F3FB}" type="pres">
      <dgm:prSet presAssocID="{9FF0C4AF-5D96-4BFE-A964-C281FB5637D2}" presName="hierChild4" presStyleCnt="0"/>
      <dgm:spPr/>
    </dgm:pt>
    <dgm:pt modelId="{4F45D5DF-E345-42C0-8415-F57F42C29484}" type="pres">
      <dgm:prSet presAssocID="{BC18E054-4E9F-4EAF-AB3D-7C80EF72E7D7}" presName="Name50" presStyleLbl="parChTrans1D4" presStyleIdx="0" presStyleCnt="4"/>
      <dgm:spPr/>
      <dgm:t>
        <a:bodyPr/>
        <a:lstStyle/>
        <a:p>
          <a:endParaRPr lang="th-TH"/>
        </a:p>
      </dgm:t>
    </dgm:pt>
    <dgm:pt modelId="{DF6A2CB7-A64F-4354-A2F7-10B5C7D16DBB}" type="pres">
      <dgm:prSet presAssocID="{CCE61B1B-1573-4FE6-9085-F1A9E224147E}" presName="hierRoot2" presStyleCnt="0">
        <dgm:presLayoutVars>
          <dgm:hierBranch val="r"/>
        </dgm:presLayoutVars>
      </dgm:prSet>
      <dgm:spPr/>
    </dgm:pt>
    <dgm:pt modelId="{BA228DE8-4F23-48EB-88E8-176FFCA6C716}" type="pres">
      <dgm:prSet presAssocID="{CCE61B1B-1573-4FE6-9085-F1A9E224147E}" presName="rootComposite" presStyleCnt="0"/>
      <dgm:spPr/>
    </dgm:pt>
    <dgm:pt modelId="{1FD22A52-0CE9-480C-B0F7-72223E0F8848}" type="pres">
      <dgm:prSet presAssocID="{CCE61B1B-1573-4FE6-9085-F1A9E224147E}" presName="rootText" presStyleLbl="node4" presStyleIdx="0" presStyleCnt="4">
        <dgm:presLayoutVars>
          <dgm:chPref val="3"/>
        </dgm:presLayoutVars>
      </dgm:prSet>
      <dgm:spPr/>
      <dgm:t>
        <a:bodyPr/>
        <a:lstStyle/>
        <a:p>
          <a:endParaRPr lang="th-TH"/>
        </a:p>
      </dgm:t>
    </dgm:pt>
    <dgm:pt modelId="{AD4E20CC-BEC8-46CF-9183-D6118AAAD255}" type="pres">
      <dgm:prSet presAssocID="{CCE61B1B-1573-4FE6-9085-F1A9E224147E}" presName="rootConnector" presStyleLbl="node4" presStyleIdx="0" presStyleCnt="4"/>
      <dgm:spPr/>
      <dgm:t>
        <a:bodyPr/>
        <a:lstStyle/>
        <a:p>
          <a:endParaRPr lang="th-TH"/>
        </a:p>
      </dgm:t>
    </dgm:pt>
    <dgm:pt modelId="{5A2647E0-228A-40E6-B5BE-ABBADF9A4310}" type="pres">
      <dgm:prSet presAssocID="{CCE61B1B-1573-4FE6-9085-F1A9E224147E}" presName="hierChild4" presStyleCnt="0"/>
      <dgm:spPr/>
    </dgm:pt>
    <dgm:pt modelId="{57A1C252-C63A-4316-AF6F-640668776B92}" type="pres">
      <dgm:prSet presAssocID="{CCE61B1B-1573-4FE6-9085-F1A9E224147E}" presName="hierChild5" presStyleCnt="0"/>
      <dgm:spPr/>
    </dgm:pt>
    <dgm:pt modelId="{0E0B0719-5D87-4F80-B25F-55D64ABC5EA9}" type="pres">
      <dgm:prSet presAssocID="{9FF0C4AF-5D96-4BFE-A964-C281FB5637D2}" presName="hierChild5" presStyleCnt="0"/>
      <dgm:spPr/>
    </dgm:pt>
    <dgm:pt modelId="{A0D02194-4B2B-4B25-B8C5-40564E285757}" type="pres">
      <dgm:prSet presAssocID="{FF9AC9A1-DFAF-435D-AE94-DA80AFF6294F}" presName="hierChild5" presStyleCnt="0"/>
      <dgm:spPr/>
    </dgm:pt>
    <dgm:pt modelId="{CE6BD694-1052-4349-916A-08F8ED6DD1E9}" type="pres">
      <dgm:prSet presAssocID="{A7E5E3DD-053F-446C-AA3B-98C04B78949E}" presName="Name35" presStyleLbl="parChTrans1D2" presStyleIdx="4" presStyleCnt="7"/>
      <dgm:spPr/>
      <dgm:t>
        <a:bodyPr/>
        <a:lstStyle/>
        <a:p>
          <a:endParaRPr lang="th-TH"/>
        </a:p>
      </dgm:t>
    </dgm:pt>
    <dgm:pt modelId="{F31AB907-D820-499E-824F-3D98E91FA263}" type="pres">
      <dgm:prSet presAssocID="{7933DA38-55EF-4224-99B9-236486AD3F93}" presName="hierRoot2" presStyleCnt="0">
        <dgm:presLayoutVars>
          <dgm:hierBranch/>
        </dgm:presLayoutVars>
      </dgm:prSet>
      <dgm:spPr/>
    </dgm:pt>
    <dgm:pt modelId="{34E8CF74-639F-4617-BA7B-339768F1616D}" type="pres">
      <dgm:prSet presAssocID="{7933DA38-55EF-4224-99B9-236486AD3F93}" presName="rootComposite" presStyleCnt="0"/>
      <dgm:spPr/>
    </dgm:pt>
    <dgm:pt modelId="{4B76BE56-FE6B-4E58-9062-5DF647702FEA}" type="pres">
      <dgm:prSet presAssocID="{7933DA38-55EF-4224-99B9-236486AD3F93}" presName="rootText" presStyleLbl="node2" presStyleIdx="4" presStyleCnt="6">
        <dgm:presLayoutVars>
          <dgm:chPref val="3"/>
        </dgm:presLayoutVars>
      </dgm:prSet>
      <dgm:spPr/>
      <dgm:t>
        <a:bodyPr/>
        <a:lstStyle/>
        <a:p>
          <a:endParaRPr lang="th-TH"/>
        </a:p>
      </dgm:t>
    </dgm:pt>
    <dgm:pt modelId="{E947AA07-6FC2-4FA7-A9CF-E6FA9E5B20DF}" type="pres">
      <dgm:prSet presAssocID="{7933DA38-55EF-4224-99B9-236486AD3F93}" presName="rootConnector" presStyleLbl="node2" presStyleIdx="4" presStyleCnt="6"/>
      <dgm:spPr/>
      <dgm:t>
        <a:bodyPr/>
        <a:lstStyle/>
        <a:p>
          <a:endParaRPr lang="th-TH"/>
        </a:p>
      </dgm:t>
    </dgm:pt>
    <dgm:pt modelId="{13568A2C-3B53-4742-84BF-FC55A8AF1E34}" type="pres">
      <dgm:prSet presAssocID="{7933DA38-55EF-4224-99B9-236486AD3F93}" presName="hierChild4" presStyleCnt="0"/>
      <dgm:spPr/>
    </dgm:pt>
    <dgm:pt modelId="{D5D43340-EBF0-4F10-9B9E-1B464AE07872}" type="pres">
      <dgm:prSet presAssocID="{4A803928-9D9F-45C7-BF87-5403D05E1F8A}" presName="Name35" presStyleLbl="parChTrans1D3" presStyleIdx="4" presStyleCnt="7"/>
      <dgm:spPr/>
      <dgm:t>
        <a:bodyPr/>
        <a:lstStyle/>
        <a:p>
          <a:endParaRPr lang="th-TH"/>
        </a:p>
      </dgm:t>
    </dgm:pt>
    <dgm:pt modelId="{55AF6D6F-EBE6-4C47-9F13-935026B56CD2}" type="pres">
      <dgm:prSet presAssocID="{D1C2F1F0-6FDA-4EB0-854A-A2E6056A2C11}" presName="hierRoot2" presStyleCnt="0">
        <dgm:presLayoutVars>
          <dgm:hierBranch val="r"/>
        </dgm:presLayoutVars>
      </dgm:prSet>
      <dgm:spPr/>
    </dgm:pt>
    <dgm:pt modelId="{B96E68EB-86F8-41E5-BC78-95E18C975C8B}" type="pres">
      <dgm:prSet presAssocID="{D1C2F1F0-6FDA-4EB0-854A-A2E6056A2C11}" presName="rootComposite" presStyleCnt="0"/>
      <dgm:spPr/>
    </dgm:pt>
    <dgm:pt modelId="{41CDC975-F331-42FB-9CE5-6738BC4B77DA}" type="pres">
      <dgm:prSet presAssocID="{D1C2F1F0-6FDA-4EB0-854A-A2E6056A2C11}" presName="rootText" presStyleLbl="node3" presStyleIdx="4" presStyleCnt="7">
        <dgm:presLayoutVars>
          <dgm:chPref val="3"/>
        </dgm:presLayoutVars>
      </dgm:prSet>
      <dgm:spPr/>
      <dgm:t>
        <a:bodyPr/>
        <a:lstStyle/>
        <a:p>
          <a:endParaRPr lang="th-TH"/>
        </a:p>
      </dgm:t>
    </dgm:pt>
    <dgm:pt modelId="{A8EA1EF3-5066-493B-9795-BC43D4BD4E4C}" type="pres">
      <dgm:prSet presAssocID="{D1C2F1F0-6FDA-4EB0-854A-A2E6056A2C11}" presName="rootConnector" presStyleLbl="node3" presStyleIdx="4" presStyleCnt="7"/>
      <dgm:spPr/>
      <dgm:t>
        <a:bodyPr/>
        <a:lstStyle/>
        <a:p>
          <a:endParaRPr lang="th-TH"/>
        </a:p>
      </dgm:t>
    </dgm:pt>
    <dgm:pt modelId="{AB632794-47C9-4A53-9063-D1B498BD6921}" type="pres">
      <dgm:prSet presAssocID="{D1C2F1F0-6FDA-4EB0-854A-A2E6056A2C11}" presName="hierChild4" presStyleCnt="0"/>
      <dgm:spPr/>
    </dgm:pt>
    <dgm:pt modelId="{D681BBD8-A501-4D95-80D6-5A448B4FE479}" type="pres">
      <dgm:prSet presAssocID="{4099A240-40FC-4ECC-9DC8-20D2CC4C5E78}" presName="Name50" presStyleLbl="parChTrans1D4" presStyleIdx="1" presStyleCnt="4"/>
      <dgm:spPr/>
      <dgm:t>
        <a:bodyPr/>
        <a:lstStyle/>
        <a:p>
          <a:endParaRPr lang="th-TH"/>
        </a:p>
      </dgm:t>
    </dgm:pt>
    <dgm:pt modelId="{838FE0EB-A261-4521-89F5-7851304DCFE0}" type="pres">
      <dgm:prSet presAssocID="{AAD72E22-F369-4155-B0BF-63E954F6800E}" presName="hierRoot2" presStyleCnt="0">
        <dgm:presLayoutVars>
          <dgm:hierBranch val="r"/>
        </dgm:presLayoutVars>
      </dgm:prSet>
      <dgm:spPr/>
    </dgm:pt>
    <dgm:pt modelId="{408EFE6D-D0CF-40A8-9891-58D74C0BF3E3}" type="pres">
      <dgm:prSet presAssocID="{AAD72E22-F369-4155-B0BF-63E954F6800E}" presName="rootComposite" presStyleCnt="0"/>
      <dgm:spPr/>
    </dgm:pt>
    <dgm:pt modelId="{D9D0CC58-C73F-4383-94DA-20469A04B0C6}" type="pres">
      <dgm:prSet presAssocID="{AAD72E22-F369-4155-B0BF-63E954F6800E}" presName="rootText" presStyleLbl="node4" presStyleIdx="1" presStyleCnt="4">
        <dgm:presLayoutVars>
          <dgm:chPref val="3"/>
        </dgm:presLayoutVars>
      </dgm:prSet>
      <dgm:spPr/>
      <dgm:t>
        <a:bodyPr/>
        <a:lstStyle/>
        <a:p>
          <a:endParaRPr lang="th-TH"/>
        </a:p>
      </dgm:t>
    </dgm:pt>
    <dgm:pt modelId="{CBE38C80-5D85-44C2-83BA-D37B3CF10D7D}" type="pres">
      <dgm:prSet presAssocID="{AAD72E22-F369-4155-B0BF-63E954F6800E}" presName="rootConnector" presStyleLbl="node4" presStyleIdx="1" presStyleCnt="4"/>
      <dgm:spPr/>
      <dgm:t>
        <a:bodyPr/>
        <a:lstStyle/>
        <a:p>
          <a:endParaRPr lang="th-TH"/>
        </a:p>
      </dgm:t>
    </dgm:pt>
    <dgm:pt modelId="{032F3AB6-0951-4633-A885-4336BEC17176}" type="pres">
      <dgm:prSet presAssocID="{AAD72E22-F369-4155-B0BF-63E954F6800E}" presName="hierChild4" presStyleCnt="0"/>
      <dgm:spPr/>
    </dgm:pt>
    <dgm:pt modelId="{491806E2-0309-4CDB-B543-D5DF6D226AB7}" type="pres">
      <dgm:prSet presAssocID="{D08BB140-D1B0-49CA-AFF2-913FEF9A8E62}" presName="Name50" presStyleLbl="parChTrans1D4" presStyleIdx="2" presStyleCnt="4"/>
      <dgm:spPr/>
      <dgm:t>
        <a:bodyPr/>
        <a:lstStyle/>
        <a:p>
          <a:endParaRPr lang="th-TH"/>
        </a:p>
      </dgm:t>
    </dgm:pt>
    <dgm:pt modelId="{D64C63E6-11FA-4FEB-BB43-B5173AA63A78}" type="pres">
      <dgm:prSet presAssocID="{44CD0D45-7B59-449B-BE52-C73372925462}" presName="hierRoot2" presStyleCnt="0">
        <dgm:presLayoutVars>
          <dgm:hierBranch val="r"/>
        </dgm:presLayoutVars>
      </dgm:prSet>
      <dgm:spPr/>
    </dgm:pt>
    <dgm:pt modelId="{E123E828-6B1E-444A-B193-CB9621910BDC}" type="pres">
      <dgm:prSet presAssocID="{44CD0D45-7B59-449B-BE52-C73372925462}" presName="rootComposite" presStyleCnt="0"/>
      <dgm:spPr/>
    </dgm:pt>
    <dgm:pt modelId="{3F4B16DC-CD57-4545-876D-FA68D2E298F2}" type="pres">
      <dgm:prSet presAssocID="{44CD0D45-7B59-449B-BE52-C73372925462}" presName="rootText" presStyleLbl="node4" presStyleIdx="2" presStyleCnt="4">
        <dgm:presLayoutVars>
          <dgm:chPref val="3"/>
        </dgm:presLayoutVars>
      </dgm:prSet>
      <dgm:spPr/>
      <dgm:t>
        <a:bodyPr/>
        <a:lstStyle/>
        <a:p>
          <a:endParaRPr lang="th-TH"/>
        </a:p>
      </dgm:t>
    </dgm:pt>
    <dgm:pt modelId="{FFD66164-F264-48CF-8BF3-962B5853DE9C}" type="pres">
      <dgm:prSet presAssocID="{44CD0D45-7B59-449B-BE52-C73372925462}" presName="rootConnector" presStyleLbl="node4" presStyleIdx="2" presStyleCnt="4"/>
      <dgm:spPr/>
      <dgm:t>
        <a:bodyPr/>
        <a:lstStyle/>
        <a:p>
          <a:endParaRPr lang="th-TH"/>
        </a:p>
      </dgm:t>
    </dgm:pt>
    <dgm:pt modelId="{2064E4AB-7116-48CB-B1EE-4176C4EC9319}" type="pres">
      <dgm:prSet presAssocID="{44CD0D45-7B59-449B-BE52-C73372925462}" presName="hierChild4" presStyleCnt="0"/>
      <dgm:spPr/>
    </dgm:pt>
    <dgm:pt modelId="{DAD124B6-F6A9-47AE-A0BA-90174558DF99}" type="pres">
      <dgm:prSet presAssocID="{44CD0D45-7B59-449B-BE52-C73372925462}" presName="hierChild5" presStyleCnt="0"/>
      <dgm:spPr/>
    </dgm:pt>
    <dgm:pt modelId="{695761DF-76D8-4C3F-B660-7F4B008593C5}" type="pres">
      <dgm:prSet presAssocID="{AAD72E22-F369-4155-B0BF-63E954F6800E}" presName="hierChild5" presStyleCnt="0"/>
      <dgm:spPr/>
    </dgm:pt>
    <dgm:pt modelId="{E4FDD03B-E65D-46E8-AFA8-2A4654595F77}" type="pres">
      <dgm:prSet presAssocID="{D1C2F1F0-6FDA-4EB0-854A-A2E6056A2C11}" presName="hierChild5" presStyleCnt="0"/>
      <dgm:spPr/>
    </dgm:pt>
    <dgm:pt modelId="{DB5F8D3C-E797-46DA-9E65-243B08815F16}" type="pres">
      <dgm:prSet presAssocID="{7933DA38-55EF-4224-99B9-236486AD3F93}" presName="hierChild5" presStyleCnt="0"/>
      <dgm:spPr/>
    </dgm:pt>
    <dgm:pt modelId="{DEBB9C7F-5808-4856-A2C5-3339109B4D77}" type="pres">
      <dgm:prSet presAssocID="{6E2EE96F-F519-4D5A-97A6-7C37EB34DD1B}" presName="Name35" presStyleLbl="parChTrans1D2" presStyleIdx="5" presStyleCnt="7"/>
      <dgm:spPr/>
      <dgm:t>
        <a:bodyPr/>
        <a:lstStyle/>
        <a:p>
          <a:endParaRPr lang="th-TH"/>
        </a:p>
      </dgm:t>
    </dgm:pt>
    <dgm:pt modelId="{1165B730-9B7D-48F1-BE10-84A58DE1A793}" type="pres">
      <dgm:prSet presAssocID="{3E092105-08A6-4606-B815-6397DD5DFCB9}" presName="hierRoot2" presStyleCnt="0">
        <dgm:presLayoutVars>
          <dgm:hierBranch/>
        </dgm:presLayoutVars>
      </dgm:prSet>
      <dgm:spPr/>
    </dgm:pt>
    <dgm:pt modelId="{DC81A050-7D02-4CAC-88DE-BF1593385245}" type="pres">
      <dgm:prSet presAssocID="{3E092105-08A6-4606-B815-6397DD5DFCB9}" presName="rootComposite" presStyleCnt="0"/>
      <dgm:spPr/>
    </dgm:pt>
    <dgm:pt modelId="{80799D20-30A4-4DFB-A03F-F33A2B62BBDD}" type="pres">
      <dgm:prSet presAssocID="{3E092105-08A6-4606-B815-6397DD5DFCB9}" presName="rootText" presStyleLbl="node2" presStyleIdx="5" presStyleCnt="6">
        <dgm:presLayoutVars>
          <dgm:chPref val="3"/>
        </dgm:presLayoutVars>
      </dgm:prSet>
      <dgm:spPr/>
      <dgm:t>
        <a:bodyPr/>
        <a:lstStyle/>
        <a:p>
          <a:endParaRPr lang="th-TH"/>
        </a:p>
      </dgm:t>
    </dgm:pt>
    <dgm:pt modelId="{C6521EFB-CB9D-4991-BBD0-49C2D1ABB23D}" type="pres">
      <dgm:prSet presAssocID="{3E092105-08A6-4606-B815-6397DD5DFCB9}" presName="rootConnector" presStyleLbl="node2" presStyleIdx="5" presStyleCnt="6"/>
      <dgm:spPr/>
      <dgm:t>
        <a:bodyPr/>
        <a:lstStyle/>
        <a:p>
          <a:endParaRPr lang="th-TH"/>
        </a:p>
      </dgm:t>
    </dgm:pt>
    <dgm:pt modelId="{9515E71E-5C65-4553-AFCE-B37E86731709}" type="pres">
      <dgm:prSet presAssocID="{3E092105-08A6-4606-B815-6397DD5DFCB9}" presName="hierChild4" presStyleCnt="0"/>
      <dgm:spPr/>
    </dgm:pt>
    <dgm:pt modelId="{FB4B7FA3-80DE-464E-A8B4-4881600DFEFE}" type="pres">
      <dgm:prSet presAssocID="{DAA8AF55-9963-43B3-869A-F8960E69DAD9}" presName="Name35" presStyleLbl="parChTrans1D3" presStyleIdx="5" presStyleCnt="7"/>
      <dgm:spPr/>
      <dgm:t>
        <a:bodyPr/>
        <a:lstStyle/>
        <a:p>
          <a:endParaRPr lang="th-TH"/>
        </a:p>
      </dgm:t>
    </dgm:pt>
    <dgm:pt modelId="{780F3F91-526F-4A6B-B245-41B591634475}" type="pres">
      <dgm:prSet presAssocID="{9455C526-CA40-4CA6-A436-52B2B9A5D10C}" presName="hierRoot2" presStyleCnt="0">
        <dgm:presLayoutVars>
          <dgm:hierBranch val="r"/>
        </dgm:presLayoutVars>
      </dgm:prSet>
      <dgm:spPr/>
    </dgm:pt>
    <dgm:pt modelId="{C61AD620-4B6E-4B65-AA85-FE445F95F221}" type="pres">
      <dgm:prSet presAssocID="{9455C526-CA40-4CA6-A436-52B2B9A5D10C}" presName="rootComposite" presStyleCnt="0"/>
      <dgm:spPr/>
    </dgm:pt>
    <dgm:pt modelId="{62D8F52A-EE8B-4014-BD74-F5551F2873D7}" type="pres">
      <dgm:prSet presAssocID="{9455C526-CA40-4CA6-A436-52B2B9A5D10C}" presName="rootText" presStyleLbl="node3" presStyleIdx="5" presStyleCnt="7">
        <dgm:presLayoutVars>
          <dgm:chPref val="3"/>
        </dgm:presLayoutVars>
      </dgm:prSet>
      <dgm:spPr/>
      <dgm:t>
        <a:bodyPr/>
        <a:lstStyle/>
        <a:p>
          <a:endParaRPr lang="th-TH"/>
        </a:p>
      </dgm:t>
    </dgm:pt>
    <dgm:pt modelId="{FF374A90-C075-4FA0-9C09-6A2BA232C349}" type="pres">
      <dgm:prSet presAssocID="{9455C526-CA40-4CA6-A436-52B2B9A5D10C}" presName="rootConnector" presStyleLbl="node3" presStyleIdx="5" presStyleCnt="7"/>
      <dgm:spPr/>
      <dgm:t>
        <a:bodyPr/>
        <a:lstStyle/>
        <a:p>
          <a:endParaRPr lang="th-TH"/>
        </a:p>
      </dgm:t>
    </dgm:pt>
    <dgm:pt modelId="{734F5B70-5727-4FDE-94C3-D56E1D8AF969}" type="pres">
      <dgm:prSet presAssocID="{9455C526-CA40-4CA6-A436-52B2B9A5D10C}" presName="hierChild4" presStyleCnt="0"/>
      <dgm:spPr/>
    </dgm:pt>
    <dgm:pt modelId="{E2A0D242-BB7A-482C-9488-3C578729D6B6}" type="pres">
      <dgm:prSet presAssocID="{97412FDE-2D0F-4042-9ACB-26458867790B}" presName="Name50" presStyleLbl="parChTrans1D4" presStyleIdx="3" presStyleCnt="4"/>
      <dgm:spPr/>
      <dgm:t>
        <a:bodyPr/>
        <a:lstStyle/>
        <a:p>
          <a:endParaRPr lang="th-TH"/>
        </a:p>
      </dgm:t>
    </dgm:pt>
    <dgm:pt modelId="{37D5FE8C-DFE4-43BF-A905-98F30DCE6EEF}" type="pres">
      <dgm:prSet presAssocID="{0A0B367F-C54D-474A-8DB4-E063CDDE7082}" presName="hierRoot2" presStyleCnt="0">
        <dgm:presLayoutVars>
          <dgm:hierBranch val="r"/>
        </dgm:presLayoutVars>
      </dgm:prSet>
      <dgm:spPr/>
    </dgm:pt>
    <dgm:pt modelId="{23C2E2B9-C061-4390-9EFB-50F5F838B933}" type="pres">
      <dgm:prSet presAssocID="{0A0B367F-C54D-474A-8DB4-E063CDDE7082}" presName="rootComposite" presStyleCnt="0"/>
      <dgm:spPr/>
    </dgm:pt>
    <dgm:pt modelId="{134EB1BA-8E27-44E7-8073-C2CA133E1354}" type="pres">
      <dgm:prSet presAssocID="{0A0B367F-C54D-474A-8DB4-E063CDDE7082}" presName="rootText" presStyleLbl="node4" presStyleIdx="3" presStyleCnt="4">
        <dgm:presLayoutVars>
          <dgm:chPref val="3"/>
        </dgm:presLayoutVars>
      </dgm:prSet>
      <dgm:spPr/>
      <dgm:t>
        <a:bodyPr/>
        <a:lstStyle/>
        <a:p>
          <a:endParaRPr lang="th-TH"/>
        </a:p>
      </dgm:t>
    </dgm:pt>
    <dgm:pt modelId="{6244F882-3377-4B09-A99D-BA2EBA97422B}" type="pres">
      <dgm:prSet presAssocID="{0A0B367F-C54D-474A-8DB4-E063CDDE7082}" presName="rootConnector" presStyleLbl="node4" presStyleIdx="3" presStyleCnt="4"/>
      <dgm:spPr/>
      <dgm:t>
        <a:bodyPr/>
        <a:lstStyle/>
        <a:p>
          <a:endParaRPr lang="th-TH"/>
        </a:p>
      </dgm:t>
    </dgm:pt>
    <dgm:pt modelId="{0D8F6BBA-4151-4D34-A878-463D6079BFD2}" type="pres">
      <dgm:prSet presAssocID="{0A0B367F-C54D-474A-8DB4-E063CDDE7082}" presName="hierChild4" presStyleCnt="0"/>
      <dgm:spPr/>
    </dgm:pt>
    <dgm:pt modelId="{09B9263D-844D-436E-A1C3-A8C6903F142C}" type="pres">
      <dgm:prSet presAssocID="{0A0B367F-C54D-474A-8DB4-E063CDDE7082}" presName="hierChild5" presStyleCnt="0"/>
      <dgm:spPr/>
    </dgm:pt>
    <dgm:pt modelId="{2346E304-5124-4E60-8067-52B2D599783E}" type="pres">
      <dgm:prSet presAssocID="{9455C526-CA40-4CA6-A436-52B2B9A5D10C}" presName="hierChild5" presStyleCnt="0"/>
      <dgm:spPr/>
    </dgm:pt>
    <dgm:pt modelId="{02025FBC-95E5-41D5-B7E8-D2F997A2DD1F}" type="pres">
      <dgm:prSet presAssocID="{3E092105-08A6-4606-B815-6397DD5DFCB9}" presName="hierChild5" presStyleCnt="0"/>
      <dgm:spPr/>
    </dgm:pt>
    <dgm:pt modelId="{91ED1D16-ECAE-44FD-BC55-D56A200AD0FB}" type="pres">
      <dgm:prSet presAssocID="{2DF41F14-0E73-4447-8C8D-CD9B42DE9B52}" presName="hierChild3" presStyleCnt="0"/>
      <dgm:spPr/>
    </dgm:pt>
    <dgm:pt modelId="{46021CAE-0E50-4727-BBA4-C49EBB25B013}" type="pres">
      <dgm:prSet presAssocID="{D2A84DA3-DAEE-4D36-87D4-978E15A53B11}" presName="Name111" presStyleLbl="parChTrans1D2" presStyleIdx="6" presStyleCnt="7"/>
      <dgm:spPr/>
      <dgm:t>
        <a:bodyPr/>
        <a:lstStyle/>
        <a:p>
          <a:endParaRPr lang="th-TH"/>
        </a:p>
      </dgm:t>
    </dgm:pt>
    <dgm:pt modelId="{FDE75799-0FF4-463F-8E1C-0174E551ADB7}" type="pres">
      <dgm:prSet presAssocID="{A6E2430F-37FF-4962-8984-A4B21C7FB585}" presName="hierRoot3" presStyleCnt="0">
        <dgm:presLayoutVars>
          <dgm:hierBranch/>
        </dgm:presLayoutVars>
      </dgm:prSet>
      <dgm:spPr/>
    </dgm:pt>
    <dgm:pt modelId="{F7D77903-4E1F-4862-9FBC-F6CA64654209}" type="pres">
      <dgm:prSet presAssocID="{A6E2430F-37FF-4962-8984-A4B21C7FB585}" presName="rootComposite3" presStyleCnt="0"/>
      <dgm:spPr/>
    </dgm:pt>
    <dgm:pt modelId="{BE4CDF56-829E-4F69-8691-77775808DD3D}" type="pres">
      <dgm:prSet presAssocID="{A6E2430F-37FF-4962-8984-A4B21C7FB585}" presName="rootText3" presStyleLbl="asst1" presStyleIdx="0" presStyleCnt="1">
        <dgm:presLayoutVars>
          <dgm:chPref val="3"/>
        </dgm:presLayoutVars>
      </dgm:prSet>
      <dgm:spPr/>
      <dgm:t>
        <a:bodyPr/>
        <a:lstStyle/>
        <a:p>
          <a:endParaRPr lang="th-TH"/>
        </a:p>
      </dgm:t>
    </dgm:pt>
    <dgm:pt modelId="{AD069F0C-3CA6-43D0-BD0F-CA61BC9C0E5B}" type="pres">
      <dgm:prSet presAssocID="{A6E2430F-37FF-4962-8984-A4B21C7FB585}" presName="rootConnector3" presStyleLbl="asst1" presStyleIdx="0" presStyleCnt="1"/>
      <dgm:spPr/>
      <dgm:t>
        <a:bodyPr/>
        <a:lstStyle/>
        <a:p>
          <a:endParaRPr lang="th-TH"/>
        </a:p>
      </dgm:t>
    </dgm:pt>
    <dgm:pt modelId="{0F72A2F3-851A-4445-B374-5E1BF3B8B17A}" type="pres">
      <dgm:prSet presAssocID="{A6E2430F-37FF-4962-8984-A4B21C7FB585}" presName="hierChild6" presStyleCnt="0"/>
      <dgm:spPr/>
    </dgm:pt>
    <dgm:pt modelId="{05692D00-1D6A-4D3E-9274-2528BD68FE85}" type="pres">
      <dgm:prSet presAssocID="{8C843BAB-2257-4508-8CFB-01392EAB897C}" presName="Name35" presStyleLbl="parChTrans1D3" presStyleIdx="6" presStyleCnt="7"/>
      <dgm:spPr/>
      <dgm:t>
        <a:bodyPr/>
        <a:lstStyle/>
        <a:p>
          <a:endParaRPr lang="th-TH"/>
        </a:p>
      </dgm:t>
    </dgm:pt>
    <dgm:pt modelId="{AC35B29E-2C0D-4082-8A59-B5DC8F4EBA8B}" type="pres">
      <dgm:prSet presAssocID="{68AE9AAA-77BB-4D0F-95B2-62A7D4E272FF}" presName="hierRoot2" presStyleCnt="0">
        <dgm:presLayoutVars>
          <dgm:hierBranch val="r"/>
        </dgm:presLayoutVars>
      </dgm:prSet>
      <dgm:spPr/>
    </dgm:pt>
    <dgm:pt modelId="{FA60199D-68AA-4646-94E6-A761B130AD99}" type="pres">
      <dgm:prSet presAssocID="{68AE9AAA-77BB-4D0F-95B2-62A7D4E272FF}" presName="rootComposite" presStyleCnt="0"/>
      <dgm:spPr/>
    </dgm:pt>
    <dgm:pt modelId="{F5B4E599-572C-4D84-A490-D14F9233C783}" type="pres">
      <dgm:prSet presAssocID="{68AE9AAA-77BB-4D0F-95B2-62A7D4E272FF}" presName="rootText" presStyleLbl="node3" presStyleIdx="6" presStyleCnt="7">
        <dgm:presLayoutVars>
          <dgm:chPref val="3"/>
        </dgm:presLayoutVars>
      </dgm:prSet>
      <dgm:spPr/>
      <dgm:t>
        <a:bodyPr/>
        <a:lstStyle/>
        <a:p>
          <a:endParaRPr lang="th-TH"/>
        </a:p>
      </dgm:t>
    </dgm:pt>
    <dgm:pt modelId="{7A9F4047-529E-473F-859F-3405629DE51A}" type="pres">
      <dgm:prSet presAssocID="{68AE9AAA-77BB-4D0F-95B2-62A7D4E272FF}" presName="rootConnector" presStyleLbl="node3" presStyleIdx="6" presStyleCnt="7"/>
      <dgm:spPr/>
      <dgm:t>
        <a:bodyPr/>
        <a:lstStyle/>
        <a:p>
          <a:endParaRPr lang="th-TH"/>
        </a:p>
      </dgm:t>
    </dgm:pt>
    <dgm:pt modelId="{78EE338C-7D9A-4883-9B18-F89E686B37BF}" type="pres">
      <dgm:prSet presAssocID="{68AE9AAA-77BB-4D0F-95B2-62A7D4E272FF}" presName="hierChild4" presStyleCnt="0"/>
      <dgm:spPr/>
    </dgm:pt>
    <dgm:pt modelId="{6AADE21E-7670-40C7-9E9E-F6020286BFBE}" type="pres">
      <dgm:prSet presAssocID="{68AE9AAA-77BB-4D0F-95B2-62A7D4E272FF}" presName="hierChild5" presStyleCnt="0"/>
      <dgm:spPr/>
    </dgm:pt>
    <dgm:pt modelId="{0F6E828B-5A03-45A9-8ADC-D71D8044ABF2}" type="pres">
      <dgm:prSet presAssocID="{A6E2430F-37FF-4962-8984-A4B21C7FB585}" presName="hierChild7" presStyleCnt="0"/>
      <dgm:spPr/>
    </dgm:pt>
  </dgm:ptLst>
  <dgm:cxnLst>
    <dgm:cxn modelId="{A78F9366-9C67-4612-BCC4-64CA2B47A77B}" srcId="{2F1C5A62-2C2A-4467-9C92-A280DEE8608C}" destId="{78CB6C23-48A6-4123-BFCE-3016D8E12E34}" srcOrd="0" destOrd="0" parTransId="{6433E708-F71C-4826-A014-8E9A826EFACA}" sibTransId="{BB45941A-D6BC-43D8-897C-9C0EB64C556A}"/>
    <dgm:cxn modelId="{181B2CDB-6B61-45E0-9A7B-8C3B1AE210CE}" type="presOf" srcId="{7933DA38-55EF-4224-99B9-236486AD3F93}" destId="{4B76BE56-FE6B-4E58-9062-5DF647702FEA}" srcOrd="0" destOrd="0" presId="urn:microsoft.com/office/officeart/2005/8/layout/orgChart1"/>
    <dgm:cxn modelId="{F403AAE0-4C41-4B87-B2E9-4E85508CD7C9}" srcId="{AAD72E22-F369-4155-B0BF-63E954F6800E}" destId="{44CD0D45-7B59-449B-BE52-C73372925462}" srcOrd="0" destOrd="0" parTransId="{D08BB140-D1B0-49CA-AFF2-913FEF9A8E62}" sibTransId="{E81E1AFE-21E2-43C7-8EBF-FFEE80FA3F44}"/>
    <dgm:cxn modelId="{2E7664DA-263A-46D1-9EB1-BADDA8F203BA}" type="presOf" srcId="{D08BB140-D1B0-49CA-AFF2-913FEF9A8E62}" destId="{491806E2-0309-4CDB-B543-D5DF6D226AB7}" srcOrd="0" destOrd="0" presId="urn:microsoft.com/office/officeart/2005/8/layout/orgChart1"/>
    <dgm:cxn modelId="{B5604E14-C9C2-4732-9B25-2C8EA5D6ABA8}" srcId="{DCD3DB51-7875-4459-B3C4-DC4720417C3C}" destId="{375A9498-2DAB-46DE-972E-D6D35FDA127C}" srcOrd="0" destOrd="0" parTransId="{F2BBD9E1-05D7-4F0B-87DA-A0E9689263DE}" sibTransId="{8C1D9AD0-DF0E-4DEA-8896-30F0E71871C5}"/>
    <dgm:cxn modelId="{6B3D6333-5C84-4F8E-BD20-17E330AF9280}" type="presOf" srcId="{BFE047B4-6326-44BC-901A-6F867775F49E}" destId="{E72F4912-BC96-44EB-BBA4-718BF53185F0}" srcOrd="1" destOrd="0" presId="urn:microsoft.com/office/officeart/2005/8/layout/orgChart1"/>
    <dgm:cxn modelId="{69F223F8-8470-43BC-AA52-C4C8CC40B4BA}" type="presOf" srcId="{D1C2F1F0-6FDA-4EB0-854A-A2E6056A2C11}" destId="{41CDC975-F331-42FB-9CE5-6738BC4B77DA}" srcOrd="0" destOrd="0" presId="urn:microsoft.com/office/officeart/2005/8/layout/orgChart1"/>
    <dgm:cxn modelId="{677F3FC3-CFCD-478D-A7DC-4115C5024ED0}" type="presOf" srcId="{3E092105-08A6-4606-B815-6397DD5DFCB9}" destId="{C6521EFB-CB9D-4991-BBD0-49C2D1ABB23D}" srcOrd="1" destOrd="0" presId="urn:microsoft.com/office/officeart/2005/8/layout/orgChart1"/>
    <dgm:cxn modelId="{1A96621E-EEA9-4E1F-A5A2-136C63A7DA9D}" type="presOf" srcId="{78CB6C23-48A6-4123-BFCE-3016D8E12E34}" destId="{FDB7C35C-237B-47DB-81A1-15713FCD6FB0}" srcOrd="0" destOrd="0" presId="urn:microsoft.com/office/officeart/2005/8/layout/orgChart1"/>
    <dgm:cxn modelId="{87298057-2C6C-496A-A407-EFC32C2E1EB9}" type="presOf" srcId="{2F1C5A62-2C2A-4467-9C92-A280DEE8608C}" destId="{DE78E47D-F67A-4A9F-AA79-1FBAE590F8EF}" srcOrd="1" destOrd="0" presId="urn:microsoft.com/office/officeart/2005/8/layout/orgChart1"/>
    <dgm:cxn modelId="{9EF52F95-11A2-4D6A-B1BD-3F90CACEB366}" srcId="{2DF41F14-0E73-4447-8C8D-CD9B42DE9B52}" destId="{2F1C5A62-2C2A-4467-9C92-A280DEE8608C}" srcOrd="1" destOrd="0" parTransId="{9C73656C-333D-46EC-9B40-89F8CECAF28F}" sibTransId="{0A0AAAB7-67D1-48ED-9342-DA466A912F0B}"/>
    <dgm:cxn modelId="{3F7F0826-67F0-41BF-9460-1165A690859C}" type="presOf" srcId="{AF348310-7F65-4A2A-8712-DA97B9546CC7}" destId="{A8711073-D884-45DF-ACEF-1A63CFDBBC1E}" srcOrd="0" destOrd="0" presId="urn:microsoft.com/office/officeart/2005/8/layout/orgChart1"/>
    <dgm:cxn modelId="{40D8164A-C796-4599-9895-F5B9A25EAE9E}" type="presOf" srcId="{44CD0D45-7B59-449B-BE52-C73372925462}" destId="{3F4B16DC-CD57-4545-876D-FA68D2E298F2}" srcOrd="0" destOrd="0" presId="urn:microsoft.com/office/officeart/2005/8/layout/orgChart1"/>
    <dgm:cxn modelId="{02075199-292A-44AF-9A08-8E08B1B420F4}" type="presOf" srcId="{FF9AC9A1-DFAF-435D-AE94-DA80AFF6294F}" destId="{030AA727-18C1-44A3-A5FF-DC358D19EDFC}" srcOrd="1" destOrd="0" presId="urn:microsoft.com/office/officeart/2005/8/layout/orgChart1"/>
    <dgm:cxn modelId="{6885191A-AEBF-42BE-B234-261A300AB43C}" type="presOf" srcId="{68AE9AAA-77BB-4D0F-95B2-62A7D4E272FF}" destId="{7A9F4047-529E-473F-859F-3405629DE51A}" srcOrd="1" destOrd="0" presId="urn:microsoft.com/office/officeart/2005/8/layout/orgChart1"/>
    <dgm:cxn modelId="{AFDD4C0C-C61D-45EC-9E13-43D54D4B402C}" srcId="{2DF41F14-0E73-4447-8C8D-CD9B42DE9B52}" destId="{DCD3DB51-7875-4459-B3C4-DC4720417C3C}" srcOrd="2" destOrd="0" parTransId="{669CAA1C-B621-4CBD-8AC7-F43ACC8CC408}" sibTransId="{BC6382B5-7D3D-41D8-AF96-125865D6D8FC}"/>
    <dgm:cxn modelId="{A79063CB-B210-4B7A-AE2F-92B80AC3EAE0}" srcId="{2DF41F14-0E73-4447-8C8D-CD9B42DE9B52}" destId="{A6E2430F-37FF-4962-8984-A4B21C7FB585}" srcOrd="0" destOrd="0" parTransId="{D2A84DA3-DAEE-4D36-87D4-978E15A53B11}" sibTransId="{6D4BF46A-33F1-4A0C-9BF5-6D22CC575802}"/>
    <dgm:cxn modelId="{F83CF7C1-D706-4539-A546-53AF6F4ABA44}" type="presOf" srcId="{AAD72E22-F369-4155-B0BF-63E954F6800E}" destId="{CBE38C80-5D85-44C2-83BA-D37B3CF10D7D}" srcOrd="1" destOrd="0" presId="urn:microsoft.com/office/officeart/2005/8/layout/orgChart1"/>
    <dgm:cxn modelId="{DB43BA28-658B-4FCD-834C-EF26C5437318}" srcId="{D06F1A9D-9447-49CB-9A24-6A8DABC110BE}" destId="{2DF41F14-0E73-4447-8C8D-CD9B42DE9B52}" srcOrd="0" destOrd="0" parTransId="{24BBD36E-DBE9-466E-9127-468B94552ECB}" sibTransId="{B0E0A5DA-D310-45A1-ABC1-F8CBBD104876}"/>
    <dgm:cxn modelId="{F5CF3A6C-4411-45D5-BCA7-BFAC672DD5E8}" type="presOf" srcId="{375A9498-2DAB-46DE-972E-D6D35FDA127C}" destId="{C00BD5E7-67F2-49CB-8494-918483952E44}" srcOrd="0" destOrd="0" presId="urn:microsoft.com/office/officeart/2005/8/layout/orgChart1"/>
    <dgm:cxn modelId="{12918BC5-E413-4481-8340-2805FA743188}" type="presOf" srcId="{3E092105-08A6-4606-B815-6397DD5DFCB9}" destId="{80799D20-30A4-4DFB-A03F-F33A2B62BBDD}" srcOrd="0" destOrd="0" presId="urn:microsoft.com/office/officeart/2005/8/layout/orgChart1"/>
    <dgm:cxn modelId="{6837395C-AC16-454E-86BD-8190A1810BF0}" type="presOf" srcId="{97412FDE-2D0F-4042-9ACB-26458867790B}" destId="{E2A0D242-BB7A-482C-9488-3C578729D6B6}" srcOrd="0" destOrd="0" presId="urn:microsoft.com/office/officeart/2005/8/layout/orgChart1"/>
    <dgm:cxn modelId="{EAC06275-6403-482A-86F8-59519751864A}" type="presOf" srcId="{AAD72E22-F369-4155-B0BF-63E954F6800E}" destId="{D9D0CC58-C73F-4383-94DA-20469A04B0C6}" srcOrd="0" destOrd="0" presId="urn:microsoft.com/office/officeart/2005/8/layout/orgChart1"/>
    <dgm:cxn modelId="{92ED7C52-78C7-47C3-93F9-8B08370DB7BC}" type="presOf" srcId="{6433E708-F71C-4826-A014-8E9A826EFACA}" destId="{CD20B47F-113F-428E-9361-F46600DD5AA5}" srcOrd="0" destOrd="0" presId="urn:microsoft.com/office/officeart/2005/8/layout/orgChart1"/>
    <dgm:cxn modelId="{688277E8-4C90-4901-AA87-0CD10270262F}" type="presOf" srcId="{8C843BAB-2257-4508-8CFB-01392EAB897C}" destId="{05692D00-1D6A-4D3E-9274-2528BD68FE85}" srcOrd="0" destOrd="0" presId="urn:microsoft.com/office/officeart/2005/8/layout/orgChart1"/>
    <dgm:cxn modelId="{D58EB670-1398-441C-8980-3D3567FD9471}" srcId="{A6E2430F-37FF-4962-8984-A4B21C7FB585}" destId="{68AE9AAA-77BB-4D0F-95B2-62A7D4E272FF}" srcOrd="0" destOrd="0" parTransId="{8C843BAB-2257-4508-8CFB-01392EAB897C}" sibTransId="{325EC071-17DB-49EE-870B-6B492A8CA1B2}"/>
    <dgm:cxn modelId="{B02FBFAA-98C6-4B0A-BB8B-304668831A20}" type="presOf" srcId="{3212C2BC-758C-4D38-8613-E576D242E1F6}" destId="{ACC863CF-D4C1-4AE9-9470-B46A66F1B333}" srcOrd="1" destOrd="0" presId="urn:microsoft.com/office/officeart/2005/8/layout/orgChart1"/>
    <dgm:cxn modelId="{8D2438B5-B3E9-4798-BFFE-035230E77139}" type="presOf" srcId="{DCD3DB51-7875-4459-B3C4-DC4720417C3C}" destId="{322C668E-6EB5-4018-A261-73AF559ACE98}" srcOrd="0" destOrd="0" presId="urn:microsoft.com/office/officeart/2005/8/layout/orgChart1"/>
    <dgm:cxn modelId="{0E42618B-8A83-4D16-B79B-5FC502B173FC}" srcId="{2DF41F14-0E73-4447-8C8D-CD9B42DE9B52}" destId="{3E092105-08A6-4606-B815-6397DD5DFCB9}" srcOrd="6" destOrd="0" parTransId="{6E2EE96F-F519-4D5A-97A6-7C37EB34DD1B}" sibTransId="{389BDAB3-1940-459D-ACD8-00070EDE0BA1}"/>
    <dgm:cxn modelId="{F2B7D2AE-D41E-4EC6-BCE9-CB9561A5623C}" type="presOf" srcId="{68AE9AAA-77BB-4D0F-95B2-62A7D4E272FF}" destId="{F5B4E599-572C-4D84-A490-D14F9233C783}" srcOrd="0" destOrd="0" presId="urn:microsoft.com/office/officeart/2005/8/layout/orgChart1"/>
    <dgm:cxn modelId="{82FBD393-9F0A-400E-A9B4-8A0F7594C801}" srcId="{2DF41F14-0E73-4447-8C8D-CD9B42DE9B52}" destId="{7933DA38-55EF-4224-99B9-236486AD3F93}" srcOrd="5" destOrd="0" parTransId="{A7E5E3DD-053F-446C-AA3B-98C04B78949E}" sibTransId="{77C39CB3-6A53-4CF0-97D0-74CC9048840F}"/>
    <dgm:cxn modelId="{ECAC33D8-B1A9-490B-BB57-554887FDC58D}" srcId="{FF9AC9A1-DFAF-435D-AE94-DA80AFF6294F}" destId="{9FF0C4AF-5D96-4BFE-A964-C281FB5637D2}" srcOrd="0" destOrd="0" parTransId="{AF348310-7F65-4A2A-8712-DA97B9546CC7}" sibTransId="{FFCEBC8A-3BC8-4A60-90CD-13AAF9D7FADE}"/>
    <dgm:cxn modelId="{8099C827-D192-460F-A0E4-87C534B0C834}" type="presOf" srcId="{44CD0D45-7B59-449B-BE52-C73372925462}" destId="{FFD66164-F264-48CF-8BF3-962B5853DE9C}" srcOrd="1" destOrd="0" presId="urn:microsoft.com/office/officeart/2005/8/layout/orgChart1"/>
    <dgm:cxn modelId="{63C89749-963A-4BA7-B013-5A38547AA93D}" srcId="{2DF41F14-0E73-4447-8C8D-CD9B42DE9B52}" destId="{FF9AC9A1-DFAF-435D-AE94-DA80AFF6294F}" srcOrd="4" destOrd="0" parTransId="{FF9000A6-D0EA-4EBB-91C2-D7FE26B29DE2}" sibTransId="{13146DD0-1137-48B2-BD8F-1BE48ECE72AD}"/>
    <dgm:cxn modelId="{D358E670-FFBA-4C6A-ADF5-BCBB6538AE57}" type="presOf" srcId="{DAA8AF55-9963-43B3-869A-F8960E69DAD9}" destId="{FB4B7FA3-80DE-464E-A8B4-4881600DFEFE}" srcOrd="0" destOrd="0" presId="urn:microsoft.com/office/officeart/2005/8/layout/orgChart1"/>
    <dgm:cxn modelId="{0937BF35-70B8-4383-8C7A-53CBBA03215A}" type="presOf" srcId="{D2A84DA3-DAEE-4D36-87D4-978E15A53B11}" destId="{46021CAE-0E50-4727-BBA4-C49EBB25B013}" srcOrd="0" destOrd="0" presId="urn:microsoft.com/office/officeart/2005/8/layout/orgChart1"/>
    <dgm:cxn modelId="{58D601BF-657B-4390-88CB-90FBE6A921E2}" type="presOf" srcId="{375A9498-2DAB-46DE-972E-D6D35FDA127C}" destId="{984558F0-33E1-4D68-8022-2F13D1487168}" srcOrd="1" destOrd="0" presId="urn:microsoft.com/office/officeart/2005/8/layout/orgChart1"/>
    <dgm:cxn modelId="{33B802BE-2103-47E9-8947-BA7F324D7DF7}" srcId="{3E092105-08A6-4606-B815-6397DD5DFCB9}" destId="{9455C526-CA40-4CA6-A436-52B2B9A5D10C}" srcOrd="0" destOrd="0" parTransId="{DAA8AF55-9963-43B3-869A-F8960E69DAD9}" sibTransId="{FC975F83-E267-410C-86F0-0A147C9326ED}"/>
    <dgm:cxn modelId="{F4BF8165-B3D0-4227-833F-D11A45F8F7A3}" type="presOf" srcId="{9C73656C-333D-46EC-9B40-89F8CECAF28F}" destId="{9F2CC6F7-B786-4D42-89ED-EFC7745E3E29}" srcOrd="0" destOrd="0" presId="urn:microsoft.com/office/officeart/2005/8/layout/orgChart1"/>
    <dgm:cxn modelId="{869A08BE-8D07-4EA4-95BA-1622D7131DC4}" type="presOf" srcId="{2F1C5A62-2C2A-4467-9C92-A280DEE8608C}" destId="{EDE11E5A-E85D-4F47-A8E3-019AEAF1282C}" srcOrd="0" destOrd="0" presId="urn:microsoft.com/office/officeart/2005/8/layout/orgChart1"/>
    <dgm:cxn modelId="{9A274EEE-B58C-4052-AE57-3BF19BAC1EC8}" type="presOf" srcId="{0A0B367F-C54D-474A-8DB4-E063CDDE7082}" destId="{134EB1BA-8E27-44E7-8073-C2CA133E1354}" srcOrd="0" destOrd="0" presId="urn:microsoft.com/office/officeart/2005/8/layout/orgChart1"/>
    <dgm:cxn modelId="{C5B237FB-499D-481B-976C-CCBFF43AADC8}" srcId="{9FF0C4AF-5D96-4BFE-A964-C281FB5637D2}" destId="{CCE61B1B-1573-4FE6-9085-F1A9E224147E}" srcOrd="0" destOrd="0" parTransId="{BC18E054-4E9F-4EAF-AB3D-7C80EF72E7D7}" sibTransId="{B5C87F2C-670D-499E-88D5-B37CEB164B85}"/>
    <dgm:cxn modelId="{704E13A8-F3F5-40CA-94B1-892841C114D1}" type="presOf" srcId="{9455C526-CA40-4CA6-A436-52B2B9A5D10C}" destId="{62D8F52A-EE8B-4014-BD74-F5551F2873D7}" srcOrd="0" destOrd="0" presId="urn:microsoft.com/office/officeart/2005/8/layout/orgChart1"/>
    <dgm:cxn modelId="{D673F6D0-6893-4CE3-AE80-B730D6B749BB}" type="presOf" srcId="{9455C526-CA40-4CA6-A436-52B2B9A5D10C}" destId="{FF374A90-C075-4FA0-9C09-6A2BA232C349}" srcOrd="1" destOrd="0" presId="urn:microsoft.com/office/officeart/2005/8/layout/orgChart1"/>
    <dgm:cxn modelId="{58609007-1BE5-41F5-8EC2-AAEBEBE6A480}" type="presOf" srcId="{A6E2430F-37FF-4962-8984-A4B21C7FB585}" destId="{BE4CDF56-829E-4F69-8691-77775808DD3D}" srcOrd="0" destOrd="0" presId="urn:microsoft.com/office/officeart/2005/8/layout/orgChart1"/>
    <dgm:cxn modelId="{6F5AAC99-5CDC-4763-A8DC-FA248C7B1A4E}" type="presOf" srcId="{BFE047B4-6326-44BC-901A-6F867775F49E}" destId="{B16F7DCA-CB65-4A2A-B0A8-99AC4E1D9571}" srcOrd="0" destOrd="0" presId="urn:microsoft.com/office/officeart/2005/8/layout/orgChart1"/>
    <dgm:cxn modelId="{9D658761-84D9-4E3F-9985-9C7C03AD926E}" type="presOf" srcId="{9FF0C4AF-5D96-4BFE-A964-C281FB5637D2}" destId="{7003955A-0801-417B-BE8D-E66723467029}" srcOrd="0" destOrd="0" presId="urn:microsoft.com/office/officeart/2005/8/layout/orgChart1"/>
    <dgm:cxn modelId="{54EE64A0-187A-4E48-B62D-7CF7EDC99B4F}" srcId="{2DF41F14-0E73-4447-8C8D-CD9B42DE9B52}" destId="{BFE047B4-6326-44BC-901A-6F867775F49E}" srcOrd="3" destOrd="0" parTransId="{7015E28D-8670-4AC4-8BF9-A3E15E1AD9C8}" sibTransId="{47F4C2EE-62B3-4524-8689-BDA2AC1EA44A}"/>
    <dgm:cxn modelId="{613C631D-7D4F-482A-8969-18472F0FED7C}" srcId="{BFE047B4-6326-44BC-901A-6F867775F49E}" destId="{3212C2BC-758C-4D38-8613-E576D242E1F6}" srcOrd="0" destOrd="0" parTransId="{F38B4727-3A43-46C8-B6F8-E7D7AD5E4769}" sibTransId="{394FAF91-9A33-4681-8CB9-F677B3D43B78}"/>
    <dgm:cxn modelId="{EE002F4C-48F5-48A3-863C-DE365C4A4C81}" type="presOf" srcId="{DCD3DB51-7875-4459-B3C4-DC4720417C3C}" destId="{AF14666C-FC05-4318-8FBC-EA2340F82691}" srcOrd="1" destOrd="0" presId="urn:microsoft.com/office/officeart/2005/8/layout/orgChart1"/>
    <dgm:cxn modelId="{CDFE3DCE-9E8C-4572-845B-041F71F10B04}" type="presOf" srcId="{F2BBD9E1-05D7-4F0B-87DA-A0E9689263DE}" destId="{FC53C785-20E7-42C0-BC0A-DD34575529C4}" srcOrd="0" destOrd="0" presId="urn:microsoft.com/office/officeart/2005/8/layout/orgChart1"/>
    <dgm:cxn modelId="{C2E5E248-5A20-4D1A-8D88-A02BBAEE23CA}" type="presOf" srcId="{4A803928-9D9F-45C7-BF87-5403D05E1F8A}" destId="{D5D43340-EBF0-4F10-9B9E-1B464AE07872}" srcOrd="0" destOrd="0" presId="urn:microsoft.com/office/officeart/2005/8/layout/orgChart1"/>
    <dgm:cxn modelId="{9C9CA4AE-DD2D-4463-B594-175BFECDBEE7}" type="presOf" srcId="{D06F1A9D-9447-49CB-9A24-6A8DABC110BE}" destId="{499B4712-FF3B-4848-BCD3-4D1DE8DF38B5}" srcOrd="0" destOrd="0" presId="urn:microsoft.com/office/officeart/2005/8/layout/orgChart1"/>
    <dgm:cxn modelId="{E3539753-42D3-4FAA-A4E7-9386D2A33AAC}" type="presOf" srcId="{F38B4727-3A43-46C8-B6F8-E7D7AD5E4769}" destId="{F44A9E3B-48D6-426C-A9C2-DAA84BDE381D}" srcOrd="0" destOrd="0" presId="urn:microsoft.com/office/officeart/2005/8/layout/orgChart1"/>
    <dgm:cxn modelId="{5E069186-A346-4CFA-984A-EE81776BA5E7}" type="presOf" srcId="{0A0B367F-C54D-474A-8DB4-E063CDDE7082}" destId="{6244F882-3377-4B09-A99D-BA2EBA97422B}" srcOrd="1" destOrd="0" presId="urn:microsoft.com/office/officeart/2005/8/layout/orgChart1"/>
    <dgm:cxn modelId="{69F691CB-5F9E-43D0-8A99-CFEE283B8BBF}" type="presOf" srcId="{FF9AC9A1-DFAF-435D-AE94-DA80AFF6294F}" destId="{2BA311AE-6774-48E4-8E6E-AC0B92DC6E81}" srcOrd="0" destOrd="0" presId="urn:microsoft.com/office/officeart/2005/8/layout/orgChart1"/>
    <dgm:cxn modelId="{315590B9-837E-48DB-85E3-51E6699EDC89}" srcId="{7933DA38-55EF-4224-99B9-236486AD3F93}" destId="{D1C2F1F0-6FDA-4EB0-854A-A2E6056A2C11}" srcOrd="0" destOrd="0" parTransId="{4A803928-9D9F-45C7-BF87-5403D05E1F8A}" sibTransId="{4C47ADCA-BE74-43AB-ADB6-81C0801257AA}"/>
    <dgm:cxn modelId="{0A85AFB9-48E0-4FBD-B083-05A8AC488546}" type="presOf" srcId="{CCE61B1B-1573-4FE6-9085-F1A9E224147E}" destId="{AD4E20CC-BEC8-46CF-9183-D6118AAAD255}" srcOrd="1" destOrd="0" presId="urn:microsoft.com/office/officeart/2005/8/layout/orgChart1"/>
    <dgm:cxn modelId="{91FD7F4E-DAAE-4D51-9A96-64C287F7DB2B}" srcId="{9455C526-CA40-4CA6-A436-52B2B9A5D10C}" destId="{0A0B367F-C54D-474A-8DB4-E063CDDE7082}" srcOrd="0" destOrd="0" parTransId="{97412FDE-2D0F-4042-9ACB-26458867790B}" sibTransId="{168AF23C-D29B-49BC-997F-EC5CACDFC19D}"/>
    <dgm:cxn modelId="{632875E4-081B-4255-8B03-4A8740942B82}" type="presOf" srcId="{A6E2430F-37FF-4962-8984-A4B21C7FB585}" destId="{AD069F0C-3CA6-43D0-BD0F-CA61BC9C0E5B}" srcOrd="1" destOrd="0" presId="urn:microsoft.com/office/officeart/2005/8/layout/orgChart1"/>
    <dgm:cxn modelId="{4DEE6AF7-FEE6-4820-A3E1-02FEC8312BE9}" type="presOf" srcId="{6E2EE96F-F519-4D5A-97A6-7C37EB34DD1B}" destId="{DEBB9C7F-5808-4856-A2C5-3339109B4D77}" srcOrd="0" destOrd="0" presId="urn:microsoft.com/office/officeart/2005/8/layout/orgChart1"/>
    <dgm:cxn modelId="{41569400-A2C2-4C32-8865-1899BC55C9DE}" type="presOf" srcId="{2DF41F14-0E73-4447-8C8D-CD9B42DE9B52}" destId="{1B4D2647-157A-462A-8C44-1634AB5645F2}" srcOrd="0" destOrd="0" presId="urn:microsoft.com/office/officeart/2005/8/layout/orgChart1"/>
    <dgm:cxn modelId="{4BFDF746-4A64-49C8-B2FC-FF2CE06869F5}" type="presOf" srcId="{FF9000A6-D0EA-4EBB-91C2-D7FE26B29DE2}" destId="{F6F94FF4-F5DB-4E3B-9769-DD0BBE5058B0}" srcOrd="0" destOrd="0" presId="urn:microsoft.com/office/officeart/2005/8/layout/orgChart1"/>
    <dgm:cxn modelId="{7B7DB937-1429-4293-B607-998220166A69}" type="presOf" srcId="{D1C2F1F0-6FDA-4EB0-854A-A2E6056A2C11}" destId="{A8EA1EF3-5066-493B-9795-BC43D4BD4E4C}" srcOrd="1" destOrd="0" presId="urn:microsoft.com/office/officeart/2005/8/layout/orgChart1"/>
    <dgm:cxn modelId="{CE4BCA3A-5A3A-438F-BD9B-EDF9E2EC6E7A}" type="presOf" srcId="{CCE61B1B-1573-4FE6-9085-F1A9E224147E}" destId="{1FD22A52-0CE9-480C-B0F7-72223E0F8848}" srcOrd="0" destOrd="0" presId="urn:microsoft.com/office/officeart/2005/8/layout/orgChart1"/>
    <dgm:cxn modelId="{C7CA995A-1BB4-42FD-A848-FFAADBA612BB}" type="presOf" srcId="{669CAA1C-B621-4CBD-8AC7-F43ACC8CC408}" destId="{2DD00CDD-04C8-4DE2-9528-6D98C7DF2EB4}" srcOrd="0" destOrd="0" presId="urn:microsoft.com/office/officeart/2005/8/layout/orgChart1"/>
    <dgm:cxn modelId="{45846154-B872-43BE-B41D-B45719F38382}" srcId="{D1C2F1F0-6FDA-4EB0-854A-A2E6056A2C11}" destId="{AAD72E22-F369-4155-B0BF-63E954F6800E}" srcOrd="0" destOrd="0" parTransId="{4099A240-40FC-4ECC-9DC8-20D2CC4C5E78}" sibTransId="{72C150C3-8FFA-4323-A419-38D0BE7167B9}"/>
    <dgm:cxn modelId="{D76F1097-5D1A-4584-94A8-070D2FAFAD41}" type="presOf" srcId="{9FF0C4AF-5D96-4BFE-A964-C281FB5637D2}" destId="{C9A5B6A1-0F4F-4C99-9843-E00EAF69CF33}" srcOrd="1" destOrd="0" presId="urn:microsoft.com/office/officeart/2005/8/layout/orgChart1"/>
    <dgm:cxn modelId="{10CF658E-FC1A-4EE8-9AA0-E37A5994DF33}" type="presOf" srcId="{3212C2BC-758C-4D38-8613-E576D242E1F6}" destId="{3678A5B3-458E-4185-B166-A8C629711728}" srcOrd="0" destOrd="0" presId="urn:microsoft.com/office/officeart/2005/8/layout/orgChart1"/>
    <dgm:cxn modelId="{DB31716D-DE88-47AF-8CFC-F707C0B97B0A}" type="presOf" srcId="{7015E28D-8670-4AC4-8BF9-A3E15E1AD9C8}" destId="{6ED769F6-E524-4B1A-A76A-95CA633C77F7}" srcOrd="0" destOrd="0" presId="urn:microsoft.com/office/officeart/2005/8/layout/orgChart1"/>
    <dgm:cxn modelId="{9718252B-B632-47D0-B70D-AEC216A4AB22}" type="presOf" srcId="{4099A240-40FC-4ECC-9DC8-20D2CC4C5E78}" destId="{D681BBD8-A501-4D95-80D6-5A448B4FE479}" srcOrd="0" destOrd="0" presId="urn:microsoft.com/office/officeart/2005/8/layout/orgChart1"/>
    <dgm:cxn modelId="{AF732983-BA49-4243-A167-4B8B6C8E4F9E}" type="presOf" srcId="{7933DA38-55EF-4224-99B9-236486AD3F93}" destId="{E947AA07-6FC2-4FA7-A9CF-E6FA9E5B20DF}" srcOrd="1" destOrd="0" presId="urn:microsoft.com/office/officeart/2005/8/layout/orgChart1"/>
    <dgm:cxn modelId="{05456C37-09A0-4848-90B4-BB30306208E0}" type="presOf" srcId="{A7E5E3DD-053F-446C-AA3B-98C04B78949E}" destId="{CE6BD694-1052-4349-916A-08F8ED6DD1E9}" srcOrd="0" destOrd="0" presId="urn:microsoft.com/office/officeart/2005/8/layout/orgChart1"/>
    <dgm:cxn modelId="{76DDCD56-49E6-43A0-B45F-60174FBABCE4}" type="presOf" srcId="{78CB6C23-48A6-4123-BFCE-3016D8E12E34}" destId="{DEED7515-3104-4217-A67C-6E7BFB8E1C52}" srcOrd="1" destOrd="0" presId="urn:microsoft.com/office/officeart/2005/8/layout/orgChart1"/>
    <dgm:cxn modelId="{7465862E-1E01-443A-92B2-5D9A7DDD17F0}" type="presOf" srcId="{2DF41F14-0E73-4447-8C8D-CD9B42DE9B52}" destId="{D3787EF7-DE3D-4598-95D7-54E8CA9A67D4}" srcOrd="1" destOrd="0" presId="urn:microsoft.com/office/officeart/2005/8/layout/orgChart1"/>
    <dgm:cxn modelId="{E5348488-5DD1-45F9-AE9C-A2968703A1AA}" type="presOf" srcId="{BC18E054-4E9F-4EAF-AB3D-7C80EF72E7D7}" destId="{4F45D5DF-E345-42C0-8415-F57F42C29484}" srcOrd="0" destOrd="0" presId="urn:microsoft.com/office/officeart/2005/8/layout/orgChart1"/>
    <dgm:cxn modelId="{50A9AB9F-04A9-41B5-9F83-6639C4ECDCFD}" type="presParOf" srcId="{499B4712-FF3B-4848-BCD3-4D1DE8DF38B5}" destId="{75B20B1F-BF73-4C94-B3CD-B2FDDE88EF01}" srcOrd="0" destOrd="0" presId="urn:microsoft.com/office/officeart/2005/8/layout/orgChart1"/>
    <dgm:cxn modelId="{B062D471-21E6-413F-8722-5A4211688DC8}" type="presParOf" srcId="{75B20B1F-BF73-4C94-B3CD-B2FDDE88EF01}" destId="{9D2B828A-CB60-47A8-836F-4A2D11F249D3}" srcOrd="0" destOrd="0" presId="urn:microsoft.com/office/officeart/2005/8/layout/orgChart1"/>
    <dgm:cxn modelId="{69DA9A9E-5A0A-4FC5-8211-D89B0523B559}" type="presParOf" srcId="{9D2B828A-CB60-47A8-836F-4A2D11F249D3}" destId="{1B4D2647-157A-462A-8C44-1634AB5645F2}" srcOrd="0" destOrd="0" presId="urn:microsoft.com/office/officeart/2005/8/layout/orgChart1"/>
    <dgm:cxn modelId="{3D9C3521-9275-4B75-AE81-A198CAEEB739}" type="presParOf" srcId="{9D2B828A-CB60-47A8-836F-4A2D11F249D3}" destId="{D3787EF7-DE3D-4598-95D7-54E8CA9A67D4}" srcOrd="1" destOrd="0" presId="urn:microsoft.com/office/officeart/2005/8/layout/orgChart1"/>
    <dgm:cxn modelId="{E1EC35D0-0DE3-466B-BAB4-005013681D6D}" type="presParOf" srcId="{75B20B1F-BF73-4C94-B3CD-B2FDDE88EF01}" destId="{A6C60141-4D9A-40F1-809D-29A158CDB216}" srcOrd="1" destOrd="0" presId="urn:microsoft.com/office/officeart/2005/8/layout/orgChart1"/>
    <dgm:cxn modelId="{87B8EE5E-F5BF-43EA-A4BF-20275FE48DF0}" type="presParOf" srcId="{A6C60141-4D9A-40F1-809D-29A158CDB216}" destId="{9F2CC6F7-B786-4D42-89ED-EFC7745E3E29}" srcOrd="0" destOrd="0" presId="urn:microsoft.com/office/officeart/2005/8/layout/orgChart1"/>
    <dgm:cxn modelId="{8B2509D4-EF3E-44ED-AE0A-B7A6139A92DC}" type="presParOf" srcId="{A6C60141-4D9A-40F1-809D-29A158CDB216}" destId="{602A2739-5762-41E2-9C57-68ACADA5754D}" srcOrd="1" destOrd="0" presId="urn:microsoft.com/office/officeart/2005/8/layout/orgChart1"/>
    <dgm:cxn modelId="{3BA55CEF-6F7B-4397-9015-1738016E3A3B}" type="presParOf" srcId="{602A2739-5762-41E2-9C57-68ACADA5754D}" destId="{6610E091-2802-4D84-A114-C0F98997C56E}" srcOrd="0" destOrd="0" presId="urn:microsoft.com/office/officeart/2005/8/layout/orgChart1"/>
    <dgm:cxn modelId="{4583DA31-49EC-4550-9463-4FA884B7BA49}" type="presParOf" srcId="{6610E091-2802-4D84-A114-C0F98997C56E}" destId="{EDE11E5A-E85D-4F47-A8E3-019AEAF1282C}" srcOrd="0" destOrd="0" presId="urn:microsoft.com/office/officeart/2005/8/layout/orgChart1"/>
    <dgm:cxn modelId="{E1105DD1-29DD-42E6-9E7D-4AA68DAA486B}" type="presParOf" srcId="{6610E091-2802-4D84-A114-C0F98997C56E}" destId="{DE78E47D-F67A-4A9F-AA79-1FBAE590F8EF}" srcOrd="1" destOrd="0" presId="urn:microsoft.com/office/officeart/2005/8/layout/orgChart1"/>
    <dgm:cxn modelId="{C0679E5F-1933-457E-8F15-C53714EAB5A7}" type="presParOf" srcId="{602A2739-5762-41E2-9C57-68ACADA5754D}" destId="{103AEE8E-1B8A-49C3-90F4-1D1A3998BFD5}" srcOrd="1" destOrd="0" presId="urn:microsoft.com/office/officeart/2005/8/layout/orgChart1"/>
    <dgm:cxn modelId="{C37D0500-2853-44EA-960E-33D7E2494F31}" type="presParOf" srcId="{103AEE8E-1B8A-49C3-90F4-1D1A3998BFD5}" destId="{CD20B47F-113F-428E-9361-F46600DD5AA5}" srcOrd="0" destOrd="0" presId="urn:microsoft.com/office/officeart/2005/8/layout/orgChart1"/>
    <dgm:cxn modelId="{3EEEDD83-CCF0-4233-B3E5-65700CC8B89F}" type="presParOf" srcId="{103AEE8E-1B8A-49C3-90F4-1D1A3998BFD5}" destId="{12363BA6-0CA0-4F5E-9DA6-261D6F881164}" srcOrd="1" destOrd="0" presId="urn:microsoft.com/office/officeart/2005/8/layout/orgChart1"/>
    <dgm:cxn modelId="{F4C738A7-7DB5-42BD-BCA2-5A003F872453}" type="presParOf" srcId="{12363BA6-0CA0-4F5E-9DA6-261D6F881164}" destId="{1DF97F7A-AC8D-456E-9310-E467A5D617CB}" srcOrd="0" destOrd="0" presId="urn:microsoft.com/office/officeart/2005/8/layout/orgChart1"/>
    <dgm:cxn modelId="{93FDB08D-8626-4DD9-8E03-C452CB69A817}" type="presParOf" srcId="{1DF97F7A-AC8D-456E-9310-E467A5D617CB}" destId="{FDB7C35C-237B-47DB-81A1-15713FCD6FB0}" srcOrd="0" destOrd="0" presId="urn:microsoft.com/office/officeart/2005/8/layout/orgChart1"/>
    <dgm:cxn modelId="{DA748162-BA5E-48A3-BEE4-CBB41D6701DC}" type="presParOf" srcId="{1DF97F7A-AC8D-456E-9310-E467A5D617CB}" destId="{DEED7515-3104-4217-A67C-6E7BFB8E1C52}" srcOrd="1" destOrd="0" presId="urn:microsoft.com/office/officeart/2005/8/layout/orgChart1"/>
    <dgm:cxn modelId="{E7148281-520D-4B05-8E41-BDC3375ED82A}" type="presParOf" srcId="{12363BA6-0CA0-4F5E-9DA6-261D6F881164}" destId="{7649518F-390E-45DB-9A8B-D3101657CDF7}" srcOrd="1" destOrd="0" presId="urn:microsoft.com/office/officeart/2005/8/layout/orgChart1"/>
    <dgm:cxn modelId="{0B5EB89F-1186-441F-A899-FB6E34593967}" type="presParOf" srcId="{12363BA6-0CA0-4F5E-9DA6-261D6F881164}" destId="{F44F1862-3506-4DD7-BC0F-D3FF77EED4C6}" srcOrd="2" destOrd="0" presId="urn:microsoft.com/office/officeart/2005/8/layout/orgChart1"/>
    <dgm:cxn modelId="{1DC17EDF-03F6-4C40-ABB3-76887F84AF0B}" type="presParOf" srcId="{602A2739-5762-41E2-9C57-68ACADA5754D}" destId="{CB50A77A-2CDC-4657-BB77-231FBDA13312}" srcOrd="2" destOrd="0" presId="urn:microsoft.com/office/officeart/2005/8/layout/orgChart1"/>
    <dgm:cxn modelId="{31678D08-CFD0-4FAC-B3A2-1F903830FDF8}" type="presParOf" srcId="{A6C60141-4D9A-40F1-809D-29A158CDB216}" destId="{2DD00CDD-04C8-4DE2-9528-6D98C7DF2EB4}" srcOrd="2" destOrd="0" presId="urn:microsoft.com/office/officeart/2005/8/layout/orgChart1"/>
    <dgm:cxn modelId="{EF55B4A4-4404-478F-8F7A-BE9B7F602B8C}" type="presParOf" srcId="{A6C60141-4D9A-40F1-809D-29A158CDB216}" destId="{4A27DA21-C4E0-4010-B27E-19CD5F854511}" srcOrd="3" destOrd="0" presId="urn:microsoft.com/office/officeart/2005/8/layout/orgChart1"/>
    <dgm:cxn modelId="{31F06AE0-B75F-42C7-9484-4A2443F5E8CD}" type="presParOf" srcId="{4A27DA21-C4E0-4010-B27E-19CD5F854511}" destId="{54EA735C-B3BB-431B-ADFA-FE1D3AC14278}" srcOrd="0" destOrd="0" presId="urn:microsoft.com/office/officeart/2005/8/layout/orgChart1"/>
    <dgm:cxn modelId="{D0CC0D6E-4C84-4CEF-A9A7-025C557C1524}" type="presParOf" srcId="{54EA735C-B3BB-431B-ADFA-FE1D3AC14278}" destId="{322C668E-6EB5-4018-A261-73AF559ACE98}" srcOrd="0" destOrd="0" presId="urn:microsoft.com/office/officeart/2005/8/layout/orgChart1"/>
    <dgm:cxn modelId="{CA0F485D-62C6-4712-82C1-5F31239B99E3}" type="presParOf" srcId="{54EA735C-B3BB-431B-ADFA-FE1D3AC14278}" destId="{AF14666C-FC05-4318-8FBC-EA2340F82691}" srcOrd="1" destOrd="0" presId="urn:microsoft.com/office/officeart/2005/8/layout/orgChart1"/>
    <dgm:cxn modelId="{BCE552AB-63CE-4E92-BD3A-B98B99A49D1B}" type="presParOf" srcId="{4A27DA21-C4E0-4010-B27E-19CD5F854511}" destId="{D09A7F38-641F-4A7E-9A51-8FF3EDBF9FD6}" srcOrd="1" destOrd="0" presId="urn:microsoft.com/office/officeart/2005/8/layout/orgChart1"/>
    <dgm:cxn modelId="{8498FF04-2A50-4ADA-9AFD-76F85BD13F24}" type="presParOf" srcId="{D09A7F38-641F-4A7E-9A51-8FF3EDBF9FD6}" destId="{FC53C785-20E7-42C0-BC0A-DD34575529C4}" srcOrd="0" destOrd="0" presId="urn:microsoft.com/office/officeart/2005/8/layout/orgChart1"/>
    <dgm:cxn modelId="{11F4A33A-B3EB-4D33-AD4F-7213F664443C}" type="presParOf" srcId="{D09A7F38-641F-4A7E-9A51-8FF3EDBF9FD6}" destId="{7A8F296D-894E-4D47-A7AD-2B842DB79562}" srcOrd="1" destOrd="0" presId="urn:microsoft.com/office/officeart/2005/8/layout/orgChart1"/>
    <dgm:cxn modelId="{14F580AA-081A-471D-BEE1-B4E212D95370}" type="presParOf" srcId="{7A8F296D-894E-4D47-A7AD-2B842DB79562}" destId="{8E49C8D6-08C5-4E49-8CBD-6F2B6052C9E3}" srcOrd="0" destOrd="0" presId="urn:microsoft.com/office/officeart/2005/8/layout/orgChart1"/>
    <dgm:cxn modelId="{B546DCA3-A8B5-4EAA-8D21-9F6FDD044749}" type="presParOf" srcId="{8E49C8D6-08C5-4E49-8CBD-6F2B6052C9E3}" destId="{C00BD5E7-67F2-49CB-8494-918483952E44}" srcOrd="0" destOrd="0" presId="urn:microsoft.com/office/officeart/2005/8/layout/orgChart1"/>
    <dgm:cxn modelId="{2446988B-07D3-4A79-9A52-235408177B3A}" type="presParOf" srcId="{8E49C8D6-08C5-4E49-8CBD-6F2B6052C9E3}" destId="{984558F0-33E1-4D68-8022-2F13D1487168}" srcOrd="1" destOrd="0" presId="urn:microsoft.com/office/officeart/2005/8/layout/orgChart1"/>
    <dgm:cxn modelId="{410A6776-3792-487D-A37F-EBB2E1714705}" type="presParOf" srcId="{7A8F296D-894E-4D47-A7AD-2B842DB79562}" destId="{2D3F03CC-C8CD-49F2-84B1-4416F5E4BDF7}" srcOrd="1" destOrd="0" presId="urn:microsoft.com/office/officeart/2005/8/layout/orgChart1"/>
    <dgm:cxn modelId="{C4A2F1A5-782A-4938-8B08-77B211E78BE6}" type="presParOf" srcId="{7A8F296D-894E-4D47-A7AD-2B842DB79562}" destId="{B93F2ABC-B1C5-4863-8594-A77E7E9B7F72}" srcOrd="2" destOrd="0" presId="urn:microsoft.com/office/officeart/2005/8/layout/orgChart1"/>
    <dgm:cxn modelId="{9C693F55-30C0-4D25-8156-FD9CD54AB687}" type="presParOf" srcId="{4A27DA21-C4E0-4010-B27E-19CD5F854511}" destId="{39AB8BA4-550E-4823-A107-4E0A20CCF9CF}" srcOrd="2" destOrd="0" presId="urn:microsoft.com/office/officeart/2005/8/layout/orgChart1"/>
    <dgm:cxn modelId="{CC6EEE31-E3AB-4196-BE97-B0151E6DF9B1}" type="presParOf" srcId="{A6C60141-4D9A-40F1-809D-29A158CDB216}" destId="{6ED769F6-E524-4B1A-A76A-95CA633C77F7}" srcOrd="4" destOrd="0" presId="urn:microsoft.com/office/officeart/2005/8/layout/orgChart1"/>
    <dgm:cxn modelId="{B1A4C60C-EFCA-4EB2-8504-D6144C8A2EF1}" type="presParOf" srcId="{A6C60141-4D9A-40F1-809D-29A158CDB216}" destId="{C04088E4-F44D-4407-81CD-F28B2CFC351C}" srcOrd="5" destOrd="0" presId="urn:microsoft.com/office/officeart/2005/8/layout/orgChart1"/>
    <dgm:cxn modelId="{B3D39883-F128-44ED-AC59-7C74EB9BEF53}" type="presParOf" srcId="{C04088E4-F44D-4407-81CD-F28B2CFC351C}" destId="{C4142EFD-874C-4EC0-B170-8C77765325DB}" srcOrd="0" destOrd="0" presId="urn:microsoft.com/office/officeart/2005/8/layout/orgChart1"/>
    <dgm:cxn modelId="{FA2743C4-6FCE-45BD-AB71-A9F8435C90F0}" type="presParOf" srcId="{C4142EFD-874C-4EC0-B170-8C77765325DB}" destId="{B16F7DCA-CB65-4A2A-B0A8-99AC4E1D9571}" srcOrd="0" destOrd="0" presId="urn:microsoft.com/office/officeart/2005/8/layout/orgChart1"/>
    <dgm:cxn modelId="{D7A65B38-0167-49CC-B537-508E932FA2EF}" type="presParOf" srcId="{C4142EFD-874C-4EC0-B170-8C77765325DB}" destId="{E72F4912-BC96-44EB-BBA4-718BF53185F0}" srcOrd="1" destOrd="0" presId="urn:microsoft.com/office/officeart/2005/8/layout/orgChart1"/>
    <dgm:cxn modelId="{65235918-C12B-42A4-8872-3F32B265B9AE}" type="presParOf" srcId="{C04088E4-F44D-4407-81CD-F28B2CFC351C}" destId="{15D75C5B-7028-46D6-B380-4B65FD693129}" srcOrd="1" destOrd="0" presId="urn:microsoft.com/office/officeart/2005/8/layout/orgChart1"/>
    <dgm:cxn modelId="{7DF36F75-E0A5-4387-A221-98D1620DAC9C}" type="presParOf" srcId="{15D75C5B-7028-46D6-B380-4B65FD693129}" destId="{F44A9E3B-48D6-426C-A9C2-DAA84BDE381D}" srcOrd="0" destOrd="0" presId="urn:microsoft.com/office/officeart/2005/8/layout/orgChart1"/>
    <dgm:cxn modelId="{A8910562-48B6-4F98-8584-EEFA025759E7}" type="presParOf" srcId="{15D75C5B-7028-46D6-B380-4B65FD693129}" destId="{518FD91C-EB0E-475E-BF5A-EB99824D3961}" srcOrd="1" destOrd="0" presId="urn:microsoft.com/office/officeart/2005/8/layout/orgChart1"/>
    <dgm:cxn modelId="{B1F0DF44-7D2D-4D3D-9D94-83E756129383}" type="presParOf" srcId="{518FD91C-EB0E-475E-BF5A-EB99824D3961}" destId="{02A660B0-3AFA-48A4-9F06-BFA7414F0AC9}" srcOrd="0" destOrd="0" presId="urn:microsoft.com/office/officeart/2005/8/layout/orgChart1"/>
    <dgm:cxn modelId="{87F4AA25-35D6-401F-9EA2-324086828AD1}" type="presParOf" srcId="{02A660B0-3AFA-48A4-9F06-BFA7414F0AC9}" destId="{3678A5B3-458E-4185-B166-A8C629711728}" srcOrd="0" destOrd="0" presId="urn:microsoft.com/office/officeart/2005/8/layout/orgChart1"/>
    <dgm:cxn modelId="{F013B45E-BAFC-490E-AE4A-27D0066616B5}" type="presParOf" srcId="{02A660B0-3AFA-48A4-9F06-BFA7414F0AC9}" destId="{ACC863CF-D4C1-4AE9-9470-B46A66F1B333}" srcOrd="1" destOrd="0" presId="urn:microsoft.com/office/officeart/2005/8/layout/orgChart1"/>
    <dgm:cxn modelId="{9D97BA95-4AEC-40A8-9AF9-4BCD7E33BA79}" type="presParOf" srcId="{518FD91C-EB0E-475E-BF5A-EB99824D3961}" destId="{A1F7738D-C847-406E-9ACD-062D6FDE03C2}" srcOrd="1" destOrd="0" presId="urn:microsoft.com/office/officeart/2005/8/layout/orgChart1"/>
    <dgm:cxn modelId="{3062C320-3752-4E99-9B08-0D2F242ADB73}" type="presParOf" srcId="{518FD91C-EB0E-475E-BF5A-EB99824D3961}" destId="{4FC1AE43-5282-4701-A523-107DB46CBDE0}" srcOrd="2" destOrd="0" presId="urn:microsoft.com/office/officeart/2005/8/layout/orgChart1"/>
    <dgm:cxn modelId="{BEBCA953-12D1-42BC-AA39-D4E95A503387}" type="presParOf" srcId="{C04088E4-F44D-4407-81CD-F28B2CFC351C}" destId="{B630EB92-7F1D-45E9-852B-4CC5262F7B42}" srcOrd="2" destOrd="0" presId="urn:microsoft.com/office/officeart/2005/8/layout/orgChart1"/>
    <dgm:cxn modelId="{B7294A65-4866-4A75-AFC5-49275B577EED}" type="presParOf" srcId="{A6C60141-4D9A-40F1-809D-29A158CDB216}" destId="{F6F94FF4-F5DB-4E3B-9769-DD0BBE5058B0}" srcOrd="6" destOrd="0" presId="urn:microsoft.com/office/officeart/2005/8/layout/orgChart1"/>
    <dgm:cxn modelId="{DC723AB3-60C3-49A8-9454-020F4FEC7AAB}" type="presParOf" srcId="{A6C60141-4D9A-40F1-809D-29A158CDB216}" destId="{6B3E44A6-3B6D-44FD-BD8A-BC5F7A84475C}" srcOrd="7" destOrd="0" presId="urn:microsoft.com/office/officeart/2005/8/layout/orgChart1"/>
    <dgm:cxn modelId="{AB1F307A-C6AD-4866-9E5C-692E9F3DEDE7}" type="presParOf" srcId="{6B3E44A6-3B6D-44FD-BD8A-BC5F7A84475C}" destId="{7B0C7B52-BAE2-4C00-8FCF-8842EDBDFA9E}" srcOrd="0" destOrd="0" presId="urn:microsoft.com/office/officeart/2005/8/layout/orgChart1"/>
    <dgm:cxn modelId="{BF0B16E7-D84B-45C2-8328-222B4D580AE3}" type="presParOf" srcId="{7B0C7B52-BAE2-4C00-8FCF-8842EDBDFA9E}" destId="{2BA311AE-6774-48E4-8E6E-AC0B92DC6E81}" srcOrd="0" destOrd="0" presId="urn:microsoft.com/office/officeart/2005/8/layout/orgChart1"/>
    <dgm:cxn modelId="{A64F3824-2A9D-4DB7-8D4F-3510FF7A29A0}" type="presParOf" srcId="{7B0C7B52-BAE2-4C00-8FCF-8842EDBDFA9E}" destId="{030AA727-18C1-44A3-A5FF-DC358D19EDFC}" srcOrd="1" destOrd="0" presId="urn:microsoft.com/office/officeart/2005/8/layout/orgChart1"/>
    <dgm:cxn modelId="{D24DC04D-FE37-4F40-A316-6E916B2B8984}" type="presParOf" srcId="{6B3E44A6-3B6D-44FD-BD8A-BC5F7A84475C}" destId="{5F8B2E1A-0713-4472-B8DF-9E5936530220}" srcOrd="1" destOrd="0" presId="urn:microsoft.com/office/officeart/2005/8/layout/orgChart1"/>
    <dgm:cxn modelId="{F16D394E-7FF2-4856-8822-33FCB7586E6F}" type="presParOf" srcId="{5F8B2E1A-0713-4472-B8DF-9E5936530220}" destId="{A8711073-D884-45DF-ACEF-1A63CFDBBC1E}" srcOrd="0" destOrd="0" presId="urn:microsoft.com/office/officeart/2005/8/layout/orgChart1"/>
    <dgm:cxn modelId="{449DEF80-91F6-4B65-ACCC-C4BEEF08EC68}" type="presParOf" srcId="{5F8B2E1A-0713-4472-B8DF-9E5936530220}" destId="{43EAB8D4-D5D6-44F5-BEBA-AF921AB2EB12}" srcOrd="1" destOrd="0" presId="urn:microsoft.com/office/officeart/2005/8/layout/orgChart1"/>
    <dgm:cxn modelId="{F314518B-F91B-4D01-B300-FB61EFF5C82C}" type="presParOf" srcId="{43EAB8D4-D5D6-44F5-BEBA-AF921AB2EB12}" destId="{B376913B-3306-420C-B7DD-C28B42CC43C7}" srcOrd="0" destOrd="0" presId="urn:microsoft.com/office/officeart/2005/8/layout/orgChart1"/>
    <dgm:cxn modelId="{DD77A348-706A-4BB0-8608-6D792B426CD3}" type="presParOf" srcId="{B376913B-3306-420C-B7DD-C28B42CC43C7}" destId="{7003955A-0801-417B-BE8D-E66723467029}" srcOrd="0" destOrd="0" presId="urn:microsoft.com/office/officeart/2005/8/layout/orgChart1"/>
    <dgm:cxn modelId="{6CAB8AD8-17CB-4EBE-B388-47C097AC6283}" type="presParOf" srcId="{B376913B-3306-420C-B7DD-C28B42CC43C7}" destId="{C9A5B6A1-0F4F-4C99-9843-E00EAF69CF33}" srcOrd="1" destOrd="0" presId="urn:microsoft.com/office/officeart/2005/8/layout/orgChart1"/>
    <dgm:cxn modelId="{F915C9B6-07DD-4693-ADE0-8FCD7C5FAE6B}" type="presParOf" srcId="{43EAB8D4-D5D6-44F5-BEBA-AF921AB2EB12}" destId="{BFCB3A0A-E3B8-44DD-B612-C4767781F3FB}" srcOrd="1" destOrd="0" presId="urn:microsoft.com/office/officeart/2005/8/layout/orgChart1"/>
    <dgm:cxn modelId="{CC795DCB-97F8-4758-9595-439744F8D07D}" type="presParOf" srcId="{BFCB3A0A-E3B8-44DD-B612-C4767781F3FB}" destId="{4F45D5DF-E345-42C0-8415-F57F42C29484}" srcOrd="0" destOrd="0" presId="urn:microsoft.com/office/officeart/2005/8/layout/orgChart1"/>
    <dgm:cxn modelId="{381CC7CA-4B69-44D8-9879-DB735A24E636}" type="presParOf" srcId="{BFCB3A0A-E3B8-44DD-B612-C4767781F3FB}" destId="{DF6A2CB7-A64F-4354-A2F7-10B5C7D16DBB}" srcOrd="1" destOrd="0" presId="urn:microsoft.com/office/officeart/2005/8/layout/orgChart1"/>
    <dgm:cxn modelId="{7065E925-2709-4156-B763-804D9F05860D}" type="presParOf" srcId="{DF6A2CB7-A64F-4354-A2F7-10B5C7D16DBB}" destId="{BA228DE8-4F23-48EB-88E8-176FFCA6C716}" srcOrd="0" destOrd="0" presId="urn:microsoft.com/office/officeart/2005/8/layout/orgChart1"/>
    <dgm:cxn modelId="{09F82724-9607-4F8F-A856-99D0874C8254}" type="presParOf" srcId="{BA228DE8-4F23-48EB-88E8-176FFCA6C716}" destId="{1FD22A52-0CE9-480C-B0F7-72223E0F8848}" srcOrd="0" destOrd="0" presId="urn:microsoft.com/office/officeart/2005/8/layout/orgChart1"/>
    <dgm:cxn modelId="{12CBFF41-C8B6-460A-B583-4B55FCB93BB1}" type="presParOf" srcId="{BA228DE8-4F23-48EB-88E8-176FFCA6C716}" destId="{AD4E20CC-BEC8-46CF-9183-D6118AAAD255}" srcOrd="1" destOrd="0" presId="urn:microsoft.com/office/officeart/2005/8/layout/orgChart1"/>
    <dgm:cxn modelId="{CE75BC3F-0282-4F55-9C11-7C5B42939E4B}" type="presParOf" srcId="{DF6A2CB7-A64F-4354-A2F7-10B5C7D16DBB}" destId="{5A2647E0-228A-40E6-B5BE-ABBADF9A4310}" srcOrd="1" destOrd="0" presId="urn:microsoft.com/office/officeart/2005/8/layout/orgChart1"/>
    <dgm:cxn modelId="{3E7ADDF3-86A6-49CA-A653-509244A8C491}" type="presParOf" srcId="{DF6A2CB7-A64F-4354-A2F7-10B5C7D16DBB}" destId="{57A1C252-C63A-4316-AF6F-640668776B92}" srcOrd="2" destOrd="0" presId="urn:microsoft.com/office/officeart/2005/8/layout/orgChart1"/>
    <dgm:cxn modelId="{6CD3F755-9A42-4D90-B94A-01A7683BE8FA}" type="presParOf" srcId="{43EAB8D4-D5D6-44F5-BEBA-AF921AB2EB12}" destId="{0E0B0719-5D87-4F80-B25F-55D64ABC5EA9}" srcOrd="2" destOrd="0" presId="urn:microsoft.com/office/officeart/2005/8/layout/orgChart1"/>
    <dgm:cxn modelId="{A81CD680-BD48-4AF9-8D34-A9D0D90A76E9}" type="presParOf" srcId="{6B3E44A6-3B6D-44FD-BD8A-BC5F7A84475C}" destId="{A0D02194-4B2B-4B25-B8C5-40564E285757}" srcOrd="2" destOrd="0" presId="urn:microsoft.com/office/officeart/2005/8/layout/orgChart1"/>
    <dgm:cxn modelId="{D57EE66B-6FFF-4534-A231-C8D3E83AD0B6}" type="presParOf" srcId="{A6C60141-4D9A-40F1-809D-29A158CDB216}" destId="{CE6BD694-1052-4349-916A-08F8ED6DD1E9}" srcOrd="8" destOrd="0" presId="urn:microsoft.com/office/officeart/2005/8/layout/orgChart1"/>
    <dgm:cxn modelId="{0617EF59-4CC8-4267-8F34-125ABB35B940}" type="presParOf" srcId="{A6C60141-4D9A-40F1-809D-29A158CDB216}" destId="{F31AB907-D820-499E-824F-3D98E91FA263}" srcOrd="9" destOrd="0" presId="urn:microsoft.com/office/officeart/2005/8/layout/orgChart1"/>
    <dgm:cxn modelId="{2D89BED1-1BBA-4825-B573-2DECABDA6D0C}" type="presParOf" srcId="{F31AB907-D820-499E-824F-3D98E91FA263}" destId="{34E8CF74-639F-4617-BA7B-339768F1616D}" srcOrd="0" destOrd="0" presId="urn:microsoft.com/office/officeart/2005/8/layout/orgChart1"/>
    <dgm:cxn modelId="{1489FD24-89E8-4E8F-9D5B-CF7A6ADACA0B}" type="presParOf" srcId="{34E8CF74-639F-4617-BA7B-339768F1616D}" destId="{4B76BE56-FE6B-4E58-9062-5DF647702FEA}" srcOrd="0" destOrd="0" presId="urn:microsoft.com/office/officeart/2005/8/layout/orgChart1"/>
    <dgm:cxn modelId="{EE68E1B3-5186-48BD-A5C3-171ECA30F423}" type="presParOf" srcId="{34E8CF74-639F-4617-BA7B-339768F1616D}" destId="{E947AA07-6FC2-4FA7-A9CF-E6FA9E5B20DF}" srcOrd="1" destOrd="0" presId="urn:microsoft.com/office/officeart/2005/8/layout/orgChart1"/>
    <dgm:cxn modelId="{2780F809-B6C6-4E41-86AD-386FD9198CC3}" type="presParOf" srcId="{F31AB907-D820-499E-824F-3D98E91FA263}" destId="{13568A2C-3B53-4742-84BF-FC55A8AF1E34}" srcOrd="1" destOrd="0" presId="urn:microsoft.com/office/officeart/2005/8/layout/orgChart1"/>
    <dgm:cxn modelId="{C332611A-CE92-4A92-97E3-43BBC5547150}" type="presParOf" srcId="{13568A2C-3B53-4742-84BF-FC55A8AF1E34}" destId="{D5D43340-EBF0-4F10-9B9E-1B464AE07872}" srcOrd="0" destOrd="0" presId="urn:microsoft.com/office/officeart/2005/8/layout/orgChart1"/>
    <dgm:cxn modelId="{1001BA6F-797C-45D6-AF22-5A0D9B26ED6D}" type="presParOf" srcId="{13568A2C-3B53-4742-84BF-FC55A8AF1E34}" destId="{55AF6D6F-EBE6-4C47-9F13-935026B56CD2}" srcOrd="1" destOrd="0" presId="urn:microsoft.com/office/officeart/2005/8/layout/orgChart1"/>
    <dgm:cxn modelId="{47CA035C-79DB-4070-AC52-D0FA57946F79}" type="presParOf" srcId="{55AF6D6F-EBE6-4C47-9F13-935026B56CD2}" destId="{B96E68EB-86F8-41E5-BC78-95E18C975C8B}" srcOrd="0" destOrd="0" presId="urn:microsoft.com/office/officeart/2005/8/layout/orgChart1"/>
    <dgm:cxn modelId="{F9A4C397-6998-436D-B02F-6FB608D0CD49}" type="presParOf" srcId="{B96E68EB-86F8-41E5-BC78-95E18C975C8B}" destId="{41CDC975-F331-42FB-9CE5-6738BC4B77DA}" srcOrd="0" destOrd="0" presId="urn:microsoft.com/office/officeart/2005/8/layout/orgChart1"/>
    <dgm:cxn modelId="{A5E7C82B-6D45-4D36-99B3-96E0DB939E59}" type="presParOf" srcId="{B96E68EB-86F8-41E5-BC78-95E18C975C8B}" destId="{A8EA1EF3-5066-493B-9795-BC43D4BD4E4C}" srcOrd="1" destOrd="0" presId="urn:microsoft.com/office/officeart/2005/8/layout/orgChart1"/>
    <dgm:cxn modelId="{1D1F4941-AC14-4EBC-801E-7532829F0CCC}" type="presParOf" srcId="{55AF6D6F-EBE6-4C47-9F13-935026B56CD2}" destId="{AB632794-47C9-4A53-9063-D1B498BD6921}" srcOrd="1" destOrd="0" presId="urn:microsoft.com/office/officeart/2005/8/layout/orgChart1"/>
    <dgm:cxn modelId="{5A273C75-0210-4DF8-AC5D-AEE1E75D6FFB}" type="presParOf" srcId="{AB632794-47C9-4A53-9063-D1B498BD6921}" destId="{D681BBD8-A501-4D95-80D6-5A448B4FE479}" srcOrd="0" destOrd="0" presId="urn:microsoft.com/office/officeart/2005/8/layout/orgChart1"/>
    <dgm:cxn modelId="{1BF262FC-5D27-431B-94C1-D61232741E98}" type="presParOf" srcId="{AB632794-47C9-4A53-9063-D1B498BD6921}" destId="{838FE0EB-A261-4521-89F5-7851304DCFE0}" srcOrd="1" destOrd="0" presId="urn:microsoft.com/office/officeart/2005/8/layout/orgChart1"/>
    <dgm:cxn modelId="{7612BA6A-924A-42A1-8EE1-6B3457931AEF}" type="presParOf" srcId="{838FE0EB-A261-4521-89F5-7851304DCFE0}" destId="{408EFE6D-D0CF-40A8-9891-58D74C0BF3E3}" srcOrd="0" destOrd="0" presId="urn:microsoft.com/office/officeart/2005/8/layout/orgChart1"/>
    <dgm:cxn modelId="{ED8C23F8-41FE-4DC3-A71B-8A010E80E771}" type="presParOf" srcId="{408EFE6D-D0CF-40A8-9891-58D74C0BF3E3}" destId="{D9D0CC58-C73F-4383-94DA-20469A04B0C6}" srcOrd="0" destOrd="0" presId="urn:microsoft.com/office/officeart/2005/8/layout/orgChart1"/>
    <dgm:cxn modelId="{6B44C8CC-B878-47E3-BCCD-287833620637}" type="presParOf" srcId="{408EFE6D-D0CF-40A8-9891-58D74C0BF3E3}" destId="{CBE38C80-5D85-44C2-83BA-D37B3CF10D7D}" srcOrd="1" destOrd="0" presId="urn:microsoft.com/office/officeart/2005/8/layout/orgChart1"/>
    <dgm:cxn modelId="{E837778F-703D-4566-A969-36C12A2895AA}" type="presParOf" srcId="{838FE0EB-A261-4521-89F5-7851304DCFE0}" destId="{032F3AB6-0951-4633-A885-4336BEC17176}" srcOrd="1" destOrd="0" presId="urn:microsoft.com/office/officeart/2005/8/layout/orgChart1"/>
    <dgm:cxn modelId="{618402E8-6142-49AD-B977-F96BD5D34E07}" type="presParOf" srcId="{032F3AB6-0951-4633-A885-4336BEC17176}" destId="{491806E2-0309-4CDB-B543-D5DF6D226AB7}" srcOrd="0" destOrd="0" presId="urn:microsoft.com/office/officeart/2005/8/layout/orgChart1"/>
    <dgm:cxn modelId="{AC1A5CBD-4B54-467E-B41F-15E5B044C3D5}" type="presParOf" srcId="{032F3AB6-0951-4633-A885-4336BEC17176}" destId="{D64C63E6-11FA-4FEB-BB43-B5173AA63A78}" srcOrd="1" destOrd="0" presId="urn:microsoft.com/office/officeart/2005/8/layout/orgChart1"/>
    <dgm:cxn modelId="{E1C153B1-CE48-4D5C-B476-C646EB585C95}" type="presParOf" srcId="{D64C63E6-11FA-4FEB-BB43-B5173AA63A78}" destId="{E123E828-6B1E-444A-B193-CB9621910BDC}" srcOrd="0" destOrd="0" presId="urn:microsoft.com/office/officeart/2005/8/layout/orgChart1"/>
    <dgm:cxn modelId="{18E3D9AF-95A1-4F9A-941A-6A02CA3A70E1}" type="presParOf" srcId="{E123E828-6B1E-444A-B193-CB9621910BDC}" destId="{3F4B16DC-CD57-4545-876D-FA68D2E298F2}" srcOrd="0" destOrd="0" presId="urn:microsoft.com/office/officeart/2005/8/layout/orgChart1"/>
    <dgm:cxn modelId="{B10DF8DA-A114-41E8-A201-BA8A26B21517}" type="presParOf" srcId="{E123E828-6B1E-444A-B193-CB9621910BDC}" destId="{FFD66164-F264-48CF-8BF3-962B5853DE9C}" srcOrd="1" destOrd="0" presId="urn:microsoft.com/office/officeart/2005/8/layout/orgChart1"/>
    <dgm:cxn modelId="{BE995FAA-0D81-43CA-8659-7A8D375CF545}" type="presParOf" srcId="{D64C63E6-11FA-4FEB-BB43-B5173AA63A78}" destId="{2064E4AB-7116-48CB-B1EE-4176C4EC9319}" srcOrd="1" destOrd="0" presId="urn:microsoft.com/office/officeart/2005/8/layout/orgChart1"/>
    <dgm:cxn modelId="{BC8409C3-5D96-4ADA-BAE5-2A65D82D7DC6}" type="presParOf" srcId="{D64C63E6-11FA-4FEB-BB43-B5173AA63A78}" destId="{DAD124B6-F6A9-47AE-A0BA-90174558DF99}" srcOrd="2" destOrd="0" presId="urn:microsoft.com/office/officeart/2005/8/layout/orgChart1"/>
    <dgm:cxn modelId="{FA1490DE-8421-4397-892C-73FFE23ED294}" type="presParOf" srcId="{838FE0EB-A261-4521-89F5-7851304DCFE0}" destId="{695761DF-76D8-4C3F-B660-7F4B008593C5}" srcOrd="2" destOrd="0" presId="urn:microsoft.com/office/officeart/2005/8/layout/orgChart1"/>
    <dgm:cxn modelId="{38F5ECE2-23DC-4F80-9F2F-C88177582C84}" type="presParOf" srcId="{55AF6D6F-EBE6-4C47-9F13-935026B56CD2}" destId="{E4FDD03B-E65D-46E8-AFA8-2A4654595F77}" srcOrd="2" destOrd="0" presId="urn:microsoft.com/office/officeart/2005/8/layout/orgChart1"/>
    <dgm:cxn modelId="{A5C99965-F395-466F-A853-2C9439CF7E83}" type="presParOf" srcId="{F31AB907-D820-499E-824F-3D98E91FA263}" destId="{DB5F8D3C-E797-46DA-9E65-243B08815F16}" srcOrd="2" destOrd="0" presId="urn:microsoft.com/office/officeart/2005/8/layout/orgChart1"/>
    <dgm:cxn modelId="{EB45D7F1-D95B-47E7-8472-81DFBE0BC925}" type="presParOf" srcId="{A6C60141-4D9A-40F1-809D-29A158CDB216}" destId="{DEBB9C7F-5808-4856-A2C5-3339109B4D77}" srcOrd="10" destOrd="0" presId="urn:microsoft.com/office/officeart/2005/8/layout/orgChart1"/>
    <dgm:cxn modelId="{20AB2801-9A59-4908-8986-2F1CEF5090B3}" type="presParOf" srcId="{A6C60141-4D9A-40F1-809D-29A158CDB216}" destId="{1165B730-9B7D-48F1-BE10-84A58DE1A793}" srcOrd="11" destOrd="0" presId="urn:microsoft.com/office/officeart/2005/8/layout/orgChart1"/>
    <dgm:cxn modelId="{603A7C40-6EEF-412F-A247-00CC1BE65150}" type="presParOf" srcId="{1165B730-9B7D-48F1-BE10-84A58DE1A793}" destId="{DC81A050-7D02-4CAC-88DE-BF1593385245}" srcOrd="0" destOrd="0" presId="urn:microsoft.com/office/officeart/2005/8/layout/orgChart1"/>
    <dgm:cxn modelId="{BE4295DF-9556-48E7-B983-05E5601E626E}" type="presParOf" srcId="{DC81A050-7D02-4CAC-88DE-BF1593385245}" destId="{80799D20-30A4-4DFB-A03F-F33A2B62BBDD}" srcOrd="0" destOrd="0" presId="urn:microsoft.com/office/officeart/2005/8/layout/orgChart1"/>
    <dgm:cxn modelId="{CDACBFDD-1D6E-4FF1-8C1D-EFA4E4CD3C6A}" type="presParOf" srcId="{DC81A050-7D02-4CAC-88DE-BF1593385245}" destId="{C6521EFB-CB9D-4991-BBD0-49C2D1ABB23D}" srcOrd="1" destOrd="0" presId="urn:microsoft.com/office/officeart/2005/8/layout/orgChart1"/>
    <dgm:cxn modelId="{62C52013-21F6-41E6-8870-57CA9A295256}" type="presParOf" srcId="{1165B730-9B7D-48F1-BE10-84A58DE1A793}" destId="{9515E71E-5C65-4553-AFCE-B37E86731709}" srcOrd="1" destOrd="0" presId="urn:microsoft.com/office/officeart/2005/8/layout/orgChart1"/>
    <dgm:cxn modelId="{9ADA397A-5802-421C-BE78-FFB97157FD52}" type="presParOf" srcId="{9515E71E-5C65-4553-AFCE-B37E86731709}" destId="{FB4B7FA3-80DE-464E-A8B4-4881600DFEFE}" srcOrd="0" destOrd="0" presId="urn:microsoft.com/office/officeart/2005/8/layout/orgChart1"/>
    <dgm:cxn modelId="{437E1633-D5AA-434D-ADFF-A0FFB0B6708A}" type="presParOf" srcId="{9515E71E-5C65-4553-AFCE-B37E86731709}" destId="{780F3F91-526F-4A6B-B245-41B591634475}" srcOrd="1" destOrd="0" presId="urn:microsoft.com/office/officeart/2005/8/layout/orgChart1"/>
    <dgm:cxn modelId="{93BED735-B199-452E-BB89-FE9CD0F9C935}" type="presParOf" srcId="{780F3F91-526F-4A6B-B245-41B591634475}" destId="{C61AD620-4B6E-4B65-AA85-FE445F95F221}" srcOrd="0" destOrd="0" presId="urn:microsoft.com/office/officeart/2005/8/layout/orgChart1"/>
    <dgm:cxn modelId="{AE7FAF3D-8672-4E21-A982-7C4A04FFDF86}" type="presParOf" srcId="{C61AD620-4B6E-4B65-AA85-FE445F95F221}" destId="{62D8F52A-EE8B-4014-BD74-F5551F2873D7}" srcOrd="0" destOrd="0" presId="urn:microsoft.com/office/officeart/2005/8/layout/orgChart1"/>
    <dgm:cxn modelId="{0E7D495A-54E1-4949-B1D0-6FDA8579ED04}" type="presParOf" srcId="{C61AD620-4B6E-4B65-AA85-FE445F95F221}" destId="{FF374A90-C075-4FA0-9C09-6A2BA232C349}" srcOrd="1" destOrd="0" presId="urn:microsoft.com/office/officeart/2005/8/layout/orgChart1"/>
    <dgm:cxn modelId="{18A4D329-2DA4-4EEA-BD8B-0B41CA872CD2}" type="presParOf" srcId="{780F3F91-526F-4A6B-B245-41B591634475}" destId="{734F5B70-5727-4FDE-94C3-D56E1D8AF969}" srcOrd="1" destOrd="0" presId="urn:microsoft.com/office/officeart/2005/8/layout/orgChart1"/>
    <dgm:cxn modelId="{022F7323-6F1E-42DE-9680-BAA10FC3A364}" type="presParOf" srcId="{734F5B70-5727-4FDE-94C3-D56E1D8AF969}" destId="{E2A0D242-BB7A-482C-9488-3C578729D6B6}" srcOrd="0" destOrd="0" presId="urn:microsoft.com/office/officeart/2005/8/layout/orgChart1"/>
    <dgm:cxn modelId="{F8EF20C7-D482-47B5-A50F-38808EE41AD9}" type="presParOf" srcId="{734F5B70-5727-4FDE-94C3-D56E1D8AF969}" destId="{37D5FE8C-DFE4-43BF-A905-98F30DCE6EEF}" srcOrd="1" destOrd="0" presId="urn:microsoft.com/office/officeart/2005/8/layout/orgChart1"/>
    <dgm:cxn modelId="{0C886542-03D6-4C71-8D96-C3426EF21D5B}" type="presParOf" srcId="{37D5FE8C-DFE4-43BF-A905-98F30DCE6EEF}" destId="{23C2E2B9-C061-4390-9EFB-50F5F838B933}" srcOrd="0" destOrd="0" presId="urn:microsoft.com/office/officeart/2005/8/layout/orgChart1"/>
    <dgm:cxn modelId="{E1CD8AAC-D00B-4962-8FC7-02EF3F722999}" type="presParOf" srcId="{23C2E2B9-C061-4390-9EFB-50F5F838B933}" destId="{134EB1BA-8E27-44E7-8073-C2CA133E1354}" srcOrd="0" destOrd="0" presId="urn:microsoft.com/office/officeart/2005/8/layout/orgChart1"/>
    <dgm:cxn modelId="{53C891CA-8B01-4A9B-894E-1AC6CA959499}" type="presParOf" srcId="{23C2E2B9-C061-4390-9EFB-50F5F838B933}" destId="{6244F882-3377-4B09-A99D-BA2EBA97422B}" srcOrd="1" destOrd="0" presId="urn:microsoft.com/office/officeart/2005/8/layout/orgChart1"/>
    <dgm:cxn modelId="{7EEFA3B2-922D-4903-AA00-68D8163FF083}" type="presParOf" srcId="{37D5FE8C-DFE4-43BF-A905-98F30DCE6EEF}" destId="{0D8F6BBA-4151-4D34-A878-463D6079BFD2}" srcOrd="1" destOrd="0" presId="urn:microsoft.com/office/officeart/2005/8/layout/orgChart1"/>
    <dgm:cxn modelId="{38F8E467-2B61-4CFF-9850-B0879AD21464}" type="presParOf" srcId="{37D5FE8C-DFE4-43BF-A905-98F30DCE6EEF}" destId="{09B9263D-844D-436E-A1C3-A8C6903F142C}" srcOrd="2" destOrd="0" presId="urn:microsoft.com/office/officeart/2005/8/layout/orgChart1"/>
    <dgm:cxn modelId="{CA0D736C-C1AD-4F9E-97EE-8EA32C26D5A7}" type="presParOf" srcId="{780F3F91-526F-4A6B-B245-41B591634475}" destId="{2346E304-5124-4E60-8067-52B2D599783E}" srcOrd="2" destOrd="0" presId="urn:microsoft.com/office/officeart/2005/8/layout/orgChart1"/>
    <dgm:cxn modelId="{AEAB4617-1C93-4FA4-859E-F439A496CAB6}" type="presParOf" srcId="{1165B730-9B7D-48F1-BE10-84A58DE1A793}" destId="{02025FBC-95E5-41D5-B7E8-D2F997A2DD1F}" srcOrd="2" destOrd="0" presId="urn:microsoft.com/office/officeart/2005/8/layout/orgChart1"/>
    <dgm:cxn modelId="{39A388F2-29D6-4605-AE4B-BD9C333AF879}" type="presParOf" srcId="{75B20B1F-BF73-4C94-B3CD-B2FDDE88EF01}" destId="{91ED1D16-ECAE-44FD-BC55-D56A200AD0FB}" srcOrd="2" destOrd="0" presId="urn:microsoft.com/office/officeart/2005/8/layout/orgChart1"/>
    <dgm:cxn modelId="{93A675AE-1652-42F5-AEE5-FD20E317FDA4}" type="presParOf" srcId="{91ED1D16-ECAE-44FD-BC55-D56A200AD0FB}" destId="{46021CAE-0E50-4727-BBA4-C49EBB25B013}" srcOrd="0" destOrd="0" presId="urn:microsoft.com/office/officeart/2005/8/layout/orgChart1"/>
    <dgm:cxn modelId="{5597D64B-7E62-47EF-9DD6-58DF4A7DEB58}" type="presParOf" srcId="{91ED1D16-ECAE-44FD-BC55-D56A200AD0FB}" destId="{FDE75799-0FF4-463F-8E1C-0174E551ADB7}" srcOrd="1" destOrd="0" presId="urn:microsoft.com/office/officeart/2005/8/layout/orgChart1"/>
    <dgm:cxn modelId="{FA40EFB2-10B6-4A1C-9A2F-8C23DB391E00}" type="presParOf" srcId="{FDE75799-0FF4-463F-8E1C-0174E551ADB7}" destId="{F7D77903-4E1F-4862-9FBC-F6CA64654209}" srcOrd="0" destOrd="0" presId="urn:microsoft.com/office/officeart/2005/8/layout/orgChart1"/>
    <dgm:cxn modelId="{574FB4C1-BE46-40DD-BC33-0F9303208156}" type="presParOf" srcId="{F7D77903-4E1F-4862-9FBC-F6CA64654209}" destId="{BE4CDF56-829E-4F69-8691-77775808DD3D}" srcOrd="0" destOrd="0" presId="urn:microsoft.com/office/officeart/2005/8/layout/orgChart1"/>
    <dgm:cxn modelId="{13F9A025-8AF4-4839-B0CA-31705E9F85B9}" type="presParOf" srcId="{F7D77903-4E1F-4862-9FBC-F6CA64654209}" destId="{AD069F0C-3CA6-43D0-BD0F-CA61BC9C0E5B}" srcOrd="1" destOrd="0" presId="urn:microsoft.com/office/officeart/2005/8/layout/orgChart1"/>
    <dgm:cxn modelId="{56C3FF99-E369-4446-85CF-BA65ECA61850}" type="presParOf" srcId="{FDE75799-0FF4-463F-8E1C-0174E551ADB7}" destId="{0F72A2F3-851A-4445-B374-5E1BF3B8B17A}" srcOrd="1" destOrd="0" presId="urn:microsoft.com/office/officeart/2005/8/layout/orgChart1"/>
    <dgm:cxn modelId="{D64BFF9D-8455-452E-AEBC-FC9EEA8554E3}" type="presParOf" srcId="{0F72A2F3-851A-4445-B374-5E1BF3B8B17A}" destId="{05692D00-1D6A-4D3E-9274-2528BD68FE85}" srcOrd="0" destOrd="0" presId="urn:microsoft.com/office/officeart/2005/8/layout/orgChart1"/>
    <dgm:cxn modelId="{2DA80E20-64EC-4B76-8BE6-8778FDFC6963}" type="presParOf" srcId="{0F72A2F3-851A-4445-B374-5E1BF3B8B17A}" destId="{AC35B29E-2C0D-4082-8A59-B5DC8F4EBA8B}" srcOrd="1" destOrd="0" presId="urn:microsoft.com/office/officeart/2005/8/layout/orgChart1"/>
    <dgm:cxn modelId="{1D77F570-2A4F-43BE-8A8D-D551B1F86A48}" type="presParOf" srcId="{AC35B29E-2C0D-4082-8A59-B5DC8F4EBA8B}" destId="{FA60199D-68AA-4646-94E6-A761B130AD99}" srcOrd="0" destOrd="0" presId="urn:microsoft.com/office/officeart/2005/8/layout/orgChart1"/>
    <dgm:cxn modelId="{C46B951C-0AD0-451F-ADB7-A244DD5DAA91}" type="presParOf" srcId="{FA60199D-68AA-4646-94E6-A761B130AD99}" destId="{F5B4E599-572C-4D84-A490-D14F9233C783}" srcOrd="0" destOrd="0" presId="urn:microsoft.com/office/officeart/2005/8/layout/orgChart1"/>
    <dgm:cxn modelId="{607CFFE6-3FE7-423E-966B-25223D7F6F48}" type="presParOf" srcId="{FA60199D-68AA-4646-94E6-A761B130AD99}" destId="{7A9F4047-529E-473F-859F-3405629DE51A}" srcOrd="1" destOrd="0" presId="urn:microsoft.com/office/officeart/2005/8/layout/orgChart1"/>
    <dgm:cxn modelId="{ADF87151-2DF1-4FDA-BBC6-7DD2087A7918}" type="presParOf" srcId="{AC35B29E-2C0D-4082-8A59-B5DC8F4EBA8B}" destId="{78EE338C-7D9A-4883-9B18-F89E686B37BF}" srcOrd="1" destOrd="0" presId="urn:microsoft.com/office/officeart/2005/8/layout/orgChart1"/>
    <dgm:cxn modelId="{4B673613-E4EC-48B3-AA74-6EF969E1DE33}" type="presParOf" srcId="{AC35B29E-2C0D-4082-8A59-B5DC8F4EBA8B}" destId="{6AADE21E-7670-40C7-9E9E-F6020286BFBE}" srcOrd="2" destOrd="0" presId="urn:microsoft.com/office/officeart/2005/8/layout/orgChart1"/>
    <dgm:cxn modelId="{99EF61E3-427C-4941-8AD2-C56C8C7FFDE6}" type="presParOf" srcId="{FDE75799-0FF4-463F-8E1C-0174E551ADB7}" destId="{0F6E828B-5A03-45A9-8ADC-D71D8044ABF2}"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5692D00-1D6A-4D3E-9274-2528BD68FE85}">
      <dsp:nvSpPr>
        <dsp:cNvPr id="0" name=""/>
        <dsp:cNvSpPr/>
      </dsp:nvSpPr>
      <dsp:spPr>
        <a:xfrm>
          <a:off x="3302728" y="1272336"/>
          <a:ext cx="91440" cy="220457"/>
        </a:xfrm>
        <a:custGeom>
          <a:avLst/>
          <a:gdLst/>
          <a:ahLst/>
          <a:cxnLst/>
          <a:rect l="0" t="0" r="0" b="0"/>
          <a:pathLst>
            <a:path>
              <a:moveTo>
                <a:pt x="45720" y="0"/>
              </a:moveTo>
              <a:lnTo>
                <a:pt x="45720" y="2204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021CAE-0E50-4727-BBA4-C49EBB25B013}">
      <dsp:nvSpPr>
        <dsp:cNvPr id="0" name=""/>
        <dsp:cNvSpPr/>
      </dsp:nvSpPr>
      <dsp:spPr>
        <a:xfrm>
          <a:off x="3873346" y="526980"/>
          <a:ext cx="110228" cy="482906"/>
        </a:xfrm>
        <a:custGeom>
          <a:avLst/>
          <a:gdLst/>
          <a:ahLst/>
          <a:cxnLst/>
          <a:rect l="0" t="0" r="0" b="0"/>
          <a:pathLst>
            <a:path>
              <a:moveTo>
                <a:pt x="110228" y="0"/>
              </a:moveTo>
              <a:lnTo>
                <a:pt x="110228" y="482906"/>
              </a:lnTo>
              <a:lnTo>
                <a:pt x="0" y="4829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A0D242-BB7A-482C-9488-3C578729D6B6}">
      <dsp:nvSpPr>
        <dsp:cNvPr id="0" name=""/>
        <dsp:cNvSpPr/>
      </dsp:nvSpPr>
      <dsp:spPr>
        <a:xfrm>
          <a:off x="6739290" y="3508402"/>
          <a:ext cx="157469" cy="482906"/>
        </a:xfrm>
        <a:custGeom>
          <a:avLst/>
          <a:gdLst/>
          <a:ahLst/>
          <a:cxnLst/>
          <a:rect l="0" t="0" r="0" b="0"/>
          <a:pathLst>
            <a:path>
              <a:moveTo>
                <a:pt x="0" y="0"/>
              </a:moveTo>
              <a:lnTo>
                <a:pt x="0" y="482906"/>
              </a:lnTo>
              <a:lnTo>
                <a:pt x="157469" y="4829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4B7FA3-80DE-464E-A8B4-4881600DFEFE}">
      <dsp:nvSpPr>
        <dsp:cNvPr id="0" name=""/>
        <dsp:cNvSpPr/>
      </dsp:nvSpPr>
      <dsp:spPr>
        <a:xfrm>
          <a:off x="7113489" y="2763047"/>
          <a:ext cx="91440" cy="220457"/>
        </a:xfrm>
        <a:custGeom>
          <a:avLst/>
          <a:gdLst/>
          <a:ahLst/>
          <a:cxnLst/>
          <a:rect l="0" t="0" r="0" b="0"/>
          <a:pathLst>
            <a:path>
              <a:moveTo>
                <a:pt x="45720" y="0"/>
              </a:moveTo>
              <a:lnTo>
                <a:pt x="45720" y="2204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BB9C7F-5808-4856-A2C5-3339109B4D77}">
      <dsp:nvSpPr>
        <dsp:cNvPr id="0" name=""/>
        <dsp:cNvSpPr/>
      </dsp:nvSpPr>
      <dsp:spPr>
        <a:xfrm>
          <a:off x="3983575" y="526980"/>
          <a:ext cx="3175634" cy="1711168"/>
        </a:xfrm>
        <a:custGeom>
          <a:avLst/>
          <a:gdLst/>
          <a:ahLst/>
          <a:cxnLst/>
          <a:rect l="0" t="0" r="0" b="0"/>
          <a:pathLst>
            <a:path>
              <a:moveTo>
                <a:pt x="0" y="0"/>
              </a:moveTo>
              <a:lnTo>
                <a:pt x="0" y="1600939"/>
              </a:lnTo>
              <a:lnTo>
                <a:pt x="3175634" y="1600939"/>
              </a:lnTo>
              <a:lnTo>
                <a:pt x="3175634" y="17111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1806E2-0309-4CDB-B543-D5DF6D226AB7}">
      <dsp:nvSpPr>
        <dsp:cNvPr id="0" name=""/>
        <dsp:cNvSpPr/>
      </dsp:nvSpPr>
      <dsp:spPr>
        <a:xfrm>
          <a:off x="5731486" y="4253757"/>
          <a:ext cx="157469" cy="482906"/>
        </a:xfrm>
        <a:custGeom>
          <a:avLst/>
          <a:gdLst/>
          <a:ahLst/>
          <a:cxnLst/>
          <a:rect l="0" t="0" r="0" b="0"/>
          <a:pathLst>
            <a:path>
              <a:moveTo>
                <a:pt x="0" y="0"/>
              </a:moveTo>
              <a:lnTo>
                <a:pt x="0" y="482906"/>
              </a:lnTo>
              <a:lnTo>
                <a:pt x="157469" y="4829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81BBD8-A501-4D95-80D6-5A448B4FE479}">
      <dsp:nvSpPr>
        <dsp:cNvPr id="0" name=""/>
        <dsp:cNvSpPr/>
      </dsp:nvSpPr>
      <dsp:spPr>
        <a:xfrm>
          <a:off x="5469037" y="3508402"/>
          <a:ext cx="157469" cy="482906"/>
        </a:xfrm>
        <a:custGeom>
          <a:avLst/>
          <a:gdLst/>
          <a:ahLst/>
          <a:cxnLst/>
          <a:rect l="0" t="0" r="0" b="0"/>
          <a:pathLst>
            <a:path>
              <a:moveTo>
                <a:pt x="0" y="0"/>
              </a:moveTo>
              <a:lnTo>
                <a:pt x="0" y="482906"/>
              </a:lnTo>
              <a:lnTo>
                <a:pt x="157469" y="4829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D43340-EBF0-4F10-9B9E-1B464AE07872}">
      <dsp:nvSpPr>
        <dsp:cNvPr id="0" name=""/>
        <dsp:cNvSpPr/>
      </dsp:nvSpPr>
      <dsp:spPr>
        <a:xfrm>
          <a:off x="5843235" y="2763047"/>
          <a:ext cx="91440" cy="220457"/>
        </a:xfrm>
        <a:custGeom>
          <a:avLst/>
          <a:gdLst/>
          <a:ahLst/>
          <a:cxnLst/>
          <a:rect l="0" t="0" r="0" b="0"/>
          <a:pathLst>
            <a:path>
              <a:moveTo>
                <a:pt x="45720" y="0"/>
              </a:moveTo>
              <a:lnTo>
                <a:pt x="45720" y="2204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6BD694-1052-4349-916A-08F8ED6DD1E9}">
      <dsp:nvSpPr>
        <dsp:cNvPr id="0" name=""/>
        <dsp:cNvSpPr/>
      </dsp:nvSpPr>
      <dsp:spPr>
        <a:xfrm>
          <a:off x="3983575" y="526980"/>
          <a:ext cx="1905380" cy="1711168"/>
        </a:xfrm>
        <a:custGeom>
          <a:avLst/>
          <a:gdLst/>
          <a:ahLst/>
          <a:cxnLst/>
          <a:rect l="0" t="0" r="0" b="0"/>
          <a:pathLst>
            <a:path>
              <a:moveTo>
                <a:pt x="0" y="0"/>
              </a:moveTo>
              <a:lnTo>
                <a:pt x="0" y="1600939"/>
              </a:lnTo>
              <a:lnTo>
                <a:pt x="1905380" y="1600939"/>
              </a:lnTo>
              <a:lnTo>
                <a:pt x="1905380" y="17111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45D5DF-E345-42C0-8415-F57F42C29484}">
      <dsp:nvSpPr>
        <dsp:cNvPr id="0" name=""/>
        <dsp:cNvSpPr/>
      </dsp:nvSpPr>
      <dsp:spPr>
        <a:xfrm>
          <a:off x="4198783" y="3508402"/>
          <a:ext cx="157469" cy="482906"/>
        </a:xfrm>
        <a:custGeom>
          <a:avLst/>
          <a:gdLst/>
          <a:ahLst/>
          <a:cxnLst/>
          <a:rect l="0" t="0" r="0" b="0"/>
          <a:pathLst>
            <a:path>
              <a:moveTo>
                <a:pt x="0" y="0"/>
              </a:moveTo>
              <a:lnTo>
                <a:pt x="0" y="482906"/>
              </a:lnTo>
              <a:lnTo>
                <a:pt x="157469" y="4829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711073-D884-45DF-ACEF-1A63CFDBBC1E}">
      <dsp:nvSpPr>
        <dsp:cNvPr id="0" name=""/>
        <dsp:cNvSpPr/>
      </dsp:nvSpPr>
      <dsp:spPr>
        <a:xfrm>
          <a:off x="4572982" y="2763047"/>
          <a:ext cx="91440" cy="220457"/>
        </a:xfrm>
        <a:custGeom>
          <a:avLst/>
          <a:gdLst/>
          <a:ahLst/>
          <a:cxnLst/>
          <a:rect l="0" t="0" r="0" b="0"/>
          <a:pathLst>
            <a:path>
              <a:moveTo>
                <a:pt x="45720" y="0"/>
              </a:moveTo>
              <a:lnTo>
                <a:pt x="45720" y="2204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F94FF4-F5DB-4E3B-9769-DD0BBE5058B0}">
      <dsp:nvSpPr>
        <dsp:cNvPr id="0" name=""/>
        <dsp:cNvSpPr/>
      </dsp:nvSpPr>
      <dsp:spPr>
        <a:xfrm>
          <a:off x="3983575" y="526980"/>
          <a:ext cx="635126" cy="1711168"/>
        </a:xfrm>
        <a:custGeom>
          <a:avLst/>
          <a:gdLst/>
          <a:ahLst/>
          <a:cxnLst/>
          <a:rect l="0" t="0" r="0" b="0"/>
          <a:pathLst>
            <a:path>
              <a:moveTo>
                <a:pt x="0" y="0"/>
              </a:moveTo>
              <a:lnTo>
                <a:pt x="0" y="1600939"/>
              </a:lnTo>
              <a:lnTo>
                <a:pt x="635126" y="1600939"/>
              </a:lnTo>
              <a:lnTo>
                <a:pt x="635126" y="17111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4A9E3B-48D6-426C-A9C2-DAA84BDE381D}">
      <dsp:nvSpPr>
        <dsp:cNvPr id="0" name=""/>
        <dsp:cNvSpPr/>
      </dsp:nvSpPr>
      <dsp:spPr>
        <a:xfrm>
          <a:off x="3302728" y="2763047"/>
          <a:ext cx="91440" cy="220457"/>
        </a:xfrm>
        <a:custGeom>
          <a:avLst/>
          <a:gdLst/>
          <a:ahLst/>
          <a:cxnLst/>
          <a:rect l="0" t="0" r="0" b="0"/>
          <a:pathLst>
            <a:path>
              <a:moveTo>
                <a:pt x="45720" y="0"/>
              </a:moveTo>
              <a:lnTo>
                <a:pt x="45720" y="2204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D769F6-E524-4B1A-A76A-95CA633C77F7}">
      <dsp:nvSpPr>
        <dsp:cNvPr id="0" name=""/>
        <dsp:cNvSpPr/>
      </dsp:nvSpPr>
      <dsp:spPr>
        <a:xfrm>
          <a:off x="3348448" y="526980"/>
          <a:ext cx="635126" cy="1711168"/>
        </a:xfrm>
        <a:custGeom>
          <a:avLst/>
          <a:gdLst/>
          <a:ahLst/>
          <a:cxnLst/>
          <a:rect l="0" t="0" r="0" b="0"/>
          <a:pathLst>
            <a:path>
              <a:moveTo>
                <a:pt x="635126" y="0"/>
              </a:moveTo>
              <a:lnTo>
                <a:pt x="635126" y="1600939"/>
              </a:lnTo>
              <a:lnTo>
                <a:pt x="0" y="1600939"/>
              </a:lnTo>
              <a:lnTo>
                <a:pt x="0" y="17111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53C785-20E7-42C0-BC0A-DD34575529C4}">
      <dsp:nvSpPr>
        <dsp:cNvPr id="0" name=""/>
        <dsp:cNvSpPr/>
      </dsp:nvSpPr>
      <dsp:spPr>
        <a:xfrm>
          <a:off x="2032475" y="2763047"/>
          <a:ext cx="91440" cy="220457"/>
        </a:xfrm>
        <a:custGeom>
          <a:avLst/>
          <a:gdLst/>
          <a:ahLst/>
          <a:cxnLst/>
          <a:rect l="0" t="0" r="0" b="0"/>
          <a:pathLst>
            <a:path>
              <a:moveTo>
                <a:pt x="45720" y="0"/>
              </a:moveTo>
              <a:lnTo>
                <a:pt x="45720" y="2204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D00CDD-04C8-4DE2-9528-6D98C7DF2EB4}">
      <dsp:nvSpPr>
        <dsp:cNvPr id="0" name=""/>
        <dsp:cNvSpPr/>
      </dsp:nvSpPr>
      <dsp:spPr>
        <a:xfrm>
          <a:off x="2078195" y="526980"/>
          <a:ext cx="1905380" cy="1711168"/>
        </a:xfrm>
        <a:custGeom>
          <a:avLst/>
          <a:gdLst/>
          <a:ahLst/>
          <a:cxnLst/>
          <a:rect l="0" t="0" r="0" b="0"/>
          <a:pathLst>
            <a:path>
              <a:moveTo>
                <a:pt x="1905380" y="0"/>
              </a:moveTo>
              <a:lnTo>
                <a:pt x="1905380" y="1600939"/>
              </a:lnTo>
              <a:lnTo>
                <a:pt x="0" y="1600939"/>
              </a:lnTo>
              <a:lnTo>
                <a:pt x="0" y="17111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20B47F-113F-428E-9361-F46600DD5AA5}">
      <dsp:nvSpPr>
        <dsp:cNvPr id="0" name=""/>
        <dsp:cNvSpPr/>
      </dsp:nvSpPr>
      <dsp:spPr>
        <a:xfrm>
          <a:off x="762221" y="2763047"/>
          <a:ext cx="91440" cy="220457"/>
        </a:xfrm>
        <a:custGeom>
          <a:avLst/>
          <a:gdLst/>
          <a:ahLst/>
          <a:cxnLst/>
          <a:rect l="0" t="0" r="0" b="0"/>
          <a:pathLst>
            <a:path>
              <a:moveTo>
                <a:pt x="45720" y="0"/>
              </a:moveTo>
              <a:lnTo>
                <a:pt x="45720" y="22045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2CC6F7-B786-4D42-89ED-EFC7745E3E29}">
      <dsp:nvSpPr>
        <dsp:cNvPr id="0" name=""/>
        <dsp:cNvSpPr/>
      </dsp:nvSpPr>
      <dsp:spPr>
        <a:xfrm>
          <a:off x="807941" y="526980"/>
          <a:ext cx="3175634" cy="1711168"/>
        </a:xfrm>
        <a:custGeom>
          <a:avLst/>
          <a:gdLst/>
          <a:ahLst/>
          <a:cxnLst/>
          <a:rect l="0" t="0" r="0" b="0"/>
          <a:pathLst>
            <a:path>
              <a:moveTo>
                <a:pt x="3175634" y="0"/>
              </a:moveTo>
              <a:lnTo>
                <a:pt x="3175634" y="1600939"/>
              </a:lnTo>
              <a:lnTo>
                <a:pt x="0" y="1600939"/>
              </a:lnTo>
              <a:lnTo>
                <a:pt x="0" y="17111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4D2647-157A-462A-8C44-1634AB5645F2}">
      <dsp:nvSpPr>
        <dsp:cNvPr id="0" name=""/>
        <dsp:cNvSpPr/>
      </dsp:nvSpPr>
      <dsp:spPr>
        <a:xfrm>
          <a:off x="3458677" y="2082"/>
          <a:ext cx="1049796" cy="524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F &amp; B Director</a:t>
          </a:r>
          <a:endParaRPr kumimoji="0" lang="th-TH" sz="1100" b="0" i="0" u="none" strike="noStrike" kern="1200" cap="none" normalizeH="0" baseline="0" dirty="0" smtClean="0">
            <a:ln>
              <a:noFill/>
            </a:ln>
            <a:solidFill>
              <a:schemeClr val="tx1"/>
            </a:solidFill>
            <a:effectLst/>
            <a:latin typeface="Arial" pitchFamily="34" charset="0"/>
            <a:cs typeface="Angsana New" pitchFamily="18" charset="-34"/>
          </a:endParaRPr>
        </a:p>
      </dsp:txBody>
      <dsp:txXfrm>
        <a:off x="3458677" y="2082"/>
        <a:ext cx="1049796" cy="524898"/>
      </dsp:txXfrm>
    </dsp:sp>
    <dsp:sp modelId="{EDE11E5A-E85D-4F47-A8E3-019AEAF1282C}">
      <dsp:nvSpPr>
        <dsp:cNvPr id="0" name=""/>
        <dsp:cNvSpPr/>
      </dsp:nvSpPr>
      <dsp:spPr>
        <a:xfrm>
          <a:off x="283043" y="2238148"/>
          <a:ext cx="1049796" cy="524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In-Room Dining Manager</a:t>
          </a:r>
          <a:endParaRPr kumimoji="0" lang="th-TH" sz="1100" b="0" i="0" u="none" strike="noStrike" kern="1200" cap="none" normalizeH="0" baseline="0" dirty="0" smtClean="0">
            <a:ln>
              <a:noFill/>
            </a:ln>
            <a:solidFill>
              <a:schemeClr val="tx1"/>
            </a:solidFill>
            <a:effectLst/>
            <a:latin typeface="Arial" pitchFamily="34" charset="0"/>
            <a:cs typeface="Angsana New" pitchFamily="18" charset="-34"/>
          </a:endParaRPr>
        </a:p>
      </dsp:txBody>
      <dsp:txXfrm>
        <a:off x="283043" y="2238148"/>
        <a:ext cx="1049796" cy="524898"/>
      </dsp:txXfrm>
    </dsp:sp>
    <dsp:sp modelId="{FDB7C35C-237B-47DB-81A1-15713FCD6FB0}">
      <dsp:nvSpPr>
        <dsp:cNvPr id="0" name=""/>
        <dsp:cNvSpPr/>
      </dsp:nvSpPr>
      <dsp:spPr>
        <a:xfrm>
          <a:off x="283043" y="2983504"/>
          <a:ext cx="1049796" cy="524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Order taker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Servers </a:t>
          </a:r>
          <a:endParaRPr kumimoji="0" lang="th-TH" sz="1100" b="0" i="0" u="none" strike="noStrike" kern="1200" cap="none" normalizeH="0" baseline="0" dirty="0" smtClean="0">
            <a:ln>
              <a:noFill/>
            </a:ln>
            <a:solidFill>
              <a:schemeClr val="tx1"/>
            </a:solidFill>
            <a:effectLst/>
            <a:latin typeface="Arial" pitchFamily="34" charset="0"/>
            <a:cs typeface="Angsana New" pitchFamily="18" charset="-34"/>
          </a:endParaRPr>
        </a:p>
      </dsp:txBody>
      <dsp:txXfrm>
        <a:off x="283043" y="2983504"/>
        <a:ext cx="1049796" cy="524898"/>
      </dsp:txXfrm>
    </dsp:sp>
    <dsp:sp modelId="{322C668E-6EB5-4018-A261-73AF559ACE98}">
      <dsp:nvSpPr>
        <dsp:cNvPr id="0" name=""/>
        <dsp:cNvSpPr/>
      </dsp:nvSpPr>
      <dsp:spPr>
        <a:xfrm>
          <a:off x="1553296" y="2238148"/>
          <a:ext cx="1049796" cy="524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Beverage Manager</a:t>
          </a:r>
          <a:endParaRPr kumimoji="0" lang="th-TH" sz="1100" b="0" i="0" u="none" strike="noStrike" kern="1200" cap="none" normalizeH="0" baseline="0" dirty="0" smtClean="0">
            <a:ln>
              <a:noFill/>
            </a:ln>
            <a:solidFill>
              <a:schemeClr val="tx1"/>
            </a:solidFill>
            <a:effectLst/>
            <a:latin typeface="Arial" pitchFamily="34" charset="0"/>
            <a:cs typeface="Angsana New" pitchFamily="18" charset="-34"/>
          </a:endParaRPr>
        </a:p>
      </dsp:txBody>
      <dsp:txXfrm>
        <a:off x="1553296" y="2238148"/>
        <a:ext cx="1049796" cy="524898"/>
      </dsp:txXfrm>
    </dsp:sp>
    <dsp:sp modelId="{C00BD5E7-67F2-49CB-8494-918483952E44}">
      <dsp:nvSpPr>
        <dsp:cNvPr id="0" name=""/>
        <dsp:cNvSpPr/>
      </dsp:nvSpPr>
      <dsp:spPr>
        <a:xfrm>
          <a:off x="1553296" y="2983504"/>
          <a:ext cx="1049796" cy="524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Bartenders</a:t>
          </a:r>
          <a:endParaRPr kumimoji="0" lang="th-TH" sz="1100" b="0" i="0" u="none" strike="noStrike" kern="1200" cap="none" normalizeH="0" baseline="0" dirty="0" smtClean="0">
            <a:ln>
              <a:noFill/>
            </a:ln>
            <a:solidFill>
              <a:schemeClr val="tx1"/>
            </a:solidFill>
            <a:effectLst/>
            <a:latin typeface="Arial" pitchFamily="34" charset="0"/>
            <a:cs typeface="Angsana New" pitchFamily="18" charset="-34"/>
          </a:endParaRPr>
        </a:p>
      </dsp:txBody>
      <dsp:txXfrm>
        <a:off x="1553296" y="2983504"/>
        <a:ext cx="1049796" cy="524898"/>
      </dsp:txXfrm>
    </dsp:sp>
    <dsp:sp modelId="{B16F7DCA-CB65-4A2A-B0A8-99AC4E1D9571}">
      <dsp:nvSpPr>
        <dsp:cNvPr id="0" name=""/>
        <dsp:cNvSpPr/>
      </dsp:nvSpPr>
      <dsp:spPr>
        <a:xfrm>
          <a:off x="2823550" y="2238148"/>
          <a:ext cx="1049796" cy="524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Chief Steward</a:t>
          </a:r>
          <a:endParaRPr kumimoji="0" lang="th-TH" sz="1100" b="0" i="0" u="none" strike="noStrike" kern="1200" cap="none" normalizeH="0" baseline="0" dirty="0" smtClean="0">
            <a:ln>
              <a:noFill/>
            </a:ln>
            <a:solidFill>
              <a:schemeClr val="tx1"/>
            </a:solidFill>
            <a:effectLst/>
            <a:latin typeface="Arial" pitchFamily="34" charset="0"/>
            <a:cs typeface="Angsana New" pitchFamily="18" charset="-34"/>
          </a:endParaRPr>
        </a:p>
      </dsp:txBody>
      <dsp:txXfrm>
        <a:off x="2823550" y="2238148"/>
        <a:ext cx="1049796" cy="524898"/>
      </dsp:txXfrm>
    </dsp:sp>
    <dsp:sp modelId="{3678A5B3-458E-4185-B166-A8C629711728}">
      <dsp:nvSpPr>
        <dsp:cNvPr id="0" name=""/>
        <dsp:cNvSpPr/>
      </dsp:nvSpPr>
      <dsp:spPr>
        <a:xfrm>
          <a:off x="2823550" y="2983504"/>
          <a:ext cx="1049796" cy="524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Stewards</a:t>
          </a:r>
          <a:endParaRPr kumimoji="0" lang="th-TH" sz="1100" b="0" i="0" u="none" strike="noStrike" kern="1200" cap="none" normalizeH="0" baseline="0" dirty="0" smtClean="0">
            <a:ln>
              <a:noFill/>
            </a:ln>
            <a:solidFill>
              <a:schemeClr val="tx1"/>
            </a:solidFill>
            <a:effectLst/>
            <a:latin typeface="Arial" pitchFamily="34" charset="0"/>
            <a:cs typeface="Angsana New" pitchFamily="18" charset="-34"/>
          </a:endParaRPr>
        </a:p>
      </dsp:txBody>
      <dsp:txXfrm>
        <a:off x="2823550" y="2983504"/>
        <a:ext cx="1049796" cy="524898"/>
      </dsp:txXfrm>
    </dsp:sp>
    <dsp:sp modelId="{2BA311AE-6774-48E4-8E6E-AC0B92DC6E81}">
      <dsp:nvSpPr>
        <dsp:cNvPr id="0" name=""/>
        <dsp:cNvSpPr/>
      </dsp:nvSpPr>
      <dsp:spPr>
        <a:xfrm>
          <a:off x="4093804" y="2238148"/>
          <a:ext cx="1049796" cy="524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Executive Chef</a:t>
          </a:r>
          <a:endParaRPr kumimoji="0" lang="th-TH" sz="1100" b="0" i="0" u="none" strike="noStrike" kern="1200" cap="none" normalizeH="0" baseline="0" dirty="0" smtClean="0">
            <a:ln>
              <a:noFill/>
            </a:ln>
            <a:solidFill>
              <a:schemeClr val="tx1"/>
            </a:solidFill>
            <a:effectLst/>
            <a:latin typeface="Arial" pitchFamily="34" charset="0"/>
            <a:cs typeface="Angsana New" pitchFamily="18" charset="-34"/>
          </a:endParaRPr>
        </a:p>
      </dsp:txBody>
      <dsp:txXfrm>
        <a:off x="4093804" y="2238148"/>
        <a:ext cx="1049796" cy="524898"/>
      </dsp:txXfrm>
    </dsp:sp>
    <dsp:sp modelId="{7003955A-0801-417B-BE8D-E66723467029}">
      <dsp:nvSpPr>
        <dsp:cNvPr id="0" name=""/>
        <dsp:cNvSpPr/>
      </dsp:nvSpPr>
      <dsp:spPr>
        <a:xfrm>
          <a:off x="4093804" y="2983504"/>
          <a:ext cx="1049796" cy="524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err="1" smtClean="0">
              <a:ln>
                <a:noFill/>
              </a:ln>
              <a:solidFill>
                <a:schemeClr val="tx1"/>
              </a:solidFill>
              <a:effectLst/>
              <a:cs typeface="Angsana New" pitchFamily="18" charset="-34"/>
            </a:rPr>
            <a:t>Sous</a:t>
          </a:r>
          <a:r>
            <a:rPr kumimoji="0" lang="en-US" sz="1100" b="0" i="0" u="none" strike="noStrike" kern="1200" cap="none" normalizeH="0" baseline="0" dirty="0" smtClean="0">
              <a:ln>
                <a:noFill/>
              </a:ln>
              <a:solidFill>
                <a:schemeClr val="tx1"/>
              </a:solidFill>
              <a:effectLst/>
              <a:cs typeface="Angsana New" pitchFamily="18" charset="-34"/>
            </a:rPr>
            <a:t> chef</a:t>
          </a:r>
          <a:endParaRPr kumimoji="0" lang="th-TH" sz="1100" b="0" i="0" u="none" strike="noStrike" kern="1200" cap="none" normalizeH="0" baseline="0" dirty="0" smtClean="0">
            <a:ln>
              <a:noFill/>
            </a:ln>
            <a:solidFill>
              <a:schemeClr val="tx1"/>
            </a:solidFill>
            <a:effectLst/>
            <a:latin typeface="Arial" pitchFamily="34" charset="0"/>
            <a:cs typeface="Angsana New" pitchFamily="18" charset="-34"/>
          </a:endParaRPr>
        </a:p>
      </dsp:txBody>
      <dsp:txXfrm>
        <a:off x="4093804" y="2983504"/>
        <a:ext cx="1049796" cy="524898"/>
      </dsp:txXfrm>
    </dsp:sp>
    <dsp:sp modelId="{1FD22A52-0CE9-480C-B0F7-72223E0F8848}">
      <dsp:nvSpPr>
        <dsp:cNvPr id="0" name=""/>
        <dsp:cNvSpPr/>
      </dsp:nvSpPr>
      <dsp:spPr>
        <a:xfrm>
          <a:off x="4356253" y="3728859"/>
          <a:ext cx="1049796" cy="524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Cooks</a:t>
          </a:r>
          <a:endParaRPr kumimoji="0" lang="th-TH" sz="1100" b="0" i="0" u="none" strike="noStrike" kern="1200" cap="none" normalizeH="0" baseline="0" dirty="0" smtClean="0">
            <a:ln>
              <a:noFill/>
            </a:ln>
            <a:solidFill>
              <a:schemeClr val="tx1"/>
            </a:solidFill>
            <a:effectLst/>
            <a:latin typeface="Arial" pitchFamily="34" charset="0"/>
            <a:cs typeface="Angsana New" pitchFamily="18" charset="-34"/>
          </a:endParaRPr>
        </a:p>
      </dsp:txBody>
      <dsp:txXfrm>
        <a:off x="4356253" y="3728859"/>
        <a:ext cx="1049796" cy="524898"/>
      </dsp:txXfrm>
    </dsp:sp>
    <dsp:sp modelId="{4B76BE56-FE6B-4E58-9062-5DF647702FEA}">
      <dsp:nvSpPr>
        <dsp:cNvPr id="0" name=""/>
        <dsp:cNvSpPr/>
      </dsp:nvSpPr>
      <dsp:spPr>
        <a:xfrm>
          <a:off x="5364057" y="2238148"/>
          <a:ext cx="1049796" cy="524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Catering Manager</a:t>
          </a:r>
          <a:endParaRPr kumimoji="0" lang="th-TH" sz="1100" b="0" i="0" u="none" strike="noStrike" kern="1200" cap="none" normalizeH="0" baseline="0" dirty="0" smtClean="0">
            <a:ln>
              <a:noFill/>
            </a:ln>
            <a:solidFill>
              <a:schemeClr val="tx1"/>
            </a:solidFill>
            <a:effectLst/>
            <a:latin typeface="Arial" pitchFamily="34" charset="0"/>
            <a:cs typeface="Angsana New" pitchFamily="18" charset="-34"/>
          </a:endParaRPr>
        </a:p>
      </dsp:txBody>
      <dsp:txXfrm>
        <a:off x="5364057" y="2238148"/>
        <a:ext cx="1049796" cy="524898"/>
      </dsp:txXfrm>
    </dsp:sp>
    <dsp:sp modelId="{41CDC975-F331-42FB-9CE5-6738BC4B77DA}">
      <dsp:nvSpPr>
        <dsp:cNvPr id="0" name=""/>
        <dsp:cNvSpPr/>
      </dsp:nvSpPr>
      <dsp:spPr>
        <a:xfrm>
          <a:off x="5364057" y="2983504"/>
          <a:ext cx="1049796" cy="524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Service Manager</a:t>
          </a:r>
          <a:endParaRPr kumimoji="0" lang="th-TH" sz="1100" b="0" i="0" u="none" strike="noStrike" kern="1200" cap="none" normalizeH="0" baseline="0" dirty="0" smtClean="0">
            <a:ln>
              <a:noFill/>
            </a:ln>
            <a:solidFill>
              <a:schemeClr val="tx1"/>
            </a:solidFill>
            <a:effectLst/>
            <a:latin typeface="Arial" pitchFamily="34" charset="0"/>
            <a:cs typeface="Angsana New" pitchFamily="18" charset="-34"/>
          </a:endParaRPr>
        </a:p>
      </dsp:txBody>
      <dsp:txXfrm>
        <a:off x="5364057" y="2983504"/>
        <a:ext cx="1049796" cy="524898"/>
      </dsp:txXfrm>
    </dsp:sp>
    <dsp:sp modelId="{D9D0CC58-C73F-4383-94DA-20469A04B0C6}">
      <dsp:nvSpPr>
        <dsp:cNvPr id="0" name=""/>
        <dsp:cNvSpPr/>
      </dsp:nvSpPr>
      <dsp:spPr>
        <a:xfrm>
          <a:off x="5626506" y="3728859"/>
          <a:ext cx="1049796" cy="524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Supervisors</a:t>
          </a:r>
          <a:endParaRPr kumimoji="0" lang="th-TH" sz="1100" b="0" i="0" u="none" strike="noStrike" kern="1200" cap="none" normalizeH="0" baseline="0" dirty="0" smtClean="0">
            <a:ln>
              <a:noFill/>
            </a:ln>
            <a:solidFill>
              <a:schemeClr val="tx1"/>
            </a:solidFill>
            <a:effectLst/>
            <a:latin typeface="Arial" pitchFamily="34" charset="0"/>
            <a:cs typeface="Angsana New" pitchFamily="18" charset="-34"/>
          </a:endParaRPr>
        </a:p>
      </dsp:txBody>
      <dsp:txXfrm>
        <a:off x="5626506" y="3728859"/>
        <a:ext cx="1049796" cy="524898"/>
      </dsp:txXfrm>
    </dsp:sp>
    <dsp:sp modelId="{3F4B16DC-CD57-4545-876D-FA68D2E298F2}">
      <dsp:nvSpPr>
        <dsp:cNvPr id="0" name=""/>
        <dsp:cNvSpPr/>
      </dsp:nvSpPr>
      <dsp:spPr>
        <a:xfrm>
          <a:off x="5888955" y="4474215"/>
          <a:ext cx="1049796" cy="524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Servers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House man</a:t>
          </a:r>
          <a:endParaRPr kumimoji="0" lang="th-TH" sz="1100" b="0" i="0" u="none" strike="noStrike" kern="1200" cap="none" normalizeH="0" baseline="0" dirty="0" smtClean="0">
            <a:ln>
              <a:noFill/>
            </a:ln>
            <a:solidFill>
              <a:schemeClr val="tx1"/>
            </a:solidFill>
            <a:effectLst/>
            <a:cs typeface="Angsana New" pitchFamily="18" charset="-34"/>
          </a:endParaRPr>
        </a:p>
      </dsp:txBody>
      <dsp:txXfrm>
        <a:off x="5888955" y="4474215"/>
        <a:ext cx="1049796" cy="524898"/>
      </dsp:txXfrm>
    </dsp:sp>
    <dsp:sp modelId="{80799D20-30A4-4DFB-A03F-F33A2B62BBDD}">
      <dsp:nvSpPr>
        <dsp:cNvPr id="0" name=""/>
        <dsp:cNvSpPr/>
      </dsp:nvSpPr>
      <dsp:spPr>
        <a:xfrm>
          <a:off x="6634311" y="2238148"/>
          <a:ext cx="1049796" cy="524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Restaurant Manager</a:t>
          </a:r>
          <a:endParaRPr kumimoji="0" lang="th-TH" sz="1100" b="0" i="0" u="none" strike="noStrike" kern="1200" cap="none" normalizeH="0" baseline="0" dirty="0" smtClean="0">
            <a:ln>
              <a:noFill/>
            </a:ln>
            <a:solidFill>
              <a:schemeClr val="tx1"/>
            </a:solidFill>
            <a:effectLst/>
            <a:latin typeface="Arial" pitchFamily="34" charset="0"/>
            <a:cs typeface="Angsana New" pitchFamily="18" charset="-34"/>
          </a:endParaRPr>
        </a:p>
      </dsp:txBody>
      <dsp:txXfrm>
        <a:off x="6634311" y="2238148"/>
        <a:ext cx="1049796" cy="524898"/>
      </dsp:txXfrm>
    </dsp:sp>
    <dsp:sp modelId="{62D8F52A-EE8B-4014-BD74-F5551F2873D7}">
      <dsp:nvSpPr>
        <dsp:cNvPr id="0" name=""/>
        <dsp:cNvSpPr/>
      </dsp:nvSpPr>
      <dsp:spPr>
        <a:xfrm>
          <a:off x="6634311" y="2983504"/>
          <a:ext cx="1049796" cy="524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Supervisors</a:t>
          </a:r>
          <a:endParaRPr kumimoji="0" lang="th-TH" sz="1100" b="0" i="0" u="none" strike="noStrike" kern="1200" cap="none" normalizeH="0" baseline="0" dirty="0" smtClean="0">
            <a:ln>
              <a:noFill/>
            </a:ln>
            <a:solidFill>
              <a:schemeClr val="tx1"/>
            </a:solidFill>
            <a:effectLst/>
            <a:latin typeface="Arial" pitchFamily="34" charset="0"/>
            <a:cs typeface="Angsana New" pitchFamily="18" charset="-34"/>
          </a:endParaRPr>
        </a:p>
      </dsp:txBody>
      <dsp:txXfrm>
        <a:off x="6634311" y="2983504"/>
        <a:ext cx="1049796" cy="524898"/>
      </dsp:txXfrm>
    </dsp:sp>
    <dsp:sp modelId="{134EB1BA-8E27-44E7-8073-C2CA133E1354}">
      <dsp:nvSpPr>
        <dsp:cNvPr id="0" name=""/>
        <dsp:cNvSpPr/>
      </dsp:nvSpPr>
      <dsp:spPr>
        <a:xfrm>
          <a:off x="6896760" y="3728859"/>
          <a:ext cx="1049796" cy="524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Servers </a:t>
          </a:r>
          <a:endParaRPr kumimoji="0" lang="th-TH" sz="1100" b="0" i="0" u="none" strike="noStrike" kern="1200" cap="none" normalizeH="0" baseline="0" dirty="0" smtClean="0">
            <a:ln>
              <a:noFill/>
            </a:ln>
            <a:solidFill>
              <a:schemeClr val="tx1"/>
            </a:solidFill>
            <a:effectLst/>
            <a:latin typeface="Arial" pitchFamily="34" charset="0"/>
            <a:cs typeface="Angsana New" pitchFamily="18" charset="-34"/>
          </a:endParaRPr>
        </a:p>
      </dsp:txBody>
      <dsp:txXfrm>
        <a:off x="6896760" y="3728859"/>
        <a:ext cx="1049796" cy="524898"/>
      </dsp:txXfrm>
    </dsp:sp>
    <dsp:sp modelId="{BE4CDF56-829E-4F69-8691-77775808DD3D}">
      <dsp:nvSpPr>
        <dsp:cNvPr id="0" name=""/>
        <dsp:cNvSpPr/>
      </dsp:nvSpPr>
      <dsp:spPr>
        <a:xfrm>
          <a:off x="2823550" y="747438"/>
          <a:ext cx="1049796" cy="524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Assistant F&amp;B Director</a:t>
          </a:r>
          <a:endParaRPr kumimoji="0" lang="th-TH" sz="1100" b="0" i="0" u="none" strike="noStrike" kern="1200" cap="none" normalizeH="0" baseline="0" dirty="0" smtClean="0">
            <a:ln>
              <a:noFill/>
            </a:ln>
            <a:solidFill>
              <a:schemeClr val="tx1"/>
            </a:solidFill>
            <a:effectLst/>
            <a:latin typeface="Arial" pitchFamily="34" charset="0"/>
            <a:cs typeface="Angsana New" pitchFamily="18" charset="-34"/>
          </a:endParaRPr>
        </a:p>
      </dsp:txBody>
      <dsp:txXfrm>
        <a:off x="2823550" y="747438"/>
        <a:ext cx="1049796" cy="524898"/>
      </dsp:txXfrm>
    </dsp:sp>
    <dsp:sp modelId="{F5B4E599-572C-4D84-A490-D14F9233C783}">
      <dsp:nvSpPr>
        <dsp:cNvPr id="0" name=""/>
        <dsp:cNvSpPr/>
      </dsp:nvSpPr>
      <dsp:spPr>
        <a:xfrm>
          <a:off x="2823550" y="1492793"/>
          <a:ext cx="1049796" cy="52489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cs typeface="Angsana New" pitchFamily="18" charset="-34"/>
            </a:rPr>
            <a:t>Administrative Assistant</a:t>
          </a:r>
          <a:endParaRPr kumimoji="0" lang="th-TH" sz="1100" b="0" i="0" u="none" strike="noStrike" kern="1200" cap="none" normalizeH="0" baseline="0" dirty="0" smtClean="0">
            <a:ln>
              <a:noFill/>
            </a:ln>
            <a:solidFill>
              <a:schemeClr val="tx1"/>
            </a:solidFill>
            <a:effectLst/>
            <a:latin typeface="Arial" pitchFamily="34" charset="0"/>
            <a:cs typeface="Angsana New" pitchFamily="18" charset="-34"/>
          </a:endParaRPr>
        </a:p>
      </dsp:txBody>
      <dsp:txXfrm>
        <a:off x="2823550" y="1492793"/>
        <a:ext cx="1049796" cy="52489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DE5A18-EF4D-42F4-85B3-0FB8197BA242}" type="datetimeFigureOut">
              <a:rPr lang="th-TH" smtClean="0"/>
              <a:pPr/>
              <a:t>15/08/59</a:t>
            </a:fld>
            <a:endParaRPr lang="th-T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205649-F135-4763-B9C4-0830B4ED38AD}" type="slidenum">
              <a:rPr lang="th-TH" smtClean="0"/>
              <a:pPr/>
              <a:t>‹#›</a:t>
            </a:fld>
            <a:endParaRPr lang="th-T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8EA18CD-8B8D-439F-8FB2-8DD02202D2AF}" type="datetimeFigureOut">
              <a:rPr lang="th-TH" smtClean="0"/>
              <a:pPr/>
              <a:t>15/08/59</a:t>
            </a:fld>
            <a:endParaRPr lang="th-TH"/>
          </a:p>
        </p:txBody>
      </p:sp>
      <p:sp>
        <p:nvSpPr>
          <p:cNvPr id="19" name="Footer Placeholder 18"/>
          <p:cNvSpPr>
            <a:spLocks noGrp="1"/>
          </p:cNvSpPr>
          <p:nvPr>
            <p:ph type="ftr" sz="quarter" idx="11"/>
          </p:nvPr>
        </p:nvSpPr>
        <p:spPr/>
        <p:txBody>
          <a:bodyPr/>
          <a:lstStyle/>
          <a:p>
            <a:endParaRPr lang="th-TH"/>
          </a:p>
        </p:txBody>
      </p:sp>
      <p:sp>
        <p:nvSpPr>
          <p:cNvPr id="27" name="Slide Number Placeholder 26"/>
          <p:cNvSpPr>
            <a:spLocks noGrp="1"/>
          </p:cNvSpPr>
          <p:nvPr>
            <p:ph type="sldNum" sz="quarter" idx="12"/>
          </p:nvPr>
        </p:nvSpPr>
        <p:spPr/>
        <p:txBody>
          <a:bodyPr/>
          <a:lstStyle/>
          <a:p>
            <a:fld id="{C56AD7E6-D939-4CBC-ADA8-B465A72DE413}" type="slidenum">
              <a:rPr lang="th-TH" smtClean="0"/>
              <a:pPr/>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EA18CD-8B8D-439F-8FB2-8DD02202D2AF}" type="datetimeFigureOut">
              <a:rPr lang="th-TH" smtClean="0"/>
              <a:pPr/>
              <a:t>15/08/59</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C56AD7E6-D939-4CBC-ADA8-B465A72DE413}"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EA18CD-8B8D-439F-8FB2-8DD02202D2AF}" type="datetimeFigureOut">
              <a:rPr lang="th-TH" smtClean="0"/>
              <a:pPr/>
              <a:t>15/08/59</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C56AD7E6-D939-4CBC-ADA8-B465A72DE413}" type="slidenum">
              <a:rPr lang="th-TH" smtClean="0"/>
              <a:pPr/>
              <a:t>‹#›</a:t>
            </a:fld>
            <a:endParaRPr lang="th-T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th-TH"/>
          </a:p>
        </p:txBody>
      </p:sp>
      <p:sp>
        <p:nvSpPr>
          <p:cNvPr id="3" name="SmartArt Placeholder 2"/>
          <p:cNvSpPr>
            <a:spLocks noGrp="1"/>
          </p:cNvSpPr>
          <p:nvPr>
            <p:ph type="dgm" idx="1"/>
          </p:nvPr>
        </p:nvSpPr>
        <p:spPr>
          <a:xfrm>
            <a:off x="457200" y="1981200"/>
            <a:ext cx="8229600" cy="3886200"/>
          </a:xfrm>
        </p:spPr>
        <p:txBody>
          <a:bodyPr/>
          <a:lstStyle/>
          <a:p>
            <a:pPr lvl="0"/>
            <a:endParaRPr lang="th-TH"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th-TH"/>
          </a:p>
        </p:txBody>
      </p:sp>
      <p:sp>
        <p:nvSpPr>
          <p:cNvPr id="5" name="Rectangle 3"/>
          <p:cNvSpPr>
            <a:spLocks noGrp="1" noChangeArrowheads="1"/>
          </p:cNvSpPr>
          <p:nvPr>
            <p:ph type="sldNum" sz="quarter" idx="11"/>
          </p:nvPr>
        </p:nvSpPr>
        <p:spPr>
          <a:ln/>
        </p:spPr>
        <p:txBody>
          <a:bodyPr/>
          <a:lstStyle>
            <a:lvl1pPr>
              <a:defRPr/>
            </a:lvl1pPr>
          </a:lstStyle>
          <a:p>
            <a:pPr>
              <a:defRPr/>
            </a:pPr>
            <a:fld id="{0D86E6CC-C4DE-46A7-B63D-053A70C75D32}" type="slidenum">
              <a:rPr lang="en-US"/>
              <a:pPr>
                <a:defRPr/>
              </a:pPr>
              <a:t>‹#›</a:t>
            </a:fld>
            <a:endParaRPr lang="th-TH"/>
          </a:p>
        </p:txBody>
      </p:sp>
      <p:sp>
        <p:nvSpPr>
          <p:cNvPr id="6" name="Rectangle 16"/>
          <p:cNvSpPr>
            <a:spLocks noGrp="1" noChangeArrowheads="1"/>
          </p:cNvSpPr>
          <p:nvPr>
            <p:ph type="dt" sz="half" idx="12"/>
          </p:nvPr>
        </p:nvSpPr>
        <p:spPr>
          <a:ln/>
        </p:spPr>
        <p:txBody>
          <a:bodyPr/>
          <a:lstStyle>
            <a:lvl1pPr>
              <a:defRPr/>
            </a:lvl1pPr>
          </a:lstStyle>
          <a:p>
            <a:pPr>
              <a:defRPr/>
            </a:pPr>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EA18CD-8B8D-439F-8FB2-8DD02202D2AF}" type="datetimeFigureOut">
              <a:rPr lang="th-TH" smtClean="0"/>
              <a:pPr/>
              <a:t>15/08/59</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C56AD7E6-D939-4CBC-ADA8-B465A72DE413}"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8EA18CD-8B8D-439F-8FB2-8DD02202D2AF}" type="datetimeFigureOut">
              <a:rPr lang="th-TH" smtClean="0"/>
              <a:pPr/>
              <a:t>15/08/59</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C56AD7E6-D939-4CBC-ADA8-B465A72DE413}" type="slidenum">
              <a:rPr lang="th-TH" smtClean="0"/>
              <a:pPr/>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EA18CD-8B8D-439F-8FB2-8DD02202D2AF}" type="datetimeFigureOut">
              <a:rPr lang="th-TH" smtClean="0"/>
              <a:pPr/>
              <a:t>15/08/59</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C56AD7E6-D939-4CBC-ADA8-B465A72DE413}"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8EA18CD-8B8D-439F-8FB2-8DD02202D2AF}" type="datetimeFigureOut">
              <a:rPr lang="th-TH" smtClean="0"/>
              <a:pPr/>
              <a:t>15/08/59</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C56AD7E6-D939-4CBC-ADA8-B465A72DE413}"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EA18CD-8B8D-439F-8FB2-8DD02202D2AF}" type="datetimeFigureOut">
              <a:rPr lang="th-TH" smtClean="0"/>
              <a:pPr/>
              <a:t>15/08/59</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C56AD7E6-D939-4CBC-ADA8-B465A72DE413}"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EA18CD-8B8D-439F-8FB2-8DD02202D2AF}" type="datetimeFigureOut">
              <a:rPr lang="th-TH" smtClean="0"/>
              <a:pPr/>
              <a:t>15/08/59</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C56AD7E6-D939-4CBC-ADA8-B465A72DE413}"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EA18CD-8B8D-439F-8FB2-8DD02202D2AF}" type="datetimeFigureOut">
              <a:rPr lang="th-TH" smtClean="0"/>
              <a:pPr/>
              <a:t>15/08/59</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C56AD7E6-D939-4CBC-ADA8-B465A72DE413}"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EA18CD-8B8D-439F-8FB2-8DD02202D2AF}" type="datetimeFigureOut">
              <a:rPr lang="th-TH" smtClean="0"/>
              <a:pPr/>
              <a:t>15/08/59</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a:xfrm>
            <a:off x="8077200" y="6356350"/>
            <a:ext cx="609600" cy="365125"/>
          </a:xfrm>
        </p:spPr>
        <p:txBody>
          <a:bodyPr/>
          <a:lstStyle/>
          <a:p>
            <a:fld id="{C56AD7E6-D939-4CBC-ADA8-B465A72DE413}" type="slidenum">
              <a:rPr lang="th-TH" smtClean="0"/>
              <a:pPr/>
              <a:t>‹#›</a:t>
            </a:fld>
            <a:endParaRPr lang="th-TH"/>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8EA18CD-8B8D-439F-8FB2-8DD02202D2AF}" type="datetimeFigureOut">
              <a:rPr lang="th-TH" smtClean="0"/>
              <a:pPr/>
              <a:t>15/08/59</a:t>
            </a:fld>
            <a:endParaRPr lang="th-TH"/>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h-TH"/>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6AD7E6-D939-4CBC-ADA8-B465A72DE413}" type="slidenum">
              <a:rPr lang="th-TH" smtClean="0"/>
              <a:pPr/>
              <a:t>‹#›</a:t>
            </a:fld>
            <a:endParaRPr lang="th-TH"/>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27088" y="1676400"/>
            <a:ext cx="7705725" cy="1462088"/>
          </a:xfrm>
        </p:spPr>
        <p:txBody>
          <a:bodyPr/>
          <a:lstStyle/>
          <a:p>
            <a:pPr eaLnBrk="1" fontAlgn="auto" hangingPunct="1">
              <a:spcAft>
                <a:spcPts val="0"/>
              </a:spcAft>
              <a:defRPr/>
            </a:pPr>
            <a:r>
              <a:rPr lang="en-US" sz="3600" dirty="0" smtClean="0">
                <a:latin typeface="Malgun Gothic" pitchFamily="34" charset="-127"/>
              </a:rPr>
              <a:t>IRB3306 Food and Beverage Management</a:t>
            </a:r>
            <a:endParaRPr lang="th-TH" sz="3600" dirty="0" smtClean="0">
              <a:latin typeface="Malgun Gothic" pitchFamily="34" charset="-127"/>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Food and </a:t>
            </a:r>
            <a:r>
              <a:rPr lang="en-US" dirty="0"/>
              <a:t>B</a:t>
            </a:r>
            <a:r>
              <a:rPr lang="en-US" dirty="0" smtClean="0"/>
              <a:t>everage Department</a:t>
            </a:r>
            <a:endParaRPr lang="th-TH" dirty="0"/>
          </a:p>
        </p:txBody>
      </p:sp>
      <p:sp>
        <p:nvSpPr>
          <p:cNvPr id="3" name="Content Placeholder 2"/>
          <p:cNvSpPr>
            <a:spLocks noGrp="1"/>
          </p:cNvSpPr>
          <p:nvPr>
            <p:ph idx="1"/>
          </p:nvPr>
        </p:nvSpPr>
        <p:spPr/>
        <p:txBody>
          <a:bodyPr/>
          <a:lstStyle/>
          <a:p>
            <a:r>
              <a:rPr lang="en-US" dirty="0" smtClean="0"/>
              <a:t>Offer and guarantee the services to guests during theirs stay</a:t>
            </a:r>
          </a:p>
          <a:p>
            <a:r>
              <a:rPr lang="en-US" dirty="0" smtClean="0"/>
              <a:t>All quality services with good attentions and courtesy</a:t>
            </a:r>
          </a:p>
          <a:p>
            <a:r>
              <a:rPr lang="en-US" dirty="0" smtClean="0"/>
              <a:t>Maintaining the standards of Services of the Restaurants and Bars</a:t>
            </a:r>
          </a:p>
          <a:p>
            <a:r>
              <a:rPr lang="en-US" dirty="0" smtClean="0"/>
              <a:t>Hostelry worldwide and in system a good competition of marketing</a:t>
            </a:r>
          </a:p>
          <a:p>
            <a:endParaRPr lang="th-TH"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476250"/>
            <a:ext cx="7931150" cy="811213"/>
          </a:xfrm>
        </p:spPr>
        <p:txBody>
          <a:bodyPr/>
          <a:lstStyle/>
          <a:p>
            <a:pPr algn="l" eaLnBrk="1" hangingPunct="1"/>
            <a:r>
              <a:rPr lang="en-US" sz="3200" b="1" dirty="0" smtClean="0"/>
              <a:t>Food and Beverage Department</a:t>
            </a:r>
            <a:r>
              <a:rPr lang="en-US" dirty="0" smtClean="0"/>
              <a:t> </a:t>
            </a:r>
            <a:endParaRPr lang="th-TH" dirty="0" smtClean="0"/>
          </a:p>
        </p:txBody>
      </p:sp>
      <p:sp>
        <p:nvSpPr>
          <p:cNvPr id="6147" name="Rectangle 3"/>
          <p:cNvSpPr>
            <a:spLocks noGrp="1" noChangeArrowheads="1"/>
          </p:cNvSpPr>
          <p:nvPr>
            <p:ph idx="1"/>
          </p:nvPr>
        </p:nvSpPr>
        <p:spPr>
          <a:xfrm>
            <a:off x="468313" y="1484313"/>
            <a:ext cx="7931150" cy="4537075"/>
          </a:xfrm>
        </p:spPr>
        <p:txBody>
          <a:bodyPr/>
          <a:lstStyle/>
          <a:p>
            <a:pPr eaLnBrk="1" hangingPunct="1">
              <a:lnSpc>
                <a:spcPct val="90000"/>
              </a:lnSpc>
            </a:pPr>
            <a:r>
              <a:rPr lang="en-US" sz="2800" dirty="0" smtClean="0"/>
              <a:t>F&amp;B Director</a:t>
            </a:r>
          </a:p>
          <a:p>
            <a:pPr eaLnBrk="1" hangingPunct="1">
              <a:lnSpc>
                <a:spcPct val="90000"/>
              </a:lnSpc>
            </a:pPr>
            <a:r>
              <a:rPr lang="en-US" sz="2800" dirty="0" smtClean="0"/>
              <a:t>F&amp;B Planning</a:t>
            </a:r>
          </a:p>
          <a:p>
            <a:pPr eaLnBrk="1" hangingPunct="1">
              <a:lnSpc>
                <a:spcPct val="90000"/>
              </a:lnSpc>
            </a:pPr>
            <a:r>
              <a:rPr lang="en-US" sz="2800" dirty="0" smtClean="0"/>
              <a:t>Kitchen</a:t>
            </a:r>
          </a:p>
          <a:p>
            <a:pPr eaLnBrk="1" hangingPunct="1">
              <a:lnSpc>
                <a:spcPct val="90000"/>
              </a:lnSpc>
            </a:pPr>
            <a:r>
              <a:rPr lang="en-US" sz="2800" dirty="0" smtClean="0"/>
              <a:t>Restaurant/Outlet</a:t>
            </a:r>
          </a:p>
          <a:p>
            <a:pPr eaLnBrk="1" hangingPunct="1">
              <a:lnSpc>
                <a:spcPct val="90000"/>
              </a:lnSpc>
            </a:pPr>
            <a:r>
              <a:rPr lang="en-US" sz="2800" dirty="0" smtClean="0"/>
              <a:t>Bars</a:t>
            </a:r>
          </a:p>
          <a:p>
            <a:pPr eaLnBrk="1" hangingPunct="1">
              <a:lnSpc>
                <a:spcPct val="90000"/>
              </a:lnSpc>
            </a:pPr>
            <a:r>
              <a:rPr lang="en-US" sz="2800" dirty="0" smtClean="0"/>
              <a:t>Stewarding Department</a:t>
            </a:r>
          </a:p>
          <a:p>
            <a:pPr eaLnBrk="1" hangingPunct="1">
              <a:lnSpc>
                <a:spcPct val="90000"/>
              </a:lnSpc>
            </a:pPr>
            <a:r>
              <a:rPr lang="en-US" sz="2800" dirty="0" smtClean="0"/>
              <a:t>Catering Department</a:t>
            </a:r>
          </a:p>
          <a:p>
            <a:pPr eaLnBrk="1" hangingPunct="1">
              <a:lnSpc>
                <a:spcPct val="90000"/>
              </a:lnSpc>
            </a:pPr>
            <a:r>
              <a:rPr lang="en-US" sz="2800" dirty="0" smtClean="0"/>
              <a:t>In-Room Dining/Room Service</a:t>
            </a:r>
          </a:p>
          <a:p>
            <a:pPr eaLnBrk="1" hangingPunct="1">
              <a:lnSpc>
                <a:spcPct val="90000"/>
              </a:lnSpc>
            </a:pPr>
            <a:r>
              <a:rPr lang="en-US" sz="2800" dirty="0" smtClean="0"/>
              <a:t>Trends in F&amp;B Operations</a:t>
            </a:r>
          </a:p>
          <a:p>
            <a:pPr eaLnBrk="1" hangingPunct="1">
              <a:lnSpc>
                <a:spcPct val="90000"/>
              </a:lnSpc>
            </a:pPr>
            <a:endParaRPr lang="th-TH"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 name="Rectangle 41"/>
          <p:cNvSpPr>
            <a:spLocks noGrp="1" noChangeArrowheads="1"/>
          </p:cNvSpPr>
          <p:nvPr>
            <p:ph type="title"/>
          </p:nvPr>
        </p:nvSpPr>
        <p:spPr>
          <a:xfrm>
            <a:off x="457200" y="457200"/>
            <a:ext cx="8229600" cy="379413"/>
          </a:xfrm>
        </p:spPr>
        <p:txBody>
          <a:bodyPr>
            <a:normAutofit fontScale="90000"/>
          </a:bodyPr>
          <a:lstStyle/>
          <a:p>
            <a:pPr eaLnBrk="1" hangingPunct="1"/>
            <a:r>
              <a:rPr lang="en-US" sz="3200" b="1" dirty="0" smtClean="0"/>
              <a:t>Structure of department</a:t>
            </a:r>
            <a:endParaRPr lang="th-TH" sz="3200" b="1" dirty="0" smtClean="0"/>
          </a:p>
        </p:txBody>
      </p:sp>
      <p:graphicFrame>
        <p:nvGraphicFramePr>
          <p:cNvPr id="4" name="Diagram 3"/>
          <p:cNvGraphicFramePr/>
          <p:nvPr/>
        </p:nvGraphicFramePr>
        <p:xfrm>
          <a:off x="395536" y="1124744"/>
          <a:ext cx="8229600" cy="5001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476250"/>
            <a:ext cx="8229600" cy="1008534"/>
          </a:xfrm>
        </p:spPr>
        <p:txBody>
          <a:bodyPr/>
          <a:lstStyle/>
          <a:p>
            <a:pPr algn="l" eaLnBrk="1" hangingPunct="1"/>
            <a:r>
              <a:rPr lang="en-US" sz="3200" b="1" dirty="0" smtClean="0"/>
              <a:t>Food &amp; Beverage Director</a:t>
            </a:r>
            <a:endParaRPr lang="th-TH" sz="3200" b="1" dirty="0" smtClean="0"/>
          </a:p>
        </p:txBody>
      </p:sp>
      <p:sp>
        <p:nvSpPr>
          <p:cNvPr id="7171" name="Rectangle 3"/>
          <p:cNvSpPr>
            <a:spLocks noGrp="1" noChangeArrowheads="1"/>
          </p:cNvSpPr>
          <p:nvPr>
            <p:ph idx="1"/>
          </p:nvPr>
        </p:nvSpPr>
        <p:spPr>
          <a:xfrm>
            <a:off x="457200" y="1700213"/>
            <a:ext cx="8229600" cy="4537099"/>
          </a:xfrm>
        </p:spPr>
        <p:txBody>
          <a:bodyPr/>
          <a:lstStyle/>
          <a:p>
            <a:pPr eaLnBrk="1" hangingPunct="1"/>
            <a:r>
              <a:rPr lang="en-US" dirty="0" smtClean="0"/>
              <a:t>Directs and organizes the activities of the F&amp;B department to maintain high standards of F&amp;B quality, service, and merchandising to maximize profits</a:t>
            </a:r>
          </a:p>
          <a:p>
            <a:pPr eaLnBrk="1" hangingPunct="1"/>
            <a:r>
              <a:rPr lang="en-US" dirty="0" smtClean="0"/>
              <a:t>Qualification and needed skill</a:t>
            </a:r>
          </a:p>
          <a:p>
            <a:pPr eaLnBrk="1" hangingPunct="1"/>
            <a:r>
              <a:rPr lang="en-US" dirty="0" smtClean="0"/>
              <a:t>Operation planning</a:t>
            </a:r>
          </a:p>
          <a:p>
            <a:pPr eaLnBrk="1" hangingPunct="1"/>
            <a:r>
              <a:rPr lang="en-US" dirty="0" smtClean="0"/>
              <a:t>Business forecast </a:t>
            </a:r>
          </a:p>
          <a:p>
            <a:pPr eaLnBrk="1" hangingPunct="1"/>
            <a:endParaRPr lang="th-TH" dirty="0" smtClean="0"/>
          </a:p>
        </p:txBody>
      </p:sp>
      <p:pic>
        <p:nvPicPr>
          <p:cNvPr id="2050" name="Picture 2" descr="C:\Users\USER\Desktop\imagesCA8O9C72.jpg"/>
          <p:cNvPicPr>
            <a:picLocks noChangeAspect="1" noChangeArrowheads="1"/>
          </p:cNvPicPr>
          <p:nvPr/>
        </p:nvPicPr>
        <p:blipFill>
          <a:blip r:embed="rId2" cstate="print"/>
          <a:srcRect/>
          <a:stretch>
            <a:fillRect/>
          </a:stretch>
        </p:blipFill>
        <p:spPr bwMode="auto">
          <a:xfrm>
            <a:off x="5361727" y="4293096"/>
            <a:ext cx="3149465" cy="208823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8313" y="476250"/>
            <a:ext cx="8229600" cy="811213"/>
          </a:xfrm>
        </p:spPr>
        <p:txBody>
          <a:bodyPr/>
          <a:lstStyle/>
          <a:p>
            <a:pPr algn="l" eaLnBrk="1" hangingPunct="1"/>
            <a:r>
              <a:rPr lang="en-US" sz="3200" b="1" dirty="0" smtClean="0"/>
              <a:t>F&amp;B planning</a:t>
            </a:r>
            <a:endParaRPr lang="th-TH" sz="3200" b="1" dirty="0" smtClean="0"/>
          </a:p>
        </p:txBody>
      </p:sp>
      <p:sp>
        <p:nvSpPr>
          <p:cNvPr id="8195" name="Rectangle 3"/>
          <p:cNvSpPr>
            <a:spLocks noGrp="1" noChangeArrowheads="1"/>
          </p:cNvSpPr>
          <p:nvPr>
            <p:ph idx="1"/>
          </p:nvPr>
        </p:nvSpPr>
        <p:spPr>
          <a:xfrm>
            <a:off x="468313" y="1341438"/>
            <a:ext cx="8229600" cy="4533900"/>
          </a:xfrm>
        </p:spPr>
        <p:txBody>
          <a:bodyPr/>
          <a:lstStyle/>
          <a:p>
            <a:pPr eaLnBrk="1" hangingPunct="1"/>
            <a:r>
              <a:rPr lang="en-US" dirty="0" smtClean="0"/>
              <a:t>Staffing of the department</a:t>
            </a:r>
          </a:p>
          <a:p>
            <a:pPr eaLnBrk="1" hangingPunct="1"/>
            <a:r>
              <a:rPr lang="en-US" dirty="0" smtClean="0"/>
              <a:t>Controlling costs</a:t>
            </a:r>
          </a:p>
          <a:p>
            <a:pPr eaLnBrk="1" hangingPunct="1"/>
            <a:r>
              <a:rPr lang="en-US" dirty="0" smtClean="0"/>
              <a:t>Liaisons with executive chef menus, food quality, and quantity</a:t>
            </a:r>
          </a:p>
          <a:p>
            <a:pPr eaLnBrk="1" hangingPunct="1"/>
            <a:r>
              <a:rPr lang="en-US" dirty="0" smtClean="0"/>
              <a:t>Guest feedback analysis</a:t>
            </a:r>
          </a:p>
          <a:p>
            <a:pPr eaLnBrk="1" hangingPunct="1"/>
            <a:r>
              <a:rPr lang="en-US" dirty="0" smtClean="0"/>
              <a:t>Regular competition analysis</a:t>
            </a:r>
          </a:p>
          <a:p>
            <a:pPr eaLnBrk="1" hangingPunct="1"/>
            <a:r>
              <a:rPr lang="en-US" dirty="0" smtClean="0"/>
              <a:t>Liaisons with purchasing manager for inventory control</a:t>
            </a:r>
            <a:endParaRPr lang="th-TH"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549275"/>
            <a:ext cx="8229600" cy="863600"/>
          </a:xfrm>
        </p:spPr>
        <p:txBody>
          <a:bodyPr/>
          <a:lstStyle/>
          <a:p>
            <a:pPr algn="l" eaLnBrk="1" hangingPunct="1"/>
            <a:r>
              <a:rPr lang="en-US" sz="3200" b="1" dirty="0" smtClean="0"/>
              <a:t>Kitchen</a:t>
            </a:r>
            <a:r>
              <a:rPr lang="en-US" sz="3600" dirty="0" smtClean="0"/>
              <a:t> </a:t>
            </a:r>
            <a:endParaRPr lang="th-TH" sz="3600" dirty="0" smtClean="0"/>
          </a:p>
        </p:txBody>
      </p:sp>
      <p:sp>
        <p:nvSpPr>
          <p:cNvPr id="9219" name="Rectangle 3"/>
          <p:cNvSpPr>
            <a:spLocks noGrp="1" noChangeArrowheads="1"/>
          </p:cNvSpPr>
          <p:nvPr>
            <p:ph idx="1"/>
          </p:nvPr>
        </p:nvSpPr>
        <p:spPr>
          <a:xfrm>
            <a:off x="457200" y="1844675"/>
            <a:ext cx="8229600" cy="3671888"/>
          </a:xfrm>
        </p:spPr>
        <p:txBody>
          <a:bodyPr/>
          <a:lstStyle/>
          <a:p>
            <a:pPr eaLnBrk="1" hangingPunct="1"/>
            <a:r>
              <a:rPr lang="en-US" dirty="0" smtClean="0"/>
              <a:t>Executive chef</a:t>
            </a:r>
            <a:endParaRPr lang="th-TH" dirty="0" smtClean="0"/>
          </a:p>
          <a:p>
            <a:pPr eaLnBrk="1" hangingPunct="1"/>
            <a:r>
              <a:rPr lang="en-US" dirty="0" smtClean="0"/>
              <a:t>Cost controlling</a:t>
            </a:r>
          </a:p>
          <a:p>
            <a:pPr eaLnBrk="1" hangingPunct="1"/>
            <a:r>
              <a:rPr lang="en-US" dirty="0" smtClean="0"/>
              <a:t>Quality and quantity of food</a:t>
            </a:r>
          </a:p>
          <a:p>
            <a:pPr eaLnBrk="1" hangingPunct="1"/>
            <a:r>
              <a:rPr lang="en-US" dirty="0" smtClean="0"/>
              <a:t>Menu creation</a:t>
            </a:r>
          </a:p>
          <a:p>
            <a:pPr eaLnBrk="1" hangingPunct="1"/>
            <a:r>
              <a:rPr lang="en-US" dirty="0" smtClean="0"/>
              <a:t>Position in the kitchen</a:t>
            </a:r>
          </a:p>
          <a:p>
            <a:pPr eaLnBrk="1" hangingPunct="1"/>
            <a:endParaRPr lang="en-US" dirty="0" smtClean="0"/>
          </a:p>
          <a:p>
            <a:pPr eaLnBrk="1" hangingPunct="1"/>
            <a:endParaRPr lang="th-TH" dirty="0" smtClean="0"/>
          </a:p>
        </p:txBody>
      </p:sp>
      <p:pic>
        <p:nvPicPr>
          <p:cNvPr id="3074" name="Picture 2" descr="C:\Users\USER\Desktop\imagesCAYZOGVS.jpg"/>
          <p:cNvPicPr>
            <a:picLocks noChangeAspect="1" noChangeArrowheads="1"/>
          </p:cNvPicPr>
          <p:nvPr/>
        </p:nvPicPr>
        <p:blipFill>
          <a:blip r:embed="rId2" cstate="print"/>
          <a:srcRect/>
          <a:stretch>
            <a:fillRect/>
          </a:stretch>
        </p:blipFill>
        <p:spPr bwMode="auto">
          <a:xfrm>
            <a:off x="6084168" y="4149080"/>
            <a:ext cx="2726026" cy="226159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76250"/>
            <a:ext cx="6119812" cy="936625"/>
          </a:xfrm>
        </p:spPr>
        <p:txBody>
          <a:bodyPr/>
          <a:lstStyle/>
          <a:p>
            <a:pPr algn="l" eaLnBrk="1" hangingPunct="1"/>
            <a:r>
              <a:rPr lang="en-US" sz="3200" b="1" dirty="0" smtClean="0"/>
              <a:t>Restaurants/outlets</a:t>
            </a:r>
            <a:endParaRPr lang="th-TH" sz="3200" b="1" dirty="0" smtClean="0"/>
          </a:p>
        </p:txBody>
      </p:sp>
      <p:sp>
        <p:nvSpPr>
          <p:cNvPr id="11267" name="Rectangle 3"/>
          <p:cNvSpPr>
            <a:spLocks noGrp="1" noChangeArrowheads="1"/>
          </p:cNvSpPr>
          <p:nvPr>
            <p:ph idx="1"/>
          </p:nvPr>
        </p:nvSpPr>
        <p:spPr>
          <a:xfrm>
            <a:off x="457200" y="1557338"/>
            <a:ext cx="8218488" cy="4535487"/>
          </a:xfrm>
        </p:spPr>
        <p:txBody>
          <a:bodyPr/>
          <a:lstStyle/>
          <a:p>
            <a:pPr eaLnBrk="1" hangingPunct="1"/>
            <a:r>
              <a:rPr lang="en-US" sz="2800" dirty="0" smtClean="0"/>
              <a:t>Restaurant Manager</a:t>
            </a:r>
          </a:p>
          <a:p>
            <a:pPr eaLnBrk="1" hangingPunct="1"/>
            <a:r>
              <a:rPr lang="en-US" sz="2800" dirty="0" smtClean="0"/>
              <a:t>Exceeding guest service expectations</a:t>
            </a:r>
          </a:p>
          <a:p>
            <a:pPr eaLnBrk="1" hangingPunct="1"/>
            <a:r>
              <a:rPr lang="en-US" sz="2800" dirty="0" smtClean="0"/>
              <a:t>Hiring, training, and developing employees</a:t>
            </a:r>
          </a:p>
          <a:p>
            <a:pPr eaLnBrk="1" hangingPunct="1"/>
            <a:r>
              <a:rPr lang="en-US" sz="2800" dirty="0" smtClean="0"/>
              <a:t>Setting and maintaining quality standards</a:t>
            </a:r>
          </a:p>
          <a:p>
            <a:pPr eaLnBrk="1" hangingPunct="1"/>
            <a:r>
              <a:rPr lang="en-US" sz="2800" dirty="0" smtClean="0"/>
              <a:t>Marketing</a:t>
            </a:r>
          </a:p>
          <a:p>
            <a:pPr eaLnBrk="1" hangingPunct="1"/>
            <a:r>
              <a:rPr lang="en-US" sz="2800" dirty="0" smtClean="0"/>
              <a:t>Room service, mini bars, or cocktail lounge</a:t>
            </a:r>
          </a:p>
          <a:p>
            <a:pPr eaLnBrk="1" hangingPunct="1"/>
            <a:r>
              <a:rPr lang="en-US" sz="2800" dirty="0" smtClean="0"/>
              <a:t>Presenting annual, monthly, and weekly forecasts and budgets to the F&amp;B director</a:t>
            </a:r>
          </a:p>
          <a:p>
            <a:pPr eaLnBrk="1" hangingPunct="1"/>
            <a:endParaRPr lang="en-US" sz="2800" dirty="0" smtClean="0"/>
          </a:p>
          <a:p>
            <a:pPr eaLnBrk="1" hangingPunct="1"/>
            <a:endParaRPr lang="th-TH" sz="2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99591" y="620713"/>
            <a:ext cx="7798321" cy="720055"/>
          </a:xfrm>
        </p:spPr>
        <p:txBody>
          <a:bodyPr>
            <a:noAutofit/>
          </a:bodyPr>
          <a:lstStyle/>
          <a:p>
            <a:pPr algn="l" eaLnBrk="1" hangingPunct="1"/>
            <a:r>
              <a:rPr lang="en-US" sz="3200" b="1" dirty="0" smtClean="0"/>
              <a:t>Stewarding Department</a:t>
            </a:r>
            <a:r>
              <a:rPr lang="en-US" sz="3200" dirty="0" smtClean="0"/>
              <a:t> </a:t>
            </a:r>
            <a:endParaRPr lang="th-TH" sz="3200" dirty="0" smtClean="0"/>
          </a:p>
        </p:txBody>
      </p:sp>
      <p:sp>
        <p:nvSpPr>
          <p:cNvPr id="13315" name="Rectangle 3"/>
          <p:cNvSpPr>
            <a:spLocks noGrp="1" noChangeArrowheads="1"/>
          </p:cNvSpPr>
          <p:nvPr>
            <p:ph idx="1"/>
          </p:nvPr>
        </p:nvSpPr>
        <p:spPr>
          <a:xfrm>
            <a:off x="457200" y="1556792"/>
            <a:ext cx="8229600" cy="4310608"/>
          </a:xfrm>
        </p:spPr>
        <p:txBody>
          <a:bodyPr/>
          <a:lstStyle/>
          <a:p>
            <a:pPr eaLnBrk="1" hangingPunct="1"/>
            <a:r>
              <a:rPr lang="en-US" dirty="0" smtClean="0"/>
              <a:t>Chief steward</a:t>
            </a:r>
          </a:p>
          <a:p>
            <a:pPr eaLnBrk="1" hangingPunct="1"/>
            <a:r>
              <a:rPr lang="en-US" dirty="0" smtClean="0"/>
              <a:t>Cleanliness of the back of house</a:t>
            </a:r>
          </a:p>
          <a:p>
            <a:pPr eaLnBrk="1" hangingPunct="1"/>
            <a:r>
              <a:rPr lang="en-US" dirty="0" smtClean="0"/>
              <a:t>Maintaining clean glassware, chinaware, and cutleries for the outlets</a:t>
            </a:r>
          </a:p>
          <a:p>
            <a:pPr eaLnBrk="1" hangingPunct="1"/>
            <a:r>
              <a:rPr lang="en-US" dirty="0" smtClean="0"/>
              <a:t>Maintenance of dishwashing machines</a:t>
            </a:r>
          </a:p>
          <a:p>
            <a:pPr eaLnBrk="1" hangingPunct="1">
              <a:buFont typeface="Wingdings" pitchFamily="2" charset="2"/>
              <a:buNone/>
            </a:pPr>
            <a:endParaRPr lang="th-TH" dirty="0" smtClean="0"/>
          </a:p>
        </p:txBody>
      </p:sp>
      <p:pic>
        <p:nvPicPr>
          <p:cNvPr id="4098" name="Picture 2" descr="C:\Users\USER\Desktop\imagesCAJKK4SA.jpg"/>
          <p:cNvPicPr>
            <a:picLocks noChangeAspect="1" noChangeArrowheads="1"/>
          </p:cNvPicPr>
          <p:nvPr/>
        </p:nvPicPr>
        <p:blipFill>
          <a:blip r:embed="rId2" cstate="print"/>
          <a:srcRect/>
          <a:stretch>
            <a:fillRect/>
          </a:stretch>
        </p:blipFill>
        <p:spPr bwMode="auto">
          <a:xfrm>
            <a:off x="4860032" y="4365104"/>
            <a:ext cx="3756113" cy="205814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457200" y="1268413"/>
            <a:ext cx="8229600" cy="4598987"/>
          </a:xfrm>
        </p:spPr>
        <p:txBody>
          <a:bodyPr/>
          <a:lstStyle/>
          <a:p>
            <a:pPr eaLnBrk="1" hangingPunct="1"/>
            <a:r>
              <a:rPr lang="en-US" smtClean="0"/>
              <a:t>Inventory of chemical stock</a:t>
            </a:r>
          </a:p>
          <a:p>
            <a:pPr eaLnBrk="1" hangingPunct="1"/>
            <a:r>
              <a:rPr lang="en-US" smtClean="0"/>
              <a:t>Sanitation of kitchen, banquet isles, storerooms, walk-ins/freezers, and all equipment</a:t>
            </a:r>
          </a:p>
          <a:p>
            <a:pPr eaLnBrk="1" hangingPunct="1"/>
            <a:r>
              <a:rPr lang="en-US" smtClean="0"/>
              <a:t>Pest control and coordination with exterminating company</a:t>
            </a:r>
          </a:p>
          <a:p>
            <a:pPr eaLnBrk="1" hangingPunct="1"/>
            <a:r>
              <a:rPr lang="en-US" smtClean="0"/>
              <a:t>Forecasting labor and cleaning supplies</a:t>
            </a:r>
          </a:p>
          <a:p>
            <a:pPr eaLnBrk="1" hangingPunct="1"/>
            <a:endParaRPr lang="th-TH" smtClean="0"/>
          </a:p>
        </p:txBody>
      </p:sp>
      <p:pic>
        <p:nvPicPr>
          <p:cNvPr id="5122" name="Picture 2" descr="C:\Users\USER\Desktop\imagesCABFRVQ4.jpg"/>
          <p:cNvPicPr>
            <a:picLocks noChangeAspect="1" noChangeArrowheads="1"/>
          </p:cNvPicPr>
          <p:nvPr/>
        </p:nvPicPr>
        <p:blipFill>
          <a:blip r:embed="rId2" cstate="print"/>
          <a:srcRect/>
          <a:stretch>
            <a:fillRect/>
          </a:stretch>
        </p:blipFill>
        <p:spPr bwMode="auto">
          <a:xfrm>
            <a:off x="5909955" y="4581128"/>
            <a:ext cx="2860472" cy="1886694"/>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04088"/>
            <a:ext cx="7931224" cy="996720"/>
          </a:xfrm>
        </p:spPr>
        <p:txBody>
          <a:bodyPr>
            <a:normAutofit/>
          </a:bodyPr>
          <a:lstStyle/>
          <a:p>
            <a:pPr algn="l"/>
            <a:r>
              <a:rPr lang="en-US" sz="3600" dirty="0"/>
              <a:t>Staff </a:t>
            </a:r>
            <a:r>
              <a:rPr lang="en-US" sz="3600" dirty="0" smtClean="0"/>
              <a:t>attributes </a:t>
            </a:r>
            <a:r>
              <a:rPr lang="en-US" sz="3600" dirty="0"/>
              <a:t>skills and knowledge</a:t>
            </a:r>
            <a:endParaRPr lang="th-TH" sz="3600" dirty="0"/>
          </a:p>
        </p:txBody>
      </p:sp>
      <p:sp>
        <p:nvSpPr>
          <p:cNvPr id="3" name="Content Placeholder 2"/>
          <p:cNvSpPr>
            <a:spLocks noGrp="1"/>
          </p:cNvSpPr>
          <p:nvPr>
            <p:ph idx="1"/>
          </p:nvPr>
        </p:nvSpPr>
        <p:spPr/>
        <p:txBody>
          <a:bodyPr/>
          <a:lstStyle/>
          <a:p>
            <a:r>
              <a:rPr lang="en-US" dirty="0" smtClean="0"/>
              <a:t>Success in food and Beverage service</a:t>
            </a:r>
          </a:p>
          <a:p>
            <a:pPr lvl="1"/>
            <a:r>
              <a:rPr lang="en-US" dirty="0" smtClean="0"/>
              <a:t>Product knowledge</a:t>
            </a:r>
          </a:p>
          <a:p>
            <a:pPr lvl="1"/>
            <a:r>
              <a:rPr lang="en-US" dirty="0" smtClean="0"/>
              <a:t>Well developed interpersonal skills</a:t>
            </a:r>
          </a:p>
          <a:p>
            <a:pPr lvl="1"/>
            <a:r>
              <a:rPr lang="en-US" dirty="0" smtClean="0"/>
              <a:t>A range of technical skills, and</a:t>
            </a:r>
          </a:p>
          <a:p>
            <a:pPr lvl="1"/>
            <a:r>
              <a:rPr lang="en-US" dirty="0" smtClean="0"/>
              <a:t>The ability to work as part of a team</a:t>
            </a:r>
          </a:p>
          <a:p>
            <a:pPr>
              <a:buNone/>
            </a:pPr>
            <a:endParaRPr lang="th-TH" dirty="0"/>
          </a:p>
        </p:txBody>
      </p:sp>
      <p:pic>
        <p:nvPicPr>
          <p:cNvPr id="6146" name="Picture 2" descr="C:\Users\USER\Desktop\imagesCA0D9GRH.jpg"/>
          <p:cNvPicPr>
            <a:picLocks noChangeAspect="1" noChangeArrowheads="1"/>
          </p:cNvPicPr>
          <p:nvPr/>
        </p:nvPicPr>
        <p:blipFill>
          <a:blip r:embed="rId2" cstate="print"/>
          <a:srcRect/>
          <a:stretch>
            <a:fillRect/>
          </a:stretch>
        </p:blipFill>
        <p:spPr bwMode="auto">
          <a:xfrm>
            <a:off x="5579325" y="4437112"/>
            <a:ext cx="3365653" cy="223968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704088"/>
            <a:ext cx="8229600" cy="780696"/>
          </a:xfrm>
        </p:spPr>
        <p:txBody>
          <a:bodyPr>
            <a:normAutofit/>
          </a:bodyPr>
          <a:lstStyle/>
          <a:p>
            <a:pPr eaLnBrk="1" fontAlgn="auto" hangingPunct="1">
              <a:spcAft>
                <a:spcPts val="0"/>
              </a:spcAft>
              <a:defRPr/>
            </a:pPr>
            <a:r>
              <a:rPr lang="en-US" sz="3600" dirty="0" smtClean="0"/>
              <a:t>IRB3306 Food and Beverage Management</a:t>
            </a:r>
            <a:endParaRPr lang="th-TH" sz="3600" dirty="0" smtClean="0"/>
          </a:p>
        </p:txBody>
      </p:sp>
      <p:sp>
        <p:nvSpPr>
          <p:cNvPr id="6147" name="Content Placeholder 2"/>
          <p:cNvSpPr>
            <a:spLocks noGrp="1"/>
          </p:cNvSpPr>
          <p:nvPr>
            <p:ph idx="1"/>
          </p:nvPr>
        </p:nvSpPr>
        <p:spPr>
          <a:xfrm>
            <a:off x="900113" y="1772816"/>
            <a:ext cx="7772400" cy="4402559"/>
          </a:xfrm>
        </p:spPr>
        <p:txBody>
          <a:bodyPr/>
          <a:lstStyle/>
          <a:p>
            <a:pPr eaLnBrk="1" hangingPunct="1"/>
            <a:r>
              <a:rPr lang="en-US" dirty="0" smtClean="0">
                <a:cs typeface="Browallia New" pitchFamily="34" charset="-34"/>
              </a:rPr>
              <a:t>Course introduction </a:t>
            </a:r>
            <a:r>
              <a:rPr lang="en-US" dirty="0" smtClean="0"/>
              <a:t>and introducing food and beverage department</a:t>
            </a:r>
            <a:endParaRPr lang="en-US" dirty="0" smtClean="0">
              <a:cs typeface="Browallia New" pitchFamily="34" charset="-34"/>
            </a:endParaRPr>
          </a:p>
          <a:p>
            <a:pPr eaLnBrk="1" hangingPunct="1"/>
            <a:r>
              <a:rPr lang="en-US" dirty="0" smtClean="0"/>
              <a:t>The restaurant sector </a:t>
            </a:r>
          </a:p>
          <a:p>
            <a:pPr eaLnBrk="1" hangingPunct="1"/>
            <a:r>
              <a:rPr lang="en-US" dirty="0" smtClean="0"/>
              <a:t>Developing the concept </a:t>
            </a:r>
          </a:p>
          <a:p>
            <a:pPr eaLnBrk="1" hangingPunct="1"/>
            <a:r>
              <a:rPr lang="en-US" dirty="0" smtClean="0"/>
              <a:t>The menu: Food and beverage </a:t>
            </a:r>
          </a:p>
          <a:p>
            <a:r>
              <a:rPr lang="en-US" dirty="0" smtClean="0"/>
              <a:t>Food and Beverage operations: Purchasing and storage </a:t>
            </a:r>
          </a:p>
          <a:p>
            <a:pPr eaLnBrk="1" hangingPunct="1"/>
            <a:r>
              <a:rPr lang="en-US" dirty="0" smtClean="0"/>
              <a:t>Food and Beverage operations: Production and service </a:t>
            </a:r>
            <a:endParaRPr lang="en-US" dirty="0" smtClean="0">
              <a:cs typeface="Browallia New" pitchFamily="34" charset="-34"/>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857403"/>
          </a:xfrm>
        </p:spPr>
        <p:txBody>
          <a:bodyPr/>
          <a:lstStyle/>
          <a:p>
            <a:r>
              <a:rPr lang="en-US" dirty="0" smtClean="0"/>
              <a:t>Attributes of food and beverage service personnel </a:t>
            </a:r>
          </a:p>
          <a:p>
            <a:pPr lvl="1"/>
            <a:r>
              <a:rPr lang="en-US" dirty="0" smtClean="0"/>
              <a:t>Professional and hygienic appearance</a:t>
            </a:r>
          </a:p>
          <a:p>
            <a:pPr lvl="1"/>
            <a:r>
              <a:rPr lang="en-US" dirty="0" smtClean="0"/>
              <a:t>Knowledge of food and beverage and technical ability</a:t>
            </a:r>
          </a:p>
          <a:p>
            <a:pPr lvl="1"/>
            <a:r>
              <a:rPr lang="en-US" dirty="0" smtClean="0"/>
              <a:t>Punctuality</a:t>
            </a:r>
          </a:p>
          <a:p>
            <a:pPr lvl="1"/>
            <a:r>
              <a:rPr lang="en-US" dirty="0" smtClean="0"/>
              <a:t>Local knowledge</a:t>
            </a:r>
          </a:p>
          <a:p>
            <a:pPr lvl="1"/>
            <a:r>
              <a:rPr lang="en-US" dirty="0" smtClean="0"/>
              <a:t>Personality</a:t>
            </a:r>
          </a:p>
          <a:p>
            <a:pPr lvl="1"/>
            <a:r>
              <a:rPr lang="en-US" dirty="0" smtClean="0"/>
              <a:t>Attitude to customers</a:t>
            </a:r>
          </a:p>
          <a:p>
            <a:pPr lvl="1"/>
            <a:r>
              <a:rPr lang="en-US" dirty="0" smtClean="0"/>
              <a:t>Memory</a:t>
            </a:r>
          </a:p>
          <a:p>
            <a:pPr lvl="1">
              <a:buNone/>
            </a:pPr>
            <a:endParaRPr lang="th-TH" dirty="0"/>
          </a:p>
        </p:txBody>
      </p:sp>
      <p:pic>
        <p:nvPicPr>
          <p:cNvPr id="7170" name="Picture 2" descr="C:\Users\USER\Desktop\imagesCAG8CLYO.jpg"/>
          <p:cNvPicPr>
            <a:picLocks noChangeAspect="1" noChangeArrowheads="1"/>
          </p:cNvPicPr>
          <p:nvPr/>
        </p:nvPicPr>
        <p:blipFill>
          <a:blip r:embed="rId2" cstate="print"/>
          <a:srcRect/>
          <a:stretch>
            <a:fillRect/>
          </a:stretch>
        </p:blipFill>
        <p:spPr bwMode="auto">
          <a:xfrm>
            <a:off x="5292080" y="4293096"/>
            <a:ext cx="3349724" cy="2153394"/>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lstStyle/>
          <a:p>
            <a:r>
              <a:rPr lang="en-US" dirty="0" smtClean="0"/>
              <a:t>Attributes of food and beverage service personnel (continue)</a:t>
            </a:r>
          </a:p>
          <a:p>
            <a:pPr lvl="1"/>
            <a:r>
              <a:rPr lang="en-US" dirty="0" smtClean="0"/>
              <a:t>Honesty</a:t>
            </a:r>
          </a:p>
          <a:p>
            <a:pPr lvl="1"/>
            <a:r>
              <a:rPr lang="en-US" dirty="0" smtClean="0"/>
              <a:t>Loyalty</a:t>
            </a:r>
          </a:p>
          <a:p>
            <a:pPr lvl="1"/>
            <a:r>
              <a:rPr lang="en-US" dirty="0" smtClean="0"/>
              <a:t>Conduct</a:t>
            </a:r>
          </a:p>
          <a:p>
            <a:pPr lvl="1"/>
            <a:r>
              <a:rPr lang="en-US" dirty="0" smtClean="0"/>
              <a:t>Sales ability</a:t>
            </a:r>
          </a:p>
          <a:p>
            <a:pPr lvl="1"/>
            <a:r>
              <a:rPr lang="en-US" dirty="0" smtClean="0"/>
              <a:t>Sense of urgency</a:t>
            </a:r>
          </a:p>
          <a:p>
            <a:pPr lvl="1"/>
            <a:r>
              <a:rPr lang="en-US" dirty="0" smtClean="0"/>
              <a:t>Complaints</a:t>
            </a:r>
          </a:p>
          <a:p>
            <a:pPr lvl="1"/>
            <a:r>
              <a:rPr lang="en-US" dirty="0" smtClean="0"/>
              <a:t>Contribution to the team</a:t>
            </a:r>
          </a:p>
          <a:p>
            <a:pPr lvl="1">
              <a:buNone/>
            </a:pPr>
            <a:endParaRPr lang="th-TH" dirty="0"/>
          </a:p>
        </p:txBody>
      </p:sp>
      <p:pic>
        <p:nvPicPr>
          <p:cNvPr id="8194" name="Picture 2" descr="C:\Users\USER\Desktop\imagesCA6KUOJ4.jpg"/>
          <p:cNvPicPr>
            <a:picLocks noChangeAspect="1" noChangeArrowheads="1"/>
          </p:cNvPicPr>
          <p:nvPr/>
        </p:nvPicPr>
        <p:blipFill>
          <a:blip r:embed="rId2" cstate="print"/>
          <a:srcRect/>
          <a:stretch>
            <a:fillRect/>
          </a:stretch>
        </p:blipFill>
        <p:spPr bwMode="auto">
          <a:xfrm>
            <a:off x="5148064" y="4005064"/>
            <a:ext cx="3582070" cy="238370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704088"/>
            <a:ext cx="7499176" cy="1143000"/>
          </a:xfrm>
        </p:spPr>
        <p:txBody>
          <a:bodyPr>
            <a:normAutofit/>
          </a:bodyPr>
          <a:lstStyle/>
          <a:p>
            <a:pPr algn="l"/>
            <a:r>
              <a:rPr lang="en-US" sz="3600" dirty="0" smtClean="0"/>
              <a:t>Service conventions</a:t>
            </a:r>
            <a:endParaRPr lang="th-TH" sz="3600" dirty="0"/>
          </a:p>
        </p:txBody>
      </p:sp>
      <p:sp>
        <p:nvSpPr>
          <p:cNvPr id="3" name="Content Placeholder 2"/>
          <p:cNvSpPr>
            <a:spLocks noGrp="1"/>
          </p:cNvSpPr>
          <p:nvPr>
            <p:ph idx="1"/>
          </p:nvPr>
        </p:nvSpPr>
        <p:spPr>
          <a:xfrm>
            <a:off x="1187624" y="1935480"/>
            <a:ext cx="7499176" cy="4389120"/>
          </a:xfrm>
        </p:spPr>
        <p:txBody>
          <a:bodyPr/>
          <a:lstStyle/>
          <a:p>
            <a:r>
              <a:rPr lang="en-US" dirty="0" smtClean="0"/>
              <a:t>The traditional ways of doing things</a:t>
            </a:r>
          </a:p>
          <a:p>
            <a:r>
              <a:rPr lang="en-US" dirty="0" smtClean="0"/>
              <a:t>All have some logic behind them</a:t>
            </a:r>
          </a:p>
          <a:p>
            <a:r>
              <a:rPr lang="en-US" dirty="0" smtClean="0"/>
              <a:t>Being effective and efficient in carrying out the service</a:t>
            </a:r>
          </a:p>
          <a:p>
            <a:r>
              <a:rPr lang="en-US" dirty="0" smtClean="0"/>
              <a:t>Ensure the standardization in the service sequence and the customer process</a:t>
            </a:r>
          </a:p>
          <a:p>
            <a:r>
              <a:rPr lang="en-US" dirty="0" smtClean="0"/>
              <a:t>Rationale of service convention</a:t>
            </a:r>
          </a:p>
          <a:p>
            <a:r>
              <a:rPr lang="en-US" dirty="0" smtClean="0"/>
              <a:t>So-called “service standard”</a:t>
            </a:r>
            <a:endParaRPr lang="th-TH"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704088"/>
            <a:ext cx="7571184" cy="1143000"/>
          </a:xfrm>
        </p:spPr>
        <p:txBody>
          <a:bodyPr>
            <a:normAutofit/>
          </a:bodyPr>
          <a:lstStyle/>
          <a:p>
            <a:pPr algn="l"/>
            <a:r>
              <a:rPr lang="en-US" sz="3600" dirty="0" smtClean="0"/>
              <a:t>Basic technical skills</a:t>
            </a:r>
            <a:endParaRPr lang="th-TH" sz="3600" dirty="0"/>
          </a:p>
        </p:txBody>
      </p:sp>
      <p:sp>
        <p:nvSpPr>
          <p:cNvPr id="3" name="Content Placeholder 2"/>
          <p:cNvSpPr>
            <a:spLocks noGrp="1"/>
          </p:cNvSpPr>
          <p:nvPr>
            <p:ph idx="1"/>
          </p:nvPr>
        </p:nvSpPr>
        <p:spPr>
          <a:xfrm>
            <a:off x="1043608" y="1935480"/>
            <a:ext cx="7643192" cy="4389120"/>
          </a:xfrm>
        </p:spPr>
        <p:txBody>
          <a:bodyPr/>
          <a:lstStyle/>
          <a:p>
            <a:r>
              <a:rPr lang="en-US" dirty="0" smtClean="0"/>
              <a:t>Holding and using a service spoon and fork</a:t>
            </a:r>
          </a:p>
          <a:p>
            <a:r>
              <a:rPr lang="en-US" dirty="0" smtClean="0"/>
              <a:t>Carrying plates</a:t>
            </a:r>
          </a:p>
          <a:p>
            <a:r>
              <a:rPr lang="en-US" dirty="0" smtClean="0"/>
              <a:t>Using a service salver (round tray)</a:t>
            </a:r>
          </a:p>
          <a:p>
            <a:r>
              <a:rPr lang="en-US" dirty="0" smtClean="0"/>
              <a:t>Using a service plate</a:t>
            </a:r>
          </a:p>
          <a:p>
            <a:r>
              <a:rPr lang="en-US" dirty="0" smtClean="0"/>
              <a:t>Carrying glasses</a:t>
            </a:r>
          </a:p>
          <a:p>
            <a:r>
              <a:rPr lang="en-US" dirty="0" smtClean="0"/>
              <a:t>Carrying and using large trays</a:t>
            </a:r>
            <a:endParaRPr lang="th-TH"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704088"/>
            <a:ext cx="7787208" cy="780696"/>
          </a:xfrm>
        </p:spPr>
        <p:txBody>
          <a:bodyPr>
            <a:normAutofit/>
          </a:bodyPr>
          <a:lstStyle/>
          <a:p>
            <a:pPr algn="l"/>
            <a:r>
              <a:rPr lang="en-US" sz="3600" dirty="0" smtClean="0"/>
              <a:t>Interpersonal skills</a:t>
            </a:r>
            <a:endParaRPr lang="th-TH" sz="3600" dirty="0"/>
          </a:p>
        </p:txBody>
      </p:sp>
      <p:sp>
        <p:nvSpPr>
          <p:cNvPr id="3" name="Content Placeholder 2"/>
          <p:cNvSpPr>
            <a:spLocks noGrp="1"/>
          </p:cNvSpPr>
          <p:nvPr>
            <p:ph idx="1"/>
          </p:nvPr>
        </p:nvSpPr>
        <p:spPr>
          <a:xfrm>
            <a:off x="1115616" y="1700808"/>
            <a:ext cx="7571184" cy="4425355"/>
          </a:xfrm>
        </p:spPr>
        <p:txBody>
          <a:bodyPr/>
          <a:lstStyle/>
          <a:p>
            <a:r>
              <a:rPr lang="en-US" dirty="0" smtClean="0"/>
              <a:t>Dealing with customers</a:t>
            </a:r>
          </a:p>
          <a:p>
            <a:r>
              <a:rPr lang="en-US" dirty="0" smtClean="0"/>
              <a:t>Dealing with incidents during service</a:t>
            </a:r>
          </a:p>
          <a:p>
            <a:pPr lvl="1"/>
            <a:r>
              <a:rPr lang="en-US" dirty="0" smtClean="0"/>
              <a:t>Spillage</a:t>
            </a:r>
          </a:p>
          <a:p>
            <a:pPr lvl="1"/>
            <a:r>
              <a:rPr lang="en-US" dirty="0" smtClean="0"/>
              <a:t>Returned food</a:t>
            </a:r>
          </a:p>
          <a:p>
            <a:pPr lvl="1"/>
            <a:r>
              <a:rPr lang="en-US" dirty="0" smtClean="0"/>
              <a:t>Lost property</a:t>
            </a:r>
          </a:p>
          <a:p>
            <a:pPr lvl="1"/>
            <a:r>
              <a:rPr lang="en-US" dirty="0" smtClean="0"/>
              <a:t>Illness of customer</a:t>
            </a:r>
          </a:p>
          <a:p>
            <a:pPr lvl="1"/>
            <a:r>
              <a:rPr lang="en-US" dirty="0" smtClean="0"/>
              <a:t>Alcohol over-consumption</a:t>
            </a:r>
          </a:p>
          <a:p>
            <a:pPr lvl="1"/>
            <a:r>
              <a:rPr lang="en-US" dirty="0" smtClean="0"/>
              <a:t>Unsatisfactory appearance</a:t>
            </a:r>
          </a:p>
          <a:p>
            <a:pPr lvl="1">
              <a:buNone/>
            </a:pPr>
            <a:endParaRPr lang="en-US" dirty="0" smtClean="0"/>
          </a:p>
          <a:p>
            <a:pPr lvl="1"/>
            <a:endParaRPr lang="th-TH"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704088"/>
            <a:ext cx="7499176" cy="924712"/>
          </a:xfrm>
        </p:spPr>
        <p:txBody>
          <a:bodyPr>
            <a:normAutofit/>
          </a:bodyPr>
          <a:lstStyle/>
          <a:p>
            <a:pPr algn="l"/>
            <a:r>
              <a:rPr lang="en-US" sz="3600" dirty="0" smtClean="0"/>
              <a:t>Interpersonal skills (continue)</a:t>
            </a:r>
            <a:endParaRPr lang="th-TH" sz="3600" dirty="0"/>
          </a:p>
        </p:txBody>
      </p:sp>
      <p:sp>
        <p:nvSpPr>
          <p:cNvPr id="3" name="Content Placeholder 2"/>
          <p:cNvSpPr>
            <a:spLocks noGrp="1"/>
          </p:cNvSpPr>
          <p:nvPr>
            <p:ph idx="1"/>
          </p:nvPr>
        </p:nvSpPr>
        <p:spPr>
          <a:xfrm>
            <a:off x="1115616" y="1935480"/>
            <a:ext cx="7571184" cy="4389120"/>
          </a:xfrm>
        </p:spPr>
        <p:txBody>
          <a:bodyPr/>
          <a:lstStyle/>
          <a:p>
            <a:r>
              <a:rPr lang="en-US" dirty="0" smtClean="0"/>
              <a:t>Dealing with children</a:t>
            </a:r>
          </a:p>
          <a:p>
            <a:r>
              <a:rPr lang="en-US" dirty="0" smtClean="0"/>
              <a:t>Customers with additional needs</a:t>
            </a:r>
          </a:p>
          <a:p>
            <a:pPr lvl="1"/>
            <a:r>
              <a:rPr lang="en-US" dirty="0" smtClean="0"/>
              <a:t>Customer mobility</a:t>
            </a:r>
          </a:p>
          <a:p>
            <a:pPr lvl="1"/>
            <a:r>
              <a:rPr lang="en-US" dirty="0" smtClean="0"/>
              <a:t>Blind and partially sighted customers</a:t>
            </a:r>
          </a:p>
          <a:p>
            <a:pPr lvl="1"/>
            <a:r>
              <a:rPr lang="en-US" dirty="0" smtClean="0"/>
              <a:t>Customers with communication difficulties</a:t>
            </a:r>
          </a:p>
          <a:p>
            <a:r>
              <a:rPr lang="en-US" dirty="0" smtClean="0"/>
              <a:t>Handling complaints</a:t>
            </a:r>
          </a:p>
          <a:p>
            <a:r>
              <a:rPr lang="en-US" dirty="0" smtClean="0"/>
              <a:t>Recording incidents</a:t>
            </a:r>
            <a:endParaRPr lang="th-TH"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704088"/>
            <a:ext cx="7787208" cy="1143000"/>
          </a:xfrm>
        </p:spPr>
        <p:txBody>
          <a:bodyPr>
            <a:normAutofit/>
          </a:bodyPr>
          <a:lstStyle/>
          <a:p>
            <a:pPr algn="l"/>
            <a:r>
              <a:rPr lang="en-US" sz="3600" dirty="0" smtClean="0"/>
              <a:t>Health, safety and security</a:t>
            </a:r>
            <a:endParaRPr lang="th-TH" sz="3600" dirty="0"/>
          </a:p>
        </p:txBody>
      </p:sp>
      <p:sp>
        <p:nvSpPr>
          <p:cNvPr id="3" name="Content Placeholder 2"/>
          <p:cNvSpPr>
            <a:spLocks noGrp="1"/>
          </p:cNvSpPr>
          <p:nvPr>
            <p:ph idx="1"/>
          </p:nvPr>
        </p:nvSpPr>
        <p:spPr>
          <a:xfrm>
            <a:off x="971600" y="1935480"/>
            <a:ext cx="7715200" cy="4389120"/>
          </a:xfrm>
        </p:spPr>
        <p:txBody>
          <a:bodyPr/>
          <a:lstStyle/>
          <a:p>
            <a:r>
              <a:rPr lang="en-US" dirty="0" smtClean="0"/>
              <a:t>Maintaining a safe environment</a:t>
            </a:r>
          </a:p>
          <a:p>
            <a:pPr lvl="1"/>
            <a:r>
              <a:rPr lang="en-US" dirty="0" smtClean="0"/>
              <a:t>Avoiding hazards</a:t>
            </a:r>
          </a:p>
          <a:p>
            <a:pPr lvl="1"/>
            <a:r>
              <a:rPr lang="en-US" dirty="0" smtClean="0"/>
              <a:t>Procedure in the event of an accident</a:t>
            </a:r>
          </a:p>
          <a:p>
            <a:pPr lvl="1"/>
            <a:r>
              <a:rPr lang="en-US" dirty="0" smtClean="0"/>
              <a:t>Procedure in case of fire</a:t>
            </a:r>
          </a:p>
          <a:p>
            <a:pPr lvl="1"/>
            <a:r>
              <a:rPr lang="en-US" dirty="0" smtClean="0"/>
              <a:t>Cleaning programmers</a:t>
            </a:r>
          </a:p>
          <a:p>
            <a:r>
              <a:rPr lang="en-US" dirty="0" smtClean="0"/>
              <a:t>Maintaining a secure environment</a:t>
            </a:r>
          </a:p>
          <a:p>
            <a:pPr lvl="1"/>
            <a:r>
              <a:rPr lang="en-US" dirty="0" smtClean="0"/>
              <a:t>Dealing with a suspicious item or package</a:t>
            </a:r>
          </a:p>
          <a:p>
            <a:pPr lvl="1"/>
            <a:r>
              <a:rPr lang="en-US" dirty="0" smtClean="0"/>
              <a:t>Dealing with a bomb threat </a:t>
            </a:r>
            <a:endParaRPr lang="th-TH"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043608" y="274638"/>
            <a:ext cx="7643192" cy="1210146"/>
          </a:xfrm>
        </p:spPr>
        <p:txBody>
          <a:bodyPr/>
          <a:lstStyle/>
          <a:p>
            <a:pPr algn="l" eaLnBrk="1" fontAlgn="auto" hangingPunct="1">
              <a:spcAft>
                <a:spcPts val="0"/>
              </a:spcAft>
              <a:defRPr/>
            </a:pPr>
            <a:r>
              <a:rPr lang="en-US" sz="3600" dirty="0" smtClean="0">
                <a:cs typeface="Angsana New" pitchFamily="18" charset="-34"/>
              </a:rPr>
              <a:t>Moments of truth</a:t>
            </a:r>
            <a:endParaRPr lang="th-TH" sz="3600" dirty="0" smtClean="0"/>
          </a:p>
        </p:txBody>
      </p:sp>
      <p:sp>
        <p:nvSpPr>
          <p:cNvPr id="30723" name="Content Placeholder 2"/>
          <p:cNvSpPr>
            <a:spLocks noGrp="1"/>
          </p:cNvSpPr>
          <p:nvPr>
            <p:ph idx="1"/>
          </p:nvPr>
        </p:nvSpPr>
        <p:spPr>
          <a:xfrm>
            <a:off x="971600" y="1628800"/>
            <a:ext cx="7715200" cy="4497363"/>
          </a:xfrm>
        </p:spPr>
        <p:txBody>
          <a:bodyPr>
            <a:normAutofit lnSpcReduction="10000"/>
          </a:bodyPr>
          <a:lstStyle/>
          <a:p>
            <a:pPr marL="419100" indent="-382588" eaLnBrk="1" hangingPunct="1">
              <a:buFont typeface="Wingdings 2" pitchFamily="18" charset="2"/>
              <a:buChar char=""/>
            </a:pPr>
            <a:r>
              <a:rPr lang="en-US" sz="2800" dirty="0" smtClean="0">
                <a:cs typeface="Cordia New" pitchFamily="34" charset="-34"/>
              </a:rPr>
              <a:t>Phrase credited to Jan Carlson, President of SAS</a:t>
            </a:r>
          </a:p>
          <a:p>
            <a:pPr marL="419100" indent="-382588" eaLnBrk="1" hangingPunct="1">
              <a:buFont typeface="Wingdings 2" pitchFamily="18" charset="2"/>
              <a:buChar char=""/>
            </a:pPr>
            <a:r>
              <a:rPr lang="en-US" sz="2800" dirty="0" smtClean="0">
                <a:cs typeface="Cordia New" pitchFamily="34" charset="-34"/>
              </a:rPr>
              <a:t>How to handle those guest encounters</a:t>
            </a:r>
          </a:p>
          <a:p>
            <a:pPr marL="419100" indent="-382588" eaLnBrk="1" hangingPunct="1">
              <a:buFont typeface="Wingdings 2" pitchFamily="18" charset="2"/>
              <a:buChar char=""/>
            </a:pPr>
            <a:r>
              <a:rPr lang="en-US" sz="2800" dirty="0" smtClean="0">
                <a:cs typeface="Cordia New" pitchFamily="34" charset="-34"/>
              </a:rPr>
              <a:t>Service commitment is total organization approach that makes a quality of service as perceived by the customer</a:t>
            </a:r>
          </a:p>
          <a:p>
            <a:pPr marL="419100" indent="-382588" eaLnBrk="1" hangingPunct="1">
              <a:buFont typeface="Wingdings 2" pitchFamily="18" charset="2"/>
              <a:buChar char=""/>
            </a:pPr>
            <a:r>
              <a:rPr lang="en-US" sz="2800" dirty="0" smtClean="0">
                <a:cs typeface="Cordia New" pitchFamily="34" charset="-34"/>
              </a:rPr>
              <a:t>Every hospitality organization has thousands of moments of truth everyday</a:t>
            </a:r>
          </a:p>
          <a:p>
            <a:pPr marL="419100" indent="-382588" eaLnBrk="1" hangingPunct="1">
              <a:buFont typeface="Wingdings 2" pitchFamily="18" charset="2"/>
              <a:buChar char=""/>
            </a:pPr>
            <a:r>
              <a:rPr lang="en-US" sz="2800" dirty="0" smtClean="0">
                <a:cs typeface="Cordia New" pitchFamily="34" charset="-34"/>
              </a:rPr>
              <a:t>Challenges in maintaining the expected levels of service</a:t>
            </a:r>
          </a:p>
          <a:p>
            <a:pPr marL="722313" lvl="1" indent="-273050" eaLnBrk="1" hangingPunct="1">
              <a:buFont typeface="Arial" pitchFamily="34" charset="0"/>
              <a:buNone/>
            </a:pPr>
            <a:endParaRPr lang="th-TH" sz="24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636912"/>
            <a:ext cx="8229600" cy="3489251"/>
          </a:xfrm>
        </p:spPr>
        <p:txBody>
          <a:bodyPr/>
          <a:lstStyle/>
          <a:p>
            <a:pPr algn="ctr">
              <a:buNone/>
            </a:pPr>
            <a:r>
              <a:rPr lang="en-US" dirty="0" smtClean="0"/>
              <a:t>Question?</a:t>
            </a:r>
            <a:endParaRPr lang="th-T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704088"/>
            <a:ext cx="8229600" cy="924712"/>
          </a:xfrm>
        </p:spPr>
        <p:txBody>
          <a:bodyPr>
            <a:normAutofit/>
          </a:bodyPr>
          <a:lstStyle/>
          <a:p>
            <a:pPr eaLnBrk="1" fontAlgn="auto" hangingPunct="1">
              <a:spcAft>
                <a:spcPts val="0"/>
              </a:spcAft>
              <a:defRPr/>
            </a:pPr>
            <a:r>
              <a:rPr lang="en-US" sz="3600" dirty="0" smtClean="0"/>
              <a:t>IRB3306 Food and Beverage Management</a:t>
            </a:r>
            <a:endParaRPr lang="th-TH" sz="3600" dirty="0" smtClean="0"/>
          </a:p>
        </p:txBody>
      </p:sp>
      <p:sp>
        <p:nvSpPr>
          <p:cNvPr id="7171" name="Content Placeholder 2"/>
          <p:cNvSpPr>
            <a:spLocks noGrp="1"/>
          </p:cNvSpPr>
          <p:nvPr>
            <p:ph idx="1"/>
          </p:nvPr>
        </p:nvSpPr>
        <p:spPr>
          <a:xfrm>
            <a:off x="971600" y="1916832"/>
            <a:ext cx="7416824" cy="4407768"/>
          </a:xfrm>
        </p:spPr>
        <p:txBody>
          <a:bodyPr/>
          <a:lstStyle/>
          <a:p>
            <a:pPr eaLnBrk="1" hangingPunct="1"/>
            <a:r>
              <a:rPr lang="en-US" dirty="0" smtClean="0"/>
              <a:t>Food and beverage control</a:t>
            </a:r>
          </a:p>
          <a:p>
            <a:pPr eaLnBrk="1" hangingPunct="1"/>
            <a:r>
              <a:rPr lang="en-US" dirty="0" smtClean="0"/>
              <a:t>Staffing issues</a:t>
            </a:r>
          </a:p>
          <a:p>
            <a:pPr eaLnBrk="1" hangingPunct="1"/>
            <a:r>
              <a:rPr lang="en-US" dirty="0" smtClean="0"/>
              <a:t>Food and beverage marketing</a:t>
            </a:r>
          </a:p>
          <a:p>
            <a:pPr eaLnBrk="1" hangingPunct="1"/>
            <a:r>
              <a:rPr lang="en-US" dirty="0" smtClean="0"/>
              <a:t>Managing quality in food and beverage operations</a:t>
            </a:r>
          </a:p>
          <a:p>
            <a:pPr eaLnBrk="1" hangingPunct="1"/>
            <a:r>
              <a:rPr lang="en-US" dirty="0" smtClean="0"/>
              <a:t>Trends and developments </a:t>
            </a:r>
          </a:p>
          <a:p>
            <a:pPr eaLnBrk="1" hangingPunct="1"/>
            <a:endParaRPr lang="en-US" dirty="0" smtClean="0">
              <a:cs typeface="Browallia New" pitchFamily="34" charset="-34"/>
            </a:endParaRPr>
          </a:p>
          <a:p>
            <a:pPr eaLnBrk="1" hangingPunct="1">
              <a:buFont typeface="Wingdings" pitchFamily="2" charset="2"/>
              <a:buNone/>
            </a:pPr>
            <a:endParaRPr lang="th-TH"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04088"/>
            <a:ext cx="7931224" cy="1143000"/>
          </a:xfrm>
        </p:spPr>
        <p:txBody>
          <a:bodyPr>
            <a:normAutofit/>
          </a:bodyPr>
          <a:lstStyle/>
          <a:p>
            <a:r>
              <a:rPr lang="en-US" sz="3600" dirty="0" smtClean="0"/>
              <a:t>Course outline</a:t>
            </a:r>
            <a:endParaRPr lang="en-US" sz="3600" dirty="0"/>
          </a:p>
        </p:txBody>
      </p:sp>
      <p:sp>
        <p:nvSpPr>
          <p:cNvPr id="3" name="Content Placeholder 2"/>
          <p:cNvSpPr>
            <a:spLocks noGrp="1"/>
          </p:cNvSpPr>
          <p:nvPr>
            <p:ph idx="1"/>
          </p:nvPr>
        </p:nvSpPr>
        <p:spPr/>
        <p:txBody>
          <a:bodyPr/>
          <a:lstStyle/>
          <a:p>
            <a:pPr algn="thaiDist" fontAlgn="t">
              <a:buNone/>
            </a:pPr>
            <a:r>
              <a:rPr lang="en-US" dirty="0" smtClean="0"/>
              <a:t>	Principles of Food and Beverage and food service industry. Study about products and services, food and beverage operations.  The procurement and storage of materials, planning, cost control, food menu items management, marketing management, quality of staff management, legal trends and restaurant management, food and beverage industry.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04088"/>
            <a:ext cx="8229600" cy="996720"/>
          </a:xfrm>
        </p:spPr>
        <p:txBody>
          <a:bodyPr>
            <a:normAutofit/>
          </a:bodyPr>
          <a:lstStyle/>
          <a:p>
            <a:pPr eaLnBrk="1" fontAlgn="auto" hangingPunct="1">
              <a:spcAft>
                <a:spcPts val="0"/>
              </a:spcAft>
              <a:defRPr/>
            </a:pPr>
            <a:r>
              <a:rPr lang="en-US" sz="3600" dirty="0" smtClean="0"/>
              <a:t>Evaluation criteria </a:t>
            </a:r>
            <a:endParaRPr lang="th-TH" sz="3600" dirty="0" smtClean="0"/>
          </a:p>
        </p:txBody>
      </p:sp>
      <p:sp>
        <p:nvSpPr>
          <p:cNvPr id="8195" name="Content Placeholder 2"/>
          <p:cNvSpPr>
            <a:spLocks noGrp="1"/>
          </p:cNvSpPr>
          <p:nvPr>
            <p:ph idx="1"/>
          </p:nvPr>
        </p:nvSpPr>
        <p:spPr>
          <a:xfrm>
            <a:off x="827584" y="2133600"/>
            <a:ext cx="7941766" cy="3992563"/>
          </a:xfrm>
        </p:spPr>
        <p:txBody>
          <a:bodyPr/>
          <a:lstStyle/>
          <a:p>
            <a:pPr eaLnBrk="1" hangingPunct="1"/>
            <a:r>
              <a:rPr lang="en-US" sz="2800" dirty="0" smtClean="0">
                <a:cs typeface="Browallia New" pitchFamily="34" charset="-34"/>
              </a:rPr>
              <a:t>Class attendance 10%</a:t>
            </a:r>
          </a:p>
          <a:p>
            <a:pPr eaLnBrk="1" hangingPunct="1"/>
            <a:r>
              <a:rPr lang="en-US" sz="2800" dirty="0" smtClean="0">
                <a:cs typeface="Browallia New" pitchFamily="34" charset="-34"/>
              </a:rPr>
              <a:t>Midterm 20%</a:t>
            </a:r>
          </a:p>
          <a:p>
            <a:pPr eaLnBrk="1" hangingPunct="1"/>
            <a:r>
              <a:rPr lang="en-US" sz="2800" dirty="0" smtClean="0">
                <a:cs typeface="Browallia New" pitchFamily="34" charset="-34"/>
              </a:rPr>
              <a:t>Final 30 %</a:t>
            </a:r>
          </a:p>
          <a:p>
            <a:pPr lvl="1" eaLnBrk="1" hangingPunct="1"/>
            <a:r>
              <a:rPr lang="en-US" dirty="0" smtClean="0">
                <a:cs typeface="Browallia New" pitchFamily="34" charset="-34"/>
              </a:rPr>
              <a:t>Analysis and writing</a:t>
            </a:r>
          </a:p>
          <a:p>
            <a:pPr eaLnBrk="1" hangingPunct="1"/>
            <a:r>
              <a:rPr lang="en-US" sz="2800" dirty="0" smtClean="0">
                <a:cs typeface="Browallia New" pitchFamily="34" charset="-34"/>
              </a:rPr>
              <a:t>Individual assignment 30%</a:t>
            </a:r>
          </a:p>
          <a:p>
            <a:pPr eaLnBrk="1" hangingPunct="1"/>
            <a:r>
              <a:rPr lang="en-US" sz="2800" dirty="0" smtClean="0">
                <a:cs typeface="Browallia New" pitchFamily="34" charset="-34"/>
              </a:rPr>
              <a:t>Group work and presentation 20%</a:t>
            </a:r>
          </a:p>
          <a:p>
            <a:pPr lvl="1" eaLnBrk="1" hangingPunct="1">
              <a:buFont typeface="Wingdings" pitchFamily="2" charset="2"/>
              <a:buNone/>
            </a:pPr>
            <a:endParaRPr lang="en-US" dirty="0" smtClean="0">
              <a:cs typeface="Browallia New" pitchFamily="34" charset="-3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dirty="0" smtClean="0">
                <a:cs typeface="Cordia New" pitchFamily="34" charset="-34"/>
              </a:rPr>
              <a:t>Additional reading</a:t>
            </a:r>
            <a:endParaRPr lang="th-TH" dirty="0" smtClean="0"/>
          </a:p>
        </p:txBody>
      </p:sp>
      <p:sp>
        <p:nvSpPr>
          <p:cNvPr id="9219" name="Content Placeholder 2"/>
          <p:cNvSpPr>
            <a:spLocks noGrp="1"/>
          </p:cNvSpPr>
          <p:nvPr>
            <p:ph idx="1"/>
          </p:nvPr>
        </p:nvSpPr>
        <p:spPr>
          <a:xfrm>
            <a:off x="457200" y="1916113"/>
            <a:ext cx="8229600" cy="4513262"/>
          </a:xfrm>
        </p:spPr>
        <p:txBody>
          <a:bodyPr/>
          <a:lstStyle/>
          <a:p>
            <a:pPr eaLnBrk="1" hangingPunct="1"/>
            <a:r>
              <a:rPr lang="en-US" sz="2000" dirty="0" smtClean="0"/>
              <a:t>Davis, B., Lockwood, A. </a:t>
            </a:r>
            <a:r>
              <a:rPr lang="en-US" sz="2000" dirty="0" err="1" smtClean="0"/>
              <a:t>Pantelidis</a:t>
            </a:r>
            <a:r>
              <a:rPr lang="en-US" sz="2000" dirty="0" smtClean="0"/>
              <a:t>, I.S. and Alcott, P., (2008). </a:t>
            </a:r>
            <a:r>
              <a:rPr lang="en-US" sz="2000" i="1" dirty="0" smtClean="0"/>
              <a:t>Food and Beverage Management</a:t>
            </a:r>
            <a:r>
              <a:rPr lang="en-US" sz="2000" dirty="0" smtClean="0"/>
              <a:t> </a:t>
            </a:r>
            <a:r>
              <a:rPr lang="en-US" sz="2000" i="1" dirty="0" smtClean="0"/>
              <a:t>4</a:t>
            </a:r>
            <a:r>
              <a:rPr lang="en-US" sz="2000" i="1" baseline="30000" dirty="0" smtClean="0"/>
              <a:t>th</a:t>
            </a:r>
            <a:r>
              <a:rPr lang="en-US" sz="2000" i="1" dirty="0" smtClean="0"/>
              <a:t> ed.</a:t>
            </a:r>
            <a:r>
              <a:rPr lang="en-US" sz="2000" dirty="0" smtClean="0"/>
              <a:t> London: Elsevier.</a:t>
            </a:r>
            <a:endParaRPr lang="en-US" sz="2000" dirty="0" smtClean="0">
              <a:cs typeface="Browallia New" pitchFamily="34" charset="-34"/>
            </a:endParaRPr>
          </a:p>
          <a:p>
            <a:pPr eaLnBrk="1" hangingPunct="1"/>
            <a:r>
              <a:rPr lang="en-US" sz="2000" dirty="0" smtClean="0">
                <a:cs typeface="Browallia New" pitchFamily="34" charset="-34"/>
              </a:rPr>
              <a:t>Walker, J. R.  (2004). </a:t>
            </a:r>
            <a:r>
              <a:rPr lang="en-US" sz="2000" i="1" dirty="0" smtClean="0">
                <a:cs typeface="Browallia New" pitchFamily="34" charset="-34"/>
              </a:rPr>
              <a:t>Introduction to hospitality management.  </a:t>
            </a:r>
          </a:p>
          <a:p>
            <a:pPr eaLnBrk="1" hangingPunct="1"/>
            <a:r>
              <a:rPr lang="en-US" sz="2000" dirty="0" smtClean="0">
                <a:cs typeface="Browallia New" pitchFamily="34" charset="-34"/>
              </a:rPr>
              <a:t>Anderson, C. and Blakemore, D. (1991).  </a:t>
            </a:r>
            <a:r>
              <a:rPr lang="en-US" sz="2000" i="1" dirty="0" smtClean="0">
                <a:cs typeface="Browallia New" pitchFamily="34" charset="-34"/>
              </a:rPr>
              <a:t>Modern Food Service</a:t>
            </a:r>
            <a:r>
              <a:rPr lang="en-US" sz="2000" dirty="0" smtClean="0">
                <a:cs typeface="Browallia New" pitchFamily="34" charset="-34"/>
              </a:rPr>
              <a:t>. Oxford: Linacre House.</a:t>
            </a:r>
          </a:p>
          <a:p>
            <a:pPr eaLnBrk="1" hangingPunct="1"/>
            <a:r>
              <a:rPr lang="en-US" sz="2000" dirty="0" smtClean="0">
                <a:cs typeface="Browallia New" pitchFamily="34" charset="-34"/>
              </a:rPr>
              <a:t>Brown, G. and Hepner, K. (2004). </a:t>
            </a:r>
            <a:r>
              <a:rPr lang="en-US" sz="2000" i="1" dirty="0" smtClean="0">
                <a:cs typeface="Browallia New" pitchFamily="34" charset="-34"/>
              </a:rPr>
              <a:t>The waiter’s handbook edition 3</a:t>
            </a:r>
            <a:r>
              <a:rPr lang="en-US" sz="2000" dirty="0" smtClean="0">
                <a:cs typeface="Browallia New" pitchFamily="34" charset="-34"/>
              </a:rPr>
              <a:t>.</a:t>
            </a:r>
          </a:p>
          <a:p>
            <a:pPr eaLnBrk="1" hangingPunct="1"/>
            <a:r>
              <a:rPr lang="en-US" sz="2000" dirty="0" err="1" smtClean="0">
                <a:cs typeface="Browallia New" pitchFamily="34" charset="-34"/>
              </a:rPr>
              <a:t>Klunklin</a:t>
            </a:r>
            <a:r>
              <a:rPr lang="en-US" sz="2000" dirty="0" smtClean="0">
                <a:cs typeface="Browallia New" pitchFamily="34" charset="-34"/>
              </a:rPr>
              <a:t>, P.  </a:t>
            </a:r>
            <a:r>
              <a:rPr lang="en-US" sz="2000" i="1" dirty="0" smtClean="0">
                <a:cs typeface="Browallia New" pitchFamily="34" charset="-34"/>
              </a:rPr>
              <a:t>Food and beverage service in the restaurant. </a:t>
            </a:r>
          </a:p>
          <a:p>
            <a:pPr eaLnBrk="1" hangingPunct="1"/>
            <a:r>
              <a:rPr lang="en-US" sz="2000" i="1" dirty="0" smtClean="0">
                <a:cs typeface="Browallia New" pitchFamily="34" charset="-34"/>
              </a:rPr>
              <a:t>Websites.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and Beverage industry </a:t>
            </a:r>
            <a:endParaRPr lang="th-TH" dirty="0"/>
          </a:p>
        </p:txBody>
      </p:sp>
      <p:sp>
        <p:nvSpPr>
          <p:cNvPr id="3" name="Content Placeholder 2"/>
          <p:cNvSpPr>
            <a:spLocks noGrp="1"/>
          </p:cNvSpPr>
          <p:nvPr>
            <p:ph idx="1"/>
          </p:nvPr>
        </p:nvSpPr>
        <p:spPr/>
        <p:txBody>
          <a:bodyPr/>
          <a:lstStyle/>
          <a:p>
            <a:pPr algn="thaiDist"/>
            <a:r>
              <a:rPr lang="en-US" dirty="0" smtClean="0"/>
              <a:t>The food industry is a complex, global collective of diverse businesses that supply most of the food consumed by the world population. Only subsistence farmers, those who survive on what they grow, can be considered outside of the scope of the modern food industry.</a:t>
            </a:r>
            <a:endParaRPr lang="th-TH"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r>
              <a:rPr lang="en-US" sz="3600" dirty="0" smtClean="0"/>
              <a:t>The food industry includes:</a:t>
            </a:r>
            <a:endParaRPr lang="th-TH" sz="3600" dirty="0"/>
          </a:p>
        </p:txBody>
      </p:sp>
      <p:sp>
        <p:nvSpPr>
          <p:cNvPr id="3" name="Content Placeholder 2"/>
          <p:cNvSpPr>
            <a:spLocks noGrp="1"/>
          </p:cNvSpPr>
          <p:nvPr>
            <p:ph idx="1"/>
          </p:nvPr>
        </p:nvSpPr>
        <p:spPr>
          <a:xfrm>
            <a:off x="683568" y="1700808"/>
            <a:ext cx="7848872" cy="4623792"/>
          </a:xfrm>
        </p:spPr>
        <p:txBody>
          <a:bodyPr>
            <a:normAutofit fontScale="92500"/>
          </a:bodyPr>
          <a:lstStyle/>
          <a:p>
            <a:r>
              <a:rPr lang="en-US" dirty="0" smtClean="0"/>
              <a:t>Agriculture: raising of crops and livestock, and seafood</a:t>
            </a:r>
          </a:p>
          <a:p>
            <a:r>
              <a:rPr lang="en-US" dirty="0" smtClean="0"/>
              <a:t>Manufacturing: agrichemicals, agricultural construction, farm machinery and supplies, seed, etc.</a:t>
            </a:r>
          </a:p>
          <a:p>
            <a:r>
              <a:rPr lang="en-US" dirty="0" smtClean="0"/>
              <a:t>Food processing: preparation of fresh products for market, and manufacture of prepared food products</a:t>
            </a:r>
          </a:p>
          <a:p>
            <a:r>
              <a:rPr lang="en-US" dirty="0" smtClean="0"/>
              <a:t>Marketing: promotion of generic products (e.g., milk board), new products, advertising, marketing campaigns, packaging, public relations, etc.</a:t>
            </a:r>
          </a:p>
          <a:p>
            <a:r>
              <a:rPr lang="en-US" dirty="0" smtClean="0"/>
              <a:t>Wholesale and distribution: logistics, transportation, warehousing</a:t>
            </a:r>
          </a:p>
          <a:p>
            <a:endParaRPr lang="th-TH"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normAutofit/>
          </a:bodyPr>
          <a:lstStyle/>
          <a:p>
            <a:r>
              <a:rPr lang="en-US" sz="3600" dirty="0" smtClean="0"/>
              <a:t>The food industry includes: (cont.)</a:t>
            </a:r>
            <a:endParaRPr lang="th-TH" sz="3600" dirty="0"/>
          </a:p>
        </p:txBody>
      </p:sp>
      <p:sp>
        <p:nvSpPr>
          <p:cNvPr id="3" name="Content Placeholder 2"/>
          <p:cNvSpPr>
            <a:spLocks noGrp="1"/>
          </p:cNvSpPr>
          <p:nvPr>
            <p:ph idx="1"/>
          </p:nvPr>
        </p:nvSpPr>
        <p:spPr/>
        <p:txBody>
          <a:bodyPr>
            <a:normAutofit fontScale="92500"/>
          </a:bodyPr>
          <a:lstStyle/>
          <a:p>
            <a:r>
              <a:rPr lang="en-US" dirty="0" smtClean="0"/>
              <a:t>Foodservice (which includes Catering)</a:t>
            </a:r>
          </a:p>
          <a:p>
            <a:r>
              <a:rPr lang="en-US" dirty="0" smtClean="0"/>
              <a:t>Grocery, farmers' markets, public markets and other retailing</a:t>
            </a:r>
          </a:p>
          <a:p>
            <a:r>
              <a:rPr lang="en-US" dirty="0" smtClean="0"/>
              <a:t>Regulation: local, regional, national, and international rules and regulations for food production and sale, including food quality, food safety, marketing/advertising, and industry lobbying activities</a:t>
            </a:r>
          </a:p>
          <a:p>
            <a:r>
              <a:rPr lang="en-US" dirty="0" smtClean="0"/>
              <a:t>Education: academic, consultancy, vocational</a:t>
            </a:r>
          </a:p>
          <a:p>
            <a:r>
              <a:rPr lang="en-US" dirty="0" smtClean="0"/>
              <a:t>Research and development: food technology</a:t>
            </a:r>
          </a:p>
          <a:p>
            <a:r>
              <a:rPr lang="en-US" dirty="0" smtClean="0"/>
              <a:t>Financial services: credit, insurance</a:t>
            </a:r>
          </a:p>
          <a:p>
            <a:pPr>
              <a:buNone/>
            </a:pPr>
            <a:endParaRPr lang="th-TH"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138</TotalTime>
  <Words>1000</Words>
  <Application>Microsoft Office PowerPoint</Application>
  <PresentationFormat>On-screen Show (4:3)</PresentationFormat>
  <Paragraphs>186</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IRB3306 Food and Beverage Management</vt:lpstr>
      <vt:lpstr>IRB3306 Food and Beverage Management</vt:lpstr>
      <vt:lpstr>IRB3306 Food and Beverage Management</vt:lpstr>
      <vt:lpstr>Course outline</vt:lpstr>
      <vt:lpstr>Evaluation criteria </vt:lpstr>
      <vt:lpstr>Additional reading</vt:lpstr>
      <vt:lpstr>Food and Beverage industry </vt:lpstr>
      <vt:lpstr>The food industry includes:</vt:lpstr>
      <vt:lpstr>The food industry includes: (cont.)</vt:lpstr>
      <vt:lpstr>Food and Beverage Department</vt:lpstr>
      <vt:lpstr>Food and Beverage Department </vt:lpstr>
      <vt:lpstr>Structure of department</vt:lpstr>
      <vt:lpstr>Food &amp; Beverage Director</vt:lpstr>
      <vt:lpstr>F&amp;B planning</vt:lpstr>
      <vt:lpstr>Kitchen </vt:lpstr>
      <vt:lpstr>Restaurants/outlets</vt:lpstr>
      <vt:lpstr>Stewarding Department </vt:lpstr>
      <vt:lpstr>Slide 18</vt:lpstr>
      <vt:lpstr>Staff attributes skills and knowledge</vt:lpstr>
      <vt:lpstr>Slide 20</vt:lpstr>
      <vt:lpstr>Slide 21</vt:lpstr>
      <vt:lpstr>Service conventions</vt:lpstr>
      <vt:lpstr>Basic technical skills</vt:lpstr>
      <vt:lpstr>Interpersonal skills</vt:lpstr>
      <vt:lpstr>Interpersonal skills (continue)</vt:lpstr>
      <vt:lpstr>Health, safety and security</vt:lpstr>
      <vt:lpstr>Moments of truth</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Food and Beverage Department</dc:title>
  <dc:creator>USER</dc:creator>
  <cp:lastModifiedBy>USER</cp:lastModifiedBy>
  <cp:revision>24</cp:revision>
  <dcterms:created xsi:type="dcterms:W3CDTF">2011-11-22T06:06:48Z</dcterms:created>
  <dcterms:modified xsi:type="dcterms:W3CDTF">2016-08-15T04:34:43Z</dcterms:modified>
</cp:coreProperties>
</file>